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935" r:id="rId5"/>
    <p:sldMasterId id="2147483958" r:id="rId6"/>
  </p:sldMasterIdLst>
  <p:notesMasterIdLst>
    <p:notesMasterId r:id="rId33"/>
  </p:notesMasterIdLst>
  <p:handoutMasterIdLst>
    <p:handoutMasterId r:id="rId34"/>
  </p:handoutMasterIdLst>
  <p:sldIdLst>
    <p:sldId id="702" r:id="rId7"/>
    <p:sldId id="263" r:id="rId8"/>
    <p:sldId id="266" r:id="rId9"/>
    <p:sldId id="703" r:id="rId10"/>
    <p:sldId id="701" r:id="rId11"/>
    <p:sldId id="394" r:id="rId12"/>
    <p:sldId id="275" r:id="rId13"/>
    <p:sldId id="276" r:id="rId14"/>
    <p:sldId id="676" r:id="rId15"/>
    <p:sldId id="679" r:id="rId16"/>
    <p:sldId id="680" r:id="rId17"/>
    <p:sldId id="681" r:id="rId18"/>
    <p:sldId id="682" r:id="rId19"/>
    <p:sldId id="683" r:id="rId20"/>
    <p:sldId id="684" r:id="rId21"/>
    <p:sldId id="687" r:id="rId22"/>
    <p:sldId id="685" r:id="rId23"/>
    <p:sldId id="696" r:id="rId24"/>
    <p:sldId id="688" r:id="rId25"/>
    <p:sldId id="689" r:id="rId26"/>
    <p:sldId id="698" r:id="rId27"/>
    <p:sldId id="699" r:id="rId28"/>
    <p:sldId id="690" r:id="rId29"/>
    <p:sldId id="691" r:id="rId30"/>
    <p:sldId id="694" r:id="rId31"/>
    <p:sldId id="693" r:id="rId32"/>
  </p:sldIdLst>
  <p:sldSz cx="9144000" cy="5143500" type="screen16x9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1B114E-A19D-0205-D796-B4A730698E13}" name="Eeva Nyrövaara" initials="EN" userId="S::eeva.nyrovaara@csc.fi::ff58e9f7-4570-4e8b-9844-34e3bf23a018" providerId="AD"/>
  <p188:author id="{C2A45AC9-4798-8712-030A-C6C865A344B7}" name="Kuisma Lehtonen" initials="KL" userId="S::kuisma.lehtonen@csc.fi::0dc1d8ff-7682-48e2-8c4f-0feeb1f0ec5b" providerId="AD"/>
  <p188:author id="{3FA106F6-5757-F528-3995-9926236128FE}" name="Jessica Parland-von Essen" initials="JE" userId="S::jessica.parland-vonessen@csc.fi::32e861d5-efc8-4a99-80c7-73922eaa39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ABB0"/>
    <a:srgbClr val="AABABD"/>
    <a:srgbClr val="006778"/>
    <a:srgbClr val="D0DCED"/>
    <a:srgbClr val="002F5F"/>
    <a:srgbClr val="00BAA6"/>
    <a:srgbClr val="EA1D77"/>
    <a:srgbClr val="006B99"/>
    <a:srgbClr val="475056"/>
    <a:srgbClr val="F05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71FE5-1509-4934-81F7-344FA45B3666}" v="8" dt="2025-09-04T09:01:25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2304" y="76"/>
      </p:cViewPr>
      <p:guideLst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kka Mönkkönen" userId="741ad9c9-22bb-44a9-9f7b-2afa59ff1458" providerId="ADAL" clId="{4F871FE5-1509-4934-81F7-344FA45B3666}"/>
    <pc:docChg chg="undo custSel addSld delSld modSld">
      <pc:chgData name="Jukka Mönkkönen" userId="741ad9c9-22bb-44a9-9f7b-2afa59ff1458" providerId="ADAL" clId="{4F871FE5-1509-4934-81F7-344FA45B3666}" dt="2025-09-04T09:01:25.583" v="251"/>
      <pc:docMkLst>
        <pc:docMk/>
      </pc:docMkLst>
      <pc:sldChg chg="add del">
        <pc:chgData name="Jukka Mönkkönen" userId="741ad9c9-22bb-44a9-9f7b-2afa59ff1458" providerId="ADAL" clId="{4F871FE5-1509-4934-81F7-344FA45B3666}" dt="2025-08-25T06:34:13.101" v="3"/>
        <pc:sldMkLst>
          <pc:docMk/>
          <pc:sldMk cId="312068862" sldId="263"/>
        </pc:sldMkLst>
      </pc:sldChg>
      <pc:sldChg chg="add">
        <pc:chgData name="Jukka Mönkkönen" userId="741ad9c9-22bb-44a9-9f7b-2afa59ff1458" providerId="ADAL" clId="{4F871FE5-1509-4934-81F7-344FA45B3666}" dt="2025-09-04T09:01:25.583" v="251"/>
        <pc:sldMkLst>
          <pc:docMk/>
          <pc:sldMk cId="255205660" sldId="266"/>
        </pc:sldMkLst>
      </pc:sldChg>
      <pc:sldChg chg="add">
        <pc:chgData name="Jukka Mönkkönen" userId="741ad9c9-22bb-44a9-9f7b-2afa59ff1458" providerId="ADAL" clId="{4F871FE5-1509-4934-81F7-344FA45B3666}" dt="2025-08-25T06:12:37.900" v="0"/>
        <pc:sldMkLst>
          <pc:docMk/>
          <pc:sldMk cId="2397638328" sldId="394"/>
        </pc:sldMkLst>
      </pc:sldChg>
      <pc:sldChg chg="delSp modSp new mod">
        <pc:chgData name="Jukka Mönkkönen" userId="741ad9c9-22bb-44a9-9f7b-2afa59ff1458" providerId="ADAL" clId="{4F871FE5-1509-4934-81F7-344FA45B3666}" dt="2025-08-25T07:00:23.101" v="250" actId="20577"/>
        <pc:sldMkLst>
          <pc:docMk/>
          <pc:sldMk cId="1557859073" sldId="703"/>
        </pc:sldMkLst>
        <pc:spChg chg="mod">
          <ac:chgData name="Jukka Mönkkönen" userId="741ad9c9-22bb-44a9-9f7b-2afa59ff1458" providerId="ADAL" clId="{4F871FE5-1509-4934-81F7-344FA45B3666}" dt="2025-08-25T06:54:13.488" v="23" actId="20577"/>
          <ac:spMkLst>
            <pc:docMk/>
            <pc:sldMk cId="1557859073" sldId="703"/>
            <ac:spMk id="2" creationId="{718C9A80-DEBA-6EC5-76F9-4177A85B86FB}"/>
          </ac:spMkLst>
        </pc:spChg>
        <pc:spChg chg="mod">
          <ac:chgData name="Jukka Mönkkönen" userId="741ad9c9-22bb-44a9-9f7b-2afa59ff1458" providerId="ADAL" clId="{4F871FE5-1509-4934-81F7-344FA45B3666}" dt="2025-08-25T07:00:23.101" v="250" actId="20577"/>
          <ac:spMkLst>
            <pc:docMk/>
            <pc:sldMk cId="1557859073" sldId="703"/>
            <ac:spMk id="3" creationId="{552CEBF8-0CF7-B99E-C0C8-6D81F889AF44}"/>
          </ac:spMkLst>
        </pc:spChg>
      </pc:sldChg>
      <pc:sldChg chg="modSp new del mod">
        <pc:chgData name="Jukka Mönkkönen" userId="741ad9c9-22bb-44a9-9f7b-2afa59ff1458" providerId="ADAL" clId="{4F871FE5-1509-4934-81F7-344FA45B3666}" dt="2025-08-25T06:53:59.528" v="14" actId="680"/>
        <pc:sldMkLst>
          <pc:docMk/>
          <pc:sldMk cId="2991073853" sldId="703"/>
        </pc:sldMkLst>
      </pc:sldChg>
      <pc:sldChg chg="add del">
        <pc:chgData name="Jukka Mönkkönen" userId="741ad9c9-22bb-44a9-9f7b-2afa59ff1458" providerId="ADAL" clId="{4F871FE5-1509-4934-81F7-344FA45B3666}" dt="2025-08-25T06:54:49.758" v="70" actId="2696"/>
        <pc:sldMkLst>
          <pc:docMk/>
          <pc:sldMk cId="4232781765" sldId="70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09983352054751"/>
          <c:y val="0.10216183462608464"/>
          <c:w val="0.73060292220730372"/>
          <c:h val="0.861844432251291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Sheet1!$A$2:$A$14</c:f>
              <c:strCache>
                <c:ptCount val="13"/>
                <c:pt idx="0">
                  <c:v>Aalto</c:v>
                </c:pt>
                <c:pt idx="1">
                  <c:v>Hanken</c:v>
                </c:pt>
                <c:pt idx="2">
                  <c:v>HY</c:v>
                </c:pt>
                <c:pt idx="3">
                  <c:v>JY</c:v>
                </c:pt>
                <c:pt idx="4">
                  <c:v>LUT-LAB</c:v>
                </c:pt>
                <c:pt idx="5">
                  <c:v>LY</c:v>
                </c:pt>
                <c:pt idx="6">
                  <c:v>OY</c:v>
                </c:pt>
                <c:pt idx="7">
                  <c:v>TAU</c:v>
                </c:pt>
                <c:pt idx="8">
                  <c:v>UEF</c:v>
                </c:pt>
                <c:pt idx="9">
                  <c:v>Uniarts</c:v>
                </c:pt>
                <c:pt idx="10">
                  <c:v>UTU</c:v>
                </c:pt>
                <c:pt idx="11">
                  <c:v>VY</c:v>
                </c:pt>
                <c:pt idx="12">
                  <c:v>ÅA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42</c:v>
                </c:pt>
                <c:pt idx="1">
                  <c:v>7</c:v>
                </c:pt>
                <c:pt idx="2">
                  <c:v>52</c:v>
                </c:pt>
                <c:pt idx="3">
                  <c:v>21</c:v>
                </c:pt>
                <c:pt idx="4">
                  <c:v>26</c:v>
                </c:pt>
                <c:pt idx="5">
                  <c:v>25</c:v>
                </c:pt>
                <c:pt idx="6">
                  <c:v>69</c:v>
                </c:pt>
                <c:pt idx="7">
                  <c:v>52</c:v>
                </c:pt>
                <c:pt idx="8">
                  <c:v>49</c:v>
                </c:pt>
                <c:pt idx="9">
                  <c:v>17</c:v>
                </c:pt>
                <c:pt idx="10">
                  <c:v>3</c:v>
                </c:pt>
                <c:pt idx="11">
                  <c:v>14</c:v>
                </c:pt>
                <c:pt idx="1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A-DD41-A288-628CDEA67C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17694216"/>
        <c:axId val="417692576"/>
      </c:barChart>
      <c:catAx>
        <c:axId val="4176942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17692576"/>
        <c:crosses val="autoZero"/>
        <c:auto val="1"/>
        <c:lblAlgn val="ctr"/>
        <c:lblOffset val="100"/>
        <c:noMultiLvlLbl val="0"/>
      </c:catAx>
      <c:valAx>
        <c:axId val="41769257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17694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data.csc.fi/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data.csc.fi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05EBEB-4B45-B64C-A92E-A04E6C090CEF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127DB0D-C5DB-444F-856B-84AE0A371A1F}">
      <dgm:prSet phldrT="[Text]" custT="1"/>
      <dgm:spPr/>
      <dgm:t>
        <a:bodyPr anchor="t"/>
        <a:lstStyle/>
        <a:p>
          <a:r>
            <a:rPr lang="en-GB" sz="1400" err="1"/>
            <a:t>Kerääminen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tuottaminen</a:t>
          </a:r>
          <a:endParaRPr lang="en-GB" sz="1400"/>
        </a:p>
      </dgm:t>
    </dgm:pt>
    <dgm:pt modelId="{817F3A45-295D-AF4F-ACE1-38FF1365B381}" type="parTrans" cxnId="{D06E6379-1B8D-EC47-B7CE-C367AE5CBD43}">
      <dgm:prSet/>
      <dgm:spPr/>
      <dgm:t>
        <a:bodyPr/>
        <a:lstStyle/>
        <a:p>
          <a:endParaRPr lang="en-GB"/>
        </a:p>
      </dgm:t>
    </dgm:pt>
    <dgm:pt modelId="{BE39C372-1200-ED4C-9E5D-ABD45445979D}" type="sibTrans" cxnId="{D06E6379-1B8D-EC47-B7CE-C367AE5CBD43}">
      <dgm:prSet/>
      <dgm:spPr/>
      <dgm:t>
        <a:bodyPr/>
        <a:lstStyle/>
        <a:p>
          <a:endParaRPr lang="en-GB"/>
        </a:p>
      </dgm:t>
    </dgm:pt>
    <dgm:pt modelId="{148C7606-BE63-C044-80F8-1B476F180504}">
      <dgm:prSet phldrT="[Text]" custT="1"/>
      <dgm:spPr/>
      <dgm:t>
        <a:bodyPr anchor="t"/>
        <a:lstStyle/>
        <a:p>
          <a:r>
            <a:rPr lang="en-GB" sz="1400" err="1"/>
            <a:t>Analysointi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jalostaminen</a:t>
          </a:r>
          <a:endParaRPr lang="en-GB" sz="1400"/>
        </a:p>
      </dgm:t>
    </dgm:pt>
    <dgm:pt modelId="{0D453567-A3A5-674F-93D1-294694A0A2A4}" type="parTrans" cxnId="{359CD033-878D-E74F-B7AA-E5835B1269D2}">
      <dgm:prSet/>
      <dgm:spPr/>
      <dgm:t>
        <a:bodyPr/>
        <a:lstStyle/>
        <a:p>
          <a:endParaRPr lang="en-GB"/>
        </a:p>
      </dgm:t>
    </dgm:pt>
    <dgm:pt modelId="{8F0953D7-F213-2348-9A48-C4D0B0D55CA6}" type="sibTrans" cxnId="{359CD033-878D-E74F-B7AA-E5835B1269D2}">
      <dgm:prSet/>
      <dgm:spPr/>
      <dgm:t>
        <a:bodyPr/>
        <a:lstStyle/>
        <a:p>
          <a:endParaRPr lang="en-GB"/>
        </a:p>
      </dgm:t>
    </dgm:pt>
    <dgm:pt modelId="{1F102DF8-0233-4348-91F9-B2FA3D23DD06}">
      <dgm:prSet phldrT="[Text]" custT="1"/>
      <dgm:spPr/>
      <dgm:t>
        <a:bodyPr anchor="t"/>
        <a:lstStyle/>
        <a:p>
          <a:r>
            <a:rPr lang="en-GB" sz="1400" err="1"/>
            <a:t>Säilytys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jakaminen</a:t>
          </a:r>
          <a:endParaRPr lang="en-GB" sz="1400"/>
        </a:p>
      </dgm:t>
    </dgm:pt>
    <dgm:pt modelId="{BE5ED206-D31F-6D44-AB52-8C3CAFFEFBB3}" type="parTrans" cxnId="{F2301903-93DB-BE4D-AE3C-BD9E84E09780}">
      <dgm:prSet/>
      <dgm:spPr/>
      <dgm:t>
        <a:bodyPr/>
        <a:lstStyle/>
        <a:p>
          <a:endParaRPr lang="en-GB"/>
        </a:p>
      </dgm:t>
    </dgm:pt>
    <dgm:pt modelId="{7FF2BB8D-F149-534A-AA65-97A518A2DF16}" type="sibTrans" cxnId="{F2301903-93DB-BE4D-AE3C-BD9E84E09780}">
      <dgm:prSet/>
      <dgm:spPr/>
      <dgm:t>
        <a:bodyPr/>
        <a:lstStyle/>
        <a:p>
          <a:endParaRPr lang="en-GB"/>
        </a:p>
      </dgm:t>
    </dgm:pt>
    <dgm:pt modelId="{1EB0A25F-398B-8849-9068-7D14583BB601}">
      <dgm:prSet custT="1"/>
      <dgm:spPr/>
      <dgm:t>
        <a:bodyPr anchor="t"/>
        <a:lstStyle/>
        <a:p>
          <a:r>
            <a:rPr lang="en-GB" sz="1400" err="1"/>
            <a:t>Julkaisu</a:t>
          </a:r>
          <a:r>
            <a:rPr lang="en-GB" sz="1400"/>
            <a:t>, </a:t>
          </a:r>
          <a:r>
            <a:rPr lang="en-GB" sz="1400" err="1"/>
            <a:t>löydettävyys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uudelleenkäyttö</a:t>
          </a:r>
          <a:r>
            <a:rPr lang="en-GB" sz="1400"/>
            <a:t> </a:t>
          </a:r>
        </a:p>
      </dgm:t>
    </dgm:pt>
    <dgm:pt modelId="{D4DBEEDE-FA0D-E44E-9359-2A9C4D7F0FFF}" type="parTrans" cxnId="{E8492FA2-08AB-E948-B99B-CCFC273DC971}">
      <dgm:prSet/>
      <dgm:spPr/>
      <dgm:t>
        <a:bodyPr/>
        <a:lstStyle/>
        <a:p>
          <a:endParaRPr lang="en-GB"/>
        </a:p>
      </dgm:t>
    </dgm:pt>
    <dgm:pt modelId="{F503AE54-9BF3-5643-A05A-2DEA1B196B75}" type="sibTrans" cxnId="{E8492FA2-08AB-E948-B99B-CCFC273DC971}">
      <dgm:prSet/>
      <dgm:spPr/>
      <dgm:t>
        <a:bodyPr/>
        <a:lstStyle/>
        <a:p>
          <a:endParaRPr lang="en-GB"/>
        </a:p>
      </dgm:t>
    </dgm:pt>
    <dgm:pt modelId="{81325A0B-952E-3C49-9EF0-5EAC8E0CB2F2}" type="pres">
      <dgm:prSet presAssocID="{4005EBEB-4B45-B64C-A92E-A04E6C090CEF}" presName="Name0" presStyleCnt="0">
        <dgm:presLayoutVars>
          <dgm:dir/>
          <dgm:resizeHandles val="exact"/>
        </dgm:presLayoutVars>
      </dgm:prSet>
      <dgm:spPr/>
    </dgm:pt>
    <dgm:pt modelId="{FFB6C573-70AB-FE41-8B1E-2E5108CDD779}" type="pres">
      <dgm:prSet presAssocID="{C127DB0D-C5DB-444F-856B-84AE0A371A1F}" presName="node" presStyleLbl="node1" presStyleIdx="0" presStyleCnt="4" custScaleY="278897">
        <dgm:presLayoutVars>
          <dgm:bulletEnabled val="1"/>
        </dgm:presLayoutVars>
      </dgm:prSet>
      <dgm:spPr/>
    </dgm:pt>
    <dgm:pt modelId="{81BB5EB9-9E2E-5148-ACBA-4A4399B451A0}" type="pres">
      <dgm:prSet presAssocID="{BE39C372-1200-ED4C-9E5D-ABD45445979D}" presName="sibTrans" presStyleLbl="sibTrans2D1" presStyleIdx="0" presStyleCnt="3"/>
      <dgm:spPr/>
    </dgm:pt>
    <dgm:pt modelId="{E51F174D-4F19-1F4A-87EB-B29884579F8C}" type="pres">
      <dgm:prSet presAssocID="{BE39C372-1200-ED4C-9E5D-ABD45445979D}" presName="connectorText" presStyleLbl="sibTrans2D1" presStyleIdx="0" presStyleCnt="3"/>
      <dgm:spPr/>
    </dgm:pt>
    <dgm:pt modelId="{2CD88CE7-D786-A84C-BA3C-808803B7286E}" type="pres">
      <dgm:prSet presAssocID="{148C7606-BE63-C044-80F8-1B476F180504}" presName="node" presStyleLbl="node1" presStyleIdx="1" presStyleCnt="4" custScaleY="278897">
        <dgm:presLayoutVars>
          <dgm:bulletEnabled val="1"/>
        </dgm:presLayoutVars>
      </dgm:prSet>
      <dgm:spPr/>
    </dgm:pt>
    <dgm:pt modelId="{A7BB7F41-6002-DD44-9664-CFC9FE8162DE}" type="pres">
      <dgm:prSet presAssocID="{8F0953D7-F213-2348-9A48-C4D0B0D55CA6}" presName="sibTrans" presStyleLbl="sibTrans2D1" presStyleIdx="1" presStyleCnt="3"/>
      <dgm:spPr/>
    </dgm:pt>
    <dgm:pt modelId="{735296C5-0AD5-F941-A1A0-69A4C8DBA693}" type="pres">
      <dgm:prSet presAssocID="{8F0953D7-F213-2348-9A48-C4D0B0D55CA6}" presName="connectorText" presStyleLbl="sibTrans2D1" presStyleIdx="1" presStyleCnt="3"/>
      <dgm:spPr/>
    </dgm:pt>
    <dgm:pt modelId="{08C557E5-97AC-7341-AE98-AF4CBAE9879F}" type="pres">
      <dgm:prSet presAssocID="{1F102DF8-0233-4348-91F9-B2FA3D23DD06}" presName="node" presStyleLbl="node1" presStyleIdx="2" presStyleCnt="4" custScaleY="278897">
        <dgm:presLayoutVars>
          <dgm:bulletEnabled val="1"/>
        </dgm:presLayoutVars>
      </dgm:prSet>
      <dgm:spPr/>
    </dgm:pt>
    <dgm:pt modelId="{2ACC8647-BA16-3744-978A-2083B45E7392}" type="pres">
      <dgm:prSet presAssocID="{7FF2BB8D-F149-534A-AA65-97A518A2DF16}" presName="sibTrans" presStyleLbl="sibTrans2D1" presStyleIdx="2" presStyleCnt="3"/>
      <dgm:spPr/>
    </dgm:pt>
    <dgm:pt modelId="{890E914E-B869-214B-A5D9-6F0133FCBB6A}" type="pres">
      <dgm:prSet presAssocID="{7FF2BB8D-F149-534A-AA65-97A518A2DF16}" presName="connectorText" presStyleLbl="sibTrans2D1" presStyleIdx="2" presStyleCnt="3"/>
      <dgm:spPr/>
    </dgm:pt>
    <dgm:pt modelId="{61B62765-6F2C-E149-84AB-D6050768CB10}" type="pres">
      <dgm:prSet presAssocID="{1EB0A25F-398B-8849-9068-7D14583BB601}" presName="node" presStyleLbl="node1" presStyleIdx="3" presStyleCnt="4" custScaleY="278897">
        <dgm:presLayoutVars>
          <dgm:bulletEnabled val="1"/>
        </dgm:presLayoutVars>
      </dgm:prSet>
      <dgm:spPr/>
    </dgm:pt>
  </dgm:ptLst>
  <dgm:cxnLst>
    <dgm:cxn modelId="{F2301903-93DB-BE4D-AE3C-BD9E84E09780}" srcId="{4005EBEB-4B45-B64C-A92E-A04E6C090CEF}" destId="{1F102DF8-0233-4348-91F9-B2FA3D23DD06}" srcOrd="2" destOrd="0" parTransId="{BE5ED206-D31F-6D44-AB52-8C3CAFFEFBB3}" sibTransId="{7FF2BB8D-F149-534A-AA65-97A518A2DF16}"/>
    <dgm:cxn modelId="{8001660D-EBA7-DA49-B398-1228B9969699}" type="presOf" srcId="{7FF2BB8D-F149-534A-AA65-97A518A2DF16}" destId="{2ACC8647-BA16-3744-978A-2083B45E7392}" srcOrd="0" destOrd="0" presId="urn:microsoft.com/office/officeart/2005/8/layout/process1"/>
    <dgm:cxn modelId="{F5DE2F10-BBEB-5D48-8FEC-06262FACFD7B}" type="presOf" srcId="{7FF2BB8D-F149-534A-AA65-97A518A2DF16}" destId="{890E914E-B869-214B-A5D9-6F0133FCBB6A}" srcOrd="1" destOrd="0" presId="urn:microsoft.com/office/officeart/2005/8/layout/process1"/>
    <dgm:cxn modelId="{5F784630-74D9-9C4B-8469-CF23F5D96FFB}" type="presOf" srcId="{8F0953D7-F213-2348-9A48-C4D0B0D55CA6}" destId="{735296C5-0AD5-F941-A1A0-69A4C8DBA693}" srcOrd="1" destOrd="0" presId="urn:microsoft.com/office/officeart/2005/8/layout/process1"/>
    <dgm:cxn modelId="{E230DF30-0DC2-4B44-8222-1F8466522646}" type="presOf" srcId="{1F102DF8-0233-4348-91F9-B2FA3D23DD06}" destId="{08C557E5-97AC-7341-AE98-AF4CBAE9879F}" srcOrd="0" destOrd="0" presId="urn:microsoft.com/office/officeart/2005/8/layout/process1"/>
    <dgm:cxn modelId="{359CD033-878D-E74F-B7AA-E5835B1269D2}" srcId="{4005EBEB-4B45-B64C-A92E-A04E6C090CEF}" destId="{148C7606-BE63-C044-80F8-1B476F180504}" srcOrd="1" destOrd="0" parTransId="{0D453567-A3A5-674F-93D1-294694A0A2A4}" sibTransId="{8F0953D7-F213-2348-9A48-C4D0B0D55CA6}"/>
    <dgm:cxn modelId="{EFC4AE34-29B3-4A44-9A8A-8970101F9054}" type="presOf" srcId="{BE39C372-1200-ED4C-9E5D-ABD45445979D}" destId="{81BB5EB9-9E2E-5148-ACBA-4A4399B451A0}" srcOrd="0" destOrd="0" presId="urn:microsoft.com/office/officeart/2005/8/layout/process1"/>
    <dgm:cxn modelId="{048E0A43-C945-8049-9822-9C8D52027FA4}" type="presOf" srcId="{8F0953D7-F213-2348-9A48-C4D0B0D55CA6}" destId="{A7BB7F41-6002-DD44-9664-CFC9FE8162DE}" srcOrd="0" destOrd="0" presId="urn:microsoft.com/office/officeart/2005/8/layout/process1"/>
    <dgm:cxn modelId="{28BF7268-5125-2841-ABD6-8A114003D6BA}" type="presOf" srcId="{148C7606-BE63-C044-80F8-1B476F180504}" destId="{2CD88CE7-D786-A84C-BA3C-808803B7286E}" srcOrd="0" destOrd="0" presId="urn:microsoft.com/office/officeart/2005/8/layout/process1"/>
    <dgm:cxn modelId="{C0DA1E4A-D12F-5C42-8944-7A2D9A38C63E}" type="presOf" srcId="{4005EBEB-4B45-B64C-A92E-A04E6C090CEF}" destId="{81325A0B-952E-3C49-9EF0-5EAC8E0CB2F2}" srcOrd="0" destOrd="0" presId="urn:microsoft.com/office/officeart/2005/8/layout/process1"/>
    <dgm:cxn modelId="{D06E6379-1B8D-EC47-B7CE-C367AE5CBD43}" srcId="{4005EBEB-4B45-B64C-A92E-A04E6C090CEF}" destId="{C127DB0D-C5DB-444F-856B-84AE0A371A1F}" srcOrd="0" destOrd="0" parTransId="{817F3A45-295D-AF4F-ACE1-38FF1365B381}" sibTransId="{BE39C372-1200-ED4C-9E5D-ABD45445979D}"/>
    <dgm:cxn modelId="{C662097E-32A1-854E-8871-8B51F9538491}" type="presOf" srcId="{C127DB0D-C5DB-444F-856B-84AE0A371A1F}" destId="{FFB6C573-70AB-FE41-8B1E-2E5108CDD779}" srcOrd="0" destOrd="0" presId="urn:microsoft.com/office/officeart/2005/8/layout/process1"/>
    <dgm:cxn modelId="{3207C1A0-196E-F949-A087-62C0B1A9B01C}" type="presOf" srcId="{1EB0A25F-398B-8849-9068-7D14583BB601}" destId="{61B62765-6F2C-E149-84AB-D6050768CB10}" srcOrd="0" destOrd="0" presId="urn:microsoft.com/office/officeart/2005/8/layout/process1"/>
    <dgm:cxn modelId="{E8492FA2-08AB-E948-B99B-CCFC273DC971}" srcId="{4005EBEB-4B45-B64C-A92E-A04E6C090CEF}" destId="{1EB0A25F-398B-8849-9068-7D14583BB601}" srcOrd="3" destOrd="0" parTransId="{D4DBEEDE-FA0D-E44E-9359-2A9C4D7F0FFF}" sibTransId="{F503AE54-9BF3-5643-A05A-2DEA1B196B75}"/>
    <dgm:cxn modelId="{C97AC0F7-A867-D947-96DC-D64EB0979EC1}" type="presOf" srcId="{BE39C372-1200-ED4C-9E5D-ABD45445979D}" destId="{E51F174D-4F19-1F4A-87EB-B29884579F8C}" srcOrd="1" destOrd="0" presId="urn:microsoft.com/office/officeart/2005/8/layout/process1"/>
    <dgm:cxn modelId="{EC11B8A4-55C7-B74E-88A3-2F8A5972C5F8}" type="presParOf" srcId="{81325A0B-952E-3C49-9EF0-5EAC8E0CB2F2}" destId="{FFB6C573-70AB-FE41-8B1E-2E5108CDD779}" srcOrd="0" destOrd="0" presId="urn:microsoft.com/office/officeart/2005/8/layout/process1"/>
    <dgm:cxn modelId="{FAB92715-BD76-4B41-A32D-764B095A7873}" type="presParOf" srcId="{81325A0B-952E-3C49-9EF0-5EAC8E0CB2F2}" destId="{81BB5EB9-9E2E-5148-ACBA-4A4399B451A0}" srcOrd="1" destOrd="0" presId="urn:microsoft.com/office/officeart/2005/8/layout/process1"/>
    <dgm:cxn modelId="{01E9DFE0-BFF2-1047-98DC-132154BDF1A9}" type="presParOf" srcId="{81BB5EB9-9E2E-5148-ACBA-4A4399B451A0}" destId="{E51F174D-4F19-1F4A-87EB-B29884579F8C}" srcOrd="0" destOrd="0" presId="urn:microsoft.com/office/officeart/2005/8/layout/process1"/>
    <dgm:cxn modelId="{451CD063-EFB4-5F44-9911-4E86A356433D}" type="presParOf" srcId="{81325A0B-952E-3C49-9EF0-5EAC8E0CB2F2}" destId="{2CD88CE7-D786-A84C-BA3C-808803B7286E}" srcOrd="2" destOrd="0" presId="urn:microsoft.com/office/officeart/2005/8/layout/process1"/>
    <dgm:cxn modelId="{A82B2C36-5129-9649-AC31-44CFA3B6C5FB}" type="presParOf" srcId="{81325A0B-952E-3C49-9EF0-5EAC8E0CB2F2}" destId="{A7BB7F41-6002-DD44-9664-CFC9FE8162DE}" srcOrd="3" destOrd="0" presId="urn:microsoft.com/office/officeart/2005/8/layout/process1"/>
    <dgm:cxn modelId="{65CD7393-D6DD-4540-B537-0CE65F07A181}" type="presParOf" srcId="{A7BB7F41-6002-DD44-9664-CFC9FE8162DE}" destId="{735296C5-0AD5-F941-A1A0-69A4C8DBA693}" srcOrd="0" destOrd="0" presId="urn:microsoft.com/office/officeart/2005/8/layout/process1"/>
    <dgm:cxn modelId="{3C4E4668-8BBE-E642-94EB-BA768EA222DC}" type="presParOf" srcId="{81325A0B-952E-3C49-9EF0-5EAC8E0CB2F2}" destId="{08C557E5-97AC-7341-AE98-AF4CBAE9879F}" srcOrd="4" destOrd="0" presId="urn:microsoft.com/office/officeart/2005/8/layout/process1"/>
    <dgm:cxn modelId="{2427768A-4F3B-C645-892E-91935A36F996}" type="presParOf" srcId="{81325A0B-952E-3C49-9EF0-5EAC8E0CB2F2}" destId="{2ACC8647-BA16-3744-978A-2083B45E7392}" srcOrd="5" destOrd="0" presId="urn:microsoft.com/office/officeart/2005/8/layout/process1"/>
    <dgm:cxn modelId="{7D870DBC-8113-6149-A72B-60BE63443EB2}" type="presParOf" srcId="{2ACC8647-BA16-3744-978A-2083B45E7392}" destId="{890E914E-B869-214B-A5D9-6F0133FCBB6A}" srcOrd="0" destOrd="0" presId="urn:microsoft.com/office/officeart/2005/8/layout/process1"/>
    <dgm:cxn modelId="{3F900025-1A09-F74F-994E-6F95EAD17D29}" type="presParOf" srcId="{81325A0B-952E-3C49-9EF0-5EAC8E0CB2F2}" destId="{61B62765-6F2C-E149-84AB-D6050768CB1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05EBEB-4B45-B64C-A92E-A04E6C090CEF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127DB0D-C5DB-444F-856B-84AE0A371A1F}">
      <dgm:prSet phldrT="[Text]" custT="1"/>
      <dgm:spPr>
        <a:solidFill>
          <a:schemeClr val="accent6"/>
        </a:solidFill>
      </dgm:spPr>
      <dgm:t>
        <a:bodyPr anchor="t"/>
        <a:lstStyle/>
        <a:p>
          <a:r>
            <a:rPr lang="en-GB" sz="1400" err="1"/>
            <a:t>Kerääminen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tuottaminen</a:t>
          </a:r>
          <a:endParaRPr lang="en-GB" sz="1400"/>
        </a:p>
      </dgm:t>
    </dgm:pt>
    <dgm:pt modelId="{817F3A45-295D-AF4F-ACE1-38FF1365B381}" type="parTrans" cxnId="{D06E6379-1B8D-EC47-B7CE-C367AE5CBD43}">
      <dgm:prSet/>
      <dgm:spPr/>
      <dgm:t>
        <a:bodyPr/>
        <a:lstStyle/>
        <a:p>
          <a:endParaRPr lang="en-GB"/>
        </a:p>
      </dgm:t>
    </dgm:pt>
    <dgm:pt modelId="{BE39C372-1200-ED4C-9E5D-ABD45445979D}" type="sibTrans" cxnId="{D06E6379-1B8D-EC47-B7CE-C367AE5CBD43}">
      <dgm:prSet/>
      <dgm:spPr/>
      <dgm:t>
        <a:bodyPr/>
        <a:lstStyle/>
        <a:p>
          <a:endParaRPr lang="en-GB"/>
        </a:p>
      </dgm:t>
    </dgm:pt>
    <dgm:pt modelId="{148C7606-BE63-C044-80F8-1B476F180504}">
      <dgm:prSet phldrT="[Text]" custT="1"/>
      <dgm:spPr>
        <a:solidFill>
          <a:schemeClr val="accent5"/>
        </a:solidFill>
      </dgm:spPr>
      <dgm:t>
        <a:bodyPr anchor="t"/>
        <a:lstStyle/>
        <a:p>
          <a:r>
            <a:rPr lang="en-GB" sz="1400" err="1"/>
            <a:t>Analysointi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jalostaminen</a:t>
          </a:r>
          <a:endParaRPr lang="en-GB" sz="1400"/>
        </a:p>
      </dgm:t>
    </dgm:pt>
    <dgm:pt modelId="{0D453567-A3A5-674F-93D1-294694A0A2A4}" type="parTrans" cxnId="{359CD033-878D-E74F-B7AA-E5835B1269D2}">
      <dgm:prSet/>
      <dgm:spPr/>
      <dgm:t>
        <a:bodyPr/>
        <a:lstStyle/>
        <a:p>
          <a:endParaRPr lang="en-GB"/>
        </a:p>
      </dgm:t>
    </dgm:pt>
    <dgm:pt modelId="{8F0953D7-F213-2348-9A48-C4D0B0D55CA6}" type="sibTrans" cxnId="{359CD033-878D-E74F-B7AA-E5835B1269D2}">
      <dgm:prSet/>
      <dgm:spPr/>
      <dgm:t>
        <a:bodyPr/>
        <a:lstStyle/>
        <a:p>
          <a:endParaRPr lang="en-GB"/>
        </a:p>
      </dgm:t>
    </dgm:pt>
    <dgm:pt modelId="{1F102DF8-0233-4348-91F9-B2FA3D23DD06}">
      <dgm:prSet phldrT="[Text]" custT="1"/>
      <dgm:spPr>
        <a:solidFill>
          <a:schemeClr val="accent4"/>
        </a:solidFill>
      </dgm:spPr>
      <dgm:t>
        <a:bodyPr anchor="t"/>
        <a:lstStyle/>
        <a:p>
          <a:r>
            <a:rPr lang="en-GB" sz="1400" err="1"/>
            <a:t>Säilytys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jakaminen</a:t>
          </a:r>
          <a:endParaRPr lang="en-GB" sz="1400"/>
        </a:p>
      </dgm:t>
    </dgm:pt>
    <dgm:pt modelId="{BE5ED206-D31F-6D44-AB52-8C3CAFFEFBB3}" type="parTrans" cxnId="{F2301903-93DB-BE4D-AE3C-BD9E84E09780}">
      <dgm:prSet/>
      <dgm:spPr/>
      <dgm:t>
        <a:bodyPr/>
        <a:lstStyle/>
        <a:p>
          <a:endParaRPr lang="en-GB"/>
        </a:p>
      </dgm:t>
    </dgm:pt>
    <dgm:pt modelId="{7FF2BB8D-F149-534A-AA65-97A518A2DF16}" type="sibTrans" cxnId="{F2301903-93DB-BE4D-AE3C-BD9E84E09780}">
      <dgm:prSet/>
      <dgm:spPr/>
      <dgm:t>
        <a:bodyPr/>
        <a:lstStyle/>
        <a:p>
          <a:endParaRPr lang="en-GB"/>
        </a:p>
      </dgm:t>
    </dgm:pt>
    <dgm:pt modelId="{1EB0A25F-398B-8849-9068-7D14583BB601}">
      <dgm:prSet custT="1"/>
      <dgm:spPr>
        <a:solidFill>
          <a:schemeClr val="tx2"/>
        </a:solidFill>
      </dgm:spPr>
      <dgm:t>
        <a:bodyPr anchor="t"/>
        <a:lstStyle/>
        <a:p>
          <a:r>
            <a:rPr lang="en-GB" sz="1400" err="1"/>
            <a:t>Julkaisu</a:t>
          </a:r>
          <a:r>
            <a:rPr lang="en-GB" sz="1400"/>
            <a:t>, </a:t>
          </a:r>
          <a:r>
            <a:rPr lang="en-GB" sz="1400" err="1"/>
            <a:t>löydettävyys</a:t>
          </a:r>
          <a:r>
            <a:rPr lang="en-GB" sz="1400"/>
            <a:t> </a:t>
          </a:r>
          <a:r>
            <a:rPr lang="en-GB" sz="1400" err="1"/>
            <a:t>ja</a:t>
          </a:r>
          <a:r>
            <a:rPr lang="en-GB" sz="1400"/>
            <a:t> </a:t>
          </a:r>
          <a:r>
            <a:rPr lang="en-GB" sz="1400" err="1"/>
            <a:t>uudelleenkäyttö</a:t>
          </a:r>
          <a:r>
            <a:rPr lang="en-GB" sz="1400"/>
            <a:t> </a:t>
          </a:r>
        </a:p>
      </dgm:t>
    </dgm:pt>
    <dgm:pt modelId="{D4DBEEDE-FA0D-E44E-9359-2A9C4D7F0FFF}" type="parTrans" cxnId="{E8492FA2-08AB-E948-B99B-CCFC273DC971}">
      <dgm:prSet/>
      <dgm:spPr/>
      <dgm:t>
        <a:bodyPr/>
        <a:lstStyle/>
        <a:p>
          <a:endParaRPr lang="en-GB"/>
        </a:p>
      </dgm:t>
    </dgm:pt>
    <dgm:pt modelId="{F503AE54-9BF3-5643-A05A-2DEA1B196B75}" type="sibTrans" cxnId="{E8492FA2-08AB-E948-B99B-CCFC273DC971}">
      <dgm:prSet/>
      <dgm:spPr/>
      <dgm:t>
        <a:bodyPr/>
        <a:lstStyle/>
        <a:p>
          <a:endParaRPr lang="en-GB"/>
        </a:p>
      </dgm:t>
    </dgm:pt>
    <dgm:pt modelId="{81325A0B-952E-3C49-9EF0-5EAC8E0CB2F2}" type="pres">
      <dgm:prSet presAssocID="{4005EBEB-4B45-B64C-A92E-A04E6C090CEF}" presName="Name0" presStyleCnt="0">
        <dgm:presLayoutVars>
          <dgm:dir/>
          <dgm:resizeHandles val="exact"/>
        </dgm:presLayoutVars>
      </dgm:prSet>
      <dgm:spPr/>
    </dgm:pt>
    <dgm:pt modelId="{FFB6C573-70AB-FE41-8B1E-2E5108CDD779}" type="pres">
      <dgm:prSet presAssocID="{C127DB0D-C5DB-444F-856B-84AE0A371A1F}" presName="node" presStyleLbl="node1" presStyleIdx="0" presStyleCnt="4" custScaleY="278897">
        <dgm:presLayoutVars>
          <dgm:bulletEnabled val="1"/>
        </dgm:presLayoutVars>
      </dgm:prSet>
      <dgm:spPr/>
    </dgm:pt>
    <dgm:pt modelId="{81BB5EB9-9E2E-5148-ACBA-4A4399B451A0}" type="pres">
      <dgm:prSet presAssocID="{BE39C372-1200-ED4C-9E5D-ABD45445979D}" presName="sibTrans" presStyleLbl="sibTrans2D1" presStyleIdx="0" presStyleCnt="3"/>
      <dgm:spPr/>
    </dgm:pt>
    <dgm:pt modelId="{E51F174D-4F19-1F4A-87EB-B29884579F8C}" type="pres">
      <dgm:prSet presAssocID="{BE39C372-1200-ED4C-9E5D-ABD45445979D}" presName="connectorText" presStyleLbl="sibTrans2D1" presStyleIdx="0" presStyleCnt="3"/>
      <dgm:spPr/>
    </dgm:pt>
    <dgm:pt modelId="{2CD88CE7-D786-A84C-BA3C-808803B7286E}" type="pres">
      <dgm:prSet presAssocID="{148C7606-BE63-C044-80F8-1B476F180504}" presName="node" presStyleLbl="node1" presStyleIdx="1" presStyleCnt="4" custScaleY="278897">
        <dgm:presLayoutVars>
          <dgm:bulletEnabled val="1"/>
        </dgm:presLayoutVars>
      </dgm:prSet>
      <dgm:spPr/>
    </dgm:pt>
    <dgm:pt modelId="{A7BB7F41-6002-DD44-9664-CFC9FE8162DE}" type="pres">
      <dgm:prSet presAssocID="{8F0953D7-F213-2348-9A48-C4D0B0D55CA6}" presName="sibTrans" presStyleLbl="sibTrans2D1" presStyleIdx="1" presStyleCnt="3"/>
      <dgm:spPr/>
    </dgm:pt>
    <dgm:pt modelId="{735296C5-0AD5-F941-A1A0-69A4C8DBA693}" type="pres">
      <dgm:prSet presAssocID="{8F0953D7-F213-2348-9A48-C4D0B0D55CA6}" presName="connectorText" presStyleLbl="sibTrans2D1" presStyleIdx="1" presStyleCnt="3"/>
      <dgm:spPr/>
    </dgm:pt>
    <dgm:pt modelId="{08C557E5-97AC-7341-AE98-AF4CBAE9879F}" type="pres">
      <dgm:prSet presAssocID="{1F102DF8-0233-4348-91F9-B2FA3D23DD06}" presName="node" presStyleLbl="node1" presStyleIdx="2" presStyleCnt="4" custScaleY="278897">
        <dgm:presLayoutVars>
          <dgm:bulletEnabled val="1"/>
        </dgm:presLayoutVars>
      </dgm:prSet>
      <dgm:spPr/>
    </dgm:pt>
    <dgm:pt modelId="{2ACC8647-BA16-3744-978A-2083B45E7392}" type="pres">
      <dgm:prSet presAssocID="{7FF2BB8D-F149-534A-AA65-97A518A2DF16}" presName="sibTrans" presStyleLbl="sibTrans2D1" presStyleIdx="2" presStyleCnt="3"/>
      <dgm:spPr/>
    </dgm:pt>
    <dgm:pt modelId="{890E914E-B869-214B-A5D9-6F0133FCBB6A}" type="pres">
      <dgm:prSet presAssocID="{7FF2BB8D-F149-534A-AA65-97A518A2DF16}" presName="connectorText" presStyleLbl="sibTrans2D1" presStyleIdx="2" presStyleCnt="3"/>
      <dgm:spPr/>
    </dgm:pt>
    <dgm:pt modelId="{61B62765-6F2C-E149-84AB-D6050768CB10}" type="pres">
      <dgm:prSet presAssocID="{1EB0A25F-398B-8849-9068-7D14583BB601}" presName="node" presStyleLbl="node1" presStyleIdx="3" presStyleCnt="4" custScaleY="278897">
        <dgm:presLayoutVars>
          <dgm:bulletEnabled val="1"/>
        </dgm:presLayoutVars>
      </dgm:prSet>
      <dgm:spPr/>
    </dgm:pt>
  </dgm:ptLst>
  <dgm:cxnLst>
    <dgm:cxn modelId="{F2301903-93DB-BE4D-AE3C-BD9E84E09780}" srcId="{4005EBEB-4B45-B64C-A92E-A04E6C090CEF}" destId="{1F102DF8-0233-4348-91F9-B2FA3D23DD06}" srcOrd="2" destOrd="0" parTransId="{BE5ED206-D31F-6D44-AB52-8C3CAFFEFBB3}" sibTransId="{7FF2BB8D-F149-534A-AA65-97A518A2DF16}"/>
    <dgm:cxn modelId="{8001660D-EBA7-DA49-B398-1228B9969699}" type="presOf" srcId="{7FF2BB8D-F149-534A-AA65-97A518A2DF16}" destId="{2ACC8647-BA16-3744-978A-2083B45E7392}" srcOrd="0" destOrd="0" presId="urn:microsoft.com/office/officeart/2005/8/layout/process1"/>
    <dgm:cxn modelId="{F5DE2F10-BBEB-5D48-8FEC-06262FACFD7B}" type="presOf" srcId="{7FF2BB8D-F149-534A-AA65-97A518A2DF16}" destId="{890E914E-B869-214B-A5D9-6F0133FCBB6A}" srcOrd="1" destOrd="0" presId="urn:microsoft.com/office/officeart/2005/8/layout/process1"/>
    <dgm:cxn modelId="{5F784630-74D9-9C4B-8469-CF23F5D96FFB}" type="presOf" srcId="{8F0953D7-F213-2348-9A48-C4D0B0D55CA6}" destId="{735296C5-0AD5-F941-A1A0-69A4C8DBA693}" srcOrd="1" destOrd="0" presId="urn:microsoft.com/office/officeart/2005/8/layout/process1"/>
    <dgm:cxn modelId="{E230DF30-0DC2-4B44-8222-1F8466522646}" type="presOf" srcId="{1F102DF8-0233-4348-91F9-B2FA3D23DD06}" destId="{08C557E5-97AC-7341-AE98-AF4CBAE9879F}" srcOrd="0" destOrd="0" presId="urn:microsoft.com/office/officeart/2005/8/layout/process1"/>
    <dgm:cxn modelId="{359CD033-878D-E74F-B7AA-E5835B1269D2}" srcId="{4005EBEB-4B45-B64C-A92E-A04E6C090CEF}" destId="{148C7606-BE63-C044-80F8-1B476F180504}" srcOrd="1" destOrd="0" parTransId="{0D453567-A3A5-674F-93D1-294694A0A2A4}" sibTransId="{8F0953D7-F213-2348-9A48-C4D0B0D55CA6}"/>
    <dgm:cxn modelId="{EFC4AE34-29B3-4A44-9A8A-8970101F9054}" type="presOf" srcId="{BE39C372-1200-ED4C-9E5D-ABD45445979D}" destId="{81BB5EB9-9E2E-5148-ACBA-4A4399B451A0}" srcOrd="0" destOrd="0" presId="urn:microsoft.com/office/officeart/2005/8/layout/process1"/>
    <dgm:cxn modelId="{048E0A43-C945-8049-9822-9C8D52027FA4}" type="presOf" srcId="{8F0953D7-F213-2348-9A48-C4D0B0D55CA6}" destId="{A7BB7F41-6002-DD44-9664-CFC9FE8162DE}" srcOrd="0" destOrd="0" presId="urn:microsoft.com/office/officeart/2005/8/layout/process1"/>
    <dgm:cxn modelId="{28BF7268-5125-2841-ABD6-8A114003D6BA}" type="presOf" srcId="{148C7606-BE63-C044-80F8-1B476F180504}" destId="{2CD88CE7-D786-A84C-BA3C-808803B7286E}" srcOrd="0" destOrd="0" presId="urn:microsoft.com/office/officeart/2005/8/layout/process1"/>
    <dgm:cxn modelId="{C0DA1E4A-D12F-5C42-8944-7A2D9A38C63E}" type="presOf" srcId="{4005EBEB-4B45-B64C-A92E-A04E6C090CEF}" destId="{81325A0B-952E-3C49-9EF0-5EAC8E0CB2F2}" srcOrd="0" destOrd="0" presId="urn:microsoft.com/office/officeart/2005/8/layout/process1"/>
    <dgm:cxn modelId="{D06E6379-1B8D-EC47-B7CE-C367AE5CBD43}" srcId="{4005EBEB-4B45-B64C-A92E-A04E6C090CEF}" destId="{C127DB0D-C5DB-444F-856B-84AE0A371A1F}" srcOrd="0" destOrd="0" parTransId="{817F3A45-295D-AF4F-ACE1-38FF1365B381}" sibTransId="{BE39C372-1200-ED4C-9E5D-ABD45445979D}"/>
    <dgm:cxn modelId="{C662097E-32A1-854E-8871-8B51F9538491}" type="presOf" srcId="{C127DB0D-C5DB-444F-856B-84AE0A371A1F}" destId="{FFB6C573-70AB-FE41-8B1E-2E5108CDD779}" srcOrd="0" destOrd="0" presId="urn:microsoft.com/office/officeart/2005/8/layout/process1"/>
    <dgm:cxn modelId="{3207C1A0-196E-F949-A087-62C0B1A9B01C}" type="presOf" srcId="{1EB0A25F-398B-8849-9068-7D14583BB601}" destId="{61B62765-6F2C-E149-84AB-D6050768CB10}" srcOrd="0" destOrd="0" presId="urn:microsoft.com/office/officeart/2005/8/layout/process1"/>
    <dgm:cxn modelId="{E8492FA2-08AB-E948-B99B-CCFC273DC971}" srcId="{4005EBEB-4B45-B64C-A92E-A04E6C090CEF}" destId="{1EB0A25F-398B-8849-9068-7D14583BB601}" srcOrd="3" destOrd="0" parTransId="{D4DBEEDE-FA0D-E44E-9359-2A9C4D7F0FFF}" sibTransId="{F503AE54-9BF3-5643-A05A-2DEA1B196B75}"/>
    <dgm:cxn modelId="{C97AC0F7-A867-D947-96DC-D64EB0979EC1}" type="presOf" srcId="{BE39C372-1200-ED4C-9E5D-ABD45445979D}" destId="{E51F174D-4F19-1F4A-87EB-B29884579F8C}" srcOrd="1" destOrd="0" presId="urn:microsoft.com/office/officeart/2005/8/layout/process1"/>
    <dgm:cxn modelId="{EC11B8A4-55C7-B74E-88A3-2F8A5972C5F8}" type="presParOf" srcId="{81325A0B-952E-3C49-9EF0-5EAC8E0CB2F2}" destId="{FFB6C573-70AB-FE41-8B1E-2E5108CDD779}" srcOrd="0" destOrd="0" presId="urn:microsoft.com/office/officeart/2005/8/layout/process1"/>
    <dgm:cxn modelId="{FAB92715-BD76-4B41-A32D-764B095A7873}" type="presParOf" srcId="{81325A0B-952E-3C49-9EF0-5EAC8E0CB2F2}" destId="{81BB5EB9-9E2E-5148-ACBA-4A4399B451A0}" srcOrd="1" destOrd="0" presId="urn:microsoft.com/office/officeart/2005/8/layout/process1"/>
    <dgm:cxn modelId="{01E9DFE0-BFF2-1047-98DC-132154BDF1A9}" type="presParOf" srcId="{81BB5EB9-9E2E-5148-ACBA-4A4399B451A0}" destId="{E51F174D-4F19-1F4A-87EB-B29884579F8C}" srcOrd="0" destOrd="0" presId="urn:microsoft.com/office/officeart/2005/8/layout/process1"/>
    <dgm:cxn modelId="{451CD063-EFB4-5F44-9911-4E86A356433D}" type="presParOf" srcId="{81325A0B-952E-3C49-9EF0-5EAC8E0CB2F2}" destId="{2CD88CE7-D786-A84C-BA3C-808803B7286E}" srcOrd="2" destOrd="0" presId="urn:microsoft.com/office/officeart/2005/8/layout/process1"/>
    <dgm:cxn modelId="{A82B2C36-5129-9649-AC31-44CFA3B6C5FB}" type="presParOf" srcId="{81325A0B-952E-3C49-9EF0-5EAC8E0CB2F2}" destId="{A7BB7F41-6002-DD44-9664-CFC9FE8162DE}" srcOrd="3" destOrd="0" presId="urn:microsoft.com/office/officeart/2005/8/layout/process1"/>
    <dgm:cxn modelId="{65CD7393-D6DD-4540-B537-0CE65F07A181}" type="presParOf" srcId="{A7BB7F41-6002-DD44-9664-CFC9FE8162DE}" destId="{735296C5-0AD5-F941-A1A0-69A4C8DBA693}" srcOrd="0" destOrd="0" presId="urn:microsoft.com/office/officeart/2005/8/layout/process1"/>
    <dgm:cxn modelId="{3C4E4668-8BBE-E642-94EB-BA768EA222DC}" type="presParOf" srcId="{81325A0B-952E-3C49-9EF0-5EAC8E0CB2F2}" destId="{08C557E5-97AC-7341-AE98-AF4CBAE9879F}" srcOrd="4" destOrd="0" presId="urn:microsoft.com/office/officeart/2005/8/layout/process1"/>
    <dgm:cxn modelId="{2427768A-4F3B-C645-892E-91935A36F996}" type="presParOf" srcId="{81325A0B-952E-3C49-9EF0-5EAC8E0CB2F2}" destId="{2ACC8647-BA16-3744-978A-2083B45E7392}" srcOrd="5" destOrd="0" presId="urn:microsoft.com/office/officeart/2005/8/layout/process1"/>
    <dgm:cxn modelId="{7D870DBC-8113-6149-A72B-60BE63443EB2}" type="presParOf" srcId="{2ACC8647-BA16-3744-978A-2083B45E7392}" destId="{890E914E-B869-214B-A5D9-6F0133FCBB6A}" srcOrd="0" destOrd="0" presId="urn:microsoft.com/office/officeart/2005/8/layout/process1"/>
    <dgm:cxn modelId="{3F900025-1A09-F74F-994E-6F95EAD17D29}" type="presParOf" srcId="{81325A0B-952E-3C49-9EF0-5EAC8E0CB2F2}" destId="{61B62765-6F2C-E149-84AB-D6050768CB1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01A4A1-7CEA-0248-9DC1-A668F95009CA}" type="doc">
      <dgm:prSet loTypeId="urn:microsoft.com/office/officeart/2005/8/layout/hList1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066A017D-23E3-E24C-A3BA-EF822C56950D}">
      <dgm:prSet phldrT="[Text]"/>
      <dgm:spPr/>
      <dgm:t>
        <a:bodyPr/>
        <a:lstStyle/>
        <a:p>
          <a:r>
            <a:rPr lang="en-GB">
              <a:latin typeface="Corbel"/>
            </a:rPr>
            <a:t>Allas</a:t>
          </a:r>
        </a:p>
      </dgm:t>
    </dgm:pt>
    <dgm:pt modelId="{E600ED13-7CB9-C945-AACC-DD3D602820DC}" type="parTrans" cxnId="{907CF326-8A9C-B846-8D6D-EE84241C8CAB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9EDA60AA-F386-4D43-9441-DE8932C74C2A}" type="sibTrans" cxnId="{907CF326-8A9C-B846-8D6D-EE84241C8CAB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BCA73FF1-9840-CD49-B20A-FCB935C59255}">
      <dgm:prSet phldrT="[Text]" phldr="0"/>
      <dgm:spPr/>
      <dgm:t>
        <a:bodyPr/>
        <a:lstStyle/>
        <a:p>
          <a:pPr rtl="0"/>
          <a:r>
            <a:rPr lang="en-GB">
              <a:latin typeface="Corbel"/>
            </a:rPr>
            <a:t> </a:t>
          </a:r>
          <a:r>
            <a:rPr lang="en-GB" err="1">
              <a:latin typeface="Candara"/>
            </a:rPr>
            <a:t>Tallennus</a:t>
          </a:r>
          <a:r>
            <a:rPr lang="en-GB">
              <a:latin typeface="Candara"/>
            </a:rPr>
            <a:t>- </a:t>
          </a:r>
          <a:r>
            <a:rPr lang="en-GB" err="1">
              <a:latin typeface="Candara"/>
            </a:rPr>
            <a:t>ja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jakamispalvelu</a:t>
          </a:r>
          <a:r>
            <a:rPr lang="en-GB"/>
            <a:t> </a:t>
          </a:r>
          <a:r>
            <a:rPr lang="en-GB" err="1"/>
            <a:t>kaikentyyppiselle</a:t>
          </a:r>
          <a:r>
            <a:rPr lang="en-GB"/>
            <a:t> </a:t>
          </a:r>
          <a:r>
            <a:rPr lang="en-GB" err="1"/>
            <a:t>tutkimusdatalle</a:t>
          </a:r>
          <a:r>
            <a:rPr lang="en-GB">
              <a:latin typeface="Candara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aktiivisen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tutkimusprosessin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aikana</a:t>
          </a:r>
          <a:endParaRPr lang="en-GB" err="1">
            <a:latin typeface="Corbel" panose="020B0503020204020204" pitchFamily="34" charset="0"/>
          </a:endParaRPr>
        </a:p>
      </dgm:t>
    </dgm:pt>
    <dgm:pt modelId="{ED4D734F-143B-734D-AA62-844AB4E296BF}" type="parTrans" cxnId="{563151F1-99EE-B24B-ACC5-8B3042F4D97E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24E4515E-26E9-E241-BCB8-AA5862C26363}" type="sibTrans" cxnId="{563151F1-99EE-B24B-ACC5-8B3042F4D97E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4A12EC23-DEC4-854D-A2B9-2FF548B8F0A8}">
      <dgm:prSet phldrT="[Text]"/>
      <dgm:spPr/>
      <dgm:t>
        <a:bodyPr/>
        <a:lstStyle/>
        <a:p>
          <a:r>
            <a:rPr lang="en-GB">
              <a:latin typeface="Corbel"/>
            </a:rPr>
            <a:t>Pouta-laskentapilvi</a:t>
          </a:r>
        </a:p>
      </dgm:t>
    </dgm:pt>
    <dgm:pt modelId="{0A391AC8-A5F7-0A44-B587-9618CF321D30}" type="parTrans" cxnId="{1F441F26-6214-A149-8136-5DB4D002C0C4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6E9BBF56-A084-FE48-AC82-BD46A300BC51}" type="sibTrans" cxnId="{1F441F26-6214-A149-8136-5DB4D002C0C4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65E8EC2F-A03B-4F4F-B970-98C3678DDD10}">
      <dgm:prSet phldrT="[Text]" phldr="0"/>
      <dgm:spPr/>
      <dgm:t>
        <a:bodyPr/>
        <a:lstStyle/>
        <a:p>
          <a:pPr rtl="0"/>
          <a:r>
            <a:rPr lang="en-GB">
              <a:latin typeface="Corbel"/>
            </a:rPr>
            <a:t> </a:t>
          </a:r>
          <a:r>
            <a:rPr lang="en-GB" err="1">
              <a:latin typeface="Candara"/>
            </a:rPr>
            <a:t>Virtuaalinen</a:t>
          </a:r>
          <a:r>
            <a:rPr lang="en-GB"/>
            <a:t> </a:t>
          </a:r>
          <a:r>
            <a:rPr lang="en-GB" err="1"/>
            <a:t>laskentaympäristö</a:t>
          </a:r>
          <a:r>
            <a:rPr lang="en-GB"/>
            <a:t>, IaaS-</a:t>
          </a:r>
          <a:r>
            <a:rPr lang="en-GB" err="1"/>
            <a:t>palvelu</a:t>
          </a:r>
          <a:r>
            <a:rPr lang="en-GB"/>
            <a:t> (Infrastructure as a Service</a:t>
          </a:r>
          <a:r>
            <a:rPr lang="en-GB">
              <a:latin typeface="Candara"/>
            </a:rPr>
            <a:t>)</a:t>
          </a:r>
          <a:endParaRPr lang="en-GB">
            <a:latin typeface="Corbel" panose="020B0503020204020204" pitchFamily="34" charset="0"/>
          </a:endParaRPr>
        </a:p>
      </dgm:t>
    </dgm:pt>
    <dgm:pt modelId="{6977508F-4064-6A44-8CED-F6715058DED0}" type="parTrans" cxnId="{6CB3EFAA-46B3-6D4A-8F3D-DBCEBEAF34D3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58928088-874C-4647-BCCD-1857E41D582D}" type="sibTrans" cxnId="{6CB3EFAA-46B3-6D4A-8F3D-DBCEBEAF34D3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8BCE045C-8B15-4D4C-A83D-53C64D8A60F8}">
      <dgm:prSet phldrT="[Text]"/>
      <dgm:spPr/>
      <dgm:t>
        <a:bodyPr/>
        <a:lstStyle/>
        <a:p>
          <a:pPr rtl="0"/>
          <a:r>
            <a:rPr lang="en-GB">
              <a:latin typeface="Corbel"/>
            </a:rPr>
            <a:t>Pukki-</a:t>
          </a:r>
          <a:r>
            <a:rPr lang="en-GB" err="1">
              <a:latin typeface="Corbel"/>
            </a:rPr>
            <a:t>tietokantapilvi</a:t>
          </a:r>
          <a:endParaRPr lang="en-GB">
            <a:latin typeface="Corbel"/>
          </a:endParaRPr>
        </a:p>
      </dgm:t>
    </dgm:pt>
    <dgm:pt modelId="{B49D7E85-909A-C245-9A60-5A76EC1F75CF}" type="parTrans" cxnId="{93191AF7-1755-1645-ABAB-C930B0D95D16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D1C499F5-6BEF-C941-9A58-2F5ED3F1AB33}" type="sibTrans" cxnId="{93191AF7-1755-1645-ABAB-C930B0D95D16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15C0F3BE-B680-B74A-B6FE-FF0721518F09}">
      <dgm:prSet phldrT="[Text]" custT="1"/>
      <dgm:spPr/>
      <dgm:t>
        <a:bodyPr/>
        <a:lstStyle/>
        <a:p>
          <a:pPr algn="l" rtl="0">
            <a:buFont typeface="Arial" panose="020B0604020202020204" pitchFamily="34" charset="0"/>
            <a:buChar char="•"/>
          </a:pPr>
          <a:r>
            <a:rPr lang="en-GB" sz="1200" err="1">
              <a:solidFill>
                <a:schemeClr val="accent1"/>
              </a:solidFill>
              <a:latin typeface="+mn-lt"/>
            </a:rPr>
            <a:t>Tietokannat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pilvipalveluna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tiedon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hakemiseen</a:t>
          </a:r>
          <a:r>
            <a:rPr lang="en-GB" sz="1200">
              <a:solidFill>
                <a:schemeClr val="accent1"/>
              </a:solidFill>
              <a:latin typeface="+mn-lt"/>
            </a:rPr>
            <a:t>, </a:t>
          </a:r>
          <a:r>
            <a:rPr lang="en-GB" sz="1200" err="1">
              <a:solidFill>
                <a:schemeClr val="accent1"/>
              </a:solidFill>
              <a:latin typeface="+mn-lt"/>
            </a:rPr>
            <a:t>hallintaan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ja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käsittelyyn</a:t>
          </a:r>
          <a:endParaRPr lang="en-GB" sz="1200">
            <a:solidFill>
              <a:schemeClr val="accent1"/>
            </a:solidFill>
            <a:latin typeface="+mn-lt"/>
          </a:endParaRPr>
        </a:p>
      </dgm:t>
    </dgm:pt>
    <dgm:pt modelId="{5CE15432-A07D-6645-8416-DC534695BB4D}" type="parTrans" cxnId="{C7989D77-461C-E645-BE8D-260BC1ECD903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A2EC03F2-536E-A147-BA7E-E67776291B38}" type="sibTrans" cxnId="{C7989D77-461C-E645-BE8D-260BC1ECD903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44ACFF61-5249-6248-A7FD-424841229D3D}">
      <dgm:prSet/>
      <dgm:spPr/>
      <dgm:t>
        <a:bodyPr/>
        <a:lstStyle/>
        <a:p>
          <a:r>
            <a:rPr lang="en-GB">
              <a:latin typeface="Corbel"/>
            </a:rPr>
            <a:t>EUDAT-</a:t>
          </a:r>
          <a:r>
            <a:rPr lang="en-GB" err="1">
              <a:latin typeface="Corbel"/>
            </a:rPr>
            <a:t>palvelut</a:t>
          </a:r>
          <a:endParaRPr lang="en-GB">
            <a:latin typeface="Corbel"/>
          </a:endParaRPr>
        </a:p>
      </dgm:t>
    </dgm:pt>
    <dgm:pt modelId="{783959DD-0437-2445-B233-D49B337C7D6A}" type="parTrans" cxnId="{8A6B44B7-9C75-8047-A97C-993D0F3B7A8B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DE4E0943-24EA-824B-8ACA-1F7024BA2C8B}" type="sibTrans" cxnId="{8A6B44B7-9C75-8047-A97C-993D0F3B7A8B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090666D8-76AB-7446-A017-76C2E47E8D7D}">
      <dgm:prSet/>
      <dgm:spPr/>
      <dgm:t>
        <a:bodyPr/>
        <a:lstStyle/>
        <a:p>
          <a:r>
            <a:rPr lang="en-GB">
              <a:latin typeface="Corbel"/>
            </a:rPr>
            <a:t>SD Apply</a:t>
          </a:r>
        </a:p>
      </dgm:t>
    </dgm:pt>
    <dgm:pt modelId="{2510C593-14C6-EF41-92E3-9D5962A645F7}" type="parTrans" cxnId="{A6E6CBC0-CCE4-CF41-BD28-1B04A7EA52FC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4BA8699C-3199-394E-BD07-96F5FE7309A2}" type="sibTrans" cxnId="{A6E6CBC0-CCE4-CF41-BD28-1B04A7EA52FC}">
      <dgm:prSet/>
      <dgm:spPr/>
      <dgm:t>
        <a:bodyPr/>
        <a:lstStyle/>
        <a:p>
          <a:endParaRPr lang="en-GB">
            <a:latin typeface="Corbel" panose="020B0503020204020204" pitchFamily="34" charset="0"/>
          </a:endParaRPr>
        </a:p>
      </dgm:t>
    </dgm:pt>
    <dgm:pt modelId="{BF1AF9BA-8CF4-B342-BFBD-E9CFAFDBA044}">
      <dgm:prSet phldrT="[Text]" custT="1"/>
      <dgm:spPr/>
      <dgm:t>
        <a:bodyPr/>
        <a:lstStyle/>
        <a:p>
          <a:pPr algn="l" rtl="0">
            <a:buFont typeface="Arial" panose="020B0604020202020204" pitchFamily="34" charset="0"/>
            <a:buChar char="•"/>
          </a:pPr>
          <a:r>
            <a:rPr lang="en-GB" sz="1200" err="1">
              <a:solidFill>
                <a:schemeClr val="accent1"/>
              </a:solidFill>
              <a:latin typeface="+mn-lt"/>
            </a:rPr>
            <a:t>Perustaminen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ja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hallinta</a:t>
          </a:r>
          <a:r>
            <a:rPr lang="en-GB" sz="1200">
              <a:solidFill>
                <a:schemeClr val="accent1"/>
              </a:solidFill>
              <a:latin typeface="+mn-lt"/>
            </a:rPr>
            <a:t> </a:t>
          </a:r>
          <a:r>
            <a:rPr lang="en-GB" sz="1200" err="1">
              <a:solidFill>
                <a:schemeClr val="accent1"/>
              </a:solidFill>
              <a:latin typeface="+mn-lt"/>
            </a:rPr>
            <a:t>itsepalveluna</a:t>
          </a:r>
          <a:endParaRPr lang="en-GB" sz="1200">
            <a:solidFill>
              <a:schemeClr val="accent1"/>
            </a:solidFill>
            <a:latin typeface="+mn-lt"/>
          </a:endParaRPr>
        </a:p>
      </dgm:t>
    </dgm:pt>
    <dgm:pt modelId="{69793DD0-F884-964D-BD21-741FD6257F17}" type="parTrans" cxnId="{EEAD64B0-6ADE-A945-85E4-6B9C341C3FD5}">
      <dgm:prSet/>
      <dgm:spPr/>
      <dgm:t>
        <a:bodyPr/>
        <a:lstStyle/>
        <a:p>
          <a:endParaRPr lang="en-GB"/>
        </a:p>
      </dgm:t>
    </dgm:pt>
    <dgm:pt modelId="{E69CE2AB-EEAF-5843-8AE3-16607E7CE2A2}" type="sibTrans" cxnId="{EEAD64B0-6ADE-A945-85E4-6B9C341C3FD5}">
      <dgm:prSet/>
      <dgm:spPr/>
      <dgm:t>
        <a:bodyPr/>
        <a:lstStyle/>
        <a:p>
          <a:endParaRPr lang="en-GB"/>
        </a:p>
      </dgm:t>
    </dgm:pt>
    <dgm:pt modelId="{CF42DBE4-0ED6-824A-9934-E842997F82B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err="1"/>
            <a:t>Arkaluonteisten</a:t>
          </a:r>
          <a:r>
            <a:rPr lang="en-GB" b="0" i="0"/>
            <a:t> </a:t>
          </a:r>
          <a:r>
            <a:rPr lang="en-GB" b="0" i="0" err="1"/>
            <a:t>tietojen</a:t>
          </a:r>
          <a:r>
            <a:rPr lang="en-GB" b="0" i="0"/>
            <a:t> </a:t>
          </a:r>
          <a:r>
            <a:rPr lang="en-GB" b="0" i="0" err="1"/>
            <a:t>käyttöoikeuksien</a:t>
          </a:r>
          <a:r>
            <a:rPr lang="en-GB" b="0" i="0"/>
            <a:t> </a:t>
          </a:r>
          <a:r>
            <a:rPr lang="en-GB" b="0" i="0" err="1"/>
            <a:t>hallinta</a:t>
          </a:r>
          <a:r>
            <a:rPr lang="en-GB" b="0" i="0"/>
            <a:t> </a:t>
          </a:r>
          <a:r>
            <a:rPr lang="en-GB" b="0" i="0" err="1"/>
            <a:t>rekisterinpitäjille</a:t>
          </a:r>
          <a:endParaRPr lang="en-GB"/>
        </a:p>
      </dgm:t>
    </dgm:pt>
    <dgm:pt modelId="{4D6B698E-C531-BC46-AB47-9A14C5283DE4}" type="parTrans" cxnId="{ED47E732-427D-744D-A2F8-C25602EDEF68}">
      <dgm:prSet/>
      <dgm:spPr/>
      <dgm:t>
        <a:bodyPr/>
        <a:lstStyle/>
        <a:p>
          <a:endParaRPr lang="en-GB"/>
        </a:p>
      </dgm:t>
    </dgm:pt>
    <dgm:pt modelId="{282C3698-133C-AD45-8196-5C9F3C426D96}" type="sibTrans" cxnId="{ED47E732-427D-744D-A2F8-C25602EDEF68}">
      <dgm:prSet/>
      <dgm:spPr/>
      <dgm:t>
        <a:bodyPr/>
        <a:lstStyle/>
        <a:p>
          <a:endParaRPr lang="en-GB"/>
        </a:p>
      </dgm:t>
    </dgm:pt>
    <dgm:pt modelId="{D4CFD950-0782-4E49-BEB7-498594FC874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err="1"/>
            <a:t>Käyttöoikeuksien</a:t>
          </a:r>
          <a:r>
            <a:rPr lang="en-GB"/>
            <a:t> </a:t>
          </a:r>
          <a:r>
            <a:rPr lang="en-GB" err="1"/>
            <a:t>hakeminen</a:t>
          </a:r>
          <a:r>
            <a:rPr lang="en-GB"/>
            <a:t> </a:t>
          </a:r>
          <a:r>
            <a:rPr lang="en-GB" err="1"/>
            <a:t>tutkijoille</a:t>
          </a:r>
          <a:endParaRPr lang="en-GB"/>
        </a:p>
      </dgm:t>
    </dgm:pt>
    <dgm:pt modelId="{D5F5B76D-1DE1-D440-9AA1-1334ABD9C9D7}" type="parTrans" cxnId="{5098086A-BDAD-1548-A047-4ED2FDCB2015}">
      <dgm:prSet/>
      <dgm:spPr/>
      <dgm:t>
        <a:bodyPr/>
        <a:lstStyle/>
        <a:p>
          <a:endParaRPr lang="en-GB"/>
        </a:p>
      </dgm:t>
    </dgm:pt>
    <dgm:pt modelId="{52993922-0974-5244-865E-95851A1D5F8C}" type="sibTrans" cxnId="{5098086A-BDAD-1548-A047-4ED2FDCB2015}">
      <dgm:prSet/>
      <dgm:spPr/>
      <dgm:t>
        <a:bodyPr/>
        <a:lstStyle/>
        <a:p>
          <a:endParaRPr lang="en-GB"/>
        </a:p>
      </dgm:t>
    </dgm:pt>
    <dgm:pt modelId="{B569CA81-95AB-4417-A8B0-7022B78B2905}">
      <dgm:prSet phldr="0"/>
      <dgm:spPr/>
      <dgm:t>
        <a:bodyPr/>
        <a:lstStyle/>
        <a:p>
          <a:pPr rtl="0"/>
          <a:r>
            <a:rPr lang="en-US">
              <a:latin typeface="Corbel"/>
            </a:rPr>
            <a:t> </a:t>
          </a:r>
          <a:r>
            <a:rPr lang="en-US" err="1"/>
            <a:t>Soveltuu</a:t>
          </a:r>
          <a:r>
            <a:rPr lang="en-US"/>
            <a:t> </a:t>
          </a:r>
          <a:r>
            <a:rPr lang="en-US" err="1"/>
            <a:t>arkaluonteisen</a:t>
          </a:r>
          <a:r>
            <a:rPr lang="en-US"/>
            <a:t> </a:t>
          </a:r>
          <a:r>
            <a:rPr lang="en-US" err="1"/>
            <a:t>tiedon</a:t>
          </a:r>
          <a:r>
            <a:rPr lang="en-US"/>
            <a:t> </a:t>
          </a:r>
          <a:r>
            <a:rPr lang="en-US" err="1"/>
            <a:t>tallentamiseen</a:t>
          </a:r>
          <a:r>
            <a:rPr lang="en-US"/>
            <a:t>, </a:t>
          </a:r>
          <a:r>
            <a:rPr lang="en-US" err="1"/>
            <a:t>kun</a:t>
          </a:r>
          <a:r>
            <a:rPr lang="en-US"/>
            <a:t> </a:t>
          </a:r>
          <a:r>
            <a:rPr lang="en-US" err="1"/>
            <a:t>tiedot</a:t>
          </a:r>
          <a:r>
            <a:rPr lang="en-US"/>
            <a:t> on </a:t>
          </a:r>
          <a:r>
            <a:rPr lang="en-US" err="1"/>
            <a:t>salattu</a:t>
          </a:r>
          <a:endParaRPr lang="en-US"/>
        </a:p>
      </dgm:t>
    </dgm:pt>
    <dgm:pt modelId="{2B31887F-6221-4204-9679-E63BAC436EA2}" type="parTrans" cxnId="{27EE4173-BC69-465C-A3B6-FA20AED627F4}">
      <dgm:prSet/>
      <dgm:spPr/>
      <dgm:t>
        <a:bodyPr/>
        <a:lstStyle/>
        <a:p>
          <a:endParaRPr lang="en-GB"/>
        </a:p>
      </dgm:t>
    </dgm:pt>
    <dgm:pt modelId="{D99C7070-231C-44EC-916F-91A0FE554C83}" type="sibTrans" cxnId="{27EE4173-BC69-465C-A3B6-FA20AED627F4}">
      <dgm:prSet/>
      <dgm:spPr/>
      <dgm:t>
        <a:bodyPr/>
        <a:lstStyle/>
        <a:p>
          <a:endParaRPr lang="en-GB"/>
        </a:p>
      </dgm:t>
    </dgm:pt>
    <dgm:pt modelId="{D95BEB1B-7420-934E-B0F0-B03F06D324C0}">
      <dgm:prSet/>
      <dgm:spPr/>
      <dgm:t>
        <a:bodyPr/>
        <a:lstStyle/>
        <a:p>
          <a:r>
            <a:rPr lang="en-GB" err="1"/>
            <a:t>Aineiston</a:t>
          </a:r>
          <a:r>
            <a:rPr lang="en-GB"/>
            <a:t> </a:t>
          </a:r>
          <a:r>
            <a:rPr lang="en-GB" err="1"/>
            <a:t>kerääminen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tallentaminen</a:t>
          </a:r>
          <a:r>
            <a:rPr lang="en-GB"/>
            <a:t>. </a:t>
          </a:r>
        </a:p>
      </dgm:t>
    </dgm:pt>
    <dgm:pt modelId="{10DB8E1C-FABD-8848-A8CA-160A279B360D}" type="parTrans" cxnId="{8AA3CF82-33A3-8949-876C-F5E01394E861}">
      <dgm:prSet/>
      <dgm:spPr/>
    </dgm:pt>
    <dgm:pt modelId="{B550482B-69C4-944E-BD86-CDE610812FAC}" type="sibTrans" cxnId="{8AA3CF82-33A3-8949-876C-F5E01394E861}">
      <dgm:prSet/>
      <dgm:spPr/>
    </dgm:pt>
    <dgm:pt modelId="{9D5B4BE3-088D-2A4C-8549-06D1AC2420DD}">
      <dgm:prSet/>
      <dgm:spPr/>
      <dgm:t>
        <a:bodyPr/>
        <a:lstStyle/>
        <a:p>
          <a:r>
            <a:rPr lang="en-GB" err="1"/>
            <a:t>Jakaminen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yhteiskäyttö</a:t>
          </a:r>
          <a:endParaRPr lang="en-GB"/>
        </a:p>
      </dgm:t>
    </dgm:pt>
    <dgm:pt modelId="{215601C2-57BA-E74D-88AA-1F5D480897EE}" type="parTrans" cxnId="{62E55584-FB5C-2441-B293-22E85F6E807F}">
      <dgm:prSet/>
      <dgm:spPr/>
    </dgm:pt>
    <dgm:pt modelId="{D938DEA9-4B0E-9843-A7A9-37B450C886F8}" type="sibTrans" cxnId="{62E55584-FB5C-2441-B293-22E85F6E807F}">
      <dgm:prSet/>
      <dgm:spPr/>
    </dgm:pt>
    <dgm:pt modelId="{EDADB52B-2CB7-43C2-8505-9FDC34F3853D}">
      <dgm:prSet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Käyttäjä</a:t>
          </a:r>
          <a:r>
            <a:rPr lang="en-GB"/>
            <a:t> </a:t>
          </a:r>
          <a:r>
            <a:rPr lang="en-GB" err="1"/>
            <a:t>hallinnoi</a:t>
          </a:r>
          <a:r>
            <a:rPr lang="en-GB"/>
            <a:t> </a:t>
          </a:r>
          <a:r>
            <a:rPr lang="en-GB" err="1"/>
            <a:t>omia</a:t>
          </a:r>
          <a:r>
            <a:rPr lang="en-GB"/>
            <a:t> </a:t>
          </a:r>
          <a:r>
            <a:rPr lang="en-GB" err="1"/>
            <a:t>virtuaalikoneitaan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ohjelmistojaan</a:t>
          </a:r>
          <a:endParaRPr lang="en-GB">
            <a:latin typeface="Candara"/>
          </a:endParaRPr>
        </a:p>
      </dgm:t>
    </dgm:pt>
    <dgm:pt modelId="{8F31FD15-E7EA-405B-83A0-A78047027F0F}" type="parTrans" cxnId="{1A03181B-BB5F-4154-92DC-0848A115BFB1}">
      <dgm:prSet/>
      <dgm:spPr/>
    </dgm:pt>
    <dgm:pt modelId="{46F9EB1F-4E20-47C7-8F3B-188BA06CC19E}" type="sibTrans" cxnId="{1A03181B-BB5F-4154-92DC-0848A115BFB1}">
      <dgm:prSet/>
      <dgm:spPr/>
    </dgm:pt>
    <dgm:pt modelId="{BFAD21E2-B4BD-458E-A36A-450B89E28556}">
      <dgm:prSet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ePouta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arkaluonteiselle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datalle</a:t>
          </a:r>
          <a:endParaRPr lang="en-GB">
            <a:latin typeface="Candara"/>
          </a:endParaRPr>
        </a:p>
      </dgm:t>
    </dgm:pt>
    <dgm:pt modelId="{250DEE2C-957B-4121-8156-1A26395BF172}" type="parTrans" cxnId="{906D9CF3-A138-44D9-B101-9F590B336CEF}">
      <dgm:prSet/>
      <dgm:spPr/>
    </dgm:pt>
    <dgm:pt modelId="{8A433474-68F1-4D6E-A1F8-1B4837F83794}" type="sibTrans" cxnId="{906D9CF3-A138-44D9-B101-9F590B336CEF}">
      <dgm:prSet/>
      <dgm:spPr/>
    </dgm:pt>
    <dgm:pt modelId="{95623B3E-6102-4EDD-8720-87E267C054A1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Räätälöidyt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toteutukset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organisaatioiden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tarpeeseen</a:t>
          </a:r>
          <a:endParaRPr lang="en-GB">
            <a:latin typeface="Candara"/>
          </a:endParaRPr>
        </a:p>
      </dgm:t>
    </dgm:pt>
    <dgm:pt modelId="{DAA98C84-2654-492F-A740-A2DCF8319909}" type="parTrans" cxnId="{21A50B51-2172-4116-B2C9-B06048214FBA}">
      <dgm:prSet/>
      <dgm:spPr/>
    </dgm:pt>
    <dgm:pt modelId="{39FAE52E-A0F7-436F-BC7A-3AB3849DF719}" type="sibTrans" cxnId="{21A50B51-2172-4116-B2C9-B06048214FBA}">
      <dgm:prSet/>
      <dgm:spPr/>
    </dgm:pt>
    <dgm:pt modelId="{C0B70FF5-64EF-CA43-B801-D6282533B14E}" type="pres">
      <dgm:prSet presAssocID="{8501A4A1-7CEA-0248-9DC1-A668F95009CA}" presName="Name0" presStyleCnt="0">
        <dgm:presLayoutVars>
          <dgm:dir/>
          <dgm:animLvl val="lvl"/>
          <dgm:resizeHandles val="exact"/>
        </dgm:presLayoutVars>
      </dgm:prSet>
      <dgm:spPr/>
    </dgm:pt>
    <dgm:pt modelId="{FEC6AE65-0629-7640-8875-689408B5F729}" type="pres">
      <dgm:prSet presAssocID="{066A017D-23E3-E24C-A3BA-EF822C56950D}" presName="composite" presStyleCnt="0"/>
      <dgm:spPr/>
    </dgm:pt>
    <dgm:pt modelId="{EA3DE994-E6A6-0842-8F2B-94A00FAEAECA}" type="pres">
      <dgm:prSet presAssocID="{066A017D-23E3-E24C-A3BA-EF822C56950D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CACBC5FC-AE19-D64D-869C-9FB66111FE52}" type="pres">
      <dgm:prSet presAssocID="{066A017D-23E3-E24C-A3BA-EF822C56950D}" presName="desTx" presStyleLbl="alignAccFollowNode1" presStyleIdx="0" presStyleCnt="5">
        <dgm:presLayoutVars>
          <dgm:bulletEnabled val="1"/>
        </dgm:presLayoutVars>
      </dgm:prSet>
      <dgm:spPr/>
    </dgm:pt>
    <dgm:pt modelId="{981BCBE0-F666-5F44-B89C-270B908F3BE9}" type="pres">
      <dgm:prSet presAssocID="{9EDA60AA-F386-4D43-9441-DE8932C74C2A}" presName="space" presStyleCnt="0"/>
      <dgm:spPr/>
    </dgm:pt>
    <dgm:pt modelId="{317FDFC6-8439-BF4A-8750-2F62036360BD}" type="pres">
      <dgm:prSet presAssocID="{4A12EC23-DEC4-854D-A2B9-2FF548B8F0A8}" presName="composite" presStyleCnt="0"/>
      <dgm:spPr/>
    </dgm:pt>
    <dgm:pt modelId="{767C55F6-6197-904C-A840-575C7CEA830F}" type="pres">
      <dgm:prSet presAssocID="{4A12EC23-DEC4-854D-A2B9-2FF548B8F0A8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D2E9B9DC-2CB5-3844-A9C4-71FF32D31F28}" type="pres">
      <dgm:prSet presAssocID="{4A12EC23-DEC4-854D-A2B9-2FF548B8F0A8}" presName="desTx" presStyleLbl="alignAccFollowNode1" presStyleIdx="1" presStyleCnt="5">
        <dgm:presLayoutVars>
          <dgm:bulletEnabled val="1"/>
        </dgm:presLayoutVars>
      </dgm:prSet>
      <dgm:spPr/>
    </dgm:pt>
    <dgm:pt modelId="{826F8327-796E-0E49-B912-2B49D7105DA3}" type="pres">
      <dgm:prSet presAssocID="{6E9BBF56-A084-FE48-AC82-BD46A300BC51}" presName="space" presStyleCnt="0"/>
      <dgm:spPr/>
    </dgm:pt>
    <dgm:pt modelId="{9A30F020-2CBF-E74C-8D9C-5EA20F61ECB3}" type="pres">
      <dgm:prSet presAssocID="{8BCE045C-8B15-4D4C-A83D-53C64D8A60F8}" presName="composite" presStyleCnt="0"/>
      <dgm:spPr/>
    </dgm:pt>
    <dgm:pt modelId="{EB5A7D12-EED1-4341-B4CA-E0519AC77ED6}" type="pres">
      <dgm:prSet presAssocID="{8BCE045C-8B15-4D4C-A83D-53C64D8A60F8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41FB0B0-D77F-4346-BEAD-03E569A33D3D}" type="pres">
      <dgm:prSet presAssocID="{8BCE045C-8B15-4D4C-A83D-53C64D8A60F8}" presName="desTx" presStyleLbl="alignAccFollowNode1" presStyleIdx="2" presStyleCnt="5">
        <dgm:presLayoutVars>
          <dgm:bulletEnabled val="1"/>
        </dgm:presLayoutVars>
      </dgm:prSet>
      <dgm:spPr/>
    </dgm:pt>
    <dgm:pt modelId="{C742363F-F24E-D04B-96AF-E996E865885A}" type="pres">
      <dgm:prSet presAssocID="{D1C499F5-6BEF-C941-9A58-2F5ED3F1AB33}" presName="space" presStyleCnt="0"/>
      <dgm:spPr/>
    </dgm:pt>
    <dgm:pt modelId="{4972ECC4-E9AC-9348-8F45-3097CA2B3385}" type="pres">
      <dgm:prSet presAssocID="{44ACFF61-5249-6248-A7FD-424841229D3D}" presName="composite" presStyleCnt="0"/>
      <dgm:spPr/>
    </dgm:pt>
    <dgm:pt modelId="{69F3A36F-2DA7-5D47-B750-F38F57E44AA5}" type="pres">
      <dgm:prSet presAssocID="{44ACFF61-5249-6248-A7FD-424841229D3D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A4C168BB-BD66-C642-8B51-D43F7257F773}" type="pres">
      <dgm:prSet presAssocID="{44ACFF61-5249-6248-A7FD-424841229D3D}" presName="desTx" presStyleLbl="alignAccFollowNode1" presStyleIdx="3" presStyleCnt="5">
        <dgm:presLayoutVars>
          <dgm:bulletEnabled val="1"/>
        </dgm:presLayoutVars>
      </dgm:prSet>
      <dgm:spPr/>
    </dgm:pt>
    <dgm:pt modelId="{0E1E3BCF-662E-FE4F-AA27-F40107AF07A7}" type="pres">
      <dgm:prSet presAssocID="{DE4E0943-24EA-824B-8ACA-1F7024BA2C8B}" presName="space" presStyleCnt="0"/>
      <dgm:spPr/>
    </dgm:pt>
    <dgm:pt modelId="{70F0D152-1CBA-EE4C-8A90-E3E86924247E}" type="pres">
      <dgm:prSet presAssocID="{090666D8-76AB-7446-A017-76C2E47E8D7D}" presName="composite" presStyleCnt="0"/>
      <dgm:spPr/>
    </dgm:pt>
    <dgm:pt modelId="{10B39D93-90FF-F04C-BF38-8A3A32B5AE7A}" type="pres">
      <dgm:prSet presAssocID="{090666D8-76AB-7446-A017-76C2E47E8D7D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3753F00-08C1-8348-B0F1-1BF87B513F7C}" type="pres">
      <dgm:prSet presAssocID="{090666D8-76AB-7446-A017-76C2E47E8D7D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1808F207-4267-40E1-A5A7-95FD72AB0247}" type="presOf" srcId="{95623B3E-6102-4EDD-8720-87E267C054A1}" destId="{A4C168BB-BD66-C642-8B51-D43F7257F773}" srcOrd="0" destOrd="2" presId="urn:microsoft.com/office/officeart/2005/8/layout/hList1"/>
    <dgm:cxn modelId="{ADF04C12-D806-4C65-B438-6B267CC9511B}" type="presOf" srcId="{8BCE045C-8B15-4D4C-A83D-53C64D8A60F8}" destId="{EB5A7D12-EED1-4341-B4CA-E0519AC77ED6}" srcOrd="0" destOrd="0" presId="urn:microsoft.com/office/officeart/2005/8/layout/hList1"/>
    <dgm:cxn modelId="{CD593315-6C6A-4E81-AE13-71C4EDB9461F}" type="presOf" srcId="{090666D8-76AB-7446-A017-76C2E47E8D7D}" destId="{10B39D93-90FF-F04C-BF38-8A3A32B5AE7A}" srcOrd="0" destOrd="0" presId="urn:microsoft.com/office/officeart/2005/8/layout/hList1"/>
    <dgm:cxn modelId="{143D5F15-F3B8-49E7-897B-7F0D0EF8C5D3}" type="presOf" srcId="{066A017D-23E3-E24C-A3BA-EF822C56950D}" destId="{EA3DE994-E6A6-0842-8F2B-94A00FAEAECA}" srcOrd="0" destOrd="0" presId="urn:microsoft.com/office/officeart/2005/8/layout/hList1"/>
    <dgm:cxn modelId="{1A03181B-BB5F-4154-92DC-0848A115BFB1}" srcId="{4A12EC23-DEC4-854D-A2B9-2FF548B8F0A8}" destId="{EDADB52B-2CB7-43C2-8505-9FDC34F3853D}" srcOrd="1" destOrd="0" parTransId="{8F31FD15-E7EA-405B-83A0-A78047027F0F}" sibTransId="{46F9EB1F-4E20-47C7-8F3B-188BA06CC19E}"/>
    <dgm:cxn modelId="{1F441F26-6214-A149-8136-5DB4D002C0C4}" srcId="{8501A4A1-7CEA-0248-9DC1-A668F95009CA}" destId="{4A12EC23-DEC4-854D-A2B9-2FF548B8F0A8}" srcOrd="1" destOrd="0" parTransId="{0A391AC8-A5F7-0A44-B587-9618CF321D30}" sibTransId="{6E9BBF56-A084-FE48-AC82-BD46A300BC51}"/>
    <dgm:cxn modelId="{907CF326-8A9C-B846-8D6D-EE84241C8CAB}" srcId="{8501A4A1-7CEA-0248-9DC1-A668F95009CA}" destId="{066A017D-23E3-E24C-A3BA-EF822C56950D}" srcOrd="0" destOrd="0" parTransId="{E600ED13-7CB9-C945-AACC-DD3D602820DC}" sibTransId="{9EDA60AA-F386-4D43-9441-DE8932C74C2A}"/>
    <dgm:cxn modelId="{E391E628-0579-4EAB-8D55-AAAEFA19DA71}" type="presOf" srcId="{B569CA81-95AB-4417-A8B0-7022B78B2905}" destId="{CACBC5FC-AE19-D64D-869C-9FB66111FE52}" srcOrd="0" destOrd="1" presId="urn:microsoft.com/office/officeart/2005/8/layout/hList1"/>
    <dgm:cxn modelId="{85861F2E-45CA-4F42-A7F4-E33996D88663}" type="presOf" srcId="{4A12EC23-DEC4-854D-A2B9-2FF548B8F0A8}" destId="{767C55F6-6197-904C-A840-575C7CEA830F}" srcOrd="0" destOrd="0" presId="urn:microsoft.com/office/officeart/2005/8/layout/hList1"/>
    <dgm:cxn modelId="{ED47E732-427D-744D-A2F8-C25602EDEF68}" srcId="{090666D8-76AB-7446-A017-76C2E47E8D7D}" destId="{CF42DBE4-0ED6-824A-9934-E842997F82BD}" srcOrd="0" destOrd="0" parTransId="{4D6B698E-C531-BC46-AB47-9A14C5283DE4}" sibTransId="{282C3698-133C-AD45-8196-5C9F3C426D96}"/>
    <dgm:cxn modelId="{AFAC015C-CC70-411F-9E48-563310B7AA99}" type="presOf" srcId="{CF42DBE4-0ED6-824A-9934-E842997F82BD}" destId="{A3753F00-08C1-8348-B0F1-1BF87B513F7C}" srcOrd="0" destOrd="0" presId="urn:microsoft.com/office/officeart/2005/8/layout/hList1"/>
    <dgm:cxn modelId="{5098086A-BDAD-1548-A047-4ED2FDCB2015}" srcId="{090666D8-76AB-7446-A017-76C2E47E8D7D}" destId="{D4CFD950-0782-4E49-BEB7-498594FC874E}" srcOrd="1" destOrd="0" parTransId="{D5F5B76D-1DE1-D440-9AA1-1334ABD9C9D7}" sibTransId="{52993922-0974-5244-865E-95851A1D5F8C}"/>
    <dgm:cxn modelId="{21A50B51-2172-4116-B2C9-B06048214FBA}" srcId="{44ACFF61-5249-6248-A7FD-424841229D3D}" destId="{95623B3E-6102-4EDD-8720-87E267C054A1}" srcOrd="2" destOrd="0" parTransId="{DAA98C84-2654-492F-A740-A2DCF8319909}" sibTransId="{39FAE52E-A0F7-436F-BC7A-3AB3849DF719}"/>
    <dgm:cxn modelId="{C1179E51-82CD-4F1F-A1AE-166077C9A61E}" type="presOf" srcId="{D95BEB1B-7420-934E-B0F0-B03F06D324C0}" destId="{A4C168BB-BD66-C642-8B51-D43F7257F773}" srcOrd="0" destOrd="0" presId="urn:microsoft.com/office/officeart/2005/8/layout/hList1"/>
    <dgm:cxn modelId="{27EE4173-BC69-465C-A3B6-FA20AED627F4}" srcId="{066A017D-23E3-E24C-A3BA-EF822C56950D}" destId="{B569CA81-95AB-4417-A8B0-7022B78B2905}" srcOrd="1" destOrd="0" parTransId="{2B31887F-6221-4204-9679-E63BAC436EA2}" sibTransId="{D99C7070-231C-44EC-916F-91A0FE554C83}"/>
    <dgm:cxn modelId="{1BCB8676-029D-0F47-B62B-95ED8A1CBC7E}" type="presOf" srcId="{8501A4A1-7CEA-0248-9DC1-A668F95009CA}" destId="{C0B70FF5-64EF-CA43-B801-D6282533B14E}" srcOrd="0" destOrd="0" presId="urn:microsoft.com/office/officeart/2005/8/layout/hList1"/>
    <dgm:cxn modelId="{C7989D77-461C-E645-BE8D-260BC1ECD903}" srcId="{8BCE045C-8B15-4D4C-A83D-53C64D8A60F8}" destId="{15C0F3BE-B680-B74A-B6FE-FF0721518F09}" srcOrd="0" destOrd="0" parTransId="{5CE15432-A07D-6645-8416-DC534695BB4D}" sibTransId="{A2EC03F2-536E-A147-BA7E-E67776291B38}"/>
    <dgm:cxn modelId="{8AA3CF82-33A3-8949-876C-F5E01394E861}" srcId="{44ACFF61-5249-6248-A7FD-424841229D3D}" destId="{D95BEB1B-7420-934E-B0F0-B03F06D324C0}" srcOrd="0" destOrd="0" parTransId="{10DB8E1C-FABD-8848-A8CA-160A279B360D}" sibTransId="{B550482B-69C4-944E-BD86-CDE610812FAC}"/>
    <dgm:cxn modelId="{62E55584-FB5C-2441-B293-22E85F6E807F}" srcId="{44ACFF61-5249-6248-A7FD-424841229D3D}" destId="{9D5B4BE3-088D-2A4C-8549-06D1AC2420DD}" srcOrd="1" destOrd="0" parTransId="{215601C2-57BA-E74D-88AA-1F5D480897EE}" sibTransId="{D938DEA9-4B0E-9843-A7A9-37B450C886F8}"/>
    <dgm:cxn modelId="{15FF3C85-C024-4988-AE5E-43E0D72DA8C8}" type="presOf" srcId="{BCA73FF1-9840-CD49-B20A-FCB935C59255}" destId="{CACBC5FC-AE19-D64D-869C-9FB66111FE52}" srcOrd="0" destOrd="0" presId="urn:microsoft.com/office/officeart/2005/8/layout/hList1"/>
    <dgm:cxn modelId="{9BE64E88-FAF4-4BE9-AF00-72CFF3E28C00}" type="presOf" srcId="{D4CFD950-0782-4E49-BEB7-498594FC874E}" destId="{A3753F00-08C1-8348-B0F1-1BF87B513F7C}" srcOrd="0" destOrd="1" presId="urn:microsoft.com/office/officeart/2005/8/layout/hList1"/>
    <dgm:cxn modelId="{5FC06B90-8A08-47A5-909E-BD704947E63C}" type="presOf" srcId="{EDADB52B-2CB7-43C2-8505-9FDC34F3853D}" destId="{D2E9B9DC-2CB5-3844-A9C4-71FF32D31F28}" srcOrd="0" destOrd="1" presId="urn:microsoft.com/office/officeart/2005/8/layout/hList1"/>
    <dgm:cxn modelId="{818D9191-3153-41B2-A9FF-6EA8DDC73BA4}" type="presOf" srcId="{9D5B4BE3-088D-2A4C-8549-06D1AC2420DD}" destId="{A4C168BB-BD66-C642-8B51-D43F7257F773}" srcOrd="0" destOrd="1" presId="urn:microsoft.com/office/officeart/2005/8/layout/hList1"/>
    <dgm:cxn modelId="{8865C9A9-C139-4EA5-97C0-F8FC90947906}" type="presOf" srcId="{65E8EC2F-A03B-4F4F-B970-98C3678DDD10}" destId="{D2E9B9DC-2CB5-3844-A9C4-71FF32D31F28}" srcOrd="0" destOrd="0" presId="urn:microsoft.com/office/officeart/2005/8/layout/hList1"/>
    <dgm:cxn modelId="{6CB3EFAA-46B3-6D4A-8F3D-DBCEBEAF34D3}" srcId="{4A12EC23-DEC4-854D-A2B9-2FF548B8F0A8}" destId="{65E8EC2F-A03B-4F4F-B970-98C3678DDD10}" srcOrd="0" destOrd="0" parTransId="{6977508F-4064-6A44-8CED-F6715058DED0}" sibTransId="{58928088-874C-4647-BCCD-1857E41D582D}"/>
    <dgm:cxn modelId="{8B752BAB-AC5D-4DA4-837D-0DCAE6084043}" type="presOf" srcId="{44ACFF61-5249-6248-A7FD-424841229D3D}" destId="{69F3A36F-2DA7-5D47-B750-F38F57E44AA5}" srcOrd="0" destOrd="0" presId="urn:microsoft.com/office/officeart/2005/8/layout/hList1"/>
    <dgm:cxn modelId="{EEAD64B0-6ADE-A945-85E4-6B9C341C3FD5}" srcId="{8BCE045C-8B15-4D4C-A83D-53C64D8A60F8}" destId="{BF1AF9BA-8CF4-B342-BFBD-E9CFAFDBA044}" srcOrd="1" destOrd="0" parTransId="{69793DD0-F884-964D-BD21-741FD6257F17}" sibTransId="{E69CE2AB-EEAF-5843-8AE3-16607E7CE2A2}"/>
    <dgm:cxn modelId="{23F9E8B3-6CBE-4016-96B2-A18CC99A9567}" type="presOf" srcId="{BFAD21E2-B4BD-458E-A36A-450B89E28556}" destId="{D2E9B9DC-2CB5-3844-A9C4-71FF32D31F28}" srcOrd="0" destOrd="2" presId="urn:microsoft.com/office/officeart/2005/8/layout/hList1"/>
    <dgm:cxn modelId="{8A6B44B7-9C75-8047-A97C-993D0F3B7A8B}" srcId="{8501A4A1-7CEA-0248-9DC1-A668F95009CA}" destId="{44ACFF61-5249-6248-A7FD-424841229D3D}" srcOrd="3" destOrd="0" parTransId="{783959DD-0437-2445-B233-D49B337C7D6A}" sibTransId="{DE4E0943-24EA-824B-8ACA-1F7024BA2C8B}"/>
    <dgm:cxn modelId="{A6E6CBC0-CCE4-CF41-BD28-1B04A7EA52FC}" srcId="{8501A4A1-7CEA-0248-9DC1-A668F95009CA}" destId="{090666D8-76AB-7446-A017-76C2E47E8D7D}" srcOrd="4" destOrd="0" parTransId="{2510C593-14C6-EF41-92E3-9D5962A645F7}" sibTransId="{4BA8699C-3199-394E-BD07-96F5FE7309A2}"/>
    <dgm:cxn modelId="{1C44EEF0-7752-4ADB-8A67-9252D6ADA336}" type="presOf" srcId="{15C0F3BE-B680-B74A-B6FE-FF0721518F09}" destId="{241FB0B0-D77F-4346-BEAD-03E569A33D3D}" srcOrd="0" destOrd="0" presId="urn:microsoft.com/office/officeart/2005/8/layout/hList1"/>
    <dgm:cxn modelId="{563151F1-99EE-B24B-ACC5-8B3042F4D97E}" srcId="{066A017D-23E3-E24C-A3BA-EF822C56950D}" destId="{BCA73FF1-9840-CD49-B20A-FCB935C59255}" srcOrd="0" destOrd="0" parTransId="{ED4D734F-143B-734D-AA62-844AB4E296BF}" sibTransId="{24E4515E-26E9-E241-BCB8-AA5862C26363}"/>
    <dgm:cxn modelId="{906D9CF3-A138-44D9-B101-9F590B336CEF}" srcId="{4A12EC23-DEC4-854D-A2B9-2FF548B8F0A8}" destId="{BFAD21E2-B4BD-458E-A36A-450B89E28556}" srcOrd="2" destOrd="0" parTransId="{250DEE2C-957B-4121-8156-1A26395BF172}" sibTransId="{8A433474-68F1-4D6E-A1F8-1B4837F83794}"/>
    <dgm:cxn modelId="{93191AF7-1755-1645-ABAB-C930B0D95D16}" srcId="{8501A4A1-7CEA-0248-9DC1-A668F95009CA}" destId="{8BCE045C-8B15-4D4C-A83D-53C64D8A60F8}" srcOrd="2" destOrd="0" parTransId="{B49D7E85-909A-C245-9A60-5A76EC1F75CF}" sibTransId="{D1C499F5-6BEF-C941-9A58-2F5ED3F1AB33}"/>
    <dgm:cxn modelId="{2D7FAFFC-39C5-44C7-BDFF-1B4B094739D8}" type="presOf" srcId="{BF1AF9BA-8CF4-B342-BFBD-E9CFAFDBA044}" destId="{241FB0B0-D77F-4346-BEAD-03E569A33D3D}" srcOrd="0" destOrd="1" presId="urn:microsoft.com/office/officeart/2005/8/layout/hList1"/>
    <dgm:cxn modelId="{1B93BB97-E630-47FB-A8AD-67744ACF8FD9}" type="presParOf" srcId="{C0B70FF5-64EF-CA43-B801-D6282533B14E}" destId="{FEC6AE65-0629-7640-8875-689408B5F729}" srcOrd="0" destOrd="0" presId="urn:microsoft.com/office/officeart/2005/8/layout/hList1"/>
    <dgm:cxn modelId="{E7072592-14DF-48AC-8996-C929C0EA6E40}" type="presParOf" srcId="{FEC6AE65-0629-7640-8875-689408B5F729}" destId="{EA3DE994-E6A6-0842-8F2B-94A00FAEAECA}" srcOrd="0" destOrd="0" presId="urn:microsoft.com/office/officeart/2005/8/layout/hList1"/>
    <dgm:cxn modelId="{DC0E9611-91F0-4B84-8623-C1D5A4FB28B3}" type="presParOf" srcId="{FEC6AE65-0629-7640-8875-689408B5F729}" destId="{CACBC5FC-AE19-D64D-869C-9FB66111FE52}" srcOrd="1" destOrd="0" presId="urn:microsoft.com/office/officeart/2005/8/layout/hList1"/>
    <dgm:cxn modelId="{0D879C44-CE26-4A37-BFD1-81401E3A0E8A}" type="presParOf" srcId="{C0B70FF5-64EF-CA43-B801-D6282533B14E}" destId="{981BCBE0-F666-5F44-B89C-270B908F3BE9}" srcOrd="1" destOrd="0" presId="urn:microsoft.com/office/officeart/2005/8/layout/hList1"/>
    <dgm:cxn modelId="{7EF77C75-8347-48DD-864F-9A4132076477}" type="presParOf" srcId="{C0B70FF5-64EF-CA43-B801-D6282533B14E}" destId="{317FDFC6-8439-BF4A-8750-2F62036360BD}" srcOrd="2" destOrd="0" presId="urn:microsoft.com/office/officeart/2005/8/layout/hList1"/>
    <dgm:cxn modelId="{AEB175AE-EE30-4237-B747-5DE8FBF35DA2}" type="presParOf" srcId="{317FDFC6-8439-BF4A-8750-2F62036360BD}" destId="{767C55F6-6197-904C-A840-575C7CEA830F}" srcOrd="0" destOrd="0" presId="urn:microsoft.com/office/officeart/2005/8/layout/hList1"/>
    <dgm:cxn modelId="{953B73EF-3F39-4656-8A86-5B5C54EE012F}" type="presParOf" srcId="{317FDFC6-8439-BF4A-8750-2F62036360BD}" destId="{D2E9B9DC-2CB5-3844-A9C4-71FF32D31F28}" srcOrd="1" destOrd="0" presId="urn:microsoft.com/office/officeart/2005/8/layout/hList1"/>
    <dgm:cxn modelId="{351743E9-96C1-41FA-8F22-15A93D28F66F}" type="presParOf" srcId="{C0B70FF5-64EF-CA43-B801-D6282533B14E}" destId="{826F8327-796E-0E49-B912-2B49D7105DA3}" srcOrd="3" destOrd="0" presId="urn:microsoft.com/office/officeart/2005/8/layout/hList1"/>
    <dgm:cxn modelId="{95F02E3E-FCC7-486B-9A77-04B5F8D2736F}" type="presParOf" srcId="{C0B70FF5-64EF-CA43-B801-D6282533B14E}" destId="{9A30F020-2CBF-E74C-8D9C-5EA20F61ECB3}" srcOrd="4" destOrd="0" presId="urn:microsoft.com/office/officeart/2005/8/layout/hList1"/>
    <dgm:cxn modelId="{BEA843B5-A482-42BB-970D-45D284ECCF5D}" type="presParOf" srcId="{9A30F020-2CBF-E74C-8D9C-5EA20F61ECB3}" destId="{EB5A7D12-EED1-4341-B4CA-E0519AC77ED6}" srcOrd="0" destOrd="0" presId="urn:microsoft.com/office/officeart/2005/8/layout/hList1"/>
    <dgm:cxn modelId="{F935C91E-B92C-4471-9514-6661293A9742}" type="presParOf" srcId="{9A30F020-2CBF-E74C-8D9C-5EA20F61ECB3}" destId="{241FB0B0-D77F-4346-BEAD-03E569A33D3D}" srcOrd="1" destOrd="0" presId="urn:microsoft.com/office/officeart/2005/8/layout/hList1"/>
    <dgm:cxn modelId="{10F044B8-877D-48C3-A759-9B0CA349D917}" type="presParOf" srcId="{C0B70FF5-64EF-CA43-B801-D6282533B14E}" destId="{C742363F-F24E-D04B-96AF-E996E865885A}" srcOrd="5" destOrd="0" presId="urn:microsoft.com/office/officeart/2005/8/layout/hList1"/>
    <dgm:cxn modelId="{E17E637A-DD28-4C5A-B231-C944AAF46F66}" type="presParOf" srcId="{C0B70FF5-64EF-CA43-B801-D6282533B14E}" destId="{4972ECC4-E9AC-9348-8F45-3097CA2B3385}" srcOrd="6" destOrd="0" presId="urn:microsoft.com/office/officeart/2005/8/layout/hList1"/>
    <dgm:cxn modelId="{DC4ADA12-CA9A-46F1-86E7-7C1B14C3A72A}" type="presParOf" srcId="{4972ECC4-E9AC-9348-8F45-3097CA2B3385}" destId="{69F3A36F-2DA7-5D47-B750-F38F57E44AA5}" srcOrd="0" destOrd="0" presId="urn:microsoft.com/office/officeart/2005/8/layout/hList1"/>
    <dgm:cxn modelId="{4F0CDC5F-6E38-47FB-9A8D-9AAE9DC33032}" type="presParOf" srcId="{4972ECC4-E9AC-9348-8F45-3097CA2B3385}" destId="{A4C168BB-BD66-C642-8B51-D43F7257F773}" srcOrd="1" destOrd="0" presId="urn:microsoft.com/office/officeart/2005/8/layout/hList1"/>
    <dgm:cxn modelId="{3B25C54C-5F7A-4C0C-9DA6-565F907C0FC0}" type="presParOf" srcId="{C0B70FF5-64EF-CA43-B801-D6282533B14E}" destId="{0E1E3BCF-662E-FE4F-AA27-F40107AF07A7}" srcOrd="7" destOrd="0" presId="urn:microsoft.com/office/officeart/2005/8/layout/hList1"/>
    <dgm:cxn modelId="{F74D828F-0BD9-44BD-B16F-16F72250BFDB}" type="presParOf" srcId="{C0B70FF5-64EF-CA43-B801-D6282533B14E}" destId="{70F0D152-1CBA-EE4C-8A90-E3E86924247E}" srcOrd="8" destOrd="0" presId="urn:microsoft.com/office/officeart/2005/8/layout/hList1"/>
    <dgm:cxn modelId="{0A4999AA-5C60-40AB-9ACD-26707449B616}" type="presParOf" srcId="{70F0D152-1CBA-EE4C-8A90-E3E86924247E}" destId="{10B39D93-90FF-F04C-BF38-8A3A32B5AE7A}" srcOrd="0" destOrd="0" presId="urn:microsoft.com/office/officeart/2005/8/layout/hList1"/>
    <dgm:cxn modelId="{844B1E98-4C0B-492F-A301-35E0A45D7884}" type="presParOf" srcId="{70F0D152-1CBA-EE4C-8A90-E3E86924247E}" destId="{A3753F00-08C1-8348-B0F1-1BF87B513F7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01A4A1-7CEA-0248-9DC1-A668F95009CA}" type="doc">
      <dgm:prSet loTypeId="urn:microsoft.com/office/officeart/2005/8/layout/hList1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066A017D-23E3-E24C-A3BA-EF822C56950D}">
      <dgm:prSet phldrT="[Text]"/>
      <dgm:spPr/>
      <dgm:t>
        <a:bodyPr/>
        <a:lstStyle/>
        <a:p>
          <a:r>
            <a:rPr lang="en-GB"/>
            <a:t>Allas</a:t>
          </a:r>
        </a:p>
      </dgm:t>
    </dgm:pt>
    <dgm:pt modelId="{E600ED13-7CB9-C945-AACC-DD3D602820DC}" type="parTrans" cxnId="{907CF326-8A9C-B846-8D6D-EE84241C8CAB}">
      <dgm:prSet/>
      <dgm:spPr/>
      <dgm:t>
        <a:bodyPr/>
        <a:lstStyle/>
        <a:p>
          <a:endParaRPr lang="en-GB"/>
        </a:p>
      </dgm:t>
    </dgm:pt>
    <dgm:pt modelId="{9EDA60AA-F386-4D43-9441-DE8932C74C2A}" type="sibTrans" cxnId="{907CF326-8A9C-B846-8D6D-EE84241C8CAB}">
      <dgm:prSet/>
      <dgm:spPr/>
      <dgm:t>
        <a:bodyPr/>
        <a:lstStyle/>
        <a:p>
          <a:endParaRPr lang="en-GB"/>
        </a:p>
      </dgm:t>
    </dgm:pt>
    <dgm:pt modelId="{BCA73FF1-9840-CD49-B20A-FCB935C59255}">
      <dgm:prSet phldrT="[Text]"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Tallennus</a:t>
          </a:r>
          <a:r>
            <a:rPr lang="en-GB">
              <a:latin typeface="Calibri"/>
              <a:ea typeface="Calibri"/>
              <a:cs typeface="Calibri"/>
            </a:rPr>
            <a:t>- </a:t>
          </a:r>
          <a:r>
            <a:rPr lang="en-GB" err="1">
              <a:latin typeface="Calibri"/>
              <a:ea typeface="Calibri"/>
              <a:cs typeface="Calibri"/>
            </a:rPr>
            <a:t>ja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jakamispalvelu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kaikentyyppiselle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tutkimusdatalle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aktiivisen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tutkimusprosessin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aikana</a:t>
          </a:r>
          <a:endParaRPr lang="en-GB">
            <a:latin typeface="Calibri"/>
            <a:ea typeface="Calibri"/>
            <a:cs typeface="Calibri"/>
          </a:endParaRPr>
        </a:p>
      </dgm:t>
    </dgm:pt>
    <dgm:pt modelId="{ED4D734F-143B-734D-AA62-844AB4E296BF}" type="parTrans" cxnId="{563151F1-99EE-B24B-ACC5-8B3042F4D97E}">
      <dgm:prSet/>
      <dgm:spPr/>
      <dgm:t>
        <a:bodyPr/>
        <a:lstStyle/>
        <a:p>
          <a:endParaRPr lang="en-GB"/>
        </a:p>
      </dgm:t>
    </dgm:pt>
    <dgm:pt modelId="{24E4515E-26E9-E241-BCB8-AA5862C26363}" type="sibTrans" cxnId="{563151F1-99EE-B24B-ACC5-8B3042F4D97E}">
      <dgm:prSet/>
      <dgm:spPr/>
      <dgm:t>
        <a:bodyPr/>
        <a:lstStyle/>
        <a:p>
          <a:endParaRPr lang="en-GB"/>
        </a:p>
      </dgm:t>
    </dgm:pt>
    <dgm:pt modelId="{4A12EC23-DEC4-854D-A2B9-2FF548B8F0A8}">
      <dgm:prSet phldrT="[Text]"/>
      <dgm:spPr/>
      <dgm:t>
        <a:bodyPr/>
        <a:lstStyle/>
        <a:p>
          <a:r>
            <a:rPr lang="en-GB">
              <a:latin typeface="Candara"/>
            </a:rPr>
            <a:t>Pouta-</a:t>
          </a:r>
          <a:r>
            <a:rPr lang="en-GB" err="1">
              <a:latin typeface="Candara"/>
            </a:rPr>
            <a:t>laskentapilvi</a:t>
          </a:r>
          <a:endParaRPr lang="en-GB" err="1"/>
        </a:p>
      </dgm:t>
    </dgm:pt>
    <dgm:pt modelId="{0A391AC8-A5F7-0A44-B587-9618CF321D30}" type="parTrans" cxnId="{1F441F26-6214-A149-8136-5DB4D002C0C4}">
      <dgm:prSet/>
      <dgm:spPr/>
      <dgm:t>
        <a:bodyPr/>
        <a:lstStyle/>
        <a:p>
          <a:endParaRPr lang="en-GB"/>
        </a:p>
      </dgm:t>
    </dgm:pt>
    <dgm:pt modelId="{6E9BBF56-A084-FE48-AC82-BD46A300BC51}" type="sibTrans" cxnId="{1F441F26-6214-A149-8136-5DB4D002C0C4}">
      <dgm:prSet/>
      <dgm:spPr/>
      <dgm:t>
        <a:bodyPr/>
        <a:lstStyle/>
        <a:p>
          <a:endParaRPr lang="en-GB"/>
        </a:p>
      </dgm:t>
    </dgm:pt>
    <dgm:pt modelId="{65E8EC2F-A03B-4F4F-B970-98C3678DDD10}">
      <dgm:prSet phldrT="[Text]" phldr="0"/>
      <dgm:spPr/>
      <dgm:t>
        <a:bodyPr/>
        <a:lstStyle/>
        <a:p>
          <a:r>
            <a:rPr lang="en-GB" err="1">
              <a:latin typeface="Calibri"/>
              <a:ea typeface="Calibri"/>
              <a:cs typeface="Calibri"/>
            </a:rPr>
            <a:t>Käyttäjä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hallinnoi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omia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virtuaalikoneitaan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ja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ohjelmistojaan</a:t>
          </a:r>
          <a:r>
            <a:rPr lang="en-GB">
              <a:latin typeface="Calibri"/>
              <a:ea typeface="Calibri"/>
              <a:cs typeface="Calibri"/>
            </a:rPr>
            <a:t>.</a:t>
          </a:r>
          <a:endParaRPr lang="en-GB"/>
        </a:p>
      </dgm:t>
    </dgm:pt>
    <dgm:pt modelId="{6977508F-4064-6A44-8CED-F6715058DED0}" type="parTrans" cxnId="{6CB3EFAA-46B3-6D4A-8F3D-DBCEBEAF34D3}">
      <dgm:prSet/>
      <dgm:spPr/>
      <dgm:t>
        <a:bodyPr/>
        <a:lstStyle/>
        <a:p>
          <a:endParaRPr lang="en-GB"/>
        </a:p>
      </dgm:t>
    </dgm:pt>
    <dgm:pt modelId="{58928088-874C-4647-BCCD-1857E41D582D}" type="sibTrans" cxnId="{6CB3EFAA-46B3-6D4A-8F3D-DBCEBEAF34D3}">
      <dgm:prSet/>
      <dgm:spPr/>
      <dgm:t>
        <a:bodyPr/>
        <a:lstStyle/>
        <a:p>
          <a:endParaRPr lang="en-GB"/>
        </a:p>
      </dgm:t>
    </dgm:pt>
    <dgm:pt modelId="{8BCE045C-8B15-4D4C-A83D-53C64D8A60F8}">
      <dgm:prSet phldrT="[Text]"/>
      <dgm:spPr/>
      <dgm:t>
        <a:bodyPr/>
        <a:lstStyle/>
        <a:p>
          <a:r>
            <a:rPr lang="en-GB" err="1">
              <a:latin typeface="Candara"/>
            </a:rPr>
            <a:t>Suurteholaskenta</a:t>
          </a:r>
          <a:endParaRPr lang="en-GB" err="1"/>
        </a:p>
      </dgm:t>
    </dgm:pt>
    <dgm:pt modelId="{B49D7E85-909A-C245-9A60-5A76EC1F75CF}" type="parTrans" cxnId="{93191AF7-1755-1645-ABAB-C930B0D95D16}">
      <dgm:prSet/>
      <dgm:spPr/>
      <dgm:t>
        <a:bodyPr/>
        <a:lstStyle/>
        <a:p>
          <a:endParaRPr lang="en-GB"/>
        </a:p>
      </dgm:t>
    </dgm:pt>
    <dgm:pt modelId="{D1C499F5-6BEF-C941-9A58-2F5ED3F1AB33}" type="sibTrans" cxnId="{93191AF7-1755-1645-ABAB-C930B0D95D16}">
      <dgm:prSet/>
      <dgm:spPr/>
      <dgm:t>
        <a:bodyPr/>
        <a:lstStyle/>
        <a:p>
          <a:endParaRPr lang="en-GB"/>
        </a:p>
      </dgm:t>
    </dgm:pt>
    <dgm:pt modelId="{15C0F3BE-B680-B74A-B6FE-FF0721518F09}">
      <dgm:prSet phldrT="[Text]"/>
      <dgm:spPr/>
      <dgm:t>
        <a:bodyPr/>
        <a:lstStyle/>
        <a:p>
          <a:r>
            <a:rPr lang="en-GB" err="1"/>
            <a:t>Puhti</a:t>
          </a:r>
          <a:r>
            <a:rPr lang="en-GB"/>
            <a:t>/</a:t>
          </a:r>
          <a:r>
            <a:rPr lang="en-GB" err="1"/>
            <a:t>Mahti</a:t>
          </a:r>
          <a:r>
            <a:rPr lang="en-GB"/>
            <a:t> </a:t>
          </a:r>
          <a:r>
            <a:rPr lang="en-GB">
              <a:sym typeface="Wingdings" pitchFamily="2" charset="2"/>
            </a:rPr>
            <a:t> </a:t>
          </a:r>
          <a:r>
            <a:rPr lang="en-GB" err="1">
              <a:sym typeface="Wingdings" pitchFamily="2" charset="2"/>
            </a:rPr>
            <a:t>Roihu</a:t>
          </a:r>
          <a:endParaRPr lang="en-GB"/>
        </a:p>
      </dgm:t>
    </dgm:pt>
    <dgm:pt modelId="{5CE15432-A07D-6645-8416-DC534695BB4D}" type="parTrans" cxnId="{C7989D77-461C-E645-BE8D-260BC1ECD903}">
      <dgm:prSet/>
      <dgm:spPr/>
      <dgm:t>
        <a:bodyPr/>
        <a:lstStyle/>
        <a:p>
          <a:endParaRPr lang="en-GB"/>
        </a:p>
      </dgm:t>
    </dgm:pt>
    <dgm:pt modelId="{A2EC03F2-536E-A147-BA7E-E67776291B38}" type="sibTrans" cxnId="{C7989D77-461C-E645-BE8D-260BC1ECD903}">
      <dgm:prSet/>
      <dgm:spPr/>
      <dgm:t>
        <a:bodyPr/>
        <a:lstStyle/>
        <a:p>
          <a:endParaRPr lang="en-GB"/>
        </a:p>
      </dgm:t>
    </dgm:pt>
    <dgm:pt modelId="{44ACFF61-5249-6248-A7FD-424841229D3D}">
      <dgm:prSet/>
      <dgm:spPr/>
      <dgm:t>
        <a:bodyPr/>
        <a:lstStyle/>
        <a:p>
          <a:r>
            <a:rPr lang="en-GB"/>
            <a:t>LUMI</a:t>
          </a:r>
        </a:p>
      </dgm:t>
    </dgm:pt>
    <dgm:pt modelId="{783959DD-0437-2445-B233-D49B337C7D6A}" type="parTrans" cxnId="{8A6B44B7-9C75-8047-A97C-993D0F3B7A8B}">
      <dgm:prSet/>
      <dgm:spPr/>
      <dgm:t>
        <a:bodyPr/>
        <a:lstStyle/>
        <a:p>
          <a:endParaRPr lang="en-GB"/>
        </a:p>
      </dgm:t>
    </dgm:pt>
    <dgm:pt modelId="{DE4E0943-24EA-824B-8ACA-1F7024BA2C8B}" type="sibTrans" cxnId="{8A6B44B7-9C75-8047-A97C-993D0F3B7A8B}">
      <dgm:prSet/>
      <dgm:spPr/>
      <dgm:t>
        <a:bodyPr/>
        <a:lstStyle/>
        <a:p>
          <a:endParaRPr lang="en-GB"/>
        </a:p>
      </dgm:t>
    </dgm:pt>
    <dgm:pt modelId="{090666D8-76AB-7446-A017-76C2E47E8D7D}">
      <dgm:prSet/>
      <dgm:spPr/>
      <dgm:t>
        <a:bodyPr/>
        <a:lstStyle/>
        <a:p>
          <a:r>
            <a:rPr lang="en-GB"/>
            <a:t>SD Desktop</a:t>
          </a:r>
        </a:p>
      </dgm:t>
    </dgm:pt>
    <dgm:pt modelId="{2510C593-14C6-EF41-92E3-9D5962A645F7}" type="parTrans" cxnId="{A6E6CBC0-CCE4-CF41-BD28-1B04A7EA52FC}">
      <dgm:prSet/>
      <dgm:spPr/>
      <dgm:t>
        <a:bodyPr/>
        <a:lstStyle/>
        <a:p>
          <a:endParaRPr lang="en-GB"/>
        </a:p>
      </dgm:t>
    </dgm:pt>
    <dgm:pt modelId="{4BA8699C-3199-394E-BD07-96F5FE7309A2}" type="sibTrans" cxnId="{A6E6CBC0-CCE4-CF41-BD28-1B04A7EA52FC}">
      <dgm:prSet/>
      <dgm:spPr/>
      <dgm:t>
        <a:bodyPr/>
        <a:lstStyle/>
        <a:p>
          <a:endParaRPr lang="en-GB"/>
        </a:p>
      </dgm:t>
    </dgm:pt>
    <dgm:pt modelId="{7233B89F-4EDE-E941-9614-28A12D2F2723}">
      <dgm:prSet phldrT="[Text]"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Useita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valmiiksi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asennettuja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ohjelmitoja</a:t>
          </a:r>
          <a:endParaRPr lang="en-GB"/>
        </a:p>
      </dgm:t>
    </dgm:pt>
    <dgm:pt modelId="{2D1C43CD-B11C-374F-AF4A-EC80049B4864}" type="parTrans" cxnId="{F8399055-FDD0-1C40-9D0C-48BA168FFADC}">
      <dgm:prSet/>
      <dgm:spPr/>
      <dgm:t>
        <a:bodyPr/>
        <a:lstStyle/>
        <a:p>
          <a:endParaRPr lang="en-GB"/>
        </a:p>
      </dgm:t>
    </dgm:pt>
    <dgm:pt modelId="{B0BBA34D-452A-E44D-A0A9-E594C4161D69}" type="sibTrans" cxnId="{F8399055-FDD0-1C40-9D0C-48BA168FFADC}">
      <dgm:prSet/>
      <dgm:spPr/>
      <dgm:t>
        <a:bodyPr/>
        <a:lstStyle/>
        <a:p>
          <a:endParaRPr lang="en-GB"/>
        </a:p>
      </dgm:t>
    </dgm:pt>
    <dgm:pt modelId="{83E6D5CF-45BD-6F48-B272-E7EDC032052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err="1"/>
            <a:t>Arkaluonteisen</a:t>
          </a:r>
          <a:r>
            <a:rPr lang="en-GB" b="0" i="0"/>
            <a:t> </a:t>
          </a:r>
          <a:r>
            <a:rPr lang="en-GB" b="0" i="0" err="1"/>
            <a:t>tutkimusdatan</a:t>
          </a:r>
          <a:r>
            <a:rPr lang="en-GB" b="0" i="0"/>
            <a:t> </a:t>
          </a:r>
          <a:r>
            <a:rPr lang="en-GB" b="0" i="0" err="1"/>
            <a:t>analysointi</a:t>
          </a:r>
          <a:r>
            <a:rPr lang="en-GB" b="0" i="0"/>
            <a:t> </a:t>
          </a:r>
          <a:r>
            <a:rPr lang="en-GB" b="0" i="0" err="1"/>
            <a:t>suojatussa</a:t>
          </a:r>
          <a:r>
            <a:rPr lang="en-GB" b="0" i="0"/>
            <a:t> </a:t>
          </a:r>
          <a:r>
            <a:rPr lang="en-GB" b="0" i="0" err="1"/>
            <a:t>pilviympäristössä</a:t>
          </a:r>
          <a:endParaRPr lang="en-GB"/>
        </a:p>
      </dgm:t>
    </dgm:pt>
    <dgm:pt modelId="{116E7E48-E9D8-334D-8B4C-89EA98692523}" type="parTrans" cxnId="{E611F731-E841-984D-AF72-F83BE20D8F80}">
      <dgm:prSet/>
      <dgm:spPr/>
    </dgm:pt>
    <dgm:pt modelId="{C71F47FD-45B1-464C-B43B-95C0CDD46E7F}" type="sibTrans" cxnId="{E611F731-E841-984D-AF72-F83BE20D8F80}">
      <dgm:prSet/>
      <dgm:spPr/>
    </dgm:pt>
    <dgm:pt modelId="{E4C917A6-4831-4614-BFCB-15157EF290D0}">
      <dgm:prSet phldr="0"/>
      <dgm:spPr/>
      <dgm:t>
        <a:bodyPr/>
        <a:lstStyle/>
        <a:p>
          <a:pPr rtl="0"/>
          <a:r>
            <a:rPr lang="en-GB" err="1">
              <a:latin typeface="Calibri"/>
              <a:ea typeface="Calibri"/>
              <a:cs typeface="Calibri"/>
            </a:rPr>
            <a:t>Virtuaalinen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laskentaympäristö</a:t>
          </a:r>
          <a:r>
            <a:rPr lang="en-GB">
              <a:latin typeface="Calibri"/>
              <a:ea typeface="Calibri"/>
              <a:cs typeface="Calibri"/>
            </a:rPr>
            <a:t>, IaaS-</a:t>
          </a:r>
          <a:r>
            <a:rPr lang="en-GB" err="1">
              <a:latin typeface="Calibri"/>
              <a:ea typeface="Calibri"/>
              <a:cs typeface="Calibri"/>
            </a:rPr>
            <a:t>palvelu</a:t>
          </a:r>
          <a:r>
            <a:rPr lang="en-GB">
              <a:latin typeface="Calibri"/>
              <a:ea typeface="Calibri"/>
              <a:cs typeface="Calibri"/>
            </a:rPr>
            <a:t> (Infrastructure as a Service)</a:t>
          </a:r>
        </a:p>
      </dgm:t>
    </dgm:pt>
    <dgm:pt modelId="{B6A8F5D3-ACB2-4309-8F7A-34011831F31A}" type="parTrans" cxnId="{E11BDE6F-0A6A-43F5-B55A-E556FDE630AB}">
      <dgm:prSet/>
      <dgm:spPr/>
    </dgm:pt>
    <dgm:pt modelId="{75919E2D-FA15-48E9-9829-FFF8C18D8777}" type="sibTrans" cxnId="{E11BDE6F-0A6A-43F5-B55A-E556FDE630AB}">
      <dgm:prSet/>
      <dgm:spPr/>
    </dgm:pt>
    <dgm:pt modelId="{E1E5E872-7FA0-457F-9099-F40A14A65E19}">
      <dgm:prSet phldr="0"/>
      <dgm:spPr/>
      <dgm:t>
        <a:bodyPr/>
        <a:lstStyle/>
        <a:p>
          <a:r>
            <a:rPr lang="en-US" err="1">
              <a:latin typeface="Calibri"/>
              <a:ea typeface="Calibri"/>
              <a:cs typeface="Calibri"/>
            </a:rPr>
            <a:t>Soveltuu</a:t>
          </a:r>
          <a:r>
            <a:rPr lang="en-US">
              <a:latin typeface="Calibri"/>
              <a:ea typeface="Calibri"/>
              <a:cs typeface="Calibri"/>
            </a:rPr>
            <a:t> </a:t>
          </a:r>
          <a:r>
            <a:rPr lang="en-US" err="1">
              <a:latin typeface="Calibri"/>
              <a:ea typeface="Calibri"/>
              <a:cs typeface="Calibri"/>
            </a:rPr>
            <a:t>arkaluonteisen</a:t>
          </a:r>
          <a:r>
            <a:rPr lang="en-US">
              <a:latin typeface="Calibri"/>
              <a:ea typeface="Calibri"/>
              <a:cs typeface="Calibri"/>
            </a:rPr>
            <a:t> </a:t>
          </a:r>
          <a:r>
            <a:rPr lang="en-US" err="1">
              <a:latin typeface="Calibri"/>
              <a:ea typeface="Calibri"/>
              <a:cs typeface="Calibri"/>
            </a:rPr>
            <a:t>tiedon</a:t>
          </a:r>
          <a:r>
            <a:rPr lang="en-US">
              <a:latin typeface="Calibri"/>
              <a:ea typeface="Calibri"/>
              <a:cs typeface="Calibri"/>
            </a:rPr>
            <a:t> </a:t>
          </a:r>
          <a:r>
            <a:rPr lang="en-US" err="1">
              <a:latin typeface="Calibri"/>
              <a:ea typeface="Calibri"/>
              <a:cs typeface="Calibri"/>
            </a:rPr>
            <a:t>tallentamiseen</a:t>
          </a:r>
          <a:r>
            <a:rPr lang="en-US">
              <a:latin typeface="Calibri"/>
              <a:ea typeface="Calibri"/>
              <a:cs typeface="Calibri"/>
            </a:rPr>
            <a:t>, </a:t>
          </a:r>
          <a:r>
            <a:rPr lang="en-US" err="1">
              <a:latin typeface="Calibri"/>
              <a:ea typeface="Calibri"/>
              <a:cs typeface="Calibri"/>
            </a:rPr>
            <a:t>kun</a:t>
          </a:r>
          <a:r>
            <a:rPr lang="en-US">
              <a:latin typeface="Calibri"/>
              <a:ea typeface="Calibri"/>
              <a:cs typeface="Calibri"/>
            </a:rPr>
            <a:t> </a:t>
          </a:r>
          <a:r>
            <a:rPr lang="en-US" err="1">
              <a:latin typeface="Calibri"/>
              <a:ea typeface="Calibri"/>
              <a:cs typeface="Calibri"/>
            </a:rPr>
            <a:t>tiedot</a:t>
          </a:r>
          <a:r>
            <a:rPr lang="en-US">
              <a:latin typeface="Calibri"/>
              <a:ea typeface="Calibri"/>
              <a:cs typeface="Calibri"/>
            </a:rPr>
            <a:t> on </a:t>
          </a:r>
          <a:r>
            <a:rPr lang="en-US" err="1">
              <a:latin typeface="Calibri"/>
              <a:ea typeface="Calibri"/>
              <a:cs typeface="Calibri"/>
            </a:rPr>
            <a:t>salattu</a:t>
          </a:r>
          <a:endParaRPr lang="en-US">
            <a:latin typeface="Calibri"/>
            <a:ea typeface="Calibri"/>
            <a:cs typeface="Calibri"/>
          </a:endParaRPr>
        </a:p>
      </dgm:t>
    </dgm:pt>
    <dgm:pt modelId="{B2D7EFC1-5044-457A-BA7C-D4367E9DD15F}" type="parTrans" cxnId="{36A40966-B3E1-46AB-8AC6-3AF8741F5F75}">
      <dgm:prSet/>
      <dgm:spPr/>
    </dgm:pt>
    <dgm:pt modelId="{3CBDCD1D-DE9B-4C88-8E4D-59B891CD725D}" type="sibTrans" cxnId="{36A40966-B3E1-46AB-8AC6-3AF8741F5F75}">
      <dgm:prSet/>
      <dgm:spPr/>
    </dgm:pt>
    <dgm:pt modelId="{4BC3F1F5-A0B5-41E9-A693-C6186AFD49E8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Suurteholaskentapalvelu</a:t>
          </a:r>
          <a:r>
            <a:rPr lang="en-GB">
              <a:latin typeface="Candara"/>
            </a:rPr>
            <a:t>, </a:t>
          </a:r>
          <a:r>
            <a:rPr lang="en-GB" err="1">
              <a:latin typeface="Candara"/>
            </a:rPr>
            <a:t>tutkimuskäyttöön</a:t>
          </a:r>
          <a:r>
            <a:rPr lang="en-GB"/>
            <a:t> </a:t>
          </a:r>
          <a:r>
            <a:rPr lang="en-GB" err="1"/>
            <a:t>tarkoitettu</a:t>
          </a:r>
          <a:r>
            <a:rPr lang="en-GB"/>
            <a:t> </a:t>
          </a:r>
          <a:r>
            <a:rPr lang="en-GB" err="1">
              <a:latin typeface="Candara"/>
            </a:rPr>
            <a:t>laskentaympäristö</a:t>
          </a:r>
          <a:endParaRPr lang="en-GB">
            <a:latin typeface="Candara"/>
          </a:endParaRPr>
        </a:p>
      </dgm:t>
    </dgm:pt>
    <dgm:pt modelId="{2F70C9E3-2C85-4D9A-8864-4B1F3B86493D}" type="parTrans" cxnId="{02867045-07B6-407D-9C91-C61CD54BB1CF}">
      <dgm:prSet/>
      <dgm:spPr/>
    </dgm:pt>
    <dgm:pt modelId="{DDC37572-EBE3-486A-AA39-6EE64188B4A3}" type="sibTrans" cxnId="{02867045-07B6-407D-9C91-C61CD54BB1CF}">
      <dgm:prSet/>
      <dgm:spPr/>
    </dgm:pt>
    <dgm:pt modelId="{B2B57C47-BEEB-45EA-B0F5-C126651A9BD0}">
      <dgm:prSet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Käyttäjä</a:t>
          </a:r>
          <a:r>
            <a:rPr lang="en-GB"/>
            <a:t> </a:t>
          </a:r>
          <a:r>
            <a:rPr lang="en-GB" err="1"/>
            <a:t>lähettää</a:t>
          </a:r>
          <a:r>
            <a:rPr lang="en-GB"/>
            <a:t> </a:t>
          </a:r>
          <a:r>
            <a:rPr lang="en-GB" err="1"/>
            <a:t>työnsä</a:t>
          </a:r>
          <a:r>
            <a:rPr lang="en-GB"/>
            <a:t> </a:t>
          </a:r>
          <a:r>
            <a:rPr lang="en-GB" err="1"/>
            <a:t>eräajojärjestelmän</a:t>
          </a:r>
          <a:r>
            <a:rPr lang="en-GB"/>
            <a:t> </a:t>
          </a:r>
          <a:r>
            <a:rPr lang="en-GB" err="1"/>
            <a:t>kautta</a:t>
          </a:r>
          <a:r>
            <a:rPr lang="en-GB"/>
            <a:t> </a:t>
          </a:r>
          <a:endParaRPr lang="en-US"/>
        </a:p>
      </dgm:t>
    </dgm:pt>
    <dgm:pt modelId="{A87AEE10-64B4-41AD-AE78-98CFAB4482CE}" type="parTrans" cxnId="{9AC1BE4D-9B6C-47CE-9A88-0D660B52D2D4}">
      <dgm:prSet/>
      <dgm:spPr/>
    </dgm:pt>
    <dgm:pt modelId="{EA9C819A-ECAB-4199-AF08-A8DF0E3D4365}" type="sibTrans" cxnId="{9AC1BE4D-9B6C-47CE-9A88-0D660B52D2D4}">
      <dgm:prSet/>
      <dgm:spPr/>
    </dgm:pt>
    <dgm:pt modelId="{B36FB064-6C41-4620-9C34-D6FF75B83179}">
      <dgm:prSet phldr="0"/>
      <dgm:spPr/>
      <dgm:t>
        <a:bodyPr/>
        <a:lstStyle/>
        <a:p>
          <a:pPr rtl="0"/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Useita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valmiiksi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asennettuja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ohjelmistoja</a:t>
          </a:r>
          <a:endParaRPr lang="en-GB">
            <a:latin typeface="Candara"/>
          </a:endParaRPr>
        </a:p>
      </dgm:t>
    </dgm:pt>
    <dgm:pt modelId="{2BFADA88-B995-43F4-83C5-E00ECED5091D}" type="parTrans" cxnId="{2DC7E721-07C7-4F8C-8A4A-E38C3D4E87D7}">
      <dgm:prSet/>
      <dgm:spPr/>
    </dgm:pt>
    <dgm:pt modelId="{D0D7A6F2-A502-4E1E-B4DF-DE1ABB05AB3D}" type="sibTrans" cxnId="{2DC7E721-07C7-4F8C-8A4A-E38C3D4E87D7}">
      <dgm:prSet/>
      <dgm:spPr/>
    </dgm:pt>
    <dgm:pt modelId="{4F2DB9AF-CA19-4BCE-BEA6-06740A7214C0}">
      <dgm:prSet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Käyttäjä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voi</a:t>
          </a:r>
          <a:r>
            <a:rPr lang="en-GB"/>
            <a:t> </a:t>
          </a:r>
          <a:r>
            <a:rPr lang="en-GB" err="1"/>
            <a:t>ajaa</a:t>
          </a:r>
          <a:r>
            <a:rPr lang="en-GB"/>
            <a:t> </a:t>
          </a:r>
          <a:r>
            <a:rPr lang="en-GB" err="1"/>
            <a:t>LUMI:n</a:t>
          </a:r>
          <a:r>
            <a:rPr lang="en-GB"/>
            <a:t> </a:t>
          </a:r>
          <a:r>
            <a:rPr lang="en-GB" err="1"/>
            <a:t>laskentaympäristössä</a:t>
          </a:r>
          <a:r>
            <a:rPr lang="en-GB"/>
            <a:t> </a:t>
          </a:r>
          <a:r>
            <a:rPr lang="en-GB" err="1"/>
            <a:t>omia</a:t>
          </a:r>
          <a:r>
            <a:rPr lang="en-GB"/>
            <a:t> </a:t>
          </a:r>
          <a:r>
            <a:rPr lang="en-GB" err="1"/>
            <a:t>ohjelmia</a:t>
          </a:r>
          <a:r>
            <a:rPr lang="en-GB"/>
            <a:t> tai </a:t>
          </a:r>
          <a:r>
            <a:rPr lang="en-GB" err="1"/>
            <a:t>LUMI:n</a:t>
          </a:r>
          <a:r>
            <a:rPr lang="en-GB"/>
            <a:t> </a:t>
          </a:r>
          <a:r>
            <a:rPr lang="en-GB" err="1"/>
            <a:t>kaupallisen</a:t>
          </a:r>
          <a:r>
            <a:rPr lang="en-GB"/>
            <a:t> </a:t>
          </a:r>
          <a:r>
            <a:rPr lang="en-GB" err="1"/>
            <a:t>käytön</a:t>
          </a:r>
          <a:r>
            <a:rPr lang="en-GB"/>
            <a:t> </a:t>
          </a:r>
          <a:r>
            <a:rPr lang="en-GB" err="1"/>
            <a:t>sallimia</a:t>
          </a:r>
          <a:r>
            <a:rPr lang="en-GB"/>
            <a:t> </a:t>
          </a:r>
          <a:r>
            <a:rPr lang="en-GB" err="1"/>
            <a:t>ohjelmia</a:t>
          </a:r>
          <a:endParaRPr lang="en-GB" err="1">
            <a:latin typeface="Calibri"/>
            <a:ea typeface="Calibri"/>
            <a:cs typeface="Calibri"/>
          </a:endParaRPr>
        </a:p>
      </dgm:t>
    </dgm:pt>
    <dgm:pt modelId="{0FD3A327-CD74-49ED-9A73-CBFBD0C0E476}" type="parTrans" cxnId="{6632E246-62AA-4F17-B382-00B38112C368}">
      <dgm:prSet/>
      <dgm:spPr/>
    </dgm:pt>
    <dgm:pt modelId="{568394CA-AB2D-48DE-94F2-8789AA69DCC6}" type="sibTrans" cxnId="{6632E246-62AA-4F17-B382-00B38112C368}">
      <dgm:prSet/>
      <dgm:spPr/>
    </dgm:pt>
    <dgm:pt modelId="{41EA3C0F-8BFA-4146-B5F4-FF39BC936CC6}">
      <dgm:prSet phldr="0"/>
      <dgm:spPr/>
      <dgm:t>
        <a:bodyPr/>
        <a:lstStyle/>
        <a:p>
          <a:pPr rtl="0"/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Suurteholaskentapalvelu</a:t>
          </a:r>
          <a:r>
            <a:rPr lang="en-GB">
              <a:latin typeface="Calibri"/>
              <a:ea typeface="Calibri"/>
              <a:cs typeface="Calibri"/>
            </a:rPr>
            <a:t>, </a:t>
          </a:r>
          <a:r>
            <a:rPr lang="en-GB" err="1">
              <a:latin typeface="Calibri"/>
              <a:ea typeface="Calibri"/>
              <a:cs typeface="Calibri"/>
            </a:rPr>
            <a:t>tutkimuskäyttöön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tarkoitettu</a:t>
          </a:r>
          <a:r>
            <a:rPr lang="en-GB">
              <a:latin typeface="Calibri"/>
              <a:ea typeface="Calibri"/>
              <a:cs typeface="Calibri"/>
            </a:rPr>
            <a:t> </a:t>
          </a:r>
          <a:r>
            <a:rPr lang="en-GB" err="1">
              <a:latin typeface="Calibri"/>
              <a:ea typeface="Calibri"/>
              <a:cs typeface="Calibri"/>
            </a:rPr>
            <a:t>laskentaympäristö</a:t>
          </a:r>
          <a:endParaRPr lang="en-GB">
            <a:latin typeface="Calibri"/>
            <a:ea typeface="Calibri"/>
            <a:cs typeface="Calibri"/>
          </a:endParaRPr>
        </a:p>
      </dgm:t>
    </dgm:pt>
    <dgm:pt modelId="{10DBF4EC-F392-4453-B188-97279A95C7C2}" type="parTrans" cxnId="{68E9FD54-5CF1-4B04-86FE-AE99AC6BF99C}">
      <dgm:prSet/>
      <dgm:spPr/>
    </dgm:pt>
    <dgm:pt modelId="{C65F83B0-4960-44A4-98BD-DE6F99292146}" type="sibTrans" cxnId="{68E9FD54-5CF1-4B04-86FE-AE99AC6BF99C}">
      <dgm:prSet/>
      <dgm:spPr/>
    </dgm:pt>
    <dgm:pt modelId="{C0B70FF5-64EF-CA43-B801-D6282533B14E}" type="pres">
      <dgm:prSet presAssocID="{8501A4A1-7CEA-0248-9DC1-A668F95009CA}" presName="Name0" presStyleCnt="0">
        <dgm:presLayoutVars>
          <dgm:dir/>
          <dgm:animLvl val="lvl"/>
          <dgm:resizeHandles val="exact"/>
        </dgm:presLayoutVars>
      </dgm:prSet>
      <dgm:spPr/>
    </dgm:pt>
    <dgm:pt modelId="{FEC6AE65-0629-7640-8875-689408B5F729}" type="pres">
      <dgm:prSet presAssocID="{066A017D-23E3-E24C-A3BA-EF822C56950D}" presName="composite" presStyleCnt="0"/>
      <dgm:spPr/>
    </dgm:pt>
    <dgm:pt modelId="{EA3DE994-E6A6-0842-8F2B-94A00FAEAECA}" type="pres">
      <dgm:prSet presAssocID="{066A017D-23E3-E24C-A3BA-EF822C56950D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CACBC5FC-AE19-D64D-869C-9FB66111FE52}" type="pres">
      <dgm:prSet presAssocID="{066A017D-23E3-E24C-A3BA-EF822C56950D}" presName="desTx" presStyleLbl="alignAccFollowNode1" presStyleIdx="0" presStyleCnt="5">
        <dgm:presLayoutVars>
          <dgm:bulletEnabled val="1"/>
        </dgm:presLayoutVars>
      </dgm:prSet>
      <dgm:spPr/>
    </dgm:pt>
    <dgm:pt modelId="{981BCBE0-F666-5F44-B89C-270B908F3BE9}" type="pres">
      <dgm:prSet presAssocID="{9EDA60AA-F386-4D43-9441-DE8932C74C2A}" presName="space" presStyleCnt="0"/>
      <dgm:spPr/>
    </dgm:pt>
    <dgm:pt modelId="{317FDFC6-8439-BF4A-8750-2F62036360BD}" type="pres">
      <dgm:prSet presAssocID="{4A12EC23-DEC4-854D-A2B9-2FF548B8F0A8}" presName="composite" presStyleCnt="0"/>
      <dgm:spPr/>
    </dgm:pt>
    <dgm:pt modelId="{767C55F6-6197-904C-A840-575C7CEA830F}" type="pres">
      <dgm:prSet presAssocID="{4A12EC23-DEC4-854D-A2B9-2FF548B8F0A8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D2E9B9DC-2CB5-3844-A9C4-71FF32D31F28}" type="pres">
      <dgm:prSet presAssocID="{4A12EC23-DEC4-854D-A2B9-2FF548B8F0A8}" presName="desTx" presStyleLbl="alignAccFollowNode1" presStyleIdx="1" presStyleCnt="5">
        <dgm:presLayoutVars>
          <dgm:bulletEnabled val="1"/>
        </dgm:presLayoutVars>
      </dgm:prSet>
      <dgm:spPr/>
    </dgm:pt>
    <dgm:pt modelId="{826F8327-796E-0E49-B912-2B49D7105DA3}" type="pres">
      <dgm:prSet presAssocID="{6E9BBF56-A084-FE48-AC82-BD46A300BC51}" presName="space" presStyleCnt="0"/>
      <dgm:spPr/>
    </dgm:pt>
    <dgm:pt modelId="{9A30F020-2CBF-E74C-8D9C-5EA20F61ECB3}" type="pres">
      <dgm:prSet presAssocID="{8BCE045C-8B15-4D4C-A83D-53C64D8A60F8}" presName="composite" presStyleCnt="0"/>
      <dgm:spPr/>
    </dgm:pt>
    <dgm:pt modelId="{EB5A7D12-EED1-4341-B4CA-E0519AC77ED6}" type="pres">
      <dgm:prSet presAssocID="{8BCE045C-8B15-4D4C-A83D-53C64D8A60F8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41FB0B0-D77F-4346-BEAD-03E569A33D3D}" type="pres">
      <dgm:prSet presAssocID="{8BCE045C-8B15-4D4C-A83D-53C64D8A60F8}" presName="desTx" presStyleLbl="alignAccFollowNode1" presStyleIdx="2" presStyleCnt="5">
        <dgm:presLayoutVars>
          <dgm:bulletEnabled val="1"/>
        </dgm:presLayoutVars>
      </dgm:prSet>
      <dgm:spPr/>
    </dgm:pt>
    <dgm:pt modelId="{C742363F-F24E-D04B-96AF-E996E865885A}" type="pres">
      <dgm:prSet presAssocID="{D1C499F5-6BEF-C941-9A58-2F5ED3F1AB33}" presName="space" presStyleCnt="0"/>
      <dgm:spPr/>
    </dgm:pt>
    <dgm:pt modelId="{4972ECC4-E9AC-9348-8F45-3097CA2B3385}" type="pres">
      <dgm:prSet presAssocID="{44ACFF61-5249-6248-A7FD-424841229D3D}" presName="composite" presStyleCnt="0"/>
      <dgm:spPr/>
    </dgm:pt>
    <dgm:pt modelId="{69F3A36F-2DA7-5D47-B750-F38F57E44AA5}" type="pres">
      <dgm:prSet presAssocID="{44ACFF61-5249-6248-A7FD-424841229D3D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A4C168BB-BD66-C642-8B51-D43F7257F773}" type="pres">
      <dgm:prSet presAssocID="{44ACFF61-5249-6248-A7FD-424841229D3D}" presName="desTx" presStyleLbl="alignAccFollowNode1" presStyleIdx="3" presStyleCnt="5">
        <dgm:presLayoutVars>
          <dgm:bulletEnabled val="1"/>
        </dgm:presLayoutVars>
      </dgm:prSet>
      <dgm:spPr/>
    </dgm:pt>
    <dgm:pt modelId="{0E1E3BCF-662E-FE4F-AA27-F40107AF07A7}" type="pres">
      <dgm:prSet presAssocID="{DE4E0943-24EA-824B-8ACA-1F7024BA2C8B}" presName="space" presStyleCnt="0"/>
      <dgm:spPr/>
    </dgm:pt>
    <dgm:pt modelId="{70F0D152-1CBA-EE4C-8A90-E3E86924247E}" type="pres">
      <dgm:prSet presAssocID="{090666D8-76AB-7446-A017-76C2E47E8D7D}" presName="composite" presStyleCnt="0"/>
      <dgm:spPr/>
    </dgm:pt>
    <dgm:pt modelId="{10B39D93-90FF-F04C-BF38-8A3A32B5AE7A}" type="pres">
      <dgm:prSet presAssocID="{090666D8-76AB-7446-A017-76C2E47E8D7D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3753F00-08C1-8348-B0F1-1BF87B513F7C}" type="pres">
      <dgm:prSet presAssocID="{090666D8-76AB-7446-A017-76C2E47E8D7D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9507F105-BB82-46AE-8037-BE3812739966}" type="presOf" srcId="{4A12EC23-DEC4-854D-A2B9-2FF548B8F0A8}" destId="{767C55F6-6197-904C-A840-575C7CEA830F}" srcOrd="0" destOrd="0" presId="urn:microsoft.com/office/officeart/2005/8/layout/hList1"/>
    <dgm:cxn modelId="{7D4AC91D-FE8A-4C75-AD04-73C6F8C3B316}" type="presOf" srcId="{090666D8-76AB-7446-A017-76C2E47E8D7D}" destId="{10B39D93-90FF-F04C-BF38-8A3A32B5AE7A}" srcOrd="0" destOrd="0" presId="urn:microsoft.com/office/officeart/2005/8/layout/hList1"/>
    <dgm:cxn modelId="{2DC7E721-07C7-4F8C-8A4A-E38C3D4E87D7}" srcId="{44ACFF61-5249-6248-A7FD-424841229D3D}" destId="{B36FB064-6C41-4620-9C34-D6FF75B83179}" srcOrd="1" destOrd="0" parTransId="{2BFADA88-B995-43F4-83C5-E00ECED5091D}" sibTransId="{D0D7A6F2-A502-4E1E-B4DF-DE1ABB05AB3D}"/>
    <dgm:cxn modelId="{1F441F26-6214-A149-8136-5DB4D002C0C4}" srcId="{8501A4A1-7CEA-0248-9DC1-A668F95009CA}" destId="{4A12EC23-DEC4-854D-A2B9-2FF548B8F0A8}" srcOrd="1" destOrd="0" parTransId="{0A391AC8-A5F7-0A44-B587-9618CF321D30}" sibTransId="{6E9BBF56-A084-FE48-AC82-BD46A300BC51}"/>
    <dgm:cxn modelId="{907CF326-8A9C-B846-8D6D-EE84241C8CAB}" srcId="{8501A4A1-7CEA-0248-9DC1-A668F95009CA}" destId="{066A017D-23E3-E24C-A3BA-EF822C56950D}" srcOrd="0" destOrd="0" parTransId="{E600ED13-7CB9-C945-AACC-DD3D602820DC}" sibTransId="{9EDA60AA-F386-4D43-9441-DE8932C74C2A}"/>
    <dgm:cxn modelId="{8C460327-4E3A-475C-9E24-156617F7D76B}" type="presOf" srcId="{83E6D5CF-45BD-6F48-B272-E7EDC0320527}" destId="{A3753F00-08C1-8348-B0F1-1BF87B513F7C}" srcOrd="0" destOrd="0" presId="urn:microsoft.com/office/officeart/2005/8/layout/hList1"/>
    <dgm:cxn modelId="{007DC32F-DF55-4846-98BF-4474E1DEF328}" type="presOf" srcId="{15C0F3BE-B680-B74A-B6FE-FF0721518F09}" destId="{241FB0B0-D77F-4346-BEAD-03E569A33D3D}" srcOrd="0" destOrd="0" presId="urn:microsoft.com/office/officeart/2005/8/layout/hList1"/>
    <dgm:cxn modelId="{C59C3630-C565-4138-9DC1-DE64F8AA1EB5}" type="presOf" srcId="{E1E5E872-7FA0-457F-9099-F40A14A65E19}" destId="{CACBC5FC-AE19-D64D-869C-9FB66111FE52}" srcOrd="0" destOrd="1" presId="urn:microsoft.com/office/officeart/2005/8/layout/hList1"/>
    <dgm:cxn modelId="{A8638A30-1814-4CFD-B757-D0E3D09F1384}" type="presOf" srcId="{B2B57C47-BEEB-45EA-B0F5-C126651A9BD0}" destId="{241FB0B0-D77F-4346-BEAD-03E569A33D3D}" srcOrd="0" destOrd="2" presId="urn:microsoft.com/office/officeart/2005/8/layout/hList1"/>
    <dgm:cxn modelId="{E611F731-E841-984D-AF72-F83BE20D8F80}" srcId="{090666D8-76AB-7446-A017-76C2E47E8D7D}" destId="{83E6D5CF-45BD-6F48-B272-E7EDC0320527}" srcOrd="0" destOrd="0" parTransId="{116E7E48-E9D8-334D-8B4C-89EA98692523}" sibTransId="{C71F47FD-45B1-464C-B43B-95C0CDD46E7F}"/>
    <dgm:cxn modelId="{A18D4436-A7D4-41E9-8C1E-8CBFD0B37D3B}" type="presOf" srcId="{E4C917A6-4831-4614-BFCB-15157EF290D0}" destId="{D2E9B9DC-2CB5-3844-A9C4-71FF32D31F28}" srcOrd="0" destOrd="0" presId="urn:microsoft.com/office/officeart/2005/8/layout/hList1"/>
    <dgm:cxn modelId="{02867045-07B6-407D-9C91-C61CD54BB1CF}" srcId="{8BCE045C-8B15-4D4C-A83D-53C64D8A60F8}" destId="{4BC3F1F5-A0B5-41E9-A693-C6186AFD49E8}" srcOrd="1" destOrd="0" parTransId="{2F70C9E3-2C85-4D9A-8864-4B1F3B86493D}" sibTransId="{DDC37572-EBE3-486A-AA39-6EE64188B4A3}"/>
    <dgm:cxn modelId="{36A40966-B3E1-46AB-8AC6-3AF8741F5F75}" srcId="{066A017D-23E3-E24C-A3BA-EF822C56950D}" destId="{E1E5E872-7FA0-457F-9099-F40A14A65E19}" srcOrd="1" destOrd="0" parTransId="{B2D7EFC1-5044-457A-BA7C-D4367E9DD15F}" sibTransId="{3CBDCD1D-DE9B-4C88-8E4D-59B891CD725D}"/>
    <dgm:cxn modelId="{6632E246-62AA-4F17-B382-00B38112C368}" srcId="{44ACFF61-5249-6248-A7FD-424841229D3D}" destId="{4F2DB9AF-CA19-4BCE-BEA6-06740A7214C0}" srcOrd="2" destOrd="0" parTransId="{0FD3A327-CD74-49ED-9A73-CBFBD0C0E476}" sibTransId="{568394CA-AB2D-48DE-94F2-8789AA69DCC6}"/>
    <dgm:cxn modelId="{28754D4C-8412-40AC-90D6-81D7FD9E9103}" type="presOf" srcId="{7233B89F-4EDE-E941-9614-28A12D2F2723}" destId="{241FB0B0-D77F-4346-BEAD-03E569A33D3D}" srcOrd="0" destOrd="3" presId="urn:microsoft.com/office/officeart/2005/8/layout/hList1"/>
    <dgm:cxn modelId="{9AC1BE4D-9B6C-47CE-9A88-0D660B52D2D4}" srcId="{8BCE045C-8B15-4D4C-A83D-53C64D8A60F8}" destId="{B2B57C47-BEEB-45EA-B0F5-C126651A9BD0}" srcOrd="2" destOrd="0" parTransId="{A87AEE10-64B4-41AD-AE78-98CFAB4482CE}" sibTransId="{EA9C819A-ECAB-4199-AF08-A8DF0E3D4365}"/>
    <dgm:cxn modelId="{E11BDE6F-0A6A-43F5-B55A-E556FDE630AB}" srcId="{4A12EC23-DEC4-854D-A2B9-2FF548B8F0A8}" destId="{E4C917A6-4831-4614-BFCB-15157EF290D0}" srcOrd="0" destOrd="0" parTransId="{B6A8F5D3-ACB2-4309-8F7A-34011831F31A}" sibTransId="{75919E2D-FA15-48E9-9829-FFF8C18D8777}"/>
    <dgm:cxn modelId="{68E9FD54-5CF1-4B04-86FE-AE99AC6BF99C}" srcId="{44ACFF61-5249-6248-A7FD-424841229D3D}" destId="{41EA3C0F-8BFA-4146-B5F4-FF39BC936CC6}" srcOrd="0" destOrd="0" parTransId="{10DBF4EC-F392-4453-B188-97279A95C7C2}" sibTransId="{C65F83B0-4960-44A4-98BD-DE6F99292146}"/>
    <dgm:cxn modelId="{F8399055-FDD0-1C40-9D0C-48BA168FFADC}" srcId="{8BCE045C-8B15-4D4C-A83D-53C64D8A60F8}" destId="{7233B89F-4EDE-E941-9614-28A12D2F2723}" srcOrd="3" destOrd="0" parTransId="{2D1C43CD-B11C-374F-AF4A-EC80049B4864}" sibTransId="{B0BBA34D-452A-E44D-A0A9-E594C4161D69}"/>
    <dgm:cxn modelId="{1BCB8676-029D-0F47-B62B-95ED8A1CBC7E}" type="presOf" srcId="{8501A4A1-7CEA-0248-9DC1-A668F95009CA}" destId="{C0B70FF5-64EF-CA43-B801-D6282533B14E}" srcOrd="0" destOrd="0" presId="urn:microsoft.com/office/officeart/2005/8/layout/hList1"/>
    <dgm:cxn modelId="{C7989D77-461C-E645-BE8D-260BC1ECD903}" srcId="{8BCE045C-8B15-4D4C-A83D-53C64D8A60F8}" destId="{15C0F3BE-B680-B74A-B6FE-FF0721518F09}" srcOrd="0" destOrd="0" parTransId="{5CE15432-A07D-6645-8416-DC534695BB4D}" sibTransId="{A2EC03F2-536E-A147-BA7E-E67776291B38}"/>
    <dgm:cxn modelId="{9EACEA57-E91E-4C89-986E-64233A38F2B7}" type="presOf" srcId="{066A017D-23E3-E24C-A3BA-EF822C56950D}" destId="{EA3DE994-E6A6-0842-8F2B-94A00FAEAECA}" srcOrd="0" destOrd="0" presId="urn:microsoft.com/office/officeart/2005/8/layout/hList1"/>
    <dgm:cxn modelId="{C1109558-8309-4F59-AA46-0A3BAA57C8AA}" type="presOf" srcId="{4BC3F1F5-A0B5-41E9-A693-C6186AFD49E8}" destId="{241FB0B0-D77F-4346-BEAD-03E569A33D3D}" srcOrd="0" destOrd="1" presId="urn:microsoft.com/office/officeart/2005/8/layout/hList1"/>
    <dgm:cxn modelId="{2B26F67D-FD15-489B-9775-4515221A3C59}" type="presOf" srcId="{41EA3C0F-8BFA-4146-B5F4-FF39BC936CC6}" destId="{A4C168BB-BD66-C642-8B51-D43F7257F773}" srcOrd="0" destOrd="0" presId="urn:microsoft.com/office/officeart/2005/8/layout/hList1"/>
    <dgm:cxn modelId="{338AFF87-B0F3-4502-AEB1-9594C395FD57}" type="presOf" srcId="{65E8EC2F-A03B-4F4F-B970-98C3678DDD10}" destId="{D2E9B9DC-2CB5-3844-A9C4-71FF32D31F28}" srcOrd="0" destOrd="1" presId="urn:microsoft.com/office/officeart/2005/8/layout/hList1"/>
    <dgm:cxn modelId="{B32A3D9A-C667-4F13-AAAD-C8C62965FD5F}" type="presOf" srcId="{8BCE045C-8B15-4D4C-A83D-53C64D8A60F8}" destId="{EB5A7D12-EED1-4341-B4CA-E0519AC77ED6}" srcOrd="0" destOrd="0" presId="urn:microsoft.com/office/officeart/2005/8/layout/hList1"/>
    <dgm:cxn modelId="{6CB3EFAA-46B3-6D4A-8F3D-DBCEBEAF34D3}" srcId="{4A12EC23-DEC4-854D-A2B9-2FF548B8F0A8}" destId="{65E8EC2F-A03B-4F4F-B970-98C3678DDD10}" srcOrd="1" destOrd="0" parTransId="{6977508F-4064-6A44-8CED-F6715058DED0}" sibTransId="{58928088-874C-4647-BCCD-1857E41D582D}"/>
    <dgm:cxn modelId="{B6B865B6-498C-406F-B64A-E52BA06CEEAF}" type="presOf" srcId="{BCA73FF1-9840-CD49-B20A-FCB935C59255}" destId="{CACBC5FC-AE19-D64D-869C-9FB66111FE52}" srcOrd="0" destOrd="0" presId="urn:microsoft.com/office/officeart/2005/8/layout/hList1"/>
    <dgm:cxn modelId="{8A6B44B7-9C75-8047-A97C-993D0F3B7A8B}" srcId="{8501A4A1-7CEA-0248-9DC1-A668F95009CA}" destId="{44ACFF61-5249-6248-A7FD-424841229D3D}" srcOrd="3" destOrd="0" parTransId="{783959DD-0437-2445-B233-D49B337C7D6A}" sibTransId="{DE4E0943-24EA-824B-8ACA-1F7024BA2C8B}"/>
    <dgm:cxn modelId="{A6E6CBC0-CCE4-CF41-BD28-1B04A7EA52FC}" srcId="{8501A4A1-7CEA-0248-9DC1-A668F95009CA}" destId="{090666D8-76AB-7446-A017-76C2E47E8D7D}" srcOrd="4" destOrd="0" parTransId="{2510C593-14C6-EF41-92E3-9D5962A645F7}" sibTransId="{4BA8699C-3199-394E-BD07-96F5FE7309A2}"/>
    <dgm:cxn modelId="{62C4E0F0-1411-4EAF-A229-87E8A6A1A0AE}" type="presOf" srcId="{4F2DB9AF-CA19-4BCE-BEA6-06740A7214C0}" destId="{A4C168BB-BD66-C642-8B51-D43F7257F773}" srcOrd="0" destOrd="2" presId="urn:microsoft.com/office/officeart/2005/8/layout/hList1"/>
    <dgm:cxn modelId="{563151F1-99EE-B24B-ACC5-8B3042F4D97E}" srcId="{066A017D-23E3-E24C-A3BA-EF822C56950D}" destId="{BCA73FF1-9840-CD49-B20A-FCB935C59255}" srcOrd="0" destOrd="0" parTransId="{ED4D734F-143B-734D-AA62-844AB4E296BF}" sibTransId="{24E4515E-26E9-E241-BCB8-AA5862C26363}"/>
    <dgm:cxn modelId="{90AAB7F4-109A-4018-A19A-F8BE9E4AE495}" type="presOf" srcId="{44ACFF61-5249-6248-A7FD-424841229D3D}" destId="{69F3A36F-2DA7-5D47-B750-F38F57E44AA5}" srcOrd="0" destOrd="0" presId="urn:microsoft.com/office/officeart/2005/8/layout/hList1"/>
    <dgm:cxn modelId="{93191AF7-1755-1645-ABAB-C930B0D95D16}" srcId="{8501A4A1-7CEA-0248-9DC1-A668F95009CA}" destId="{8BCE045C-8B15-4D4C-A83D-53C64D8A60F8}" srcOrd="2" destOrd="0" parTransId="{B49D7E85-909A-C245-9A60-5A76EC1F75CF}" sibTransId="{D1C499F5-6BEF-C941-9A58-2F5ED3F1AB33}"/>
    <dgm:cxn modelId="{94442FFC-8123-495B-9178-30929BA44510}" type="presOf" srcId="{B36FB064-6C41-4620-9C34-D6FF75B83179}" destId="{A4C168BB-BD66-C642-8B51-D43F7257F773}" srcOrd="0" destOrd="1" presId="urn:microsoft.com/office/officeart/2005/8/layout/hList1"/>
    <dgm:cxn modelId="{7300A0C2-2B0A-4600-A1F4-F373ACC23742}" type="presParOf" srcId="{C0B70FF5-64EF-CA43-B801-D6282533B14E}" destId="{FEC6AE65-0629-7640-8875-689408B5F729}" srcOrd="0" destOrd="0" presId="urn:microsoft.com/office/officeart/2005/8/layout/hList1"/>
    <dgm:cxn modelId="{C57F1E0E-1F37-4CBA-9DCD-5CFC50325CB6}" type="presParOf" srcId="{FEC6AE65-0629-7640-8875-689408B5F729}" destId="{EA3DE994-E6A6-0842-8F2B-94A00FAEAECA}" srcOrd="0" destOrd="0" presId="urn:microsoft.com/office/officeart/2005/8/layout/hList1"/>
    <dgm:cxn modelId="{06B56142-E095-4BC1-B192-D1F9BD521929}" type="presParOf" srcId="{FEC6AE65-0629-7640-8875-689408B5F729}" destId="{CACBC5FC-AE19-D64D-869C-9FB66111FE52}" srcOrd="1" destOrd="0" presId="urn:microsoft.com/office/officeart/2005/8/layout/hList1"/>
    <dgm:cxn modelId="{95D45024-EED4-46E9-9FFD-78D7925486B3}" type="presParOf" srcId="{C0B70FF5-64EF-CA43-B801-D6282533B14E}" destId="{981BCBE0-F666-5F44-B89C-270B908F3BE9}" srcOrd="1" destOrd="0" presId="urn:microsoft.com/office/officeart/2005/8/layout/hList1"/>
    <dgm:cxn modelId="{7AF0A9B7-BBBC-4782-B984-07F8C86AECD0}" type="presParOf" srcId="{C0B70FF5-64EF-CA43-B801-D6282533B14E}" destId="{317FDFC6-8439-BF4A-8750-2F62036360BD}" srcOrd="2" destOrd="0" presId="urn:microsoft.com/office/officeart/2005/8/layout/hList1"/>
    <dgm:cxn modelId="{C9243461-E074-4361-8D02-F7BC8CC8CC16}" type="presParOf" srcId="{317FDFC6-8439-BF4A-8750-2F62036360BD}" destId="{767C55F6-6197-904C-A840-575C7CEA830F}" srcOrd="0" destOrd="0" presId="urn:microsoft.com/office/officeart/2005/8/layout/hList1"/>
    <dgm:cxn modelId="{275FE6CB-25AF-4B43-BF56-68D8E839D5C0}" type="presParOf" srcId="{317FDFC6-8439-BF4A-8750-2F62036360BD}" destId="{D2E9B9DC-2CB5-3844-A9C4-71FF32D31F28}" srcOrd="1" destOrd="0" presId="urn:microsoft.com/office/officeart/2005/8/layout/hList1"/>
    <dgm:cxn modelId="{2997CD84-5E75-4CBB-93C4-D0C595F93B40}" type="presParOf" srcId="{C0B70FF5-64EF-CA43-B801-D6282533B14E}" destId="{826F8327-796E-0E49-B912-2B49D7105DA3}" srcOrd="3" destOrd="0" presId="urn:microsoft.com/office/officeart/2005/8/layout/hList1"/>
    <dgm:cxn modelId="{9F45602D-4F6D-435A-A3C7-D29E537D1FE3}" type="presParOf" srcId="{C0B70FF5-64EF-CA43-B801-D6282533B14E}" destId="{9A30F020-2CBF-E74C-8D9C-5EA20F61ECB3}" srcOrd="4" destOrd="0" presId="urn:microsoft.com/office/officeart/2005/8/layout/hList1"/>
    <dgm:cxn modelId="{60778588-1368-4882-A0C8-F6FA3A9B5571}" type="presParOf" srcId="{9A30F020-2CBF-E74C-8D9C-5EA20F61ECB3}" destId="{EB5A7D12-EED1-4341-B4CA-E0519AC77ED6}" srcOrd="0" destOrd="0" presId="urn:microsoft.com/office/officeart/2005/8/layout/hList1"/>
    <dgm:cxn modelId="{FA777CF6-1CCF-4E59-8612-D3D259867E2E}" type="presParOf" srcId="{9A30F020-2CBF-E74C-8D9C-5EA20F61ECB3}" destId="{241FB0B0-D77F-4346-BEAD-03E569A33D3D}" srcOrd="1" destOrd="0" presId="urn:microsoft.com/office/officeart/2005/8/layout/hList1"/>
    <dgm:cxn modelId="{4BD11482-D5BE-4D2C-B221-650CDECA194C}" type="presParOf" srcId="{C0B70FF5-64EF-CA43-B801-D6282533B14E}" destId="{C742363F-F24E-D04B-96AF-E996E865885A}" srcOrd="5" destOrd="0" presId="urn:microsoft.com/office/officeart/2005/8/layout/hList1"/>
    <dgm:cxn modelId="{D729EC6A-3AE2-4248-8530-EDC66CB78D5E}" type="presParOf" srcId="{C0B70FF5-64EF-CA43-B801-D6282533B14E}" destId="{4972ECC4-E9AC-9348-8F45-3097CA2B3385}" srcOrd="6" destOrd="0" presId="urn:microsoft.com/office/officeart/2005/8/layout/hList1"/>
    <dgm:cxn modelId="{EF95F9AC-1E6F-4686-86B1-951A9DEE9DD2}" type="presParOf" srcId="{4972ECC4-E9AC-9348-8F45-3097CA2B3385}" destId="{69F3A36F-2DA7-5D47-B750-F38F57E44AA5}" srcOrd="0" destOrd="0" presId="urn:microsoft.com/office/officeart/2005/8/layout/hList1"/>
    <dgm:cxn modelId="{4B531991-3059-4259-AABD-E3A3B33AF4F2}" type="presParOf" srcId="{4972ECC4-E9AC-9348-8F45-3097CA2B3385}" destId="{A4C168BB-BD66-C642-8B51-D43F7257F773}" srcOrd="1" destOrd="0" presId="urn:microsoft.com/office/officeart/2005/8/layout/hList1"/>
    <dgm:cxn modelId="{F7B6D6EB-8A2F-4439-8D44-AF424F346F2E}" type="presParOf" srcId="{C0B70FF5-64EF-CA43-B801-D6282533B14E}" destId="{0E1E3BCF-662E-FE4F-AA27-F40107AF07A7}" srcOrd="7" destOrd="0" presId="urn:microsoft.com/office/officeart/2005/8/layout/hList1"/>
    <dgm:cxn modelId="{A6CBAE34-EECC-45DC-AB87-B6F54A7C8BD9}" type="presParOf" srcId="{C0B70FF5-64EF-CA43-B801-D6282533B14E}" destId="{70F0D152-1CBA-EE4C-8A90-E3E86924247E}" srcOrd="8" destOrd="0" presId="urn:microsoft.com/office/officeart/2005/8/layout/hList1"/>
    <dgm:cxn modelId="{6CB9C830-0D90-4D0C-AF1F-58C068BBBE5A}" type="presParOf" srcId="{70F0D152-1CBA-EE4C-8A90-E3E86924247E}" destId="{10B39D93-90FF-F04C-BF38-8A3A32B5AE7A}" srcOrd="0" destOrd="0" presId="urn:microsoft.com/office/officeart/2005/8/layout/hList1"/>
    <dgm:cxn modelId="{93E5ABB4-E7D0-407F-9539-8D462DC6E481}" type="presParOf" srcId="{70F0D152-1CBA-EE4C-8A90-E3E86924247E}" destId="{A3753F00-08C1-8348-B0F1-1BF87B513F7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01A4A1-7CEA-0248-9DC1-A668F95009CA}" type="doc">
      <dgm:prSet loTypeId="urn:microsoft.com/office/officeart/2005/8/layout/hList1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8BCE045C-8B15-4D4C-A83D-53C64D8A60F8}">
      <dgm:prSet phldrT="[Text]"/>
      <dgm:spPr/>
      <dgm:t>
        <a:bodyPr/>
        <a:lstStyle/>
        <a:p>
          <a:r>
            <a:rPr lang="en-GB">
              <a:latin typeface="Candara"/>
            </a:rPr>
            <a:t>EUDAT-</a:t>
          </a:r>
          <a:r>
            <a:rPr lang="en-GB" err="1">
              <a:latin typeface="Candara"/>
            </a:rPr>
            <a:t>palvelut</a:t>
          </a:r>
          <a:endParaRPr lang="en-GB"/>
        </a:p>
      </dgm:t>
    </dgm:pt>
    <dgm:pt modelId="{B49D7E85-909A-C245-9A60-5A76EC1F75CF}" type="parTrans" cxnId="{93191AF7-1755-1645-ABAB-C930B0D95D16}">
      <dgm:prSet/>
      <dgm:spPr/>
      <dgm:t>
        <a:bodyPr/>
        <a:lstStyle/>
        <a:p>
          <a:endParaRPr lang="en-GB"/>
        </a:p>
      </dgm:t>
    </dgm:pt>
    <dgm:pt modelId="{D1C499F5-6BEF-C941-9A58-2F5ED3F1AB33}" type="sibTrans" cxnId="{93191AF7-1755-1645-ABAB-C930B0D95D16}">
      <dgm:prSet/>
      <dgm:spPr/>
      <dgm:t>
        <a:bodyPr/>
        <a:lstStyle/>
        <a:p>
          <a:endParaRPr lang="en-GB"/>
        </a:p>
      </dgm:t>
    </dgm:pt>
    <dgm:pt modelId="{15C0F3BE-B680-B74A-B6FE-FF0721518F09}">
      <dgm:prSet phldrT="[Text]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GB" b="0" i="0" err="1">
              <a:latin typeface="Candara"/>
            </a:rPr>
            <a:t>Organisaatiolle</a:t>
          </a:r>
          <a:r>
            <a:rPr lang="en-GB" b="0" i="0">
              <a:latin typeface="Candara"/>
            </a:rPr>
            <a:t> </a:t>
          </a:r>
          <a:r>
            <a:rPr lang="en-GB" b="0" i="0" err="1">
              <a:latin typeface="Candara"/>
            </a:rPr>
            <a:t>räätälöity</a:t>
          </a:r>
          <a:r>
            <a:rPr lang="en-GB" b="0" i="0"/>
            <a:t> </a:t>
          </a:r>
          <a:r>
            <a:rPr lang="en-GB" b="0" i="0" err="1"/>
            <a:t>ratkaisu</a:t>
          </a:r>
          <a:r>
            <a:rPr lang="en-GB" b="0" i="0"/>
            <a:t> </a:t>
          </a:r>
          <a:r>
            <a:rPr lang="en-GB" b="0" i="0" err="1"/>
            <a:t>tiedon</a:t>
          </a:r>
          <a:r>
            <a:rPr lang="en-GB" b="0" i="0"/>
            <a:t> </a:t>
          </a:r>
          <a:r>
            <a:rPr lang="en-GB" b="0" i="0" err="1"/>
            <a:t>tallentamiseen</a:t>
          </a:r>
          <a:r>
            <a:rPr lang="en-GB" b="0" i="0"/>
            <a:t> </a:t>
          </a:r>
          <a:r>
            <a:rPr lang="en-GB" b="0" i="0" err="1"/>
            <a:t>ja</a:t>
          </a:r>
          <a:r>
            <a:rPr lang="en-GB" b="0" i="0"/>
            <a:t> </a:t>
          </a:r>
          <a:r>
            <a:rPr lang="en-GB" b="0" i="0" err="1"/>
            <a:t>jakamiseen</a:t>
          </a:r>
          <a:endParaRPr lang="en-GB"/>
        </a:p>
      </dgm:t>
    </dgm:pt>
    <dgm:pt modelId="{5CE15432-A07D-6645-8416-DC534695BB4D}" type="parTrans" cxnId="{C7989D77-461C-E645-BE8D-260BC1ECD903}">
      <dgm:prSet/>
      <dgm:spPr/>
      <dgm:t>
        <a:bodyPr/>
        <a:lstStyle/>
        <a:p>
          <a:endParaRPr lang="en-GB"/>
        </a:p>
      </dgm:t>
    </dgm:pt>
    <dgm:pt modelId="{A2EC03F2-536E-A147-BA7E-E67776291B38}" type="sibTrans" cxnId="{C7989D77-461C-E645-BE8D-260BC1ECD903}">
      <dgm:prSet/>
      <dgm:spPr/>
      <dgm:t>
        <a:bodyPr/>
        <a:lstStyle/>
        <a:p>
          <a:endParaRPr lang="en-GB"/>
        </a:p>
      </dgm:t>
    </dgm:pt>
    <dgm:pt modelId="{E08CF4B7-6B12-A342-AF5A-B9D2816CD5E3}">
      <dgm:prSet/>
      <dgm:spPr/>
      <dgm:t>
        <a:bodyPr/>
        <a:lstStyle/>
        <a:p>
          <a:r>
            <a:rPr lang="en-GB" err="1"/>
            <a:t>Rahti</a:t>
          </a:r>
          <a:endParaRPr lang="en-GB"/>
        </a:p>
      </dgm:t>
    </dgm:pt>
    <dgm:pt modelId="{D29ABC49-64FC-F04B-8E27-17125F59BB46}" type="parTrans" cxnId="{2D827A4E-8967-6749-BF3A-8A96730B3991}">
      <dgm:prSet/>
      <dgm:spPr/>
      <dgm:t>
        <a:bodyPr/>
        <a:lstStyle/>
        <a:p>
          <a:endParaRPr lang="en-GB"/>
        </a:p>
      </dgm:t>
    </dgm:pt>
    <dgm:pt modelId="{9E67B198-6EE5-544B-883C-44A8E7EA14C7}" type="sibTrans" cxnId="{2D827A4E-8967-6749-BF3A-8A96730B3991}">
      <dgm:prSet/>
      <dgm:spPr/>
      <dgm:t>
        <a:bodyPr/>
        <a:lstStyle/>
        <a:p>
          <a:endParaRPr lang="en-GB"/>
        </a:p>
      </dgm:t>
    </dgm:pt>
    <dgm:pt modelId="{CACD73AC-4839-124D-B3E0-3FA6B5D09D23}">
      <dgm:prSet/>
      <dgm:spPr/>
      <dgm:t>
        <a:bodyPr/>
        <a:lstStyle/>
        <a:p>
          <a:r>
            <a:rPr lang="en-GB" err="1"/>
            <a:t>Funet</a:t>
          </a:r>
          <a:r>
            <a:rPr lang="en-GB"/>
            <a:t> </a:t>
          </a:r>
          <a:r>
            <a:rPr lang="en-GB" err="1"/>
            <a:t>FileSender</a:t>
          </a:r>
          <a:endParaRPr lang="en-GB"/>
        </a:p>
      </dgm:t>
    </dgm:pt>
    <dgm:pt modelId="{30F1A70E-DA10-594C-9FDB-F50B2BCF7D6C}" type="parTrans" cxnId="{7378CDBF-49ED-894A-9954-54B0A7CA72D0}">
      <dgm:prSet/>
      <dgm:spPr/>
      <dgm:t>
        <a:bodyPr/>
        <a:lstStyle/>
        <a:p>
          <a:endParaRPr lang="en-GB"/>
        </a:p>
      </dgm:t>
    </dgm:pt>
    <dgm:pt modelId="{B0EE2E59-DD86-7E4A-A571-ACB7316BE20E}" type="sibTrans" cxnId="{7378CDBF-49ED-894A-9954-54B0A7CA72D0}">
      <dgm:prSet/>
      <dgm:spPr/>
      <dgm:t>
        <a:bodyPr/>
        <a:lstStyle/>
        <a:p>
          <a:endParaRPr lang="en-GB"/>
        </a:p>
      </dgm:t>
    </dgm:pt>
    <dgm:pt modelId="{759B6FA2-1E53-7643-855E-C1B4B611176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err="1"/>
            <a:t>Aineiston</a:t>
          </a:r>
          <a:r>
            <a:rPr lang="en-GB"/>
            <a:t> </a:t>
          </a:r>
          <a:r>
            <a:rPr lang="en-GB" err="1"/>
            <a:t>säilytysaika</a:t>
          </a:r>
          <a:r>
            <a:rPr lang="en-GB"/>
            <a:t> </a:t>
          </a:r>
          <a:r>
            <a:rPr lang="en-GB" err="1"/>
            <a:t>määräytyy</a:t>
          </a:r>
          <a:r>
            <a:rPr lang="en-GB"/>
            <a:t> </a:t>
          </a:r>
          <a:r>
            <a:rPr lang="en-GB" err="1"/>
            <a:t>sopimuksen</a:t>
          </a:r>
          <a:r>
            <a:rPr lang="en-GB"/>
            <a:t> </a:t>
          </a:r>
          <a:r>
            <a:rPr lang="en-GB" err="1"/>
            <a:t>mukaan</a:t>
          </a:r>
          <a:endParaRPr lang="en-GB"/>
        </a:p>
      </dgm:t>
    </dgm:pt>
    <dgm:pt modelId="{F57769B9-B3E0-1142-AB4F-11EB0050BBFE}" type="parTrans" cxnId="{A90E7CE7-1C1F-464B-8031-15BD5CE4CEDC}">
      <dgm:prSet/>
      <dgm:spPr/>
      <dgm:t>
        <a:bodyPr/>
        <a:lstStyle/>
        <a:p>
          <a:endParaRPr lang="en-GB"/>
        </a:p>
      </dgm:t>
    </dgm:pt>
    <dgm:pt modelId="{7CBD4294-EEBA-B945-9944-7072D1A58768}" type="sibTrans" cxnId="{A90E7CE7-1C1F-464B-8031-15BD5CE4CEDC}">
      <dgm:prSet/>
      <dgm:spPr/>
      <dgm:t>
        <a:bodyPr/>
        <a:lstStyle/>
        <a:p>
          <a:endParaRPr lang="en-GB"/>
        </a:p>
      </dgm:t>
    </dgm:pt>
    <dgm:pt modelId="{53C65E4C-B32C-CD48-8013-916331E748E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err="1"/>
            <a:t>Suurten</a:t>
          </a:r>
          <a:r>
            <a:rPr lang="en-GB" b="0" i="0"/>
            <a:t> (</a:t>
          </a:r>
          <a:r>
            <a:rPr lang="en-GB" b="0" i="0" err="1"/>
            <a:t>jopa</a:t>
          </a:r>
          <a:r>
            <a:rPr lang="en-GB" b="0" i="0"/>
            <a:t> </a:t>
          </a:r>
          <a:r>
            <a:rPr lang="en-GB" b="0" i="0" err="1"/>
            <a:t>useiden</a:t>
          </a:r>
          <a:r>
            <a:rPr lang="en-GB" b="0" i="0"/>
            <a:t> </a:t>
          </a:r>
          <a:r>
            <a:rPr lang="en-GB" b="0" i="0" err="1"/>
            <a:t>gigatavujen</a:t>
          </a:r>
          <a:r>
            <a:rPr lang="en-GB" b="0" i="0"/>
            <a:t> </a:t>
          </a:r>
          <a:r>
            <a:rPr lang="en-GB" b="0" i="0" err="1"/>
            <a:t>kokoisten</a:t>
          </a:r>
          <a:r>
            <a:rPr lang="en-GB" b="0" i="0"/>
            <a:t>) </a:t>
          </a:r>
          <a:r>
            <a:rPr lang="en-GB" b="0" i="0" err="1"/>
            <a:t>tiedostojen</a:t>
          </a:r>
          <a:r>
            <a:rPr lang="en-GB" b="0" i="0"/>
            <a:t> </a:t>
          </a:r>
          <a:r>
            <a:rPr lang="en-GB" b="0" i="0" err="1"/>
            <a:t>jakamiseen</a:t>
          </a:r>
          <a:r>
            <a:rPr lang="en-GB" b="0" i="0"/>
            <a:t> </a:t>
          </a:r>
          <a:r>
            <a:rPr lang="en-GB" b="0" i="0" err="1"/>
            <a:t>tarkoitettu</a:t>
          </a:r>
          <a:r>
            <a:rPr lang="en-GB" b="0" i="0"/>
            <a:t> </a:t>
          </a:r>
          <a:r>
            <a:rPr lang="en-GB" b="0" i="0" err="1"/>
            <a:t>selainpohjainen</a:t>
          </a:r>
          <a:r>
            <a:rPr lang="en-GB" b="0" i="0"/>
            <a:t> </a:t>
          </a:r>
          <a:r>
            <a:rPr lang="en-GB" b="0" i="0" err="1"/>
            <a:t>verkkopalvelu</a:t>
          </a:r>
          <a:endParaRPr lang="en-GB"/>
        </a:p>
      </dgm:t>
    </dgm:pt>
    <dgm:pt modelId="{9B7D723E-386F-4848-8673-1FF9C4E94789}" type="parTrans" cxnId="{CA6B495A-6CF1-5847-B15C-4CB30BEB0597}">
      <dgm:prSet/>
      <dgm:spPr/>
      <dgm:t>
        <a:bodyPr/>
        <a:lstStyle/>
        <a:p>
          <a:endParaRPr lang="en-GB"/>
        </a:p>
      </dgm:t>
    </dgm:pt>
    <dgm:pt modelId="{C6FBA006-5348-104D-89BB-7D79F6CDED13}" type="sibTrans" cxnId="{CA6B495A-6CF1-5847-B15C-4CB30BEB0597}">
      <dgm:prSet/>
      <dgm:spPr/>
      <dgm:t>
        <a:bodyPr/>
        <a:lstStyle/>
        <a:p>
          <a:endParaRPr lang="en-GB"/>
        </a:p>
      </dgm:t>
    </dgm:pt>
    <dgm:pt modelId="{5F10145A-AF58-CC41-8214-A55A3770318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/>
            <a:t>Ei ole </a:t>
          </a:r>
          <a:r>
            <a:rPr lang="en-GB" b="0" i="0" err="1"/>
            <a:t>tarkoitettu</a:t>
          </a:r>
          <a:r>
            <a:rPr lang="en-GB" b="0" i="0"/>
            <a:t> </a:t>
          </a:r>
          <a:r>
            <a:rPr lang="en-GB" b="0" i="0" err="1"/>
            <a:t>pysyväissäilytykseen</a:t>
          </a:r>
          <a:r>
            <a:rPr lang="en-GB" b="0" i="0"/>
            <a:t>, </a:t>
          </a:r>
          <a:r>
            <a:rPr lang="en-GB" b="0" i="0" err="1"/>
            <a:t>vaan</a:t>
          </a:r>
          <a:r>
            <a:rPr lang="en-GB" b="0" i="0"/>
            <a:t> </a:t>
          </a:r>
          <a:r>
            <a:rPr lang="en-GB" b="0" i="0" err="1"/>
            <a:t>tiedostot</a:t>
          </a:r>
          <a:r>
            <a:rPr lang="en-GB" b="0" i="0"/>
            <a:t> </a:t>
          </a:r>
          <a:r>
            <a:rPr lang="en-GB" b="0" i="0" err="1"/>
            <a:t>poistetaan</a:t>
          </a:r>
          <a:r>
            <a:rPr lang="en-GB" b="0" i="0"/>
            <a:t> </a:t>
          </a:r>
          <a:r>
            <a:rPr lang="en-GB" b="0" i="0" err="1"/>
            <a:t>määräajan</a:t>
          </a:r>
          <a:r>
            <a:rPr lang="en-GB" b="0" i="0"/>
            <a:t> </a:t>
          </a:r>
          <a:r>
            <a:rPr lang="en-GB" b="0" i="0" err="1"/>
            <a:t>kuluttua</a:t>
          </a:r>
          <a:r>
            <a:rPr lang="en-GB" b="0" i="0"/>
            <a:t>.</a:t>
          </a:r>
          <a:endParaRPr lang="en-GB"/>
        </a:p>
      </dgm:t>
    </dgm:pt>
    <dgm:pt modelId="{03F10388-3DD2-1345-B681-7388205D9C5E}" type="parTrans" cxnId="{500D9A9D-FD31-3941-A8EE-3680A4B32C47}">
      <dgm:prSet/>
      <dgm:spPr/>
      <dgm:t>
        <a:bodyPr/>
        <a:lstStyle/>
        <a:p>
          <a:endParaRPr lang="en-GB"/>
        </a:p>
      </dgm:t>
    </dgm:pt>
    <dgm:pt modelId="{9FFD192A-313D-5448-B06C-98F95149A3D3}" type="sibTrans" cxnId="{500D9A9D-FD31-3941-A8EE-3680A4B32C47}">
      <dgm:prSet/>
      <dgm:spPr/>
      <dgm:t>
        <a:bodyPr/>
        <a:lstStyle/>
        <a:p>
          <a:endParaRPr lang="en-GB"/>
        </a:p>
      </dgm:t>
    </dgm:pt>
    <dgm:pt modelId="{0FC78A5B-A442-4900-9E04-7E46590975E2}">
      <dgm:prSet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Alustan</a:t>
          </a:r>
          <a:r>
            <a:rPr lang="en-GB"/>
            <a:t>, </a:t>
          </a:r>
          <a:r>
            <a:rPr lang="en-GB" err="1"/>
            <a:t>jossa</a:t>
          </a:r>
          <a:r>
            <a:rPr lang="en-GB"/>
            <a:t> </a:t>
          </a:r>
          <a:r>
            <a:rPr lang="en-GB" err="1"/>
            <a:t>käyttäjä</a:t>
          </a:r>
          <a:r>
            <a:rPr lang="en-GB"/>
            <a:t> </a:t>
          </a:r>
          <a:r>
            <a:rPr lang="en-GB" err="1"/>
            <a:t>voi</a:t>
          </a:r>
          <a:r>
            <a:rPr lang="en-GB"/>
            <a:t> </a:t>
          </a:r>
          <a:r>
            <a:rPr lang="en-GB" err="1"/>
            <a:t>pystyttää</a:t>
          </a:r>
          <a:r>
            <a:rPr lang="en-GB"/>
            <a:t> </a:t>
          </a:r>
          <a:r>
            <a:rPr lang="en-GB" err="1"/>
            <a:t>omia</a:t>
          </a:r>
          <a:r>
            <a:rPr lang="en-GB"/>
            <a:t> </a:t>
          </a:r>
          <a:r>
            <a:rPr lang="en-GB" err="1"/>
            <a:t>sovelluksiaan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tuoda</a:t>
          </a:r>
          <a:r>
            <a:rPr lang="en-GB"/>
            <a:t> ne </a:t>
          </a:r>
          <a:r>
            <a:rPr lang="en-GB" err="1"/>
            <a:t>saataville</a:t>
          </a:r>
          <a:r>
            <a:rPr lang="en-GB"/>
            <a:t> </a:t>
          </a:r>
          <a:r>
            <a:rPr lang="en-GB" err="1"/>
            <a:t>verkon</a:t>
          </a:r>
          <a:r>
            <a:rPr lang="en-GB"/>
            <a:t> </a:t>
          </a:r>
          <a:r>
            <a:rPr lang="en-GB" err="1"/>
            <a:t>kautta</a:t>
          </a:r>
          <a:r>
            <a:rPr lang="en-GB">
              <a:latin typeface="Candara"/>
            </a:rPr>
            <a:t> </a:t>
          </a:r>
        </a:p>
      </dgm:t>
    </dgm:pt>
    <dgm:pt modelId="{E242C152-8BE3-4466-A8F8-BBBE0C22831B}" type="parTrans" cxnId="{B15451FD-E738-4B24-940E-E2931378FE56}">
      <dgm:prSet/>
      <dgm:spPr/>
    </dgm:pt>
    <dgm:pt modelId="{98933C1C-08A3-4B80-ADE7-7A0F38989DD4}" type="sibTrans" cxnId="{B15451FD-E738-4B24-940E-E2931378FE56}">
      <dgm:prSet/>
      <dgm:spPr/>
    </dgm:pt>
    <dgm:pt modelId="{51504D6B-30DA-47E3-9DB0-296A1319BD7B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Käyttäjä</a:t>
          </a:r>
          <a:r>
            <a:rPr lang="en-GB"/>
            <a:t> </a:t>
          </a:r>
          <a:r>
            <a:rPr lang="en-GB" err="1"/>
            <a:t>pystyy</a:t>
          </a:r>
          <a:r>
            <a:rPr lang="en-GB"/>
            <a:t> </a:t>
          </a:r>
          <a:r>
            <a:rPr lang="en-GB" err="1"/>
            <a:t>ajamaan</a:t>
          </a:r>
          <a:r>
            <a:rPr lang="en-GB"/>
            <a:t> </a:t>
          </a:r>
          <a:r>
            <a:rPr lang="en-GB" err="1">
              <a:latin typeface="Candara"/>
            </a:rPr>
            <a:t>erilaisia</a:t>
          </a:r>
          <a:r>
            <a:rPr lang="en-GB">
              <a:latin typeface="Candara"/>
            </a:rPr>
            <a:t> </a:t>
          </a:r>
          <a:r>
            <a:rPr lang="en-GB" err="1"/>
            <a:t>sovelluksia</a:t>
          </a:r>
          <a:r>
            <a:rPr lang="en-GB"/>
            <a:t> web-</a:t>
          </a:r>
          <a:r>
            <a:rPr lang="en-GB" err="1"/>
            <a:t>palvelimista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tietokannoista</a:t>
          </a:r>
          <a:r>
            <a:rPr lang="en-GB"/>
            <a:t> data-</a:t>
          </a:r>
          <a:r>
            <a:rPr lang="en-GB" err="1"/>
            <a:t>analyysiputkiin</a:t>
          </a:r>
          <a:r>
            <a:rPr lang="en-GB"/>
            <a:t>.</a:t>
          </a:r>
          <a:endParaRPr lang="en-US"/>
        </a:p>
      </dgm:t>
    </dgm:pt>
    <dgm:pt modelId="{9304A75A-2BB8-403E-B224-9E35629FEA81}" type="parTrans" cxnId="{9315F9AA-301F-4DD8-889B-C3F1A7C0A036}">
      <dgm:prSet/>
      <dgm:spPr/>
    </dgm:pt>
    <dgm:pt modelId="{C8E4828A-0E54-4C2F-AFEF-B00E9A7C55E8}" type="sibTrans" cxnId="{9315F9AA-301F-4DD8-889B-C3F1A7C0A036}">
      <dgm:prSet/>
      <dgm:spPr/>
    </dgm:pt>
    <dgm:pt modelId="{FA7BC235-E748-48D1-9A3D-A37CAD47B689}">
      <dgm:prSet phldr="0"/>
      <dgm:spPr/>
      <dgm:t>
        <a:bodyPr/>
        <a:lstStyle/>
        <a:p>
          <a:pPr rtl="0"/>
          <a:r>
            <a:rPr lang="en-GB" err="1">
              <a:solidFill>
                <a:schemeClr val="bg2"/>
              </a:solidFill>
              <a:latin typeface="Calibri"/>
              <a:ea typeface="Calibri"/>
              <a:cs typeface="Calibri"/>
            </a:rPr>
            <a:t>Fairdata-palvelut</a:t>
          </a:r>
          <a:endParaRPr lang="en-GB">
            <a:solidFill>
              <a:schemeClr val="bg2"/>
            </a:solidFill>
            <a:latin typeface="Calibri"/>
            <a:ea typeface="Calibri"/>
            <a:cs typeface="Calibri"/>
          </a:endParaRPr>
        </a:p>
      </dgm:t>
    </dgm:pt>
    <dgm:pt modelId="{F3102AA6-2E34-4AEC-9DAD-94C258E984D5}" type="parTrans" cxnId="{CAD9AD56-1D52-4B1D-BE02-9F32566DBCD3}">
      <dgm:prSet/>
      <dgm:spPr/>
    </dgm:pt>
    <dgm:pt modelId="{23D679A6-FC12-483B-9777-75B1894B597A}" type="sibTrans" cxnId="{CAD9AD56-1D52-4B1D-BE02-9F32566DBCD3}">
      <dgm:prSet/>
      <dgm:spPr/>
    </dgm:pt>
    <dgm:pt modelId="{89517964-EFCB-4090-A5E7-ADE4C2CA996A}">
      <dgm:prSet phldr="0"/>
      <dgm:spPr/>
      <dgm:t>
        <a:bodyPr/>
        <a:lstStyle/>
        <a:p>
          <a:pPr rtl="0"/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Tutkimusaineistojen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tallentaminen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,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kuvailu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,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jakaminen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ja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julkaisu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avoimesti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tai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rajatusti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. </a:t>
          </a:r>
          <a:endParaRPr lang="en-US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9DF72A70-84C4-400D-B97B-4F94BAE91A98}" type="parTrans" cxnId="{3D97E595-B237-48A7-8DC3-19FA35734C04}">
      <dgm:prSet/>
      <dgm:spPr/>
    </dgm:pt>
    <dgm:pt modelId="{94DE5D3F-F74A-46C8-83E2-E0B683A25464}" type="sibTrans" cxnId="{3D97E595-B237-48A7-8DC3-19FA35734C04}">
      <dgm:prSet/>
      <dgm:spPr/>
    </dgm:pt>
    <dgm:pt modelId="{F44996BF-D866-4E56-9EF5-70FF985512D0}">
      <dgm:prSet phldr="0"/>
      <dgm:spPr/>
      <dgm:t>
        <a:bodyPr/>
        <a:lstStyle/>
        <a:p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Aineiston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omistaja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tai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organisaatio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päättää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aineiston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säilytysajan</a:t>
          </a:r>
          <a:endParaRPr lang="en-GB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1BBA78ED-3176-4E6E-89B7-434E15657715}" type="parTrans" cxnId="{6B0C5A33-5265-4D0B-9043-A45E4AFE5A9E}">
      <dgm:prSet/>
      <dgm:spPr/>
    </dgm:pt>
    <dgm:pt modelId="{6EB44B8D-21A0-4003-9186-052E84CE6E51}" type="sibTrans" cxnId="{6B0C5A33-5265-4D0B-9043-A45E4AFE5A9E}">
      <dgm:prSet/>
      <dgm:spPr/>
    </dgm:pt>
    <dgm:pt modelId="{FB357C47-EDF6-4728-98E2-E71E0A3926FB}">
      <dgm:prSet phldr="0"/>
      <dgm:spPr/>
      <dgm:t>
        <a:bodyPr/>
        <a:lstStyle/>
        <a:p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Merkittävien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aineistojen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pitkäaikassäilytys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vuosikymmeniksi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tai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tuleville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sukupolville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.</a:t>
          </a:r>
          <a:endParaRPr lang="en-US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47D7EF09-E433-48C7-8CA6-B7C99106D628}" type="parTrans" cxnId="{1AF18F79-447B-4759-9EC5-8913D4AB593E}">
      <dgm:prSet/>
      <dgm:spPr/>
    </dgm:pt>
    <dgm:pt modelId="{6E2DE979-5AEA-42A2-874D-DCA5ED50372E}" type="sibTrans" cxnId="{1AF18F79-447B-4759-9EC5-8913D4AB593E}">
      <dgm:prSet/>
      <dgm:spPr/>
    </dgm:pt>
    <dgm:pt modelId="{087777DD-EA6A-44CC-8E95-A0008079E6CD}">
      <dgm:prSet phldr="0"/>
      <dgm:spPr/>
      <dgm:t>
        <a:bodyPr/>
        <a:lstStyle/>
        <a:p>
          <a:pPr rtl="0"/>
          <a:r>
            <a:rPr lang="en-GB">
              <a:solidFill>
                <a:schemeClr val="bg2"/>
              </a:solidFill>
              <a:latin typeface="Calibri"/>
              <a:ea typeface="Calibri"/>
              <a:cs typeface="Calibri"/>
            </a:rPr>
            <a:t>SD Connect</a:t>
          </a:r>
          <a:endParaRPr lang="en-US">
            <a:solidFill>
              <a:schemeClr val="bg2"/>
            </a:solidFill>
            <a:latin typeface="Calibri"/>
            <a:ea typeface="Calibri"/>
            <a:cs typeface="Calibri"/>
          </a:endParaRPr>
        </a:p>
      </dgm:t>
    </dgm:pt>
    <dgm:pt modelId="{9AA4C00C-CE81-4823-BF1D-CF053EC965A2}" type="parTrans" cxnId="{75E66E8A-DD37-481C-A20A-178AC527A7C4}">
      <dgm:prSet/>
      <dgm:spPr/>
    </dgm:pt>
    <dgm:pt modelId="{96E51894-0EC3-4F6F-933E-055B45C33CB0}" type="sibTrans" cxnId="{75E66E8A-DD37-481C-A20A-178AC527A7C4}">
      <dgm:prSet/>
      <dgm:spPr/>
    </dgm:pt>
    <dgm:pt modelId="{329C91C5-511E-47AD-987A-B7C3225F9875}">
      <dgm:prSet phldr="0"/>
      <dgm:spPr/>
      <dgm:t>
        <a:bodyPr/>
        <a:lstStyle/>
        <a:p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Arkaluonteisen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tutkimusdatan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kerääminen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ja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tallentaminen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tutkimusprojektin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aktiivisen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vaiheen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aikana</a:t>
          </a:r>
          <a:endParaRPr lang="en-GB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6BC36571-BE28-4070-B986-C392470F1B07}" type="parTrans" cxnId="{43374A0C-D018-4525-8361-54744522C30C}">
      <dgm:prSet/>
      <dgm:spPr/>
    </dgm:pt>
    <dgm:pt modelId="{0C2C66EE-25E1-44A1-9DA9-C8A8C3D25999}" type="sibTrans" cxnId="{43374A0C-D018-4525-8361-54744522C30C}">
      <dgm:prSet/>
      <dgm:spPr/>
    </dgm:pt>
    <dgm:pt modelId="{C0B70FF5-64EF-CA43-B801-D6282533B14E}" type="pres">
      <dgm:prSet presAssocID="{8501A4A1-7CEA-0248-9DC1-A668F95009CA}" presName="Name0" presStyleCnt="0">
        <dgm:presLayoutVars>
          <dgm:dir/>
          <dgm:animLvl val="lvl"/>
          <dgm:resizeHandles val="exact"/>
        </dgm:presLayoutVars>
      </dgm:prSet>
      <dgm:spPr/>
    </dgm:pt>
    <dgm:pt modelId="{C2BF61EF-A073-4212-B8FE-B67BE1AF9291}" type="pres">
      <dgm:prSet presAssocID="{FA7BC235-E748-48D1-9A3D-A37CAD47B689}" presName="composite" presStyleCnt="0"/>
      <dgm:spPr/>
    </dgm:pt>
    <dgm:pt modelId="{0C054E1B-3E11-49E1-BCA8-0232BD4A9D3A}" type="pres">
      <dgm:prSet presAssocID="{FA7BC235-E748-48D1-9A3D-A37CAD47B689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22DC2F4D-6257-4C75-A0E4-60A5EFD893EF}" type="pres">
      <dgm:prSet presAssocID="{FA7BC235-E748-48D1-9A3D-A37CAD47B689}" presName="desTx" presStyleLbl="alignAccFollowNode1" presStyleIdx="0" presStyleCnt="5">
        <dgm:presLayoutVars>
          <dgm:bulletEnabled val="1"/>
        </dgm:presLayoutVars>
      </dgm:prSet>
      <dgm:spPr/>
    </dgm:pt>
    <dgm:pt modelId="{CABFA304-8850-4E1F-8566-8C2FF37D6E75}" type="pres">
      <dgm:prSet presAssocID="{23D679A6-FC12-483B-9777-75B1894B597A}" presName="space" presStyleCnt="0"/>
      <dgm:spPr/>
    </dgm:pt>
    <dgm:pt modelId="{05C82A79-BFFA-4C7C-9E74-EA6C7798C398}" type="pres">
      <dgm:prSet presAssocID="{087777DD-EA6A-44CC-8E95-A0008079E6CD}" presName="composite" presStyleCnt="0"/>
      <dgm:spPr/>
    </dgm:pt>
    <dgm:pt modelId="{0BFE80D9-F236-4BBB-8DE4-4A755F69082A}" type="pres">
      <dgm:prSet presAssocID="{087777DD-EA6A-44CC-8E95-A0008079E6C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F6143B0-CB88-4256-AC48-654DF8E6E8CE}" type="pres">
      <dgm:prSet presAssocID="{087777DD-EA6A-44CC-8E95-A0008079E6CD}" presName="desTx" presStyleLbl="alignAccFollowNode1" presStyleIdx="1" presStyleCnt="5">
        <dgm:presLayoutVars>
          <dgm:bulletEnabled val="1"/>
        </dgm:presLayoutVars>
      </dgm:prSet>
      <dgm:spPr/>
    </dgm:pt>
    <dgm:pt modelId="{AD90C9B4-DD16-4989-823B-44E78A117335}" type="pres">
      <dgm:prSet presAssocID="{96E51894-0EC3-4F6F-933E-055B45C33CB0}" presName="space" presStyleCnt="0"/>
      <dgm:spPr/>
    </dgm:pt>
    <dgm:pt modelId="{B308D13D-864F-3B4B-979C-C7FEC5288075}" type="pres">
      <dgm:prSet presAssocID="{E08CF4B7-6B12-A342-AF5A-B9D2816CD5E3}" presName="composite" presStyleCnt="0"/>
      <dgm:spPr/>
    </dgm:pt>
    <dgm:pt modelId="{53F4C6CE-B48D-AF4F-A0B1-70100F98D893}" type="pres">
      <dgm:prSet presAssocID="{E08CF4B7-6B12-A342-AF5A-B9D2816CD5E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47B66BBF-7160-C940-95B0-C82165B80A36}" type="pres">
      <dgm:prSet presAssocID="{E08CF4B7-6B12-A342-AF5A-B9D2816CD5E3}" presName="desTx" presStyleLbl="alignAccFollowNode1" presStyleIdx="2" presStyleCnt="5">
        <dgm:presLayoutVars>
          <dgm:bulletEnabled val="1"/>
        </dgm:presLayoutVars>
      </dgm:prSet>
      <dgm:spPr/>
    </dgm:pt>
    <dgm:pt modelId="{3FA3F3A5-FFD4-314F-885B-772903F4A231}" type="pres">
      <dgm:prSet presAssocID="{9E67B198-6EE5-544B-883C-44A8E7EA14C7}" presName="space" presStyleCnt="0"/>
      <dgm:spPr/>
    </dgm:pt>
    <dgm:pt modelId="{8146D088-C7F4-7542-BC72-5707C1F56567}" type="pres">
      <dgm:prSet presAssocID="{CACD73AC-4839-124D-B3E0-3FA6B5D09D23}" presName="composite" presStyleCnt="0"/>
      <dgm:spPr/>
    </dgm:pt>
    <dgm:pt modelId="{F4DA0D76-5689-8E42-85C1-EE9843790CC6}" type="pres">
      <dgm:prSet presAssocID="{CACD73AC-4839-124D-B3E0-3FA6B5D09D23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40F9F6FF-20A0-4A49-9773-11FC733D7DEC}" type="pres">
      <dgm:prSet presAssocID="{CACD73AC-4839-124D-B3E0-3FA6B5D09D23}" presName="desTx" presStyleLbl="alignAccFollowNode1" presStyleIdx="3" presStyleCnt="5">
        <dgm:presLayoutVars>
          <dgm:bulletEnabled val="1"/>
        </dgm:presLayoutVars>
      </dgm:prSet>
      <dgm:spPr/>
    </dgm:pt>
    <dgm:pt modelId="{C6D499AF-8F9B-A444-960D-8C369E213C20}" type="pres">
      <dgm:prSet presAssocID="{B0EE2E59-DD86-7E4A-A571-ACB7316BE20E}" presName="space" presStyleCnt="0"/>
      <dgm:spPr/>
    </dgm:pt>
    <dgm:pt modelId="{9A30F020-2CBF-E74C-8D9C-5EA20F61ECB3}" type="pres">
      <dgm:prSet presAssocID="{8BCE045C-8B15-4D4C-A83D-53C64D8A60F8}" presName="composite" presStyleCnt="0"/>
      <dgm:spPr/>
    </dgm:pt>
    <dgm:pt modelId="{EB5A7D12-EED1-4341-B4CA-E0519AC77ED6}" type="pres">
      <dgm:prSet presAssocID="{8BCE045C-8B15-4D4C-A83D-53C64D8A60F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241FB0B0-D77F-4346-BEAD-03E569A33D3D}" type="pres">
      <dgm:prSet presAssocID="{8BCE045C-8B15-4D4C-A83D-53C64D8A60F8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8D7EE408-44ED-46AD-85B1-1AE042A3FD29}" type="presOf" srcId="{5F10145A-AF58-CC41-8214-A55A3770318C}" destId="{40F9F6FF-20A0-4A49-9773-11FC733D7DEC}" srcOrd="0" destOrd="1" presId="urn:microsoft.com/office/officeart/2005/8/layout/hList1"/>
    <dgm:cxn modelId="{43374A0C-D018-4525-8361-54744522C30C}" srcId="{087777DD-EA6A-44CC-8E95-A0008079E6CD}" destId="{329C91C5-511E-47AD-987A-B7C3225F9875}" srcOrd="0" destOrd="0" parTransId="{6BC36571-BE28-4070-B986-C392470F1B07}" sibTransId="{0C2C66EE-25E1-44A1-9DA9-C8A8C3D25999}"/>
    <dgm:cxn modelId="{8A874312-4E28-40F8-B959-A6EC9546AA3A}" type="presOf" srcId="{53C65E4C-B32C-CD48-8013-916331E748EC}" destId="{40F9F6FF-20A0-4A49-9773-11FC733D7DEC}" srcOrd="0" destOrd="0" presId="urn:microsoft.com/office/officeart/2005/8/layout/hList1"/>
    <dgm:cxn modelId="{3E1F591D-D472-4735-8C30-8C70B9960DD5}" type="presOf" srcId="{FA7BC235-E748-48D1-9A3D-A37CAD47B689}" destId="{0C054E1B-3E11-49E1-BCA8-0232BD4A9D3A}" srcOrd="0" destOrd="0" presId="urn:microsoft.com/office/officeart/2005/8/layout/hList1"/>
    <dgm:cxn modelId="{6B0C5A33-5265-4D0B-9043-A45E4AFE5A9E}" srcId="{FA7BC235-E748-48D1-9A3D-A37CAD47B689}" destId="{F44996BF-D866-4E56-9EF5-70FF985512D0}" srcOrd="1" destOrd="0" parTransId="{1BBA78ED-3176-4E6E-89B7-434E15657715}" sibTransId="{6EB44B8D-21A0-4003-9186-052E84CE6E51}"/>
    <dgm:cxn modelId="{4982F13B-4E3B-4BC5-BD2F-271B37DC8D81}" type="presOf" srcId="{8BCE045C-8B15-4D4C-A83D-53C64D8A60F8}" destId="{EB5A7D12-EED1-4341-B4CA-E0519AC77ED6}" srcOrd="0" destOrd="0" presId="urn:microsoft.com/office/officeart/2005/8/layout/hList1"/>
    <dgm:cxn modelId="{D716E45F-96C3-48BF-9BC3-BD89C7F7F773}" type="presOf" srcId="{15C0F3BE-B680-B74A-B6FE-FF0721518F09}" destId="{241FB0B0-D77F-4346-BEAD-03E569A33D3D}" srcOrd="0" destOrd="0" presId="urn:microsoft.com/office/officeart/2005/8/layout/hList1"/>
    <dgm:cxn modelId="{A7045D65-0955-4F72-BF00-62C70E4C1F5D}" type="presOf" srcId="{F44996BF-D866-4E56-9EF5-70FF985512D0}" destId="{22DC2F4D-6257-4C75-A0E4-60A5EFD893EF}" srcOrd="0" destOrd="1" presId="urn:microsoft.com/office/officeart/2005/8/layout/hList1"/>
    <dgm:cxn modelId="{50F39945-20BC-4F5C-AF22-577E2198B935}" type="presOf" srcId="{E08CF4B7-6B12-A342-AF5A-B9D2816CD5E3}" destId="{53F4C6CE-B48D-AF4F-A0B1-70100F98D893}" srcOrd="0" destOrd="0" presId="urn:microsoft.com/office/officeart/2005/8/layout/hList1"/>
    <dgm:cxn modelId="{22B0CF67-5C4C-406E-B3D7-CBF3C87BDE11}" type="presOf" srcId="{CACD73AC-4839-124D-B3E0-3FA6B5D09D23}" destId="{F4DA0D76-5689-8E42-85C1-EE9843790CC6}" srcOrd="0" destOrd="0" presId="urn:microsoft.com/office/officeart/2005/8/layout/hList1"/>
    <dgm:cxn modelId="{DF51384A-9A1A-4289-8DAB-FCCB3FDCD170}" type="presOf" srcId="{51504D6B-30DA-47E3-9DB0-296A1319BD7B}" destId="{47B66BBF-7160-C940-95B0-C82165B80A36}" srcOrd="0" destOrd="1" presId="urn:microsoft.com/office/officeart/2005/8/layout/hList1"/>
    <dgm:cxn modelId="{4C4C2B4B-3991-4E7A-A5DE-0FF550DF7BDD}" type="presOf" srcId="{0FC78A5B-A442-4900-9E04-7E46590975E2}" destId="{47B66BBF-7160-C940-95B0-C82165B80A36}" srcOrd="0" destOrd="0" presId="urn:microsoft.com/office/officeart/2005/8/layout/hList1"/>
    <dgm:cxn modelId="{BCEFC84D-FA56-4861-8453-E4CC7332BF79}" type="presOf" srcId="{329C91C5-511E-47AD-987A-B7C3225F9875}" destId="{5F6143B0-CB88-4256-AC48-654DF8E6E8CE}" srcOrd="0" destOrd="0" presId="urn:microsoft.com/office/officeart/2005/8/layout/hList1"/>
    <dgm:cxn modelId="{2D827A4E-8967-6749-BF3A-8A96730B3991}" srcId="{8501A4A1-7CEA-0248-9DC1-A668F95009CA}" destId="{E08CF4B7-6B12-A342-AF5A-B9D2816CD5E3}" srcOrd="2" destOrd="0" parTransId="{D29ABC49-64FC-F04B-8E27-17125F59BB46}" sibTransId="{9E67B198-6EE5-544B-883C-44A8E7EA14C7}"/>
    <dgm:cxn modelId="{1BCB8676-029D-0F47-B62B-95ED8A1CBC7E}" type="presOf" srcId="{8501A4A1-7CEA-0248-9DC1-A668F95009CA}" destId="{C0B70FF5-64EF-CA43-B801-D6282533B14E}" srcOrd="0" destOrd="0" presId="urn:microsoft.com/office/officeart/2005/8/layout/hList1"/>
    <dgm:cxn modelId="{CAD9AD56-1D52-4B1D-BE02-9F32566DBCD3}" srcId="{8501A4A1-7CEA-0248-9DC1-A668F95009CA}" destId="{FA7BC235-E748-48D1-9A3D-A37CAD47B689}" srcOrd="0" destOrd="0" parTransId="{F3102AA6-2E34-4AEC-9DAD-94C258E984D5}" sibTransId="{23D679A6-FC12-483B-9777-75B1894B597A}"/>
    <dgm:cxn modelId="{C7989D77-461C-E645-BE8D-260BC1ECD903}" srcId="{8BCE045C-8B15-4D4C-A83D-53C64D8A60F8}" destId="{15C0F3BE-B680-B74A-B6FE-FF0721518F09}" srcOrd="0" destOrd="0" parTransId="{5CE15432-A07D-6645-8416-DC534695BB4D}" sibTransId="{A2EC03F2-536E-A147-BA7E-E67776291B38}"/>
    <dgm:cxn modelId="{1AF18F79-447B-4759-9EC5-8913D4AB593E}" srcId="{FA7BC235-E748-48D1-9A3D-A37CAD47B689}" destId="{FB357C47-EDF6-4728-98E2-E71E0A3926FB}" srcOrd="2" destOrd="0" parTransId="{47D7EF09-E433-48C7-8CA6-B7C99106D628}" sibTransId="{6E2DE979-5AEA-42A2-874D-DCA5ED50372E}"/>
    <dgm:cxn modelId="{CA6B495A-6CF1-5847-B15C-4CB30BEB0597}" srcId="{CACD73AC-4839-124D-B3E0-3FA6B5D09D23}" destId="{53C65E4C-B32C-CD48-8013-916331E748EC}" srcOrd="0" destOrd="0" parTransId="{9B7D723E-386F-4848-8673-1FF9C4E94789}" sibTransId="{C6FBA006-5348-104D-89BB-7D79F6CDED13}"/>
    <dgm:cxn modelId="{75E66E8A-DD37-481C-A20A-178AC527A7C4}" srcId="{8501A4A1-7CEA-0248-9DC1-A668F95009CA}" destId="{087777DD-EA6A-44CC-8E95-A0008079E6CD}" srcOrd="1" destOrd="0" parTransId="{9AA4C00C-CE81-4823-BF1D-CF053EC965A2}" sibTransId="{96E51894-0EC3-4F6F-933E-055B45C33CB0}"/>
    <dgm:cxn modelId="{83B75C8E-4F39-4A50-9E5B-D68FDCCFAFE9}" type="presOf" srcId="{759B6FA2-1E53-7643-855E-C1B4B6111766}" destId="{241FB0B0-D77F-4346-BEAD-03E569A33D3D}" srcOrd="0" destOrd="1" presId="urn:microsoft.com/office/officeart/2005/8/layout/hList1"/>
    <dgm:cxn modelId="{3D97E595-B237-48A7-8DC3-19FA35734C04}" srcId="{FA7BC235-E748-48D1-9A3D-A37CAD47B689}" destId="{89517964-EFCB-4090-A5E7-ADE4C2CA996A}" srcOrd="0" destOrd="0" parTransId="{9DF72A70-84C4-400D-B97B-4F94BAE91A98}" sibTransId="{94DE5D3F-F74A-46C8-83E2-E0B683A25464}"/>
    <dgm:cxn modelId="{8BBB9F96-D6D0-4E2A-B928-8921D62281B9}" type="presOf" srcId="{89517964-EFCB-4090-A5E7-ADE4C2CA996A}" destId="{22DC2F4D-6257-4C75-A0E4-60A5EFD893EF}" srcOrd="0" destOrd="0" presId="urn:microsoft.com/office/officeart/2005/8/layout/hList1"/>
    <dgm:cxn modelId="{500D9A9D-FD31-3941-A8EE-3680A4B32C47}" srcId="{CACD73AC-4839-124D-B3E0-3FA6B5D09D23}" destId="{5F10145A-AF58-CC41-8214-A55A3770318C}" srcOrd="1" destOrd="0" parTransId="{03F10388-3DD2-1345-B681-7388205D9C5E}" sibTransId="{9FFD192A-313D-5448-B06C-98F95149A3D3}"/>
    <dgm:cxn modelId="{9315F9AA-301F-4DD8-889B-C3F1A7C0A036}" srcId="{E08CF4B7-6B12-A342-AF5A-B9D2816CD5E3}" destId="{51504D6B-30DA-47E3-9DB0-296A1319BD7B}" srcOrd="1" destOrd="0" parTransId="{9304A75A-2BB8-403E-B224-9E35629FEA81}" sibTransId="{C8E4828A-0E54-4C2F-AFEF-B00E9A7C55E8}"/>
    <dgm:cxn modelId="{7378CDBF-49ED-894A-9954-54B0A7CA72D0}" srcId="{8501A4A1-7CEA-0248-9DC1-A668F95009CA}" destId="{CACD73AC-4839-124D-B3E0-3FA6B5D09D23}" srcOrd="3" destOrd="0" parTransId="{30F1A70E-DA10-594C-9FDB-F50B2BCF7D6C}" sibTransId="{B0EE2E59-DD86-7E4A-A571-ACB7316BE20E}"/>
    <dgm:cxn modelId="{7A0264D1-045D-4FC7-A9EC-B2B94C21DF79}" type="presOf" srcId="{087777DD-EA6A-44CC-8E95-A0008079E6CD}" destId="{0BFE80D9-F236-4BBB-8DE4-4A755F69082A}" srcOrd="0" destOrd="0" presId="urn:microsoft.com/office/officeart/2005/8/layout/hList1"/>
    <dgm:cxn modelId="{A90E7CE7-1C1F-464B-8031-15BD5CE4CEDC}" srcId="{8BCE045C-8B15-4D4C-A83D-53C64D8A60F8}" destId="{759B6FA2-1E53-7643-855E-C1B4B6111766}" srcOrd="1" destOrd="0" parTransId="{F57769B9-B3E0-1142-AB4F-11EB0050BBFE}" sibTransId="{7CBD4294-EEBA-B945-9944-7072D1A58768}"/>
    <dgm:cxn modelId="{8C6920F0-0E13-4B18-8852-755FF2BAD7C8}" type="presOf" srcId="{FB357C47-EDF6-4728-98E2-E71E0A3926FB}" destId="{22DC2F4D-6257-4C75-A0E4-60A5EFD893EF}" srcOrd="0" destOrd="2" presId="urn:microsoft.com/office/officeart/2005/8/layout/hList1"/>
    <dgm:cxn modelId="{93191AF7-1755-1645-ABAB-C930B0D95D16}" srcId="{8501A4A1-7CEA-0248-9DC1-A668F95009CA}" destId="{8BCE045C-8B15-4D4C-A83D-53C64D8A60F8}" srcOrd="4" destOrd="0" parTransId="{B49D7E85-909A-C245-9A60-5A76EC1F75CF}" sibTransId="{D1C499F5-6BEF-C941-9A58-2F5ED3F1AB33}"/>
    <dgm:cxn modelId="{B15451FD-E738-4B24-940E-E2931378FE56}" srcId="{E08CF4B7-6B12-A342-AF5A-B9D2816CD5E3}" destId="{0FC78A5B-A442-4900-9E04-7E46590975E2}" srcOrd="0" destOrd="0" parTransId="{E242C152-8BE3-4466-A8F8-BBBE0C22831B}" sibTransId="{98933C1C-08A3-4B80-ADE7-7A0F38989DD4}"/>
    <dgm:cxn modelId="{046C9B0A-50E7-469A-91F5-570D6BF1A19F}" type="presParOf" srcId="{C0B70FF5-64EF-CA43-B801-D6282533B14E}" destId="{C2BF61EF-A073-4212-B8FE-B67BE1AF9291}" srcOrd="0" destOrd="0" presId="urn:microsoft.com/office/officeart/2005/8/layout/hList1"/>
    <dgm:cxn modelId="{7DC7D9F1-C294-42A4-83D2-B2187A19DDDF}" type="presParOf" srcId="{C2BF61EF-A073-4212-B8FE-B67BE1AF9291}" destId="{0C054E1B-3E11-49E1-BCA8-0232BD4A9D3A}" srcOrd="0" destOrd="0" presId="urn:microsoft.com/office/officeart/2005/8/layout/hList1"/>
    <dgm:cxn modelId="{B896E2EC-73A6-418E-96AE-01FB85C11AEB}" type="presParOf" srcId="{C2BF61EF-A073-4212-B8FE-B67BE1AF9291}" destId="{22DC2F4D-6257-4C75-A0E4-60A5EFD893EF}" srcOrd="1" destOrd="0" presId="urn:microsoft.com/office/officeart/2005/8/layout/hList1"/>
    <dgm:cxn modelId="{7276F0EF-6269-4BA1-A01F-C5784F85C8D3}" type="presParOf" srcId="{C0B70FF5-64EF-CA43-B801-D6282533B14E}" destId="{CABFA304-8850-4E1F-8566-8C2FF37D6E75}" srcOrd="1" destOrd="0" presId="urn:microsoft.com/office/officeart/2005/8/layout/hList1"/>
    <dgm:cxn modelId="{4011B082-5949-44E3-9574-7E7E4E644F5C}" type="presParOf" srcId="{C0B70FF5-64EF-CA43-B801-D6282533B14E}" destId="{05C82A79-BFFA-4C7C-9E74-EA6C7798C398}" srcOrd="2" destOrd="0" presId="urn:microsoft.com/office/officeart/2005/8/layout/hList1"/>
    <dgm:cxn modelId="{3C209310-87AD-46B8-B986-A8FC3E3AD68B}" type="presParOf" srcId="{05C82A79-BFFA-4C7C-9E74-EA6C7798C398}" destId="{0BFE80D9-F236-4BBB-8DE4-4A755F69082A}" srcOrd="0" destOrd="0" presId="urn:microsoft.com/office/officeart/2005/8/layout/hList1"/>
    <dgm:cxn modelId="{7517E695-DB37-44A3-96F9-9823E2509E1E}" type="presParOf" srcId="{05C82A79-BFFA-4C7C-9E74-EA6C7798C398}" destId="{5F6143B0-CB88-4256-AC48-654DF8E6E8CE}" srcOrd="1" destOrd="0" presId="urn:microsoft.com/office/officeart/2005/8/layout/hList1"/>
    <dgm:cxn modelId="{66BEE8CB-A34C-498F-98A9-55E228396162}" type="presParOf" srcId="{C0B70FF5-64EF-CA43-B801-D6282533B14E}" destId="{AD90C9B4-DD16-4989-823B-44E78A117335}" srcOrd="3" destOrd="0" presId="urn:microsoft.com/office/officeart/2005/8/layout/hList1"/>
    <dgm:cxn modelId="{B8A222E3-0B2B-4625-847A-2F127FA47B34}" type="presParOf" srcId="{C0B70FF5-64EF-CA43-B801-D6282533B14E}" destId="{B308D13D-864F-3B4B-979C-C7FEC5288075}" srcOrd="4" destOrd="0" presId="urn:microsoft.com/office/officeart/2005/8/layout/hList1"/>
    <dgm:cxn modelId="{FCCFB0ED-0B43-4E01-BE7C-8A228BAF1D51}" type="presParOf" srcId="{B308D13D-864F-3B4B-979C-C7FEC5288075}" destId="{53F4C6CE-B48D-AF4F-A0B1-70100F98D893}" srcOrd="0" destOrd="0" presId="urn:microsoft.com/office/officeart/2005/8/layout/hList1"/>
    <dgm:cxn modelId="{E9AFD1CA-5643-4F2E-820F-C6AC6C814548}" type="presParOf" srcId="{B308D13D-864F-3B4B-979C-C7FEC5288075}" destId="{47B66BBF-7160-C940-95B0-C82165B80A36}" srcOrd="1" destOrd="0" presId="urn:microsoft.com/office/officeart/2005/8/layout/hList1"/>
    <dgm:cxn modelId="{EB6C7240-CB9F-4A22-9914-F5E079CC86DE}" type="presParOf" srcId="{C0B70FF5-64EF-CA43-B801-D6282533B14E}" destId="{3FA3F3A5-FFD4-314F-885B-772903F4A231}" srcOrd="5" destOrd="0" presId="urn:microsoft.com/office/officeart/2005/8/layout/hList1"/>
    <dgm:cxn modelId="{27B9F6A9-9323-4946-8CFA-AEB96BE86EA7}" type="presParOf" srcId="{C0B70FF5-64EF-CA43-B801-D6282533B14E}" destId="{8146D088-C7F4-7542-BC72-5707C1F56567}" srcOrd="6" destOrd="0" presId="urn:microsoft.com/office/officeart/2005/8/layout/hList1"/>
    <dgm:cxn modelId="{B80DEE2D-6345-4EC4-95F1-864151686C6A}" type="presParOf" srcId="{8146D088-C7F4-7542-BC72-5707C1F56567}" destId="{F4DA0D76-5689-8E42-85C1-EE9843790CC6}" srcOrd="0" destOrd="0" presId="urn:microsoft.com/office/officeart/2005/8/layout/hList1"/>
    <dgm:cxn modelId="{61CC48B6-2571-4377-9455-E3864CE364BD}" type="presParOf" srcId="{8146D088-C7F4-7542-BC72-5707C1F56567}" destId="{40F9F6FF-20A0-4A49-9773-11FC733D7DEC}" srcOrd="1" destOrd="0" presId="urn:microsoft.com/office/officeart/2005/8/layout/hList1"/>
    <dgm:cxn modelId="{55FDAE32-01BB-419E-9293-156C6C9A8A5A}" type="presParOf" srcId="{C0B70FF5-64EF-CA43-B801-D6282533B14E}" destId="{C6D499AF-8F9B-A444-960D-8C369E213C20}" srcOrd="7" destOrd="0" presId="urn:microsoft.com/office/officeart/2005/8/layout/hList1"/>
    <dgm:cxn modelId="{9589DBF9-E8C9-4AAA-9471-6560F47421A0}" type="presParOf" srcId="{C0B70FF5-64EF-CA43-B801-D6282533B14E}" destId="{9A30F020-2CBF-E74C-8D9C-5EA20F61ECB3}" srcOrd="8" destOrd="0" presId="urn:microsoft.com/office/officeart/2005/8/layout/hList1"/>
    <dgm:cxn modelId="{586724DA-FD58-490D-ACD8-07FB0D3DDB5B}" type="presParOf" srcId="{9A30F020-2CBF-E74C-8D9C-5EA20F61ECB3}" destId="{EB5A7D12-EED1-4341-B4CA-E0519AC77ED6}" srcOrd="0" destOrd="0" presId="urn:microsoft.com/office/officeart/2005/8/layout/hList1"/>
    <dgm:cxn modelId="{63D95E1D-330E-4DF9-848E-0F0AF8457532}" type="presParOf" srcId="{9A30F020-2CBF-E74C-8D9C-5EA20F61ECB3}" destId="{241FB0B0-D77F-4346-BEAD-03E569A33D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01A4A1-7CEA-0248-9DC1-A668F95009CA}" type="doc">
      <dgm:prSet loTypeId="urn:microsoft.com/office/officeart/2005/8/layout/hList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44ACFF61-5249-6248-A7FD-424841229D3D}">
      <dgm:prSet custT="1"/>
      <dgm:spPr/>
      <dgm:t>
        <a:bodyPr/>
        <a:lstStyle/>
        <a:p>
          <a:r>
            <a:rPr lang="en-GB" sz="1200" err="1"/>
            <a:t>Fairdata-palvelut</a:t>
          </a:r>
          <a:endParaRPr lang="en-GB" sz="1200"/>
        </a:p>
      </dgm:t>
    </dgm:pt>
    <dgm:pt modelId="{783959DD-0437-2445-B233-D49B337C7D6A}" type="parTrans" cxnId="{8A6B44B7-9C75-8047-A97C-993D0F3B7A8B}">
      <dgm:prSet/>
      <dgm:spPr/>
      <dgm:t>
        <a:bodyPr/>
        <a:lstStyle/>
        <a:p>
          <a:endParaRPr lang="en-GB" sz="1600"/>
        </a:p>
      </dgm:t>
    </dgm:pt>
    <dgm:pt modelId="{DE4E0943-24EA-824B-8ACA-1F7024BA2C8B}" type="sibTrans" cxnId="{8A6B44B7-9C75-8047-A97C-993D0F3B7A8B}">
      <dgm:prSet/>
      <dgm:spPr/>
      <dgm:t>
        <a:bodyPr/>
        <a:lstStyle/>
        <a:p>
          <a:endParaRPr lang="en-GB" sz="1600"/>
        </a:p>
      </dgm:t>
    </dgm:pt>
    <dgm:pt modelId="{090666D8-76AB-7446-A017-76C2E47E8D7D}">
      <dgm:prSet custT="1"/>
      <dgm:spPr/>
      <dgm:t>
        <a:bodyPr/>
        <a:lstStyle/>
        <a:p>
          <a:r>
            <a:rPr lang="en-GB" sz="1200"/>
            <a:t>FEGA &amp; SD Submit</a:t>
          </a:r>
        </a:p>
      </dgm:t>
    </dgm:pt>
    <dgm:pt modelId="{2510C593-14C6-EF41-92E3-9D5962A645F7}" type="parTrans" cxnId="{A6E6CBC0-CCE4-CF41-BD28-1B04A7EA52FC}">
      <dgm:prSet/>
      <dgm:spPr/>
      <dgm:t>
        <a:bodyPr/>
        <a:lstStyle/>
        <a:p>
          <a:endParaRPr lang="en-GB" sz="1600"/>
        </a:p>
      </dgm:t>
    </dgm:pt>
    <dgm:pt modelId="{4BA8699C-3199-394E-BD07-96F5FE7309A2}" type="sibTrans" cxnId="{A6E6CBC0-CCE4-CF41-BD28-1B04A7EA52FC}">
      <dgm:prSet/>
      <dgm:spPr/>
      <dgm:t>
        <a:bodyPr/>
        <a:lstStyle/>
        <a:p>
          <a:endParaRPr lang="en-GB" sz="1600"/>
        </a:p>
      </dgm:t>
    </dgm:pt>
    <dgm:pt modelId="{2A0DF1E4-DCC3-8E4E-8050-48CABFF13D5E}">
      <dgm:prSet custT="1"/>
      <dgm:spPr/>
      <dgm:t>
        <a:bodyPr/>
        <a:lstStyle/>
        <a:p>
          <a:pPr rtl="0"/>
          <a:r>
            <a:rPr lang="en-GB" sz="1200" err="1"/>
            <a:t>Tutkimusaineistojen</a:t>
          </a:r>
          <a:r>
            <a:rPr lang="en-GB" sz="1200"/>
            <a:t> </a:t>
          </a:r>
          <a:r>
            <a:rPr lang="en-GB" sz="1200" err="1">
              <a:latin typeface="Candara"/>
            </a:rPr>
            <a:t>julkaiseminen</a:t>
          </a:r>
          <a:r>
            <a:rPr lang="en-GB" sz="1200">
              <a:latin typeface="Candara"/>
            </a:rPr>
            <a:t>, </a:t>
          </a:r>
          <a:r>
            <a:rPr lang="en-GB" sz="1200" err="1"/>
            <a:t>hakeminen</a:t>
          </a:r>
          <a:r>
            <a:rPr lang="en-GB" sz="1200"/>
            <a:t> </a:t>
          </a:r>
          <a:r>
            <a:rPr lang="en-GB" sz="1200" err="1"/>
            <a:t>ja</a:t>
          </a:r>
          <a:r>
            <a:rPr lang="en-GB" sz="1200"/>
            <a:t> </a:t>
          </a:r>
          <a:r>
            <a:rPr lang="en-GB" sz="1200" err="1"/>
            <a:t>lataaminen</a:t>
          </a:r>
          <a:endParaRPr lang="en-GB" sz="1200"/>
        </a:p>
      </dgm:t>
    </dgm:pt>
    <dgm:pt modelId="{8376EE15-62C1-E447-8920-0E04FCE1BB8E}" type="parTrans" cxnId="{225DC30C-E9E8-424A-BC3A-5D874E3C1DCE}">
      <dgm:prSet/>
      <dgm:spPr/>
      <dgm:t>
        <a:bodyPr/>
        <a:lstStyle/>
        <a:p>
          <a:endParaRPr lang="en-GB" sz="1600"/>
        </a:p>
      </dgm:t>
    </dgm:pt>
    <dgm:pt modelId="{AB4CFE1D-836D-E249-BE92-BBB20E54F146}" type="sibTrans" cxnId="{225DC30C-E9E8-424A-BC3A-5D874E3C1DCE}">
      <dgm:prSet/>
      <dgm:spPr/>
      <dgm:t>
        <a:bodyPr/>
        <a:lstStyle/>
        <a:p>
          <a:endParaRPr lang="en-GB" sz="1600"/>
        </a:p>
      </dgm:t>
    </dgm:pt>
    <dgm:pt modelId="{234FEBE0-8975-374D-A8F9-038863674B12}">
      <dgm:prSet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GB" sz="1200" err="1"/>
            <a:t>Arkaluonteisten</a:t>
          </a:r>
          <a:r>
            <a:rPr lang="en-GB" sz="1200"/>
            <a:t> </a:t>
          </a:r>
          <a:r>
            <a:rPr lang="en-GB" sz="1200" err="1"/>
            <a:t>tutkimustietojen</a:t>
          </a:r>
          <a:r>
            <a:rPr lang="en-GB" sz="1200"/>
            <a:t> </a:t>
          </a:r>
          <a:r>
            <a:rPr lang="en-GB" sz="1200" err="1">
              <a:latin typeface="Candara"/>
            </a:rPr>
            <a:t>säilytys</a:t>
          </a:r>
          <a:r>
            <a:rPr lang="en-GB" sz="1200">
              <a:latin typeface="Candara"/>
            </a:rPr>
            <a:t>, </a:t>
          </a:r>
          <a:r>
            <a:rPr lang="en-GB" sz="1200" err="1">
              <a:latin typeface="Candara"/>
            </a:rPr>
            <a:t>jakaminen</a:t>
          </a:r>
          <a:r>
            <a:rPr lang="en-GB" sz="1200">
              <a:latin typeface="Candara"/>
            </a:rPr>
            <a:t> </a:t>
          </a:r>
          <a:r>
            <a:rPr lang="en-GB" sz="1200" err="1">
              <a:latin typeface="Candara"/>
            </a:rPr>
            <a:t>ja</a:t>
          </a:r>
          <a:r>
            <a:rPr lang="en-GB" sz="1200">
              <a:latin typeface="Candara"/>
            </a:rPr>
            <a:t> </a:t>
          </a:r>
          <a:r>
            <a:rPr lang="en-GB" sz="1200" err="1">
              <a:latin typeface="Candara"/>
            </a:rPr>
            <a:t>julkaiseminen</a:t>
          </a:r>
          <a:endParaRPr lang="en-GB" sz="1200"/>
        </a:p>
      </dgm:t>
    </dgm:pt>
    <dgm:pt modelId="{4C9F0431-927E-A04B-985A-D9BDAC7C19E4}" type="parTrans" cxnId="{E7833F52-A873-3942-9713-7E248ECDE835}">
      <dgm:prSet/>
      <dgm:spPr/>
      <dgm:t>
        <a:bodyPr/>
        <a:lstStyle/>
        <a:p>
          <a:endParaRPr lang="en-GB" sz="1600"/>
        </a:p>
      </dgm:t>
    </dgm:pt>
    <dgm:pt modelId="{A6C38204-4E49-A646-83F9-463FA3294BBC}" type="sibTrans" cxnId="{E7833F52-A873-3942-9713-7E248ECDE835}">
      <dgm:prSet/>
      <dgm:spPr/>
      <dgm:t>
        <a:bodyPr/>
        <a:lstStyle/>
        <a:p>
          <a:endParaRPr lang="en-GB" sz="1600"/>
        </a:p>
      </dgm:t>
    </dgm:pt>
    <dgm:pt modelId="{56053180-8906-3544-B9C0-4D64B6B3170D}">
      <dgm:prSet phldr="0" custT="1"/>
      <dgm:spPr/>
      <dgm:t>
        <a:bodyPr/>
        <a:lstStyle/>
        <a:p>
          <a:pPr>
            <a:buNone/>
          </a:pPr>
          <a:endParaRPr lang="en-FI" sz="1200"/>
        </a:p>
      </dgm:t>
    </dgm:pt>
    <dgm:pt modelId="{2BDDBAB3-5134-AA4F-9FA5-A6D9D04F2DB9}" type="parTrans" cxnId="{99EF4BE0-8EB3-5B4B-87A9-CD489F8F0D1D}">
      <dgm:prSet/>
      <dgm:spPr/>
      <dgm:t>
        <a:bodyPr/>
        <a:lstStyle/>
        <a:p>
          <a:endParaRPr lang="en-GB" sz="1600"/>
        </a:p>
      </dgm:t>
    </dgm:pt>
    <dgm:pt modelId="{E3FDC875-146E-BF43-8227-5EDE00DA2EB7}" type="sibTrans" cxnId="{99EF4BE0-8EB3-5B4B-87A9-CD489F8F0D1D}">
      <dgm:prSet/>
      <dgm:spPr/>
      <dgm:t>
        <a:bodyPr/>
        <a:lstStyle/>
        <a:p>
          <a:endParaRPr lang="en-GB" sz="1600"/>
        </a:p>
      </dgm:t>
    </dgm:pt>
    <dgm:pt modelId="{938D3E83-4718-7545-B529-3905600B99E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200"/>
            <a:t>FEGA </a:t>
          </a:r>
          <a:r>
            <a:rPr lang="en-GB" sz="1200" err="1"/>
            <a:t>biolääketieteelliselle</a:t>
          </a:r>
          <a:r>
            <a:rPr lang="en-GB" sz="1200"/>
            <a:t> </a:t>
          </a:r>
          <a:r>
            <a:rPr lang="en-GB" sz="1200" err="1"/>
            <a:t>aineistolle</a:t>
          </a:r>
          <a:endParaRPr lang="en-GB" sz="1200"/>
        </a:p>
      </dgm:t>
    </dgm:pt>
    <dgm:pt modelId="{17815571-A3DD-8044-A4DB-B134F668FE15}" type="parTrans" cxnId="{97997E1B-905D-774A-9A63-E91AFB1EA39B}">
      <dgm:prSet/>
      <dgm:spPr/>
      <dgm:t>
        <a:bodyPr/>
        <a:lstStyle/>
        <a:p>
          <a:endParaRPr lang="en-GB" sz="1600"/>
        </a:p>
      </dgm:t>
    </dgm:pt>
    <dgm:pt modelId="{F299F269-244D-5447-B51A-6CCCB9AD96D7}" type="sibTrans" cxnId="{97997E1B-905D-774A-9A63-E91AFB1EA39B}">
      <dgm:prSet/>
      <dgm:spPr/>
      <dgm:t>
        <a:bodyPr/>
        <a:lstStyle/>
        <a:p>
          <a:endParaRPr lang="en-GB" sz="1600"/>
        </a:p>
      </dgm:t>
    </dgm:pt>
    <dgm:pt modelId="{7B28959E-6FD7-AE49-8761-2A74F3B9B72E}">
      <dgm:prSet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GB" sz="1200"/>
            <a:t>SD Submit </a:t>
          </a:r>
          <a:r>
            <a:rPr lang="en-GB" sz="1200">
              <a:latin typeface="Candara"/>
            </a:rPr>
            <a:t>kaikille aineistoille pilottivaiheessa</a:t>
          </a:r>
          <a:endParaRPr lang="en-GB" sz="1200"/>
        </a:p>
      </dgm:t>
    </dgm:pt>
    <dgm:pt modelId="{86F4D6F0-6FAB-6647-9418-DF021DE621DC}" type="parTrans" cxnId="{B4654F71-DD07-CF46-A8F6-3DA187C46001}">
      <dgm:prSet/>
      <dgm:spPr/>
      <dgm:t>
        <a:bodyPr/>
        <a:lstStyle/>
        <a:p>
          <a:endParaRPr lang="en-GB" sz="1600"/>
        </a:p>
      </dgm:t>
    </dgm:pt>
    <dgm:pt modelId="{375B1338-EEA5-7843-AA8A-437532BAE2CC}" type="sibTrans" cxnId="{B4654F71-DD07-CF46-A8F6-3DA187C46001}">
      <dgm:prSet/>
      <dgm:spPr/>
      <dgm:t>
        <a:bodyPr/>
        <a:lstStyle/>
        <a:p>
          <a:endParaRPr lang="en-GB" sz="1600"/>
        </a:p>
      </dgm:t>
    </dgm:pt>
    <dgm:pt modelId="{3B5CC631-61DB-41BA-9710-0DD9AE2805BA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Tutkimusdatan</a:t>
          </a:r>
          <a:r>
            <a:rPr lang="en-GB">
              <a:latin typeface="Candara"/>
            </a:rPr>
            <a:t> </a:t>
          </a:r>
          <a:r>
            <a:rPr lang="en-GB" err="1">
              <a:latin typeface="Candara"/>
            </a:rPr>
            <a:t>jakaminen</a:t>
          </a:r>
          <a:r>
            <a:rPr lang="en-GB">
              <a:latin typeface="Candara"/>
            </a:rPr>
            <a:t>, </a:t>
          </a:r>
          <a:r>
            <a:rPr lang="en-GB" err="1">
              <a:latin typeface="Candara"/>
            </a:rPr>
            <a:t>julkaiseminen</a:t>
          </a:r>
          <a:r>
            <a:rPr lang="en-GB">
              <a:latin typeface="Candara"/>
            </a:rPr>
            <a:t>, </a:t>
          </a:r>
          <a:r>
            <a:rPr lang="en-GB" err="1">
              <a:latin typeface="Candara"/>
            </a:rPr>
            <a:t>hakeminen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ja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lataaminen</a:t>
          </a:r>
          <a:endParaRPr lang="en-GB">
            <a:latin typeface="Candara"/>
          </a:endParaRPr>
        </a:p>
      </dgm:t>
    </dgm:pt>
    <dgm:pt modelId="{F34BFC14-96E0-4003-951E-4049BFFCB039}" type="parTrans" cxnId="{1688E238-75A8-412F-BB73-8AF4BD2E5F5C}">
      <dgm:prSet/>
      <dgm:spPr/>
    </dgm:pt>
    <dgm:pt modelId="{4BDB7BBE-B3A6-4F1D-BABC-22376A6D0BB0}" type="sibTrans" cxnId="{1688E238-75A8-412F-BB73-8AF4BD2E5F5C}">
      <dgm:prSet/>
      <dgm:spPr/>
    </dgm:pt>
    <dgm:pt modelId="{15F90A56-BE0E-4A9B-BEB5-24656CD370D2}">
      <dgm:prSet phldr="0"/>
      <dgm:spPr/>
      <dgm:t>
        <a:bodyPr/>
        <a:lstStyle/>
        <a:p>
          <a:pPr rtl="0"/>
          <a:r>
            <a:rPr lang="en-GB">
              <a:latin typeface="Candara"/>
            </a:rPr>
            <a:t>EUDAT-</a:t>
          </a:r>
          <a:r>
            <a:rPr lang="en-GB" err="1">
              <a:latin typeface="Candara"/>
            </a:rPr>
            <a:t>palvelut</a:t>
          </a:r>
          <a:br>
            <a:rPr lang="en-GB">
              <a:latin typeface="Candara"/>
            </a:rPr>
          </a:br>
          <a:endParaRPr lang="en-GB"/>
        </a:p>
      </dgm:t>
    </dgm:pt>
    <dgm:pt modelId="{784BCCB8-97E7-48C6-BD14-941CD683F11A}" type="parTrans" cxnId="{9CC0E7EB-CE39-4E74-9026-ECC2C1DACA20}">
      <dgm:prSet/>
      <dgm:spPr/>
    </dgm:pt>
    <dgm:pt modelId="{6827CEFE-6C07-475E-AFB6-370D1247400D}" type="sibTrans" cxnId="{9CC0E7EB-CE39-4E74-9026-ECC2C1DACA20}">
      <dgm:prSet/>
      <dgm:spPr/>
    </dgm:pt>
    <dgm:pt modelId="{0D285DE7-1239-43F2-A525-6659367BE720}">
      <dgm:prSet phldr="0"/>
      <dgm:spPr/>
      <dgm:t>
        <a:bodyPr/>
        <a:lstStyle/>
        <a:p>
          <a:endParaRPr lang="en-GB"/>
        </a:p>
      </dgm:t>
    </dgm:pt>
    <dgm:pt modelId="{D74518AB-3CCA-4551-9EF9-1779F493B09A}" type="parTrans" cxnId="{C18793F0-32D8-43E9-8623-0AD1A3AB6BFA}">
      <dgm:prSet/>
      <dgm:spPr/>
    </dgm:pt>
    <dgm:pt modelId="{4229DC9F-51FC-4F9C-ABEA-7F49FA6BDEAC}" type="sibTrans" cxnId="{C18793F0-32D8-43E9-8623-0AD1A3AB6BFA}">
      <dgm:prSet/>
      <dgm:spPr/>
    </dgm:pt>
    <dgm:pt modelId="{552A9A81-A8E6-4BFB-86DF-DFA1BA0D8AF2}">
      <dgm:prSet phldr="0"/>
      <dgm:spPr/>
      <dgm:t>
        <a:bodyPr/>
        <a:lstStyle/>
        <a:p>
          <a:pPr rtl="0"/>
          <a:endParaRPr lang="en-GB">
            <a:latin typeface="Candara"/>
          </a:endParaRPr>
        </a:p>
      </dgm:t>
    </dgm:pt>
    <dgm:pt modelId="{560BE70E-95B2-4230-9F7A-451C43B67D88}" type="parTrans" cxnId="{EA16710F-AED9-48A8-91AB-6B890C2E821D}">
      <dgm:prSet/>
      <dgm:spPr/>
    </dgm:pt>
    <dgm:pt modelId="{4F996A6F-B928-49FA-B1BE-F0F6444B4EF2}" type="sibTrans" cxnId="{EA16710F-AED9-48A8-91AB-6B890C2E821D}">
      <dgm:prSet/>
      <dgm:spPr/>
    </dgm:pt>
    <dgm:pt modelId="{C0B70FF5-64EF-CA43-B801-D6282533B14E}" type="pres">
      <dgm:prSet presAssocID="{8501A4A1-7CEA-0248-9DC1-A668F95009CA}" presName="Name0" presStyleCnt="0">
        <dgm:presLayoutVars>
          <dgm:dir/>
          <dgm:animLvl val="lvl"/>
          <dgm:resizeHandles val="exact"/>
        </dgm:presLayoutVars>
      </dgm:prSet>
      <dgm:spPr/>
    </dgm:pt>
    <dgm:pt modelId="{44D3FA81-DB4F-40F6-BDD6-6FEDC0465B28}" type="pres">
      <dgm:prSet presAssocID="{15F90A56-BE0E-4A9B-BEB5-24656CD370D2}" presName="composite" presStyleCnt="0"/>
      <dgm:spPr/>
    </dgm:pt>
    <dgm:pt modelId="{4CA2B4CA-2547-404C-B64A-B5D19DFB4FB9}" type="pres">
      <dgm:prSet presAssocID="{15F90A56-BE0E-4A9B-BEB5-24656CD370D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EE6C869-FED7-4AAE-9B3F-868627C75C29}" type="pres">
      <dgm:prSet presAssocID="{15F90A56-BE0E-4A9B-BEB5-24656CD370D2}" presName="desTx" presStyleLbl="alignAccFollowNode1" presStyleIdx="0" presStyleCnt="3">
        <dgm:presLayoutVars>
          <dgm:bulletEnabled val="1"/>
        </dgm:presLayoutVars>
      </dgm:prSet>
      <dgm:spPr/>
    </dgm:pt>
    <dgm:pt modelId="{1B3B3F83-2DA0-419A-9B97-A989C06317D0}" type="pres">
      <dgm:prSet presAssocID="{6827CEFE-6C07-475E-AFB6-370D1247400D}" presName="space" presStyleCnt="0"/>
      <dgm:spPr/>
    </dgm:pt>
    <dgm:pt modelId="{4972ECC4-E9AC-9348-8F45-3097CA2B3385}" type="pres">
      <dgm:prSet presAssocID="{44ACFF61-5249-6248-A7FD-424841229D3D}" presName="composite" presStyleCnt="0"/>
      <dgm:spPr/>
    </dgm:pt>
    <dgm:pt modelId="{69F3A36F-2DA7-5D47-B750-F38F57E44AA5}" type="pres">
      <dgm:prSet presAssocID="{44ACFF61-5249-6248-A7FD-424841229D3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4C168BB-BD66-C642-8B51-D43F7257F773}" type="pres">
      <dgm:prSet presAssocID="{44ACFF61-5249-6248-A7FD-424841229D3D}" presName="desTx" presStyleLbl="alignAccFollowNode1" presStyleIdx="1" presStyleCnt="3">
        <dgm:presLayoutVars>
          <dgm:bulletEnabled val="1"/>
        </dgm:presLayoutVars>
      </dgm:prSet>
      <dgm:spPr/>
    </dgm:pt>
    <dgm:pt modelId="{0E1E3BCF-662E-FE4F-AA27-F40107AF07A7}" type="pres">
      <dgm:prSet presAssocID="{DE4E0943-24EA-824B-8ACA-1F7024BA2C8B}" presName="space" presStyleCnt="0"/>
      <dgm:spPr/>
    </dgm:pt>
    <dgm:pt modelId="{70F0D152-1CBA-EE4C-8A90-E3E86924247E}" type="pres">
      <dgm:prSet presAssocID="{090666D8-76AB-7446-A017-76C2E47E8D7D}" presName="composite" presStyleCnt="0"/>
      <dgm:spPr/>
    </dgm:pt>
    <dgm:pt modelId="{10B39D93-90FF-F04C-BF38-8A3A32B5AE7A}" type="pres">
      <dgm:prSet presAssocID="{090666D8-76AB-7446-A017-76C2E47E8D7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3753F00-08C1-8348-B0F1-1BF87B513F7C}" type="pres">
      <dgm:prSet presAssocID="{090666D8-76AB-7446-A017-76C2E47E8D7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0D92D06-3BE3-45E6-AE81-65682E6CAD2A}" type="presOf" srcId="{938D3E83-4718-7545-B529-3905600B99EF}" destId="{A3753F00-08C1-8348-B0F1-1BF87B513F7C}" srcOrd="0" destOrd="1" presId="urn:microsoft.com/office/officeart/2005/8/layout/hList1"/>
    <dgm:cxn modelId="{225DC30C-E9E8-424A-BC3A-5D874E3C1DCE}" srcId="{44ACFF61-5249-6248-A7FD-424841229D3D}" destId="{2A0DF1E4-DCC3-8E4E-8050-48CABFF13D5E}" srcOrd="0" destOrd="0" parTransId="{8376EE15-62C1-E447-8920-0E04FCE1BB8E}" sibTransId="{AB4CFE1D-836D-E249-BE92-BBB20E54F146}"/>
    <dgm:cxn modelId="{EA16710F-AED9-48A8-91AB-6B890C2E821D}" srcId="{44ACFF61-5249-6248-A7FD-424841229D3D}" destId="{552A9A81-A8E6-4BFB-86DF-DFA1BA0D8AF2}" srcOrd="1" destOrd="0" parTransId="{560BE70E-95B2-4230-9F7A-451C43B67D88}" sibTransId="{4F996A6F-B928-49FA-B1BE-F0F6444B4EF2}"/>
    <dgm:cxn modelId="{C5B1EA15-3136-4B3B-BEF3-EE4C1E39615B}" type="presOf" srcId="{234FEBE0-8975-374D-A8F9-038863674B12}" destId="{A3753F00-08C1-8348-B0F1-1BF87B513F7C}" srcOrd="0" destOrd="0" presId="urn:microsoft.com/office/officeart/2005/8/layout/hList1"/>
    <dgm:cxn modelId="{CE587C17-4998-4122-A37C-5AE54D844F45}" type="presOf" srcId="{3B5CC631-61DB-41BA-9710-0DD9AE2805BA}" destId="{4EE6C869-FED7-4AAE-9B3F-868627C75C29}" srcOrd="0" destOrd="0" presId="urn:microsoft.com/office/officeart/2005/8/layout/hList1"/>
    <dgm:cxn modelId="{97997E1B-905D-774A-9A63-E91AFB1EA39B}" srcId="{090666D8-76AB-7446-A017-76C2E47E8D7D}" destId="{938D3E83-4718-7545-B529-3905600B99EF}" srcOrd="1" destOrd="0" parTransId="{17815571-A3DD-8044-A4DB-B134F668FE15}" sibTransId="{F299F269-244D-5447-B51A-6CCCB9AD96D7}"/>
    <dgm:cxn modelId="{1688E238-75A8-412F-BB73-8AF4BD2E5F5C}" srcId="{15F90A56-BE0E-4A9B-BEB5-24656CD370D2}" destId="{3B5CC631-61DB-41BA-9710-0DD9AE2805BA}" srcOrd="0" destOrd="0" parTransId="{F34BFC14-96E0-4003-951E-4049BFFCB039}" sibTransId="{4BDB7BBE-B3A6-4F1D-BABC-22376A6D0BB0}"/>
    <dgm:cxn modelId="{B4654F71-DD07-CF46-A8F6-3DA187C46001}" srcId="{090666D8-76AB-7446-A017-76C2E47E8D7D}" destId="{7B28959E-6FD7-AE49-8761-2A74F3B9B72E}" srcOrd="2" destOrd="0" parTransId="{86F4D6F0-6FAB-6647-9418-DF021DE621DC}" sibTransId="{375B1338-EEA5-7843-AA8A-437532BAE2CC}"/>
    <dgm:cxn modelId="{E7833F52-A873-3942-9713-7E248ECDE835}" srcId="{090666D8-76AB-7446-A017-76C2E47E8D7D}" destId="{234FEBE0-8975-374D-A8F9-038863674B12}" srcOrd="0" destOrd="0" parTransId="{4C9F0431-927E-A04B-985A-D9BDAC7C19E4}" sibTransId="{A6C38204-4E49-A646-83F9-463FA3294BBC}"/>
    <dgm:cxn modelId="{FEF35C53-57EC-449D-A2C7-E57874933B59}" type="presOf" srcId="{090666D8-76AB-7446-A017-76C2E47E8D7D}" destId="{10B39D93-90FF-F04C-BF38-8A3A32B5AE7A}" srcOrd="0" destOrd="0" presId="urn:microsoft.com/office/officeart/2005/8/layout/hList1"/>
    <dgm:cxn modelId="{A27CF975-080D-4E62-B472-5630E231ADC0}" type="presOf" srcId="{0D285DE7-1239-43F2-A525-6659367BE720}" destId="{4EE6C869-FED7-4AAE-9B3F-868627C75C29}" srcOrd="0" destOrd="1" presId="urn:microsoft.com/office/officeart/2005/8/layout/hList1"/>
    <dgm:cxn modelId="{1BCB8676-029D-0F47-B62B-95ED8A1CBC7E}" type="presOf" srcId="{8501A4A1-7CEA-0248-9DC1-A668F95009CA}" destId="{C0B70FF5-64EF-CA43-B801-D6282533B14E}" srcOrd="0" destOrd="0" presId="urn:microsoft.com/office/officeart/2005/8/layout/hList1"/>
    <dgm:cxn modelId="{FB347679-DFD9-469B-A21A-A749A3286978}" type="presOf" srcId="{56053180-8906-3544-B9C0-4D64B6B3170D}" destId="{A3753F00-08C1-8348-B0F1-1BF87B513F7C}" srcOrd="0" destOrd="3" presId="urn:microsoft.com/office/officeart/2005/8/layout/hList1"/>
    <dgm:cxn modelId="{7543EB7B-FD57-4871-A506-37DF94F03689}" type="presOf" srcId="{15F90A56-BE0E-4A9B-BEB5-24656CD370D2}" destId="{4CA2B4CA-2547-404C-B64A-B5D19DFB4FB9}" srcOrd="0" destOrd="0" presId="urn:microsoft.com/office/officeart/2005/8/layout/hList1"/>
    <dgm:cxn modelId="{5C85FF86-F100-4D62-B190-1B14853ECD59}" type="presOf" srcId="{44ACFF61-5249-6248-A7FD-424841229D3D}" destId="{69F3A36F-2DA7-5D47-B750-F38F57E44AA5}" srcOrd="0" destOrd="0" presId="urn:microsoft.com/office/officeart/2005/8/layout/hList1"/>
    <dgm:cxn modelId="{2E2FB0A9-FB10-4171-8CBF-50D9E23FD7E9}" type="presOf" srcId="{2A0DF1E4-DCC3-8E4E-8050-48CABFF13D5E}" destId="{A4C168BB-BD66-C642-8B51-D43F7257F773}" srcOrd="0" destOrd="0" presId="urn:microsoft.com/office/officeart/2005/8/layout/hList1"/>
    <dgm:cxn modelId="{CAD02AAB-C2A3-4B81-AE8A-E7D4517C5234}" type="presOf" srcId="{7B28959E-6FD7-AE49-8761-2A74F3B9B72E}" destId="{A3753F00-08C1-8348-B0F1-1BF87B513F7C}" srcOrd="0" destOrd="2" presId="urn:microsoft.com/office/officeart/2005/8/layout/hList1"/>
    <dgm:cxn modelId="{8A6B44B7-9C75-8047-A97C-993D0F3B7A8B}" srcId="{8501A4A1-7CEA-0248-9DC1-A668F95009CA}" destId="{44ACFF61-5249-6248-A7FD-424841229D3D}" srcOrd="1" destOrd="0" parTransId="{783959DD-0437-2445-B233-D49B337C7D6A}" sibTransId="{DE4E0943-24EA-824B-8ACA-1F7024BA2C8B}"/>
    <dgm:cxn modelId="{13F006B9-1226-4F8E-9430-F44D6D3035A4}" type="presOf" srcId="{552A9A81-A8E6-4BFB-86DF-DFA1BA0D8AF2}" destId="{A4C168BB-BD66-C642-8B51-D43F7257F773}" srcOrd="0" destOrd="1" presId="urn:microsoft.com/office/officeart/2005/8/layout/hList1"/>
    <dgm:cxn modelId="{A6E6CBC0-CCE4-CF41-BD28-1B04A7EA52FC}" srcId="{8501A4A1-7CEA-0248-9DC1-A668F95009CA}" destId="{090666D8-76AB-7446-A017-76C2E47E8D7D}" srcOrd="2" destOrd="0" parTransId="{2510C593-14C6-EF41-92E3-9D5962A645F7}" sibTransId="{4BA8699C-3199-394E-BD07-96F5FE7309A2}"/>
    <dgm:cxn modelId="{99EF4BE0-8EB3-5B4B-87A9-CD489F8F0D1D}" srcId="{090666D8-76AB-7446-A017-76C2E47E8D7D}" destId="{56053180-8906-3544-B9C0-4D64B6B3170D}" srcOrd="3" destOrd="0" parTransId="{2BDDBAB3-5134-AA4F-9FA5-A6D9D04F2DB9}" sibTransId="{E3FDC875-146E-BF43-8227-5EDE00DA2EB7}"/>
    <dgm:cxn modelId="{9CC0E7EB-CE39-4E74-9026-ECC2C1DACA20}" srcId="{8501A4A1-7CEA-0248-9DC1-A668F95009CA}" destId="{15F90A56-BE0E-4A9B-BEB5-24656CD370D2}" srcOrd="0" destOrd="0" parTransId="{784BCCB8-97E7-48C6-BD14-941CD683F11A}" sibTransId="{6827CEFE-6C07-475E-AFB6-370D1247400D}"/>
    <dgm:cxn modelId="{C18793F0-32D8-43E9-8623-0AD1A3AB6BFA}" srcId="{15F90A56-BE0E-4A9B-BEB5-24656CD370D2}" destId="{0D285DE7-1239-43F2-A525-6659367BE720}" srcOrd="1" destOrd="0" parTransId="{D74518AB-3CCA-4551-9EF9-1779F493B09A}" sibTransId="{4229DC9F-51FC-4F9C-ABEA-7F49FA6BDEAC}"/>
    <dgm:cxn modelId="{466EF461-80DA-4B65-882D-235718FAF45A}" type="presParOf" srcId="{C0B70FF5-64EF-CA43-B801-D6282533B14E}" destId="{44D3FA81-DB4F-40F6-BDD6-6FEDC0465B28}" srcOrd="0" destOrd="0" presId="urn:microsoft.com/office/officeart/2005/8/layout/hList1"/>
    <dgm:cxn modelId="{B89D4DBB-FC84-47D8-B2D1-5B7A833A2D26}" type="presParOf" srcId="{44D3FA81-DB4F-40F6-BDD6-6FEDC0465B28}" destId="{4CA2B4CA-2547-404C-B64A-B5D19DFB4FB9}" srcOrd="0" destOrd="0" presId="urn:microsoft.com/office/officeart/2005/8/layout/hList1"/>
    <dgm:cxn modelId="{E7464156-65E5-443B-9F99-0E76F0854DA7}" type="presParOf" srcId="{44D3FA81-DB4F-40F6-BDD6-6FEDC0465B28}" destId="{4EE6C869-FED7-4AAE-9B3F-868627C75C29}" srcOrd="1" destOrd="0" presId="urn:microsoft.com/office/officeart/2005/8/layout/hList1"/>
    <dgm:cxn modelId="{A7D00821-1A6D-465A-9925-CA77EBC0A800}" type="presParOf" srcId="{C0B70FF5-64EF-CA43-B801-D6282533B14E}" destId="{1B3B3F83-2DA0-419A-9B97-A989C06317D0}" srcOrd="1" destOrd="0" presId="urn:microsoft.com/office/officeart/2005/8/layout/hList1"/>
    <dgm:cxn modelId="{9276C934-D9F1-4D52-92AA-E9A3C732FF89}" type="presParOf" srcId="{C0B70FF5-64EF-CA43-B801-D6282533B14E}" destId="{4972ECC4-E9AC-9348-8F45-3097CA2B3385}" srcOrd="2" destOrd="0" presId="urn:microsoft.com/office/officeart/2005/8/layout/hList1"/>
    <dgm:cxn modelId="{ECA8C27D-5A33-4C98-8682-E2D7F69A518D}" type="presParOf" srcId="{4972ECC4-E9AC-9348-8F45-3097CA2B3385}" destId="{69F3A36F-2DA7-5D47-B750-F38F57E44AA5}" srcOrd="0" destOrd="0" presId="urn:microsoft.com/office/officeart/2005/8/layout/hList1"/>
    <dgm:cxn modelId="{3CFAA2D1-05EA-45CA-9040-C0E8983CC034}" type="presParOf" srcId="{4972ECC4-E9AC-9348-8F45-3097CA2B3385}" destId="{A4C168BB-BD66-C642-8B51-D43F7257F773}" srcOrd="1" destOrd="0" presId="urn:microsoft.com/office/officeart/2005/8/layout/hList1"/>
    <dgm:cxn modelId="{9BCC517B-DE1D-41CB-A7A1-B9AF07C668B0}" type="presParOf" srcId="{C0B70FF5-64EF-CA43-B801-D6282533B14E}" destId="{0E1E3BCF-662E-FE4F-AA27-F40107AF07A7}" srcOrd="3" destOrd="0" presId="urn:microsoft.com/office/officeart/2005/8/layout/hList1"/>
    <dgm:cxn modelId="{62FE67F4-91E3-4139-A279-60565CD36CDA}" type="presParOf" srcId="{C0B70FF5-64EF-CA43-B801-D6282533B14E}" destId="{70F0D152-1CBA-EE4C-8A90-E3E86924247E}" srcOrd="4" destOrd="0" presId="urn:microsoft.com/office/officeart/2005/8/layout/hList1"/>
    <dgm:cxn modelId="{1C5148CB-5563-4579-A17F-43BE1675F46C}" type="presParOf" srcId="{70F0D152-1CBA-EE4C-8A90-E3E86924247E}" destId="{10B39D93-90FF-F04C-BF38-8A3A32B5AE7A}" srcOrd="0" destOrd="0" presId="urn:microsoft.com/office/officeart/2005/8/layout/hList1"/>
    <dgm:cxn modelId="{327F4325-61CD-4BB1-AFF9-76201FFFA2EC}" type="presParOf" srcId="{70F0D152-1CBA-EE4C-8A90-E3E86924247E}" destId="{A3753F00-08C1-8348-B0F1-1BF87B513F7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01A4A1-7CEA-0248-9DC1-A668F95009CA}" type="doc">
      <dgm:prSet loTypeId="urn:microsoft.com/office/officeart/2005/8/layout/h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4ACFF61-5249-6248-A7FD-424841229D3D}">
      <dgm:prSet/>
      <dgm:spPr/>
      <dgm:t>
        <a:bodyPr/>
        <a:lstStyle/>
        <a:p>
          <a:r>
            <a:rPr lang="en-GB" err="1"/>
            <a:t>DMPTuuli</a:t>
          </a:r>
          <a:endParaRPr lang="en-GB"/>
        </a:p>
      </dgm:t>
    </dgm:pt>
    <dgm:pt modelId="{783959DD-0437-2445-B233-D49B337C7D6A}" type="parTrans" cxnId="{8A6B44B7-9C75-8047-A97C-993D0F3B7A8B}">
      <dgm:prSet/>
      <dgm:spPr/>
      <dgm:t>
        <a:bodyPr/>
        <a:lstStyle/>
        <a:p>
          <a:endParaRPr lang="en-GB"/>
        </a:p>
      </dgm:t>
    </dgm:pt>
    <dgm:pt modelId="{DE4E0943-24EA-824B-8ACA-1F7024BA2C8B}" type="sibTrans" cxnId="{8A6B44B7-9C75-8047-A97C-993D0F3B7A8B}">
      <dgm:prSet/>
      <dgm:spPr/>
      <dgm:t>
        <a:bodyPr/>
        <a:lstStyle/>
        <a:p>
          <a:endParaRPr lang="en-GB"/>
        </a:p>
      </dgm:t>
    </dgm:pt>
    <dgm:pt modelId="{32B7E316-0842-46DC-89F0-181971614886}">
      <dgm:prSet phldr="0"/>
      <dgm:spPr/>
      <dgm:t>
        <a:bodyPr/>
        <a:lstStyle/>
        <a:p>
          <a:pPr rtl="0"/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Kansallinen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konsortio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ja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työkalu</a:t>
          </a:r>
          <a:r>
            <a:rPr lang="en-GB">
              <a:latin typeface="Candara"/>
            </a:rPr>
            <a:t> </a:t>
          </a:r>
          <a:r>
            <a:rPr lang="en-GB" err="1"/>
            <a:t>aineistonhallintasuunnitelman</a:t>
          </a:r>
          <a:r>
            <a:rPr lang="en-GB"/>
            <a:t> </a:t>
          </a:r>
          <a:r>
            <a:rPr lang="en-GB" err="1">
              <a:latin typeface="Candara"/>
            </a:rPr>
            <a:t>laatimiseen</a:t>
          </a:r>
          <a:endParaRPr lang="en-GB">
            <a:latin typeface="Candara"/>
          </a:endParaRPr>
        </a:p>
      </dgm:t>
    </dgm:pt>
    <dgm:pt modelId="{642097EA-F26D-4DB1-A549-998B2A636A28}" type="parTrans" cxnId="{C98F154B-26CF-478C-95A6-8DD49D595993}">
      <dgm:prSet/>
      <dgm:spPr/>
    </dgm:pt>
    <dgm:pt modelId="{DFEB6FFE-9D31-4B9C-8E12-D9279DFB6D5D}" type="sibTrans" cxnId="{C98F154B-26CF-478C-95A6-8DD49D595993}">
      <dgm:prSet/>
      <dgm:spPr/>
    </dgm:pt>
    <dgm:pt modelId="{27B843CD-4114-4B75-AF46-45B2B6608A3F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Tutkimusdatanhallinnan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  <a:ea typeface="Calibri"/>
              <a:cs typeface="Calibri"/>
            </a:rPr>
            <a:t>osaamiskeskus</a:t>
          </a:r>
          <a:endParaRPr lang="en-GB" err="1"/>
        </a:p>
      </dgm:t>
    </dgm:pt>
    <dgm:pt modelId="{6862BE70-03C0-4FBB-BDDD-9DD5922F9CA8}" type="parTrans" cxnId="{059A0603-4D87-425C-AE92-339E7C9775BF}">
      <dgm:prSet/>
      <dgm:spPr/>
    </dgm:pt>
    <dgm:pt modelId="{D52543D7-9BB1-4CB9-8C3A-E9BB5B9689ED}" type="sibTrans" cxnId="{059A0603-4D87-425C-AE92-339E7C9775BF}">
      <dgm:prSet/>
      <dgm:spPr/>
    </dgm:pt>
    <dgm:pt modelId="{58B2E449-02DB-4BC6-98D3-A5B88F57F2B4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Tukee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kehittää</a:t>
          </a:r>
          <a:r>
            <a:rPr lang="en-GB"/>
            <a:t> </a:t>
          </a:r>
          <a:r>
            <a:rPr lang="en-GB" err="1"/>
            <a:t>tutkimusdatanhallinnan</a:t>
          </a:r>
          <a:r>
            <a:rPr lang="en-GB"/>
            <a:t> </a:t>
          </a:r>
          <a:r>
            <a:rPr lang="en-GB" err="1"/>
            <a:t>taitoja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osaamista</a:t>
          </a:r>
          <a:r>
            <a:rPr lang="en-GB"/>
            <a:t>.</a:t>
          </a:r>
          <a:endParaRPr lang="en-GB">
            <a:latin typeface="Candara"/>
            <a:ea typeface="Calibri"/>
            <a:cs typeface="Calibri"/>
          </a:endParaRPr>
        </a:p>
      </dgm:t>
    </dgm:pt>
    <dgm:pt modelId="{D430B480-A6DA-41CA-8CDD-890FE8CA2973}" type="parTrans" cxnId="{C71CE397-B4D4-491D-9EB0-12F9D20CB05F}">
      <dgm:prSet/>
      <dgm:spPr/>
    </dgm:pt>
    <dgm:pt modelId="{2B7A650B-CCA8-4619-887E-3E272556D372}" type="sibTrans" cxnId="{C71CE397-B4D4-491D-9EB0-12F9D20CB05F}">
      <dgm:prSet/>
      <dgm:spPr/>
    </dgm:pt>
    <dgm:pt modelId="{7E990FF8-1B42-491B-BBA6-58616CA6581F}">
      <dgm:prSet phldr="0"/>
      <dgm:spPr/>
      <dgm:t>
        <a:bodyPr/>
        <a:lstStyle/>
        <a:p>
          <a:pPr algn="l" rtl="0"/>
          <a:r>
            <a:rPr lang="en-GB" err="1">
              <a:latin typeface="Candara"/>
            </a:rPr>
            <a:t>Koordinoi</a:t>
          </a:r>
          <a:r>
            <a:rPr lang="en-GB"/>
            <a:t>, </a:t>
          </a:r>
          <a:r>
            <a:rPr lang="en-GB" err="1"/>
            <a:t>kehittää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tarjoaa</a:t>
          </a:r>
          <a:r>
            <a:rPr lang="en-GB"/>
            <a:t> </a:t>
          </a:r>
          <a:r>
            <a:rPr lang="en-GB" err="1"/>
            <a:t>datanhallinnan</a:t>
          </a:r>
          <a:r>
            <a:rPr lang="en-GB"/>
            <a:t> </a:t>
          </a:r>
          <a:r>
            <a:rPr lang="en-GB" err="1"/>
            <a:t>koulutusta</a:t>
          </a:r>
          <a:endParaRPr lang="en-GB" err="1">
            <a:latin typeface="Candara"/>
            <a:ea typeface="Calibri"/>
            <a:cs typeface="Calibri"/>
          </a:endParaRPr>
        </a:p>
      </dgm:t>
    </dgm:pt>
    <dgm:pt modelId="{8DE1C133-8A74-4F30-B927-136285D72A52}" type="parTrans" cxnId="{1E5018B7-E901-4F7F-A80C-6D464F063DF6}">
      <dgm:prSet/>
      <dgm:spPr/>
    </dgm:pt>
    <dgm:pt modelId="{98219328-B63F-40A6-8B15-71C7EA3722B8}" type="sibTrans" cxnId="{1E5018B7-E901-4F7F-A80C-6D464F063DF6}">
      <dgm:prSet/>
      <dgm:spPr/>
    </dgm:pt>
    <dgm:pt modelId="{755EAE8B-8E56-45E3-A0EB-AC8A1DFB33ED}">
      <dgm:prSet phldr="0"/>
      <dgm:spPr/>
      <dgm:t>
        <a:bodyPr/>
        <a:lstStyle/>
        <a:p>
          <a:pPr algn="l"/>
          <a:r>
            <a:rPr lang="en-GB" err="1">
              <a:latin typeface="Candara"/>
            </a:rPr>
            <a:t>Tarjoaa</a:t>
          </a:r>
          <a:r>
            <a:rPr lang="en-GB"/>
            <a:t> </a:t>
          </a:r>
          <a:r>
            <a:rPr lang="en-GB" err="1"/>
            <a:t>konsultointia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tukea</a:t>
          </a:r>
          <a:r>
            <a:rPr lang="en-GB"/>
            <a:t> </a:t>
          </a:r>
          <a:r>
            <a:rPr lang="en-GB" err="1"/>
            <a:t>organisaatioille</a:t>
          </a:r>
          <a:r>
            <a:rPr lang="en-GB"/>
            <a:t>, </a:t>
          </a:r>
          <a:r>
            <a:rPr lang="en-GB" err="1"/>
            <a:t>datanhallinnan</a:t>
          </a:r>
          <a:r>
            <a:rPr lang="en-GB"/>
            <a:t> </a:t>
          </a:r>
          <a:r>
            <a:rPr lang="en-GB" err="1"/>
            <a:t>asiantuntijoille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tutkijoille</a:t>
          </a:r>
          <a:endParaRPr lang="en-GB"/>
        </a:p>
      </dgm:t>
    </dgm:pt>
    <dgm:pt modelId="{5C9880EB-0C8D-42BC-8C34-25DEEC3C6644}" type="parTrans" cxnId="{920CF047-82DC-45FD-9C80-19669F154BD1}">
      <dgm:prSet/>
      <dgm:spPr/>
    </dgm:pt>
    <dgm:pt modelId="{0D5FD94A-D2A5-40D5-86EE-D70D9080419A}" type="sibTrans" cxnId="{920CF047-82DC-45FD-9C80-19669F154BD1}">
      <dgm:prSet/>
      <dgm:spPr/>
    </dgm:pt>
    <dgm:pt modelId="{B5627230-35D1-47A7-BCE3-E391A105A93C}">
      <dgm:prSet phldr="0"/>
      <dgm:spPr/>
      <dgm:t>
        <a:bodyPr/>
        <a:lstStyle/>
        <a:p>
          <a:pPr algn="l"/>
          <a:r>
            <a:rPr lang="en-GB">
              <a:latin typeface="Candara"/>
            </a:rPr>
            <a:t>Toimii</a:t>
          </a:r>
          <a:r>
            <a:rPr lang="en-GB"/>
            <a:t> </a:t>
          </a:r>
          <a:r>
            <a:rPr lang="en-GB" err="1"/>
            <a:t>aktiivisesti</a:t>
          </a:r>
          <a:r>
            <a:rPr lang="en-GB"/>
            <a:t> </a:t>
          </a:r>
          <a:r>
            <a:rPr lang="en-GB" err="1"/>
            <a:t>sekä</a:t>
          </a:r>
          <a:r>
            <a:rPr lang="en-GB"/>
            <a:t> </a:t>
          </a:r>
          <a:r>
            <a:rPr lang="en-GB" err="1"/>
            <a:t>kansainvälisissä</a:t>
          </a:r>
          <a:r>
            <a:rPr lang="en-GB"/>
            <a:t> </a:t>
          </a:r>
          <a:r>
            <a:rPr lang="en-GB" err="1"/>
            <a:t>että</a:t>
          </a:r>
          <a:r>
            <a:rPr lang="en-GB"/>
            <a:t> </a:t>
          </a:r>
          <a:r>
            <a:rPr lang="en-GB" err="1"/>
            <a:t>kansallisissa</a:t>
          </a:r>
          <a:r>
            <a:rPr lang="en-GB"/>
            <a:t> </a:t>
          </a:r>
          <a:r>
            <a:rPr lang="en-GB" err="1"/>
            <a:t>projekteissa</a:t>
          </a:r>
        </a:p>
      </dgm:t>
    </dgm:pt>
    <dgm:pt modelId="{4FA1CC51-0534-4445-A173-47559DE39685}" type="parTrans" cxnId="{DBDD8F81-DA1C-4670-B2A6-08AB779A14D7}">
      <dgm:prSet/>
      <dgm:spPr/>
    </dgm:pt>
    <dgm:pt modelId="{7D7DE26E-2DAB-4A7E-8065-ED8CAA01CBEF}" type="sibTrans" cxnId="{DBDD8F81-DA1C-4670-B2A6-08AB779A14D7}">
      <dgm:prSet/>
      <dgm:spPr/>
    </dgm:pt>
    <dgm:pt modelId="{C0B70FF5-64EF-CA43-B801-D6282533B14E}" type="pres">
      <dgm:prSet presAssocID="{8501A4A1-7CEA-0248-9DC1-A668F95009CA}" presName="Name0" presStyleCnt="0">
        <dgm:presLayoutVars>
          <dgm:dir/>
          <dgm:animLvl val="lvl"/>
          <dgm:resizeHandles val="exact"/>
        </dgm:presLayoutVars>
      </dgm:prSet>
      <dgm:spPr/>
    </dgm:pt>
    <dgm:pt modelId="{4972ECC4-E9AC-9348-8F45-3097CA2B3385}" type="pres">
      <dgm:prSet presAssocID="{44ACFF61-5249-6248-A7FD-424841229D3D}" presName="composite" presStyleCnt="0"/>
      <dgm:spPr/>
    </dgm:pt>
    <dgm:pt modelId="{69F3A36F-2DA7-5D47-B750-F38F57E44AA5}" type="pres">
      <dgm:prSet presAssocID="{44ACFF61-5249-6248-A7FD-424841229D3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4C168BB-BD66-C642-8B51-D43F7257F773}" type="pres">
      <dgm:prSet presAssocID="{44ACFF61-5249-6248-A7FD-424841229D3D}" presName="desTx" presStyleLbl="alignAccFollowNode1" presStyleIdx="0" presStyleCnt="2">
        <dgm:presLayoutVars>
          <dgm:bulletEnabled val="1"/>
        </dgm:presLayoutVars>
      </dgm:prSet>
      <dgm:spPr/>
    </dgm:pt>
    <dgm:pt modelId="{CB16AC86-AB20-4918-89BC-90D1EA2687B6}" type="pres">
      <dgm:prSet presAssocID="{DE4E0943-24EA-824B-8ACA-1F7024BA2C8B}" presName="space" presStyleCnt="0"/>
      <dgm:spPr/>
    </dgm:pt>
    <dgm:pt modelId="{E0764504-A48D-4E02-AE85-8F1B9FD0748A}" type="pres">
      <dgm:prSet presAssocID="{27B843CD-4114-4B75-AF46-45B2B6608A3F}" presName="composite" presStyleCnt="0"/>
      <dgm:spPr/>
    </dgm:pt>
    <dgm:pt modelId="{4C9861D0-2C89-440F-8F97-054BA7ED5559}" type="pres">
      <dgm:prSet presAssocID="{27B843CD-4114-4B75-AF46-45B2B6608A3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07E01DA-28F1-4769-BD28-E008DA33E059}" type="pres">
      <dgm:prSet presAssocID="{27B843CD-4114-4B75-AF46-45B2B6608A3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59A0603-4D87-425C-AE92-339E7C9775BF}" srcId="{8501A4A1-7CEA-0248-9DC1-A668F95009CA}" destId="{27B843CD-4114-4B75-AF46-45B2B6608A3F}" srcOrd="1" destOrd="0" parTransId="{6862BE70-03C0-4FBB-BDDD-9DD5922F9CA8}" sibTransId="{D52543D7-9BB1-4CB9-8C3A-E9BB5B9689ED}"/>
    <dgm:cxn modelId="{322DBB10-0A8F-4E39-8621-5811B6F2C1DB}" type="presOf" srcId="{7E990FF8-1B42-491B-BBA6-58616CA6581F}" destId="{C07E01DA-28F1-4769-BD28-E008DA33E059}" srcOrd="0" destOrd="1" presId="urn:microsoft.com/office/officeart/2005/8/layout/hList1"/>
    <dgm:cxn modelId="{3F6BAA1A-2A51-43FE-B689-51897200DE5C}" type="presOf" srcId="{58B2E449-02DB-4BC6-98D3-A5B88F57F2B4}" destId="{C07E01DA-28F1-4769-BD28-E008DA33E059}" srcOrd="0" destOrd="0" presId="urn:microsoft.com/office/officeart/2005/8/layout/hList1"/>
    <dgm:cxn modelId="{920CF047-82DC-45FD-9C80-19669F154BD1}" srcId="{27B843CD-4114-4B75-AF46-45B2B6608A3F}" destId="{755EAE8B-8E56-45E3-A0EB-AC8A1DFB33ED}" srcOrd="2" destOrd="0" parTransId="{5C9880EB-0C8D-42BC-8C34-25DEEC3C6644}" sibTransId="{0D5FD94A-D2A5-40D5-86EE-D70D9080419A}"/>
    <dgm:cxn modelId="{C98F154B-26CF-478C-95A6-8DD49D595993}" srcId="{44ACFF61-5249-6248-A7FD-424841229D3D}" destId="{32B7E316-0842-46DC-89F0-181971614886}" srcOrd="0" destOrd="0" parTransId="{642097EA-F26D-4DB1-A549-998B2A636A28}" sibTransId="{DFEB6FFE-9D31-4B9C-8E12-D9279DFB6D5D}"/>
    <dgm:cxn modelId="{1BCB8676-029D-0F47-B62B-95ED8A1CBC7E}" type="presOf" srcId="{8501A4A1-7CEA-0248-9DC1-A668F95009CA}" destId="{C0B70FF5-64EF-CA43-B801-D6282533B14E}" srcOrd="0" destOrd="0" presId="urn:microsoft.com/office/officeart/2005/8/layout/hList1"/>
    <dgm:cxn modelId="{78921758-ECC4-40B0-8767-201CCFFB042D}" type="presOf" srcId="{44ACFF61-5249-6248-A7FD-424841229D3D}" destId="{69F3A36F-2DA7-5D47-B750-F38F57E44AA5}" srcOrd="0" destOrd="0" presId="urn:microsoft.com/office/officeart/2005/8/layout/hList1"/>
    <dgm:cxn modelId="{DBDD8F81-DA1C-4670-B2A6-08AB779A14D7}" srcId="{27B843CD-4114-4B75-AF46-45B2B6608A3F}" destId="{B5627230-35D1-47A7-BCE3-E391A105A93C}" srcOrd="3" destOrd="0" parTransId="{4FA1CC51-0534-4445-A173-47559DE39685}" sibTransId="{7D7DE26E-2DAB-4A7E-8065-ED8CAA01CBEF}"/>
    <dgm:cxn modelId="{C71CE397-B4D4-491D-9EB0-12F9D20CB05F}" srcId="{27B843CD-4114-4B75-AF46-45B2B6608A3F}" destId="{58B2E449-02DB-4BC6-98D3-A5B88F57F2B4}" srcOrd="0" destOrd="0" parTransId="{D430B480-A6DA-41CA-8CDD-890FE8CA2973}" sibTransId="{2B7A650B-CCA8-4619-887E-3E272556D372}"/>
    <dgm:cxn modelId="{7462079D-8675-4CCC-AB18-533540387231}" type="presOf" srcId="{27B843CD-4114-4B75-AF46-45B2B6608A3F}" destId="{4C9861D0-2C89-440F-8F97-054BA7ED5559}" srcOrd="0" destOrd="0" presId="urn:microsoft.com/office/officeart/2005/8/layout/hList1"/>
    <dgm:cxn modelId="{468F1EAB-395D-490A-A96A-2725415BA7C2}" type="presOf" srcId="{32B7E316-0842-46DC-89F0-181971614886}" destId="{A4C168BB-BD66-C642-8B51-D43F7257F773}" srcOrd="0" destOrd="0" presId="urn:microsoft.com/office/officeart/2005/8/layout/hList1"/>
    <dgm:cxn modelId="{5168E2B1-4C8E-4DC8-9FB9-175B55D158D7}" type="presOf" srcId="{755EAE8B-8E56-45E3-A0EB-AC8A1DFB33ED}" destId="{C07E01DA-28F1-4769-BD28-E008DA33E059}" srcOrd="0" destOrd="2" presId="urn:microsoft.com/office/officeart/2005/8/layout/hList1"/>
    <dgm:cxn modelId="{1E5018B7-E901-4F7F-A80C-6D464F063DF6}" srcId="{27B843CD-4114-4B75-AF46-45B2B6608A3F}" destId="{7E990FF8-1B42-491B-BBA6-58616CA6581F}" srcOrd="1" destOrd="0" parTransId="{8DE1C133-8A74-4F30-B927-136285D72A52}" sibTransId="{98219328-B63F-40A6-8B15-71C7EA3722B8}"/>
    <dgm:cxn modelId="{8A6B44B7-9C75-8047-A97C-993D0F3B7A8B}" srcId="{8501A4A1-7CEA-0248-9DC1-A668F95009CA}" destId="{44ACFF61-5249-6248-A7FD-424841229D3D}" srcOrd="0" destOrd="0" parTransId="{783959DD-0437-2445-B233-D49B337C7D6A}" sibTransId="{DE4E0943-24EA-824B-8ACA-1F7024BA2C8B}"/>
    <dgm:cxn modelId="{CE7423F1-DD4A-4943-B496-9E4046F5F26E}" type="presOf" srcId="{B5627230-35D1-47A7-BCE3-E391A105A93C}" destId="{C07E01DA-28F1-4769-BD28-E008DA33E059}" srcOrd="0" destOrd="3" presId="urn:microsoft.com/office/officeart/2005/8/layout/hList1"/>
    <dgm:cxn modelId="{8E13C2F4-6376-48CA-B298-7E9485B58C86}" type="presParOf" srcId="{C0B70FF5-64EF-CA43-B801-D6282533B14E}" destId="{4972ECC4-E9AC-9348-8F45-3097CA2B3385}" srcOrd="0" destOrd="0" presId="urn:microsoft.com/office/officeart/2005/8/layout/hList1"/>
    <dgm:cxn modelId="{1EC44F0C-F8C2-441B-91F5-684174E44A87}" type="presParOf" srcId="{4972ECC4-E9AC-9348-8F45-3097CA2B3385}" destId="{69F3A36F-2DA7-5D47-B750-F38F57E44AA5}" srcOrd="0" destOrd="0" presId="urn:microsoft.com/office/officeart/2005/8/layout/hList1"/>
    <dgm:cxn modelId="{1F25A675-0C4F-4031-A92A-E11BB32BDDCA}" type="presParOf" srcId="{4972ECC4-E9AC-9348-8F45-3097CA2B3385}" destId="{A4C168BB-BD66-C642-8B51-D43F7257F773}" srcOrd="1" destOrd="0" presId="urn:microsoft.com/office/officeart/2005/8/layout/hList1"/>
    <dgm:cxn modelId="{0350D79E-C24C-4A78-8CFB-21191C252532}" type="presParOf" srcId="{C0B70FF5-64EF-CA43-B801-D6282533B14E}" destId="{CB16AC86-AB20-4918-89BC-90D1EA2687B6}" srcOrd="1" destOrd="0" presId="urn:microsoft.com/office/officeart/2005/8/layout/hList1"/>
    <dgm:cxn modelId="{9352ADC4-D177-49D5-B394-A7757622EFAD}" type="presParOf" srcId="{C0B70FF5-64EF-CA43-B801-D6282533B14E}" destId="{E0764504-A48D-4E02-AE85-8F1B9FD0748A}" srcOrd="2" destOrd="0" presId="urn:microsoft.com/office/officeart/2005/8/layout/hList1"/>
    <dgm:cxn modelId="{AFF0B441-C82E-416E-A635-F9E7F6BFD047}" type="presParOf" srcId="{E0764504-A48D-4E02-AE85-8F1B9FD0748A}" destId="{4C9861D0-2C89-440F-8F97-054BA7ED5559}" srcOrd="0" destOrd="0" presId="urn:microsoft.com/office/officeart/2005/8/layout/hList1"/>
    <dgm:cxn modelId="{B9FAC953-0FFF-4839-B674-BDEC87541BDA}" type="presParOf" srcId="{E0764504-A48D-4E02-AE85-8F1B9FD0748A}" destId="{C07E01DA-28F1-4769-BD28-E008DA33E0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01A4A1-7CEA-0248-9DC1-A668F95009CA}" type="doc">
      <dgm:prSet loTypeId="urn:microsoft.com/office/officeart/2005/8/layout/hList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44ACFF61-5249-6248-A7FD-424841229D3D}">
      <dgm:prSet/>
      <dgm:spPr/>
      <dgm:t>
        <a:bodyPr/>
        <a:lstStyle/>
        <a:p>
          <a:r>
            <a:rPr lang="en-GB"/>
            <a:t>JUSTUS</a:t>
          </a:r>
        </a:p>
      </dgm:t>
    </dgm:pt>
    <dgm:pt modelId="{783959DD-0437-2445-B233-D49B337C7D6A}" type="parTrans" cxnId="{8A6B44B7-9C75-8047-A97C-993D0F3B7A8B}">
      <dgm:prSet/>
      <dgm:spPr/>
      <dgm:t>
        <a:bodyPr/>
        <a:lstStyle/>
        <a:p>
          <a:endParaRPr lang="en-GB"/>
        </a:p>
      </dgm:t>
    </dgm:pt>
    <dgm:pt modelId="{DE4E0943-24EA-824B-8ACA-1F7024BA2C8B}" type="sibTrans" cxnId="{8A6B44B7-9C75-8047-A97C-993D0F3B7A8B}">
      <dgm:prSet/>
      <dgm:spPr/>
      <dgm:t>
        <a:bodyPr/>
        <a:lstStyle/>
        <a:p>
          <a:endParaRPr lang="en-GB"/>
        </a:p>
      </dgm:t>
    </dgm:pt>
    <dgm:pt modelId="{44650091-7191-42BA-9F37-1F43D5A9682B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Julkaisujen</a:t>
          </a:r>
          <a:r>
            <a:rPr lang="en-GB">
              <a:latin typeface="Candara"/>
            </a:rPr>
            <a:t> </a:t>
          </a:r>
          <a:r>
            <a:rPr lang="en-GB" err="1">
              <a:latin typeface="Candara"/>
            </a:rPr>
            <a:t>tallennuspalvelu</a:t>
          </a:r>
          <a:endParaRPr lang="en-GB">
            <a:latin typeface="Candara"/>
          </a:endParaRPr>
        </a:p>
      </dgm:t>
    </dgm:pt>
    <dgm:pt modelId="{158B7480-6660-4CE4-925D-3D89F0A392CE}" type="parTrans" cxnId="{6E0C49A0-FD44-4E50-B3E5-508541510C6B}">
      <dgm:prSet/>
      <dgm:spPr/>
    </dgm:pt>
    <dgm:pt modelId="{677508DC-4626-44AD-A31B-03F305AA59A4}" type="sibTrans" cxnId="{6E0C49A0-FD44-4E50-B3E5-508541510C6B}">
      <dgm:prSet/>
      <dgm:spPr/>
    </dgm:pt>
    <dgm:pt modelId="{C5390539-FE52-475B-801A-5B1D4FDADDBC}">
      <dgm:prSet phldr="0"/>
      <dgm:spPr/>
      <dgm:t>
        <a:bodyPr/>
        <a:lstStyle/>
        <a:p>
          <a:pPr rtl="0"/>
          <a:r>
            <a:rPr lang="en-GB" err="1"/>
            <a:t>Palveluun</a:t>
          </a:r>
          <a:r>
            <a:rPr lang="en-GB"/>
            <a:t> </a:t>
          </a:r>
          <a:r>
            <a:rPr lang="en-GB" err="1"/>
            <a:t>tallennetut</a:t>
          </a:r>
          <a:r>
            <a:rPr lang="en-GB"/>
            <a:t> </a:t>
          </a:r>
          <a:r>
            <a:rPr lang="en-GB" err="1"/>
            <a:t>julkaisutiedot</a:t>
          </a:r>
          <a:r>
            <a:rPr lang="en-GB"/>
            <a:t> </a:t>
          </a:r>
          <a:r>
            <a:rPr lang="en-GB" err="1"/>
            <a:t>ovat</a:t>
          </a:r>
          <a:r>
            <a:rPr lang="en-GB"/>
            <a:t> </a:t>
          </a:r>
          <a:r>
            <a:rPr lang="en-GB" err="1"/>
            <a:t>selailtavissa</a:t>
          </a:r>
          <a:r>
            <a:rPr lang="en-GB"/>
            <a:t> tiedejatutkimus.fi-</a:t>
          </a:r>
          <a:r>
            <a:rPr lang="en-GB" err="1"/>
            <a:t>palvelussa</a:t>
          </a:r>
          <a:endParaRPr lang="en-GB">
            <a:latin typeface="Candara"/>
          </a:endParaRPr>
        </a:p>
      </dgm:t>
    </dgm:pt>
    <dgm:pt modelId="{C3D0750B-B967-405F-8226-6632C764D82D}" type="parTrans" cxnId="{474E6141-9E61-4EA3-AF3D-3C8F5A6B3968}">
      <dgm:prSet/>
      <dgm:spPr/>
    </dgm:pt>
    <dgm:pt modelId="{AC17E5F0-74FB-4A97-9CFB-1476E71F5B3B}" type="sibTrans" cxnId="{474E6141-9E61-4EA3-AF3D-3C8F5A6B3968}">
      <dgm:prSet/>
      <dgm:spPr/>
    </dgm:pt>
    <dgm:pt modelId="{A5B29046-DC94-48F1-A248-F5126361FFFB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Kokoaa</a:t>
          </a:r>
          <a:r>
            <a:rPr lang="en-GB"/>
            <a:t> </a:t>
          </a:r>
          <a:r>
            <a:rPr lang="en-GB" err="1"/>
            <a:t>ja</a:t>
          </a:r>
          <a:r>
            <a:rPr lang="en-GB"/>
            <a:t> </a:t>
          </a:r>
          <a:r>
            <a:rPr lang="en-GB" err="1"/>
            <a:t>jakaa</a:t>
          </a:r>
          <a:r>
            <a:rPr lang="en-GB"/>
            <a:t> </a:t>
          </a:r>
          <a:r>
            <a:rPr lang="en-GB" err="1"/>
            <a:t>tietoa</a:t>
          </a:r>
          <a:r>
            <a:rPr lang="en-GB"/>
            <a:t> </a:t>
          </a:r>
          <a:r>
            <a:rPr lang="en-GB" err="1"/>
            <a:t>Suomessa</a:t>
          </a:r>
          <a:r>
            <a:rPr lang="en-GB"/>
            <a:t> </a:t>
          </a:r>
          <a:r>
            <a:rPr lang="en-GB" err="1"/>
            <a:t>tehtävästä</a:t>
          </a:r>
          <a:r>
            <a:rPr lang="en-GB"/>
            <a:t> </a:t>
          </a:r>
          <a:r>
            <a:rPr lang="en-GB" err="1"/>
            <a:t>tutkimuksesta</a:t>
          </a:r>
          <a:endParaRPr lang="en-GB"/>
        </a:p>
      </dgm:t>
    </dgm:pt>
    <dgm:pt modelId="{B9A5C31B-EF3D-431E-9C76-44846898A852}" type="parTrans" cxnId="{727EBB71-9D5C-42A7-B409-2108E6D52283}">
      <dgm:prSet/>
      <dgm:spPr/>
    </dgm:pt>
    <dgm:pt modelId="{CDC32058-578D-4239-975E-BC6AAFFDB120}" type="sibTrans" cxnId="{727EBB71-9D5C-42A7-B409-2108E6D52283}">
      <dgm:prSet/>
      <dgm:spPr/>
    </dgm:pt>
    <dgm:pt modelId="{27455CC1-00CB-41CF-82AD-40938E02D220}">
      <dgm:prSet phldr="0"/>
      <dgm:spPr/>
      <dgm:t>
        <a:bodyPr/>
        <a:lstStyle/>
        <a:p>
          <a:pPr rtl="0"/>
          <a:r>
            <a:rPr lang="en-GB" err="1">
              <a:latin typeface="Candara"/>
            </a:rPr>
            <a:t>Tutkimustietovaranto</a:t>
          </a:r>
          <a:endParaRPr lang="en-GB">
            <a:latin typeface="Candara"/>
          </a:endParaRPr>
        </a:p>
      </dgm:t>
    </dgm:pt>
    <dgm:pt modelId="{6537438E-ADF5-4798-AE51-733E38498A90}" type="parTrans" cxnId="{7FF6DF56-1F4F-4A62-BBFB-D9E720CE8EE5}">
      <dgm:prSet/>
      <dgm:spPr/>
    </dgm:pt>
    <dgm:pt modelId="{C6890B21-8DE2-4CAD-83F4-D90B44671E6D}" type="sibTrans" cxnId="{7FF6DF56-1F4F-4A62-BBFB-D9E720CE8EE5}">
      <dgm:prSet/>
      <dgm:spPr/>
    </dgm:pt>
    <dgm:pt modelId="{791800CC-8F18-4694-B18B-E46AC9D656F2}">
      <dgm:prSet phldr="0"/>
      <dgm:spPr/>
      <dgm:t>
        <a:bodyPr/>
        <a:lstStyle/>
        <a:p>
          <a:r>
            <a:rPr lang="en-GB">
              <a:latin typeface="Candara"/>
            </a:rPr>
            <a:t>Tiedejatutkimus.fi</a:t>
          </a:r>
        </a:p>
      </dgm:t>
    </dgm:pt>
    <dgm:pt modelId="{2274E119-016D-4545-AB62-34DDCF2960C2}" type="parTrans" cxnId="{C27F86B6-1482-4069-B723-4564C6736E17}">
      <dgm:prSet/>
      <dgm:spPr/>
    </dgm:pt>
    <dgm:pt modelId="{219FAED1-3CED-4E4F-A3F9-46911A4E33D6}" type="sibTrans" cxnId="{C27F86B6-1482-4069-B723-4564C6736E17}">
      <dgm:prSet/>
      <dgm:spPr/>
    </dgm:pt>
    <dgm:pt modelId="{9D93AA8A-C2BC-45E8-B279-EDDB300FAE81}">
      <dgm:prSet phldr="0"/>
      <dgm:spPr/>
      <dgm:t>
        <a:bodyPr/>
        <a:lstStyle/>
        <a:p>
          <a:pPr rtl="0"/>
          <a:r>
            <a:rPr lang="en-GB" err="1">
              <a:solidFill>
                <a:schemeClr val="bg1"/>
              </a:solidFill>
              <a:latin typeface="Calibri"/>
              <a:ea typeface="Calibri"/>
              <a:cs typeface="Calibri"/>
            </a:rPr>
            <a:t>Palvelukatalogi</a:t>
          </a:r>
          <a:endParaRPr lang="en-GB">
            <a:solidFill>
              <a:schemeClr val="bg1"/>
            </a:solidFill>
            <a:latin typeface="Calibri"/>
            <a:ea typeface="Calibri"/>
            <a:cs typeface="Calibri"/>
          </a:endParaRPr>
        </a:p>
      </dgm:t>
    </dgm:pt>
    <dgm:pt modelId="{4AA8467D-0ACD-42ED-ADDA-2064062B2B65}" type="parTrans" cxnId="{3E309EAE-6E6D-488D-8F75-AA882B83FF93}">
      <dgm:prSet/>
      <dgm:spPr/>
    </dgm:pt>
    <dgm:pt modelId="{A703A2FB-77EC-473B-849B-D302D24D7856}" type="sibTrans" cxnId="{3E309EAE-6E6D-488D-8F75-AA882B83FF93}">
      <dgm:prSet/>
      <dgm:spPr/>
    </dgm:pt>
    <dgm:pt modelId="{E7E48EEB-CE5F-431E-9E9F-E46D9D85E91B}">
      <dgm:prSet phldr="0"/>
      <dgm:spPr/>
      <dgm:t>
        <a:bodyPr/>
        <a:lstStyle/>
        <a:p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Luettelo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datanhallinnan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palveluista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, 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tavoitteena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kansallinen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taso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endParaRPr lang="en-US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B6146DEF-87CD-4FA2-ADC8-C8ED3833F344}" type="parTrans" cxnId="{702AF768-5A0E-4B51-AB04-7E0FAE2B1B2B}">
      <dgm:prSet/>
      <dgm:spPr/>
    </dgm:pt>
    <dgm:pt modelId="{CA626695-AC03-4197-8DFC-0A18F3D24D36}" type="sibTrans" cxnId="{702AF768-5A0E-4B51-AB04-7E0FAE2B1B2B}">
      <dgm:prSet/>
      <dgm:spPr/>
    </dgm:pt>
    <dgm:pt modelId="{23C85217-C62E-4BD8-8C37-C3A64C05C3AE}">
      <dgm:prSet phldr="0"/>
      <dgm:spPr/>
      <dgm:t>
        <a:bodyPr/>
        <a:lstStyle/>
        <a:p>
          <a:pPr rtl="0"/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CSC:n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err="1">
              <a:solidFill>
                <a:srgbClr val="444444"/>
              </a:solidFill>
              <a:latin typeface="Calibri"/>
              <a:ea typeface="Calibri"/>
              <a:cs typeface="Calibri"/>
            </a:rPr>
            <a:t>palvelukatalogi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: </a:t>
          </a: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  <a:hlinkClick xmlns:r="http://schemas.openxmlformats.org/officeDocument/2006/relationships" r:id="rId1"/>
            </a:rPr>
            <a:t>https://data.csc.fi/</a:t>
          </a:r>
          <a:b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</a:br>
          <a:r>
            <a:rPr lang="en-GB">
              <a:solidFill>
                <a:srgbClr val="444444"/>
              </a:solidFill>
              <a:latin typeface="Calibri"/>
              <a:ea typeface="Calibri"/>
              <a:cs typeface="Calibri"/>
            </a:rPr>
            <a:t>http://research.csc.fi/</a:t>
          </a:r>
          <a:endParaRPr lang="en-US">
            <a:solidFill>
              <a:srgbClr val="444444"/>
            </a:solidFill>
            <a:latin typeface="Calibri"/>
            <a:ea typeface="Calibri"/>
            <a:cs typeface="Calibri"/>
          </a:endParaRPr>
        </a:p>
      </dgm:t>
    </dgm:pt>
    <dgm:pt modelId="{BCB0D251-E986-4C8F-8B52-469A37143417}" type="parTrans" cxnId="{FD37DD2A-768E-40FC-9648-7C8884201600}">
      <dgm:prSet/>
      <dgm:spPr/>
    </dgm:pt>
    <dgm:pt modelId="{234C84E8-4325-4827-A7A3-288CD68D0BE9}" type="sibTrans" cxnId="{FD37DD2A-768E-40FC-9648-7C8884201600}">
      <dgm:prSet/>
      <dgm:spPr/>
    </dgm:pt>
    <dgm:pt modelId="{C0B70FF5-64EF-CA43-B801-D6282533B14E}" type="pres">
      <dgm:prSet presAssocID="{8501A4A1-7CEA-0248-9DC1-A668F95009CA}" presName="Name0" presStyleCnt="0">
        <dgm:presLayoutVars>
          <dgm:dir/>
          <dgm:animLvl val="lvl"/>
          <dgm:resizeHandles val="exact"/>
        </dgm:presLayoutVars>
      </dgm:prSet>
      <dgm:spPr/>
    </dgm:pt>
    <dgm:pt modelId="{410990A0-236E-4602-84B5-537BDCD34780}" type="pres">
      <dgm:prSet presAssocID="{27455CC1-00CB-41CF-82AD-40938E02D220}" presName="composite" presStyleCnt="0"/>
      <dgm:spPr/>
    </dgm:pt>
    <dgm:pt modelId="{752EF26F-88A3-4D78-B9DF-ABDCD2DB26B7}" type="pres">
      <dgm:prSet presAssocID="{27455CC1-00CB-41CF-82AD-40938E02D22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C0F8FC1-2346-470E-AC7C-F88E3C2F681C}" type="pres">
      <dgm:prSet presAssocID="{27455CC1-00CB-41CF-82AD-40938E02D220}" presName="desTx" presStyleLbl="alignAccFollowNode1" presStyleIdx="0" presStyleCnt="3">
        <dgm:presLayoutVars>
          <dgm:bulletEnabled val="1"/>
        </dgm:presLayoutVars>
      </dgm:prSet>
      <dgm:spPr/>
    </dgm:pt>
    <dgm:pt modelId="{2F652464-BD5E-4C7F-AA9B-63AD95E78C36}" type="pres">
      <dgm:prSet presAssocID="{C6890B21-8DE2-4CAD-83F4-D90B44671E6D}" presName="space" presStyleCnt="0"/>
      <dgm:spPr/>
    </dgm:pt>
    <dgm:pt modelId="{B47301C9-2DBC-43DB-8663-0541ECFC3498}" type="pres">
      <dgm:prSet presAssocID="{9D93AA8A-C2BC-45E8-B279-EDDB300FAE81}" presName="composite" presStyleCnt="0"/>
      <dgm:spPr/>
    </dgm:pt>
    <dgm:pt modelId="{1E8A38A6-323D-4F43-8727-26BD0239072C}" type="pres">
      <dgm:prSet presAssocID="{9D93AA8A-C2BC-45E8-B279-EDDB300FAE8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93E510D-1CE8-4FED-A0A4-9C09F1EB00D4}" type="pres">
      <dgm:prSet presAssocID="{9D93AA8A-C2BC-45E8-B279-EDDB300FAE81}" presName="desTx" presStyleLbl="alignAccFollowNode1" presStyleIdx="1" presStyleCnt="3">
        <dgm:presLayoutVars>
          <dgm:bulletEnabled val="1"/>
        </dgm:presLayoutVars>
      </dgm:prSet>
      <dgm:spPr/>
    </dgm:pt>
    <dgm:pt modelId="{3F00BF00-1073-4E17-A72A-8329A5CD0AD1}" type="pres">
      <dgm:prSet presAssocID="{A703A2FB-77EC-473B-849B-D302D24D7856}" presName="space" presStyleCnt="0"/>
      <dgm:spPr/>
    </dgm:pt>
    <dgm:pt modelId="{4972ECC4-E9AC-9348-8F45-3097CA2B3385}" type="pres">
      <dgm:prSet presAssocID="{44ACFF61-5249-6248-A7FD-424841229D3D}" presName="composite" presStyleCnt="0"/>
      <dgm:spPr/>
    </dgm:pt>
    <dgm:pt modelId="{69F3A36F-2DA7-5D47-B750-F38F57E44AA5}" type="pres">
      <dgm:prSet presAssocID="{44ACFF61-5249-6248-A7FD-424841229D3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4C168BB-BD66-C642-8B51-D43F7257F773}" type="pres">
      <dgm:prSet presAssocID="{44ACFF61-5249-6248-A7FD-424841229D3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D37DD2A-768E-40FC-9648-7C8884201600}" srcId="{9D93AA8A-C2BC-45E8-B279-EDDB300FAE81}" destId="{23C85217-C62E-4BD8-8C37-C3A64C05C3AE}" srcOrd="1" destOrd="0" parTransId="{BCB0D251-E986-4C8F-8B52-469A37143417}" sibTransId="{234C84E8-4325-4827-A7A3-288CD68D0BE9}"/>
    <dgm:cxn modelId="{CF37CE5C-4736-4402-BC3B-0C83C61EC863}" type="presOf" srcId="{23C85217-C62E-4BD8-8C37-C3A64C05C3AE}" destId="{793E510D-1CE8-4FED-A0A4-9C09F1EB00D4}" srcOrd="0" destOrd="1" presId="urn:microsoft.com/office/officeart/2005/8/layout/hList1"/>
    <dgm:cxn modelId="{474E6141-9E61-4EA3-AF3D-3C8F5A6B3968}" srcId="{44ACFF61-5249-6248-A7FD-424841229D3D}" destId="{C5390539-FE52-475B-801A-5B1D4FDADDBC}" srcOrd="1" destOrd="0" parTransId="{C3D0750B-B967-405F-8226-6632C764D82D}" sibTransId="{AC17E5F0-74FB-4A97-9CFB-1476E71F5B3B}"/>
    <dgm:cxn modelId="{EB380A43-F1A7-4865-BB42-5ECBC462CEE6}" type="presOf" srcId="{27455CC1-00CB-41CF-82AD-40938E02D220}" destId="{752EF26F-88A3-4D78-B9DF-ABDCD2DB26B7}" srcOrd="0" destOrd="0" presId="urn:microsoft.com/office/officeart/2005/8/layout/hList1"/>
    <dgm:cxn modelId="{26F62248-A6E7-4AF3-B9CE-2DA543C44DF6}" type="presOf" srcId="{44ACFF61-5249-6248-A7FD-424841229D3D}" destId="{69F3A36F-2DA7-5D47-B750-F38F57E44AA5}" srcOrd="0" destOrd="0" presId="urn:microsoft.com/office/officeart/2005/8/layout/hList1"/>
    <dgm:cxn modelId="{702AF768-5A0E-4B51-AB04-7E0FAE2B1B2B}" srcId="{9D93AA8A-C2BC-45E8-B279-EDDB300FAE81}" destId="{E7E48EEB-CE5F-431E-9E9F-E46D9D85E91B}" srcOrd="0" destOrd="0" parTransId="{B6146DEF-87CD-4FA2-ADC8-C8ED3833F344}" sibTransId="{CA626695-AC03-4197-8DFC-0A18F3D24D36}"/>
    <dgm:cxn modelId="{082B6D49-0043-43E9-95C7-D5DF8D55888D}" type="presOf" srcId="{A5B29046-DC94-48F1-A248-F5126361FFFB}" destId="{CC0F8FC1-2346-470E-AC7C-F88E3C2F681C}" srcOrd="0" destOrd="0" presId="urn:microsoft.com/office/officeart/2005/8/layout/hList1"/>
    <dgm:cxn modelId="{CC3F064C-C1BE-492A-AC21-941C07F1C280}" type="presOf" srcId="{44650091-7191-42BA-9F37-1F43D5A9682B}" destId="{A4C168BB-BD66-C642-8B51-D43F7257F773}" srcOrd="0" destOrd="0" presId="urn:microsoft.com/office/officeart/2005/8/layout/hList1"/>
    <dgm:cxn modelId="{727EBB71-9D5C-42A7-B409-2108E6D52283}" srcId="{27455CC1-00CB-41CF-82AD-40938E02D220}" destId="{A5B29046-DC94-48F1-A248-F5126361FFFB}" srcOrd="0" destOrd="0" parTransId="{B9A5C31B-EF3D-431E-9C76-44846898A852}" sibTransId="{CDC32058-578D-4239-975E-BC6AAFFDB120}"/>
    <dgm:cxn modelId="{1BCB8676-029D-0F47-B62B-95ED8A1CBC7E}" type="presOf" srcId="{8501A4A1-7CEA-0248-9DC1-A668F95009CA}" destId="{C0B70FF5-64EF-CA43-B801-D6282533B14E}" srcOrd="0" destOrd="0" presId="urn:microsoft.com/office/officeart/2005/8/layout/hList1"/>
    <dgm:cxn modelId="{7FF6DF56-1F4F-4A62-BBFB-D9E720CE8EE5}" srcId="{8501A4A1-7CEA-0248-9DC1-A668F95009CA}" destId="{27455CC1-00CB-41CF-82AD-40938E02D220}" srcOrd="0" destOrd="0" parTransId="{6537438E-ADF5-4798-AE51-733E38498A90}" sibTransId="{C6890B21-8DE2-4CAD-83F4-D90B44671E6D}"/>
    <dgm:cxn modelId="{F8DB969B-04F1-4FBA-AD7A-A73D19C6A5D1}" type="presOf" srcId="{791800CC-8F18-4694-B18B-E46AC9D656F2}" destId="{CC0F8FC1-2346-470E-AC7C-F88E3C2F681C}" srcOrd="0" destOrd="1" presId="urn:microsoft.com/office/officeart/2005/8/layout/hList1"/>
    <dgm:cxn modelId="{6E0C49A0-FD44-4E50-B3E5-508541510C6B}" srcId="{44ACFF61-5249-6248-A7FD-424841229D3D}" destId="{44650091-7191-42BA-9F37-1F43D5A9682B}" srcOrd="0" destOrd="0" parTransId="{158B7480-6660-4CE4-925D-3D89F0A392CE}" sibTransId="{677508DC-4626-44AD-A31B-03F305AA59A4}"/>
    <dgm:cxn modelId="{3E309EAE-6E6D-488D-8F75-AA882B83FF93}" srcId="{8501A4A1-7CEA-0248-9DC1-A668F95009CA}" destId="{9D93AA8A-C2BC-45E8-B279-EDDB300FAE81}" srcOrd="1" destOrd="0" parTransId="{4AA8467D-0ACD-42ED-ADDA-2064062B2B65}" sibTransId="{A703A2FB-77EC-473B-849B-D302D24D7856}"/>
    <dgm:cxn modelId="{CCA6BEAF-AE3A-415C-9FC7-7ABFC6317D50}" type="presOf" srcId="{C5390539-FE52-475B-801A-5B1D4FDADDBC}" destId="{A4C168BB-BD66-C642-8B51-D43F7257F773}" srcOrd="0" destOrd="1" presId="urn:microsoft.com/office/officeart/2005/8/layout/hList1"/>
    <dgm:cxn modelId="{C27F86B6-1482-4069-B723-4564C6736E17}" srcId="{27455CC1-00CB-41CF-82AD-40938E02D220}" destId="{791800CC-8F18-4694-B18B-E46AC9D656F2}" srcOrd="1" destOrd="0" parTransId="{2274E119-016D-4545-AB62-34DDCF2960C2}" sibTransId="{219FAED1-3CED-4E4F-A3F9-46911A4E33D6}"/>
    <dgm:cxn modelId="{8A6B44B7-9C75-8047-A97C-993D0F3B7A8B}" srcId="{8501A4A1-7CEA-0248-9DC1-A668F95009CA}" destId="{44ACFF61-5249-6248-A7FD-424841229D3D}" srcOrd="2" destOrd="0" parTransId="{783959DD-0437-2445-B233-D49B337C7D6A}" sibTransId="{DE4E0943-24EA-824B-8ACA-1F7024BA2C8B}"/>
    <dgm:cxn modelId="{CEE19ACC-6DA3-4DF3-B7FF-27135DD429AD}" type="presOf" srcId="{E7E48EEB-CE5F-431E-9E9F-E46D9D85E91B}" destId="{793E510D-1CE8-4FED-A0A4-9C09F1EB00D4}" srcOrd="0" destOrd="0" presId="urn:microsoft.com/office/officeart/2005/8/layout/hList1"/>
    <dgm:cxn modelId="{30E50AFD-95EC-4385-A86B-89DC1B44AFC4}" type="presOf" srcId="{9D93AA8A-C2BC-45E8-B279-EDDB300FAE81}" destId="{1E8A38A6-323D-4F43-8727-26BD0239072C}" srcOrd="0" destOrd="0" presId="urn:microsoft.com/office/officeart/2005/8/layout/hList1"/>
    <dgm:cxn modelId="{EFB5F602-135B-456D-BA74-1489BEA11419}" type="presParOf" srcId="{C0B70FF5-64EF-CA43-B801-D6282533B14E}" destId="{410990A0-236E-4602-84B5-537BDCD34780}" srcOrd="0" destOrd="0" presId="urn:microsoft.com/office/officeart/2005/8/layout/hList1"/>
    <dgm:cxn modelId="{90D4D67A-5A12-49C0-95A9-A401F4A117AF}" type="presParOf" srcId="{410990A0-236E-4602-84B5-537BDCD34780}" destId="{752EF26F-88A3-4D78-B9DF-ABDCD2DB26B7}" srcOrd="0" destOrd="0" presId="urn:microsoft.com/office/officeart/2005/8/layout/hList1"/>
    <dgm:cxn modelId="{D817DB7A-6546-4149-BC66-F4986CA64C66}" type="presParOf" srcId="{410990A0-236E-4602-84B5-537BDCD34780}" destId="{CC0F8FC1-2346-470E-AC7C-F88E3C2F681C}" srcOrd="1" destOrd="0" presId="urn:microsoft.com/office/officeart/2005/8/layout/hList1"/>
    <dgm:cxn modelId="{7A8BC640-AF47-4238-BF73-5BEAFB50ADDD}" type="presParOf" srcId="{C0B70FF5-64EF-CA43-B801-D6282533B14E}" destId="{2F652464-BD5E-4C7F-AA9B-63AD95E78C36}" srcOrd="1" destOrd="0" presId="urn:microsoft.com/office/officeart/2005/8/layout/hList1"/>
    <dgm:cxn modelId="{4F85D068-1195-41CB-8D96-93E923FEB859}" type="presParOf" srcId="{C0B70FF5-64EF-CA43-B801-D6282533B14E}" destId="{B47301C9-2DBC-43DB-8663-0541ECFC3498}" srcOrd="2" destOrd="0" presId="urn:microsoft.com/office/officeart/2005/8/layout/hList1"/>
    <dgm:cxn modelId="{89256729-BDAB-4118-B3D3-8E1FF3A1047F}" type="presParOf" srcId="{B47301C9-2DBC-43DB-8663-0541ECFC3498}" destId="{1E8A38A6-323D-4F43-8727-26BD0239072C}" srcOrd="0" destOrd="0" presId="urn:microsoft.com/office/officeart/2005/8/layout/hList1"/>
    <dgm:cxn modelId="{A4AD9357-DF6A-43D9-9E13-1C1C91FD17F1}" type="presParOf" srcId="{B47301C9-2DBC-43DB-8663-0541ECFC3498}" destId="{793E510D-1CE8-4FED-A0A4-9C09F1EB00D4}" srcOrd="1" destOrd="0" presId="urn:microsoft.com/office/officeart/2005/8/layout/hList1"/>
    <dgm:cxn modelId="{A8789889-9824-4DE5-AC20-F1F6E5EAB0F7}" type="presParOf" srcId="{C0B70FF5-64EF-CA43-B801-D6282533B14E}" destId="{3F00BF00-1073-4E17-A72A-8329A5CD0AD1}" srcOrd="3" destOrd="0" presId="urn:microsoft.com/office/officeart/2005/8/layout/hList1"/>
    <dgm:cxn modelId="{881D596E-1077-4B69-B66B-53F062B096AE}" type="presParOf" srcId="{C0B70FF5-64EF-CA43-B801-D6282533B14E}" destId="{4972ECC4-E9AC-9348-8F45-3097CA2B3385}" srcOrd="4" destOrd="0" presId="urn:microsoft.com/office/officeart/2005/8/layout/hList1"/>
    <dgm:cxn modelId="{7560DE3F-CF8C-478C-B1FA-3DB4DF2C3A2E}" type="presParOf" srcId="{4972ECC4-E9AC-9348-8F45-3097CA2B3385}" destId="{69F3A36F-2DA7-5D47-B750-F38F57E44AA5}" srcOrd="0" destOrd="0" presId="urn:microsoft.com/office/officeart/2005/8/layout/hList1"/>
    <dgm:cxn modelId="{F220D154-77E5-4C10-9D4A-C70607D7D698}" type="presParOf" srcId="{4972ECC4-E9AC-9348-8F45-3097CA2B3385}" destId="{A4C168BB-BD66-C642-8B51-D43F7257F77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6C573-70AB-FE41-8B1E-2E5108CDD779}">
      <dsp:nvSpPr>
        <dsp:cNvPr id="0" name=""/>
        <dsp:cNvSpPr/>
      </dsp:nvSpPr>
      <dsp:spPr>
        <a:xfrm>
          <a:off x="3552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Kerääminen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tuottaminen</a:t>
          </a:r>
          <a:endParaRPr lang="en-GB" sz="1400" kern="1200"/>
        </a:p>
      </dsp:txBody>
      <dsp:txXfrm>
        <a:off x="49046" y="442200"/>
        <a:ext cx="1462285" cy="2508231"/>
      </dsp:txXfrm>
    </dsp:sp>
    <dsp:sp modelId="{81BB5EB9-9E2E-5148-ACBA-4A4399B451A0}">
      <dsp:nvSpPr>
        <dsp:cNvPr id="0" name=""/>
        <dsp:cNvSpPr/>
      </dsp:nvSpPr>
      <dsp:spPr>
        <a:xfrm>
          <a:off x="1712153" y="1503710"/>
          <a:ext cx="329293" cy="385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1712153" y="1580752"/>
        <a:ext cx="230505" cy="231127"/>
      </dsp:txXfrm>
    </dsp:sp>
    <dsp:sp modelId="{2CD88CE7-D786-A84C-BA3C-808803B7286E}">
      <dsp:nvSpPr>
        <dsp:cNvPr id="0" name=""/>
        <dsp:cNvSpPr/>
      </dsp:nvSpPr>
      <dsp:spPr>
        <a:xfrm>
          <a:off x="2178135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Analysointi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jalostaminen</a:t>
          </a:r>
          <a:endParaRPr lang="en-GB" sz="1400" kern="1200"/>
        </a:p>
      </dsp:txBody>
      <dsp:txXfrm>
        <a:off x="2223629" y="442200"/>
        <a:ext cx="1462285" cy="2508231"/>
      </dsp:txXfrm>
    </dsp:sp>
    <dsp:sp modelId="{A7BB7F41-6002-DD44-9664-CFC9FE8162DE}">
      <dsp:nvSpPr>
        <dsp:cNvPr id="0" name=""/>
        <dsp:cNvSpPr/>
      </dsp:nvSpPr>
      <dsp:spPr>
        <a:xfrm>
          <a:off x="3886736" y="1503710"/>
          <a:ext cx="329293" cy="385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886736" y="1580752"/>
        <a:ext cx="230505" cy="231127"/>
      </dsp:txXfrm>
    </dsp:sp>
    <dsp:sp modelId="{08C557E5-97AC-7341-AE98-AF4CBAE9879F}">
      <dsp:nvSpPr>
        <dsp:cNvPr id="0" name=""/>
        <dsp:cNvSpPr/>
      </dsp:nvSpPr>
      <dsp:spPr>
        <a:xfrm>
          <a:off x="4352718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Säilytys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jakaminen</a:t>
          </a:r>
          <a:endParaRPr lang="en-GB" sz="1400" kern="1200"/>
        </a:p>
      </dsp:txBody>
      <dsp:txXfrm>
        <a:off x="4398212" y="442200"/>
        <a:ext cx="1462285" cy="2508231"/>
      </dsp:txXfrm>
    </dsp:sp>
    <dsp:sp modelId="{2ACC8647-BA16-3744-978A-2083B45E7392}">
      <dsp:nvSpPr>
        <dsp:cNvPr id="0" name=""/>
        <dsp:cNvSpPr/>
      </dsp:nvSpPr>
      <dsp:spPr>
        <a:xfrm>
          <a:off x="6061318" y="1503710"/>
          <a:ext cx="329293" cy="385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061318" y="1580752"/>
        <a:ext cx="230505" cy="231127"/>
      </dsp:txXfrm>
    </dsp:sp>
    <dsp:sp modelId="{61B62765-6F2C-E149-84AB-D6050768CB10}">
      <dsp:nvSpPr>
        <dsp:cNvPr id="0" name=""/>
        <dsp:cNvSpPr/>
      </dsp:nvSpPr>
      <dsp:spPr>
        <a:xfrm>
          <a:off x="6527300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Julkaisu</a:t>
          </a:r>
          <a:r>
            <a:rPr lang="en-GB" sz="1400" kern="1200"/>
            <a:t>, </a:t>
          </a:r>
          <a:r>
            <a:rPr lang="en-GB" sz="1400" kern="1200" err="1"/>
            <a:t>löydettävyys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uudelleenkäyttö</a:t>
          </a:r>
          <a:r>
            <a:rPr lang="en-GB" sz="1400" kern="1200"/>
            <a:t> </a:t>
          </a:r>
        </a:p>
      </dsp:txBody>
      <dsp:txXfrm>
        <a:off x="6572794" y="442200"/>
        <a:ext cx="1462285" cy="2508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6C573-70AB-FE41-8B1E-2E5108CDD779}">
      <dsp:nvSpPr>
        <dsp:cNvPr id="0" name=""/>
        <dsp:cNvSpPr/>
      </dsp:nvSpPr>
      <dsp:spPr>
        <a:xfrm>
          <a:off x="3552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Kerääminen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tuottaminen</a:t>
          </a:r>
          <a:endParaRPr lang="en-GB" sz="1400" kern="1200"/>
        </a:p>
      </dsp:txBody>
      <dsp:txXfrm>
        <a:off x="49046" y="442200"/>
        <a:ext cx="1462285" cy="2508231"/>
      </dsp:txXfrm>
    </dsp:sp>
    <dsp:sp modelId="{81BB5EB9-9E2E-5148-ACBA-4A4399B451A0}">
      <dsp:nvSpPr>
        <dsp:cNvPr id="0" name=""/>
        <dsp:cNvSpPr/>
      </dsp:nvSpPr>
      <dsp:spPr>
        <a:xfrm>
          <a:off x="1712153" y="1503710"/>
          <a:ext cx="329293" cy="385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1712153" y="1580752"/>
        <a:ext cx="230505" cy="231127"/>
      </dsp:txXfrm>
    </dsp:sp>
    <dsp:sp modelId="{2CD88CE7-D786-A84C-BA3C-808803B7286E}">
      <dsp:nvSpPr>
        <dsp:cNvPr id="0" name=""/>
        <dsp:cNvSpPr/>
      </dsp:nvSpPr>
      <dsp:spPr>
        <a:xfrm>
          <a:off x="2178135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Analysointi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jalostaminen</a:t>
          </a:r>
          <a:endParaRPr lang="en-GB" sz="1400" kern="1200"/>
        </a:p>
      </dsp:txBody>
      <dsp:txXfrm>
        <a:off x="2223629" y="442200"/>
        <a:ext cx="1462285" cy="2508231"/>
      </dsp:txXfrm>
    </dsp:sp>
    <dsp:sp modelId="{A7BB7F41-6002-DD44-9664-CFC9FE8162DE}">
      <dsp:nvSpPr>
        <dsp:cNvPr id="0" name=""/>
        <dsp:cNvSpPr/>
      </dsp:nvSpPr>
      <dsp:spPr>
        <a:xfrm>
          <a:off x="3886736" y="1503710"/>
          <a:ext cx="329293" cy="385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886736" y="1580752"/>
        <a:ext cx="230505" cy="231127"/>
      </dsp:txXfrm>
    </dsp:sp>
    <dsp:sp modelId="{08C557E5-97AC-7341-AE98-AF4CBAE9879F}">
      <dsp:nvSpPr>
        <dsp:cNvPr id="0" name=""/>
        <dsp:cNvSpPr/>
      </dsp:nvSpPr>
      <dsp:spPr>
        <a:xfrm>
          <a:off x="4352718" y="396706"/>
          <a:ext cx="1553273" cy="259921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Säilytys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jakaminen</a:t>
          </a:r>
          <a:endParaRPr lang="en-GB" sz="1400" kern="1200"/>
        </a:p>
      </dsp:txBody>
      <dsp:txXfrm>
        <a:off x="4398212" y="442200"/>
        <a:ext cx="1462285" cy="2508231"/>
      </dsp:txXfrm>
    </dsp:sp>
    <dsp:sp modelId="{2ACC8647-BA16-3744-978A-2083B45E7392}">
      <dsp:nvSpPr>
        <dsp:cNvPr id="0" name=""/>
        <dsp:cNvSpPr/>
      </dsp:nvSpPr>
      <dsp:spPr>
        <a:xfrm>
          <a:off x="6061318" y="1503710"/>
          <a:ext cx="329293" cy="385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6061318" y="1580752"/>
        <a:ext cx="230505" cy="231127"/>
      </dsp:txXfrm>
    </dsp:sp>
    <dsp:sp modelId="{61B62765-6F2C-E149-84AB-D6050768CB10}">
      <dsp:nvSpPr>
        <dsp:cNvPr id="0" name=""/>
        <dsp:cNvSpPr/>
      </dsp:nvSpPr>
      <dsp:spPr>
        <a:xfrm>
          <a:off x="6527300" y="396706"/>
          <a:ext cx="1553273" cy="2599219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Julkaisu</a:t>
          </a:r>
          <a:r>
            <a:rPr lang="en-GB" sz="1400" kern="1200"/>
            <a:t>, </a:t>
          </a:r>
          <a:r>
            <a:rPr lang="en-GB" sz="1400" kern="1200" err="1"/>
            <a:t>löydettävyys</a:t>
          </a:r>
          <a:r>
            <a:rPr lang="en-GB" sz="1400" kern="1200"/>
            <a:t> </a:t>
          </a:r>
          <a:r>
            <a:rPr lang="en-GB" sz="1400" kern="1200" err="1"/>
            <a:t>ja</a:t>
          </a:r>
          <a:r>
            <a:rPr lang="en-GB" sz="1400" kern="1200"/>
            <a:t> </a:t>
          </a:r>
          <a:r>
            <a:rPr lang="en-GB" sz="1400" kern="1200" err="1"/>
            <a:t>uudelleenkäyttö</a:t>
          </a:r>
          <a:r>
            <a:rPr lang="en-GB" sz="1400" kern="1200"/>
            <a:t> </a:t>
          </a:r>
        </a:p>
      </dsp:txBody>
      <dsp:txXfrm>
        <a:off x="6572794" y="442200"/>
        <a:ext cx="1462285" cy="25082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DE994-E6A6-0842-8F2B-94A00FAEAECA}">
      <dsp:nvSpPr>
        <dsp:cNvPr id="0" name=""/>
        <dsp:cNvSpPr/>
      </dsp:nvSpPr>
      <dsp:spPr>
        <a:xfrm>
          <a:off x="3629" y="531637"/>
          <a:ext cx="1391183" cy="3168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orbel"/>
            </a:rPr>
            <a:t>Allas</a:t>
          </a:r>
        </a:p>
      </dsp:txBody>
      <dsp:txXfrm>
        <a:off x="3629" y="531637"/>
        <a:ext cx="1391183" cy="316800"/>
      </dsp:txXfrm>
    </dsp:sp>
    <dsp:sp modelId="{CACBC5FC-AE19-D64D-869C-9FB66111FE52}">
      <dsp:nvSpPr>
        <dsp:cNvPr id="0" name=""/>
        <dsp:cNvSpPr/>
      </dsp:nvSpPr>
      <dsp:spPr>
        <a:xfrm>
          <a:off x="3629" y="848437"/>
          <a:ext cx="1391183" cy="205326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Corbel"/>
            </a:rPr>
            <a:t> </a:t>
          </a:r>
          <a:r>
            <a:rPr lang="en-GB" sz="1100" kern="1200" err="1">
              <a:latin typeface="Candara"/>
            </a:rPr>
            <a:t>Tallennus</a:t>
          </a:r>
          <a:r>
            <a:rPr lang="en-GB" sz="1100" kern="1200">
              <a:latin typeface="Candara"/>
            </a:rPr>
            <a:t>- </a:t>
          </a:r>
          <a:r>
            <a:rPr lang="en-GB" sz="1100" kern="1200" err="1">
              <a:latin typeface="Candara"/>
            </a:rPr>
            <a:t>ja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jakamispalvelu</a:t>
          </a:r>
          <a:r>
            <a:rPr lang="en-GB" sz="1100" kern="1200"/>
            <a:t> </a:t>
          </a:r>
          <a:r>
            <a:rPr lang="en-GB" sz="1100" kern="1200" err="1"/>
            <a:t>kaikentyyppiselle</a:t>
          </a:r>
          <a:r>
            <a:rPr lang="en-GB" sz="1100" kern="1200"/>
            <a:t> </a:t>
          </a:r>
          <a:r>
            <a:rPr lang="en-GB" sz="1100" kern="1200" err="1"/>
            <a:t>tutkimusdatalle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libri"/>
              <a:ea typeface="Calibri"/>
              <a:cs typeface="Calibri"/>
            </a:rPr>
            <a:t>aktiivisen</a:t>
          </a:r>
          <a:r>
            <a:rPr lang="en-GB" sz="1100" kern="1200"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latin typeface="Calibri"/>
              <a:ea typeface="Calibri"/>
              <a:cs typeface="Calibri"/>
            </a:rPr>
            <a:t>tutkimusprosessin</a:t>
          </a:r>
          <a:r>
            <a:rPr lang="en-GB" sz="1100" kern="1200"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latin typeface="Calibri"/>
              <a:ea typeface="Calibri"/>
              <a:cs typeface="Calibri"/>
            </a:rPr>
            <a:t>aikana</a:t>
          </a:r>
          <a:endParaRPr lang="en-GB" sz="1100" kern="1200" err="1">
            <a:latin typeface="Corbel" panose="020B0503020204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orbel"/>
            </a:rPr>
            <a:t> </a:t>
          </a:r>
          <a:r>
            <a:rPr lang="en-US" sz="1100" kern="1200" err="1"/>
            <a:t>Soveltuu</a:t>
          </a:r>
          <a:r>
            <a:rPr lang="en-US" sz="1100" kern="1200"/>
            <a:t> </a:t>
          </a:r>
          <a:r>
            <a:rPr lang="en-US" sz="1100" kern="1200" err="1"/>
            <a:t>arkaluonteisen</a:t>
          </a:r>
          <a:r>
            <a:rPr lang="en-US" sz="1100" kern="1200"/>
            <a:t> </a:t>
          </a:r>
          <a:r>
            <a:rPr lang="en-US" sz="1100" kern="1200" err="1"/>
            <a:t>tiedon</a:t>
          </a:r>
          <a:r>
            <a:rPr lang="en-US" sz="1100" kern="1200"/>
            <a:t> </a:t>
          </a:r>
          <a:r>
            <a:rPr lang="en-US" sz="1100" kern="1200" err="1"/>
            <a:t>tallentamiseen</a:t>
          </a:r>
          <a:r>
            <a:rPr lang="en-US" sz="1100" kern="1200"/>
            <a:t>, </a:t>
          </a:r>
          <a:r>
            <a:rPr lang="en-US" sz="1100" kern="1200" err="1"/>
            <a:t>kun</a:t>
          </a:r>
          <a:r>
            <a:rPr lang="en-US" sz="1100" kern="1200"/>
            <a:t> </a:t>
          </a:r>
          <a:r>
            <a:rPr lang="en-US" sz="1100" kern="1200" err="1"/>
            <a:t>tiedot</a:t>
          </a:r>
          <a:r>
            <a:rPr lang="en-US" sz="1100" kern="1200"/>
            <a:t> on </a:t>
          </a:r>
          <a:r>
            <a:rPr lang="en-US" sz="1100" kern="1200" err="1"/>
            <a:t>salattu</a:t>
          </a:r>
          <a:endParaRPr lang="en-US" sz="1100" kern="1200"/>
        </a:p>
      </dsp:txBody>
      <dsp:txXfrm>
        <a:off x="3629" y="848437"/>
        <a:ext cx="1391183" cy="2053260"/>
      </dsp:txXfrm>
    </dsp:sp>
    <dsp:sp modelId="{767C55F6-6197-904C-A840-575C7CEA830F}">
      <dsp:nvSpPr>
        <dsp:cNvPr id="0" name=""/>
        <dsp:cNvSpPr/>
      </dsp:nvSpPr>
      <dsp:spPr>
        <a:xfrm>
          <a:off x="1589578" y="531637"/>
          <a:ext cx="1391183" cy="3168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orbel"/>
            </a:rPr>
            <a:t>Pouta-laskentapilvi</a:t>
          </a:r>
        </a:p>
      </dsp:txBody>
      <dsp:txXfrm>
        <a:off x="1589578" y="531637"/>
        <a:ext cx="1391183" cy="316800"/>
      </dsp:txXfrm>
    </dsp:sp>
    <dsp:sp modelId="{D2E9B9DC-2CB5-3844-A9C4-71FF32D31F28}">
      <dsp:nvSpPr>
        <dsp:cNvPr id="0" name=""/>
        <dsp:cNvSpPr/>
      </dsp:nvSpPr>
      <dsp:spPr>
        <a:xfrm>
          <a:off x="1589578" y="848437"/>
          <a:ext cx="1391183" cy="205326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Corbel"/>
            </a:rPr>
            <a:t> </a:t>
          </a:r>
          <a:r>
            <a:rPr lang="en-GB" sz="1100" kern="1200" err="1">
              <a:latin typeface="Candara"/>
            </a:rPr>
            <a:t>Virtuaalinen</a:t>
          </a:r>
          <a:r>
            <a:rPr lang="en-GB" sz="1100" kern="1200"/>
            <a:t> </a:t>
          </a:r>
          <a:r>
            <a:rPr lang="en-GB" sz="1100" kern="1200" err="1"/>
            <a:t>laskentaympäristö</a:t>
          </a:r>
          <a:r>
            <a:rPr lang="en-GB" sz="1100" kern="1200"/>
            <a:t>, IaaS-</a:t>
          </a:r>
          <a:r>
            <a:rPr lang="en-GB" sz="1100" kern="1200" err="1"/>
            <a:t>palvelu</a:t>
          </a:r>
          <a:r>
            <a:rPr lang="en-GB" sz="1100" kern="1200"/>
            <a:t> (Infrastructure as a Service</a:t>
          </a:r>
          <a:r>
            <a:rPr lang="en-GB" sz="1100" kern="1200">
              <a:latin typeface="Candara"/>
            </a:rPr>
            <a:t>)</a:t>
          </a:r>
          <a:endParaRPr lang="en-GB" sz="1100" kern="1200">
            <a:latin typeface="Corbel" panose="020B0503020204020204" pitchFamily="34" charset="0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Käyttäjä</a:t>
          </a:r>
          <a:r>
            <a:rPr lang="en-GB" sz="1100" kern="1200"/>
            <a:t> </a:t>
          </a:r>
          <a:r>
            <a:rPr lang="en-GB" sz="1100" kern="1200" err="1"/>
            <a:t>hallinnoi</a:t>
          </a:r>
          <a:r>
            <a:rPr lang="en-GB" sz="1100" kern="1200"/>
            <a:t> </a:t>
          </a:r>
          <a:r>
            <a:rPr lang="en-GB" sz="1100" kern="1200" err="1"/>
            <a:t>omia</a:t>
          </a:r>
          <a:r>
            <a:rPr lang="en-GB" sz="1100" kern="1200"/>
            <a:t> </a:t>
          </a:r>
          <a:r>
            <a:rPr lang="en-GB" sz="1100" kern="1200" err="1"/>
            <a:t>virtuaalikoneitaan</a:t>
          </a:r>
          <a:r>
            <a:rPr lang="en-GB" sz="1100" kern="1200"/>
            <a:t> </a:t>
          </a:r>
          <a:r>
            <a:rPr lang="en-GB" sz="1100" kern="1200" err="1"/>
            <a:t>ja</a:t>
          </a:r>
          <a:r>
            <a:rPr lang="en-GB" sz="1100" kern="1200"/>
            <a:t> </a:t>
          </a:r>
          <a:r>
            <a:rPr lang="en-GB" sz="1100" kern="1200" err="1"/>
            <a:t>ohjelmistojaan</a:t>
          </a:r>
          <a:endParaRPr lang="en-GB" sz="1100" kern="1200">
            <a:latin typeface="Candara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ePouta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arkaluonteiselle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datalle</a:t>
          </a:r>
          <a:endParaRPr lang="en-GB" sz="1100" kern="1200">
            <a:latin typeface="Candara"/>
          </a:endParaRPr>
        </a:p>
      </dsp:txBody>
      <dsp:txXfrm>
        <a:off x="1589578" y="848437"/>
        <a:ext cx="1391183" cy="2053260"/>
      </dsp:txXfrm>
    </dsp:sp>
    <dsp:sp modelId="{EB5A7D12-EED1-4341-B4CA-E0519AC77ED6}">
      <dsp:nvSpPr>
        <dsp:cNvPr id="0" name=""/>
        <dsp:cNvSpPr/>
      </dsp:nvSpPr>
      <dsp:spPr>
        <a:xfrm>
          <a:off x="3175527" y="531637"/>
          <a:ext cx="1391183" cy="3168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orbel"/>
            </a:rPr>
            <a:t>Pukki-</a:t>
          </a:r>
          <a:r>
            <a:rPr lang="en-GB" sz="1100" kern="1200" err="1">
              <a:latin typeface="Corbel"/>
            </a:rPr>
            <a:t>tietokantapilvi</a:t>
          </a:r>
          <a:endParaRPr lang="en-GB" sz="1100" kern="1200">
            <a:latin typeface="Corbel"/>
          </a:endParaRPr>
        </a:p>
      </dsp:txBody>
      <dsp:txXfrm>
        <a:off x="3175527" y="531637"/>
        <a:ext cx="1391183" cy="316800"/>
      </dsp:txXfrm>
    </dsp:sp>
    <dsp:sp modelId="{241FB0B0-D77F-4346-BEAD-03E569A33D3D}">
      <dsp:nvSpPr>
        <dsp:cNvPr id="0" name=""/>
        <dsp:cNvSpPr/>
      </dsp:nvSpPr>
      <dsp:spPr>
        <a:xfrm>
          <a:off x="3175527" y="848437"/>
          <a:ext cx="1391183" cy="205326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 err="1">
              <a:solidFill>
                <a:schemeClr val="accent1"/>
              </a:solidFill>
              <a:latin typeface="+mn-lt"/>
            </a:rPr>
            <a:t>Tietokannat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pilvipalveluna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tiedon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hakemiseen</a:t>
          </a:r>
          <a:r>
            <a:rPr lang="en-GB" sz="1200" kern="1200">
              <a:solidFill>
                <a:schemeClr val="accent1"/>
              </a:solidFill>
              <a:latin typeface="+mn-lt"/>
            </a:rPr>
            <a:t>,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hallintaan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ja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käsittelyyn</a:t>
          </a:r>
          <a:endParaRPr lang="en-GB" sz="1200" kern="1200">
            <a:solidFill>
              <a:schemeClr val="accent1"/>
            </a:solidFill>
            <a:latin typeface="+mn-lt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 err="1">
              <a:solidFill>
                <a:schemeClr val="accent1"/>
              </a:solidFill>
              <a:latin typeface="+mn-lt"/>
            </a:rPr>
            <a:t>Perustaminen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ja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hallinta</a:t>
          </a:r>
          <a:r>
            <a:rPr lang="en-GB" sz="1200" kern="1200">
              <a:solidFill>
                <a:schemeClr val="accent1"/>
              </a:solidFill>
              <a:latin typeface="+mn-lt"/>
            </a:rPr>
            <a:t> </a:t>
          </a:r>
          <a:r>
            <a:rPr lang="en-GB" sz="1200" kern="1200" err="1">
              <a:solidFill>
                <a:schemeClr val="accent1"/>
              </a:solidFill>
              <a:latin typeface="+mn-lt"/>
            </a:rPr>
            <a:t>itsepalveluna</a:t>
          </a:r>
          <a:endParaRPr lang="en-GB" sz="1200" kern="1200">
            <a:solidFill>
              <a:schemeClr val="accent1"/>
            </a:solidFill>
            <a:latin typeface="+mn-lt"/>
          </a:endParaRPr>
        </a:p>
      </dsp:txBody>
      <dsp:txXfrm>
        <a:off x="3175527" y="848437"/>
        <a:ext cx="1391183" cy="2053260"/>
      </dsp:txXfrm>
    </dsp:sp>
    <dsp:sp modelId="{69F3A36F-2DA7-5D47-B750-F38F57E44AA5}">
      <dsp:nvSpPr>
        <dsp:cNvPr id="0" name=""/>
        <dsp:cNvSpPr/>
      </dsp:nvSpPr>
      <dsp:spPr>
        <a:xfrm>
          <a:off x="4761476" y="531637"/>
          <a:ext cx="1391183" cy="3168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orbel"/>
            </a:rPr>
            <a:t>EUDAT-</a:t>
          </a:r>
          <a:r>
            <a:rPr lang="en-GB" sz="1100" kern="1200" err="1">
              <a:latin typeface="Corbel"/>
            </a:rPr>
            <a:t>palvelut</a:t>
          </a:r>
          <a:endParaRPr lang="en-GB" sz="1100" kern="1200">
            <a:latin typeface="Corbel"/>
          </a:endParaRPr>
        </a:p>
      </dsp:txBody>
      <dsp:txXfrm>
        <a:off x="4761476" y="531637"/>
        <a:ext cx="1391183" cy="316800"/>
      </dsp:txXfrm>
    </dsp:sp>
    <dsp:sp modelId="{A4C168BB-BD66-C642-8B51-D43F7257F773}">
      <dsp:nvSpPr>
        <dsp:cNvPr id="0" name=""/>
        <dsp:cNvSpPr/>
      </dsp:nvSpPr>
      <dsp:spPr>
        <a:xfrm>
          <a:off x="4761476" y="848437"/>
          <a:ext cx="1391183" cy="205326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/>
            <a:t>Aineiston</a:t>
          </a:r>
          <a:r>
            <a:rPr lang="en-GB" sz="1100" kern="1200"/>
            <a:t> </a:t>
          </a:r>
          <a:r>
            <a:rPr lang="en-GB" sz="1100" kern="1200" err="1"/>
            <a:t>kerääminen</a:t>
          </a:r>
          <a:r>
            <a:rPr lang="en-GB" sz="1100" kern="1200"/>
            <a:t> </a:t>
          </a:r>
          <a:r>
            <a:rPr lang="en-GB" sz="1100" kern="1200" err="1"/>
            <a:t>ja</a:t>
          </a:r>
          <a:r>
            <a:rPr lang="en-GB" sz="1100" kern="1200"/>
            <a:t> </a:t>
          </a:r>
          <a:r>
            <a:rPr lang="en-GB" sz="1100" kern="1200" err="1"/>
            <a:t>tallentaminen</a:t>
          </a:r>
          <a:r>
            <a:rPr lang="en-GB" sz="1100" kern="1200"/>
            <a:t>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/>
            <a:t>Jakaminen</a:t>
          </a:r>
          <a:r>
            <a:rPr lang="en-GB" sz="1100" kern="1200"/>
            <a:t> </a:t>
          </a:r>
          <a:r>
            <a:rPr lang="en-GB" sz="1100" kern="1200" err="1"/>
            <a:t>ja</a:t>
          </a:r>
          <a:r>
            <a:rPr lang="en-GB" sz="1100" kern="1200"/>
            <a:t> </a:t>
          </a:r>
          <a:r>
            <a:rPr lang="en-GB" sz="1100" kern="1200" err="1"/>
            <a:t>yhteiskäyttö</a:t>
          </a:r>
          <a:endParaRPr lang="en-GB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>
              <a:latin typeface="Candara"/>
            </a:rPr>
            <a:t>Räätälöidyt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toteutukset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organisaatioiden</a:t>
          </a: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tarpeeseen</a:t>
          </a:r>
          <a:endParaRPr lang="en-GB" sz="1100" kern="1200">
            <a:latin typeface="Candara"/>
          </a:endParaRPr>
        </a:p>
      </dsp:txBody>
      <dsp:txXfrm>
        <a:off x="4761476" y="848437"/>
        <a:ext cx="1391183" cy="2053260"/>
      </dsp:txXfrm>
    </dsp:sp>
    <dsp:sp modelId="{10B39D93-90FF-F04C-BF38-8A3A32B5AE7A}">
      <dsp:nvSpPr>
        <dsp:cNvPr id="0" name=""/>
        <dsp:cNvSpPr/>
      </dsp:nvSpPr>
      <dsp:spPr>
        <a:xfrm>
          <a:off x="6347425" y="531637"/>
          <a:ext cx="1391183" cy="3168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orbel"/>
            </a:rPr>
            <a:t>SD Apply</a:t>
          </a:r>
        </a:p>
      </dsp:txBody>
      <dsp:txXfrm>
        <a:off x="6347425" y="531637"/>
        <a:ext cx="1391183" cy="316800"/>
      </dsp:txXfrm>
    </dsp:sp>
    <dsp:sp modelId="{A3753F00-08C1-8348-B0F1-1BF87B513F7C}">
      <dsp:nvSpPr>
        <dsp:cNvPr id="0" name=""/>
        <dsp:cNvSpPr/>
      </dsp:nvSpPr>
      <dsp:spPr>
        <a:xfrm>
          <a:off x="6347425" y="848437"/>
          <a:ext cx="1391183" cy="205326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b="0" i="0" kern="1200" err="1"/>
            <a:t>Arkaluonteisten</a:t>
          </a:r>
          <a:r>
            <a:rPr lang="en-GB" sz="1100" b="0" i="0" kern="1200"/>
            <a:t> </a:t>
          </a:r>
          <a:r>
            <a:rPr lang="en-GB" sz="1100" b="0" i="0" kern="1200" err="1"/>
            <a:t>tietojen</a:t>
          </a:r>
          <a:r>
            <a:rPr lang="en-GB" sz="1100" b="0" i="0" kern="1200"/>
            <a:t> </a:t>
          </a:r>
          <a:r>
            <a:rPr lang="en-GB" sz="1100" b="0" i="0" kern="1200" err="1"/>
            <a:t>käyttöoikeuksien</a:t>
          </a:r>
          <a:r>
            <a:rPr lang="en-GB" sz="1100" b="0" i="0" kern="1200"/>
            <a:t> </a:t>
          </a:r>
          <a:r>
            <a:rPr lang="en-GB" sz="1100" b="0" i="0" kern="1200" err="1"/>
            <a:t>hallinta</a:t>
          </a:r>
          <a:r>
            <a:rPr lang="en-GB" sz="1100" b="0" i="0" kern="1200"/>
            <a:t> </a:t>
          </a:r>
          <a:r>
            <a:rPr lang="en-GB" sz="1100" b="0" i="0" kern="1200" err="1"/>
            <a:t>rekisterinpitäjille</a:t>
          </a:r>
          <a:endParaRPr lang="en-GB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kern="1200" err="1"/>
            <a:t>Käyttöoikeuksien</a:t>
          </a:r>
          <a:r>
            <a:rPr lang="en-GB" sz="1100" kern="1200"/>
            <a:t> </a:t>
          </a:r>
          <a:r>
            <a:rPr lang="en-GB" sz="1100" kern="1200" err="1"/>
            <a:t>hakeminen</a:t>
          </a:r>
          <a:r>
            <a:rPr lang="en-GB" sz="1100" kern="1200"/>
            <a:t> </a:t>
          </a:r>
          <a:r>
            <a:rPr lang="en-GB" sz="1100" kern="1200" err="1"/>
            <a:t>tutkijoille</a:t>
          </a:r>
          <a:endParaRPr lang="en-GB" sz="1100" kern="1200"/>
        </a:p>
      </dsp:txBody>
      <dsp:txXfrm>
        <a:off x="6347425" y="848437"/>
        <a:ext cx="1391183" cy="2053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DE994-E6A6-0842-8F2B-94A00FAEAECA}">
      <dsp:nvSpPr>
        <dsp:cNvPr id="0" name=""/>
        <dsp:cNvSpPr/>
      </dsp:nvSpPr>
      <dsp:spPr>
        <a:xfrm>
          <a:off x="3629" y="955213"/>
          <a:ext cx="1391183" cy="230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Allas</a:t>
          </a:r>
        </a:p>
      </dsp:txBody>
      <dsp:txXfrm>
        <a:off x="3629" y="955213"/>
        <a:ext cx="1391183" cy="230400"/>
      </dsp:txXfrm>
    </dsp:sp>
    <dsp:sp modelId="{CACBC5FC-AE19-D64D-869C-9FB66111FE52}">
      <dsp:nvSpPr>
        <dsp:cNvPr id="0" name=""/>
        <dsp:cNvSpPr/>
      </dsp:nvSpPr>
      <dsp:spPr>
        <a:xfrm>
          <a:off x="3629" y="1185613"/>
          <a:ext cx="1391183" cy="129250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Tallennus</a:t>
          </a:r>
          <a:r>
            <a:rPr lang="en-GB" sz="800" kern="1200">
              <a:latin typeface="Calibri"/>
              <a:ea typeface="Calibri"/>
              <a:cs typeface="Calibri"/>
            </a:rPr>
            <a:t>- </a:t>
          </a:r>
          <a:r>
            <a:rPr lang="en-GB" sz="800" kern="1200" err="1">
              <a:latin typeface="Calibri"/>
              <a:ea typeface="Calibri"/>
              <a:cs typeface="Calibri"/>
            </a:rPr>
            <a:t>ja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jakamispalvelu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kaikentyyppiselle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tutkimusdatalle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aktiivisen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tutkimusprosessin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aikana</a:t>
          </a:r>
          <a:endParaRPr lang="en-GB" sz="800" kern="1200">
            <a:latin typeface="Calibri"/>
            <a:ea typeface="Calibri"/>
            <a:cs typeface="Calibri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err="1">
              <a:latin typeface="Calibri"/>
              <a:ea typeface="Calibri"/>
              <a:cs typeface="Calibri"/>
            </a:rPr>
            <a:t>Soveltuu</a:t>
          </a:r>
          <a:r>
            <a:rPr lang="en-US" sz="800" kern="1200">
              <a:latin typeface="Calibri"/>
              <a:ea typeface="Calibri"/>
              <a:cs typeface="Calibri"/>
            </a:rPr>
            <a:t> </a:t>
          </a:r>
          <a:r>
            <a:rPr lang="en-US" sz="800" kern="1200" err="1">
              <a:latin typeface="Calibri"/>
              <a:ea typeface="Calibri"/>
              <a:cs typeface="Calibri"/>
            </a:rPr>
            <a:t>arkaluonteisen</a:t>
          </a:r>
          <a:r>
            <a:rPr lang="en-US" sz="800" kern="1200">
              <a:latin typeface="Calibri"/>
              <a:ea typeface="Calibri"/>
              <a:cs typeface="Calibri"/>
            </a:rPr>
            <a:t> </a:t>
          </a:r>
          <a:r>
            <a:rPr lang="en-US" sz="800" kern="1200" err="1">
              <a:latin typeface="Calibri"/>
              <a:ea typeface="Calibri"/>
              <a:cs typeface="Calibri"/>
            </a:rPr>
            <a:t>tiedon</a:t>
          </a:r>
          <a:r>
            <a:rPr lang="en-US" sz="800" kern="1200">
              <a:latin typeface="Calibri"/>
              <a:ea typeface="Calibri"/>
              <a:cs typeface="Calibri"/>
            </a:rPr>
            <a:t> </a:t>
          </a:r>
          <a:r>
            <a:rPr lang="en-US" sz="800" kern="1200" err="1">
              <a:latin typeface="Calibri"/>
              <a:ea typeface="Calibri"/>
              <a:cs typeface="Calibri"/>
            </a:rPr>
            <a:t>tallentamiseen</a:t>
          </a:r>
          <a:r>
            <a:rPr lang="en-US" sz="800" kern="1200">
              <a:latin typeface="Calibri"/>
              <a:ea typeface="Calibri"/>
              <a:cs typeface="Calibri"/>
            </a:rPr>
            <a:t>, </a:t>
          </a:r>
          <a:r>
            <a:rPr lang="en-US" sz="800" kern="1200" err="1">
              <a:latin typeface="Calibri"/>
              <a:ea typeface="Calibri"/>
              <a:cs typeface="Calibri"/>
            </a:rPr>
            <a:t>kun</a:t>
          </a:r>
          <a:r>
            <a:rPr lang="en-US" sz="800" kern="1200">
              <a:latin typeface="Calibri"/>
              <a:ea typeface="Calibri"/>
              <a:cs typeface="Calibri"/>
            </a:rPr>
            <a:t> </a:t>
          </a:r>
          <a:r>
            <a:rPr lang="en-US" sz="800" kern="1200" err="1">
              <a:latin typeface="Calibri"/>
              <a:ea typeface="Calibri"/>
              <a:cs typeface="Calibri"/>
            </a:rPr>
            <a:t>tiedot</a:t>
          </a:r>
          <a:r>
            <a:rPr lang="en-US" sz="800" kern="1200">
              <a:latin typeface="Calibri"/>
              <a:ea typeface="Calibri"/>
              <a:cs typeface="Calibri"/>
            </a:rPr>
            <a:t> on </a:t>
          </a:r>
          <a:r>
            <a:rPr lang="en-US" sz="800" kern="1200" err="1">
              <a:latin typeface="Calibri"/>
              <a:ea typeface="Calibri"/>
              <a:cs typeface="Calibri"/>
            </a:rPr>
            <a:t>salattu</a:t>
          </a:r>
          <a:endParaRPr lang="en-US" sz="800" kern="1200">
            <a:latin typeface="Calibri"/>
            <a:ea typeface="Calibri"/>
            <a:cs typeface="Calibri"/>
          </a:endParaRPr>
        </a:p>
      </dsp:txBody>
      <dsp:txXfrm>
        <a:off x="3629" y="1185613"/>
        <a:ext cx="1391183" cy="1292508"/>
      </dsp:txXfrm>
    </dsp:sp>
    <dsp:sp modelId="{767C55F6-6197-904C-A840-575C7CEA830F}">
      <dsp:nvSpPr>
        <dsp:cNvPr id="0" name=""/>
        <dsp:cNvSpPr/>
      </dsp:nvSpPr>
      <dsp:spPr>
        <a:xfrm>
          <a:off x="1589578" y="955213"/>
          <a:ext cx="1391183" cy="230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>
              <a:latin typeface="Candara"/>
            </a:rPr>
            <a:t>Pouta-</a:t>
          </a:r>
          <a:r>
            <a:rPr lang="en-GB" sz="800" kern="1200" err="1">
              <a:latin typeface="Candara"/>
            </a:rPr>
            <a:t>laskentapilvi</a:t>
          </a:r>
          <a:endParaRPr lang="en-GB" sz="800" kern="1200" err="1"/>
        </a:p>
      </dsp:txBody>
      <dsp:txXfrm>
        <a:off x="1589578" y="955213"/>
        <a:ext cx="1391183" cy="230400"/>
      </dsp:txXfrm>
    </dsp:sp>
    <dsp:sp modelId="{D2E9B9DC-2CB5-3844-A9C4-71FF32D31F28}">
      <dsp:nvSpPr>
        <dsp:cNvPr id="0" name=""/>
        <dsp:cNvSpPr/>
      </dsp:nvSpPr>
      <dsp:spPr>
        <a:xfrm>
          <a:off x="1589578" y="1185613"/>
          <a:ext cx="1391183" cy="129250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 err="1">
              <a:latin typeface="Calibri"/>
              <a:ea typeface="Calibri"/>
              <a:cs typeface="Calibri"/>
            </a:rPr>
            <a:t>Virtuaalinen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laskentaympäristö</a:t>
          </a:r>
          <a:r>
            <a:rPr lang="en-GB" sz="800" kern="1200">
              <a:latin typeface="Calibri"/>
              <a:ea typeface="Calibri"/>
              <a:cs typeface="Calibri"/>
            </a:rPr>
            <a:t>, IaaS-</a:t>
          </a:r>
          <a:r>
            <a:rPr lang="en-GB" sz="800" kern="1200" err="1">
              <a:latin typeface="Calibri"/>
              <a:ea typeface="Calibri"/>
              <a:cs typeface="Calibri"/>
            </a:rPr>
            <a:t>palvelu</a:t>
          </a:r>
          <a:r>
            <a:rPr lang="en-GB" sz="800" kern="1200">
              <a:latin typeface="Calibri"/>
              <a:ea typeface="Calibri"/>
              <a:cs typeface="Calibri"/>
            </a:rPr>
            <a:t> (Infrastructure as a Service)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 err="1">
              <a:latin typeface="Calibri"/>
              <a:ea typeface="Calibri"/>
              <a:cs typeface="Calibri"/>
            </a:rPr>
            <a:t>Käyttäjä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hallinnoi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omia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virtuaalikoneitaan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ja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ohjelmistojaan</a:t>
          </a:r>
          <a:r>
            <a:rPr lang="en-GB" sz="800" kern="1200">
              <a:latin typeface="Calibri"/>
              <a:ea typeface="Calibri"/>
              <a:cs typeface="Calibri"/>
            </a:rPr>
            <a:t>.</a:t>
          </a:r>
          <a:endParaRPr lang="en-GB" sz="800" kern="1200"/>
        </a:p>
      </dsp:txBody>
      <dsp:txXfrm>
        <a:off x="1589578" y="1185613"/>
        <a:ext cx="1391183" cy="1292508"/>
      </dsp:txXfrm>
    </dsp:sp>
    <dsp:sp modelId="{EB5A7D12-EED1-4341-B4CA-E0519AC77ED6}">
      <dsp:nvSpPr>
        <dsp:cNvPr id="0" name=""/>
        <dsp:cNvSpPr/>
      </dsp:nvSpPr>
      <dsp:spPr>
        <a:xfrm>
          <a:off x="3175527" y="955213"/>
          <a:ext cx="1391183" cy="230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err="1">
              <a:latin typeface="Candara"/>
            </a:rPr>
            <a:t>Suurteholaskenta</a:t>
          </a:r>
          <a:endParaRPr lang="en-GB" sz="800" kern="1200" err="1"/>
        </a:p>
      </dsp:txBody>
      <dsp:txXfrm>
        <a:off x="3175527" y="955213"/>
        <a:ext cx="1391183" cy="230400"/>
      </dsp:txXfrm>
    </dsp:sp>
    <dsp:sp modelId="{241FB0B0-D77F-4346-BEAD-03E569A33D3D}">
      <dsp:nvSpPr>
        <dsp:cNvPr id="0" name=""/>
        <dsp:cNvSpPr/>
      </dsp:nvSpPr>
      <dsp:spPr>
        <a:xfrm>
          <a:off x="3175527" y="1185613"/>
          <a:ext cx="1391183" cy="129250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 err="1"/>
            <a:t>Puhti</a:t>
          </a:r>
          <a:r>
            <a:rPr lang="en-GB" sz="800" kern="1200"/>
            <a:t>/</a:t>
          </a:r>
          <a:r>
            <a:rPr lang="en-GB" sz="800" kern="1200" err="1"/>
            <a:t>Mahti</a:t>
          </a:r>
          <a:r>
            <a:rPr lang="en-GB" sz="800" kern="1200"/>
            <a:t> </a:t>
          </a:r>
          <a:r>
            <a:rPr lang="en-GB" sz="800" kern="1200">
              <a:sym typeface="Wingdings" pitchFamily="2" charset="2"/>
            </a:rPr>
            <a:t> </a:t>
          </a:r>
          <a:r>
            <a:rPr lang="en-GB" sz="800" kern="1200" err="1">
              <a:sym typeface="Wingdings" pitchFamily="2" charset="2"/>
            </a:rPr>
            <a:t>Roihu</a:t>
          </a:r>
          <a:endParaRPr lang="en-GB" sz="800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 err="1">
              <a:latin typeface="Candara"/>
            </a:rPr>
            <a:t>Suurteholaskentapalvelu</a:t>
          </a:r>
          <a:r>
            <a:rPr lang="en-GB" sz="800" kern="1200">
              <a:latin typeface="Candara"/>
            </a:rPr>
            <a:t>, </a:t>
          </a:r>
          <a:r>
            <a:rPr lang="en-GB" sz="800" kern="1200" err="1">
              <a:latin typeface="Candara"/>
            </a:rPr>
            <a:t>tutkimuskäyttöön</a:t>
          </a:r>
          <a:r>
            <a:rPr lang="en-GB" sz="800" kern="1200"/>
            <a:t> </a:t>
          </a:r>
          <a:r>
            <a:rPr lang="en-GB" sz="800" kern="1200" err="1"/>
            <a:t>tarkoitettu</a:t>
          </a:r>
          <a:r>
            <a:rPr lang="en-GB" sz="800" kern="1200"/>
            <a:t> </a:t>
          </a:r>
          <a:r>
            <a:rPr lang="en-GB" sz="800" kern="1200" err="1">
              <a:latin typeface="Candara"/>
            </a:rPr>
            <a:t>laskentaympäristö</a:t>
          </a:r>
          <a:endParaRPr lang="en-GB" sz="800" kern="1200">
            <a:latin typeface="Candara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Käyttäjä</a:t>
          </a:r>
          <a:r>
            <a:rPr lang="en-GB" sz="800" kern="1200"/>
            <a:t> </a:t>
          </a:r>
          <a:r>
            <a:rPr lang="en-GB" sz="800" kern="1200" err="1"/>
            <a:t>lähettää</a:t>
          </a:r>
          <a:r>
            <a:rPr lang="en-GB" sz="800" kern="1200"/>
            <a:t> </a:t>
          </a:r>
          <a:r>
            <a:rPr lang="en-GB" sz="800" kern="1200" err="1"/>
            <a:t>työnsä</a:t>
          </a:r>
          <a:r>
            <a:rPr lang="en-GB" sz="800" kern="1200"/>
            <a:t> </a:t>
          </a:r>
          <a:r>
            <a:rPr lang="en-GB" sz="800" kern="1200" err="1"/>
            <a:t>eräajojärjestelmän</a:t>
          </a:r>
          <a:r>
            <a:rPr lang="en-GB" sz="800" kern="1200"/>
            <a:t> </a:t>
          </a:r>
          <a:r>
            <a:rPr lang="en-GB" sz="800" kern="1200" err="1"/>
            <a:t>kautta</a:t>
          </a:r>
          <a:r>
            <a:rPr lang="en-GB" sz="800" kern="1200"/>
            <a:t> </a:t>
          </a:r>
          <a:endParaRPr lang="en-US" sz="800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Useita</a:t>
          </a: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valmiiksi</a:t>
          </a: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asennettuja</a:t>
          </a: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ohjelmitoja</a:t>
          </a:r>
          <a:endParaRPr lang="en-GB" sz="800" kern="1200"/>
        </a:p>
      </dsp:txBody>
      <dsp:txXfrm>
        <a:off x="3175527" y="1185613"/>
        <a:ext cx="1391183" cy="1292508"/>
      </dsp:txXfrm>
    </dsp:sp>
    <dsp:sp modelId="{69F3A36F-2DA7-5D47-B750-F38F57E44AA5}">
      <dsp:nvSpPr>
        <dsp:cNvPr id="0" name=""/>
        <dsp:cNvSpPr/>
      </dsp:nvSpPr>
      <dsp:spPr>
        <a:xfrm>
          <a:off x="4761476" y="955213"/>
          <a:ext cx="1391183" cy="230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LUMI</a:t>
          </a:r>
        </a:p>
      </dsp:txBody>
      <dsp:txXfrm>
        <a:off x="4761476" y="955213"/>
        <a:ext cx="1391183" cy="230400"/>
      </dsp:txXfrm>
    </dsp:sp>
    <dsp:sp modelId="{A4C168BB-BD66-C642-8B51-D43F7257F773}">
      <dsp:nvSpPr>
        <dsp:cNvPr id="0" name=""/>
        <dsp:cNvSpPr/>
      </dsp:nvSpPr>
      <dsp:spPr>
        <a:xfrm>
          <a:off x="4761476" y="1185613"/>
          <a:ext cx="1391183" cy="129250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Suurteholaskentapalvelu</a:t>
          </a:r>
          <a:r>
            <a:rPr lang="en-GB" sz="800" kern="1200">
              <a:latin typeface="Calibri"/>
              <a:ea typeface="Calibri"/>
              <a:cs typeface="Calibri"/>
            </a:rPr>
            <a:t>, </a:t>
          </a:r>
          <a:r>
            <a:rPr lang="en-GB" sz="800" kern="1200" err="1">
              <a:latin typeface="Calibri"/>
              <a:ea typeface="Calibri"/>
              <a:cs typeface="Calibri"/>
            </a:rPr>
            <a:t>tutkimuskäyttöön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tarkoitettu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laskentaympäristö</a:t>
          </a:r>
          <a:endParaRPr lang="en-GB" sz="800" kern="1200">
            <a:latin typeface="Calibri"/>
            <a:ea typeface="Calibri"/>
            <a:cs typeface="Calibri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Useita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valmiiksi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asennettuja</a:t>
          </a:r>
          <a:r>
            <a:rPr lang="en-GB" sz="800" kern="1200">
              <a:latin typeface="Calibri"/>
              <a:ea typeface="Calibri"/>
              <a:cs typeface="Calibri"/>
            </a:rPr>
            <a:t> </a:t>
          </a:r>
          <a:r>
            <a:rPr lang="en-GB" sz="800" kern="1200" err="1">
              <a:latin typeface="Calibri"/>
              <a:ea typeface="Calibri"/>
              <a:cs typeface="Calibri"/>
            </a:rPr>
            <a:t>ohjelmistoja</a:t>
          </a:r>
          <a:endParaRPr lang="en-GB" sz="800" kern="1200">
            <a:latin typeface="Candara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Käyttäjä</a:t>
          </a:r>
          <a:r>
            <a:rPr lang="en-GB" sz="800" kern="1200">
              <a:latin typeface="Candara"/>
            </a:rPr>
            <a:t> </a:t>
          </a:r>
          <a:r>
            <a:rPr lang="en-GB" sz="800" kern="1200" err="1">
              <a:latin typeface="Candara"/>
            </a:rPr>
            <a:t>voi</a:t>
          </a:r>
          <a:r>
            <a:rPr lang="en-GB" sz="800" kern="1200"/>
            <a:t> </a:t>
          </a:r>
          <a:r>
            <a:rPr lang="en-GB" sz="800" kern="1200" err="1"/>
            <a:t>ajaa</a:t>
          </a:r>
          <a:r>
            <a:rPr lang="en-GB" sz="800" kern="1200"/>
            <a:t> </a:t>
          </a:r>
          <a:r>
            <a:rPr lang="en-GB" sz="800" kern="1200" err="1"/>
            <a:t>LUMI:n</a:t>
          </a:r>
          <a:r>
            <a:rPr lang="en-GB" sz="800" kern="1200"/>
            <a:t> </a:t>
          </a:r>
          <a:r>
            <a:rPr lang="en-GB" sz="800" kern="1200" err="1"/>
            <a:t>laskentaympäristössä</a:t>
          </a:r>
          <a:r>
            <a:rPr lang="en-GB" sz="800" kern="1200"/>
            <a:t> </a:t>
          </a:r>
          <a:r>
            <a:rPr lang="en-GB" sz="800" kern="1200" err="1"/>
            <a:t>omia</a:t>
          </a:r>
          <a:r>
            <a:rPr lang="en-GB" sz="800" kern="1200"/>
            <a:t> </a:t>
          </a:r>
          <a:r>
            <a:rPr lang="en-GB" sz="800" kern="1200" err="1"/>
            <a:t>ohjelmia</a:t>
          </a:r>
          <a:r>
            <a:rPr lang="en-GB" sz="800" kern="1200"/>
            <a:t> tai </a:t>
          </a:r>
          <a:r>
            <a:rPr lang="en-GB" sz="800" kern="1200" err="1"/>
            <a:t>LUMI:n</a:t>
          </a:r>
          <a:r>
            <a:rPr lang="en-GB" sz="800" kern="1200"/>
            <a:t> </a:t>
          </a:r>
          <a:r>
            <a:rPr lang="en-GB" sz="800" kern="1200" err="1"/>
            <a:t>kaupallisen</a:t>
          </a:r>
          <a:r>
            <a:rPr lang="en-GB" sz="800" kern="1200"/>
            <a:t> </a:t>
          </a:r>
          <a:r>
            <a:rPr lang="en-GB" sz="800" kern="1200" err="1"/>
            <a:t>käytön</a:t>
          </a:r>
          <a:r>
            <a:rPr lang="en-GB" sz="800" kern="1200"/>
            <a:t> </a:t>
          </a:r>
          <a:r>
            <a:rPr lang="en-GB" sz="800" kern="1200" err="1"/>
            <a:t>sallimia</a:t>
          </a:r>
          <a:r>
            <a:rPr lang="en-GB" sz="800" kern="1200"/>
            <a:t> </a:t>
          </a:r>
          <a:r>
            <a:rPr lang="en-GB" sz="800" kern="1200" err="1"/>
            <a:t>ohjelmia</a:t>
          </a:r>
          <a:endParaRPr lang="en-GB" sz="800" kern="1200" err="1">
            <a:latin typeface="Calibri"/>
            <a:ea typeface="Calibri"/>
            <a:cs typeface="Calibri"/>
          </a:endParaRPr>
        </a:p>
      </dsp:txBody>
      <dsp:txXfrm>
        <a:off x="4761476" y="1185613"/>
        <a:ext cx="1391183" cy="1292508"/>
      </dsp:txXfrm>
    </dsp:sp>
    <dsp:sp modelId="{10B39D93-90FF-F04C-BF38-8A3A32B5AE7A}">
      <dsp:nvSpPr>
        <dsp:cNvPr id="0" name=""/>
        <dsp:cNvSpPr/>
      </dsp:nvSpPr>
      <dsp:spPr>
        <a:xfrm>
          <a:off x="6347425" y="955213"/>
          <a:ext cx="1391183" cy="230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SD Desktop</a:t>
          </a:r>
        </a:p>
      </dsp:txBody>
      <dsp:txXfrm>
        <a:off x="6347425" y="955213"/>
        <a:ext cx="1391183" cy="230400"/>
      </dsp:txXfrm>
    </dsp:sp>
    <dsp:sp modelId="{A3753F00-08C1-8348-B0F1-1BF87B513F7C}">
      <dsp:nvSpPr>
        <dsp:cNvPr id="0" name=""/>
        <dsp:cNvSpPr/>
      </dsp:nvSpPr>
      <dsp:spPr>
        <a:xfrm>
          <a:off x="6347425" y="1185613"/>
          <a:ext cx="1391183" cy="1292508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800" b="0" i="0" kern="1200" err="1"/>
            <a:t>Arkaluonteisen</a:t>
          </a:r>
          <a:r>
            <a:rPr lang="en-GB" sz="800" b="0" i="0" kern="1200"/>
            <a:t> </a:t>
          </a:r>
          <a:r>
            <a:rPr lang="en-GB" sz="800" b="0" i="0" kern="1200" err="1"/>
            <a:t>tutkimusdatan</a:t>
          </a:r>
          <a:r>
            <a:rPr lang="en-GB" sz="800" b="0" i="0" kern="1200"/>
            <a:t> </a:t>
          </a:r>
          <a:r>
            <a:rPr lang="en-GB" sz="800" b="0" i="0" kern="1200" err="1"/>
            <a:t>analysointi</a:t>
          </a:r>
          <a:r>
            <a:rPr lang="en-GB" sz="800" b="0" i="0" kern="1200"/>
            <a:t> </a:t>
          </a:r>
          <a:r>
            <a:rPr lang="en-GB" sz="800" b="0" i="0" kern="1200" err="1"/>
            <a:t>suojatussa</a:t>
          </a:r>
          <a:r>
            <a:rPr lang="en-GB" sz="800" b="0" i="0" kern="1200"/>
            <a:t> </a:t>
          </a:r>
          <a:r>
            <a:rPr lang="en-GB" sz="800" b="0" i="0" kern="1200" err="1"/>
            <a:t>pilviympäristössä</a:t>
          </a:r>
          <a:endParaRPr lang="en-GB" sz="800" kern="1200"/>
        </a:p>
      </dsp:txBody>
      <dsp:txXfrm>
        <a:off x="6347425" y="1185613"/>
        <a:ext cx="1391183" cy="12925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54E1B-3E11-49E1-BCA8-0232BD4A9D3A}">
      <dsp:nvSpPr>
        <dsp:cNvPr id="0" name=""/>
        <dsp:cNvSpPr/>
      </dsp:nvSpPr>
      <dsp:spPr>
        <a:xfrm>
          <a:off x="3857" y="535557"/>
          <a:ext cx="1478756" cy="316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err="1">
              <a:solidFill>
                <a:schemeClr val="bg2"/>
              </a:solidFill>
              <a:latin typeface="Calibri"/>
              <a:ea typeface="Calibri"/>
              <a:cs typeface="Calibri"/>
            </a:rPr>
            <a:t>Fairdata-palvelut</a:t>
          </a:r>
          <a:endParaRPr lang="en-GB" sz="1100" kern="1200">
            <a:solidFill>
              <a:schemeClr val="bg2"/>
            </a:solidFill>
            <a:latin typeface="Calibri"/>
            <a:ea typeface="Calibri"/>
            <a:cs typeface="Calibri"/>
          </a:endParaRPr>
        </a:p>
      </dsp:txBody>
      <dsp:txXfrm>
        <a:off x="3857" y="535557"/>
        <a:ext cx="1478756" cy="316800"/>
      </dsp:txXfrm>
    </dsp:sp>
    <dsp:sp modelId="{22DC2F4D-6257-4C75-A0E4-60A5EFD893EF}">
      <dsp:nvSpPr>
        <dsp:cNvPr id="0" name=""/>
        <dsp:cNvSpPr/>
      </dsp:nvSpPr>
      <dsp:spPr>
        <a:xfrm>
          <a:off x="3857" y="852357"/>
          <a:ext cx="1478756" cy="223442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Tutkimusaineistojen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tallentaminen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,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kuvailu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,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jakaminen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ja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julkaisu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avoimesti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tai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rajatusti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. </a:t>
          </a:r>
          <a:endParaRPr lang="en-US" sz="1100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Aineiston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omistaja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tai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organisaatio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päättää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aineiston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säilytysajan</a:t>
          </a:r>
          <a:endParaRPr lang="en-GB" sz="1100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Merkittävien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aineistojen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pitkäaikassäilytys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vuosikymmeniksi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tai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tuleville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sukupolville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.</a:t>
          </a:r>
          <a:endParaRPr lang="en-US" sz="1100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3857" y="852357"/>
        <a:ext cx="1478756" cy="2234429"/>
      </dsp:txXfrm>
    </dsp:sp>
    <dsp:sp modelId="{0BFE80D9-F236-4BBB-8DE4-4A755F69082A}">
      <dsp:nvSpPr>
        <dsp:cNvPr id="0" name=""/>
        <dsp:cNvSpPr/>
      </dsp:nvSpPr>
      <dsp:spPr>
        <a:xfrm>
          <a:off x="1689639" y="535557"/>
          <a:ext cx="1478756" cy="316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solidFill>
                <a:schemeClr val="bg2"/>
              </a:solidFill>
              <a:latin typeface="Calibri"/>
              <a:ea typeface="Calibri"/>
              <a:cs typeface="Calibri"/>
            </a:rPr>
            <a:t>SD Connect</a:t>
          </a:r>
          <a:endParaRPr lang="en-US" sz="1100" kern="1200">
            <a:solidFill>
              <a:schemeClr val="bg2"/>
            </a:solidFill>
            <a:latin typeface="Calibri"/>
            <a:ea typeface="Calibri"/>
            <a:cs typeface="Calibri"/>
          </a:endParaRPr>
        </a:p>
      </dsp:txBody>
      <dsp:txXfrm>
        <a:off x="1689639" y="535557"/>
        <a:ext cx="1478756" cy="316800"/>
      </dsp:txXfrm>
    </dsp:sp>
    <dsp:sp modelId="{5F6143B0-CB88-4256-AC48-654DF8E6E8CE}">
      <dsp:nvSpPr>
        <dsp:cNvPr id="0" name=""/>
        <dsp:cNvSpPr/>
      </dsp:nvSpPr>
      <dsp:spPr>
        <a:xfrm>
          <a:off x="1689639" y="852357"/>
          <a:ext cx="1478756" cy="223442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Arkaluonteisen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tutkimusdatan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kerääminen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ja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tallentaminen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tutkimusprojektin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aktiivisen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vaiheen</a:t>
          </a:r>
          <a:r>
            <a:rPr lang="en-GB" sz="11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1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aikana</a:t>
          </a:r>
          <a:endParaRPr lang="en-GB" sz="1100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1689639" y="852357"/>
        <a:ext cx="1478756" cy="2234429"/>
      </dsp:txXfrm>
    </dsp:sp>
    <dsp:sp modelId="{53F4C6CE-B48D-AF4F-A0B1-70100F98D893}">
      <dsp:nvSpPr>
        <dsp:cNvPr id="0" name=""/>
        <dsp:cNvSpPr/>
      </dsp:nvSpPr>
      <dsp:spPr>
        <a:xfrm>
          <a:off x="3375421" y="535557"/>
          <a:ext cx="1478756" cy="316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err="1"/>
            <a:t>Rahti</a:t>
          </a:r>
          <a:endParaRPr lang="en-GB" sz="1100" kern="1200"/>
        </a:p>
      </dsp:txBody>
      <dsp:txXfrm>
        <a:off x="3375421" y="535557"/>
        <a:ext cx="1478756" cy="316800"/>
      </dsp:txXfrm>
    </dsp:sp>
    <dsp:sp modelId="{47B66BBF-7160-C940-95B0-C82165B80A36}">
      <dsp:nvSpPr>
        <dsp:cNvPr id="0" name=""/>
        <dsp:cNvSpPr/>
      </dsp:nvSpPr>
      <dsp:spPr>
        <a:xfrm>
          <a:off x="3375421" y="852357"/>
          <a:ext cx="1478756" cy="223442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Candara"/>
            </a:rPr>
            <a:t> </a:t>
          </a:r>
          <a:r>
            <a:rPr lang="en-GB" sz="1100" kern="1200" err="1">
              <a:latin typeface="Candara"/>
            </a:rPr>
            <a:t>Alustan</a:t>
          </a:r>
          <a:r>
            <a:rPr lang="en-GB" sz="1100" kern="1200"/>
            <a:t>, </a:t>
          </a:r>
          <a:r>
            <a:rPr lang="en-GB" sz="1100" kern="1200" err="1"/>
            <a:t>jossa</a:t>
          </a:r>
          <a:r>
            <a:rPr lang="en-GB" sz="1100" kern="1200"/>
            <a:t> </a:t>
          </a:r>
          <a:r>
            <a:rPr lang="en-GB" sz="1100" kern="1200" err="1"/>
            <a:t>käyttäjä</a:t>
          </a:r>
          <a:r>
            <a:rPr lang="en-GB" sz="1100" kern="1200"/>
            <a:t> </a:t>
          </a:r>
          <a:r>
            <a:rPr lang="en-GB" sz="1100" kern="1200" err="1"/>
            <a:t>voi</a:t>
          </a:r>
          <a:r>
            <a:rPr lang="en-GB" sz="1100" kern="1200"/>
            <a:t> </a:t>
          </a:r>
          <a:r>
            <a:rPr lang="en-GB" sz="1100" kern="1200" err="1"/>
            <a:t>pystyttää</a:t>
          </a:r>
          <a:r>
            <a:rPr lang="en-GB" sz="1100" kern="1200"/>
            <a:t> </a:t>
          </a:r>
          <a:r>
            <a:rPr lang="en-GB" sz="1100" kern="1200" err="1"/>
            <a:t>omia</a:t>
          </a:r>
          <a:r>
            <a:rPr lang="en-GB" sz="1100" kern="1200"/>
            <a:t> </a:t>
          </a:r>
          <a:r>
            <a:rPr lang="en-GB" sz="1100" kern="1200" err="1"/>
            <a:t>sovelluksiaan</a:t>
          </a:r>
          <a:r>
            <a:rPr lang="en-GB" sz="1100" kern="1200"/>
            <a:t> </a:t>
          </a:r>
          <a:r>
            <a:rPr lang="en-GB" sz="1100" kern="1200" err="1"/>
            <a:t>ja</a:t>
          </a:r>
          <a:r>
            <a:rPr lang="en-GB" sz="1100" kern="1200"/>
            <a:t> </a:t>
          </a:r>
          <a:r>
            <a:rPr lang="en-GB" sz="1100" kern="1200" err="1"/>
            <a:t>tuoda</a:t>
          </a:r>
          <a:r>
            <a:rPr lang="en-GB" sz="1100" kern="1200"/>
            <a:t> ne </a:t>
          </a:r>
          <a:r>
            <a:rPr lang="en-GB" sz="1100" kern="1200" err="1"/>
            <a:t>saataville</a:t>
          </a:r>
          <a:r>
            <a:rPr lang="en-GB" sz="1100" kern="1200"/>
            <a:t> </a:t>
          </a:r>
          <a:r>
            <a:rPr lang="en-GB" sz="1100" kern="1200" err="1"/>
            <a:t>verkon</a:t>
          </a:r>
          <a:r>
            <a:rPr lang="en-GB" sz="1100" kern="1200"/>
            <a:t> </a:t>
          </a:r>
          <a:r>
            <a:rPr lang="en-GB" sz="1100" kern="1200" err="1"/>
            <a:t>kautta</a:t>
          </a:r>
          <a:r>
            <a:rPr lang="en-GB" sz="1100" kern="1200">
              <a:latin typeface="Candara"/>
            </a:rPr>
            <a:t> 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err="1">
              <a:latin typeface="Candara"/>
            </a:rPr>
            <a:t>Käyttäjä</a:t>
          </a:r>
          <a:r>
            <a:rPr lang="en-GB" sz="1100" kern="1200"/>
            <a:t> </a:t>
          </a:r>
          <a:r>
            <a:rPr lang="en-GB" sz="1100" kern="1200" err="1"/>
            <a:t>pystyy</a:t>
          </a:r>
          <a:r>
            <a:rPr lang="en-GB" sz="1100" kern="1200"/>
            <a:t> </a:t>
          </a:r>
          <a:r>
            <a:rPr lang="en-GB" sz="1100" kern="1200" err="1"/>
            <a:t>ajamaan</a:t>
          </a:r>
          <a:r>
            <a:rPr lang="en-GB" sz="1100" kern="1200"/>
            <a:t> </a:t>
          </a:r>
          <a:r>
            <a:rPr lang="en-GB" sz="1100" kern="1200" err="1">
              <a:latin typeface="Candara"/>
            </a:rPr>
            <a:t>erilaisia</a:t>
          </a:r>
          <a:r>
            <a:rPr lang="en-GB" sz="1100" kern="1200">
              <a:latin typeface="Candara"/>
            </a:rPr>
            <a:t> </a:t>
          </a:r>
          <a:r>
            <a:rPr lang="en-GB" sz="1100" kern="1200" err="1"/>
            <a:t>sovelluksia</a:t>
          </a:r>
          <a:r>
            <a:rPr lang="en-GB" sz="1100" kern="1200"/>
            <a:t> web-</a:t>
          </a:r>
          <a:r>
            <a:rPr lang="en-GB" sz="1100" kern="1200" err="1"/>
            <a:t>palvelimista</a:t>
          </a:r>
          <a:r>
            <a:rPr lang="en-GB" sz="1100" kern="1200"/>
            <a:t> </a:t>
          </a:r>
          <a:r>
            <a:rPr lang="en-GB" sz="1100" kern="1200" err="1"/>
            <a:t>ja</a:t>
          </a:r>
          <a:r>
            <a:rPr lang="en-GB" sz="1100" kern="1200"/>
            <a:t> </a:t>
          </a:r>
          <a:r>
            <a:rPr lang="en-GB" sz="1100" kern="1200" err="1"/>
            <a:t>tietokannoista</a:t>
          </a:r>
          <a:r>
            <a:rPr lang="en-GB" sz="1100" kern="1200"/>
            <a:t> data-</a:t>
          </a:r>
          <a:r>
            <a:rPr lang="en-GB" sz="1100" kern="1200" err="1"/>
            <a:t>analyysiputkiin</a:t>
          </a:r>
          <a:r>
            <a:rPr lang="en-GB" sz="1100" kern="1200"/>
            <a:t>.</a:t>
          </a:r>
          <a:endParaRPr lang="en-US" sz="1100" kern="1200"/>
        </a:p>
      </dsp:txBody>
      <dsp:txXfrm>
        <a:off x="3375421" y="852357"/>
        <a:ext cx="1478756" cy="2234429"/>
      </dsp:txXfrm>
    </dsp:sp>
    <dsp:sp modelId="{F4DA0D76-5689-8E42-85C1-EE9843790CC6}">
      <dsp:nvSpPr>
        <dsp:cNvPr id="0" name=""/>
        <dsp:cNvSpPr/>
      </dsp:nvSpPr>
      <dsp:spPr>
        <a:xfrm>
          <a:off x="5061203" y="535557"/>
          <a:ext cx="1478756" cy="316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err="1"/>
            <a:t>Funet</a:t>
          </a:r>
          <a:r>
            <a:rPr lang="en-GB" sz="1100" kern="1200"/>
            <a:t> </a:t>
          </a:r>
          <a:r>
            <a:rPr lang="en-GB" sz="1100" kern="1200" err="1"/>
            <a:t>FileSender</a:t>
          </a:r>
          <a:endParaRPr lang="en-GB" sz="1100" kern="1200"/>
        </a:p>
      </dsp:txBody>
      <dsp:txXfrm>
        <a:off x="5061203" y="535557"/>
        <a:ext cx="1478756" cy="316800"/>
      </dsp:txXfrm>
    </dsp:sp>
    <dsp:sp modelId="{40F9F6FF-20A0-4A49-9773-11FC733D7DEC}">
      <dsp:nvSpPr>
        <dsp:cNvPr id="0" name=""/>
        <dsp:cNvSpPr/>
      </dsp:nvSpPr>
      <dsp:spPr>
        <a:xfrm>
          <a:off x="5061203" y="852357"/>
          <a:ext cx="1478756" cy="223442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b="0" i="0" kern="1200" err="1"/>
            <a:t>Suurten</a:t>
          </a:r>
          <a:r>
            <a:rPr lang="en-GB" sz="1100" b="0" i="0" kern="1200"/>
            <a:t> (</a:t>
          </a:r>
          <a:r>
            <a:rPr lang="en-GB" sz="1100" b="0" i="0" kern="1200" err="1"/>
            <a:t>jopa</a:t>
          </a:r>
          <a:r>
            <a:rPr lang="en-GB" sz="1100" b="0" i="0" kern="1200"/>
            <a:t> </a:t>
          </a:r>
          <a:r>
            <a:rPr lang="en-GB" sz="1100" b="0" i="0" kern="1200" err="1"/>
            <a:t>useiden</a:t>
          </a:r>
          <a:r>
            <a:rPr lang="en-GB" sz="1100" b="0" i="0" kern="1200"/>
            <a:t> </a:t>
          </a:r>
          <a:r>
            <a:rPr lang="en-GB" sz="1100" b="0" i="0" kern="1200" err="1"/>
            <a:t>gigatavujen</a:t>
          </a:r>
          <a:r>
            <a:rPr lang="en-GB" sz="1100" b="0" i="0" kern="1200"/>
            <a:t> </a:t>
          </a:r>
          <a:r>
            <a:rPr lang="en-GB" sz="1100" b="0" i="0" kern="1200" err="1"/>
            <a:t>kokoisten</a:t>
          </a:r>
          <a:r>
            <a:rPr lang="en-GB" sz="1100" b="0" i="0" kern="1200"/>
            <a:t>) </a:t>
          </a:r>
          <a:r>
            <a:rPr lang="en-GB" sz="1100" b="0" i="0" kern="1200" err="1"/>
            <a:t>tiedostojen</a:t>
          </a:r>
          <a:r>
            <a:rPr lang="en-GB" sz="1100" b="0" i="0" kern="1200"/>
            <a:t> </a:t>
          </a:r>
          <a:r>
            <a:rPr lang="en-GB" sz="1100" b="0" i="0" kern="1200" err="1"/>
            <a:t>jakamiseen</a:t>
          </a:r>
          <a:r>
            <a:rPr lang="en-GB" sz="1100" b="0" i="0" kern="1200"/>
            <a:t> </a:t>
          </a:r>
          <a:r>
            <a:rPr lang="en-GB" sz="1100" b="0" i="0" kern="1200" err="1"/>
            <a:t>tarkoitettu</a:t>
          </a:r>
          <a:r>
            <a:rPr lang="en-GB" sz="1100" b="0" i="0" kern="1200"/>
            <a:t> </a:t>
          </a:r>
          <a:r>
            <a:rPr lang="en-GB" sz="1100" b="0" i="0" kern="1200" err="1"/>
            <a:t>selainpohjainen</a:t>
          </a:r>
          <a:r>
            <a:rPr lang="en-GB" sz="1100" b="0" i="0" kern="1200"/>
            <a:t> </a:t>
          </a:r>
          <a:r>
            <a:rPr lang="en-GB" sz="1100" b="0" i="0" kern="1200" err="1"/>
            <a:t>verkkopalvelu</a:t>
          </a:r>
          <a:endParaRPr lang="en-GB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b="0" i="0" kern="1200"/>
            <a:t>Ei ole </a:t>
          </a:r>
          <a:r>
            <a:rPr lang="en-GB" sz="1100" b="0" i="0" kern="1200" err="1"/>
            <a:t>tarkoitettu</a:t>
          </a:r>
          <a:r>
            <a:rPr lang="en-GB" sz="1100" b="0" i="0" kern="1200"/>
            <a:t> </a:t>
          </a:r>
          <a:r>
            <a:rPr lang="en-GB" sz="1100" b="0" i="0" kern="1200" err="1"/>
            <a:t>pysyväissäilytykseen</a:t>
          </a:r>
          <a:r>
            <a:rPr lang="en-GB" sz="1100" b="0" i="0" kern="1200"/>
            <a:t>, </a:t>
          </a:r>
          <a:r>
            <a:rPr lang="en-GB" sz="1100" b="0" i="0" kern="1200" err="1"/>
            <a:t>vaan</a:t>
          </a:r>
          <a:r>
            <a:rPr lang="en-GB" sz="1100" b="0" i="0" kern="1200"/>
            <a:t> </a:t>
          </a:r>
          <a:r>
            <a:rPr lang="en-GB" sz="1100" b="0" i="0" kern="1200" err="1"/>
            <a:t>tiedostot</a:t>
          </a:r>
          <a:r>
            <a:rPr lang="en-GB" sz="1100" b="0" i="0" kern="1200"/>
            <a:t> </a:t>
          </a:r>
          <a:r>
            <a:rPr lang="en-GB" sz="1100" b="0" i="0" kern="1200" err="1"/>
            <a:t>poistetaan</a:t>
          </a:r>
          <a:r>
            <a:rPr lang="en-GB" sz="1100" b="0" i="0" kern="1200"/>
            <a:t> </a:t>
          </a:r>
          <a:r>
            <a:rPr lang="en-GB" sz="1100" b="0" i="0" kern="1200" err="1"/>
            <a:t>määräajan</a:t>
          </a:r>
          <a:r>
            <a:rPr lang="en-GB" sz="1100" b="0" i="0" kern="1200"/>
            <a:t> </a:t>
          </a:r>
          <a:r>
            <a:rPr lang="en-GB" sz="1100" b="0" i="0" kern="1200" err="1"/>
            <a:t>kuluttua</a:t>
          </a:r>
          <a:r>
            <a:rPr lang="en-GB" sz="1100" b="0" i="0" kern="1200"/>
            <a:t>.</a:t>
          </a:r>
          <a:endParaRPr lang="en-GB" sz="1100" kern="1200"/>
        </a:p>
      </dsp:txBody>
      <dsp:txXfrm>
        <a:off x="5061203" y="852357"/>
        <a:ext cx="1478756" cy="2234429"/>
      </dsp:txXfrm>
    </dsp:sp>
    <dsp:sp modelId="{EB5A7D12-EED1-4341-B4CA-E0519AC77ED6}">
      <dsp:nvSpPr>
        <dsp:cNvPr id="0" name=""/>
        <dsp:cNvSpPr/>
      </dsp:nvSpPr>
      <dsp:spPr>
        <a:xfrm>
          <a:off x="6746985" y="535557"/>
          <a:ext cx="1478756" cy="316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andara"/>
            </a:rPr>
            <a:t>EUDAT-</a:t>
          </a:r>
          <a:r>
            <a:rPr lang="en-GB" sz="1100" kern="1200" err="1">
              <a:latin typeface="Candara"/>
            </a:rPr>
            <a:t>palvelut</a:t>
          </a:r>
          <a:endParaRPr lang="en-GB" sz="1100" kern="1200"/>
        </a:p>
      </dsp:txBody>
      <dsp:txXfrm>
        <a:off x="6746985" y="535557"/>
        <a:ext cx="1478756" cy="316800"/>
      </dsp:txXfrm>
    </dsp:sp>
    <dsp:sp modelId="{241FB0B0-D77F-4346-BEAD-03E569A33D3D}">
      <dsp:nvSpPr>
        <dsp:cNvPr id="0" name=""/>
        <dsp:cNvSpPr/>
      </dsp:nvSpPr>
      <dsp:spPr>
        <a:xfrm>
          <a:off x="6746985" y="852357"/>
          <a:ext cx="1478756" cy="2234429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b="0" i="0" kern="1200" err="1">
              <a:latin typeface="Candara"/>
            </a:rPr>
            <a:t>Organisaatiolle</a:t>
          </a:r>
          <a:r>
            <a:rPr lang="en-GB" sz="1100" b="0" i="0" kern="1200">
              <a:latin typeface="Candara"/>
            </a:rPr>
            <a:t> </a:t>
          </a:r>
          <a:r>
            <a:rPr lang="en-GB" sz="1100" b="0" i="0" kern="1200" err="1">
              <a:latin typeface="Candara"/>
            </a:rPr>
            <a:t>räätälöity</a:t>
          </a:r>
          <a:r>
            <a:rPr lang="en-GB" sz="1100" b="0" i="0" kern="1200"/>
            <a:t> </a:t>
          </a:r>
          <a:r>
            <a:rPr lang="en-GB" sz="1100" b="0" i="0" kern="1200" err="1"/>
            <a:t>ratkaisu</a:t>
          </a:r>
          <a:r>
            <a:rPr lang="en-GB" sz="1100" b="0" i="0" kern="1200"/>
            <a:t> </a:t>
          </a:r>
          <a:r>
            <a:rPr lang="en-GB" sz="1100" b="0" i="0" kern="1200" err="1"/>
            <a:t>tiedon</a:t>
          </a:r>
          <a:r>
            <a:rPr lang="en-GB" sz="1100" b="0" i="0" kern="1200"/>
            <a:t> </a:t>
          </a:r>
          <a:r>
            <a:rPr lang="en-GB" sz="1100" b="0" i="0" kern="1200" err="1"/>
            <a:t>tallentamiseen</a:t>
          </a:r>
          <a:r>
            <a:rPr lang="en-GB" sz="1100" b="0" i="0" kern="1200"/>
            <a:t> </a:t>
          </a:r>
          <a:r>
            <a:rPr lang="en-GB" sz="1100" b="0" i="0" kern="1200" err="1"/>
            <a:t>ja</a:t>
          </a:r>
          <a:r>
            <a:rPr lang="en-GB" sz="1100" b="0" i="0" kern="1200"/>
            <a:t> </a:t>
          </a:r>
          <a:r>
            <a:rPr lang="en-GB" sz="1100" b="0" i="0" kern="1200" err="1"/>
            <a:t>jakamiseen</a:t>
          </a:r>
          <a:endParaRPr lang="en-GB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100" kern="1200" err="1"/>
            <a:t>Aineiston</a:t>
          </a:r>
          <a:r>
            <a:rPr lang="en-GB" sz="1100" kern="1200"/>
            <a:t> </a:t>
          </a:r>
          <a:r>
            <a:rPr lang="en-GB" sz="1100" kern="1200" err="1"/>
            <a:t>säilytysaika</a:t>
          </a:r>
          <a:r>
            <a:rPr lang="en-GB" sz="1100" kern="1200"/>
            <a:t> </a:t>
          </a:r>
          <a:r>
            <a:rPr lang="en-GB" sz="1100" kern="1200" err="1"/>
            <a:t>määräytyy</a:t>
          </a:r>
          <a:r>
            <a:rPr lang="en-GB" sz="1100" kern="1200"/>
            <a:t> </a:t>
          </a:r>
          <a:r>
            <a:rPr lang="en-GB" sz="1100" kern="1200" err="1"/>
            <a:t>sopimuksen</a:t>
          </a:r>
          <a:r>
            <a:rPr lang="en-GB" sz="1100" kern="1200"/>
            <a:t> </a:t>
          </a:r>
          <a:r>
            <a:rPr lang="en-GB" sz="1100" kern="1200" err="1"/>
            <a:t>mukaan</a:t>
          </a:r>
          <a:endParaRPr lang="en-GB" sz="1100" kern="1200"/>
        </a:p>
      </dsp:txBody>
      <dsp:txXfrm>
        <a:off x="6746985" y="852357"/>
        <a:ext cx="1478756" cy="22344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2B4CA-2547-404C-B64A-B5D19DFB4FB9}">
      <dsp:nvSpPr>
        <dsp:cNvPr id="0" name=""/>
        <dsp:cNvSpPr/>
      </dsp:nvSpPr>
      <dsp:spPr>
        <a:xfrm>
          <a:off x="2010" y="148422"/>
          <a:ext cx="1960193" cy="441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Candara"/>
            </a:rPr>
            <a:t>EUDAT-</a:t>
          </a:r>
          <a:r>
            <a:rPr lang="en-GB" sz="1200" kern="1200" err="1">
              <a:latin typeface="Candara"/>
            </a:rPr>
            <a:t>palvelut</a:t>
          </a:r>
          <a:br>
            <a:rPr lang="en-GB" sz="1200" kern="1200">
              <a:latin typeface="Candara"/>
            </a:rPr>
          </a:br>
          <a:endParaRPr lang="en-GB" sz="1200" kern="1200"/>
        </a:p>
      </dsp:txBody>
      <dsp:txXfrm>
        <a:off x="2010" y="148422"/>
        <a:ext cx="1960193" cy="441516"/>
      </dsp:txXfrm>
    </dsp:sp>
    <dsp:sp modelId="{4EE6C869-FED7-4AAE-9B3F-868627C75C29}">
      <dsp:nvSpPr>
        <dsp:cNvPr id="0" name=""/>
        <dsp:cNvSpPr/>
      </dsp:nvSpPr>
      <dsp:spPr>
        <a:xfrm>
          <a:off x="2010" y="589939"/>
          <a:ext cx="1960193" cy="195040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err="1">
              <a:latin typeface="Candara"/>
            </a:rPr>
            <a:t>Tutkimusdatan</a:t>
          </a:r>
          <a:r>
            <a:rPr lang="en-GB" sz="1200" kern="1200">
              <a:latin typeface="Candara"/>
            </a:rPr>
            <a:t> </a:t>
          </a:r>
          <a:r>
            <a:rPr lang="en-GB" sz="1200" kern="1200" err="1">
              <a:latin typeface="Candara"/>
            </a:rPr>
            <a:t>jakaminen</a:t>
          </a:r>
          <a:r>
            <a:rPr lang="en-GB" sz="1200" kern="1200">
              <a:latin typeface="Candara"/>
            </a:rPr>
            <a:t>, </a:t>
          </a:r>
          <a:r>
            <a:rPr lang="en-GB" sz="1200" kern="1200" err="1">
              <a:latin typeface="Candara"/>
            </a:rPr>
            <a:t>julkaiseminen</a:t>
          </a:r>
          <a:r>
            <a:rPr lang="en-GB" sz="1200" kern="1200">
              <a:latin typeface="Candara"/>
            </a:rPr>
            <a:t>, </a:t>
          </a:r>
          <a:r>
            <a:rPr lang="en-GB" sz="1200" kern="1200" err="1">
              <a:latin typeface="Candara"/>
            </a:rPr>
            <a:t>hakeminen</a:t>
          </a:r>
          <a:r>
            <a:rPr lang="en-GB" sz="1200" kern="1200">
              <a:latin typeface="Candara"/>
            </a:rPr>
            <a:t> </a:t>
          </a:r>
          <a:r>
            <a:rPr lang="en-GB" sz="1200" kern="1200" err="1">
              <a:latin typeface="Candara"/>
            </a:rPr>
            <a:t>ja</a:t>
          </a:r>
          <a:r>
            <a:rPr lang="en-GB" sz="1200" kern="1200">
              <a:latin typeface="Candara"/>
            </a:rPr>
            <a:t> </a:t>
          </a:r>
          <a:r>
            <a:rPr lang="en-GB" sz="1200" kern="1200" err="1">
              <a:latin typeface="Candara"/>
            </a:rPr>
            <a:t>lataaminen</a:t>
          </a:r>
          <a:endParaRPr lang="en-GB" sz="1200" kern="1200">
            <a:latin typeface="Candara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kern="1200"/>
        </a:p>
      </dsp:txBody>
      <dsp:txXfrm>
        <a:off x="2010" y="589939"/>
        <a:ext cx="1960193" cy="1950408"/>
      </dsp:txXfrm>
    </dsp:sp>
    <dsp:sp modelId="{69F3A36F-2DA7-5D47-B750-F38F57E44AA5}">
      <dsp:nvSpPr>
        <dsp:cNvPr id="0" name=""/>
        <dsp:cNvSpPr/>
      </dsp:nvSpPr>
      <dsp:spPr>
        <a:xfrm>
          <a:off x="2236631" y="148422"/>
          <a:ext cx="1960193" cy="441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err="1"/>
            <a:t>Fairdata-palvelut</a:t>
          </a:r>
          <a:endParaRPr lang="en-GB" sz="1200" kern="1200"/>
        </a:p>
      </dsp:txBody>
      <dsp:txXfrm>
        <a:off x="2236631" y="148422"/>
        <a:ext cx="1960193" cy="441516"/>
      </dsp:txXfrm>
    </dsp:sp>
    <dsp:sp modelId="{A4C168BB-BD66-C642-8B51-D43F7257F773}">
      <dsp:nvSpPr>
        <dsp:cNvPr id="0" name=""/>
        <dsp:cNvSpPr/>
      </dsp:nvSpPr>
      <dsp:spPr>
        <a:xfrm>
          <a:off x="2236631" y="589939"/>
          <a:ext cx="1960193" cy="195040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err="1"/>
            <a:t>Tutkimusaineistojen</a:t>
          </a:r>
          <a:r>
            <a:rPr lang="en-GB" sz="1200" kern="1200"/>
            <a:t> </a:t>
          </a:r>
          <a:r>
            <a:rPr lang="en-GB" sz="1200" kern="1200" err="1">
              <a:latin typeface="Candara"/>
            </a:rPr>
            <a:t>julkaiseminen</a:t>
          </a:r>
          <a:r>
            <a:rPr lang="en-GB" sz="1200" kern="1200">
              <a:latin typeface="Candara"/>
            </a:rPr>
            <a:t>, </a:t>
          </a:r>
          <a:r>
            <a:rPr lang="en-GB" sz="1200" kern="1200" err="1"/>
            <a:t>hakeminen</a:t>
          </a:r>
          <a:r>
            <a:rPr lang="en-GB" sz="1200" kern="1200"/>
            <a:t> </a:t>
          </a:r>
          <a:r>
            <a:rPr lang="en-GB" sz="1200" kern="1200" err="1"/>
            <a:t>ja</a:t>
          </a:r>
          <a:r>
            <a:rPr lang="en-GB" sz="1200" kern="1200"/>
            <a:t> </a:t>
          </a:r>
          <a:r>
            <a:rPr lang="en-GB" sz="1200" kern="1200" err="1"/>
            <a:t>lataaminen</a:t>
          </a:r>
          <a:endParaRPr lang="en-GB" sz="1200" kern="1200"/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3600" kern="1200">
            <a:latin typeface="Candara"/>
          </a:endParaRPr>
        </a:p>
      </dsp:txBody>
      <dsp:txXfrm>
        <a:off x="2236631" y="589939"/>
        <a:ext cx="1960193" cy="1950408"/>
      </dsp:txXfrm>
    </dsp:sp>
    <dsp:sp modelId="{10B39D93-90FF-F04C-BF38-8A3A32B5AE7A}">
      <dsp:nvSpPr>
        <dsp:cNvPr id="0" name=""/>
        <dsp:cNvSpPr/>
      </dsp:nvSpPr>
      <dsp:spPr>
        <a:xfrm>
          <a:off x="4471252" y="148422"/>
          <a:ext cx="1960193" cy="441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FEGA &amp; SD Submit</a:t>
          </a:r>
        </a:p>
      </dsp:txBody>
      <dsp:txXfrm>
        <a:off x="4471252" y="148422"/>
        <a:ext cx="1960193" cy="441516"/>
      </dsp:txXfrm>
    </dsp:sp>
    <dsp:sp modelId="{A3753F00-08C1-8348-B0F1-1BF87B513F7C}">
      <dsp:nvSpPr>
        <dsp:cNvPr id="0" name=""/>
        <dsp:cNvSpPr/>
      </dsp:nvSpPr>
      <dsp:spPr>
        <a:xfrm>
          <a:off x="4471252" y="589939"/>
          <a:ext cx="1960193" cy="195040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 err="1"/>
            <a:t>Arkaluonteisten</a:t>
          </a:r>
          <a:r>
            <a:rPr lang="en-GB" sz="1200" kern="1200"/>
            <a:t> </a:t>
          </a:r>
          <a:r>
            <a:rPr lang="en-GB" sz="1200" kern="1200" err="1"/>
            <a:t>tutkimustietojen</a:t>
          </a:r>
          <a:r>
            <a:rPr lang="en-GB" sz="1200" kern="1200"/>
            <a:t> </a:t>
          </a:r>
          <a:r>
            <a:rPr lang="en-GB" sz="1200" kern="1200" err="1">
              <a:latin typeface="Candara"/>
            </a:rPr>
            <a:t>säilytys</a:t>
          </a:r>
          <a:r>
            <a:rPr lang="en-GB" sz="1200" kern="1200">
              <a:latin typeface="Candara"/>
            </a:rPr>
            <a:t>, </a:t>
          </a:r>
          <a:r>
            <a:rPr lang="en-GB" sz="1200" kern="1200" err="1">
              <a:latin typeface="Candara"/>
            </a:rPr>
            <a:t>jakaminen</a:t>
          </a:r>
          <a:r>
            <a:rPr lang="en-GB" sz="1200" kern="1200">
              <a:latin typeface="Candara"/>
            </a:rPr>
            <a:t> </a:t>
          </a:r>
          <a:r>
            <a:rPr lang="en-GB" sz="1200" kern="1200" err="1">
              <a:latin typeface="Candara"/>
            </a:rPr>
            <a:t>ja</a:t>
          </a:r>
          <a:r>
            <a:rPr lang="en-GB" sz="1200" kern="1200">
              <a:latin typeface="Candara"/>
            </a:rPr>
            <a:t> </a:t>
          </a:r>
          <a:r>
            <a:rPr lang="en-GB" sz="1200" kern="1200" err="1">
              <a:latin typeface="Candara"/>
            </a:rPr>
            <a:t>julkaiseminen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FEGA </a:t>
          </a:r>
          <a:r>
            <a:rPr lang="en-GB" sz="1200" kern="1200" err="1"/>
            <a:t>biolääketieteelliselle</a:t>
          </a:r>
          <a:r>
            <a:rPr lang="en-GB" sz="1200" kern="1200"/>
            <a:t> </a:t>
          </a:r>
          <a:r>
            <a:rPr lang="en-GB" sz="1200" kern="1200" err="1"/>
            <a:t>aineistolle</a:t>
          </a:r>
          <a:endParaRPr lang="en-GB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/>
            <a:t>SD Submit </a:t>
          </a:r>
          <a:r>
            <a:rPr lang="en-GB" sz="1200" kern="1200">
              <a:latin typeface="Candara"/>
            </a:rPr>
            <a:t>kaikille aineistoille pilottivaiheessa</a:t>
          </a:r>
          <a:endParaRPr lang="en-GB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FI" sz="1200" kern="1200"/>
        </a:p>
      </dsp:txBody>
      <dsp:txXfrm>
        <a:off x="4471252" y="589939"/>
        <a:ext cx="1960193" cy="19504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3A36F-2DA7-5D47-B750-F38F57E44AA5}">
      <dsp:nvSpPr>
        <dsp:cNvPr id="0" name=""/>
        <dsp:cNvSpPr/>
      </dsp:nvSpPr>
      <dsp:spPr>
        <a:xfrm>
          <a:off x="19" y="575580"/>
          <a:ext cx="1885967" cy="3608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err="1"/>
            <a:t>DMPTuuli</a:t>
          </a:r>
          <a:endParaRPr lang="en-GB" sz="1000" kern="1200"/>
        </a:p>
      </dsp:txBody>
      <dsp:txXfrm>
        <a:off x="19" y="575580"/>
        <a:ext cx="1885967" cy="360872"/>
      </dsp:txXfrm>
    </dsp:sp>
    <dsp:sp modelId="{A4C168BB-BD66-C642-8B51-D43F7257F773}">
      <dsp:nvSpPr>
        <dsp:cNvPr id="0" name=""/>
        <dsp:cNvSpPr/>
      </dsp:nvSpPr>
      <dsp:spPr>
        <a:xfrm>
          <a:off x="19" y="936453"/>
          <a:ext cx="1885967" cy="17499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>
              <a:latin typeface="Candara"/>
            </a:rPr>
            <a:t> </a:t>
          </a:r>
          <a:r>
            <a:rPr lang="en-GB" sz="1000" kern="1200" err="1">
              <a:latin typeface="Candara"/>
            </a:rPr>
            <a:t>Kansallinen</a:t>
          </a:r>
          <a:r>
            <a:rPr lang="en-GB" sz="1000" kern="1200">
              <a:latin typeface="Candara"/>
            </a:rPr>
            <a:t> </a:t>
          </a:r>
          <a:r>
            <a:rPr lang="en-GB" sz="1000" kern="1200" err="1">
              <a:latin typeface="Candara"/>
            </a:rPr>
            <a:t>konsortio</a:t>
          </a:r>
          <a:r>
            <a:rPr lang="en-GB" sz="1000" kern="1200">
              <a:latin typeface="Candara"/>
            </a:rPr>
            <a:t> </a:t>
          </a:r>
          <a:r>
            <a:rPr lang="en-GB" sz="1000" kern="1200" err="1">
              <a:latin typeface="Candara"/>
            </a:rPr>
            <a:t>ja</a:t>
          </a:r>
          <a:r>
            <a:rPr lang="en-GB" sz="1000" kern="1200">
              <a:latin typeface="Candara"/>
            </a:rPr>
            <a:t> </a:t>
          </a:r>
          <a:r>
            <a:rPr lang="en-GB" sz="1000" kern="1200" err="1">
              <a:latin typeface="Candara"/>
            </a:rPr>
            <a:t>työkalu</a:t>
          </a:r>
          <a:r>
            <a:rPr lang="en-GB" sz="1000" kern="1200">
              <a:latin typeface="Candara"/>
            </a:rPr>
            <a:t> </a:t>
          </a:r>
          <a:r>
            <a:rPr lang="en-GB" sz="1000" kern="1200" err="1"/>
            <a:t>aineistonhallintasuunnitelman</a:t>
          </a:r>
          <a:r>
            <a:rPr lang="en-GB" sz="1000" kern="1200"/>
            <a:t> </a:t>
          </a:r>
          <a:r>
            <a:rPr lang="en-GB" sz="1000" kern="1200" err="1">
              <a:latin typeface="Candara"/>
            </a:rPr>
            <a:t>laatimiseen</a:t>
          </a:r>
          <a:endParaRPr lang="en-GB" sz="1000" kern="1200">
            <a:latin typeface="Candara"/>
          </a:endParaRPr>
        </a:p>
      </dsp:txBody>
      <dsp:txXfrm>
        <a:off x="19" y="936453"/>
        <a:ext cx="1885967" cy="1749937"/>
      </dsp:txXfrm>
    </dsp:sp>
    <dsp:sp modelId="{4C9861D0-2C89-440F-8F97-054BA7ED5559}">
      <dsp:nvSpPr>
        <dsp:cNvPr id="0" name=""/>
        <dsp:cNvSpPr/>
      </dsp:nvSpPr>
      <dsp:spPr>
        <a:xfrm>
          <a:off x="2150022" y="575580"/>
          <a:ext cx="1885967" cy="360872"/>
        </a:xfrm>
        <a:prstGeom prst="rect">
          <a:avLst/>
        </a:prstGeom>
        <a:solidFill>
          <a:schemeClr val="accent5">
            <a:hueOff val="-4205330"/>
            <a:satOff val="33762"/>
            <a:lumOff val="981"/>
            <a:alphaOff val="0"/>
          </a:schemeClr>
        </a:solidFill>
        <a:ln w="25400" cap="flat" cmpd="sng" algn="ctr">
          <a:solidFill>
            <a:schemeClr val="accent5">
              <a:hueOff val="-4205330"/>
              <a:satOff val="33762"/>
              <a:lumOff val="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err="1">
              <a:latin typeface="Candara"/>
            </a:rPr>
            <a:t>Tutkimusdatanhallinnan</a:t>
          </a:r>
          <a:r>
            <a:rPr lang="en-GB" sz="1000" kern="1200">
              <a:latin typeface="Candara"/>
            </a:rPr>
            <a:t> </a:t>
          </a:r>
          <a:r>
            <a:rPr lang="en-GB" sz="1000" kern="1200" err="1">
              <a:latin typeface="Candara"/>
              <a:ea typeface="Calibri"/>
              <a:cs typeface="Calibri"/>
            </a:rPr>
            <a:t>osaamiskeskus</a:t>
          </a:r>
          <a:endParaRPr lang="en-GB" sz="1000" kern="1200" err="1"/>
        </a:p>
      </dsp:txBody>
      <dsp:txXfrm>
        <a:off x="2150022" y="575580"/>
        <a:ext cx="1885967" cy="360872"/>
      </dsp:txXfrm>
    </dsp:sp>
    <dsp:sp modelId="{C07E01DA-28F1-4769-BD28-E008DA33E059}">
      <dsp:nvSpPr>
        <dsp:cNvPr id="0" name=""/>
        <dsp:cNvSpPr/>
      </dsp:nvSpPr>
      <dsp:spPr>
        <a:xfrm>
          <a:off x="2150022" y="936453"/>
          <a:ext cx="1885967" cy="1749937"/>
        </a:xfrm>
        <a:prstGeom prst="rect">
          <a:avLst/>
        </a:prstGeom>
        <a:solidFill>
          <a:schemeClr val="accent5">
            <a:tint val="40000"/>
            <a:alpha val="90000"/>
            <a:hueOff val="-5183256"/>
            <a:satOff val="38751"/>
            <a:lumOff val="230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183256"/>
              <a:satOff val="38751"/>
              <a:lumOff val="23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err="1">
              <a:latin typeface="Candara"/>
            </a:rPr>
            <a:t>Tukee</a:t>
          </a:r>
          <a:r>
            <a:rPr lang="en-GB" sz="1000" kern="1200"/>
            <a:t> </a:t>
          </a:r>
          <a:r>
            <a:rPr lang="en-GB" sz="1000" kern="1200" err="1"/>
            <a:t>ja</a:t>
          </a:r>
          <a:r>
            <a:rPr lang="en-GB" sz="1000" kern="1200"/>
            <a:t> </a:t>
          </a:r>
          <a:r>
            <a:rPr lang="en-GB" sz="1000" kern="1200" err="1"/>
            <a:t>kehittää</a:t>
          </a:r>
          <a:r>
            <a:rPr lang="en-GB" sz="1000" kern="1200"/>
            <a:t> </a:t>
          </a:r>
          <a:r>
            <a:rPr lang="en-GB" sz="1000" kern="1200" err="1"/>
            <a:t>tutkimusdatanhallinnan</a:t>
          </a:r>
          <a:r>
            <a:rPr lang="en-GB" sz="1000" kern="1200"/>
            <a:t> </a:t>
          </a:r>
          <a:r>
            <a:rPr lang="en-GB" sz="1000" kern="1200" err="1"/>
            <a:t>taitoja</a:t>
          </a:r>
          <a:r>
            <a:rPr lang="en-GB" sz="1000" kern="1200"/>
            <a:t> </a:t>
          </a:r>
          <a:r>
            <a:rPr lang="en-GB" sz="1000" kern="1200" err="1"/>
            <a:t>ja</a:t>
          </a:r>
          <a:r>
            <a:rPr lang="en-GB" sz="1000" kern="1200"/>
            <a:t> </a:t>
          </a:r>
          <a:r>
            <a:rPr lang="en-GB" sz="1000" kern="1200" err="1"/>
            <a:t>osaamista</a:t>
          </a:r>
          <a:r>
            <a:rPr lang="en-GB" sz="1000" kern="1200"/>
            <a:t>.</a:t>
          </a:r>
          <a:endParaRPr lang="en-GB" sz="1000" kern="1200">
            <a:latin typeface="Candara"/>
            <a:ea typeface="Calibri"/>
            <a:cs typeface="Calibri"/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err="1">
              <a:latin typeface="Candara"/>
            </a:rPr>
            <a:t>Koordinoi</a:t>
          </a:r>
          <a:r>
            <a:rPr lang="en-GB" sz="1000" kern="1200"/>
            <a:t>, </a:t>
          </a:r>
          <a:r>
            <a:rPr lang="en-GB" sz="1000" kern="1200" err="1"/>
            <a:t>kehittää</a:t>
          </a:r>
          <a:r>
            <a:rPr lang="en-GB" sz="1000" kern="1200"/>
            <a:t> </a:t>
          </a:r>
          <a:r>
            <a:rPr lang="en-GB" sz="1000" kern="1200" err="1"/>
            <a:t>ja</a:t>
          </a:r>
          <a:r>
            <a:rPr lang="en-GB" sz="1000" kern="1200"/>
            <a:t> </a:t>
          </a:r>
          <a:r>
            <a:rPr lang="en-GB" sz="1000" kern="1200" err="1"/>
            <a:t>tarjoaa</a:t>
          </a:r>
          <a:r>
            <a:rPr lang="en-GB" sz="1000" kern="1200"/>
            <a:t> </a:t>
          </a:r>
          <a:r>
            <a:rPr lang="en-GB" sz="1000" kern="1200" err="1"/>
            <a:t>datanhallinnan</a:t>
          </a:r>
          <a:r>
            <a:rPr lang="en-GB" sz="1000" kern="1200"/>
            <a:t> </a:t>
          </a:r>
          <a:r>
            <a:rPr lang="en-GB" sz="1000" kern="1200" err="1"/>
            <a:t>koulutusta</a:t>
          </a:r>
          <a:endParaRPr lang="en-GB" sz="1000" kern="1200" err="1">
            <a:latin typeface="Candara"/>
            <a:ea typeface="Calibri"/>
            <a:cs typeface="Calibri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err="1">
              <a:latin typeface="Candara"/>
            </a:rPr>
            <a:t>Tarjoaa</a:t>
          </a:r>
          <a:r>
            <a:rPr lang="en-GB" sz="1000" kern="1200"/>
            <a:t> </a:t>
          </a:r>
          <a:r>
            <a:rPr lang="en-GB" sz="1000" kern="1200" err="1"/>
            <a:t>konsultointia</a:t>
          </a:r>
          <a:r>
            <a:rPr lang="en-GB" sz="1000" kern="1200"/>
            <a:t> </a:t>
          </a:r>
          <a:r>
            <a:rPr lang="en-GB" sz="1000" kern="1200" err="1"/>
            <a:t>ja</a:t>
          </a:r>
          <a:r>
            <a:rPr lang="en-GB" sz="1000" kern="1200"/>
            <a:t> </a:t>
          </a:r>
          <a:r>
            <a:rPr lang="en-GB" sz="1000" kern="1200" err="1"/>
            <a:t>tukea</a:t>
          </a:r>
          <a:r>
            <a:rPr lang="en-GB" sz="1000" kern="1200"/>
            <a:t> </a:t>
          </a:r>
          <a:r>
            <a:rPr lang="en-GB" sz="1000" kern="1200" err="1"/>
            <a:t>organisaatioille</a:t>
          </a:r>
          <a:r>
            <a:rPr lang="en-GB" sz="1000" kern="1200"/>
            <a:t>, </a:t>
          </a:r>
          <a:r>
            <a:rPr lang="en-GB" sz="1000" kern="1200" err="1"/>
            <a:t>datanhallinnan</a:t>
          </a:r>
          <a:r>
            <a:rPr lang="en-GB" sz="1000" kern="1200"/>
            <a:t> </a:t>
          </a:r>
          <a:r>
            <a:rPr lang="en-GB" sz="1000" kern="1200" err="1"/>
            <a:t>asiantuntijoille</a:t>
          </a:r>
          <a:r>
            <a:rPr lang="en-GB" sz="1000" kern="1200"/>
            <a:t> </a:t>
          </a:r>
          <a:r>
            <a:rPr lang="en-GB" sz="1000" kern="1200" err="1"/>
            <a:t>ja</a:t>
          </a:r>
          <a:r>
            <a:rPr lang="en-GB" sz="1000" kern="1200"/>
            <a:t> </a:t>
          </a:r>
          <a:r>
            <a:rPr lang="en-GB" sz="1000" kern="1200" err="1"/>
            <a:t>tutkijoille</a:t>
          </a:r>
          <a:endParaRPr lang="en-GB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>
              <a:latin typeface="Candara"/>
            </a:rPr>
            <a:t>Toimii</a:t>
          </a:r>
          <a:r>
            <a:rPr lang="en-GB" sz="1000" kern="1200"/>
            <a:t> </a:t>
          </a:r>
          <a:r>
            <a:rPr lang="en-GB" sz="1000" kern="1200" err="1"/>
            <a:t>aktiivisesti</a:t>
          </a:r>
          <a:r>
            <a:rPr lang="en-GB" sz="1000" kern="1200"/>
            <a:t> </a:t>
          </a:r>
          <a:r>
            <a:rPr lang="en-GB" sz="1000" kern="1200" err="1"/>
            <a:t>sekä</a:t>
          </a:r>
          <a:r>
            <a:rPr lang="en-GB" sz="1000" kern="1200"/>
            <a:t> </a:t>
          </a:r>
          <a:r>
            <a:rPr lang="en-GB" sz="1000" kern="1200" err="1"/>
            <a:t>kansainvälisissä</a:t>
          </a:r>
          <a:r>
            <a:rPr lang="en-GB" sz="1000" kern="1200"/>
            <a:t> </a:t>
          </a:r>
          <a:r>
            <a:rPr lang="en-GB" sz="1000" kern="1200" err="1"/>
            <a:t>että</a:t>
          </a:r>
          <a:r>
            <a:rPr lang="en-GB" sz="1000" kern="1200"/>
            <a:t> </a:t>
          </a:r>
          <a:r>
            <a:rPr lang="en-GB" sz="1000" kern="1200" err="1"/>
            <a:t>kansallisissa</a:t>
          </a:r>
          <a:r>
            <a:rPr lang="en-GB" sz="1000" kern="1200"/>
            <a:t> </a:t>
          </a:r>
          <a:r>
            <a:rPr lang="en-GB" sz="1000" kern="1200" err="1"/>
            <a:t>projekteissa</a:t>
          </a:r>
        </a:p>
      </dsp:txBody>
      <dsp:txXfrm>
        <a:off x="2150022" y="936453"/>
        <a:ext cx="1885967" cy="17499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EF26F-88A3-4D78-B9DF-ABDCD2DB26B7}">
      <dsp:nvSpPr>
        <dsp:cNvPr id="0" name=""/>
        <dsp:cNvSpPr/>
      </dsp:nvSpPr>
      <dsp:spPr>
        <a:xfrm>
          <a:off x="1927" y="758117"/>
          <a:ext cx="1879624" cy="374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err="1">
              <a:latin typeface="Candara"/>
            </a:rPr>
            <a:t>Tutkimustietovaranto</a:t>
          </a:r>
          <a:endParaRPr lang="en-GB" sz="1300" kern="1200">
            <a:latin typeface="Candara"/>
          </a:endParaRPr>
        </a:p>
      </dsp:txBody>
      <dsp:txXfrm>
        <a:off x="1927" y="758117"/>
        <a:ext cx="1879624" cy="374400"/>
      </dsp:txXfrm>
    </dsp:sp>
    <dsp:sp modelId="{CC0F8FC1-2346-470E-AC7C-F88E3C2F681C}">
      <dsp:nvSpPr>
        <dsp:cNvPr id="0" name=""/>
        <dsp:cNvSpPr/>
      </dsp:nvSpPr>
      <dsp:spPr>
        <a:xfrm>
          <a:off x="1927" y="1132517"/>
          <a:ext cx="1879624" cy="15034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err="1">
              <a:latin typeface="Candara"/>
            </a:rPr>
            <a:t>Kokoaa</a:t>
          </a:r>
          <a:r>
            <a:rPr lang="en-GB" sz="1300" kern="1200"/>
            <a:t> </a:t>
          </a:r>
          <a:r>
            <a:rPr lang="en-GB" sz="1300" kern="1200" err="1"/>
            <a:t>ja</a:t>
          </a:r>
          <a:r>
            <a:rPr lang="en-GB" sz="1300" kern="1200"/>
            <a:t> </a:t>
          </a:r>
          <a:r>
            <a:rPr lang="en-GB" sz="1300" kern="1200" err="1"/>
            <a:t>jakaa</a:t>
          </a:r>
          <a:r>
            <a:rPr lang="en-GB" sz="1300" kern="1200"/>
            <a:t> </a:t>
          </a:r>
          <a:r>
            <a:rPr lang="en-GB" sz="1300" kern="1200" err="1"/>
            <a:t>tietoa</a:t>
          </a:r>
          <a:r>
            <a:rPr lang="en-GB" sz="1300" kern="1200"/>
            <a:t> </a:t>
          </a:r>
          <a:r>
            <a:rPr lang="en-GB" sz="1300" kern="1200" err="1"/>
            <a:t>Suomessa</a:t>
          </a:r>
          <a:r>
            <a:rPr lang="en-GB" sz="1300" kern="1200"/>
            <a:t> </a:t>
          </a:r>
          <a:r>
            <a:rPr lang="en-GB" sz="1300" kern="1200" err="1"/>
            <a:t>tehtävästä</a:t>
          </a:r>
          <a:r>
            <a:rPr lang="en-GB" sz="1300" kern="1200"/>
            <a:t> </a:t>
          </a:r>
          <a:r>
            <a:rPr lang="en-GB" sz="1300" kern="1200" err="1"/>
            <a:t>tutkimuksesta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Candara"/>
            </a:rPr>
            <a:t>Tiedejatutkimus.fi</a:t>
          </a:r>
        </a:p>
      </dsp:txBody>
      <dsp:txXfrm>
        <a:off x="1927" y="1132517"/>
        <a:ext cx="1879624" cy="1503439"/>
      </dsp:txXfrm>
    </dsp:sp>
    <dsp:sp modelId="{1E8A38A6-323D-4F43-8727-26BD0239072C}">
      <dsp:nvSpPr>
        <dsp:cNvPr id="0" name=""/>
        <dsp:cNvSpPr/>
      </dsp:nvSpPr>
      <dsp:spPr>
        <a:xfrm>
          <a:off x="2144700" y="758117"/>
          <a:ext cx="1879624" cy="374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err="1">
              <a:solidFill>
                <a:schemeClr val="bg1"/>
              </a:solidFill>
              <a:latin typeface="Calibri"/>
              <a:ea typeface="Calibri"/>
              <a:cs typeface="Calibri"/>
            </a:rPr>
            <a:t>Palvelukatalogi</a:t>
          </a:r>
          <a:endParaRPr lang="en-GB" sz="1300" kern="1200">
            <a:solidFill>
              <a:schemeClr val="bg1"/>
            </a:solidFill>
            <a:latin typeface="Calibri"/>
            <a:ea typeface="Calibri"/>
            <a:cs typeface="Calibri"/>
          </a:endParaRPr>
        </a:p>
      </dsp:txBody>
      <dsp:txXfrm>
        <a:off x="2144700" y="758117"/>
        <a:ext cx="1879624" cy="374400"/>
      </dsp:txXfrm>
    </dsp:sp>
    <dsp:sp modelId="{793E510D-1CE8-4FED-A0A4-9C09F1EB00D4}">
      <dsp:nvSpPr>
        <dsp:cNvPr id="0" name=""/>
        <dsp:cNvSpPr/>
      </dsp:nvSpPr>
      <dsp:spPr>
        <a:xfrm>
          <a:off x="2144700" y="1132517"/>
          <a:ext cx="1879624" cy="15034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Luettelo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datanhallinnan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palveluista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, </a:t>
          </a: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tavoitteena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kansallinen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taso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endParaRPr lang="en-US" sz="1300" kern="1200">
            <a:solidFill>
              <a:srgbClr val="444444"/>
            </a:solidFill>
            <a:latin typeface="Calibri"/>
            <a:ea typeface="Calibri"/>
            <a:cs typeface="Calibri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CSC:n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</a:t>
          </a:r>
          <a:r>
            <a:rPr lang="en-GB" sz="130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palvelukatalogi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: </a:t>
          </a: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  <a:hlinkClick xmlns:r="http://schemas.openxmlformats.org/officeDocument/2006/relationships" r:id="rId1"/>
            </a:rPr>
            <a:t>https://data.csc.fi/</a:t>
          </a:r>
          <a:b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</a:br>
          <a:r>
            <a:rPr lang="en-GB" sz="13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http://research.csc.fi/</a:t>
          </a:r>
          <a:endParaRPr lang="en-US" sz="1300" kern="1200">
            <a:solidFill>
              <a:srgbClr val="444444"/>
            </a:solidFill>
            <a:latin typeface="Calibri"/>
            <a:ea typeface="Calibri"/>
            <a:cs typeface="Calibri"/>
          </a:endParaRPr>
        </a:p>
      </dsp:txBody>
      <dsp:txXfrm>
        <a:off x="2144700" y="1132517"/>
        <a:ext cx="1879624" cy="1503439"/>
      </dsp:txXfrm>
    </dsp:sp>
    <dsp:sp modelId="{69F3A36F-2DA7-5D47-B750-F38F57E44AA5}">
      <dsp:nvSpPr>
        <dsp:cNvPr id="0" name=""/>
        <dsp:cNvSpPr/>
      </dsp:nvSpPr>
      <dsp:spPr>
        <a:xfrm>
          <a:off x="4287472" y="758117"/>
          <a:ext cx="1879624" cy="374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JUSTUS</a:t>
          </a:r>
        </a:p>
      </dsp:txBody>
      <dsp:txXfrm>
        <a:off x="4287472" y="758117"/>
        <a:ext cx="1879624" cy="374400"/>
      </dsp:txXfrm>
    </dsp:sp>
    <dsp:sp modelId="{A4C168BB-BD66-C642-8B51-D43F7257F773}">
      <dsp:nvSpPr>
        <dsp:cNvPr id="0" name=""/>
        <dsp:cNvSpPr/>
      </dsp:nvSpPr>
      <dsp:spPr>
        <a:xfrm>
          <a:off x="4287472" y="1132517"/>
          <a:ext cx="1879624" cy="15034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err="1">
              <a:latin typeface="Candara"/>
            </a:rPr>
            <a:t>Julkaisujen</a:t>
          </a:r>
          <a:r>
            <a:rPr lang="en-GB" sz="1300" kern="1200">
              <a:latin typeface="Candara"/>
            </a:rPr>
            <a:t> </a:t>
          </a:r>
          <a:r>
            <a:rPr lang="en-GB" sz="1300" kern="1200" err="1">
              <a:latin typeface="Candara"/>
            </a:rPr>
            <a:t>tallennuspalvelu</a:t>
          </a:r>
          <a:endParaRPr lang="en-GB" sz="1300" kern="1200">
            <a:latin typeface="Candara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err="1"/>
            <a:t>Palveluun</a:t>
          </a:r>
          <a:r>
            <a:rPr lang="en-GB" sz="1300" kern="1200"/>
            <a:t> </a:t>
          </a:r>
          <a:r>
            <a:rPr lang="en-GB" sz="1300" kern="1200" err="1"/>
            <a:t>tallennetut</a:t>
          </a:r>
          <a:r>
            <a:rPr lang="en-GB" sz="1300" kern="1200"/>
            <a:t> </a:t>
          </a:r>
          <a:r>
            <a:rPr lang="en-GB" sz="1300" kern="1200" err="1"/>
            <a:t>julkaisutiedot</a:t>
          </a:r>
          <a:r>
            <a:rPr lang="en-GB" sz="1300" kern="1200"/>
            <a:t> </a:t>
          </a:r>
          <a:r>
            <a:rPr lang="en-GB" sz="1300" kern="1200" err="1"/>
            <a:t>ovat</a:t>
          </a:r>
          <a:r>
            <a:rPr lang="en-GB" sz="1300" kern="1200"/>
            <a:t> </a:t>
          </a:r>
          <a:r>
            <a:rPr lang="en-GB" sz="1300" kern="1200" err="1"/>
            <a:t>selailtavissa</a:t>
          </a:r>
          <a:r>
            <a:rPr lang="en-GB" sz="1300" kern="1200"/>
            <a:t> tiedejatutkimus.fi-</a:t>
          </a:r>
          <a:r>
            <a:rPr lang="en-GB" sz="1300" kern="1200" err="1"/>
            <a:t>palvelussa</a:t>
          </a:r>
          <a:endParaRPr lang="en-GB" sz="1300" kern="1200">
            <a:latin typeface="Candara"/>
          </a:endParaRPr>
        </a:p>
      </dsp:txBody>
      <dsp:txXfrm>
        <a:off x="4287472" y="1132517"/>
        <a:ext cx="1879624" cy="1503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23ED28-5A5F-0941-B89F-F4AF178830ED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72242C-D862-4449-9C84-1E36A6DEC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0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F748F-9A13-4D4A-B1D7-80D08782129D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3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57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0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1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3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a.fi/globalassets/1-tutkimusrahoitus/4-ohjelmat-ja-muut-rahoitusmuodot/4-tutkimusinfrastruktuurit/tutkimusinfrastruktuurien-pitkan-aikavalin-suunnitelma-2030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Dataset-as-a-service = </a:t>
            </a:r>
            <a:r>
              <a:rPr lang="en-US" err="1">
                <a:ea typeface="Calibri"/>
                <a:cs typeface="Calibri"/>
              </a:rPr>
              <a:t>palvelukonsepti</a:t>
            </a:r>
            <a:r>
              <a:rPr lang="en-US">
                <a:ea typeface="Calibri"/>
                <a:cs typeface="Calibri"/>
              </a:rPr>
              <a:t>, jota </a:t>
            </a:r>
            <a:r>
              <a:rPr lang="en-US" err="1">
                <a:ea typeface="Calibri"/>
                <a:cs typeface="Calibri"/>
              </a:rPr>
              <a:t>rakennetaan</a:t>
            </a:r>
            <a:r>
              <a:rPr lang="en-US">
                <a:ea typeface="Calibri"/>
                <a:cs typeface="Calibri"/>
              </a:rPr>
              <a:t> Lumi AI </a:t>
            </a:r>
            <a:r>
              <a:rPr lang="en-US" err="1">
                <a:ea typeface="Calibri"/>
                <a:cs typeface="Calibri"/>
              </a:rPr>
              <a:t>Factoryyn</a:t>
            </a:r>
            <a:endParaRPr lang="en-US"/>
          </a:p>
          <a:p>
            <a:pPr marL="626745" lvl="1" indent="-171450">
              <a:buFont typeface="Courier New"/>
              <a:buChar char="o"/>
            </a:pPr>
            <a:r>
              <a:rPr lang="en-US" err="1">
                <a:ea typeface="Calibri"/>
                <a:cs typeface="Calibri"/>
              </a:rPr>
              <a:t>Tuotteistetut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datasetit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tarjotaan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kehittäjille</a:t>
            </a:r>
            <a:r>
              <a:rPr lang="en-US">
                <a:ea typeface="Calibri"/>
                <a:cs typeface="Calibri"/>
              </a:rPr>
              <a:t> (</a:t>
            </a:r>
            <a:r>
              <a:rPr lang="en-US" err="1">
                <a:ea typeface="Calibri"/>
                <a:cs typeface="Calibri"/>
              </a:rPr>
              <a:t>erityisestiAI-kehitykseen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pPr marL="626745" lvl="1" indent="-171450">
              <a:buFont typeface="Courier New"/>
              <a:buChar char="o"/>
            </a:pPr>
            <a:r>
              <a:rPr lang="en-US" err="1">
                <a:ea typeface="Calibri"/>
                <a:cs typeface="Calibri"/>
              </a:rPr>
              <a:t>Dataa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kerätään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eri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lähteistä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CSC:n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johdolla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kuratoidaan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datat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setit</a:t>
            </a:r>
            <a:r>
              <a:rPr lang="en-US">
                <a:ea typeface="Calibri"/>
                <a:cs typeface="Calibri"/>
              </a:rPr>
              <a:t> </a:t>
            </a:r>
          </a:p>
          <a:p>
            <a:pPr marL="626745" lvl="1" indent="-171450">
              <a:buFont typeface="Courier New"/>
              <a:buChar char="o"/>
            </a:pPr>
            <a:r>
              <a:rPr lang="en-US" err="1">
                <a:ea typeface="Calibri"/>
                <a:cs typeface="Calibri"/>
              </a:rPr>
              <a:t>Datasetit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ovat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superkoneympäristössä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helposti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käytettäviä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Kalvon tavoite: Tutkimuksen ja tutkimusdatanhallinnan palvelupolku tutkijalle ei ole suoraviivainen. </a:t>
            </a:r>
          </a:p>
          <a:p>
            <a:endParaRPr lang="fi-FI" dirty="0"/>
          </a:p>
          <a:p>
            <a:pPr marL="171450" indent="-171450">
              <a:buFontTx/>
              <a:buChar char="-"/>
            </a:pPr>
            <a:r>
              <a:rPr lang="fi-FI" dirty="0"/>
              <a:t>Yliopistoissa on käytössä useita eri palveluita / Tutkimuksen IT-ohjelmistotuotteita</a:t>
            </a:r>
          </a:p>
          <a:p>
            <a:pPr marL="171450" indent="-171450">
              <a:buFontTx/>
              <a:buChar char="-"/>
            </a:pPr>
            <a:r>
              <a:rPr lang="fi-FI" dirty="0"/>
              <a:t>Joihinkin tutkimus- ja datanhallinnan prosessin vaiheisiin on olemassa lukuisia palveluita, joihinkin vain yksi (esim. </a:t>
            </a:r>
            <a:r>
              <a:rPr lang="fi-FI" dirty="0" err="1"/>
              <a:t>DMPTuuli</a:t>
            </a:r>
            <a:r>
              <a:rPr lang="fi-FI" dirty="0"/>
              <a:t>, </a:t>
            </a:r>
            <a:r>
              <a:rPr lang="fi-FI" dirty="0" err="1"/>
              <a:t>Fairdata</a:t>
            </a:r>
            <a:r>
              <a:rPr lang="fi-FI" dirty="0"/>
              <a:t> PAS)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B7327-4724-9D47-A686-849AF7F21331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54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5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9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https://www.aka.fi/globalassets/1-tutkimusrahoitus/4-ohjelmat-ja-muut-rahoitusmuodot/4-tutkimusinfrastruktuurit/tutkimusinfrastruktuurien-pitkan-aikavalin-suunnitelma-2030.pdf</a:t>
            </a:r>
            <a:endParaRPr lang="en-US"/>
          </a:p>
          <a:p>
            <a:endParaRPr lang="en-US"/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ea typeface="ＭＳ Ｐゴシック"/>
              </a:rPr>
              <a:t>Erityisesti</a:t>
            </a:r>
            <a:r>
              <a:rPr lang="en-US" sz="1200">
                <a:ea typeface="ＭＳ Ｐゴシック"/>
              </a:rPr>
              <a:t> </a:t>
            </a:r>
            <a:r>
              <a:rPr lang="en-US" sz="1200" err="1">
                <a:ea typeface="ＭＳ Ｐゴシック"/>
              </a:rPr>
              <a:t>kansalliset</a:t>
            </a:r>
            <a:r>
              <a:rPr lang="en-US" sz="1200">
                <a:ea typeface="ＭＳ Ｐゴシック"/>
              </a:rPr>
              <a:t> </a:t>
            </a:r>
            <a:r>
              <a:rPr lang="en-US" sz="1200" err="1">
                <a:ea typeface="ＭＳ Ｐゴシック"/>
              </a:rPr>
              <a:t>jäsenyydet</a:t>
            </a:r>
            <a:r>
              <a:rPr lang="en-US" sz="1200">
                <a:ea typeface="ＭＳ Ｐゴシック"/>
              </a:rPr>
              <a:t> European Research Infrastructure Consortium (ERIC) –</a:t>
            </a:r>
            <a:r>
              <a:rPr lang="en-US" sz="1200" err="1">
                <a:ea typeface="ＭＳ Ｐゴシック"/>
              </a:rPr>
              <a:t>infrastruktuureissa</a:t>
            </a:r>
            <a:endParaRPr lang="en-US" sz="1200">
              <a:ea typeface="ＭＳ Ｐゴシック"/>
            </a:endParaRPr>
          </a:p>
          <a:p>
            <a:endParaRPr lang="en-US"/>
          </a:p>
          <a:p>
            <a:endParaRPr lang="en-US"/>
          </a:p>
          <a:p>
            <a:r>
              <a:rPr lang="en-US" err="1">
                <a:ea typeface="ＭＳ Ｐゴシック"/>
                <a:cs typeface="Calibri"/>
              </a:rPr>
              <a:t>Infrastruktuurit</a:t>
            </a:r>
            <a:r>
              <a:rPr lang="en-US">
                <a:ea typeface="ＭＳ Ｐゴシック"/>
                <a:cs typeface="Calibri"/>
              </a:rPr>
              <a:t>: *</a:t>
            </a:r>
            <a:r>
              <a:rPr lang="en-US" err="1">
                <a:ea typeface="ＭＳ Ｐゴシック"/>
                <a:cs typeface="Calibri"/>
              </a:rPr>
              <a:t>Välineet</a:t>
            </a:r>
            <a:r>
              <a:rPr lang="en-US">
                <a:ea typeface="ＭＳ Ｐゴシック"/>
                <a:cs typeface="Calibri"/>
              </a:rPr>
              <a:t>, </a:t>
            </a:r>
            <a:r>
              <a:rPr lang="en-US" err="1">
                <a:ea typeface="ＭＳ Ｐゴシック"/>
                <a:cs typeface="Calibri"/>
              </a:rPr>
              <a:t>laitteistot</a:t>
            </a:r>
            <a:r>
              <a:rPr lang="en-US">
                <a:ea typeface="ＭＳ Ｐゴシック"/>
                <a:cs typeface="Calibri"/>
              </a:rPr>
              <a:t>, </a:t>
            </a:r>
            <a:r>
              <a:rPr lang="en-US" err="1">
                <a:ea typeface="ＭＳ Ｐゴシック"/>
                <a:cs typeface="Calibri"/>
              </a:rPr>
              <a:t>tietoverkot</a:t>
            </a:r>
            <a:r>
              <a:rPr lang="en-US">
                <a:ea typeface="ＭＳ Ｐゴシック"/>
                <a:cs typeface="Calibri"/>
              </a:rPr>
              <a:t>, </a:t>
            </a:r>
            <a:r>
              <a:rPr lang="en-US" err="1">
                <a:ea typeface="ＭＳ Ｐゴシック"/>
                <a:cs typeface="Calibri"/>
              </a:rPr>
              <a:t>tietokannat</a:t>
            </a:r>
            <a:r>
              <a:rPr lang="en-US">
                <a:ea typeface="ＭＳ Ｐゴシック"/>
                <a:cs typeface="Calibri"/>
              </a:rPr>
              <a:t> ja </a:t>
            </a:r>
            <a:r>
              <a:rPr lang="en-US" err="1">
                <a:ea typeface="ＭＳ Ｐゴシック"/>
                <a:cs typeface="Calibri"/>
              </a:rPr>
              <a:t>aineistot</a:t>
            </a:r>
            <a:r>
              <a:rPr lang="en-US">
                <a:ea typeface="ＭＳ Ｐゴシック"/>
                <a:cs typeface="Calibri"/>
              </a:rPr>
              <a:t> </a:t>
            </a:r>
            <a:r>
              <a:rPr lang="en-US" err="1">
                <a:ea typeface="ＭＳ Ｐゴシック"/>
                <a:cs typeface="Calibri"/>
              </a:rPr>
              <a:t>sekä</a:t>
            </a:r>
            <a:r>
              <a:rPr lang="en-US">
                <a:ea typeface="ＭＳ Ｐゴシック"/>
                <a:cs typeface="Calibri"/>
              </a:rPr>
              <a:t> </a:t>
            </a:r>
            <a:r>
              <a:rPr lang="en-US" err="1">
                <a:ea typeface="ＭＳ Ｐゴシック"/>
                <a:cs typeface="Calibri"/>
              </a:rPr>
              <a:t>palvelut</a:t>
            </a:r>
            <a:r>
              <a:rPr lang="en-US">
                <a:ea typeface="ＭＳ Ｐゴシック"/>
                <a:cs typeface="Calibri"/>
              </a:rPr>
              <a:t>, </a:t>
            </a:r>
            <a:r>
              <a:rPr lang="en-US" err="1">
                <a:ea typeface="ＭＳ Ｐゴシック"/>
                <a:cs typeface="Calibri"/>
              </a:rPr>
              <a:t>jotka</a:t>
            </a:r>
            <a:r>
              <a:rPr lang="en-US">
                <a:ea typeface="ＭＳ Ｐゴシック"/>
                <a:cs typeface="Calibri"/>
              </a:rPr>
              <a:t> </a:t>
            </a:r>
            <a:r>
              <a:rPr lang="en-US" err="1">
                <a:ea typeface="ＭＳ Ｐゴシック"/>
                <a:cs typeface="Calibri"/>
              </a:rPr>
              <a:t>mahdollistavat</a:t>
            </a:r>
            <a:r>
              <a:rPr lang="en-US">
                <a:ea typeface="ＭＳ Ｐゴシック"/>
                <a:cs typeface="Calibri"/>
              </a:rPr>
              <a:t> </a:t>
            </a:r>
            <a:r>
              <a:rPr lang="en-US" err="1">
                <a:ea typeface="ＭＳ Ｐゴシック"/>
                <a:cs typeface="Calibri"/>
              </a:rPr>
              <a:t>tutkimustyön</a:t>
            </a:r>
            <a:r>
              <a:rPr lang="en-US">
                <a:ea typeface="ＭＳ Ｐゴシック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3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Kansallinen strateginen keskustelu tarpeen. Esim. </a:t>
            </a:r>
            <a:r>
              <a:rPr lang="fi-FI" sz="1200" b="0" i="0" kern="120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DAHAn</a:t>
            </a:r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tunnettuus, merkitys valintoihin ja siihen sitoutuminen?</a:t>
            </a:r>
          </a:p>
          <a:p>
            <a:r>
              <a:rPr lang="fi-FI" sz="1200" b="0" i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Kuinka varmistetaan CSC-palvelujen jalkautuminen, roolitusten selkeys ja vastuiden tunnistaminen (kansallinen/paikallinen)?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6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05347"/>
            <a:ext cx="2196936" cy="221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"/>
          <a:stretch/>
        </p:blipFill>
        <p:spPr>
          <a:xfrm>
            <a:off x="2063692" y="1"/>
            <a:ext cx="7080307" cy="1761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644" y="3877079"/>
            <a:ext cx="5473155" cy="1268069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877082"/>
            <a:ext cx="2159988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65">
                <a:solidFill>
                  <a:srgbClr val="025C96"/>
                </a:solidFill>
                <a:latin typeface="Corbel"/>
                <a:cs typeface="Corbel"/>
              </a:defRPr>
            </a:lvl1pPr>
            <a:lvl2pPr marL="3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6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11756" y="3877081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75508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51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98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50"/>
            </a:lvl1pPr>
            <a:lvl2pPr marL="357093" indent="0">
              <a:buNone/>
              <a:defRPr sz="2237"/>
            </a:lvl2pPr>
            <a:lvl3pPr marL="714187" indent="0">
              <a:buNone/>
              <a:defRPr sz="1918"/>
            </a:lvl3pPr>
            <a:lvl4pPr marL="1071277" indent="0">
              <a:buNone/>
              <a:defRPr sz="1598"/>
            </a:lvl4pPr>
            <a:lvl5pPr marL="1428371" indent="0">
              <a:buNone/>
              <a:defRPr sz="1598"/>
            </a:lvl5pPr>
            <a:lvl6pPr marL="1785463" indent="0">
              <a:buNone/>
              <a:defRPr sz="1598"/>
            </a:lvl6pPr>
            <a:lvl7pPr marL="2142555" indent="0">
              <a:buNone/>
              <a:defRPr sz="1598"/>
            </a:lvl7pPr>
            <a:lvl8pPr marL="2499649" indent="0">
              <a:buNone/>
              <a:defRPr sz="1598"/>
            </a:lvl8pPr>
            <a:lvl9pPr marL="2856741" indent="0">
              <a:buNone/>
              <a:defRPr sz="1598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959"/>
            </a:lvl1pPr>
            <a:lvl2pPr marL="357093" indent="0">
              <a:buNone/>
              <a:defRPr sz="959"/>
            </a:lvl2pPr>
            <a:lvl3pPr marL="714187" indent="0">
              <a:buNone/>
              <a:defRPr sz="746"/>
            </a:lvl3pPr>
            <a:lvl4pPr marL="1071277" indent="0">
              <a:buNone/>
              <a:defRPr sz="746"/>
            </a:lvl4pPr>
            <a:lvl5pPr marL="1428371" indent="0">
              <a:buNone/>
              <a:defRPr sz="746"/>
            </a:lvl5pPr>
            <a:lvl6pPr marL="1785463" indent="0">
              <a:buNone/>
              <a:defRPr sz="746"/>
            </a:lvl6pPr>
            <a:lvl7pPr marL="2142555" indent="0">
              <a:buNone/>
              <a:defRPr sz="746"/>
            </a:lvl7pPr>
            <a:lvl8pPr marL="2499649" indent="0">
              <a:buNone/>
              <a:defRPr sz="746"/>
            </a:lvl8pPr>
            <a:lvl9pPr marL="2856741" indent="0">
              <a:buNone/>
              <a:defRPr sz="74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9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5019618"/>
          </a:xfrm>
        </p:spPr>
        <p:txBody>
          <a:bodyPr rtlCol="0">
            <a:normAutofit/>
          </a:bodyPr>
          <a:lstStyle>
            <a:lvl1pPr marL="0" indent="0">
              <a:buNone/>
              <a:defRPr sz="2450"/>
            </a:lvl1pPr>
            <a:lvl2pPr marL="357093" indent="0">
              <a:buNone/>
              <a:defRPr sz="2237"/>
            </a:lvl2pPr>
            <a:lvl3pPr marL="714187" indent="0">
              <a:buNone/>
              <a:defRPr sz="1918"/>
            </a:lvl3pPr>
            <a:lvl4pPr marL="1071277" indent="0">
              <a:buNone/>
              <a:defRPr sz="1598"/>
            </a:lvl4pPr>
            <a:lvl5pPr marL="1428371" indent="0">
              <a:buNone/>
              <a:defRPr sz="1598"/>
            </a:lvl5pPr>
            <a:lvl6pPr marL="1785463" indent="0">
              <a:buNone/>
              <a:defRPr sz="1598"/>
            </a:lvl6pPr>
            <a:lvl7pPr marL="2142555" indent="0">
              <a:buNone/>
              <a:defRPr sz="1598"/>
            </a:lvl7pPr>
            <a:lvl8pPr marL="2499649" indent="0">
              <a:buNone/>
              <a:defRPr sz="1598"/>
            </a:lvl8pPr>
            <a:lvl9pPr marL="2856741" indent="0">
              <a:buNone/>
              <a:defRPr sz="1598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36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DC521-9F73-5943-9B46-95C0119DF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" y="1702800"/>
            <a:ext cx="9141093" cy="33148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65ADC5-5746-3A4B-AC69-905FEBCEC8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0C85D0-614E-7747-9D96-E579CA504889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E004BB-3140-AE4D-9C4D-396C4088AEE0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43BC12-2005-B447-A11B-0D3E03B80B4A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568BF-EA85-3044-A265-B97CC4DADE1F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494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0BBC2-DFFB-9D48-B6C4-15C9E21FE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649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C98CBD-B8A5-ED44-A9D8-E34544BAB0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3967E2-4818-A54C-B719-57B1EDAF4A4F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648105-A4F5-EE48-837B-43E22A3FF20F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2119DB-9FD7-CC40-941E-FD3303FC9C24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F41668-F232-ED4A-82BD-D01E2C738858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426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EA1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C866D9-826A-6646-9C0D-7F3466C22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" y="1702062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C0446F-198D-2D4D-918B-60E87D3FB6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7988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77B5BB-392A-544C-93EF-E3039163841B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E2677B-EB86-9445-9F9F-D1BDA04CD4C8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A7CB48-B6D6-3F4B-A4AF-3222CCDAC0F1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6B2B336-22CB-1943-8923-F72B5393322C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3327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F6546C-B280-1A44-86E0-F1279F6A1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02800"/>
            <a:ext cx="9143998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498E44-6F3A-984D-AA36-198DCADFF9F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27877F-D16E-374F-87A9-019435558148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96CC68-2FE7-9244-A02F-201432C0621D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4C1AE3-9E71-7746-A609-381CA493277C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2C969F-586D-1543-ABFD-E1DBE70880A4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976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B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0A7A5E-BA79-C849-819A-EB2C6F60F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800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7E95C7-17DD-574A-BADF-7356E5018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30599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B70B68-ECE4-5145-9430-6C1766700B4F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37EC66-0351-F04B-ACB9-87BD5C80DD3B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F82119-92FF-9249-A35E-C72C0103BFBF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454E19-6A49-044A-80AA-CF0F045530EC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7493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A2568-7CD4-734F-9F51-4D992494C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" y="1702062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278497-50A6-0340-BC72-19BB574D46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50F49D-72B5-3844-9315-FA34B98540A5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A48B83-3EA5-7D42-9331-37C0A1ADEFE1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45D1B-0969-E749-AC5E-D2030631B511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D32F43-F71F-BD4F-9AD2-129A57321656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79215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2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383EE-675C-694D-883B-7B08A6B9F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" y="1704300"/>
            <a:ext cx="9144000" cy="33148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EF8BDD-15D7-6047-859A-58A06E7BDF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7988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3362D4-3EEA-3849-9E50-F3A96D979A4D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C50E70-016F-6840-B611-2FF7EFC817C9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065D9A-33AF-E94F-80A9-40EF4D0A8879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DBDE35-0793-FD48-8489-5EEC89CA9B6E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4630062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" y="1716887"/>
            <a:ext cx="4557713" cy="3303985"/>
          </a:xfrm>
        </p:spPr>
        <p:txBody>
          <a:bodyPr/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716427"/>
            <a:ext cx="2274952" cy="3309865"/>
          </a:xfrm>
        </p:spPr>
        <p:txBody>
          <a:bodyPr/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9" y="1716433"/>
            <a:ext cx="2311337" cy="1657873"/>
          </a:xfrm>
        </p:spPr>
        <p:txBody>
          <a:bodyPr/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9" y="3408595"/>
            <a:ext cx="2311337" cy="1611823"/>
          </a:xfrm>
        </p:spPr>
        <p:txBody>
          <a:bodyPr/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154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D02B81-1693-9640-A8E8-185B350C1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3" r="-2137"/>
          <a:stretch/>
        </p:blipFill>
        <p:spPr>
          <a:xfrm>
            <a:off x="2139155" y="3869059"/>
            <a:ext cx="5573686" cy="1274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52D11-FA34-014C-A71D-3C5E338A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9" b="-1642"/>
          <a:stretch/>
        </p:blipFill>
        <p:spPr>
          <a:xfrm>
            <a:off x="0" y="1693988"/>
            <a:ext cx="2220686" cy="2232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B3036-A1BC-844B-8119-A5C07FD59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9192" y="1142"/>
            <a:ext cx="7004809" cy="1720257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877082"/>
            <a:ext cx="2159988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65">
                <a:solidFill>
                  <a:srgbClr val="025C96"/>
                </a:solidFill>
                <a:latin typeface="Corbel"/>
                <a:cs typeface="Corbel"/>
              </a:defRPr>
            </a:lvl1pPr>
            <a:lvl2pPr marL="3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6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11756" y="3877081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70745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738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6" y="0"/>
            <a:ext cx="1101725" cy="805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31" tIns="35716" rIns="71431" bIns="35716" anchor="ctr"/>
          <a:lstStyle/>
          <a:p>
            <a:pPr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6" y="2750470"/>
            <a:ext cx="2193925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 err="1">
                <a:solidFill>
                  <a:srgbClr val="5E6A71"/>
                </a:solidFill>
                <a:latin typeface="Corbel" charset="0"/>
                <a:cs typeface="Corbel" charset="0"/>
              </a:rPr>
              <a:t>facebook.com</a:t>
            </a:r>
            <a:r>
              <a:rPr lang="en-US" sz="959">
                <a:solidFill>
                  <a:srgbClr val="5E6A71"/>
                </a:solidFill>
                <a:latin typeface="Corbel" charset="0"/>
                <a:cs typeface="Corbel" charset="0"/>
              </a:rPr>
              <a:t>/</a:t>
            </a:r>
            <a:r>
              <a:rPr lang="en-US" sz="959" err="1">
                <a:solidFill>
                  <a:srgbClr val="5E6A71"/>
                </a:solidFill>
                <a:latin typeface="Corbel" charset="0"/>
                <a:cs typeface="Corbel" charset="0"/>
              </a:rPr>
              <a:t>CSCfi</a:t>
            </a:r>
            <a:endParaRPr lang="en-US" sz="959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3185155"/>
            <a:ext cx="1600200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twitter.com/CSCfi</a:t>
            </a:r>
            <a:endParaRPr lang="en-US" sz="959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652050"/>
            <a:ext cx="3455988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530311"/>
            <a:ext cx="0" cy="2017822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994659"/>
            <a:ext cx="1751224" cy="17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31" tIns="35716" rIns="71431" bIns="35716">
            <a:spAutoFit/>
          </a:bodyPr>
          <a:lstStyle/>
          <a:p>
            <a:r>
              <a:rPr lang="fi-FI" sz="639">
                <a:solidFill>
                  <a:srgbClr val="FFFFFF"/>
                </a:solidFill>
              </a:rPr>
              <a:t>Kuvat </a:t>
            </a:r>
            <a:r>
              <a:rPr lang="fi-FI" sz="639" err="1">
                <a:solidFill>
                  <a:srgbClr val="FFFFFF"/>
                </a:solidFill>
              </a:rPr>
              <a:t>CSC:n</a:t>
            </a:r>
            <a:r>
              <a:rPr lang="fi-FI" sz="639">
                <a:solidFill>
                  <a:srgbClr val="FFFFFF"/>
                </a:solidFill>
              </a:rPr>
              <a:t> arkisto, Adobe </a:t>
            </a:r>
            <a:r>
              <a:rPr lang="fi-FI" sz="639" err="1">
                <a:solidFill>
                  <a:srgbClr val="FFFFFF"/>
                </a:solidFill>
              </a:rPr>
              <a:t>Stock</a:t>
            </a:r>
            <a:r>
              <a:rPr lang="fi-FI" sz="639">
                <a:solidFill>
                  <a:srgbClr val="FFFFFF"/>
                </a:solidFill>
              </a:rPr>
              <a:t> ja </a:t>
            </a:r>
            <a:r>
              <a:rPr lang="fi-FI" sz="639" err="1">
                <a:solidFill>
                  <a:srgbClr val="FFFFFF"/>
                </a:solidFill>
              </a:rPr>
              <a:t>Thinkstock</a:t>
            </a:r>
            <a:endParaRPr lang="fi-FI" sz="639">
              <a:solidFill>
                <a:srgbClr val="FFFFFF"/>
              </a:solidFill>
            </a:endParaRP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089381"/>
            <a:ext cx="3455988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1" y="2529510"/>
            <a:ext cx="1963641" cy="288797"/>
          </a:xfrm>
        </p:spPr>
        <p:txBody>
          <a:bodyPr lIns="0"/>
          <a:lstStyle>
            <a:lvl1pPr marL="0" indent="0">
              <a:buNone/>
              <a:defRPr sz="1065" b="1">
                <a:solidFill>
                  <a:schemeClr val="tx1"/>
                </a:solidFill>
              </a:defRPr>
            </a:lvl1pPr>
            <a:lvl2pPr marL="271584" indent="0">
              <a:buFont typeface="Arial"/>
              <a:buNone/>
              <a:defRPr sz="959"/>
            </a:lvl2pPr>
            <a:lvl3pPr marL="892879" indent="0">
              <a:buFont typeface="Arial"/>
              <a:buNone/>
              <a:defRPr sz="959"/>
            </a:lvl3pPr>
            <a:lvl4pPr marL="1154541" indent="0">
              <a:buNone/>
              <a:defRPr sz="959"/>
            </a:lvl4pPr>
            <a:lvl5pPr marL="1511693" indent="0">
              <a:buNone/>
              <a:defRPr sz="959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9" y="2597803"/>
            <a:ext cx="1243207" cy="1241855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65"/>
            </a:lvl1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867711"/>
            <a:ext cx="1963642" cy="1287908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59"/>
            </a:lvl1pPr>
            <a:lvl2pPr marL="539447" indent="-267864">
              <a:buFont typeface="Arial"/>
              <a:buChar char="•"/>
              <a:defRPr sz="1065"/>
            </a:lvl2pPr>
            <a:lvl3pPr marL="1116098" indent="-223219">
              <a:buFont typeface="Arial"/>
              <a:buChar char="•"/>
              <a:defRPr sz="959"/>
            </a:lvl3pPr>
            <a:lvl4pPr>
              <a:defRPr sz="852"/>
            </a:lvl4pPr>
            <a:lvl5pPr>
              <a:defRPr sz="746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90" y="231911"/>
            <a:ext cx="2912020" cy="1975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436" y="2708678"/>
            <a:ext cx="288000" cy="2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44988" y="3142854"/>
            <a:ext cx="288000" cy="2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577" y="4034515"/>
            <a:ext cx="288000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818" y="3580846"/>
            <a:ext cx="339007" cy="2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200154"/>
            <a:ext cx="3818467" cy="3394472"/>
          </a:xfrm>
        </p:spPr>
        <p:txBody>
          <a:bodyPr/>
          <a:lstStyle>
            <a:lvl2pPr marL="410685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932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8171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1" y="1200154"/>
            <a:ext cx="3611841" cy="3394472"/>
          </a:xfrm>
        </p:spPr>
        <p:txBody>
          <a:bodyPr/>
          <a:lstStyle>
            <a:lvl2pPr marL="410685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932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8171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7708430" cy="857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4.9.2025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 userDrawn="1"/>
        </p:nvSpPr>
        <p:spPr>
          <a:xfrm>
            <a:off x="-1" y="3862274"/>
            <a:ext cx="2159988" cy="1281225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695"/>
            <a:ext cx="2164256" cy="2182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3" y="3867342"/>
            <a:ext cx="5293821" cy="127774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60" y="-1527"/>
            <a:ext cx="6988741" cy="171996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025C96"/>
                </a:solidFill>
                <a:latin typeface="Corbel"/>
                <a:cs typeface="Corbel"/>
              </a:defRPr>
            </a:lvl1pPr>
            <a:lvl2pPr marL="33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075508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06443" y="3866379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5791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89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52356"/>
            <a:ext cx="9223829" cy="50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6" y="279080"/>
            <a:ext cx="473075" cy="299374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359776" y="279080"/>
            <a:ext cx="473075" cy="299374"/>
            <a:chOff x="3018474" y="609992"/>
            <a:chExt cx="2171462" cy="1379264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9611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4665"/>
            <a:ext cx="9151257" cy="503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6" y="279080"/>
            <a:ext cx="473075" cy="299374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523288" y="279080"/>
            <a:ext cx="309562" cy="299374"/>
            <a:chOff x="3768229" y="609992"/>
            <a:chExt cx="1421707" cy="1379264"/>
          </a:xfrm>
        </p:grpSpPr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0389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7"/>
            <a:ext cx="3092477" cy="502041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5183717" cy="3394472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3" y="205978"/>
            <a:ext cx="5183715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6" y="4783235"/>
            <a:ext cx="3736975" cy="2367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6957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3" y="1200159"/>
            <a:ext cx="2357967" cy="3394472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8" y="205978"/>
            <a:ext cx="7746059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90" y="1200886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7" y="1200152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90" y="2998874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7" y="2998141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457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4" y="1198603"/>
            <a:ext cx="3448933" cy="3394472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3" y="1200159"/>
            <a:ext cx="3945465" cy="339291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4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3818467" cy="3394472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3" y="1200159"/>
            <a:ext cx="3611841" cy="3394472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4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4208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35173" indent="0">
              <a:buNone/>
              <a:defRPr sz="900"/>
            </a:lvl2pPr>
            <a:lvl3pPr marL="670346" indent="0">
              <a:buNone/>
              <a:defRPr sz="700"/>
            </a:lvl3pPr>
            <a:lvl4pPr marL="1005516" indent="0">
              <a:buNone/>
              <a:defRPr sz="700"/>
            </a:lvl4pPr>
            <a:lvl5pPr marL="1340690" indent="0">
              <a:buNone/>
              <a:defRPr sz="700"/>
            </a:lvl5pPr>
            <a:lvl6pPr marL="1675862" indent="0">
              <a:buNone/>
              <a:defRPr sz="700"/>
            </a:lvl6pPr>
            <a:lvl7pPr marL="2011033" indent="0">
              <a:buNone/>
              <a:defRPr sz="700"/>
            </a:lvl7pPr>
            <a:lvl8pPr marL="2346207" indent="0">
              <a:buNone/>
              <a:defRPr sz="700"/>
            </a:lvl8pPr>
            <a:lvl9pPr marL="268137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22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5019618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5849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1710091"/>
            <a:ext cx="9144000" cy="33099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2" name="Rectangle 11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25" name="Rectangle 2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grpSp>
        <p:nvGrpSpPr>
          <p:cNvPr id="64" name="Group 34"/>
          <p:cNvGrpSpPr>
            <a:grpSpLocks/>
          </p:cNvGrpSpPr>
          <p:nvPr userDrawn="1"/>
        </p:nvGrpSpPr>
        <p:grpSpPr bwMode="auto">
          <a:xfrm>
            <a:off x="6828028" y="3328645"/>
            <a:ext cx="2319338" cy="79496"/>
            <a:chOff x="8913156" y="2232185"/>
            <a:chExt cx="3272924" cy="56821"/>
          </a:xfrm>
        </p:grpSpPr>
        <p:sp>
          <p:nvSpPr>
            <p:cNvPr id="65" name="Rectangle 6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3513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465"/>
            <a:ext cx="9144000" cy="32977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333516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1975919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"/>
            <a:ext cx="9144000" cy="5036942"/>
          </a:xfrm>
          <a:prstGeom prst="rect">
            <a:avLst/>
          </a:prstGeom>
          <a:solidFill>
            <a:srgbClr val="EA1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612"/>
            <a:ext cx="9144000" cy="33129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28028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85672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1717517"/>
            <a:ext cx="9144000" cy="33114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0718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B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" y="1710352"/>
            <a:ext cx="9138984" cy="3309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27" name="Rectangle 26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423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" y="1713614"/>
            <a:ext cx="9146159" cy="3318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8" name="Group 34"/>
          <p:cNvGrpSpPr>
            <a:grpSpLocks/>
          </p:cNvGrpSpPr>
          <p:nvPr userDrawn="1"/>
        </p:nvGrpSpPr>
        <p:grpSpPr bwMode="auto">
          <a:xfrm>
            <a:off x="6837172" y="3323773"/>
            <a:ext cx="2319338" cy="79496"/>
            <a:chOff x="8913156" y="2232185"/>
            <a:chExt cx="3272924" cy="56821"/>
          </a:xfrm>
        </p:grpSpPr>
        <p:sp>
          <p:nvSpPr>
            <p:cNvPr id="39" name="Rectangle 38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354138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18838"/>
            <a:ext cx="9147362" cy="33050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3" name="Group 34"/>
          <p:cNvGrpSpPr>
            <a:grpSpLocks/>
          </p:cNvGrpSpPr>
          <p:nvPr userDrawn="1"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34" name="Rectangle 3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97835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" y="1716887"/>
            <a:ext cx="4557713" cy="33039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716427"/>
            <a:ext cx="2274952" cy="330986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9" y="1716433"/>
            <a:ext cx="2311337" cy="165787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9" y="3408595"/>
            <a:ext cx="2311337" cy="161182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8162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52356"/>
            <a:ext cx="9223829" cy="50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995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6" y="0"/>
            <a:ext cx="1101725" cy="805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44" tIns="33522" rIns="67044" bIns="33522" anchor="ctr"/>
          <a:lstStyle/>
          <a:p>
            <a:pPr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6" y="2559065"/>
            <a:ext cx="2193925" cy="2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  <a:latin typeface="Corbel" charset="0"/>
                <a:cs typeface="Corbel" charset="0"/>
              </a:rPr>
              <a:t>facebook.com/CSCfi</a:t>
            </a:r>
            <a:endParaRPr lang="en-US" sz="900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2993750"/>
            <a:ext cx="1600200" cy="2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twitter.com/CSCfi</a:t>
            </a:r>
            <a:endParaRPr lang="en-US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7" name="TextBox 47"/>
          <p:cNvSpPr txBox="1">
            <a:spLocks noChangeArrowheads="1"/>
          </p:cNvSpPr>
          <p:nvPr/>
        </p:nvSpPr>
        <p:spPr bwMode="auto">
          <a:xfrm>
            <a:off x="5584825" y="3426745"/>
            <a:ext cx="2730500" cy="2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pl-PL" sz="900">
                <a:solidFill>
                  <a:srgbClr val="5E6A71"/>
                </a:solidFill>
              </a:rPr>
              <a:t>youtube.com/CSCfi</a:t>
            </a:r>
            <a:endParaRPr lang="pl-PL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859739"/>
            <a:ext cx="3455988" cy="2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530311"/>
            <a:ext cx="0" cy="2017822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50"/>
          <p:cNvGrpSpPr>
            <a:grpSpLocks/>
          </p:cNvGrpSpPr>
          <p:nvPr/>
        </p:nvGrpSpPr>
        <p:grpSpPr bwMode="auto">
          <a:xfrm>
            <a:off x="3706814" y="762815"/>
            <a:ext cx="1730375" cy="1099400"/>
            <a:chOff x="3018474" y="609992"/>
            <a:chExt cx="2171462" cy="1379264"/>
          </a:xfrm>
        </p:grpSpPr>
        <p:sp>
          <p:nvSpPr>
            <p:cNvPr id="3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"/>
            <p:cNvSpPr>
              <a:spLocks noChangeArrowheads="1"/>
            </p:cNvSpPr>
            <p:nvPr/>
          </p:nvSpPr>
          <p:spPr bwMode="auto">
            <a:xfrm>
              <a:off x="3767529" y="1798281"/>
              <a:ext cx="651438" cy="190975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6778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994658"/>
            <a:ext cx="1648632" cy="1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044" tIns="33522" rIns="67044" bIns="33522">
            <a:spAutoFit/>
          </a:bodyPr>
          <a:lstStyle/>
          <a:p>
            <a:r>
              <a:rPr lang="fi-FI" sz="600" dirty="0">
                <a:solidFill>
                  <a:srgbClr val="FFFFFF"/>
                </a:solidFill>
              </a:rPr>
              <a:t>Kuvat </a:t>
            </a:r>
            <a:r>
              <a:rPr lang="fi-FI" sz="600" dirty="0" err="1">
                <a:solidFill>
                  <a:srgbClr val="FFFFFF"/>
                </a:solidFill>
              </a:rPr>
              <a:t>CSC:n</a:t>
            </a:r>
            <a:r>
              <a:rPr lang="fi-FI" sz="600" dirty="0">
                <a:solidFill>
                  <a:srgbClr val="FFFFFF"/>
                </a:solidFill>
              </a:rPr>
              <a:t> arkisto, Adobe </a:t>
            </a:r>
            <a:r>
              <a:rPr lang="fi-FI" sz="600" dirty="0" err="1">
                <a:solidFill>
                  <a:srgbClr val="FFFFFF"/>
                </a:solidFill>
              </a:rPr>
              <a:t>Stock</a:t>
            </a:r>
            <a:r>
              <a:rPr lang="fi-FI" sz="600" dirty="0">
                <a:solidFill>
                  <a:srgbClr val="FFFFFF"/>
                </a:solidFill>
              </a:rPr>
              <a:t> ja </a:t>
            </a:r>
            <a:r>
              <a:rPr lang="fi-FI" sz="600" dirty="0" err="1">
                <a:solidFill>
                  <a:srgbClr val="FFFFFF"/>
                </a:solidFill>
              </a:rPr>
              <a:t>Thinkstock</a:t>
            </a:r>
            <a:endParaRPr lang="fi-FI" sz="600" dirty="0">
              <a:solidFill>
                <a:srgbClr val="FFFFFF"/>
              </a:solidFill>
            </a:endParaRP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292733"/>
            <a:ext cx="3455988" cy="2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1" y="2529510"/>
            <a:ext cx="1963641" cy="288797"/>
          </a:xfrm>
        </p:spPr>
        <p:txBody>
          <a:bodyPr lIns="0"/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254913" indent="0">
              <a:buFont typeface="Arial"/>
              <a:buNone/>
              <a:defRPr sz="900"/>
            </a:lvl2pPr>
            <a:lvl3pPr marL="838069" indent="0">
              <a:buFont typeface="Arial"/>
              <a:buNone/>
              <a:defRPr sz="900"/>
            </a:lvl3pPr>
            <a:lvl4pPr marL="1083669" indent="0">
              <a:buNone/>
              <a:defRPr sz="900"/>
            </a:lvl4pPr>
            <a:lvl5pPr marL="1418897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9" y="2597803"/>
            <a:ext cx="1243207" cy="1241855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867711"/>
            <a:ext cx="1963642" cy="1287908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00"/>
            </a:lvl1pPr>
            <a:lvl2pPr marL="506333" indent="-251421">
              <a:buFont typeface="Arial"/>
              <a:buChar char="•"/>
              <a:defRPr sz="1000"/>
            </a:lvl2pPr>
            <a:lvl3pPr marL="1047586" indent="-209517">
              <a:buFont typeface="Arial"/>
              <a:buChar char="•"/>
              <a:defRPr sz="900"/>
            </a:lvl3pPr>
            <a:lvl4pPr>
              <a:defRPr sz="8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87" y="2520163"/>
            <a:ext cx="269875" cy="2875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50" y="3426745"/>
            <a:ext cx="294188" cy="2203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76" y="2971822"/>
            <a:ext cx="271151" cy="2888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76" y="3831151"/>
            <a:ext cx="296571" cy="2888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31" y="4260154"/>
            <a:ext cx="278645" cy="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6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200154"/>
            <a:ext cx="3818467" cy="3394472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1" y="1200154"/>
            <a:ext cx="3611841" cy="3394472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770843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4.9.2025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9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3073-6B79-7AEC-8C4F-F58A1436E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82865-4C71-0AB4-DC29-6606A2F21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E3F15-2770-5173-C8EB-0520FCCE8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ADD69-7AB2-EA60-3FA3-EB2EF0FF8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ECBA-39D3-9842-BD60-092880396148}" type="datetimeFigureOut">
              <a:rPr lang="en-FI" smtClean="0"/>
              <a:t>09/04/2025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1797B-7626-7AC3-C485-7F6C7D14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618F9-72EB-8359-5769-C6E66E7A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6BEF-4649-8B46-B477-D72FBA6201A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6378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5D6425-3F27-4152-8AE0-38073276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ECBA-39D3-9842-BD60-092880396148}" type="datetimeFigureOut">
              <a:rPr lang="en-FI" smtClean="0"/>
              <a:t>09/04/2025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0A93C-B0A6-BF68-A640-43A4F7FB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F5A75-3BD9-BA54-460D-A2F8DF17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6BEF-4649-8B46-B477-D72FBA6201A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384281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15615" y="492920"/>
            <a:ext cx="7632900" cy="756048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5615" y="1383508"/>
            <a:ext cx="7632900" cy="3132535"/>
          </a:xfrm>
        </p:spPr>
        <p:txBody>
          <a:bodyPr/>
          <a:lstStyle>
            <a:lvl1pPr marL="241367" indent="-241367">
              <a:buFont typeface="Wingdings" pitchFamily="2" charset="2"/>
              <a:buChar char="§"/>
              <a:defRPr sz="197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grpSp>
        <p:nvGrpSpPr>
          <p:cNvPr id="13" name="Ryhmä 12" descr="Logo of University of Eastern Finland">
            <a:extLst>
              <a:ext uri="{FF2B5EF4-FFF2-40B4-BE49-F238E27FC236}">
                <a16:creationId xmlns:a16="http://schemas.microsoft.com/office/drawing/2014/main" id="{9911084A-5A10-43A7-BBB7-C7CCDFFD3AE6}"/>
              </a:ext>
            </a:extLst>
          </p:cNvPr>
          <p:cNvGrpSpPr/>
          <p:nvPr userDrawn="1"/>
        </p:nvGrpSpPr>
        <p:grpSpPr>
          <a:xfrm>
            <a:off x="0" y="1"/>
            <a:ext cx="848412" cy="848412"/>
            <a:chOff x="0" y="0"/>
            <a:chExt cx="1131216" cy="113121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85D33BF-DF81-4959-8790-6F7DA577204C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BD33B217-0100-44A7-96E1-B0B36202E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529633-E1F1-4203-A25F-1384E3A8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CB94D2-CE81-4916-914D-E0299206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91E5-4021-44A3-98E0-6CF44158D3DD}" type="datetime1">
              <a:rPr lang="fi-FI" smtClean="0"/>
              <a:t>4.9.2025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EC8414D-9DD4-4BE7-8410-E4C3B492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189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15617" y="492920"/>
            <a:ext cx="7632848" cy="756048"/>
          </a:xfrm>
        </p:spPr>
        <p:txBody>
          <a:bodyPr/>
          <a:lstStyle>
            <a:lvl1pPr>
              <a:defRPr sz="2816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5617" y="1383507"/>
            <a:ext cx="4176464" cy="3110400"/>
          </a:xfrm>
        </p:spPr>
        <p:txBody>
          <a:bodyPr/>
          <a:lstStyle>
            <a:lvl1pPr marL="154204" indent="-154204">
              <a:buFont typeface="Wingdings" pitchFamily="2" charset="2"/>
              <a:buChar char="§"/>
              <a:defRPr sz="1971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12E130C-4CD1-428F-81B6-964A4E563D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35564" y="1382400"/>
            <a:ext cx="3312900" cy="311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1"/>
            <a:ext cx="848412" cy="848412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B7851D-072C-409F-A5F1-F345B7D1D1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0AF355-A196-4F1C-BA2D-5D8801B56F7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6A49592-CE4E-4415-AE28-3EDA73059B33}" type="datetime1">
              <a:rPr lang="fi-FI" smtClean="0"/>
              <a:t>4.9.2025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C9C550-A97F-4AEC-9833-7AC3464543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984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tsikko 1">
            <a:extLst>
              <a:ext uri="{FF2B5EF4-FFF2-40B4-BE49-F238E27FC236}">
                <a16:creationId xmlns:a16="http://schemas.microsoft.com/office/drawing/2014/main" id="{96EF3593-8F7E-42CF-A585-674ADEC0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8" y="492920"/>
            <a:ext cx="6934199" cy="756048"/>
          </a:xfrm>
        </p:spPr>
        <p:txBody>
          <a:bodyPr/>
          <a:lstStyle/>
          <a:p>
            <a:r>
              <a:rPr lang="fi-FI">
                <a:solidFill>
                  <a:schemeClr val="accent2"/>
                </a:solidFill>
              </a:rPr>
              <a:t>Muokkaa ots. perustyyl. napsautt.</a:t>
            </a:r>
            <a:endParaRPr lang="en-GB" dirty="0"/>
          </a:p>
        </p:txBody>
      </p:sp>
      <p:sp>
        <p:nvSpPr>
          <p:cNvPr id="3" name="Taulukon paikkamerkki 2">
            <a:extLst>
              <a:ext uri="{FF2B5EF4-FFF2-40B4-BE49-F238E27FC236}">
                <a16:creationId xmlns:a16="http://schemas.microsoft.com/office/drawing/2014/main" id="{05912155-B2A1-4884-92CB-B950ECED5820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115616" y="1474943"/>
            <a:ext cx="6934200" cy="10358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taulukko napsauttamalla kuvaketta</a:t>
            </a:r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1"/>
            <a:ext cx="848412" cy="848412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6C50E90-32EB-4CBA-A8F3-83006E93AB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33D2C4A-16F0-4848-BB9D-DA160C57C62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45D41A-B0C2-410D-8D74-1F18D0CDA26B}" type="datetime1">
              <a:rPr lang="fi-FI" smtClean="0"/>
              <a:t>4.9.2025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309431-DD0C-4D2A-BAC4-1F3A2E240F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24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_Logo_Alatunnis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7C1323D-96E4-42E7-8669-040C8EB4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1D233D-3920-49B6-A29A-5685CE19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CAB789C-D4A1-4A32-A931-765C4949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E51A-3968-4D13-91FF-1E01800DDE9D}" type="datetime1">
              <a:rPr lang="fi-FI" smtClean="0"/>
              <a:t>4.9.2025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C8ECA6-DFFD-45DF-AA85-1C699877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Ryhmä 8" descr="Logo of University of Eastern Finland">
            <a:extLst>
              <a:ext uri="{FF2B5EF4-FFF2-40B4-BE49-F238E27FC236}">
                <a16:creationId xmlns:a16="http://schemas.microsoft.com/office/drawing/2014/main" id="{E1FAB5EF-45B4-4FAF-959E-A3AC337201B8}"/>
              </a:ext>
            </a:extLst>
          </p:cNvPr>
          <p:cNvGrpSpPr/>
          <p:nvPr userDrawn="1"/>
        </p:nvGrpSpPr>
        <p:grpSpPr>
          <a:xfrm>
            <a:off x="0" y="1"/>
            <a:ext cx="848412" cy="848412"/>
            <a:chOff x="0" y="0"/>
            <a:chExt cx="1131216" cy="1131216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98133D6E-B6FA-453E-B0C9-FB648F608BC4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8A2528DF-BE35-4F38-9D1B-67BAE1846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267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_valkoinen_alapal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2895741D-55A6-4D26-88B2-DE0DBE9E5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961180"/>
            <a:ext cx="9144000" cy="18232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307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4665"/>
            <a:ext cx="9151257" cy="503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5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7"/>
            <a:ext cx="3092477" cy="5020411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518371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3" y="205978"/>
            <a:ext cx="5183715" cy="857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6" y="4783235"/>
            <a:ext cx="3736975" cy="2367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4244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3" y="1200159"/>
            <a:ext cx="235796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8" y="205978"/>
            <a:ext cx="7746059" cy="857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90" y="1200886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7" y="1200152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90" y="2998874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7" y="2998141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66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4" y="1198603"/>
            <a:ext cx="3448933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3" y="1200159"/>
            <a:ext cx="3945465" cy="3392917"/>
          </a:xfrm>
        </p:spPr>
        <p:txBody>
          <a:bodyPr rtlCol="0">
            <a:normAutofit/>
          </a:bodyPr>
          <a:lstStyle/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9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381846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3" y="1200159"/>
            <a:ext cx="3611841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4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7745"/>
            <a:ext cx="7742238" cy="8558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1200883"/>
            <a:ext cx="6169025" cy="33929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783235"/>
            <a:ext cx="976312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783235"/>
            <a:ext cx="4311650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83235"/>
            <a:ext cx="646113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orbe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34" r:id="rId2"/>
    <p:sldLayoutId id="2147483890" r:id="rId3"/>
    <p:sldLayoutId id="2147483898" r:id="rId4"/>
    <p:sldLayoutId id="2147483899" r:id="rId5"/>
    <p:sldLayoutId id="214748390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906" r:id="rId12"/>
    <p:sldLayoutId id="2147483927" r:id="rId13"/>
    <p:sldLayoutId id="2147483928" r:id="rId14"/>
    <p:sldLayoutId id="2147483929" r:id="rId15"/>
    <p:sldLayoutId id="2147483931" r:id="rId16"/>
    <p:sldLayoutId id="2147483932" r:id="rId17"/>
    <p:sldLayoutId id="2147483933" r:id="rId18"/>
    <p:sldLayoutId id="2147483914" r:id="rId19"/>
    <p:sldLayoutId id="2147483915" r:id="rId20"/>
    <p:sldLayoutId id="2147483917" r:id="rId21"/>
  </p:sldLayoutIdLst>
  <p:hf hdr="0" ftr="0" dt="0"/>
  <p:txStyles>
    <p:titleStyle>
      <a:lvl1pPr algn="l" defTabSz="356870" rtl="0" eaLnBrk="1" fontAlgn="base" hangingPunct="1">
        <a:spcBef>
          <a:spcPct val="0"/>
        </a:spcBef>
        <a:spcAft>
          <a:spcPct val="0"/>
        </a:spcAft>
        <a:defRPr sz="2237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5pPr>
      <a:lvl6pPr marL="357093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6pPr>
      <a:lvl7pPr marL="714187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7pPr>
      <a:lvl8pPr marL="1071277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8pPr>
      <a:lvl9pPr marL="1428371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52219" indent="-152219" algn="l" defTabSz="356870" rtl="0" eaLnBrk="1" fontAlgn="base" hangingPunct="1">
        <a:lnSpc>
          <a:spcPct val="110000"/>
        </a:lnSpc>
        <a:spcBef>
          <a:spcPts val="932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70612" indent="216489" algn="l" defTabSz="356870" rtl="0" eaLnBrk="1" fontAlgn="base" hangingPunct="1">
        <a:spcBef>
          <a:spcPct val="20000"/>
        </a:spcBef>
        <a:spcAft>
          <a:spcPct val="0"/>
        </a:spcAft>
        <a:buFont typeface="Courier New" charset="0"/>
        <a:defRPr sz="1598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91327" indent="82875" algn="l" defTabSz="356870" rtl="0" eaLnBrk="1" fontAlgn="base" hangingPunct="1">
        <a:spcBef>
          <a:spcPts val="160"/>
        </a:spcBef>
        <a:spcAft>
          <a:spcPct val="0"/>
        </a:spcAft>
        <a:defRPr sz="1385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248196" indent="-94714" algn="l" defTabSz="35687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78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606756" indent="-94714" algn="l" defTabSz="3568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52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964009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321102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2678195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035286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7093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14187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71277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28371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85463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42555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99649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56741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7745"/>
            <a:ext cx="7742238" cy="8558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1200883"/>
            <a:ext cx="6169025" cy="33929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783235"/>
            <a:ext cx="976312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783235"/>
            <a:ext cx="4311650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83235"/>
            <a:ext cx="646113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1" name="Group 17"/>
          <p:cNvGrpSpPr>
            <a:grpSpLocks/>
          </p:cNvGrpSpPr>
          <p:nvPr/>
        </p:nvGrpSpPr>
        <p:grpSpPr bwMode="auto">
          <a:xfrm>
            <a:off x="8359776" y="279080"/>
            <a:ext cx="473075" cy="299374"/>
            <a:chOff x="3018474" y="609992"/>
            <a:chExt cx="2171462" cy="1379264"/>
          </a:xfrm>
        </p:grpSpPr>
        <p:sp>
          <p:nvSpPr>
            <p:cNvPr id="104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35" name="Group 14"/>
          <p:cNvGrpSpPr>
            <a:grpSpLocks/>
          </p:cNvGrpSpPr>
          <p:nvPr/>
        </p:nvGrpSpPr>
        <p:grpSpPr bwMode="auto">
          <a:xfrm>
            <a:off x="8523288" y="279080"/>
            <a:ext cx="309562" cy="299374"/>
            <a:chOff x="3768229" y="609992"/>
            <a:chExt cx="1421707" cy="1379264"/>
          </a:xfrm>
        </p:grpSpPr>
        <p:sp>
          <p:nvSpPr>
            <p:cNvPr id="1039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5645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  <p:sldLayoutId id="2147483956" r:id="rId21"/>
    <p:sldLayoutId id="2147483957" r:id="rId22"/>
  </p:sldLayoutIdLst>
  <p:hf hdr="0" ftr="0" dt="0"/>
  <p:txStyles>
    <p:titleStyle>
      <a:lvl1pPr algn="l" defTabSz="334963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5pPr>
      <a:lvl6pPr marL="335173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6pPr>
      <a:lvl7pPr marL="67034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7pPr>
      <a:lvl8pPr marL="100551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8pPr>
      <a:lvl9pPr marL="1340690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42875" indent="-142875" algn="l" defTabSz="334963" rtl="0" eaLnBrk="1" fontAlgn="base" hangingPunct="1">
        <a:lnSpc>
          <a:spcPct val="110000"/>
        </a:lnSpc>
        <a:spcBef>
          <a:spcPts val="875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54000" indent="203200" algn="l" defTabSz="334963" rtl="0" eaLnBrk="1" fontAlgn="base" hangingPunct="1">
        <a:spcBef>
          <a:spcPct val="20000"/>
        </a:spcBef>
        <a:spcAft>
          <a:spcPct val="0"/>
        </a:spcAft>
        <a:buFont typeface="Courier New" charset="0"/>
        <a:defRPr sz="1500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36613" indent="77788" algn="l" defTabSz="334963" rtl="0" eaLnBrk="1" fontAlgn="base" hangingPunct="1">
        <a:spcBef>
          <a:spcPts val="150"/>
        </a:spcBef>
        <a:spcAft>
          <a:spcPct val="0"/>
        </a:spcAft>
        <a:defRPr sz="1300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171575" indent="-88900" algn="l" defTabSz="334963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00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508125" indent="-88900" algn="l" defTabSz="3349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843448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78620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13793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964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517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034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1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069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862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03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46207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81379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>
            <a:extLst>
              <a:ext uri="{FF2B5EF4-FFF2-40B4-BE49-F238E27FC236}">
                <a16:creationId xmlns:a16="http://schemas.microsoft.com/office/drawing/2014/main" id="{D9C35FBA-2021-8F42-B6EE-3DA741C8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4961180"/>
            <a:ext cx="9144000" cy="18232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98F9103E-9854-4552-ABB5-F3417E13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6500" y="4662900"/>
            <a:ext cx="463192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5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EBB0F66-B0A0-43D3-9504-7E3CCB7998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21F258-BC22-4053-B6F4-DA7B6909D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6200" y="4662900"/>
            <a:ext cx="78074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85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E3A6F43-8BDE-4324-9D50-9F0AABC6B5BF}" type="datetime1">
              <a:rPr lang="fi-FI" smtClean="0"/>
              <a:t>4.9.2025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201B5D9D-32F8-420B-A119-93039E2A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86500" y="4662900"/>
            <a:ext cx="46899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5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323529" y="4661943"/>
            <a:ext cx="3528392" cy="216000"/>
          </a:xfrm>
          <a:prstGeom prst="rect">
            <a:avLst/>
          </a:prstGeom>
          <a:noFill/>
        </p:spPr>
        <p:txBody>
          <a:bodyPr vert="horz" wrap="square" lIns="63354" tIns="32944" rIns="63354" bIns="32944" rtlCol="0" anchor="ctr" anchorCtr="0">
            <a:noAutofit/>
          </a:bodyPr>
          <a:lstStyle/>
          <a:p>
            <a:r>
              <a:rPr lang="fi-FI" sz="985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UEF</a:t>
            </a:r>
            <a:r>
              <a:rPr lang="fi-FI" sz="985" spc="-106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fi-FI" sz="985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fi-FI" sz="985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i-FI" sz="985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Eastern Finland</a:t>
            </a:r>
          </a:p>
        </p:txBody>
      </p:sp>
      <p:sp>
        <p:nvSpPr>
          <p:cNvPr id="1027" name="Rectangle 3" descr="Sisältö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15615" y="1383507"/>
            <a:ext cx="7632900" cy="314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26" name="Rectangle 2" descr="Otsikko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115615" y="492921"/>
            <a:ext cx="7632900" cy="75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40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</p:sldLayoutIdLst>
  <p:hf hdr="0"/>
  <p:txStyles>
    <p:titleStyle>
      <a:lvl1pPr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816" b="1" i="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  <a:lvl2pPr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2pPr>
      <a:lvl3pPr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3pPr>
      <a:lvl4pPr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4pPr>
      <a:lvl5pPr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5pPr>
      <a:lvl6pPr marL="386178"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6pPr>
      <a:lvl7pPr marL="772356"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7pPr>
      <a:lvl8pPr marL="1158534"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8pPr>
      <a:lvl9pPr marL="1544712" algn="l" rtl="0" eaLnBrk="1" fontAlgn="base" hangingPunct="1">
        <a:lnSpc>
          <a:spcPts val="2872"/>
        </a:lnSpc>
        <a:spcBef>
          <a:spcPct val="0"/>
        </a:spcBef>
        <a:spcAft>
          <a:spcPct val="0"/>
        </a:spcAft>
        <a:defRPr sz="2365" b="1">
          <a:solidFill>
            <a:schemeClr val="tx2"/>
          </a:solidFill>
          <a:latin typeface="Palatino Linotype" pitchFamily="18" charset="0"/>
        </a:defRPr>
      </a:lvl9pPr>
    </p:titleStyle>
    <p:bodyStyle>
      <a:lvl1pPr marL="154204" indent="-154204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Font typeface="Wingdings" pitchFamily="2" charset="2"/>
        <a:buChar char="§"/>
        <a:defRPr sz="1971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29654" indent="-223930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1689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31355" indent="-150181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•"/>
        <a:defRPr sz="1408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30376" indent="-147499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–"/>
        <a:defRPr sz="1267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441464" indent="-159567" algn="l" rtl="0" eaLnBrk="1" fontAlgn="base" hangingPunct="1">
        <a:spcBef>
          <a:spcPct val="0"/>
        </a:spcBef>
        <a:spcAft>
          <a:spcPct val="30000"/>
        </a:spcAft>
        <a:buClr>
          <a:srgbClr val="077E9E"/>
        </a:buClr>
        <a:buChar char="»"/>
        <a:defRPr sz="1126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27642" indent="-159567" algn="l" rtl="0" eaLnBrk="1" fontAlgn="base" hangingPunct="1">
        <a:spcBef>
          <a:spcPct val="0"/>
        </a:spcBef>
        <a:spcAft>
          <a:spcPct val="30000"/>
        </a:spcAft>
        <a:buChar char="»"/>
        <a:defRPr sz="1183">
          <a:solidFill>
            <a:schemeClr val="tx1"/>
          </a:solidFill>
          <a:latin typeface="+mn-lt"/>
        </a:defRPr>
      </a:lvl6pPr>
      <a:lvl7pPr marL="2213820" indent="-159567" algn="l" rtl="0" eaLnBrk="1" fontAlgn="base" hangingPunct="1">
        <a:spcBef>
          <a:spcPct val="0"/>
        </a:spcBef>
        <a:spcAft>
          <a:spcPct val="30000"/>
        </a:spcAft>
        <a:buChar char="»"/>
        <a:defRPr sz="1183">
          <a:solidFill>
            <a:schemeClr val="tx1"/>
          </a:solidFill>
          <a:latin typeface="+mn-lt"/>
        </a:defRPr>
      </a:lvl7pPr>
      <a:lvl8pPr marL="2599998" indent="-159567" algn="l" rtl="0" eaLnBrk="1" fontAlgn="base" hangingPunct="1">
        <a:spcBef>
          <a:spcPct val="0"/>
        </a:spcBef>
        <a:spcAft>
          <a:spcPct val="30000"/>
        </a:spcAft>
        <a:buChar char="»"/>
        <a:defRPr sz="1183">
          <a:solidFill>
            <a:schemeClr val="tx1"/>
          </a:solidFill>
          <a:latin typeface="+mn-lt"/>
        </a:defRPr>
      </a:lvl8pPr>
      <a:lvl9pPr marL="2986176" indent="-159567" algn="l" rtl="0" eaLnBrk="1" fontAlgn="base" hangingPunct="1">
        <a:spcBef>
          <a:spcPct val="0"/>
        </a:spcBef>
        <a:spcAft>
          <a:spcPct val="30000"/>
        </a:spcAft>
        <a:buChar char="»"/>
        <a:defRPr sz="118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1pPr>
      <a:lvl2pPr marL="386178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2pPr>
      <a:lvl3pPr marL="772356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58534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544712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1930890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317068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703246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3089424" algn="l" defTabSz="772356" rtl="0" eaLnBrk="1" latinLnBrk="0" hangingPunct="1"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iki.eduuni.fi/x/ggooF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d.tuni.fi/fi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iedejatutkimus.fi/fi/results/infrastructure/Ilmakeh%C3%A4-%20ja%20ymp%C3%A4rist%C3%B6tutkimuksen%20tutkimusinfrastruktuuri" TargetMode="External"/><Relationship Id="rId4" Type="http://schemas.openxmlformats.org/officeDocument/2006/relationships/hyperlink" Target="https://tiedejatutkimus.fi/fi/results/infrastructure/Euroopan%20geotieteiden%20infrastruktuuri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eduuni.fi/pages/viewpage.action?pageId=28345051" TargetMode="Externa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65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0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35312-D591-F26D-A66E-3BF202A95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ea typeface="ＭＳ Ｐゴシック"/>
              </a:rPr>
              <a:t>Yliopistojen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tutkimuksen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datanhallinnan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selvitystyö</a:t>
            </a:r>
            <a:endParaRPr lang="en-US" dirty="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84B75-C1B3-E6FF-3F88-63E704322D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72841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75D99-EB8C-DF22-19B7-E7092F90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200" err="1">
                <a:ea typeface="ＭＳ Ｐゴシック"/>
              </a:rPr>
              <a:t>Datanhallinnan</a:t>
            </a:r>
            <a:r>
              <a:rPr lang="en-FI" sz="2200">
                <a:ea typeface="ＭＳ Ｐゴシック"/>
              </a:rPr>
              <a:t> </a:t>
            </a:r>
            <a:r>
              <a:rPr lang="en-FI" sz="2200" err="1">
                <a:ea typeface="ＭＳ Ｐゴシック"/>
              </a:rPr>
              <a:t>palvelut</a:t>
            </a:r>
            <a:r>
              <a:rPr lang="en-FI" sz="2200">
                <a:ea typeface="ＭＳ Ｐゴシック"/>
              </a:rPr>
              <a:t> (</a:t>
            </a:r>
            <a:r>
              <a:rPr lang="en-FI" sz="2200" err="1">
                <a:ea typeface="ＭＳ Ｐゴシック"/>
              </a:rPr>
              <a:t>yleinen</a:t>
            </a:r>
            <a:r>
              <a:rPr lang="en-FI" sz="2200">
                <a:ea typeface="ＭＳ Ｐゴシック"/>
              </a:rPr>
              <a:t> </a:t>
            </a:r>
            <a:r>
              <a:rPr lang="en-FI" sz="2200" err="1">
                <a:ea typeface="ＭＳ Ｐゴシック"/>
              </a:rPr>
              <a:t>jäsennys</a:t>
            </a:r>
            <a:r>
              <a:rPr lang="en-FI" sz="2200">
                <a:ea typeface="ＭＳ Ｐゴシック"/>
              </a:rPr>
              <a:t> </a:t>
            </a:r>
            <a:r>
              <a:rPr lang="en-FI" sz="2200">
                <a:ea typeface="ＭＳ Ｐゴシック"/>
                <a:hlinkClick r:id="rId2"/>
              </a:rPr>
              <a:t>DAHA</a:t>
            </a:r>
            <a:r>
              <a:rPr lang="en-FI" sz="2200">
                <a:ea typeface="ＭＳ Ｐゴシック"/>
              </a:rPr>
              <a:t>:n </a:t>
            </a:r>
            <a:r>
              <a:rPr lang="en-FI" sz="2200" err="1">
                <a:ea typeface="ＭＳ Ｐゴシック"/>
              </a:rPr>
              <a:t>mukaan</a:t>
            </a:r>
            <a:r>
              <a:rPr lang="en-FI" sz="2200">
                <a:ea typeface="ＭＳ Ｐゴシック"/>
              </a:rPr>
              <a:t>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A2FEB29-B835-3F4A-9A70-C5D985B74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240257"/>
              </p:ext>
            </p:extLst>
          </p:nvPr>
        </p:nvGraphicFramePr>
        <p:xfrm>
          <a:off x="457200" y="1200151"/>
          <a:ext cx="8084127" cy="339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0BC848-49C5-46D7-1FC0-D5877C5BD9C4}"/>
              </a:ext>
            </a:extLst>
          </p:cNvPr>
          <p:cNvSpPr/>
          <p:nvPr/>
        </p:nvSpPr>
        <p:spPr>
          <a:xfrm>
            <a:off x="457200" y="4322617"/>
            <a:ext cx="8084127" cy="535083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err="1"/>
              <a:t>Elinkaaren</a:t>
            </a:r>
            <a:r>
              <a:rPr lang="en-FI"/>
              <a:t> hallinta</a:t>
            </a:r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523468-4B8E-2155-6A8F-C8B8C82AFB5E}"/>
              </a:ext>
            </a:extLst>
          </p:cNvPr>
          <p:cNvSpPr/>
          <p:nvPr/>
        </p:nvSpPr>
        <p:spPr>
          <a:xfrm>
            <a:off x="457200" y="935234"/>
            <a:ext cx="8084127" cy="54000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/>
              <a:t>Johtaminen ja organisointi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1335C7-625C-CF8B-3CBC-C123CBAD27B6}"/>
              </a:ext>
            </a:extLst>
          </p:cNvPr>
          <p:cNvSpPr/>
          <p:nvPr/>
        </p:nvSpPr>
        <p:spPr>
          <a:xfrm>
            <a:off x="7107380" y="2330259"/>
            <a:ext cx="1335879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Kuvailutyökalu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CB5A49B-3A74-327D-C012-43AE6BC09EA3}"/>
              </a:ext>
            </a:extLst>
          </p:cNvPr>
          <p:cNvSpPr/>
          <p:nvPr/>
        </p:nvSpPr>
        <p:spPr>
          <a:xfrm>
            <a:off x="1570254" y="3780023"/>
            <a:ext cx="6003492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 err="1"/>
              <a:t>Arkaluonteisen</a:t>
            </a:r>
            <a:r>
              <a:rPr lang="en-FI" sz="1100"/>
              <a:t> </a:t>
            </a:r>
            <a:r>
              <a:rPr lang="en-FI" sz="1100" err="1"/>
              <a:t>datan</a:t>
            </a:r>
            <a:r>
              <a:rPr lang="en-FI" sz="1100"/>
              <a:t> </a:t>
            </a:r>
            <a:r>
              <a:rPr lang="en-FI" sz="1100" err="1"/>
              <a:t>palvelut</a:t>
            </a:r>
            <a:r>
              <a:rPr lang="fi-FI" sz="1100"/>
              <a:t> vastaavasti (kerääminen, analysointi, säilytys ja jakaminen)</a:t>
            </a:r>
            <a:endParaRPr lang="en-FI" sz="110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BD7F66-5BCF-BB04-A8C8-B5AC37562EED}"/>
              </a:ext>
            </a:extLst>
          </p:cNvPr>
          <p:cNvSpPr/>
          <p:nvPr/>
        </p:nvSpPr>
        <p:spPr>
          <a:xfrm>
            <a:off x="1174831" y="2253802"/>
            <a:ext cx="2286000" cy="3796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Kapasiteettipalvelu</a:t>
            </a:r>
            <a:r>
              <a:rPr lang="fi-FI" sz="1100"/>
              <a:t>t (keräämisen ja analysoinnin aikainen tallennus) </a:t>
            </a:r>
            <a:endParaRPr lang="en-FI" sz="11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71A9E5-10CA-D8AE-528D-CDA16EB6A1CC}"/>
              </a:ext>
            </a:extLst>
          </p:cNvPr>
          <p:cNvSpPr/>
          <p:nvPr/>
        </p:nvSpPr>
        <p:spPr>
          <a:xfrm>
            <a:off x="4890655" y="2153356"/>
            <a:ext cx="1406236" cy="32909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err="1"/>
              <a:t>Säilytyspalvelut</a:t>
            </a:r>
            <a:endParaRPr lang="en-US" err="1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D66B54F-9ACE-BF21-1DB1-77C89F2CC7DF}"/>
              </a:ext>
            </a:extLst>
          </p:cNvPr>
          <p:cNvSpPr/>
          <p:nvPr/>
        </p:nvSpPr>
        <p:spPr>
          <a:xfrm>
            <a:off x="713509" y="4371108"/>
            <a:ext cx="1953491" cy="4156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200"/>
              <a:t>Aineiston hallinnan suunnittelun työkalu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666E5BC-B4DC-6930-1E4A-126415DC5CAA}"/>
              </a:ext>
            </a:extLst>
          </p:cNvPr>
          <p:cNvSpPr/>
          <p:nvPr/>
        </p:nvSpPr>
        <p:spPr>
          <a:xfrm>
            <a:off x="6490854" y="1006189"/>
            <a:ext cx="1953491" cy="4156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200"/>
              <a:t>Tiedejatutkimus.fi</a:t>
            </a:r>
            <a:endParaRPr lang="en-FI" sz="1200">
              <a:highlight>
                <a:srgbClr val="FFFF00"/>
              </a:highlight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2C78087-3CCA-56F2-A681-1379FCCAB69B}"/>
              </a:ext>
            </a:extLst>
          </p:cNvPr>
          <p:cNvSpPr/>
          <p:nvPr/>
        </p:nvSpPr>
        <p:spPr>
          <a:xfrm>
            <a:off x="4890654" y="2529446"/>
            <a:ext cx="1406236" cy="3914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Tiedostojenjako-palvelu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17BDB91-F351-BCFF-CE8A-24381BC486A1}"/>
              </a:ext>
            </a:extLst>
          </p:cNvPr>
          <p:cNvSpPr/>
          <p:nvPr/>
        </p:nvSpPr>
        <p:spPr>
          <a:xfrm>
            <a:off x="4890654" y="2983492"/>
            <a:ext cx="1406236" cy="3404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err="1"/>
              <a:t>Tietokantapalvelu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DCFEE9E-D3E4-A31D-4BC0-C86781E81358}"/>
              </a:ext>
            </a:extLst>
          </p:cNvPr>
          <p:cNvSpPr/>
          <p:nvPr/>
        </p:nvSpPr>
        <p:spPr>
          <a:xfrm>
            <a:off x="7107381" y="2701434"/>
            <a:ext cx="1335879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Hakupalvelu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18A38FD-4D0F-F6C3-E22F-04A4DE6CA20D}"/>
              </a:ext>
            </a:extLst>
          </p:cNvPr>
          <p:cNvSpPr/>
          <p:nvPr/>
        </p:nvSpPr>
        <p:spPr>
          <a:xfrm>
            <a:off x="5341717" y="3419899"/>
            <a:ext cx="2523280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100"/>
              <a:t>Tietovarantopalvelut</a:t>
            </a:r>
            <a:endParaRPr lang="en-FI" sz="1100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24992D31-B40D-AA53-9182-0679E01EDE62}"/>
              </a:ext>
            </a:extLst>
          </p:cNvPr>
          <p:cNvSpPr/>
          <p:nvPr/>
        </p:nvSpPr>
        <p:spPr>
          <a:xfrm>
            <a:off x="699655" y="1006188"/>
            <a:ext cx="1953491" cy="4156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200"/>
              <a:t>(Kansallinen) palvelukatalogi</a:t>
            </a:r>
            <a:endParaRPr lang="en-FI" sz="1200">
              <a:highlight>
                <a:srgbClr val="FFFF00"/>
              </a:highlight>
            </a:endParaRP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B7B0DDE0-518B-63AB-8BD6-60DD7DCB4A7A}"/>
              </a:ext>
            </a:extLst>
          </p:cNvPr>
          <p:cNvSpPr/>
          <p:nvPr/>
        </p:nvSpPr>
        <p:spPr>
          <a:xfrm>
            <a:off x="7112378" y="3068431"/>
            <a:ext cx="1335879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100"/>
              <a:t>Pitkäaikaissäilytys</a:t>
            </a:r>
            <a:endParaRPr lang="en-FI" sz="1100"/>
          </a:p>
        </p:txBody>
      </p:sp>
    </p:spTree>
    <p:extLst>
      <p:ext uri="{BB962C8B-B14F-4D97-AF65-F5344CB8AC3E}">
        <p14:creationId xmlns:p14="http://schemas.microsoft.com/office/powerpoint/2010/main" val="416669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86004-590B-6C0F-89D4-4E443F365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0794-53CF-FBCA-8308-A5A98AA6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200" err="1">
                <a:ea typeface="ＭＳ Ｐゴシック"/>
              </a:rPr>
              <a:t>Kansalliset</a:t>
            </a:r>
            <a:r>
              <a:rPr lang="en-FI" sz="2200">
                <a:ea typeface="ＭＳ Ｐゴシック"/>
              </a:rPr>
              <a:t> </a:t>
            </a:r>
            <a:r>
              <a:rPr lang="en-FI" sz="2200" err="1">
                <a:ea typeface="ＭＳ Ｐゴシック"/>
              </a:rPr>
              <a:t>datanhallinnan</a:t>
            </a:r>
            <a:r>
              <a:rPr lang="en-FI" sz="2200">
                <a:ea typeface="ＭＳ Ｐゴシック"/>
              </a:rPr>
              <a:t> palvelut</a:t>
            </a:r>
            <a:endParaRPr lang="en-US" sz="220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6BD768F-2E03-8E16-6083-52A16B255C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561817"/>
              </p:ext>
            </p:extLst>
          </p:nvPr>
        </p:nvGraphicFramePr>
        <p:xfrm>
          <a:off x="457200" y="1200151"/>
          <a:ext cx="8084127" cy="339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A7D8CAE-4A49-E9CE-FEE7-5A84FF1272B7}"/>
              </a:ext>
            </a:extLst>
          </p:cNvPr>
          <p:cNvSpPr/>
          <p:nvPr/>
        </p:nvSpPr>
        <p:spPr>
          <a:xfrm>
            <a:off x="457200" y="4322617"/>
            <a:ext cx="8084127" cy="53508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/>
              <a:t>Elinkaaren hallinta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316FC0-A423-CBDD-355C-11C6DF44CF33}"/>
              </a:ext>
            </a:extLst>
          </p:cNvPr>
          <p:cNvSpPr/>
          <p:nvPr/>
        </p:nvSpPr>
        <p:spPr>
          <a:xfrm>
            <a:off x="457200" y="935234"/>
            <a:ext cx="8084127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/>
              <a:t>Johtaminen ja organisointi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8B3524B-B4FA-F46A-C41E-53B69A9CE6FA}"/>
              </a:ext>
            </a:extLst>
          </p:cNvPr>
          <p:cNvSpPr/>
          <p:nvPr/>
        </p:nvSpPr>
        <p:spPr>
          <a:xfrm>
            <a:off x="7107380" y="2330259"/>
            <a:ext cx="1335879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Kuvailutyökalu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1AB797F-1B78-61AA-04DA-6787BC3A4641}"/>
              </a:ext>
            </a:extLst>
          </p:cNvPr>
          <p:cNvSpPr/>
          <p:nvPr/>
        </p:nvSpPr>
        <p:spPr>
          <a:xfrm>
            <a:off x="1570254" y="3780023"/>
            <a:ext cx="6003492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 err="1"/>
              <a:t>Arkaluonteisen</a:t>
            </a:r>
            <a:r>
              <a:rPr lang="en-FI" sz="1100"/>
              <a:t> </a:t>
            </a:r>
            <a:r>
              <a:rPr lang="en-FI" sz="1100" err="1"/>
              <a:t>datan</a:t>
            </a:r>
            <a:r>
              <a:rPr lang="en-FI" sz="1100"/>
              <a:t> </a:t>
            </a:r>
            <a:r>
              <a:rPr lang="en-FI" sz="1100" err="1"/>
              <a:t>palvelut</a:t>
            </a:r>
            <a:r>
              <a:rPr lang="fi-FI" sz="1100"/>
              <a:t> vastaavasti (kerääminen, analysointi, säilytys ja jakaminen)</a:t>
            </a:r>
            <a:endParaRPr lang="en-FI" sz="110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5C87797-CFA7-1284-F311-891D9495118C}"/>
              </a:ext>
            </a:extLst>
          </p:cNvPr>
          <p:cNvSpPr/>
          <p:nvPr/>
        </p:nvSpPr>
        <p:spPr>
          <a:xfrm>
            <a:off x="1174831" y="2253802"/>
            <a:ext cx="2286000" cy="3796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Kapasiteettipalvelu</a:t>
            </a:r>
            <a:r>
              <a:rPr lang="fi-FI" sz="1100"/>
              <a:t>t (keräämisen ja analysoinnin aikainen tallennus) </a:t>
            </a:r>
            <a:endParaRPr lang="en-FI" sz="11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D63FD63-E257-17F1-4C94-7EC80851BEF3}"/>
              </a:ext>
            </a:extLst>
          </p:cNvPr>
          <p:cNvSpPr/>
          <p:nvPr/>
        </p:nvSpPr>
        <p:spPr>
          <a:xfrm>
            <a:off x="4890655" y="2153356"/>
            <a:ext cx="1406236" cy="32909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Säilytyspalvelut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910F737-521B-5577-6022-618725FBB95E}"/>
              </a:ext>
            </a:extLst>
          </p:cNvPr>
          <p:cNvSpPr/>
          <p:nvPr/>
        </p:nvSpPr>
        <p:spPr>
          <a:xfrm>
            <a:off x="704141" y="4380477"/>
            <a:ext cx="2290768" cy="42500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200" err="1"/>
              <a:t>Aineiston</a:t>
            </a:r>
            <a:r>
              <a:rPr lang="en-FI" sz="1200"/>
              <a:t> </a:t>
            </a:r>
            <a:r>
              <a:rPr lang="en-FI" sz="1200" err="1"/>
              <a:t>hallinnan</a:t>
            </a:r>
            <a:r>
              <a:rPr lang="en-FI" sz="1200"/>
              <a:t> </a:t>
            </a:r>
            <a:r>
              <a:rPr lang="en-FI" sz="1200" err="1"/>
              <a:t>suunnittelun</a:t>
            </a:r>
            <a:r>
              <a:rPr lang="en-FI" sz="1200"/>
              <a:t> </a:t>
            </a:r>
            <a:r>
              <a:rPr lang="en-FI" sz="1200" err="1"/>
              <a:t>työkalut</a:t>
            </a:r>
            <a:r>
              <a:rPr lang="en-FI" sz="1200"/>
              <a:t> ja tuki</a:t>
            </a:r>
            <a:endParaRPr lang="en-US" sz="12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E7A9B14-665C-846D-141C-896FD03DAF4B}"/>
              </a:ext>
            </a:extLst>
          </p:cNvPr>
          <p:cNvSpPr/>
          <p:nvPr/>
        </p:nvSpPr>
        <p:spPr>
          <a:xfrm>
            <a:off x="6294108" y="1006189"/>
            <a:ext cx="1953491" cy="4156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200"/>
              <a:t>Tiedejatutkimus.fi</a:t>
            </a:r>
            <a:endParaRPr lang="en-FI" sz="1200">
              <a:highlight>
                <a:srgbClr val="FFFF00"/>
              </a:highlight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18367A9-0601-DE9D-424B-96AC42D87FDD}"/>
              </a:ext>
            </a:extLst>
          </p:cNvPr>
          <p:cNvSpPr/>
          <p:nvPr/>
        </p:nvSpPr>
        <p:spPr>
          <a:xfrm>
            <a:off x="4890654" y="2529446"/>
            <a:ext cx="1406236" cy="39148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Tiedostojenjako-palvelu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A142653-AE7A-2BC5-BD79-253F5F5D8385}"/>
              </a:ext>
            </a:extLst>
          </p:cNvPr>
          <p:cNvSpPr/>
          <p:nvPr/>
        </p:nvSpPr>
        <p:spPr>
          <a:xfrm>
            <a:off x="4890654" y="2983492"/>
            <a:ext cx="1406236" cy="3404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Tietokantapalvelu</a:t>
            </a:r>
            <a:endParaRPr lang="en-US" sz="11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EC7B2DD-3598-E37D-CDB9-C47AA175573F}"/>
              </a:ext>
            </a:extLst>
          </p:cNvPr>
          <p:cNvSpPr/>
          <p:nvPr/>
        </p:nvSpPr>
        <p:spPr>
          <a:xfrm>
            <a:off x="7107381" y="2701434"/>
            <a:ext cx="1335879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1100"/>
              <a:t>Hakupalvelu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43D0BD7-0961-022C-ABE6-4E0F608F2156}"/>
              </a:ext>
            </a:extLst>
          </p:cNvPr>
          <p:cNvSpPr/>
          <p:nvPr/>
        </p:nvSpPr>
        <p:spPr>
          <a:xfrm>
            <a:off x="5341717" y="3419899"/>
            <a:ext cx="2523280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100"/>
              <a:t>Tietovarantopalvelut</a:t>
            </a:r>
            <a:endParaRPr lang="en-FI" sz="1100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DE737BBD-B743-1CC7-E630-78394FEB2756}"/>
              </a:ext>
            </a:extLst>
          </p:cNvPr>
          <p:cNvSpPr/>
          <p:nvPr/>
        </p:nvSpPr>
        <p:spPr>
          <a:xfrm>
            <a:off x="699655" y="1006188"/>
            <a:ext cx="1953491" cy="4156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200"/>
              <a:t>(Kansallinen) palvelukatalogi</a:t>
            </a:r>
            <a:endParaRPr lang="en-FI" sz="1200">
              <a:highlight>
                <a:srgbClr val="FFFF00"/>
              </a:highlight>
            </a:endParaRP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C64F30AC-89AC-99F3-6709-BEC70C4BB22A}"/>
              </a:ext>
            </a:extLst>
          </p:cNvPr>
          <p:cNvSpPr/>
          <p:nvPr/>
        </p:nvSpPr>
        <p:spPr>
          <a:xfrm>
            <a:off x="7112378" y="3068431"/>
            <a:ext cx="1335879" cy="3290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100"/>
              <a:t>Pitkäaikaissäilytys</a:t>
            </a:r>
            <a:endParaRPr lang="en-FI" sz="1100"/>
          </a:p>
        </p:txBody>
      </p:sp>
    </p:spTree>
    <p:extLst>
      <p:ext uri="{BB962C8B-B14F-4D97-AF65-F5344CB8AC3E}">
        <p14:creationId xmlns:p14="http://schemas.microsoft.com/office/powerpoint/2010/main" val="325761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DA29-AA80-8F1A-FDB4-71C7F825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200" err="1">
                <a:ea typeface="ＭＳ Ｐゴシック"/>
              </a:rPr>
              <a:t>Kerääminen</a:t>
            </a:r>
            <a:r>
              <a:rPr lang="en-FI" sz="2200">
                <a:ea typeface="ＭＳ Ｐゴシック"/>
              </a:rPr>
              <a:t> ja </a:t>
            </a:r>
            <a:r>
              <a:rPr lang="en-FI" sz="2200" err="1">
                <a:ea typeface="ＭＳ Ｐゴシック"/>
              </a:rPr>
              <a:t>tuottaminen</a:t>
            </a:r>
            <a:r>
              <a:rPr lang="en-FI" sz="2200">
                <a:ea typeface="ＭＳ Ｐゴシック"/>
              </a:rPr>
              <a:t> (CSC:n </a:t>
            </a:r>
            <a:r>
              <a:rPr lang="en-FI" sz="2200" err="1">
                <a:ea typeface="ＭＳ Ｐゴシック"/>
              </a:rPr>
              <a:t>kansallisesti</a:t>
            </a:r>
            <a:r>
              <a:rPr lang="en-FI" sz="2200">
                <a:ea typeface="ＭＳ Ｐゴシック"/>
              </a:rPr>
              <a:t> </a:t>
            </a:r>
            <a:r>
              <a:rPr lang="en-FI" sz="2200" err="1">
                <a:ea typeface="ＭＳ Ｐゴシック"/>
              </a:rPr>
              <a:t>tarjoamat</a:t>
            </a:r>
            <a:r>
              <a:rPr lang="en-FI" sz="2200">
                <a:ea typeface="ＭＳ Ｐゴシック"/>
              </a:rPr>
              <a:t> </a:t>
            </a:r>
            <a:r>
              <a:rPr lang="en-FI" sz="2200" err="1">
                <a:ea typeface="ＭＳ Ｐゴシック"/>
              </a:rPr>
              <a:t>palvelut</a:t>
            </a:r>
            <a:r>
              <a:rPr lang="en-FI" sz="2200">
                <a:ea typeface="ＭＳ Ｐゴシック"/>
              </a:rPr>
              <a:t>)</a:t>
            </a:r>
            <a:endParaRPr lang="en-US" sz="22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1B02A0-9E9E-F172-6680-52CF2B4D2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034124"/>
              </p:ext>
            </p:extLst>
          </p:nvPr>
        </p:nvGraphicFramePr>
        <p:xfrm>
          <a:off x="550179" y="795505"/>
          <a:ext cx="7742238" cy="343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5D94F-C278-7486-01A9-16E98B80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EC252F-3656-33AA-14E6-1E0D41296C03}"/>
              </a:ext>
            </a:extLst>
          </p:cNvPr>
          <p:cNvSpPr/>
          <p:nvPr/>
        </p:nvSpPr>
        <p:spPr>
          <a:xfrm>
            <a:off x="3831770" y="3618157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</a:t>
            </a:r>
            <a:r>
              <a:rPr lang="en-FI" sz="800" err="1"/>
              <a:t>käyttö</a:t>
            </a:r>
            <a:r>
              <a:rPr lang="en-FI" sz="800"/>
              <a:t> *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FA2960F-DF27-D1AA-7894-CA06ABEF0596}"/>
              </a:ext>
            </a:extLst>
          </p:cNvPr>
          <p:cNvSpPr/>
          <p:nvPr/>
        </p:nvSpPr>
        <p:spPr>
          <a:xfrm>
            <a:off x="5445711" y="4133443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Maksulliset</a:t>
            </a:r>
            <a:r>
              <a:rPr lang="en-FI" sz="800"/>
              <a:t> omat </a:t>
            </a:r>
            <a:r>
              <a:rPr lang="en-FI" sz="800" err="1"/>
              <a:t>toteutukset</a:t>
            </a:r>
            <a:r>
              <a:rPr lang="en-FI" sz="800"/>
              <a:t> </a:t>
            </a:r>
            <a:r>
              <a:rPr lang="en-FI" sz="800" err="1"/>
              <a:t>organisaatioille</a:t>
            </a:r>
            <a:endParaRPr lang="en-US" sz="800" err="1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1C7718-580C-D481-B864-1CA49577790A}"/>
              </a:ext>
            </a:extLst>
          </p:cNvPr>
          <p:cNvSpPr/>
          <p:nvPr/>
        </p:nvSpPr>
        <p:spPr>
          <a:xfrm>
            <a:off x="2219267" y="3628236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käyttö*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AB9158-B41A-B3A6-AAAC-A9F077E040CD}"/>
              </a:ext>
            </a:extLst>
          </p:cNvPr>
          <p:cNvSpPr/>
          <p:nvPr/>
        </p:nvSpPr>
        <p:spPr>
          <a:xfrm>
            <a:off x="723571" y="3630908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</a:t>
            </a:r>
            <a:r>
              <a:rPr lang="en-FI" sz="800" err="1"/>
              <a:t>käyttö</a:t>
            </a:r>
            <a:r>
              <a:rPr lang="en-FI" sz="800"/>
              <a:t> *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AACA685-5B62-D6A9-C61D-35613407C661}"/>
              </a:ext>
            </a:extLst>
          </p:cNvPr>
          <p:cNvSpPr/>
          <p:nvPr/>
        </p:nvSpPr>
        <p:spPr>
          <a:xfrm>
            <a:off x="7030107" y="3627525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käyttö*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FF39C3D-3166-B77A-ECF4-E9AD902430E3}"/>
              </a:ext>
            </a:extLst>
          </p:cNvPr>
          <p:cNvSpPr/>
          <p:nvPr/>
        </p:nvSpPr>
        <p:spPr>
          <a:xfrm>
            <a:off x="727158" y="4136446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Mahdollinen</a:t>
            </a:r>
            <a:r>
              <a:rPr lang="en-FI" sz="800"/>
              <a:t> maksullinen </a:t>
            </a:r>
            <a:r>
              <a:rPr lang="en-FI" sz="800" err="1"/>
              <a:t>käyttö</a:t>
            </a:r>
            <a:endParaRPr lang="en-US" sz="800" err="1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ED1F498-3463-9975-1D30-371C9EB8BB89}"/>
              </a:ext>
            </a:extLst>
          </p:cNvPr>
          <p:cNvSpPr/>
          <p:nvPr/>
        </p:nvSpPr>
        <p:spPr>
          <a:xfrm>
            <a:off x="2219267" y="4139961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Mahdollinen</a:t>
            </a:r>
            <a:r>
              <a:rPr lang="en-FI" sz="800"/>
              <a:t> maksullinen </a:t>
            </a:r>
            <a:r>
              <a:rPr lang="en-FI" sz="800" err="1"/>
              <a:t>käyttö</a:t>
            </a:r>
            <a:endParaRPr lang="en-US" sz="800" err="1"/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EBF4C961-AA2D-2E74-C893-8F71263329D9}"/>
              </a:ext>
            </a:extLst>
          </p:cNvPr>
          <p:cNvSpPr/>
          <p:nvPr/>
        </p:nvSpPr>
        <p:spPr>
          <a:xfrm>
            <a:off x="3835368" y="4138467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Mahdollinen</a:t>
            </a:r>
            <a:r>
              <a:rPr lang="en-FI" sz="800"/>
              <a:t> maksullinen </a:t>
            </a:r>
            <a:r>
              <a:rPr lang="en-FI" sz="800" err="1"/>
              <a:t>käyttö</a:t>
            </a:r>
            <a:endParaRPr lang="en-US" sz="800" err="1"/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D0DEE25F-C706-A129-810B-F5E1F012A302}"/>
              </a:ext>
            </a:extLst>
          </p:cNvPr>
          <p:cNvSpPr txBox="1"/>
          <p:nvPr/>
        </p:nvSpPr>
        <p:spPr>
          <a:xfrm>
            <a:off x="5837465" y="4702628"/>
            <a:ext cx="32167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ndara"/>
                <a:ea typeface="ＭＳ Ｐゴシック"/>
              </a:rPr>
              <a:t>*https://research.csc.fi/free-of-charge-use/</a:t>
            </a:r>
          </a:p>
        </p:txBody>
      </p:sp>
      <p:sp>
        <p:nvSpPr>
          <p:cNvPr id="1203" name="Rounded Rectangle 5">
            <a:extLst>
              <a:ext uri="{FF2B5EF4-FFF2-40B4-BE49-F238E27FC236}">
                <a16:creationId xmlns:a16="http://schemas.microsoft.com/office/drawing/2014/main" id="{2FA15B58-215A-3DFE-112D-575DD0059788}"/>
              </a:ext>
            </a:extLst>
          </p:cNvPr>
          <p:cNvSpPr/>
          <p:nvPr/>
        </p:nvSpPr>
        <p:spPr>
          <a:xfrm>
            <a:off x="5445710" y="3618155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Rajoitettu</a:t>
            </a:r>
            <a:r>
              <a:rPr lang="en-FI" sz="800"/>
              <a:t> </a:t>
            </a:r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käyttö</a:t>
            </a:r>
            <a:r>
              <a:rPr lang="en-FI" sz="800"/>
              <a:t> tutkijoille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21973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B877-538D-C676-C124-9DC6111FE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0204-387B-AC55-6B14-53097A23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200" err="1">
                <a:ea typeface="ＭＳ Ｐゴシック"/>
              </a:rPr>
              <a:t>Analysointi</a:t>
            </a:r>
            <a:r>
              <a:rPr lang="en-FI" sz="2200">
                <a:ea typeface="ＭＳ Ｐゴシック"/>
              </a:rPr>
              <a:t> ja </a:t>
            </a:r>
            <a:r>
              <a:rPr lang="en-FI" sz="2200" err="1">
                <a:ea typeface="ＭＳ Ｐゴシック"/>
              </a:rPr>
              <a:t>jalostaminen</a:t>
            </a:r>
            <a:r>
              <a:rPr lang="en-FI" sz="2200">
                <a:ea typeface="ＭＳ Ｐゴシック"/>
              </a:rPr>
              <a:t> </a:t>
            </a:r>
            <a:r>
              <a:rPr lang="en-US" sz="2200">
                <a:ea typeface="ＭＳ Ｐゴシック"/>
              </a:rPr>
              <a:t>(</a:t>
            </a:r>
            <a:r>
              <a:rPr lang="en-US" sz="2200" err="1">
                <a:ea typeface="ＭＳ Ｐゴシック"/>
              </a:rPr>
              <a:t>CSC:n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kansallisesti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tarjoamat</a:t>
            </a:r>
            <a:r>
              <a:rPr lang="en-US" sz="2200">
                <a:ea typeface="ＭＳ Ｐゴシック"/>
              </a:rPr>
              <a:t> palvelut)</a:t>
            </a:r>
            <a:endParaRPr lang="en-US" sz="22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1DDC7A-FACF-08D5-7C99-F6ACDD526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743108"/>
              </p:ext>
            </p:extLst>
          </p:nvPr>
        </p:nvGraphicFramePr>
        <p:xfrm>
          <a:off x="457200" y="570652"/>
          <a:ext cx="7742238" cy="343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5AD3B-2974-F0F3-157C-1F74BBE1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1CF040D6-F502-FCF8-EC9C-AC3E452A5DC3}"/>
              </a:ext>
            </a:extLst>
          </p:cNvPr>
          <p:cNvSpPr/>
          <p:nvPr/>
        </p:nvSpPr>
        <p:spPr>
          <a:xfrm>
            <a:off x="459637" y="3201733"/>
            <a:ext cx="7735727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käyttö* </a:t>
            </a:r>
          </a:p>
        </p:txBody>
      </p:sp>
      <p:sp>
        <p:nvSpPr>
          <p:cNvPr id="49" name="Rounded Rectangle 12">
            <a:extLst>
              <a:ext uri="{FF2B5EF4-FFF2-40B4-BE49-F238E27FC236}">
                <a16:creationId xmlns:a16="http://schemas.microsoft.com/office/drawing/2014/main" id="{B78B33D0-17C1-0D15-222A-5BE3DACE4E3F}"/>
              </a:ext>
            </a:extLst>
          </p:cNvPr>
          <p:cNvSpPr/>
          <p:nvPr/>
        </p:nvSpPr>
        <p:spPr>
          <a:xfrm>
            <a:off x="459637" y="3692846"/>
            <a:ext cx="6248087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Mahdollinen</a:t>
            </a:r>
            <a:r>
              <a:rPr lang="en-FI" sz="800"/>
              <a:t> maksullinen  </a:t>
            </a:r>
            <a:r>
              <a:rPr lang="en-FI" sz="800" err="1"/>
              <a:t>käyttö</a:t>
            </a:r>
            <a:endParaRPr lang="en-US" sz="800" err="1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548E02D6-195B-1809-749C-B3421E2EBA3D}"/>
              </a:ext>
            </a:extLst>
          </p:cNvPr>
          <p:cNvSpPr txBox="1"/>
          <p:nvPr/>
        </p:nvSpPr>
        <p:spPr>
          <a:xfrm>
            <a:off x="5837465" y="4702628"/>
            <a:ext cx="32167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ndara"/>
                <a:ea typeface="ＭＳ Ｐゴシック"/>
              </a:rPr>
              <a:t>*https://research.csc.fi/free-of-charge-use/</a:t>
            </a:r>
          </a:p>
        </p:txBody>
      </p:sp>
    </p:spTree>
    <p:extLst>
      <p:ext uri="{BB962C8B-B14F-4D97-AF65-F5344CB8AC3E}">
        <p14:creationId xmlns:p14="http://schemas.microsoft.com/office/powerpoint/2010/main" val="21178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EA0A1-0A81-A033-4B5A-F56DFD75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90F8-F06E-374B-FDA4-9431854B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200" err="1">
                <a:ea typeface="ＭＳ Ｐゴシック"/>
              </a:rPr>
              <a:t>Säilytys</a:t>
            </a:r>
            <a:r>
              <a:rPr lang="en-FI" sz="2200">
                <a:ea typeface="ＭＳ Ｐゴシック"/>
              </a:rPr>
              <a:t> ja </a:t>
            </a:r>
            <a:r>
              <a:rPr lang="en-FI" sz="2200" err="1">
                <a:ea typeface="ＭＳ Ｐゴシック"/>
              </a:rPr>
              <a:t>jakaminen</a:t>
            </a:r>
            <a:r>
              <a:rPr lang="en-FI" sz="2200">
                <a:ea typeface="ＭＳ Ｐゴシック"/>
              </a:rPr>
              <a:t> </a:t>
            </a:r>
            <a:r>
              <a:rPr lang="en-US" sz="2200">
                <a:ea typeface="ＭＳ Ｐゴシック"/>
              </a:rPr>
              <a:t>(</a:t>
            </a:r>
            <a:r>
              <a:rPr lang="en-US" sz="2200" err="1">
                <a:ea typeface="ＭＳ Ｐゴシック"/>
              </a:rPr>
              <a:t>CSC:n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kansallisesti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tarjoamat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palvelut</a:t>
            </a:r>
            <a:r>
              <a:rPr lang="en-US" sz="2200">
                <a:ea typeface="ＭＳ Ｐゴシック"/>
              </a:rPr>
              <a:t>)</a:t>
            </a:r>
            <a:endParaRPr lang="en-US" sz="22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295E30-E87D-958D-22E6-B9E35CADB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070412"/>
              </p:ext>
            </p:extLst>
          </p:nvPr>
        </p:nvGraphicFramePr>
        <p:xfrm>
          <a:off x="457199" y="883799"/>
          <a:ext cx="8229599" cy="362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2DB22-D3ED-BB68-B49E-01CE4F45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B3ECE19-6A16-9050-1477-53B1E3312504}"/>
              </a:ext>
            </a:extLst>
          </p:cNvPr>
          <p:cNvSpPr/>
          <p:nvPr/>
        </p:nvSpPr>
        <p:spPr>
          <a:xfrm>
            <a:off x="7325776" y="4392798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Maksuliset</a:t>
            </a:r>
            <a:r>
              <a:rPr lang="en-FI" sz="800"/>
              <a:t> </a:t>
            </a:r>
            <a:r>
              <a:rPr lang="en-FI" sz="800" err="1"/>
              <a:t>omat</a:t>
            </a:r>
            <a:r>
              <a:rPr lang="en-FI" sz="800"/>
              <a:t> </a:t>
            </a:r>
            <a:r>
              <a:rPr lang="en-FI" sz="800" err="1"/>
              <a:t>toteutukset</a:t>
            </a:r>
            <a:r>
              <a:rPr lang="en-FI" sz="800"/>
              <a:t> organisaaitioille</a:t>
            </a:r>
            <a:endParaRPr lang="en-US" sz="8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0DDB46-1C57-36B4-D42C-B3478C01011B}"/>
              </a:ext>
            </a:extLst>
          </p:cNvPr>
          <p:cNvSpPr/>
          <p:nvPr/>
        </p:nvSpPr>
        <p:spPr>
          <a:xfrm>
            <a:off x="7327437" y="3906322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Rajoitettu</a:t>
            </a:r>
            <a:r>
              <a:rPr lang="en-FI" sz="800"/>
              <a:t> </a:t>
            </a:r>
            <a:r>
              <a:rPr lang="en-FI" sz="800" err="1"/>
              <a:t>maksuton</a:t>
            </a:r>
            <a:r>
              <a:rPr lang="en-FI" sz="800"/>
              <a:t>  </a:t>
            </a:r>
            <a:r>
              <a:rPr lang="en-FI" sz="800" err="1"/>
              <a:t>käyttö</a:t>
            </a:r>
            <a:r>
              <a:rPr lang="en-FI" sz="800"/>
              <a:t> </a:t>
            </a:r>
            <a:r>
              <a:rPr lang="en-FI" sz="800" err="1"/>
              <a:t>tutkijoille</a:t>
            </a:r>
            <a:endParaRPr lang="en-US" sz="800" err="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1DE2A94-313B-81CB-859F-64D55C74AE86}"/>
              </a:ext>
            </a:extLst>
          </p:cNvPr>
          <p:cNvSpPr/>
          <p:nvPr/>
        </p:nvSpPr>
        <p:spPr>
          <a:xfrm>
            <a:off x="2284004" y="3852277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käyttö*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9581C7-23FE-12C1-C51A-85DC6CEAE6E1}"/>
              </a:ext>
            </a:extLst>
          </p:cNvPr>
          <p:cNvSpPr/>
          <p:nvPr/>
        </p:nvSpPr>
        <p:spPr>
          <a:xfrm>
            <a:off x="5661533" y="3910556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err="1"/>
              <a:t>Maksuton</a:t>
            </a:r>
            <a:r>
              <a:rPr lang="en-US" sz="800"/>
              <a:t> </a:t>
            </a:r>
            <a:r>
              <a:rPr lang="en-US" sz="800" err="1"/>
              <a:t>käyttö</a:t>
            </a:r>
            <a:r>
              <a:rPr lang="en-US" sz="800"/>
              <a:t> </a:t>
            </a:r>
            <a:r>
              <a:rPr lang="en-US" sz="800" err="1"/>
              <a:t>Funet-organisaatioille</a:t>
            </a:r>
          </a:p>
        </p:txBody>
      </p:sp>
      <p:sp>
        <p:nvSpPr>
          <p:cNvPr id="49" name="Rounded Rectangle 12">
            <a:extLst>
              <a:ext uri="{FF2B5EF4-FFF2-40B4-BE49-F238E27FC236}">
                <a16:creationId xmlns:a16="http://schemas.microsoft.com/office/drawing/2014/main" id="{64B3CAB8-6DD8-97FE-DB72-BAF37CBA0836}"/>
              </a:ext>
            </a:extLst>
          </p:cNvPr>
          <p:cNvSpPr/>
          <p:nvPr/>
        </p:nvSpPr>
        <p:spPr>
          <a:xfrm>
            <a:off x="3989749" y="4343912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Mahdollinen</a:t>
            </a:r>
            <a:r>
              <a:rPr lang="en-FI" sz="800"/>
              <a:t> maksullinen </a:t>
            </a:r>
            <a:r>
              <a:rPr lang="en-FI" sz="800" err="1"/>
              <a:t>käyttö</a:t>
            </a:r>
            <a:endParaRPr lang="en-US" sz="800" err="1"/>
          </a:p>
        </p:txBody>
      </p:sp>
      <p:sp>
        <p:nvSpPr>
          <p:cNvPr id="51" name="Rounded Rectangle 12">
            <a:extLst>
              <a:ext uri="{FF2B5EF4-FFF2-40B4-BE49-F238E27FC236}">
                <a16:creationId xmlns:a16="http://schemas.microsoft.com/office/drawing/2014/main" id="{403787D4-3B3D-DA35-C031-D2FF819E07FD}"/>
              </a:ext>
            </a:extLst>
          </p:cNvPr>
          <p:cNvSpPr/>
          <p:nvPr/>
        </p:nvSpPr>
        <p:spPr>
          <a:xfrm>
            <a:off x="2279645" y="4345644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Mahdollinen</a:t>
            </a:r>
            <a:r>
              <a:rPr lang="en-FI" sz="800"/>
              <a:t> maksullinen </a:t>
            </a:r>
            <a:r>
              <a:rPr lang="en-FI" sz="800" err="1"/>
              <a:t>käyttö</a:t>
            </a:r>
            <a:endParaRPr lang="en-US" sz="800" err="1"/>
          </a:p>
        </p:txBody>
      </p:sp>
      <p:sp>
        <p:nvSpPr>
          <p:cNvPr id="53" name="Rounded Rectangle 12">
            <a:extLst>
              <a:ext uri="{FF2B5EF4-FFF2-40B4-BE49-F238E27FC236}">
                <a16:creationId xmlns:a16="http://schemas.microsoft.com/office/drawing/2014/main" id="{8547895D-F32C-4643-7CD5-88219DA62D0F}"/>
              </a:ext>
            </a:extLst>
          </p:cNvPr>
          <p:cNvSpPr/>
          <p:nvPr/>
        </p:nvSpPr>
        <p:spPr>
          <a:xfrm>
            <a:off x="516787" y="3847699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käyttö*</a:t>
            </a:r>
            <a:endParaRPr lang="en-US" sz="800"/>
          </a:p>
        </p:txBody>
      </p:sp>
      <p:sp>
        <p:nvSpPr>
          <p:cNvPr id="55" name="Rounded Rectangle 12">
            <a:extLst>
              <a:ext uri="{FF2B5EF4-FFF2-40B4-BE49-F238E27FC236}">
                <a16:creationId xmlns:a16="http://schemas.microsoft.com/office/drawing/2014/main" id="{F80B596F-1715-EE9F-BBA2-9F506E4DDA58}"/>
              </a:ext>
            </a:extLst>
          </p:cNvPr>
          <p:cNvSpPr/>
          <p:nvPr/>
        </p:nvSpPr>
        <p:spPr>
          <a:xfrm>
            <a:off x="3985352" y="3852647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käyttö*</a:t>
            </a:r>
            <a:endParaRPr lang="en-US" sz="800"/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3B0078E8-84C1-FC18-8AEF-DAC1133AF2D8}"/>
              </a:ext>
            </a:extLst>
          </p:cNvPr>
          <p:cNvSpPr txBox="1"/>
          <p:nvPr/>
        </p:nvSpPr>
        <p:spPr>
          <a:xfrm>
            <a:off x="5926611" y="4783398"/>
            <a:ext cx="32167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ndara"/>
                <a:ea typeface="ＭＳ Ｐゴシック"/>
              </a:rPr>
              <a:t>*https://research.csc.fi/free-of-charge-use/</a:t>
            </a:r>
          </a:p>
        </p:txBody>
      </p:sp>
    </p:spTree>
    <p:extLst>
      <p:ext uri="{BB962C8B-B14F-4D97-AF65-F5344CB8AC3E}">
        <p14:creationId xmlns:p14="http://schemas.microsoft.com/office/powerpoint/2010/main" val="149808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A8BA8-69D8-2557-141D-432F8DD23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4903D-1DBD-C2A6-B76F-72D443F4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err="1">
                <a:ea typeface="ＭＳ Ｐゴシック"/>
              </a:rPr>
              <a:t>Julkaisu</a:t>
            </a:r>
            <a:r>
              <a:rPr lang="en-GB" sz="2400">
                <a:ea typeface="ＭＳ Ｐゴシック"/>
              </a:rPr>
              <a:t>, </a:t>
            </a:r>
            <a:r>
              <a:rPr lang="en-GB" sz="2400" err="1">
                <a:ea typeface="ＭＳ Ｐゴシック"/>
              </a:rPr>
              <a:t>löydettävyys</a:t>
            </a:r>
            <a:r>
              <a:rPr lang="en-GB" sz="2400">
                <a:ea typeface="ＭＳ Ｐゴシック"/>
              </a:rPr>
              <a:t> </a:t>
            </a:r>
            <a:r>
              <a:rPr lang="en-GB" sz="2400" err="1">
                <a:ea typeface="ＭＳ Ｐゴシック"/>
              </a:rPr>
              <a:t>ja</a:t>
            </a:r>
            <a:r>
              <a:rPr lang="en-GB" sz="2400">
                <a:ea typeface="ＭＳ Ｐゴシック"/>
              </a:rPr>
              <a:t> </a:t>
            </a:r>
            <a:r>
              <a:rPr lang="en-GB" sz="2400" err="1">
                <a:ea typeface="ＭＳ Ｐゴシック"/>
              </a:rPr>
              <a:t>uudelleenkäyttö</a:t>
            </a:r>
            <a:r>
              <a:rPr lang="en-GB" sz="2400">
                <a:ea typeface="ＭＳ Ｐゴシック"/>
              </a:rPr>
              <a:t> </a:t>
            </a:r>
            <a:r>
              <a:rPr lang="en-US" sz="2200">
                <a:ea typeface="ＭＳ Ｐゴシック"/>
              </a:rPr>
              <a:t>(</a:t>
            </a:r>
            <a:r>
              <a:rPr lang="en-US" sz="2200" err="1">
                <a:ea typeface="ＭＳ Ｐゴシック"/>
              </a:rPr>
              <a:t>CSC:n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kansallisesti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tarjoamat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palvelut</a:t>
            </a:r>
            <a:r>
              <a:rPr lang="en-US" sz="2200">
                <a:ea typeface="ＭＳ Ｐゴシック"/>
              </a:rPr>
              <a:t>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1321DCB-F67D-D444-7B00-07D971C47C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790509"/>
              </p:ext>
            </p:extLst>
          </p:nvPr>
        </p:nvGraphicFramePr>
        <p:xfrm>
          <a:off x="457199" y="1534887"/>
          <a:ext cx="6433457" cy="2688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9185D-66D6-A6A3-4767-4E47E74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F499590-39B6-07E1-DBA7-CED418F58448}"/>
              </a:ext>
            </a:extLst>
          </p:cNvPr>
          <p:cNvSpPr/>
          <p:nvPr/>
        </p:nvSpPr>
        <p:spPr>
          <a:xfrm>
            <a:off x="780257" y="4511233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Maksulliset</a:t>
            </a:r>
            <a:r>
              <a:rPr lang="en-FI" sz="800"/>
              <a:t> omat </a:t>
            </a:r>
            <a:r>
              <a:rPr lang="en-FI" sz="800" err="1"/>
              <a:t>toteutukset</a:t>
            </a:r>
            <a:r>
              <a:rPr lang="en-FI" sz="800"/>
              <a:t> </a:t>
            </a:r>
            <a:r>
              <a:rPr lang="en-FI" sz="800" err="1"/>
              <a:t>organisaatioille</a:t>
            </a:r>
            <a:endParaRPr lang="en-US" sz="800" err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1B3B02-02E5-18A5-53B9-3AB4461D17D0}"/>
              </a:ext>
            </a:extLst>
          </p:cNvPr>
          <p:cNvSpPr/>
          <p:nvPr/>
        </p:nvSpPr>
        <p:spPr>
          <a:xfrm>
            <a:off x="780257" y="4056020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Rajoitettu</a:t>
            </a:r>
            <a:r>
              <a:rPr lang="en-FI" sz="800"/>
              <a:t> maksuton </a:t>
            </a:r>
            <a:r>
              <a:rPr lang="en-FI" sz="800" err="1"/>
              <a:t>käyttö</a:t>
            </a:r>
            <a:r>
              <a:rPr lang="en-FI" sz="800"/>
              <a:t> </a:t>
            </a:r>
            <a:r>
              <a:rPr lang="en-FI" sz="800" err="1"/>
              <a:t>tutkijoille</a:t>
            </a:r>
            <a:endParaRPr lang="en-US" sz="800" err="1"/>
          </a:p>
        </p:txBody>
      </p:sp>
      <p:sp>
        <p:nvSpPr>
          <p:cNvPr id="36" name="Rounded Rectangle 8">
            <a:extLst>
              <a:ext uri="{FF2B5EF4-FFF2-40B4-BE49-F238E27FC236}">
                <a16:creationId xmlns:a16="http://schemas.microsoft.com/office/drawing/2014/main" id="{DCEE1258-F3A6-D1CA-E8FB-1EF0C5E4EF0A}"/>
              </a:ext>
            </a:extLst>
          </p:cNvPr>
          <p:cNvSpPr/>
          <p:nvPr/>
        </p:nvSpPr>
        <p:spPr>
          <a:xfrm>
            <a:off x="3091747" y="4060096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</a:t>
            </a:r>
            <a:r>
              <a:rPr lang="en-FI" sz="800" err="1"/>
              <a:t>käyttö</a:t>
            </a:r>
            <a:r>
              <a:rPr lang="en-FI" sz="800"/>
              <a:t> *</a:t>
            </a:r>
          </a:p>
        </p:txBody>
      </p:sp>
      <p:sp>
        <p:nvSpPr>
          <p:cNvPr id="38" name="Rounded Rectangle 8">
            <a:extLst>
              <a:ext uri="{FF2B5EF4-FFF2-40B4-BE49-F238E27FC236}">
                <a16:creationId xmlns:a16="http://schemas.microsoft.com/office/drawing/2014/main" id="{A2092B60-24CF-B49E-B800-1BE47D60295E}"/>
              </a:ext>
            </a:extLst>
          </p:cNvPr>
          <p:cNvSpPr/>
          <p:nvPr/>
        </p:nvSpPr>
        <p:spPr>
          <a:xfrm>
            <a:off x="5296834" y="4060096"/>
            <a:ext cx="1161738" cy="399207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FI" sz="800" err="1"/>
              <a:t>Maksuton</a:t>
            </a:r>
            <a:r>
              <a:rPr lang="en-FI" sz="800"/>
              <a:t> </a:t>
            </a:r>
            <a:r>
              <a:rPr lang="en-FI" sz="800" err="1"/>
              <a:t>akateeminen</a:t>
            </a:r>
            <a:r>
              <a:rPr lang="en-FI" sz="800"/>
              <a:t> </a:t>
            </a:r>
            <a:r>
              <a:rPr lang="en-FI" sz="800" err="1"/>
              <a:t>käyttö</a:t>
            </a:r>
            <a:r>
              <a:rPr lang="en-FI" sz="800"/>
              <a:t> *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B8ADC8-A91A-F834-87C9-B57D62523EAC}"/>
              </a:ext>
            </a:extLst>
          </p:cNvPr>
          <p:cNvSpPr txBox="1"/>
          <p:nvPr/>
        </p:nvSpPr>
        <p:spPr>
          <a:xfrm>
            <a:off x="5837465" y="4702628"/>
            <a:ext cx="321672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ndara"/>
                <a:ea typeface="ＭＳ Ｐゴシック"/>
              </a:rPr>
              <a:t>*https://research.csc.fi/free-of-charge-use/</a:t>
            </a:r>
          </a:p>
        </p:txBody>
      </p:sp>
    </p:spTree>
    <p:extLst>
      <p:ext uri="{BB962C8B-B14F-4D97-AF65-F5344CB8AC3E}">
        <p14:creationId xmlns:p14="http://schemas.microsoft.com/office/powerpoint/2010/main" val="207210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74587-B75F-C0A4-4662-536BE93C6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008C-F381-6BF4-FCFA-A38D7383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131"/>
            <a:ext cx="7742238" cy="855840"/>
          </a:xfrm>
        </p:spPr>
        <p:txBody>
          <a:bodyPr/>
          <a:lstStyle/>
          <a:p>
            <a:r>
              <a:rPr lang="en-FI" sz="2400" err="1">
                <a:ea typeface="ＭＳ Ｐゴシック"/>
              </a:rPr>
              <a:t>Elinkaaren</a:t>
            </a:r>
            <a:r>
              <a:rPr lang="en-FI" sz="2400">
                <a:ea typeface="ＭＳ Ｐゴシック"/>
              </a:rPr>
              <a:t> </a:t>
            </a:r>
            <a:r>
              <a:rPr lang="en-FI" sz="2400" err="1">
                <a:ea typeface="ＭＳ Ｐゴシック"/>
              </a:rPr>
              <a:t>hallinta</a:t>
            </a:r>
            <a:r>
              <a:rPr lang="en-FI" sz="2400">
                <a:ea typeface="ＭＳ Ｐゴシック"/>
              </a:rPr>
              <a:t> </a:t>
            </a:r>
            <a:r>
              <a:rPr lang="en-FI" sz="2400" err="1">
                <a:ea typeface="ＭＳ Ｐゴシック"/>
              </a:rPr>
              <a:t>sekä</a:t>
            </a:r>
            <a:r>
              <a:rPr lang="en-FI" sz="2400">
                <a:ea typeface="ＭＳ Ｐゴシック"/>
              </a:rPr>
              <a:t> </a:t>
            </a:r>
            <a:r>
              <a:rPr lang="en-FI" sz="2400" err="1">
                <a:ea typeface="ＭＳ Ｐゴシック"/>
              </a:rPr>
              <a:t>datanhallinnan</a:t>
            </a:r>
            <a:r>
              <a:rPr lang="en-FI" sz="2400">
                <a:ea typeface="ＭＳ Ｐゴシック"/>
              </a:rPr>
              <a:t> </a:t>
            </a:r>
            <a:r>
              <a:rPr lang="en-FI" sz="2400" err="1">
                <a:ea typeface="ＭＳ Ｐゴシック"/>
              </a:rPr>
              <a:t>osaaminen</a:t>
            </a:r>
            <a:r>
              <a:rPr lang="en-FI" sz="2400">
                <a:ea typeface="ＭＳ Ｐゴシック"/>
              </a:rPr>
              <a:t>, </a:t>
            </a:r>
            <a:r>
              <a:rPr lang="en-FI" sz="2400" err="1">
                <a:ea typeface="ＭＳ Ｐゴシック"/>
              </a:rPr>
              <a:t>koulutus</a:t>
            </a:r>
            <a:r>
              <a:rPr lang="en-FI" sz="2400">
                <a:ea typeface="ＭＳ Ｐゴシック"/>
              </a:rPr>
              <a:t> ja tuki</a:t>
            </a:r>
            <a:endParaRPr lang="en-US" sz="24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2096F0-C19D-A782-8921-30550A3CBA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255677"/>
              </p:ext>
            </p:extLst>
          </p:nvPr>
        </p:nvGraphicFramePr>
        <p:xfrm>
          <a:off x="457200" y="1287027"/>
          <a:ext cx="4036009" cy="326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C338D-70CE-AC5D-B5F9-E18B5074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1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CD9F7-D532-D5C5-344D-FEE6873B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3222-BB7B-6DAA-CE0E-E6C9E7BC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400" err="1">
                <a:ea typeface="ＭＳ Ｐゴシック"/>
              </a:rPr>
              <a:t>Johtaminen</a:t>
            </a:r>
            <a:r>
              <a:rPr lang="en-FI" sz="2400">
                <a:ea typeface="ＭＳ Ｐゴシック"/>
              </a:rPr>
              <a:t> ja organisointi</a:t>
            </a:r>
            <a:endParaRPr lang="en-US" sz="220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90A1D9D-C830-E879-440B-42C1A2950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074701"/>
              </p:ext>
            </p:extLst>
          </p:nvPr>
        </p:nvGraphicFramePr>
        <p:xfrm>
          <a:off x="457200" y="722339"/>
          <a:ext cx="6169025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81780-BCFB-8C2E-7E95-860CF1B6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46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8F36-F3B4-1323-8A06-C79EEBAD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err="1">
                <a:ea typeface="ＭＳ Ｐゴシック"/>
              </a:rPr>
              <a:t>Tutkimusinfrastruktuurien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tarjoamat</a:t>
            </a:r>
            <a:r>
              <a:rPr lang="en-US" sz="2200">
                <a:ea typeface="ＭＳ Ｐゴシック"/>
              </a:rPr>
              <a:t> ja </a:t>
            </a:r>
            <a:br>
              <a:rPr lang="en-US" sz="2200">
                <a:ea typeface="ＭＳ Ｐゴシック"/>
              </a:rPr>
            </a:br>
            <a:r>
              <a:rPr lang="en-US" sz="2200" err="1">
                <a:ea typeface="ＭＳ Ｐゴシック"/>
              </a:rPr>
              <a:t>muut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tieteenalakohtaiset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palvelut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F6D3-8A2D-7CF7-1125-9344FE8E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883"/>
            <a:ext cx="8119268" cy="3392917"/>
          </a:xfrm>
        </p:spPr>
        <p:txBody>
          <a:bodyPr/>
          <a:lstStyle/>
          <a:p>
            <a:pPr marL="151765" indent="-151765"/>
            <a:r>
              <a:rPr lang="en-US" err="1">
                <a:ea typeface="ＭＳ Ｐゴシック"/>
              </a:rPr>
              <a:t>Kansallisessa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palvelukokonaisuudessa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huomioitava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myös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tutkimusinfrastruktuurit</a:t>
            </a:r>
            <a:r>
              <a:rPr lang="en-US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niiden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tarjoamat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palvelut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tutkimukselle</a:t>
            </a:r>
            <a:r>
              <a:rPr lang="en-US">
                <a:ea typeface="ＭＳ Ｐゴシック"/>
              </a:rPr>
              <a:t>, </a:t>
            </a:r>
            <a:r>
              <a:rPr lang="en-US" err="1">
                <a:ea typeface="ＭＳ Ｐゴシック"/>
              </a:rPr>
              <a:t>yksittäisinä</a:t>
            </a:r>
            <a:r>
              <a:rPr lang="en-US">
                <a:ea typeface="ＭＳ Ｐゴシック"/>
              </a:rPr>
              <a:t> esimerkkeinä:</a:t>
            </a:r>
          </a:p>
          <a:p>
            <a:pPr marL="410210" lvl="1" indent="-137160"/>
            <a:r>
              <a:rPr lang="en-US" sz="1800">
                <a:ea typeface="ＭＳ Ｐゴシック"/>
                <a:hlinkClick r:id="rId3"/>
              </a:rPr>
              <a:t>Tietoarkisto</a:t>
            </a:r>
            <a:r>
              <a:rPr lang="en-US" sz="1800">
                <a:ea typeface="ＭＳ Ｐゴシック"/>
              </a:rPr>
              <a:t>	</a:t>
            </a:r>
          </a:p>
          <a:p>
            <a:pPr marL="410210" lvl="1" indent="-137160"/>
            <a:r>
              <a:rPr lang="en-US" sz="1800"/>
              <a:t> </a:t>
            </a:r>
            <a:r>
              <a:rPr lang="en-US" err="1"/>
              <a:t>Euroopan</a:t>
            </a:r>
            <a:r>
              <a:rPr lang="en-US"/>
              <a:t> </a:t>
            </a:r>
            <a:r>
              <a:rPr lang="en-US" err="1"/>
              <a:t>geotieteiden</a:t>
            </a:r>
            <a:r>
              <a:rPr lang="en-US"/>
              <a:t> </a:t>
            </a:r>
            <a:r>
              <a:rPr lang="en-US" err="1"/>
              <a:t>infrastruktuuri</a:t>
            </a:r>
            <a:r>
              <a:rPr lang="en-US"/>
              <a:t> </a:t>
            </a:r>
            <a:r>
              <a:rPr lang="en-US">
                <a:hlinkClick r:id="rId4"/>
              </a:rPr>
              <a:t>FIN-EPOS</a:t>
            </a:r>
            <a:endParaRPr lang="en-US"/>
          </a:p>
          <a:p>
            <a:pPr marL="410210" lvl="1" indent="-137160"/>
            <a:r>
              <a:rPr lang="en-US"/>
              <a:t> </a:t>
            </a:r>
            <a:r>
              <a:rPr lang="en-US" err="1"/>
              <a:t>Ilmakehä</a:t>
            </a:r>
            <a:r>
              <a:rPr lang="en-US"/>
              <a:t>- ja </a:t>
            </a:r>
            <a:r>
              <a:rPr lang="en-US" err="1"/>
              <a:t>ympäristötutkimuksen</a:t>
            </a:r>
            <a:r>
              <a:rPr lang="en-US"/>
              <a:t> </a:t>
            </a:r>
            <a:r>
              <a:rPr lang="en-US" err="1"/>
              <a:t>tutkimusinfrastruktuuri</a:t>
            </a:r>
            <a:r>
              <a:rPr lang="en-US"/>
              <a:t> </a:t>
            </a:r>
            <a:r>
              <a:rPr lang="en-US">
                <a:hlinkClick r:id="rId5"/>
              </a:rPr>
              <a:t>INAR RI</a:t>
            </a:r>
            <a:endParaRPr lang="en-US"/>
          </a:p>
          <a:p>
            <a:pPr marL="409575" lvl="1" indent="-151765"/>
            <a:endParaRPr lang="en-US">
              <a:ea typeface="ＭＳ Ｐゴシック"/>
            </a:endParaRPr>
          </a:p>
          <a:p>
            <a:pPr marL="151765" indent="-151765"/>
            <a:r>
              <a:rPr lang="en-US" err="1">
                <a:ea typeface="ＭＳ Ｐゴシック"/>
              </a:rPr>
              <a:t>Esimerkkejä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infrastruktuurien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tuottamista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datanhallinnan</a:t>
            </a:r>
            <a:r>
              <a:rPr lang="en-US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palveluista</a:t>
            </a:r>
            <a:r>
              <a:rPr lang="en-US">
                <a:ea typeface="ＭＳ Ｐゴシック"/>
              </a:rPr>
              <a:t>:  </a:t>
            </a:r>
          </a:p>
          <a:p>
            <a:pPr marL="410210" lvl="1" indent="-137160"/>
            <a:r>
              <a:rPr lang="en-US" sz="1800">
                <a:ea typeface="ＭＳ Ｐゴシック"/>
              </a:rPr>
              <a:t>  </a:t>
            </a:r>
            <a:r>
              <a:rPr lang="en-US" sz="1800" err="1">
                <a:ea typeface="ＭＳ Ｐゴシック"/>
              </a:rPr>
              <a:t>Aineistojen</a:t>
            </a:r>
            <a:r>
              <a:rPr lang="en-US" sz="1800">
                <a:ea typeface="ＭＳ Ｐゴシック"/>
              </a:rPr>
              <a:t> </a:t>
            </a:r>
            <a:r>
              <a:rPr lang="en-US" sz="1800" err="1">
                <a:ea typeface="ＭＳ Ｐゴシック"/>
              </a:rPr>
              <a:t>tuottaminen</a:t>
            </a:r>
            <a:r>
              <a:rPr lang="en-US" sz="1800">
                <a:ea typeface="ＭＳ Ｐゴシック"/>
              </a:rPr>
              <a:t>, </a:t>
            </a:r>
            <a:r>
              <a:rPr lang="en-US" sz="1800" err="1">
                <a:ea typeface="ＭＳ Ｐゴシック"/>
              </a:rPr>
              <a:t>analysointi</a:t>
            </a:r>
            <a:r>
              <a:rPr lang="en-US" sz="1800">
                <a:ea typeface="ＭＳ Ｐゴシック"/>
              </a:rPr>
              <a:t> ja </a:t>
            </a:r>
            <a:r>
              <a:rPr lang="en-US" sz="1800" err="1">
                <a:ea typeface="ＭＳ Ｐゴシック"/>
              </a:rPr>
              <a:t>jakaminen</a:t>
            </a:r>
            <a:endParaRPr lang="en-US" sz="1800">
              <a:ea typeface="ＭＳ Ｐゴシック"/>
            </a:endParaRPr>
          </a:p>
          <a:p>
            <a:pPr marL="410210" lvl="1" indent="-137160"/>
            <a:r>
              <a:rPr lang="en-US" sz="1800">
                <a:ea typeface="ＭＳ Ｐゴシック"/>
              </a:rPr>
              <a:t> </a:t>
            </a:r>
            <a:r>
              <a:rPr lang="en-US" sz="1800" err="1">
                <a:ea typeface="ＭＳ Ｐゴシック"/>
              </a:rPr>
              <a:t>Tietokannat</a:t>
            </a:r>
            <a:r>
              <a:rPr lang="en-US" sz="1800">
                <a:ea typeface="ＭＳ Ｐゴシック"/>
              </a:rPr>
              <a:t>, </a:t>
            </a:r>
            <a:r>
              <a:rPr lang="en-US" sz="1800" err="1">
                <a:ea typeface="ＭＳ Ｐゴシック"/>
              </a:rPr>
              <a:t>datavarastot</a:t>
            </a:r>
            <a:endParaRPr lang="en-US" sz="1800">
              <a:ea typeface="ＭＳ Ｐゴシック"/>
            </a:endParaRPr>
          </a:p>
          <a:p>
            <a:pPr marL="410210" lvl="1" indent="-137160"/>
            <a:r>
              <a:rPr lang="en-US" sz="1800">
                <a:ea typeface="ＭＳ Ｐゴシック"/>
              </a:rPr>
              <a:t> </a:t>
            </a:r>
            <a:r>
              <a:rPr lang="en-US" sz="1800" err="1">
                <a:ea typeface="ＭＳ Ｐゴシック"/>
              </a:rPr>
              <a:t>Koulutus</a:t>
            </a:r>
            <a:endParaRPr lang="en-US" sz="1800">
              <a:ea typeface="ＭＳ Ｐゴシック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E5012-74BA-F077-C4ED-B8F9CA9C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6828-0202-D439-FE58-4AD20CAE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err="1">
                <a:ea typeface="ＭＳ Ｐゴシック"/>
              </a:rPr>
              <a:t>Toimenpide-ehdotukset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A83C0-ADF1-A21F-9C8B-71F38E473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 err="1">
                <a:ea typeface="ＭＳ Ｐゴシック"/>
              </a:rPr>
              <a:t>Toiminnallinen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tutkimusdatanhallinnan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suunnittelu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työkalut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tukemiseen</a:t>
            </a:r>
            <a:r>
              <a:rPr lang="en-US" dirty="0">
                <a:ea typeface="ＭＳ Ｐゴシック"/>
              </a:rPr>
              <a:t> </a:t>
            </a:r>
            <a:endParaRPr lang="en-US"/>
          </a:p>
          <a:p>
            <a:pPr marL="342900" indent="-342900">
              <a:buFont typeface="Arial" charset="0"/>
              <a:buAutoNum type="arabicPeriod"/>
            </a:pPr>
            <a:r>
              <a:rPr lang="en-US" dirty="0" err="1">
                <a:ea typeface="ＭＳ Ｐゴシック"/>
              </a:rPr>
              <a:t>Palveluiden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yhteentoimivuuden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varmistaminen</a:t>
            </a:r>
            <a:endParaRPr lang="en-US" dirty="0">
              <a:ea typeface="ＭＳ Ｐゴシック"/>
            </a:endParaRPr>
          </a:p>
          <a:p>
            <a:pPr marL="342900" indent="-342900">
              <a:buAutoNum type="arabicPeriod"/>
            </a:pPr>
            <a:r>
              <a:rPr lang="en-US" dirty="0" err="1">
                <a:ea typeface="ＭＳ Ｐゴシック"/>
              </a:rPr>
              <a:t>Arkaluonteisen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datan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palveluiden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jatkuva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kehittäminen</a:t>
            </a:r>
            <a:endParaRPr lang="en-US" dirty="0">
              <a:ea typeface="ＭＳ Ｐゴシック"/>
            </a:endParaRPr>
          </a:p>
          <a:p>
            <a:pPr marL="342900" indent="-342900">
              <a:buAutoNum type="arabicPeriod"/>
            </a:pPr>
            <a:r>
              <a:rPr lang="en-US" dirty="0" err="1">
                <a:ea typeface="ＭＳ Ｐゴシック"/>
              </a:rPr>
              <a:t>Pitkäaikaissäilytyspalvelun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laaja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käyttöönotto</a:t>
            </a:r>
            <a:endParaRPr lang="en-US" dirty="0">
              <a:ea typeface="ＭＳ Ｐゴシック"/>
            </a:endParaRPr>
          </a:p>
          <a:p>
            <a:pPr marL="342900" indent="-342900">
              <a:buAutoNum type="arabicPeriod"/>
            </a:pPr>
            <a:r>
              <a:rPr lang="en-US" dirty="0" err="1">
                <a:ea typeface="ＭＳ Ｐゴシック"/>
              </a:rPr>
              <a:t>Tallennuskapasiteettia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laajoille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tutkimusaineistoille</a:t>
            </a:r>
            <a:r>
              <a:rPr lang="en-US" dirty="0">
                <a:ea typeface="ＭＳ Ｐゴシック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err="1">
                <a:ea typeface="ＭＳ Ｐゴシック"/>
              </a:rPr>
              <a:t>Strategisen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johtamisen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toiminnan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toteuttamisen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välisen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yhteyden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tiivistäminen</a:t>
            </a:r>
            <a:endParaRPr lang="en-US" dirty="0">
              <a:ea typeface="ＭＳ Ｐゴシック"/>
            </a:endParaRPr>
          </a:p>
          <a:p>
            <a:pPr marL="342900" indent="-342900">
              <a:buAutoNum type="arabicPeriod"/>
            </a:pPr>
            <a:r>
              <a:rPr lang="en-US" err="1">
                <a:ea typeface="ＭＳ Ｐゴシック"/>
              </a:rPr>
              <a:t>Kansallinen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palvelukatalogi</a:t>
            </a:r>
            <a:endParaRPr lang="en-US">
              <a:ea typeface="ＭＳ Ｐゴシック"/>
            </a:endParaRPr>
          </a:p>
          <a:p>
            <a:pPr marL="342900" indent="-342900">
              <a:buAutoNum type="arabicPeriod"/>
            </a:pPr>
            <a:endParaRPr lang="en-US"/>
          </a:p>
          <a:p>
            <a:pPr marL="151765" indent="-151765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02B99-0C9D-4957-FB22-6BE9660E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24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F8F84F-A90B-34C5-40B8-CAF8A3DA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627" y="406305"/>
            <a:ext cx="7164089" cy="709612"/>
          </a:xfrm>
        </p:spPr>
        <p:txBody>
          <a:bodyPr/>
          <a:lstStyle/>
          <a:p>
            <a:r>
              <a:rPr lang="fi-FI" dirty="0"/>
              <a:t>Selvitystyön tarkoitus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E62518-5983-5287-C42A-2AA357542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340" y="967852"/>
            <a:ext cx="7164089" cy="2940135"/>
          </a:xfrm>
        </p:spPr>
        <p:txBody>
          <a:bodyPr/>
          <a:lstStyle/>
          <a:p>
            <a:r>
              <a:rPr lang="fi-FI" dirty="0"/>
              <a:t>OKM toimeksianto</a:t>
            </a:r>
          </a:p>
          <a:p>
            <a:r>
              <a:rPr lang="fi-FI" dirty="0"/>
              <a:t>Taustana tutkimuksen datan hallinnan viitearkkitehtuurityö (DAHA)</a:t>
            </a:r>
          </a:p>
          <a:p>
            <a:pPr lvl="1"/>
            <a:r>
              <a:rPr lang="fi-FI" b="0" i="0" dirty="0">
                <a:solidFill>
                  <a:srgbClr val="172B4D"/>
                </a:solidFill>
                <a:effectLst/>
                <a:latin typeface="-apple-system"/>
              </a:rPr>
              <a:t>Tieteellisen laskennan ja datanhallinnan yhteistyöfoorumi (</a:t>
            </a:r>
            <a:r>
              <a:rPr lang="fi-FI" b="0" i="0" dirty="0">
                <a:effectLst/>
                <a:latin typeface="-apple-system"/>
                <a:hlinkClick r:id="rId2"/>
              </a:rPr>
              <a:t>Yhteistyöfoorumi, YTF</a:t>
            </a:r>
            <a:r>
              <a:rPr lang="fi-FI" b="0" i="0" dirty="0">
                <a:solidFill>
                  <a:srgbClr val="172B4D"/>
                </a:solidFill>
                <a:effectLst/>
                <a:latin typeface="-apple-system"/>
              </a:rPr>
              <a:t>) on saanut tehtäväkseen toimikaudella 2022-2024 "</a:t>
            </a:r>
            <a:r>
              <a:rPr lang="fi-FI" b="1" i="0" dirty="0">
                <a:solidFill>
                  <a:srgbClr val="172B4D"/>
                </a:solidFill>
                <a:effectLst/>
                <a:latin typeface="-apple-system"/>
              </a:rPr>
              <a:t>kartoittaa, identifioida ja ohjata tieteellisen datan koko elinkaaren aikaisen hallinnan viitearkkitehtuurin laatimista</a:t>
            </a:r>
            <a:r>
              <a:rPr lang="fi-FI" b="0" i="0" dirty="0">
                <a:solidFill>
                  <a:srgbClr val="172B4D"/>
                </a:solidFill>
                <a:effectLst/>
                <a:latin typeface="-apple-system"/>
              </a:rPr>
              <a:t>"</a:t>
            </a:r>
            <a:endParaRPr lang="fi-FI" dirty="0"/>
          </a:p>
          <a:p>
            <a:pPr lvl="1"/>
            <a:r>
              <a:rPr lang="fi-FI" dirty="0"/>
              <a:t>Löytyykö yliopistoilla yhteistä tarvetta ja tahtotilaa datan hallinnan palveluiden kansalliselle järjestämiselle?</a:t>
            </a:r>
          </a:p>
          <a:p>
            <a:pPr lvl="1"/>
            <a:r>
              <a:rPr lang="fi-FI" dirty="0"/>
              <a:t>Jos löytyy, millä prosessilla asiaa työstetään?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12FB0E8-8ED7-DCCC-F8D1-08EBF498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3646"/>
            <a:fld id="{F72991E5-4021-44A3-98E0-6CF44158D3DD}" type="datetime1">
              <a:rPr lang="fi-FI">
                <a:solidFill>
                  <a:srgbClr val="000000"/>
                </a:solidFill>
              </a:rPr>
              <a:pPr defTabSz="643646"/>
              <a:t>4.9.2025</a:t>
            </a:fld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9B365F-64A2-EA46-4407-D9934845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3646"/>
            <a:fld id="{EEBB0F66-B0A0-43D3-9504-7E3CCB799844}" type="slidenum">
              <a:rPr lang="fi-FI">
                <a:solidFill>
                  <a:srgbClr val="000000"/>
                </a:solidFill>
              </a:rPr>
              <a:pPr defTabSz="643646"/>
              <a:t>2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8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4F05-232F-C2B9-D9B2-238CE55C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2000" err="1">
                <a:ea typeface="ＭＳ Ｐゴシック"/>
              </a:rPr>
              <a:t>Toiminnallinen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tutkimusdatanhallinnan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suunnittelu</a:t>
            </a:r>
            <a:r>
              <a:rPr lang="en-US" sz="2000">
                <a:ea typeface="ＭＳ Ｐゴシック"/>
              </a:rPr>
              <a:t> ja </a:t>
            </a:r>
            <a:r>
              <a:rPr lang="en-US" sz="2000" err="1">
                <a:ea typeface="ＭＳ Ｐゴシック"/>
              </a:rPr>
              <a:t>työkalut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sen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tukemiseen</a:t>
            </a:r>
            <a:r>
              <a:rPr lang="en-US" sz="2000">
                <a:ea typeface="ＭＳ Ｐゴシック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715C-7E53-AD8F-7184-81ED644CC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69714"/>
            <a:ext cx="6915614" cy="3700829"/>
          </a:xfrm>
        </p:spPr>
        <p:txBody>
          <a:bodyPr/>
          <a:lstStyle/>
          <a:p>
            <a:pPr marL="151765" indent="-151765"/>
            <a:r>
              <a:rPr lang="en-US" err="1">
                <a:ea typeface="ＭＳ Ｐゴシック"/>
              </a:rPr>
              <a:t>Organisaatiot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vaativat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tukevat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tutkijoita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tekemään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päivittämään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datanhallintasuunnitelmat</a:t>
            </a:r>
            <a:r>
              <a:rPr lang="en-US" dirty="0">
                <a:ea typeface="ＭＳ Ｐゴシック"/>
              </a:rPr>
              <a:t> (= </a:t>
            </a:r>
            <a:r>
              <a:rPr lang="en-US" err="1">
                <a:ea typeface="ＭＳ Ｐゴシック"/>
              </a:rPr>
              <a:t>elävä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dokumentti</a:t>
            </a:r>
            <a:r>
              <a:rPr lang="en-US" dirty="0">
                <a:ea typeface="ＭＳ Ｐゴシック"/>
              </a:rPr>
              <a:t>)  </a:t>
            </a:r>
          </a:p>
          <a:p>
            <a:pPr marL="151765" indent="-151765"/>
            <a:r>
              <a:rPr lang="en-US" err="1">
                <a:ea typeface="ＭＳ Ｐゴシック"/>
              </a:rPr>
              <a:t>Organisaatiot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kasvattavat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omia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kyvykkyyksiään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hyödyntää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datanhallintasuunnitelmia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palveluiden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resursoinnissa</a:t>
            </a:r>
            <a:r>
              <a:rPr lang="en-US" dirty="0">
                <a:ea typeface="ＭＳ Ｐゴシック"/>
              </a:rPr>
              <a:t>, </a:t>
            </a:r>
            <a:r>
              <a:rPr lang="en-US" err="1">
                <a:ea typeface="ＭＳ Ｐゴシック"/>
              </a:rPr>
              <a:t>kohdentamisessa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kehittämisessä</a:t>
            </a:r>
            <a:endParaRPr lang="en-US">
              <a:ea typeface="ＭＳ Ｐゴシック"/>
            </a:endParaRPr>
          </a:p>
          <a:p>
            <a:pPr marL="151765" indent="-151765"/>
            <a:r>
              <a:rPr lang="en-US" err="1">
                <a:ea typeface="ＭＳ Ｐゴシック"/>
              </a:rPr>
              <a:t>Toiminnallisen</a:t>
            </a:r>
            <a:r>
              <a:rPr lang="en-US" dirty="0">
                <a:ea typeface="ＭＳ Ｐゴシック"/>
              </a:rPr>
              <a:t> (</a:t>
            </a:r>
            <a:r>
              <a:rPr lang="en-US" err="1">
                <a:ea typeface="ＭＳ Ｐゴシック"/>
              </a:rPr>
              <a:t>koneluettavan</a:t>
            </a:r>
            <a:r>
              <a:rPr lang="en-US" dirty="0">
                <a:ea typeface="ＭＳ Ｐゴシック"/>
              </a:rPr>
              <a:t>) </a:t>
            </a:r>
            <a:r>
              <a:rPr lang="en-US" err="1">
                <a:ea typeface="ＭＳ Ｐゴシック"/>
              </a:rPr>
              <a:t>datanhallintasuunnitelmatyökalun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kehittäminen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tukemaan</a:t>
            </a:r>
            <a:r>
              <a:rPr lang="en-US" dirty="0">
                <a:ea typeface="ＭＳ Ｐゴシック"/>
              </a:rPr>
              <a:t> </a:t>
            </a:r>
            <a:r>
              <a:rPr lang="en-US" err="1">
                <a:ea typeface="ＭＳ Ｐゴシック"/>
              </a:rPr>
              <a:t>datanhallinnan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prosessia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toimintaa</a:t>
            </a:r>
            <a:endParaRPr lang="en-US">
              <a:ea typeface="ＭＳ Ｐゴシック"/>
            </a:endParaRPr>
          </a:p>
          <a:p>
            <a:pPr marL="0" indent="0">
              <a:buNone/>
            </a:pPr>
            <a:r>
              <a:rPr lang="en-US" b="1" err="1">
                <a:ea typeface="ＭＳ Ｐゴシック"/>
              </a:rPr>
              <a:t>Hyöty</a:t>
            </a:r>
            <a:r>
              <a:rPr lang="en-US" b="1" dirty="0">
                <a:ea typeface="ＭＳ Ｐゴシック"/>
              </a:rPr>
              <a:t>: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Helpottaa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tutkijan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arkea</a:t>
            </a:r>
            <a:r>
              <a:rPr lang="en-US" dirty="0">
                <a:ea typeface="ＭＳ Ｐゴシック"/>
              </a:rPr>
              <a:t>. </a:t>
            </a:r>
            <a:r>
              <a:rPr lang="en-US" err="1">
                <a:ea typeface="ＭＳ Ｐゴシック"/>
              </a:rPr>
              <a:t>Tutkimustyön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tehostuminen</a:t>
            </a:r>
            <a:r>
              <a:rPr lang="en-US" dirty="0">
                <a:ea typeface="ＭＳ Ｐゴシック"/>
              </a:rPr>
              <a:t>. </a:t>
            </a:r>
            <a:r>
              <a:rPr lang="en-US" err="1">
                <a:ea typeface="ＭＳ Ｐゴシック"/>
              </a:rPr>
              <a:t>Meritoituminen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datanhallinnasta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tehostuu</a:t>
            </a:r>
            <a:r>
              <a:rPr lang="en-US" dirty="0">
                <a:ea typeface="ＭＳ Ｐゴシック"/>
              </a:rPr>
              <a:t>. </a:t>
            </a:r>
            <a:r>
              <a:rPr lang="en-US" err="1">
                <a:ea typeface="ＭＳ Ｐゴシック"/>
              </a:rPr>
              <a:t>Organisaation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datanhallinnan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tarpeiden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ennustattavuuden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lisääminen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arvioinnin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mahdollistaminen</a:t>
            </a:r>
            <a:r>
              <a:rPr lang="en-US" dirty="0">
                <a:ea typeface="ＭＳ Ｐゴシック"/>
              </a:rPr>
              <a:t>. </a:t>
            </a:r>
            <a:endParaRPr lang="en-US" dirty="0"/>
          </a:p>
          <a:p>
            <a:pPr marL="151765" indent="-151765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1EAD0-92AC-B56A-C026-E6821EC5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Graphic 7" descr="Euro with solid fill">
            <a:extLst>
              <a:ext uri="{FF2B5EF4-FFF2-40B4-BE49-F238E27FC236}">
                <a16:creationId xmlns:a16="http://schemas.microsoft.com/office/drawing/2014/main" id="{F6498A9B-D650-80A9-65E7-CFD617233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7300" y="2573162"/>
            <a:ext cx="914400" cy="914400"/>
          </a:xfrm>
          <a:prstGeom prst="rect">
            <a:avLst/>
          </a:prstGeom>
        </p:spPr>
      </p:pic>
      <p:pic>
        <p:nvPicPr>
          <p:cNvPr id="10" name="Graphic 9" descr="Workflow with solid fill">
            <a:extLst>
              <a:ext uri="{FF2B5EF4-FFF2-40B4-BE49-F238E27FC236}">
                <a16:creationId xmlns:a16="http://schemas.microsoft.com/office/drawing/2014/main" id="{6665E19D-DAF8-ABF5-21CE-5376E0E13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7300" y="3539773"/>
            <a:ext cx="1147233" cy="1062566"/>
          </a:xfrm>
          <a:prstGeom prst="rect">
            <a:avLst/>
          </a:prstGeom>
        </p:spPr>
      </p:pic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DAA0C9E2-3B02-731D-6DD7-28F966BBF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6433" y="1189486"/>
            <a:ext cx="1380066" cy="13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08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E94ED-3E48-75B7-C55B-DFCDCD32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200">
                <a:ea typeface="ＭＳ Ｐゴシック"/>
              </a:rPr>
              <a:t>2. Palveluiden </a:t>
            </a:r>
            <a:r>
              <a:rPr lang="fi-FI" sz="2200" err="1">
                <a:ea typeface="ＭＳ Ｐゴシック"/>
              </a:rPr>
              <a:t>yhteentoimivuuden</a:t>
            </a:r>
            <a:r>
              <a:rPr lang="fi-FI" sz="2200">
                <a:ea typeface="ＭＳ Ｐゴシック"/>
              </a:rPr>
              <a:t> varmistaminen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8E09D-2C4F-B85C-85DD-FADFF2A23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2228"/>
            <a:ext cx="6680030" cy="3791007"/>
          </a:xfrm>
        </p:spPr>
        <p:txBody>
          <a:bodyPr/>
          <a:lstStyle/>
          <a:p>
            <a:pPr marL="151765" indent="-151765"/>
            <a:r>
              <a:rPr lang="fi-FI">
                <a:ea typeface="ＭＳ Ｐゴシック"/>
              </a:rPr>
              <a:t>Vahvistetaan aitoa yhteistyötä paikallisten ja kansallisten toimijoiden kesken: selkiytetään työnjakoa ja jaetaan parhaita käytäntöjä</a:t>
            </a:r>
            <a:endParaRPr lang="en-US">
              <a:ea typeface="ＭＳ Ｐゴシック"/>
            </a:endParaRPr>
          </a:p>
          <a:p>
            <a:pPr marL="151765" indent="-151765"/>
            <a:r>
              <a:rPr lang="fi-FI">
                <a:ea typeface="ＭＳ Ｐゴシック"/>
              </a:rPr>
              <a:t>Rakennetaan kansallinen datanhallinnan palvelukokonaisuus ja datanhallinnan toimintamallit ja prosessit, jotka täyttävät kansainväliset </a:t>
            </a:r>
            <a:r>
              <a:rPr lang="fi-FI" err="1">
                <a:ea typeface="ＭＳ Ｐゴシック"/>
              </a:rPr>
              <a:t>yhteentoimivuuden</a:t>
            </a:r>
            <a:r>
              <a:rPr lang="fi-FI">
                <a:ea typeface="ＭＳ Ｐゴシック"/>
              </a:rPr>
              <a:t> vaatimukset ja standardit: datan siirtäminen palveluiden välillä on helppoa</a:t>
            </a:r>
          </a:p>
          <a:p>
            <a:pPr marL="151765" indent="-151765"/>
            <a:r>
              <a:rPr lang="fi-FI">
                <a:ea typeface="ＭＳ Ｐゴシック"/>
              </a:rPr>
              <a:t>Palvelukokonaisuus mahdollistaa paikallisten palveluiden joustavan ja jatkuvan kehittämisen osaksi laajempia kansallisia ratkaisuja</a:t>
            </a:r>
          </a:p>
          <a:p>
            <a:pPr marL="0" indent="0">
              <a:buNone/>
            </a:pPr>
            <a:r>
              <a:rPr lang="fi-FI" b="1"/>
              <a:t>Hyöty: </a:t>
            </a:r>
            <a:r>
              <a:rPr lang="fi-FI"/>
              <a:t>Tutkijat voivat hyödyntää palveluja paikallisesta kansainväliseen, ja että datanhallinta on sujuvaa eri ympäristöissä.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11BAC-89BF-D441-6665-7FE72FFD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9C8EF53F-E082-3CB0-A8B3-229F29E4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0883" y="1224039"/>
            <a:ext cx="1380066" cy="1380066"/>
          </a:xfrm>
          <a:prstGeom prst="rect">
            <a:avLst/>
          </a:prstGeom>
        </p:spPr>
      </p:pic>
      <p:pic>
        <p:nvPicPr>
          <p:cNvPr id="6" name="Graphic 5" descr="Euro with solid fill">
            <a:extLst>
              <a:ext uri="{FF2B5EF4-FFF2-40B4-BE49-F238E27FC236}">
                <a16:creationId xmlns:a16="http://schemas.microsoft.com/office/drawing/2014/main" id="{EDC7FA7D-0A08-BF84-AA20-FDCE1A9D7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7300" y="2677448"/>
            <a:ext cx="914400" cy="914400"/>
          </a:xfrm>
          <a:prstGeom prst="rect">
            <a:avLst/>
          </a:prstGeom>
        </p:spPr>
      </p:pic>
      <p:pic>
        <p:nvPicPr>
          <p:cNvPr id="7" name="Graphic 6" descr="Workflow with solid fill">
            <a:extLst>
              <a:ext uri="{FF2B5EF4-FFF2-40B4-BE49-F238E27FC236}">
                <a16:creationId xmlns:a16="http://schemas.microsoft.com/office/drawing/2014/main" id="{0DDB1C76-E2D4-6FF1-82C1-A6CF52DCB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7300" y="3665192"/>
            <a:ext cx="1147233" cy="10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0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ADF4-A4B8-7E29-4109-208D2756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200">
                <a:ea typeface="ＭＳ Ｐゴシック"/>
              </a:rPr>
              <a:t>3. Arkaluonteisen datan palveluiden jatkuva kehittäminen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FDF5A-3CCA-3CC1-FD00-C0374B01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19620"/>
            <a:ext cx="6365770" cy="3374180"/>
          </a:xfrm>
        </p:spPr>
        <p:txBody>
          <a:bodyPr/>
          <a:lstStyle/>
          <a:p>
            <a:pPr marL="151765" indent="-151765"/>
            <a:r>
              <a:rPr lang="fi-FI" dirty="0">
                <a:ea typeface="ＭＳ Ｐゴシック"/>
              </a:rPr>
              <a:t>Luottamuksellisen datan palveluiden jatkuva kehittäminen paikallisesti ja kansallisesti ml. tehokkaimmat supertietokoneet</a:t>
            </a:r>
            <a:endParaRPr lang="en-US" dirty="0"/>
          </a:p>
          <a:p>
            <a:pPr marL="151765" indent="-151765"/>
            <a:r>
              <a:rPr lang="fi-FI" dirty="0">
                <a:ea typeface="ＭＳ Ｐゴシック"/>
              </a:rPr>
              <a:t>Kansallisten SD (</a:t>
            </a:r>
            <a:r>
              <a:rPr lang="fi-FI" dirty="0" err="1">
                <a:ea typeface="ＭＳ Ｐゴシック"/>
              </a:rPr>
              <a:t>sensitive</a:t>
            </a:r>
            <a:r>
              <a:rPr lang="fi-FI" dirty="0">
                <a:ea typeface="ＭＳ Ｐゴシック"/>
              </a:rPr>
              <a:t> data) -palveluiden laajempi hyödyntäminen. Osaamisen ja tuen varmistaminen. </a:t>
            </a:r>
          </a:p>
          <a:p>
            <a:pPr marL="151765" indent="-151765"/>
            <a:r>
              <a:rPr lang="fi-FI" dirty="0">
                <a:ea typeface="ＭＳ Ｐゴシック"/>
              </a:rPr>
              <a:t>Selvitetään kansallisen </a:t>
            </a:r>
            <a:r>
              <a:rPr lang="fi-FI" dirty="0" err="1">
                <a:ea typeface="ＭＳ Ｐゴシック"/>
              </a:rPr>
              <a:t>anonymisointipalvelun</a:t>
            </a:r>
            <a:r>
              <a:rPr lang="fi-FI" dirty="0">
                <a:ea typeface="ＭＳ Ｐゴシック"/>
              </a:rPr>
              <a:t> kehittämistä</a:t>
            </a:r>
          </a:p>
          <a:p>
            <a:pPr marL="151765" indent="-151765"/>
            <a:r>
              <a:rPr lang="fi-FI" dirty="0">
                <a:ea typeface="ＭＳ Ｐゴシック"/>
              </a:rPr>
              <a:t>Laaditaan kryptausteknologioita koskeva ohjeistus</a:t>
            </a:r>
          </a:p>
          <a:p>
            <a:pPr marL="0" indent="0">
              <a:buNone/>
            </a:pPr>
            <a:r>
              <a:rPr lang="fi-FI" b="1" dirty="0">
                <a:ea typeface="ＭＳ Ｐゴシック"/>
              </a:rPr>
              <a:t>Hyöty</a:t>
            </a:r>
            <a:r>
              <a:rPr lang="fi-FI" dirty="0">
                <a:ea typeface="ＭＳ Ｐゴシック"/>
              </a:rPr>
              <a:t>: Arkaluonteisten aineistojen käyttö tutkimuksessa tehostuu ja monipuolistuu.</a:t>
            </a:r>
          </a:p>
          <a:p>
            <a:pPr marL="151765" indent="-151765"/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DE80-4156-A24F-38BB-ED3AFE71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Graphic 4" descr="Euro with solid fill">
            <a:extLst>
              <a:ext uri="{FF2B5EF4-FFF2-40B4-BE49-F238E27FC236}">
                <a16:creationId xmlns:a16="http://schemas.microsoft.com/office/drawing/2014/main" id="{EB5370E9-B71A-370D-1E51-AA4D7011D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7300" y="2677448"/>
            <a:ext cx="914400" cy="914400"/>
          </a:xfrm>
          <a:prstGeom prst="rect">
            <a:avLst/>
          </a:prstGeom>
        </p:spPr>
      </p:pic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9C3C8333-AEE5-3168-98A8-655D9FD2C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0883" y="1224039"/>
            <a:ext cx="1380066" cy="1380066"/>
          </a:xfrm>
          <a:prstGeom prst="rect">
            <a:avLst/>
          </a:prstGeom>
        </p:spPr>
      </p:pic>
      <p:pic>
        <p:nvPicPr>
          <p:cNvPr id="7" name="Graphic 6" descr="Workflow with solid fill">
            <a:extLst>
              <a:ext uri="{FF2B5EF4-FFF2-40B4-BE49-F238E27FC236}">
                <a16:creationId xmlns:a16="http://schemas.microsoft.com/office/drawing/2014/main" id="{A6165E6C-B235-5771-692D-AB34BD18B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7300" y="3665192"/>
            <a:ext cx="1147233" cy="10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9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1731-9053-684E-50B6-E7827DC2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ea typeface="ＭＳ Ｐゴシック"/>
              </a:rPr>
              <a:t>4. Pitkäaikaissäilytyspalvelun </a:t>
            </a:r>
            <a:r>
              <a:rPr lang="en-US" sz="2200" err="1">
                <a:ea typeface="ＭＳ Ｐゴシック"/>
              </a:rPr>
              <a:t>käytön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laajentaminen</a:t>
            </a:r>
            <a:endParaRPr lang="en-US" sz="2200"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73AD-7F79-D8DF-DAAD-A4DE5B8B7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1765" indent="-151765"/>
            <a:r>
              <a:rPr lang="en-US" dirty="0" err="1">
                <a:ea typeface="ＭＳ Ｐゴシック"/>
              </a:rPr>
              <a:t>Aineistojen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kuvailun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tehostaminen</a:t>
            </a:r>
            <a:r>
              <a:rPr lang="en-US" dirty="0">
                <a:ea typeface="ＭＳ Ｐゴシック"/>
              </a:rPr>
              <a:t>: </a:t>
            </a:r>
            <a:r>
              <a:rPr lang="en-US" dirty="0" err="1">
                <a:ea typeface="ＭＳ Ｐゴシック"/>
              </a:rPr>
              <a:t>metatietojen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tuottaminen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mahdollisimman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varhaisessa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vaiheessa</a:t>
            </a:r>
            <a:endParaRPr lang="en-US" dirty="0"/>
          </a:p>
          <a:p>
            <a:pPr marL="151765" indent="-151765"/>
            <a:r>
              <a:rPr lang="en-US" dirty="0" err="1">
                <a:ea typeface="ＭＳ Ｐゴシック"/>
              </a:rPr>
              <a:t>Organisaation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sisäisten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prosessien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kehittäminen</a:t>
            </a:r>
            <a:r>
              <a:rPr lang="en-US" dirty="0">
                <a:ea typeface="ＭＳ Ｐゴシック"/>
              </a:rPr>
              <a:t>.</a:t>
            </a:r>
          </a:p>
          <a:p>
            <a:pPr marL="409575" lvl="1" indent="-151765"/>
            <a:r>
              <a:rPr lang="en-US" sz="1550" err="1">
                <a:ea typeface="ＭＳ Ｐゴシック"/>
              </a:rPr>
              <a:t>Datanhallinnan</a:t>
            </a:r>
            <a:r>
              <a:rPr lang="en-US" sz="1550" dirty="0">
                <a:ea typeface="ＭＳ Ｐゴシック"/>
              </a:rPr>
              <a:t> </a:t>
            </a:r>
            <a:r>
              <a:rPr lang="en-US" sz="1550" err="1">
                <a:ea typeface="ＭＳ Ｐゴシック"/>
              </a:rPr>
              <a:t>peruspalveluiden</a:t>
            </a:r>
            <a:r>
              <a:rPr lang="en-US" sz="1550" dirty="0">
                <a:ea typeface="ＭＳ Ｐゴシック"/>
              </a:rPr>
              <a:t> </a:t>
            </a:r>
            <a:r>
              <a:rPr lang="en-US" sz="1550" err="1">
                <a:ea typeface="ＭＳ Ｐゴシック"/>
              </a:rPr>
              <a:t>määritteleminen</a:t>
            </a:r>
            <a:r>
              <a:rPr lang="en-US" sz="1550" dirty="0">
                <a:ea typeface="ＭＳ Ｐゴシック"/>
              </a:rPr>
              <a:t> </a:t>
            </a:r>
            <a:r>
              <a:rPr lang="en-US" sz="1550" err="1">
                <a:ea typeface="ＭＳ Ｐゴシック"/>
              </a:rPr>
              <a:t>tukemaan</a:t>
            </a:r>
            <a:r>
              <a:rPr lang="en-US" sz="1550" dirty="0">
                <a:ea typeface="ＭＳ Ｐゴシック"/>
              </a:rPr>
              <a:t> </a:t>
            </a:r>
            <a:r>
              <a:rPr lang="en-US" sz="1550" err="1">
                <a:ea typeface="ＭＳ Ｐゴシック"/>
              </a:rPr>
              <a:t>tätä</a:t>
            </a:r>
            <a:endParaRPr lang="en-US" sz="1550">
              <a:ea typeface="ＭＳ Ｐゴシック"/>
            </a:endParaRPr>
          </a:p>
          <a:p>
            <a:pPr marL="409575" lvl="1" indent="-151765"/>
            <a:r>
              <a:rPr lang="en-US" sz="1550" err="1">
                <a:ea typeface="ＭＳ Ｐゴシック"/>
              </a:rPr>
              <a:t>Organisaatioiden</a:t>
            </a:r>
            <a:r>
              <a:rPr lang="en-US" sz="1550" dirty="0">
                <a:ea typeface="ＭＳ Ｐゴシック"/>
              </a:rPr>
              <a:t> </a:t>
            </a:r>
            <a:r>
              <a:rPr lang="en-US" sz="1550" err="1">
                <a:ea typeface="ＭＳ Ｐゴシック"/>
              </a:rPr>
              <a:t>datastrategian</a:t>
            </a:r>
            <a:r>
              <a:rPr lang="en-US" sz="1550" dirty="0">
                <a:ea typeface="ＭＳ Ｐゴシック"/>
              </a:rPr>
              <a:t> </a:t>
            </a:r>
            <a:r>
              <a:rPr lang="en-US" sz="1550" err="1">
                <a:ea typeface="ＭＳ Ｐゴシック"/>
              </a:rPr>
              <a:t>laatiminen</a:t>
            </a:r>
            <a:endParaRPr lang="en-US" sz="1550"/>
          </a:p>
          <a:p>
            <a:pPr marL="151765" indent="-151765"/>
            <a:r>
              <a:rPr lang="en-US" err="1">
                <a:ea typeface="ＭＳ Ｐゴシック"/>
              </a:rPr>
              <a:t>Kansallinen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ohjeistus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tutkimusaineistojen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arvonmääritykseen</a:t>
            </a:r>
            <a:endParaRPr lang="en-US"/>
          </a:p>
          <a:p>
            <a:pPr marL="0" indent="0">
              <a:buNone/>
            </a:pPr>
            <a:r>
              <a:rPr lang="en-US" b="1" err="1">
                <a:ea typeface="ＭＳ Ｐゴシック"/>
              </a:rPr>
              <a:t>Hyöty</a:t>
            </a:r>
            <a:r>
              <a:rPr lang="en-US" dirty="0">
                <a:ea typeface="ＭＳ Ｐゴシック"/>
              </a:rPr>
              <a:t>: </a:t>
            </a:r>
            <a:r>
              <a:rPr lang="en-US" err="1">
                <a:ea typeface="ＭＳ Ｐゴシック"/>
              </a:rPr>
              <a:t>Arvokkaat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tutkimusaineistot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säilyvät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laadukkaina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käytettävinä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jälkipolville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asti</a:t>
            </a:r>
            <a:r>
              <a:rPr lang="en-US" dirty="0">
                <a:ea typeface="ＭＳ Ｐゴシック"/>
              </a:rPr>
              <a:t>. </a:t>
            </a:r>
            <a:r>
              <a:rPr lang="en-US" err="1">
                <a:ea typeface="ＭＳ Ｐゴシック"/>
              </a:rPr>
              <a:t>Aineistojen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autenttisuus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voidaan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taata</a:t>
            </a:r>
            <a:r>
              <a:rPr lang="en-US" dirty="0">
                <a:ea typeface="ＭＳ Ｐゴシック"/>
              </a:rPr>
              <a:t>. </a:t>
            </a:r>
            <a:r>
              <a:rPr lang="en-US" err="1">
                <a:ea typeface="ＭＳ Ｐゴシック"/>
              </a:rPr>
              <a:t>Aineistojen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hallinnan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merkittävä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parantuminen</a:t>
            </a:r>
            <a:r>
              <a:rPr lang="en-US" dirty="0">
                <a:ea typeface="ＭＳ Ｐゴシック"/>
              </a:rPr>
              <a:t>. </a:t>
            </a:r>
            <a:r>
              <a:rPr lang="en-US" err="1">
                <a:ea typeface="ＭＳ Ｐゴシック"/>
              </a:rPr>
              <a:t>Organisaatioiden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oman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tallennusinfran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keventyminen</a:t>
            </a:r>
            <a:r>
              <a:rPr lang="en-US" dirty="0">
                <a:ea typeface="ＭＳ Ｐゴシック"/>
              </a:rPr>
              <a:t>.</a:t>
            </a:r>
            <a:endParaRPr lang="en-US" dirty="0"/>
          </a:p>
          <a:p>
            <a:pPr marL="151765" indent="-151765"/>
            <a:endParaRPr lang="en-US"/>
          </a:p>
          <a:p>
            <a:pPr marL="151765" indent="-151765"/>
            <a:endParaRPr lang="en-US"/>
          </a:p>
          <a:p>
            <a:pPr marL="151765" indent="-151765"/>
            <a:endParaRPr lang="en-US"/>
          </a:p>
          <a:p>
            <a:pPr marL="151765" indent="-151765"/>
            <a:endParaRPr lang="en-US"/>
          </a:p>
          <a:p>
            <a:pPr marL="151765" indent="-151765"/>
            <a:endParaRPr lang="en-US"/>
          </a:p>
          <a:p>
            <a:pPr marL="151765" indent="-151765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8D68D-33C2-6D15-8502-849A1033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Graphic 6" descr="Workflow with solid fill">
            <a:extLst>
              <a:ext uri="{FF2B5EF4-FFF2-40B4-BE49-F238E27FC236}">
                <a16:creationId xmlns:a16="http://schemas.microsoft.com/office/drawing/2014/main" id="{293B80BD-37F1-7A9E-3464-73EAB57FB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7300" y="3539773"/>
            <a:ext cx="1147233" cy="10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34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EB5F-3425-4070-FA4D-8ACF6EF4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ea typeface="ＭＳ Ｐゴシック"/>
              </a:rPr>
              <a:t>5. </a:t>
            </a:r>
            <a:r>
              <a:rPr lang="en-US" sz="2000" err="1">
                <a:ea typeface="ＭＳ Ｐゴシック"/>
              </a:rPr>
              <a:t>Tallennuskapasiteetin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riittävyys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laajoille</a:t>
            </a:r>
            <a:r>
              <a:rPr lang="en-US" sz="2000">
                <a:ea typeface="ＭＳ Ｐゴシック"/>
              </a:rPr>
              <a:t> </a:t>
            </a:r>
            <a:r>
              <a:rPr lang="en-US" sz="2000" err="1">
                <a:ea typeface="ＭＳ Ｐゴシック"/>
              </a:rPr>
              <a:t>tutkimusaineistoille</a:t>
            </a:r>
            <a:endParaRPr lang="en-US" sz="2000"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B2527-2BB7-4F55-424B-6ADD8D9F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045019"/>
            <a:ext cx="7130183" cy="3401576"/>
          </a:xfrm>
        </p:spPr>
        <p:txBody>
          <a:bodyPr/>
          <a:lstStyle/>
          <a:p>
            <a:pPr marL="151765" indent="-151765"/>
            <a:r>
              <a:rPr lang="en-US" sz="1600" dirty="0" err="1">
                <a:ea typeface="ＭＳ Ｐゴシック"/>
              </a:rPr>
              <a:t>Kehitetään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palveluiden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soveltuvuutta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eri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tutkimusalojen</a:t>
            </a:r>
            <a:r>
              <a:rPr lang="en-US" sz="1600" dirty="0">
                <a:ea typeface="ＭＳ Ｐゴシック"/>
              </a:rPr>
              <a:t> ja </a:t>
            </a:r>
            <a:r>
              <a:rPr lang="en-US" sz="1600" dirty="0" err="1">
                <a:ea typeface="ＭＳ Ｐゴシック"/>
              </a:rPr>
              <a:t>erilaisten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datojen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käsittelyn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näkökulmasta</a:t>
            </a:r>
            <a:r>
              <a:rPr lang="en-US" sz="1600" dirty="0">
                <a:ea typeface="ＭＳ Ｐゴシック"/>
              </a:rPr>
              <a:t>. </a:t>
            </a:r>
            <a:endParaRPr lang="en-US" sz="1600" dirty="0"/>
          </a:p>
          <a:p>
            <a:pPr marL="151765" indent="-151765"/>
            <a:r>
              <a:rPr lang="en-US" sz="1600" dirty="0" err="1">
                <a:ea typeface="ＭＳ Ｐゴシック"/>
              </a:rPr>
              <a:t>Huomioidaan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erityisesti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paljon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tallennustilaa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vaativat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datat</a:t>
            </a:r>
            <a:endParaRPr lang="en-US" sz="1600" dirty="0"/>
          </a:p>
          <a:p>
            <a:pPr marL="151765" indent="-151765"/>
            <a:r>
              <a:rPr lang="en-US" sz="1600" dirty="0" err="1">
                <a:ea typeface="ＭＳ Ｐゴシック"/>
              </a:rPr>
              <a:t>Edellyttää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aineistojen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elinkaaren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hallintaa</a:t>
            </a:r>
            <a:r>
              <a:rPr lang="en-US" sz="1600" dirty="0">
                <a:ea typeface="ＭＳ Ｐゴシック"/>
              </a:rPr>
              <a:t> (ml. </a:t>
            </a:r>
            <a:r>
              <a:rPr lang="en-US" sz="1600" dirty="0" err="1">
                <a:ea typeface="ＭＳ Ｐゴシック"/>
              </a:rPr>
              <a:t>datan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hallittu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hävittäminen</a:t>
            </a:r>
            <a:r>
              <a:rPr lang="en-US" sz="1600" dirty="0">
                <a:ea typeface="ＭＳ Ｐゴシック"/>
              </a:rPr>
              <a:t>)</a:t>
            </a:r>
          </a:p>
          <a:p>
            <a:pPr marL="151765" indent="-151765"/>
            <a:r>
              <a:rPr lang="en-US" sz="1600" err="1">
                <a:ea typeface="ＭＳ Ｐゴシック"/>
              </a:rPr>
              <a:t>Organisaatiokohtaiset</a:t>
            </a:r>
            <a:r>
              <a:rPr lang="en-US" sz="1600" dirty="0">
                <a:ea typeface="ＭＳ Ｐゴシック"/>
              </a:rPr>
              <a:t> ja </a:t>
            </a:r>
            <a:r>
              <a:rPr lang="en-US" sz="1600" err="1">
                <a:ea typeface="ＭＳ Ｐゴシック"/>
              </a:rPr>
              <a:t>kansalliset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err="1">
                <a:ea typeface="ＭＳ Ｐゴシック"/>
              </a:rPr>
              <a:t>ratkaisut</a:t>
            </a:r>
            <a:r>
              <a:rPr lang="en-US" sz="1600" dirty="0">
                <a:ea typeface="ＭＳ Ｐゴシック"/>
              </a:rPr>
              <a:t>. </a:t>
            </a:r>
            <a:r>
              <a:rPr lang="en-US" sz="1600" err="1">
                <a:ea typeface="ＭＳ Ｐゴシック"/>
              </a:rPr>
              <a:t>Sovitaan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err="1">
                <a:ea typeface="ＭＳ Ｐゴシック"/>
              </a:rPr>
              <a:t>työnjaosta</a:t>
            </a:r>
            <a:r>
              <a:rPr lang="en-US" sz="1600" dirty="0">
                <a:ea typeface="ＭＳ Ｐゴシック"/>
              </a:rPr>
              <a:t>. </a:t>
            </a:r>
            <a:r>
              <a:rPr lang="en-US" sz="1600" err="1">
                <a:ea typeface="ＭＳ Ｐゴシック"/>
              </a:rPr>
              <a:t>Kehitetään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err="1">
                <a:ea typeface="ＭＳ Ｐゴシック"/>
              </a:rPr>
              <a:t>yhteentoimivuutta</a:t>
            </a:r>
            <a:r>
              <a:rPr lang="en-US" sz="1600" dirty="0">
                <a:ea typeface="ＭＳ Ｐゴシック"/>
              </a:rPr>
              <a:t>.</a:t>
            </a:r>
          </a:p>
          <a:p>
            <a:pPr marL="151765" indent="-151765"/>
            <a:r>
              <a:rPr lang="en-US" sz="1600" dirty="0" err="1">
                <a:ea typeface="ＭＳ Ｐゴシック"/>
              </a:rPr>
              <a:t>Palvelujen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tarjoajien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kesken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sovitaan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uudenlaisesta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kehittämisen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toimintamallista</a:t>
            </a:r>
            <a:r>
              <a:rPr lang="en-US" sz="1600" dirty="0">
                <a:ea typeface="ＭＳ Ｐゴシック"/>
              </a:rPr>
              <a:t>, jota </a:t>
            </a:r>
            <a:r>
              <a:rPr lang="en-US" sz="1600" dirty="0" err="1">
                <a:ea typeface="ＭＳ Ｐゴシック"/>
              </a:rPr>
              <a:t>vaikuttavuusperusteinen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strateginen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kehittäminen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edellyttää</a:t>
            </a:r>
            <a:r>
              <a:rPr lang="en-US" sz="1600" dirty="0">
                <a:ea typeface="ＭＳ Ｐゴシック"/>
              </a:rPr>
              <a:t>. </a:t>
            </a:r>
          </a:p>
          <a:p>
            <a:pPr marL="0" indent="0">
              <a:buNone/>
            </a:pPr>
            <a:r>
              <a:rPr lang="en-US" sz="1600" b="1" dirty="0" err="1">
                <a:ea typeface="ＭＳ Ｐゴシック"/>
              </a:rPr>
              <a:t>Hyöty</a:t>
            </a:r>
            <a:r>
              <a:rPr lang="en-US" sz="1600" b="1" dirty="0">
                <a:ea typeface="ＭＳ Ｐゴシック"/>
              </a:rPr>
              <a:t>: </a:t>
            </a:r>
            <a:r>
              <a:rPr lang="en-US" sz="1600" dirty="0" err="1">
                <a:ea typeface="ＭＳ Ｐゴシック"/>
              </a:rPr>
              <a:t>Tutkimusaineistot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saadaan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talteen</a:t>
            </a:r>
            <a:r>
              <a:rPr lang="en-US" sz="1600" dirty="0">
                <a:ea typeface="ＭＳ Ｐゴシック"/>
              </a:rPr>
              <a:t>, </a:t>
            </a:r>
            <a:r>
              <a:rPr lang="en-US" sz="1600" dirty="0" err="1">
                <a:ea typeface="ＭＳ Ｐゴシック"/>
              </a:rPr>
              <a:t>tutkimuksen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tekeminen</a:t>
            </a:r>
            <a:r>
              <a:rPr lang="en-US" sz="1600" dirty="0">
                <a:ea typeface="ＭＳ Ｐゴシック"/>
              </a:rPr>
              <a:t> </a:t>
            </a:r>
            <a:r>
              <a:rPr lang="en-US" sz="1600" dirty="0" err="1">
                <a:ea typeface="ＭＳ Ｐゴシック"/>
              </a:rPr>
              <a:t>tehostuu</a:t>
            </a:r>
            <a:endParaRPr lang="en-US" sz="1600" dirty="0">
              <a:ea typeface="ＭＳ Ｐゴシック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BBB13-0979-8E85-1CF5-DBE07A06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Graphic 4" descr="Euro with solid fill">
            <a:extLst>
              <a:ext uri="{FF2B5EF4-FFF2-40B4-BE49-F238E27FC236}">
                <a16:creationId xmlns:a16="http://schemas.microsoft.com/office/drawing/2014/main" id="{8817DD9D-0BD5-F4F8-4707-8EC9BD7AD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9266" y="2593673"/>
            <a:ext cx="914400" cy="914400"/>
          </a:xfrm>
          <a:prstGeom prst="rect">
            <a:avLst/>
          </a:prstGeom>
        </p:spPr>
      </p:pic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330F4741-87B6-8E6A-BC56-2DD6AC74B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33" y="1189486"/>
            <a:ext cx="1380066" cy="1380066"/>
          </a:xfrm>
          <a:prstGeom prst="rect">
            <a:avLst/>
          </a:prstGeom>
        </p:spPr>
      </p:pic>
      <p:pic>
        <p:nvPicPr>
          <p:cNvPr id="8" name="Graphic 7" descr="Workflow with solid fill">
            <a:extLst>
              <a:ext uri="{FF2B5EF4-FFF2-40B4-BE49-F238E27FC236}">
                <a16:creationId xmlns:a16="http://schemas.microsoft.com/office/drawing/2014/main" id="{FC0D5A1F-3FD1-0FF0-CFBE-95195B15C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7384" y="3628616"/>
            <a:ext cx="1147233" cy="10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72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1039-4291-009E-EB11-8774EBD1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ea typeface="ＭＳ Ｐゴシック"/>
              </a:rPr>
              <a:t>6. </a:t>
            </a:r>
            <a:r>
              <a:rPr lang="en-US" sz="2200" err="1">
                <a:ea typeface="ＭＳ Ｐゴシック"/>
              </a:rPr>
              <a:t>Strategisen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johtamisen</a:t>
            </a:r>
            <a:r>
              <a:rPr lang="en-US" sz="2200">
                <a:ea typeface="ＭＳ Ｐゴシック"/>
              </a:rPr>
              <a:t> ja </a:t>
            </a:r>
            <a:r>
              <a:rPr lang="en-US" sz="2200" err="1">
                <a:ea typeface="ＭＳ Ｐゴシック"/>
              </a:rPr>
              <a:t>toiminnan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toteuttamisen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välisen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yhteyden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tiivistäminen</a:t>
            </a:r>
            <a:endParaRPr lang="en-US" err="1"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A7303-779C-AAD5-BF05-100BB1D6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883"/>
            <a:ext cx="6857956" cy="3753040"/>
          </a:xfrm>
        </p:spPr>
        <p:txBody>
          <a:bodyPr/>
          <a:lstStyle/>
          <a:p>
            <a:pPr marL="151765" indent="-151765"/>
            <a:r>
              <a:rPr lang="en-US" dirty="0" err="1">
                <a:ea typeface="ＭＳ Ｐゴシック"/>
              </a:rPr>
              <a:t>Kansallisella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paikallisella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tasolla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tarvitaan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yhteinen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datanhallinnan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tavoitetila</a:t>
            </a:r>
            <a:r>
              <a:rPr lang="en-US" dirty="0">
                <a:ea typeface="ＭＳ Ｐゴシック"/>
              </a:rPr>
              <a:t>*</a:t>
            </a:r>
          </a:p>
          <a:p>
            <a:pPr marL="151765" indent="-151765"/>
            <a:r>
              <a:rPr lang="en-US" dirty="0" err="1">
                <a:ea typeface="ＭＳ Ｐゴシック"/>
              </a:rPr>
              <a:t>Organisaation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johdon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palveluiden</a:t>
            </a:r>
            <a:r>
              <a:rPr lang="en-US" dirty="0">
                <a:ea typeface="ＭＳ Ｐゴシック"/>
              </a:rPr>
              <a:t> (</a:t>
            </a:r>
            <a:r>
              <a:rPr lang="en-US" dirty="0" err="1">
                <a:ea typeface="ＭＳ Ｐゴシック"/>
              </a:rPr>
              <a:t>datatuki</a:t>
            </a:r>
            <a:r>
              <a:rPr lang="en-US" dirty="0">
                <a:ea typeface="ＭＳ Ｐゴシック"/>
              </a:rPr>
              <a:t>, </a:t>
            </a:r>
            <a:r>
              <a:rPr lang="en-US" dirty="0" err="1">
                <a:ea typeface="ＭＳ Ｐゴシック"/>
              </a:rPr>
              <a:t>kirjastot</a:t>
            </a:r>
            <a:r>
              <a:rPr lang="en-US" dirty="0">
                <a:ea typeface="ＭＳ Ｐゴシック"/>
              </a:rPr>
              <a:t>, IT-</a:t>
            </a:r>
            <a:r>
              <a:rPr lang="en-US" dirty="0" err="1">
                <a:ea typeface="ＭＳ Ｐゴシック"/>
              </a:rPr>
              <a:t>palvelut</a:t>
            </a:r>
            <a:r>
              <a:rPr lang="en-US" dirty="0">
                <a:ea typeface="ＭＳ Ｐゴシック"/>
              </a:rPr>
              <a:t>, </a:t>
            </a:r>
            <a:r>
              <a:rPr lang="en-US" dirty="0" err="1">
                <a:ea typeface="ＭＳ Ｐゴシック"/>
              </a:rPr>
              <a:t>tutkimuspalvelut</a:t>
            </a:r>
            <a:r>
              <a:rPr lang="en-US" dirty="0">
                <a:ea typeface="ＭＳ Ｐゴシック"/>
              </a:rPr>
              <a:t>) </a:t>
            </a:r>
            <a:r>
              <a:rPr lang="en-US" dirty="0" err="1">
                <a:ea typeface="ＭＳ Ｐゴシック"/>
              </a:rPr>
              <a:t>välisen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yhteistyön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vahvistaminen</a:t>
            </a:r>
            <a:endParaRPr lang="en-US" dirty="0"/>
          </a:p>
          <a:p>
            <a:pPr marL="151765" indent="-151765"/>
            <a:r>
              <a:rPr lang="en-US" dirty="0" err="1">
                <a:ea typeface="ＭＳ Ｐゴシック"/>
              </a:rPr>
              <a:t>Kansallisten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verkostojen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toimielinten</a:t>
            </a:r>
            <a:r>
              <a:rPr lang="en-US" dirty="0">
                <a:ea typeface="ＭＳ Ｐゴシック"/>
              </a:rPr>
              <a:t> (</a:t>
            </a:r>
            <a:r>
              <a:rPr lang="en-US" dirty="0" err="1">
                <a:ea typeface="ＭＳ Ｐゴシック"/>
              </a:rPr>
              <a:t>esim</a:t>
            </a:r>
            <a:r>
              <a:rPr lang="en-US" dirty="0">
                <a:ea typeface="ＭＳ Ｐゴシック"/>
              </a:rPr>
              <a:t>.  </a:t>
            </a:r>
            <a:r>
              <a:rPr lang="en-US" dirty="0" err="1">
                <a:ea typeface="ＭＳ Ｐゴシック"/>
              </a:rPr>
              <a:t>Tieteellisen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laskennan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datanhallinnan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yhteistyöfoorumi</a:t>
            </a:r>
            <a:r>
              <a:rPr lang="en-US" dirty="0">
                <a:ea typeface="ＭＳ Ｐゴシック"/>
              </a:rPr>
              <a:t>, YTF) </a:t>
            </a:r>
            <a:r>
              <a:rPr lang="en-US" dirty="0" err="1">
                <a:ea typeface="ＭＳ Ｐゴシック"/>
              </a:rPr>
              <a:t>roolien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selkiyttäminen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vahvistaminen</a:t>
            </a:r>
            <a:endParaRPr lang="en-US" dirty="0"/>
          </a:p>
          <a:p>
            <a:pPr marL="151765" indent="-151765"/>
            <a:r>
              <a:rPr lang="en-US" dirty="0" err="1">
                <a:ea typeface="ＭＳ Ｐゴシック"/>
              </a:rPr>
              <a:t>Toimijoiden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sitouttaminen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jaettuun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tavoitetilaan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mahdollistaa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systeemisen</a:t>
            </a:r>
            <a:r>
              <a:rPr lang="en-US" dirty="0">
                <a:ea typeface="ＭＳ Ｐゴシック"/>
              </a:rPr>
              <a:t> tai </a:t>
            </a:r>
            <a:r>
              <a:rPr lang="en-US" dirty="0" err="1">
                <a:ea typeface="ＭＳ Ｐゴシック"/>
              </a:rPr>
              <a:t>verkostomaisen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johtamisen</a:t>
            </a:r>
            <a:r>
              <a:rPr lang="en-US" dirty="0">
                <a:ea typeface="ＭＳ Ｐゴシック"/>
              </a:rPr>
              <a:t>. </a:t>
            </a:r>
          </a:p>
          <a:p>
            <a:pPr marL="0" indent="0">
              <a:buNone/>
            </a:pPr>
            <a:r>
              <a:rPr lang="en-US" b="1" dirty="0" err="1">
                <a:ea typeface="ＭＳ Ｐゴシック"/>
              </a:rPr>
              <a:t>Hyöty</a:t>
            </a:r>
            <a:r>
              <a:rPr lang="en-US" dirty="0">
                <a:ea typeface="ＭＳ Ｐゴシック"/>
              </a:rPr>
              <a:t>: </a:t>
            </a:r>
            <a:r>
              <a:rPr lang="en-US" dirty="0" err="1">
                <a:ea typeface="ＭＳ Ｐゴシック"/>
              </a:rPr>
              <a:t>Yhteentoimivien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palveluiden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tuottaminen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tehokkaasti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yli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hallinto</a:t>
            </a:r>
            <a:r>
              <a:rPr lang="en-US" dirty="0">
                <a:ea typeface="ＭＳ Ｐゴシック"/>
              </a:rPr>
              <a:t>- ja </a:t>
            </a:r>
            <a:r>
              <a:rPr lang="en-US" dirty="0" err="1">
                <a:ea typeface="ＭＳ Ｐゴシック"/>
              </a:rPr>
              <a:t>organisaatiorajojen</a:t>
            </a:r>
            <a:r>
              <a:rPr lang="en-US" dirty="0">
                <a:ea typeface="ＭＳ Ｐゴシック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AB5AD-4C3D-FC26-8935-AFB71432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1099B36F-86FD-A479-A6D9-57326A904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8075" y="3106209"/>
            <a:ext cx="1380066" cy="1380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44A34-636C-B811-DC41-3A45BB5B7C95}"/>
              </a:ext>
            </a:extLst>
          </p:cNvPr>
          <p:cNvSpPr txBox="1"/>
          <p:nvPr/>
        </p:nvSpPr>
        <p:spPr>
          <a:xfrm>
            <a:off x="3731995" y="4619919"/>
            <a:ext cx="546388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>
                <a:latin typeface="Candara"/>
                <a:ea typeface="ＭＳ Ｐゴシック"/>
              </a:rPr>
              <a:t>*https://wiki.eduuni.fi/spaces/CscKtpoYtf/pages/494637597/3.4+Palvelut#id-3.4Palvelut-3.4.2.5Tutkimuksendatanhallinnanjohtaminenjaorganisointi</a:t>
            </a:r>
          </a:p>
        </p:txBody>
      </p:sp>
    </p:spTree>
    <p:extLst>
      <p:ext uri="{BB962C8B-B14F-4D97-AF65-F5344CB8AC3E}">
        <p14:creationId xmlns:p14="http://schemas.microsoft.com/office/powerpoint/2010/main" val="3166223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0FD3-9ABC-03B5-4A28-DB1D95FB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ea typeface="ＭＳ Ｐゴシック"/>
              </a:rPr>
              <a:t>7. </a:t>
            </a:r>
            <a:r>
              <a:rPr lang="en-US" sz="2200" err="1">
                <a:ea typeface="ＭＳ Ｐゴシック"/>
              </a:rPr>
              <a:t>Kansallinen</a:t>
            </a:r>
            <a:r>
              <a:rPr lang="en-US" sz="2200">
                <a:ea typeface="ＭＳ Ｐゴシック"/>
              </a:rPr>
              <a:t> </a:t>
            </a:r>
            <a:r>
              <a:rPr lang="en-US" sz="2200" err="1">
                <a:ea typeface="ＭＳ Ｐゴシック"/>
              </a:rPr>
              <a:t>palvelukatalogi</a:t>
            </a:r>
            <a:endParaRPr lang="en-US" sz="2200">
              <a:ea typeface="ＭＳ Ｐゴシック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AA23-CA02-2A11-6CA3-9776D82BC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1765" indent="-151765"/>
            <a:r>
              <a:rPr lang="en-US" dirty="0" err="1">
                <a:ea typeface="ＭＳ Ｐゴシック"/>
              </a:rPr>
              <a:t>Kansallisesti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saatavilla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olevat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samaan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katalogiin</a:t>
            </a:r>
            <a:endParaRPr lang="en-US" dirty="0">
              <a:ea typeface="ＭＳ Ｐゴシック"/>
            </a:endParaRPr>
          </a:p>
          <a:p>
            <a:pPr marL="151765" indent="-151765"/>
            <a:r>
              <a:rPr lang="en-US" dirty="0" err="1">
                <a:ea typeface="ＭＳ Ｐゴシック"/>
              </a:rPr>
              <a:t>Korkeakoulujen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omat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palvelukatalogit</a:t>
            </a:r>
            <a:r>
              <a:rPr lang="en-US" dirty="0">
                <a:ea typeface="ＭＳ Ｐゴシック"/>
              </a:rPr>
              <a:t> </a:t>
            </a:r>
            <a:endParaRPr lang="en-US" dirty="0"/>
          </a:p>
          <a:p>
            <a:pPr marL="151765" indent="-151765"/>
            <a:r>
              <a:rPr lang="en-US" err="1">
                <a:ea typeface="ＭＳ Ｐゴシック"/>
              </a:rPr>
              <a:t>CSC:n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palvelukatalogin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integroiminen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paikallisiin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palvelukatalogeihin</a:t>
            </a:r>
            <a:r>
              <a:rPr lang="en-US" dirty="0">
                <a:ea typeface="ＭＳ Ｐゴシック"/>
              </a:rPr>
              <a:t> ja -</a:t>
            </a:r>
            <a:r>
              <a:rPr lang="en-US" err="1">
                <a:ea typeface="ＭＳ Ｐゴシック"/>
              </a:rPr>
              <a:t>näkymiin</a:t>
            </a:r>
            <a:endParaRPr lang="en-US" err="1"/>
          </a:p>
          <a:p>
            <a:pPr marL="151765" indent="-151765"/>
            <a:r>
              <a:rPr lang="en-US" err="1">
                <a:ea typeface="ＭＳ Ｐゴシック"/>
              </a:rPr>
              <a:t>Koneluettavuus</a:t>
            </a:r>
            <a:endParaRPr lang="en-US">
              <a:ea typeface="ＭＳ Ｐゴシック"/>
            </a:endParaRPr>
          </a:p>
          <a:p>
            <a:pPr marL="151765" indent="-151765"/>
            <a:r>
              <a:rPr lang="en-US" dirty="0" err="1">
                <a:ea typeface="ＭＳ Ｐゴシック"/>
              </a:rPr>
              <a:t>Linkittyminen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koneluettavaan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datanhallintasuunnitelmaan</a:t>
            </a:r>
            <a:endParaRPr lang="en-US" dirty="0">
              <a:ea typeface="ＭＳ Ｐゴシック"/>
            </a:endParaRPr>
          </a:p>
          <a:p>
            <a:pPr marL="0" indent="0">
              <a:buNone/>
            </a:pPr>
            <a:r>
              <a:rPr lang="en-US" b="1" err="1">
                <a:ea typeface="ＭＳ Ｐゴシック"/>
              </a:rPr>
              <a:t>Hyöty</a:t>
            </a:r>
            <a:r>
              <a:rPr lang="en-US" b="1" dirty="0">
                <a:ea typeface="ＭＳ Ｐゴシック"/>
              </a:rPr>
              <a:t>: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Palveluiden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löydettävyys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parantuu</a:t>
            </a:r>
            <a:r>
              <a:rPr lang="en-US" dirty="0">
                <a:ea typeface="ＭＳ Ｐゴシック"/>
              </a:rPr>
              <a:t> ja </a:t>
            </a:r>
            <a:r>
              <a:rPr lang="en-US" err="1">
                <a:ea typeface="ＭＳ Ｐゴシック"/>
              </a:rPr>
              <a:t>mahdollistaa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soveltuvien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palvelujen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automatisoidun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tarjoamisen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tutkimuksen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elinkaaren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vaiheisiin</a:t>
            </a:r>
            <a:r>
              <a:rPr lang="en-US" dirty="0">
                <a:ea typeface="ＭＳ Ｐゴシック"/>
              </a:rPr>
              <a:t> (</a:t>
            </a:r>
            <a:r>
              <a:rPr lang="en-US" err="1">
                <a:ea typeface="ＭＳ Ｐゴシック"/>
              </a:rPr>
              <a:t>tutkijan</a:t>
            </a:r>
            <a:r>
              <a:rPr lang="en-US" dirty="0">
                <a:ea typeface="ＭＳ Ｐゴシック"/>
              </a:rPr>
              <a:t> </a:t>
            </a:r>
            <a:r>
              <a:rPr lang="en-US" err="1">
                <a:ea typeface="ＭＳ Ｐゴシック"/>
              </a:rPr>
              <a:t>palvelupolut</a:t>
            </a:r>
            <a:r>
              <a:rPr lang="en-US" dirty="0">
                <a:ea typeface="ＭＳ Ｐゴシック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736EF-A317-4498-C2D6-51004FCD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Graphic 5" descr="Workflow with solid fill">
            <a:extLst>
              <a:ext uri="{FF2B5EF4-FFF2-40B4-BE49-F238E27FC236}">
                <a16:creationId xmlns:a16="http://schemas.microsoft.com/office/drawing/2014/main" id="{7AEC9879-61D3-F08B-BAA8-81A53DCDB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7300" y="3539773"/>
            <a:ext cx="1147233" cy="1062566"/>
          </a:xfrm>
          <a:prstGeom prst="rect">
            <a:avLst/>
          </a:prstGeom>
        </p:spPr>
      </p:pic>
      <p:pic>
        <p:nvPicPr>
          <p:cNvPr id="8" name="Graphic 7" descr="Euro with solid fill">
            <a:extLst>
              <a:ext uri="{FF2B5EF4-FFF2-40B4-BE49-F238E27FC236}">
                <a16:creationId xmlns:a16="http://schemas.microsoft.com/office/drawing/2014/main" id="{B70371C9-9B8F-D9A4-D725-0AF3E3C61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7300" y="2573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B83FA4-72C7-64B4-41F7-48B7133C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48" y="200788"/>
            <a:ext cx="7632848" cy="756048"/>
          </a:xfrm>
        </p:spPr>
        <p:txBody>
          <a:bodyPr/>
          <a:lstStyle/>
          <a:p>
            <a:r>
              <a:rPr lang="fi-FI" dirty="0"/>
              <a:t>Tutkimusdatan hallinnan eri tasot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344D2B4-148C-4F16-DD8E-020E5636DC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6A49592-CE4E-4415-AE28-3EDA73059B33}" type="datetime1">
              <a:rPr lang="fi-FI" smtClean="0"/>
              <a:t>4.9.2025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ED9BE0F-77EE-3D7E-FD65-BFAAA9547A1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BEEAD7B0-9BC0-A98C-F3F1-115B180B05C5}"/>
              </a:ext>
            </a:extLst>
          </p:cNvPr>
          <p:cNvSpPr/>
          <p:nvPr/>
        </p:nvSpPr>
        <p:spPr>
          <a:xfrm>
            <a:off x="306084" y="872890"/>
            <a:ext cx="8614286" cy="37900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fi-FI" sz="1313" dirty="0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2D8F3F58-1481-2CD5-567A-F776433B18E6}"/>
              </a:ext>
            </a:extLst>
          </p:cNvPr>
          <p:cNvSpPr/>
          <p:nvPr/>
        </p:nvSpPr>
        <p:spPr>
          <a:xfrm>
            <a:off x="698148" y="1375376"/>
            <a:ext cx="3351366" cy="3883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/>
              <a:t>Politiikkataso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E2ECA49A-0265-D38C-760C-8DEAEC4B3364}"/>
              </a:ext>
            </a:extLst>
          </p:cNvPr>
          <p:cNvSpPr/>
          <p:nvPr/>
        </p:nvSpPr>
        <p:spPr>
          <a:xfrm>
            <a:off x="698148" y="2457128"/>
            <a:ext cx="3351366" cy="3883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/>
              <a:t>Yliopistojen strateginen taso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2C99087E-E31F-0757-6E56-1FCCF74C75F2}"/>
              </a:ext>
            </a:extLst>
          </p:cNvPr>
          <p:cNvSpPr/>
          <p:nvPr/>
        </p:nvSpPr>
        <p:spPr>
          <a:xfrm>
            <a:off x="698147" y="3415623"/>
            <a:ext cx="3351366" cy="3883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/>
              <a:t>Tutkimuksen käytännön alustat ja palvelut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F6B8341-3BC2-1568-54D3-8FCE2FBEF102}"/>
              </a:ext>
            </a:extLst>
          </p:cNvPr>
          <p:cNvSpPr txBox="1"/>
          <p:nvPr/>
        </p:nvSpPr>
        <p:spPr>
          <a:xfrm>
            <a:off x="4101957" y="1319794"/>
            <a:ext cx="3350597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i-FI" sz="1050" dirty="0"/>
              <a:t>Määritellään Suomeen datastrategia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i-FI" sz="1050" dirty="0"/>
              <a:t>Kehitetään säädöspohjaa tukemaan tutkimusdatan </a:t>
            </a:r>
          </a:p>
          <a:p>
            <a:r>
              <a:rPr lang="fi-FI" sz="1050" dirty="0"/>
              <a:t>      hallintaa ja hyödyntämistä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i-FI" sz="1500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EECEDB8-07FF-CEB3-CB06-474DEE21A330}"/>
              </a:ext>
            </a:extLst>
          </p:cNvPr>
          <p:cNvSpPr txBox="1"/>
          <p:nvPr/>
        </p:nvSpPr>
        <p:spPr>
          <a:xfrm>
            <a:off x="698147" y="1816084"/>
            <a:ext cx="33513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i-FI" sz="82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Seurantaryhmä tutkimuksen digitalisaation politiikkatoimien kokoamiselle ja kansallisen datanhallinnan ja laskennan tutkimusinfrastruktuuriympäristön päivittämiselle (DL2026) (OKM)</a:t>
            </a:r>
            <a:endParaRPr lang="fi-FI" sz="9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0491314-9494-B633-3A8E-1E372139C6A6}"/>
              </a:ext>
            </a:extLst>
          </p:cNvPr>
          <p:cNvSpPr txBox="1"/>
          <p:nvPr/>
        </p:nvSpPr>
        <p:spPr>
          <a:xfrm>
            <a:off x="4101956" y="2320926"/>
            <a:ext cx="4572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sz="1050" dirty="0"/>
              <a:t>Varmistetaan palveluekosysteemin </a:t>
            </a:r>
            <a:r>
              <a:rPr lang="fi-FI" sz="1050" dirty="0" err="1"/>
              <a:t>yhteentoimivuus</a:t>
            </a:r>
            <a:r>
              <a:rPr lang="fi-FI" sz="1050" dirty="0"/>
              <a:t> kansainvälisestä paikalliseen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sz="1050" dirty="0"/>
              <a:t>Kehitetään tutkimusdatanhallinnan palveluekosysteemiä tukemaan erityyppisten tutkimusdatojen käsittelyä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i-FI" sz="1050" dirty="0"/>
              <a:t>Hyödynnetään aineistonhallinnan suunnittelun tietoja palveluissa</a:t>
            </a:r>
            <a:endParaRPr lang="en-US" sz="1050" dirty="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57CB721E-2BBF-8D56-0CFB-66E8E7E1ED27}"/>
              </a:ext>
            </a:extLst>
          </p:cNvPr>
          <p:cNvSpPr txBox="1"/>
          <p:nvPr/>
        </p:nvSpPr>
        <p:spPr>
          <a:xfrm>
            <a:off x="698147" y="292650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Tämä selvitystyö</a:t>
            </a:r>
            <a:endParaRPr lang="fi-FI" sz="10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A4DCC47D-5D94-F265-49F6-67EEDB2E8C22}"/>
              </a:ext>
            </a:extLst>
          </p:cNvPr>
          <p:cNvSpPr txBox="1"/>
          <p:nvPr/>
        </p:nvSpPr>
        <p:spPr>
          <a:xfrm>
            <a:off x="4101956" y="3324588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i-FI" sz="1050" dirty="0">
                <a:solidFill>
                  <a:srgbClr val="000000"/>
                </a:solidFill>
                <a:latin typeface="Palatino Linotype" pitchFamily="18" charset="0"/>
                <a:ea typeface="+mn-ea"/>
                <a:cs typeface="+mn-cs"/>
              </a:rPr>
              <a:t>Luodaan malli, jolla tutkija meritoituu datasta ja hyötyy omista tiedoistaan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i-FI" sz="1050" dirty="0">
                <a:solidFill>
                  <a:srgbClr val="000000"/>
                </a:solidFill>
                <a:latin typeface="Palatino Linotype" pitchFamily="18" charset="0"/>
                <a:ea typeface="+mn-ea"/>
                <a:cs typeface="+mn-cs"/>
              </a:rPr>
              <a:t>Tarjotaan tukea tutkimusdatan hallintaan kustannustehokkaasti ja oikea-aikaisesti vastaten tutkijoiden tarpeeseen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C1172347-93E5-CD6E-1645-C4460CF99EB6}"/>
              </a:ext>
            </a:extLst>
          </p:cNvPr>
          <p:cNvSpPr txBox="1"/>
          <p:nvPr/>
        </p:nvSpPr>
        <p:spPr>
          <a:xfrm>
            <a:off x="698147" y="39589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Tutkimuksen datan hallinnan viitearkkitehtuuri (DAHA)</a:t>
            </a:r>
          </a:p>
          <a:p>
            <a:pPr defTabSz="685800">
              <a:defRPr/>
            </a:pPr>
            <a:r>
              <a:rPr lang="fi-FI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Yliopistojen yhteiset ja omat toimet</a:t>
            </a:r>
            <a:endParaRPr lang="fi-FI" sz="10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E859051-15DE-C890-846E-B35E35D0D32C}"/>
              </a:ext>
            </a:extLst>
          </p:cNvPr>
          <p:cNvSpPr txBox="1"/>
          <p:nvPr/>
        </p:nvSpPr>
        <p:spPr>
          <a:xfrm>
            <a:off x="5754757" y="995944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DAHA</a:t>
            </a:r>
          </a:p>
        </p:txBody>
      </p:sp>
    </p:spTree>
    <p:extLst>
      <p:ext uri="{BB962C8B-B14F-4D97-AF65-F5344CB8AC3E}">
        <p14:creationId xmlns:p14="http://schemas.microsoft.com/office/powerpoint/2010/main" val="25520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8C9A80-DEBA-6EC5-76F9-4177A85B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Prosessi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2CEBF8-0CF7-B99E-C0C8-6D81F889A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7" y="1081429"/>
            <a:ext cx="7571183" cy="3110400"/>
          </a:xfrm>
        </p:spPr>
        <p:txBody>
          <a:bodyPr/>
          <a:lstStyle/>
          <a:p>
            <a:r>
              <a:rPr lang="fi-FI" b="1" dirty="0"/>
              <a:t>Ohjausryhmä</a:t>
            </a:r>
            <a:r>
              <a:rPr lang="fi-FI" dirty="0"/>
              <a:t>, edustaja(t) kaikista yliopistoista</a:t>
            </a:r>
          </a:p>
          <a:p>
            <a:r>
              <a:rPr lang="fi-FI" b="1" dirty="0"/>
              <a:t>Datan hallinnan selvitystyön valmisteleva työryhmä:</a:t>
            </a:r>
          </a:p>
          <a:p>
            <a:pPr marL="0" indent="0">
              <a:buNone/>
            </a:pPr>
            <a:r>
              <a:rPr lang="fi-FI" sz="1600" dirty="0"/>
              <a:t>Jukka Mönkkönen, Minna Harjuniemi (HY), Ella Bingham (AY), Manu Pajuluoma (LY), Tapio Salakoski (TY), Ari Hirvonen (JY), Janne Kanner ja Eeva Nyrövaara (CSC)</a:t>
            </a:r>
          </a:p>
          <a:p>
            <a:r>
              <a:rPr lang="fi-FI" dirty="0"/>
              <a:t>Esitelty </a:t>
            </a:r>
            <a:r>
              <a:rPr lang="fi-FI" dirty="0" err="1"/>
              <a:t>Unifin</a:t>
            </a:r>
            <a:r>
              <a:rPr lang="fi-FI" dirty="0"/>
              <a:t> rehtori- ja tutkimusvararehtorikokouksissa</a:t>
            </a:r>
          </a:p>
          <a:p>
            <a:r>
              <a:rPr lang="fi-FI" dirty="0"/>
              <a:t>Esitelty Tieteellisen laskennan ja datan hallin yhteistyöfoorumissa</a:t>
            </a:r>
          </a:p>
          <a:p>
            <a:r>
              <a:rPr lang="fi-FI" dirty="0"/>
              <a:t>OKM johtoryhmä</a:t>
            </a:r>
          </a:p>
          <a:p>
            <a:pPr marL="0" indent="0">
              <a:buNone/>
            </a:pPr>
            <a:endParaRPr lang="fi-FI" sz="16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AB2A22-634B-201B-59FD-F32B85F749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Esityksen nimi / Tekijä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0B06B2D-4558-0710-3D87-3153C6678DF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6A49592-CE4E-4415-AE28-3EDA73059B33}" type="datetime1">
              <a:rPr lang="fi-FI" smtClean="0"/>
              <a:t>4.9.2025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F9B81F-4033-B1E6-7833-867F24A170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785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A0EE5-1D5E-C97C-7F05-F2868369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CB01305-095B-B02C-057D-0C8947684E22}"/>
              </a:ext>
            </a:extLst>
          </p:cNvPr>
          <p:cNvSpPr/>
          <p:nvPr/>
        </p:nvSpPr>
        <p:spPr>
          <a:xfrm>
            <a:off x="2627524" y="434581"/>
            <a:ext cx="2993237" cy="110692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/>
              <a:t>Paikalliset</a:t>
            </a:r>
            <a:r>
              <a:rPr lang="en-US" sz="1000" dirty="0"/>
              <a:t> ja </a:t>
            </a:r>
            <a:r>
              <a:rPr lang="en-US" sz="1000" dirty="0" err="1"/>
              <a:t>organisaatioiden</a:t>
            </a:r>
            <a:r>
              <a:rPr lang="en-US" sz="1000" dirty="0"/>
              <a:t> </a:t>
            </a:r>
            <a:r>
              <a:rPr lang="en-US" sz="1000" dirty="0" err="1"/>
              <a:t>omat</a:t>
            </a:r>
            <a:r>
              <a:rPr lang="en-US" sz="1000" dirty="0"/>
              <a:t> </a:t>
            </a:r>
            <a:r>
              <a:rPr lang="en-US" sz="1000" dirty="0" err="1"/>
              <a:t>palvelut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F539CA-876E-8A13-7C65-F72D6E962384}"/>
              </a:ext>
            </a:extLst>
          </p:cNvPr>
          <p:cNvSpPr/>
          <p:nvPr/>
        </p:nvSpPr>
        <p:spPr>
          <a:xfrm>
            <a:off x="846867" y="130289"/>
            <a:ext cx="6950841" cy="4161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/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Tutkimusdatan elinkaaren hallinta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964A67-C07F-D4C7-FA1F-0F48F88138FC}"/>
              </a:ext>
            </a:extLst>
          </p:cNvPr>
          <p:cNvCxnSpPr>
            <a:cxnSpLocks/>
          </p:cNvCxnSpPr>
          <p:nvPr/>
        </p:nvCxnSpPr>
        <p:spPr>
          <a:xfrm>
            <a:off x="1975238" y="786926"/>
            <a:ext cx="652286" cy="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C4A341-A5F0-AF91-AF7F-D2590EB8E7E7}"/>
              </a:ext>
            </a:extLst>
          </p:cNvPr>
          <p:cNvCxnSpPr>
            <a:cxnSpLocks/>
          </p:cNvCxnSpPr>
          <p:nvPr/>
        </p:nvCxnSpPr>
        <p:spPr>
          <a:xfrm>
            <a:off x="3596062" y="1509628"/>
            <a:ext cx="4265" cy="27083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B473A5-BFDE-4542-4C3A-B15B076C9BE6}"/>
              </a:ext>
            </a:extLst>
          </p:cNvPr>
          <p:cNvCxnSpPr>
            <a:cxnSpLocks/>
          </p:cNvCxnSpPr>
          <p:nvPr/>
        </p:nvCxnSpPr>
        <p:spPr>
          <a:xfrm>
            <a:off x="5962003" y="1511711"/>
            <a:ext cx="14751" cy="2535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C2ADB-72BF-687F-4E1A-9F812D8958B7}"/>
              </a:ext>
            </a:extLst>
          </p:cNvPr>
          <p:cNvSpPr/>
          <p:nvPr/>
        </p:nvSpPr>
        <p:spPr>
          <a:xfrm>
            <a:off x="198916" y="2807931"/>
            <a:ext cx="3924368" cy="19987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2" name="Straight Connector 24">
            <a:extLst>
              <a:ext uri="{FF2B5EF4-FFF2-40B4-BE49-F238E27FC236}">
                <a16:creationId xmlns:a16="http://schemas.microsoft.com/office/drawing/2014/main" id="{BAA88737-679E-40A6-FFB0-752365A359DC}"/>
              </a:ext>
            </a:extLst>
          </p:cNvPr>
          <p:cNvCxnSpPr>
            <a:cxnSpLocks/>
          </p:cNvCxnSpPr>
          <p:nvPr/>
        </p:nvCxnSpPr>
        <p:spPr>
          <a:xfrm>
            <a:off x="4131070" y="3306598"/>
            <a:ext cx="1393330" cy="627134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1FB8036C-9DB6-E6F4-345F-888FA2A9B53D}"/>
              </a:ext>
            </a:extLst>
          </p:cNvPr>
          <p:cNvSpPr/>
          <p:nvPr/>
        </p:nvSpPr>
        <p:spPr>
          <a:xfrm>
            <a:off x="5354961" y="2914409"/>
            <a:ext cx="2721976" cy="1411513"/>
          </a:xfrm>
          <a:prstGeom prst="cloud">
            <a:avLst/>
          </a:prstGeom>
          <a:solidFill>
            <a:srgbClr val="90A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FI" sz="1000"/>
              <a:t>Kansallinen suurteho- ja pilvilaskenta​</a:t>
            </a:r>
            <a:endParaRPr lang="en-US" sz="1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B3E45D-B3CF-46EB-617A-EFAD239E57AE}"/>
              </a:ext>
            </a:extLst>
          </p:cNvPr>
          <p:cNvSpPr/>
          <p:nvPr/>
        </p:nvSpPr>
        <p:spPr>
          <a:xfrm>
            <a:off x="4292771" y="1454967"/>
            <a:ext cx="3504937" cy="439056"/>
          </a:xfrm>
          <a:prstGeom prst="rect">
            <a:avLst/>
          </a:prstGeom>
          <a:solidFill>
            <a:srgbClr val="AAB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000" dirty="0"/>
              <a:t>Käyttöympäristö (tietoturvallinen tarvittaessa)</a:t>
            </a:r>
            <a:endParaRPr lang="en-FI" sz="1013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68B8A45-147D-83D5-310D-CC7FD95FA387}"/>
              </a:ext>
            </a:extLst>
          </p:cNvPr>
          <p:cNvSpPr/>
          <p:nvPr/>
        </p:nvSpPr>
        <p:spPr>
          <a:xfrm>
            <a:off x="2770572" y="2095388"/>
            <a:ext cx="3602855" cy="4804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/>
              <a:t>Käyttöluvitus</a:t>
            </a:r>
            <a:r>
              <a:rPr lang="en-US" sz="1000" dirty="0"/>
              <a:t> </a:t>
            </a:r>
            <a:r>
              <a:rPr lang="en-US" sz="1000" dirty="0" err="1"/>
              <a:t>tarvittaessa</a:t>
            </a:r>
            <a:endParaRPr lang="en-US" sz="101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5E4C55-56ED-024C-2FAC-55A16B35AC87}"/>
              </a:ext>
            </a:extLst>
          </p:cNvPr>
          <p:cNvSpPr/>
          <p:nvPr/>
        </p:nvSpPr>
        <p:spPr>
          <a:xfrm>
            <a:off x="477429" y="1453584"/>
            <a:ext cx="3443539" cy="440440"/>
          </a:xfrm>
          <a:prstGeom prst="rect">
            <a:avLst/>
          </a:prstGeom>
          <a:solidFill>
            <a:srgbClr val="AAB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err="1"/>
              <a:t>Projektien</a:t>
            </a:r>
            <a:r>
              <a:rPr lang="en-GB" sz="1000" dirty="0"/>
              <a:t> </a:t>
            </a:r>
            <a:r>
              <a:rPr lang="en-GB" sz="1000" dirty="0" err="1"/>
              <a:t>oma</a:t>
            </a:r>
            <a:r>
              <a:rPr lang="en-GB" sz="1000" dirty="0"/>
              <a:t> data-</a:t>
            </a:r>
            <a:r>
              <a:rPr lang="en-GB" sz="1000" dirty="0" err="1"/>
              <a:t>alue</a:t>
            </a:r>
            <a:r>
              <a:rPr lang="en-GB" sz="1000" dirty="0"/>
              <a:t>​</a:t>
            </a:r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B7E82A-5E5D-651D-A42C-585A894DEACE}"/>
              </a:ext>
            </a:extLst>
          </p:cNvPr>
          <p:cNvSpPr/>
          <p:nvPr/>
        </p:nvSpPr>
        <p:spPr>
          <a:xfrm>
            <a:off x="313941" y="2966900"/>
            <a:ext cx="3691618" cy="340353"/>
          </a:xfrm>
          <a:prstGeom prst="rect">
            <a:avLst/>
          </a:prstGeom>
          <a:solidFill>
            <a:srgbClr val="AAB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FI" sz="1000"/>
              <a:t>Datasets-as-a-Service</a:t>
            </a:r>
            <a:endParaRPr lang="en-FI" sz="1013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9F96FE-2194-C6D8-3835-743BA1D5E03E}"/>
              </a:ext>
            </a:extLst>
          </p:cNvPr>
          <p:cNvSpPr/>
          <p:nvPr/>
        </p:nvSpPr>
        <p:spPr>
          <a:xfrm>
            <a:off x="324427" y="3472755"/>
            <a:ext cx="3691618" cy="340353"/>
          </a:xfrm>
          <a:prstGeom prst="rect">
            <a:avLst/>
          </a:prstGeom>
          <a:solidFill>
            <a:srgbClr val="AAB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/>
              <a:t>Kansalliset</a:t>
            </a:r>
            <a:r>
              <a:rPr lang="en-US" sz="1000" dirty="0"/>
              <a:t> </a:t>
            </a:r>
            <a:r>
              <a:rPr lang="en-US" sz="1000" dirty="0" err="1"/>
              <a:t>datapalvelut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BE956D-3717-EBF6-B542-08F64D01B94A}"/>
              </a:ext>
            </a:extLst>
          </p:cNvPr>
          <p:cNvSpPr/>
          <p:nvPr/>
        </p:nvSpPr>
        <p:spPr>
          <a:xfrm>
            <a:off x="313941" y="3903387"/>
            <a:ext cx="3691618" cy="340353"/>
          </a:xfrm>
          <a:prstGeom prst="rect">
            <a:avLst/>
          </a:prstGeom>
          <a:solidFill>
            <a:srgbClr val="AAB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err="1"/>
              <a:t>Kansalliset</a:t>
            </a:r>
            <a:r>
              <a:rPr lang="en-US" sz="1000"/>
              <a:t> </a:t>
            </a:r>
            <a:r>
              <a:rPr lang="en-US" sz="1000" err="1"/>
              <a:t>tietovarannot</a:t>
            </a:r>
            <a:endParaRPr lang="en-US" sz="1000" err="1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BB605-7B7D-03BA-47AB-CFC2E53F85A6}"/>
              </a:ext>
            </a:extLst>
          </p:cNvPr>
          <p:cNvSpPr/>
          <p:nvPr/>
        </p:nvSpPr>
        <p:spPr>
          <a:xfrm>
            <a:off x="322665" y="4334019"/>
            <a:ext cx="3691618" cy="340353"/>
          </a:xfrm>
          <a:prstGeom prst="rect">
            <a:avLst/>
          </a:prstGeom>
          <a:solidFill>
            <a:srgbClr val="AABA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err="1"/>
              <a:t>Kansalliset</a:t>
            </a:r>
            <a:r>
              <a:rPr lang="en-US" sz="1000"/>
              <a:t> </a:t>
            </a:r>
            <a:r>
              <a:rPr lang="en-US" sz="1000" err="1"/>
              <a:t>tekoälymallit</a:t>
            </a:r>
            <a:endParaRPr lang="en-US" sz="1000" err="1">
              <a:solidFill>
                <a:srgbClr val="0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54849E4-2BA0-E90D-4B94-CB1F6C82F301}"/>
              </a:ext>
            </a:extLst>
          </p:cNvPr>
          <p:cNvSpPr/>
          <p:nvPr/>
        </p:nvSpPr>
        <p:spPr>
          <a:xfrm>
            <a:off x="399306" y="482820"/>
            <a:ext cx="1710045" cy="463888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FI" sz="1000" dirty="0"/>
              <a:t>Loppukäyttäjä</a:t>
            </a:r>
            <a:endParaRPr lang="en-FI" sz="1013" dirty="0">
              <a:solidFill>
                <a:schemeClr val="tx1"/>
              </a:solidFill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010ED6D7-CF80-424F-18C4-CBAE84477363}"/>
              </a:ext>
            </a:extLst>
          </p:cNvPr>
          <p:cNvSpPr/>
          <p:nvPr/>
        </p:nvSpPr>
        <p:spPr>
          <a:xfrm>
            <a:off x="6323293" y="482662"/>
            <a:ext cx="1619924" cy="464046"/>
          </a:xfrm>
          <a:prstGeom prst="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FI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000" dirty="0"/>
              <a:t>Kotiorganisaatio</a:t>
            </a:r>
            <a:endParaRPr lang="en-FI" sz="1013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93719F-DE26-3EEC-05A2-286D2EA5B4F1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620761" y="714685"/>
            <a:ext cx="702532" cy="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436BAF-1E63-BBF5-4527-439EA5AAEE44}"/>
              </a:ext>
            </a:extLst>
          </p:cNvPr>
          <p:cNvCxnSpPr>
            <a:cxnSpLocks/>
            <a:stCxn id="73" idx="2"/>
          </p:cNvCxnSpPr>
          <p:nvPr/>
        </p:nvCxnSpPr>
        <p:spPr>
          <a:xfrm>
            <a:off x="1254329" y="946708"/>
            <a:ext cx="0" cy="50687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C165C8-0C11-1F93-580C-DE18071F79A3}"/>
              </a:ext>
            </a:extLst>
          </p:cNvPr>
          <p:cNvCxnSpPr>
            <a:cxnSpLocks/>
            <a:stCxn id="5" idx="3"/>
            <a:endCxn id="27" idx="1"/>
          </p:cNvCxnSpPr>
          <p:nvPr/>
        </p:nvCxnSpPr>
        <p:spPr>
          <a:xfrm>
            <a:off x="3920968" y="1673804"/>
            <a:ext cx="371803" cy="69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0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48A3-A922-3556-FC8B-426FC960A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94" y="287475"/>
            <a:ext cx="5346841" cy="933110"/>
          </a:xfrm>
        </p:spPr>
        <p:txBody>
          <a:bodyPr>
            <a:normAutofit fontScale="90000"/>
          </a:bodyPr>
          <a:lstStyle/>
          <a:p>
            <a:r>
              <a:rPr lang="fi-FI" sz="3097" dirty="0"/>
              <a:t>Tutkijan polku ja Tutkimuksen IT </a:t>
            </a:r>
            <a:br>
              <a:rPr lang="fi-FI" sz="3097" dirty="0"/>
            </a:br>
            <a:r>
              <a:rPr lang="fi-FI" sz="3097" dirty="0"/>
              <a:t>– Ny</a:t>
            </a:r>
            <a:r>
              <a:rPr lang="fi-FI" dirty="0"/>
              <a:t>kytila</a:t>
            </a:r>
            <a:endParaRPr lang="fi-FI" sz="3097" dirty="0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97059D50-6986-6AD6-2D22-315EB005F4CA}"/>
              </a:ext>
            </a:extLst>
          </p:cNvPr>
          <p:cNvGraphicFramePr>
            <a:graphicFrameLocks/>
          </p:cNvGraphicFramePr>
          <p:nvPr/>
        </p:nvGraphicFramePr>
        <p:xfrm>
          <a:off x="5873834" y="1728296"/>
          <a:ext cx="2534902" cy="2483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D1ABDEEA-B97A-7EA4-7651-264FAA05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93" y="1700267"/>
            <a:ext cx="3696621" cy="20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F38E7E-9D46-17C0-C7BA-214064DE781A}"/>
              </a:ext>
            </a:extLst>
          </p:cNvPr>
          <p:cNvSpPr txBox="1"/>
          <p:nvPr/>
        </p:nvSpPr>
        <p:spPr>
          <a:xfrm>
            <a:off x="461081" y="4369076"/>
            <a:ext cx="3621076" cy="482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Tutkimuksen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elinkaari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sekä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aineistojen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ja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datan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hallinnan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elinkaari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erillisinä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mutta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synkronisina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prosesseina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. CC-BY HY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Datatuki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. </a:t>
            </a:r>
          </a:p>
          <a:p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Kuvaan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lisätty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esimerkkejä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Systeemikyselyn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tuotenimikkeistä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.</a:t>
            </a:r>
            <a:endParaRPr lang="fi-FI" sz="845" dirty="0">
              <a:solidFill>
                <a:srgbClr val="00677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A5834-F235-2B56-AC34-03D8C424177D}"/>
              </a:ext>
            </a:extLst>
          </p:cNvPr>
          <p:cNvSpPr txBox="1"/>
          <p:nvPr/>
        </p:nvSpPr>
        <p:spPr>
          <a:xfrm>
            <a:off x="5873834" y="4408101"/>
            <a:ext cx="41109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Tutkimuksen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IT-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ohjelmistotuotteiden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 </a:t>
            </a:r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lukumäärä</a:t>
            </a:r>
            <a:endParaRPr lang="en-GB" sz="845" i="1" dirty="0">
              <a:solidFill>
                <a:srgbClr val="666666"/>
              </a:solidFill>
              <a:latin typeface="Open Sans" panose="020F0502020204030204" pitchFamily="34" charset="0"/>
            </a:endParaRPr>
          </a:p>
          <a:p>
            <a:r>
              <a:rPr lang="en-GB" sz="845" i="1" dirty="0" err="1">
                <a:solidFill>
                  <a:srgbClr val="666666"/>
                </a:solidFill>
                <a:latin typeface="Open Sans" panose="020F0502020204030204" pitchFamily="34" charset="0"/>
              </a:rPr>
              <a:t>Systeemikyselyssä</a:t>
            </a:r>
            <a:r>
              <a:rPr lang="en-GB" sz="845" i="1" dirty="0">
                <a:solidFill>
                  <a:srgbClr val="666666"/>
                </a:solidFill>
                <a:latin typeface="Open Sans" panose="020F0502020204030204" pitchFamily="34" charset="0"/>
              </a:rPr>
              <a:t>. FUCIO 2023.</a:t>
            </a:r>
            <a:endParaRPr lang="fi-FI" sz="845" dirty="0">
              <a:solidFill>
                <a:srgbClr val="00677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CA2A47-BC28-9575-AC2E-2FC115D08313}"/>
              </a:ext>
            </a:extLst>
          </p:cNvPr>
          <p:cNvSpPr txBox="1"/>
          <p:nvPr/>
        </p:nvSpPr>
        <p:spPr>
          <a:xfrm>
            <a:off x="1897871" y="1794190"/>
            <a:ext cx="623889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DMPTuuli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37576-A73E-FE78-0DAA-8F25D5DA333B}"/>
              </a:ext>
            </a:extLst>
          </p:cNvPr>
          <p:cNvSpPr txBox="1"/>
          <p:nvPr/>
        </p:nvSpPr>
        <p:spPr>
          <a:xfrm>
            <a:off x="4501716" y="1898019"/>
            <a:ext cx="117532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Tutkimustietovaranto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BBB77-F9F0-E4A6-89F4-4DB21C5A4AF0}"/>
              </a:ext>
            </a:extLst>
          </p:cNvPr>
          <p:cNvSpPr txBox="1"/>
          <p:nvPr/>
        </p:nvSpPr>
        <p:spPr>
          <a:xfrm>
            <a:off x="3558278" y="1801084"/>
            <a:ext cx="39626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Pure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47909-9260-9F33-4326-D6DCAACAE426}"/>
              </a:ext>
            </a:extLst>
          </p:cNvPr>
          <p:cNvSpPr txBox="1"/>
          <p:nvPr/>
        </p:nvSpPr>
        <p:spPr>
          <a:xfrm>
            <a:off x="1115422" y="2915302"/>
            <a:ext cx="35298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Aila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C2B85-A92F-0796-C0B1-D6035633C50F}"/>
              </a:ext>
            </a:extLst>
          </p:cNvPr>
          <p:cNvSpPr txBox="1"/>
          <p:nvPr/>
        </p:nvSpPr>
        <p:spPr>
          <a:xfrm>
            <a:off x="879670" y="3059291"/>
            <a:ext cx="546422" cy="22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Etsin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4463E-F830-6686-5FFC-8B1A64C9CBF8}"/>
              </a:ext>
            </a:extLst>
          </p:cNvPr>
          <p:cNvSpPr txBox="1"/>
          <p:nvPr/>
        </p:nvSpPr>
        <p:spPr>
          <a:xfrm>
            <a:off x="882231" y="2698157"/>
            <a:ext cx="43313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Finna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6BE2F-0950-CFC2-5342-05F788C421B6}"/>
              </a:ext>
            </a:extLst>
          </p:cNvPr>
          <p:cNvSpPr txBox="1"/>
          <p:nvPr/>
        </p:nvSpPr>
        <p:spPr>
          <a:xfrm>
            <a:off x="609493" y="2871517"/>
            <a:ext cx="537327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Zenodo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04D13-8FD5-BAEC-D9FA-0FDFBDC2C1B5}"/>
              </a:ext>
            </a:extLst>
          </p:cNvPr>
          <p:cNvSpPr txBox="1"/>
          <p:nvPr/>
        </p:nvSpPr>
        <p:spPr>
          <a:xfrm>
            <a:off x="4751665" y="2385626"/>
            <a:ext cx="910827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Julkaisufoorumi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6E5244-2776-D0F0-ECC6-E05097A0F5F5}"/>
              </a:ext>
            </a:extLst>
          </p:cNvPr>
          <p:cNvSpPr txBox="1"/>
          <p:nvPr/>
        </p:nvSpPr>
        <p:spPr>
          <a:xfrm>
            <a:off x="4855539" y="2600662"/>
            <a:ext cx="393056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Juuli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B9BD41-7F90-D019-7DB4-9F9786DACECD}"/>
              </a:ext>
            </a:extLst>
          </p:cNvPr>
          <p:cNvSpPr txBox="1"/>
          <p:nvPr/>
        </p:nvSpPr>
        <p:spPr>
          <a:xfrm>
            <a:off x="2876015" y="1957441"/>
            <a:ext cx="420308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Finto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2FAF7E-844C-43AC-2588-D53317D8FFE6}"/>
              </a:ext>
            </a:extLst>
          </p:cNvPr>
          <p:cNvSpPr txBox="1"/>
          <p:nvPr/>
        </p:nvSpPr>
        <p:spPr>
          <a:xfrm>
            <a:off x="2784058" y="1781768"/>
            <a:ext cx="447558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Qvain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5DDAC-96AD-51C6-62F2-49BAA844E065}"/>
              </a:ext>
            </a:extLst>
          </p:cNvPr>
          <p:cNvSpPr txBox="1"/>
          <p:nvPr/>
        </p:nvSpPr>
        <p:spPr>
          <a:xfrm>
            <a:off x="2105592" y="3639985"/>
            <a:ext cx="527709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>
                <a:solidFill>
                  <a:srgbClr val="006778"/>
                </a:solidFill>
              </a:rPr>
              <a:t>B2Drop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D3EA60-AD3B-95C7-3873-6084DF366BD3}"/>
              </a:ext>
            </a:extLst>
          </p:cNvPr>
          <p:cNvSpPr txBox="1"/>
          <p:nvPr/>
        </p:nvSpPr>
        <p:spPr>
          <a:xfrm>
            <a:off x="1074737" y="3235055"/>
            <a:ext cx="56137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B2Share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FC9A09-0738-2714-F2FD-C86CF8FF8EF1}"/>
              </a:ext>
            </a:extLst>
          </p:cNvPr>
          <p:cNvSpPr txBox="1"/>
          <p:nvPr/>
        </p:nvSpPr>
        <p:spPr>
          <a:xfrm>
            <a:off x="3675152" y="1630944"/>
            <a:ext cx="579005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Converis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26EDCC-14F5-8045-2751-9D710AC78325}"/>
              </a:ext>
            </a:extLst>
          </p:cNvPr>
          <p:cNvSpPr txBox="1"/>
          <p:nvPr/>
        </p:nvSpPr>
        <p:spPr>
          <a:xfrm>
            <a:off x="1852587" y="3514811"/>
            <a:ext cx="397866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>
                <a:solidFill>
                  <a:srgbClr val="006778"/>
                </a:solidFill>
              </a:rPr>
              <a:t>Allas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9B3729-D556-64AB-D676-E1BE157F2E01}"/>
              </a:ext>
            </a:extLst>
          </p:cNvPr>
          <p:cNvSpPr txBox="1"/>
          <p:nvPr/>
        </p:nvSpPr>
        <p:spPr>
          <a:xfrm>
            <a:off x="780014" y="2395495"/>
            <a:ext cx="667170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DataDryad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8773C8-B339-D850-DF78-B30296DFB0CF}"/>
              </a:ext>
            </a:extLst>
          </p:cNvPr>
          <p:cNvSpPr txBox="1"/>
          <p:nvPr/>
        </p:nvSpPr>
        <p:spPr>
          <a:xfrm>
            <a:off x="4251848" y="3734496"/>
            <a:ext cx="604653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eLomake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AF55A7-988A-A771-1553-5599AF4790E1}"/>
              </a:ext>
            </a:extLst>
          </p:cNvPr>
          <p:cNvSpPr txBox="1"/>
          <p:nvPr/>
        </p:nvSpPr>
        <p:spPr>
          <a:xfrm>
            <a:off x="4553731" y="3542490"/>
            <a:ext cx="434734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Fiona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5DFDE4-473B-AADB-A322-06AAB9A39930}"/>
              </a:ext>
            </a:extLst>
          </p:cNvPr>
          <p:cNvSpPr txBox="1"/>
          <p:nvPr/>
        </p:nvSpPr>
        <p:spPr>
          <a:xfrm>
            <a:off x="4707321" y="3377952"/>
            <a:ext cx="716863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Hadoop ISE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20BD48-6D1E-8F6C-FCCA-60BB6E2331E2}"/>
              </a:ext>
            </a:extLst>
          </p:cNvPr>
          <p:cNvSpPr txBox="1"/>
          <p:nvPr/>
        </p:nvSpPr>
        <p:spPr>
          <a:xfrm>
            <a:off x="4898383" y="3568152"/>
            <a:ext cx="564578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JMP Pro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391A59-AC1F-A80F-E03B-A864CF97B2BE}"/>
              </a:ext>
            </a:extLst>
          </p:cNvPr>
          <p:cNvSpPr txBox="1"/>
          <p:nvPr/>
        </p:nvSpPr>
        <p:spPr>
          <a:xfrm>
            <a:off x="5348930" y="3411924"/>
            <a:ext cx="445956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Nvivo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6B8A68-B783-1FAD-8647-318BD998510D}"/>
              </a:ext>
            </a:extLst>
          </p:cNvPr>
          <p:cNvSpPr txBox="1"/>
          <p:nvPr/>
        </p:nvSpPr>
        <p:spPr>
          <a:xfrm>
            <a:off x="4762698" y="3737479"/>
            <a:ext cx="511679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Kapseli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8189ED-E7B8-1F28-AE47-2EAF0A77B777}"/>
              </a:ext>
            </a:extLst>
          </p:cNvPr>
          <p:cNvSpPr txBox="1"/>
          <p:nvPr/>
        </p:nvSpPr>
        <p:spPr>
          <a:xfrm>
            <a:off x="3852231" y="3873078"/>
            <a:ext cx="715260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LimeSurvey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BA34AC-76DC-08AD-AAD3-D617126C086F}"/>
              </a:ext>
            </a:extLst>
          </p:cNvPr>
          <p:cNvSpPr txBox="1"/>
          <p:nvPr/>
        </p:nvSpPr>
        <p:spPr>
          <a:xfrm>
            <a:off x="5195272" y="3727717"/>
            <a:ext cx="745717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Maptionaire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7B768E-CB7A-580D-E653-3AF689214ABC}"/>
              </a:ext>
            </a:extLst>
          </p:cNvPr>
          <p:cNvSpPr txBox="1"/>
          <p:nvPr/>
        </p:nvSpPr>
        <p:spPr>
          <a:xfrm>
            <a:off x="3863308" y="3709801"/>
            <a:ext cx="502061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Atlas.ti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0E5A32-0A13-40EF-3001-C336C3915D21}"/>
              </a:ext>
            </a:extLst>
          </p:cNvPr>
          <p:cNvSpPr txBox="1"/>
          <p:nvPr/>
        </p:nvSpPr>
        <p:spPr>
          <a:xfrm>
            <a:off x="5130261" y="3926925"/>
            <a:ext cx="506870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Matlab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BE67B3-8086-1156-0DD5-F2BDC7F10F84}"/>
              </a:ext>
            </a:extLst>
          </p:cNvPr>
          <p:cNvSpPr txBox="1"/>
          <p:nvPr/>
        </p:nvSpPr>
        <p:spPr>
          <a:xfrm>
            <a:off x="5233379" y="3193625"/>
            <a:ext cx="36420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SAS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43DC72-8647-7D1A-7281-ABD1AD8E6231}"/>
              </a:ext>
            </a:extLst>
          </p:cNvPr>
          <p:cNvSpPr txBox="1"/>
          <p:nvPr/>
        </p:nvSpPr>
        <p:spPr>
          <a:xfrm>
            <a:off x="5374315" y="2998636"/>
            <a:ext cx="41229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SPSS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C0B1FC-03C0-D859-9DA9-1A62C6932C56}"/>
              </a:ext>
            </a:extLst>
          </p:cNvPr>
          <p:cNvSpPr txBox="1"/>
          <p:nvPr/>
        </p:nvSpPr>
        <p:spPr>
          <a:xfrm>
            <a:off x="4784149" y="3012796"/>
            <a:ext cx="643125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Webropol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D432C4-F67A-F68D-0D3F-D45553300412}"/>
              </a:ext>
            </a:extLst>
          </p:cNvPr>
          <p:cNvSpPr txBox="1"/>
          <p:nvPr/>
        </p:nvSpPr>
        <p:spPr>
          <a:xfrm>
            <a:off x="4764033" y="3183851"/>
            <a:ext cx="52931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Redcap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40352D-647B-B69D-51A8-FE3D524D5944}"/>
              </a:ext>
            </a:extLst>
          </p:cNvPr>
          <p:cNvSpPr txBox="1"/>
          <p:nvPr/>
        </p:nvSpPr>
        <p:spPr>
          <a:xfrm>
            <a:off x="1780101" y="3807295"/>
            <a:ext cx="747320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 err="1">
                <a:solidFill>
                  <a:srgbClr val="006778"/>
                </a:solidFill>
              </a:rPr>
              <a:t>Fairdata</a:t>
            </a:r>
            <a:r>
              <a:rPr lang="fi-FI" sz="845" dirty="0">
                <a:solidFill>
                  <a:srgbClr val="006778"/>
                </a:solidFill>
              </a:rPr>
              <a:t> IDA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2DA595-97E4-23E2-29DB-DF1DC6F0C1C9}"/>
              </a:ext>
            </a:extLst>
          </p:cNvPr>
          <p:cNvSpPr txBox="1"/>
          <p:nvPr/>
        </p:nvSpPr>
        <p:spPr>
          <a:xfrm>
            <a:off x="3027674" y="2129610"/>
            <a:ext cx="479618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Metax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82A166-24C7-863B-E979-F2A35C0DFAD0}"/>
              </a:ext>
            </a:extLst>
          </p:cNvPr>
          <p:cNvSpPr txBox="1"/>
          <p:nvPr/>
        </p:nvSpPr>
        <p:spPr>
          <a:xfrm>
            <a:off x="798803" y="2214614"/>
            <a:ext cx="766557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 err="1">
                <a:solidFill>
                  <a:srgbClr val="006778"/>
                </a:solidFill>
              </a:rPr>
              <a:t>Fairdata</a:t>
            </a:r>
            <a:r>
              <a:rPr lang="fi-FI" sz="845" dirty="0">
                <a:solidFill>
                  <a:srgbClr val="006778"/>
                </a:solidFill>
              </a:rPr>
              <a:t>-PAS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CE9EE2-E6C9-B116-492F-150445E8E2B9}"/>
              </a:ext>
            </a:extLst>
          </p:cNvPr>
          <p:cNvSpPr txBox="1"/>
          <p:nvPr/>
        </p:nvSpPr>
        <p:spPr>
          <a:xfrm>
            <a:off x="5193159" y="2546541"/>
            <a:ext cx="52931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DSpace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935558-DE74-8DFF-6328-4F0CF1EC87EF}"/>
              </a:ext>
            </a:extLst>
          </p:cNvPr>
          <p:cNvSpPr txBox="1"/>
          <p:nvPr/>
        </p:nvSpPr>
        <p:spPr>
          <a:xfrm>
            <a:off x="3843798" y="1794032"/>
            <a:ext cx="59343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SoleCRIS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52A706-9206-BC81-7A03-ED6C78076827}"/>
              </a:ext>
            </a:extLst>
          </p:cNvPr>
          <p:cNvSpPr txBox="1"/>
          <p:nvPr/>
        </p:nvSpPr>
        <p:spPr>
          <a:xfrm>
            <a:off x="4593456" y="2078734"/>
            <a:ext cx="484428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ORCID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9121BD-0DAE-9249-F615-B26B7196BF72}"/>
              </a:ext>
            </a:extLst>
          </p:cNvPr>
          <p:cNvSpPr txBox="1"/>
          <p:nvPr/>
        </p:nvSpPr>
        <p:spPr>
          <a:xfrm>
            <a:off x="4463642" y="3906807"/>
            <a:ext cx="716863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>
                <a:solidFill>
                  <a:srgbClr val="006778"/>
                </a:solidFill>
              </a:rPr>
              <a:t>SD Desktop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AE9FAA-C0BB-5C55-A00F-5C5D935220E0}"/>
              </a:ext>
            </a:extLst>
          </p:cNvPr>
          <p:cNvSpPr txBox="1"/>
          <p:nvPr/>
        </p:nvSpPr>
        <p:spPr>
          <a:xfrm>
            <a:off x="4572001" y="4111042"/>
            <a:ext cx="857927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 err="1">
                <a:solidFill>
                  <a:srgbClr val="006778"/>
                </a:solidFill>
              </a:rPr>
              <a:t>cPouta</a:t>
            </a:r>
            <a:r>
              <a:rPr lang="fi-FI" sz="845" dirty="0">
                <a:solidFill>
                  <a:srgbClr val="006778"/>
                </a:solidFill>
              </a:rPr>
              <a:t>/</a:t>
            </a:r>
            <a:r>
              <a:rPr lang="fi-FI" sz="845" dirty="0" err="1">
                <a:solidFill>
                  <a:srgbClr val="006778"/>
                </a:solidFill>
              </a:rPr>
              <a:t>ePouta</a:t>
            </a:r>
            <a:endParaRPr lang="fi-FI" sz="845" dirty="0">
              <a:solidFill>
                <a:srgbClr val="006778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D7526E-DCCC-3864-BB1B-DCDA8FBA3E46}"/>
              </a:ext>
            </a:extLst>
          </p:cNvPr>
          <p:cNvSpPr txBox="1"/>
          <p:nvPr/>
        </p:nvSpPr>
        <p:spPr>
          <a:xfrm>
            <a:off x="4796950" y="4348700"/>
            <a:ext cx="49725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 err="1">
                <a:solidFill>
                  <a:srgbClr val="006778"/>
                </a:solidFill>
              </a:rPr>
              <a:t>Noppe</a:t>
            </a:r>
            <a:endParaRPr lang="fi-FI" sz="845" dirty="0">
              <a:solidFill>
                <a:srgbClr val="006778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76D2AD-3DB7-1EC8-212A-ABDE08CE617B}"/>
              </a:ext>
            </a:extLst>
          </p:cNvPr>
          <p:cNvSpPr txBox="1"/>
          <p:nvPr/>
        </p:nvSpPr>
        <p:spPr>
          <a:xfrm>
            <a:off x="4827510" y="2272959"/>
            <a:ext cx="704039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>
                <a:solidFill>
                  <a:srgbClr val="006778"/>
                </a:solidFill>
              </a:rPr>
              <a:t>Kielipankki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B6BE3D-EBD9-BAAD-1206-4AB6151B0707}"/>
              </a:ext>
            </a:extLst>
          </p:cNvPr>
          <p:cNvSpPr txBox="1"/>
          <p:nvPr/>
        </p:nvSpPr>
        <p:spPr>
          <a:xfrm>
            <a:off x="4944941" y="2723846"/>
            <a:ext cx="910827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>
                <a:solidFill>
                  <a:srgbClr val="006778"/>
                </a:solidFill>
              </a:rPr>
              <a:t>Julkaisufoorumi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D16C0B-C17C-2FE3-00B0-12D306A4DA25}"/>
              </a:ext>
            </a:extLst>
          </p:cNvPr>
          <p:cNvSpPr txBox="1"/>
          <p:nvPr/>
        </p:nvSpPr>
        <p:spPr>
          <a:xfrm>
            <a:off x="5407817" y="2262559"/>
            <a:ext cx="428322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>
                <a:solidFill>
                  <a:srgbClr val="006778"/>
                </a:solidFill>
              </a:rPr>
              <a:t>FEGA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B2B2E6-7668-7311-F49A-F736BA83D0F4}"/>
              </a:ext>
            </a:extLst>
          </p:cNvPr>
          <p:cNvSpPr txBox="1"/>
          <p:nvPr/>
        </p:nvSpPr>
        <p:spPr>
          <a:xfrm>
            <a:off x="1410272" y="3657179"/>
            <a:ext cx="716863" cy="22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45" dirty="0">
                <a:solidFill>
                  <a:srgbClr val="006778"/>
                </a:solidFill>
              </a:rPr>
              <a:t>SD Connect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BE2FA7-74D8-6AEB-BC65-0AF76F075341}"/>
              </a:ext>
            </a:extLst>
          </p:cNvPr>
          <p:cNvSpPr txBox="1"/>
          <p:nvPr/>
        </p:nvSpPr>
        <p:spPr>
          <a:xfrm>
            <a:off x="5722471" y="645208"/>
            <a:ext cx="2657306" cy="85023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fi-FI" altLang="fi-FI" sz="985" dirty="0">
                <a:solidFill>
                  <a:srgbClr val="006778"/>
                </a:solidFill>
                <a:latin typeface="Arial" panose="020B0604020202020204" pitchFamily="34" charset="0"/>
              </a:rPr>
              <a:t>Miten saadaan rakennettua tutkijoille selkeä datanhallinnan palvelupolku?</a:t>
            </a:r>
          </a:p>
          <a:p>
            <a:pPr defTabSz="643646" eaLnBrk="0" hangingPunct="0"/>
            <a:endParaRPr lang="fi-FI" altLang="fi-FI" sz="985" dirty="0">
              <a:solidFill>
                <a:srgbClr val="006778"/>
              </a:solidFill>
              <a:latin typeface="Arial" panose="020B0604020202020204" pitchFamily="34" charset="0"/>
            </a:endParaRPr>
          </a:p>
          <a:p>
            <a:pPr defTabSz="643646" eaLnBrk="0" hangingPunct="0"/>
            <a:r>
              <a:rPr lang="fi-FI" altLang="fi-FI" sz="985" dirty="0">
                <a:solidFill>
                  <a:srgbClr val="006778"/>
                </a:solidFill>
                <a:latin typeface="Arial" panose="020B0604020202020204" pitchFamily="34" charset="0"/>
              </a:rPr>
              <a:t>Miten organisaatiot voivat yksin ja yhdessä hallita palveluita?</a:t>
            </a:r>
          </a:p>
        </p:txBody>
      </p:sp>
    </p:spTree>
    <p:extLst>
      <p:ext uri="{BB962C8B-B14F-4D97-AF65-F5344CB8AC3E}">
        <p14:creationId xmlns:p14="http://schemas.microsoft.com/office/powerpoint/2010/main" val="239763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5A77-72DE-1318-E761-F49B603F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1"/>
            <a:ext cx="7643004" cy="497631"/>
          </a:xfrm>
        </p:spPr>
        <p:txBody>
          <a:bodyPr/>
          <a:lstStyle/>
          <a:p>
            <a:r>
              <a:rPr lang="en-GB" sz="2200" err="1">
                <a:ea typeface="ＭＳ Ｐゴシック"/>
              </a:rPr>
              <a:t>Palvelukokonaisuus</a:t>
            </a:r>
            <a:r>
              <a:rPr lang="en-GB" sz="2200">
                <a:ea typeface="ＭＳ Ｐゴシック"/>
              </a:rPr>
              <a:t> </a:t>
            </a:r>
            <a:r>
              <a:rPr lang="en-GB" sz="2200" err="1">
                <a:ea typeface="ＭＳ Ｐゴシック"/>
              </a:rPr>
              <a:t>ja</a:t>
            </a:r>
            <a:r>
              <a:rPr lang="en-GB" sz="2200">
                <a:ea typeface="ＭＳ Ｐゴシック"/>
              </a:rPr>
              <a:t> </a:t>
            </a:r>
            <a:r>
              <a:rPr lang="en-GB" sz="2200" err="1">
                <a:ea typeface="ＭＳ Ｐゴシック"/>
              </a:rPr>
              <a:t>datavarannot</a:t>
            </a:r>
            <a:r>
              <a:rPr lang="en-GB" sz="2200">
                <a:ea typeface="ＭＳ Ｐゴシック"/>
              </a:rPr>
              <a:t> 1/2</a:t>
            </a:r>
            <a:endParaRPr lang="en-GB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63F91-7A8C-C06C-558F-57AEC907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11" y="621101"/>
            <a:ext cx="8237140" cy="4398927"/>
          </a:xfrm>
        </p:spPr>
        <p:txBody>
          <a:bodyPr/>
          <a:lstStyle/>
          <a:p>
            <a:pPr marL="151765" indent="-151765"/>
            <a:r>
              <a:rPr lang="en-GB" dirty="0" err="1">
                <a:ea typeface="ＭＳ Ｐゴシック"/>
              </a:rPr>
              <a:t>Loppukäyttäjä</a:t>
            </a:r>
            <a:r>
              <a:rPr lang="en-GB" dirty="0">
                <a:ea typeface="ＭＳ Ｐゴシック"/>
              </a:rPr>
              <a:t> = </a:t>
            </a:r>
            <a:r>
              <a:rPr lang="en-GB" dirty="0" err="1">
                <a:ea typeface="ＭＳ Ｐゴシック"/>
              </a:rPr>
              <a:t>tutkija</a:t>
            </a:r>
            <a:endParaRPr lang="en-GB" dirty="0">
              <a:ea typeface="ＭＳ Ｐゴシック"/>
            </a:endParaRPr>
          </a:p>
          <a:p>
            <a:pPr marL="151765" indent="-151765"/>
            <a:r>
              <a:rPr lang="en-GB" dirty="0" err="1">
                <a:ea typeface="ＭＳ Ｐゴシック"/>
              </a:rPr>
              <a:t>Tietoturvallinen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käyttöympäristö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tarvittaessa</a:t>
            </a:r>
            <a:r>
              <a:rPr lang="en-GB" dirty="0">
                <a:ea typeface="ＭＳ Ｐゴシック"/>
              </a:rPr>
              <a:t> = </a:t>
            </a:r>
            <a:r>
              <a:rPr lang="en-GB" dirty="0" err="1">
                <a:ea typeface="ＭＳ Ｐゴシック"/>
              </a:rPr>
              <a:t>tutkijalla</a:t>
            </a:r>
            <a:r>
              <a:rPr lang="en-GB" dirty="0">
                <a:ea typeface="ＭＳ Ｐゴシック"/>
              </a:rPr>
              <a:t> on </a:t>
            </a:r>
            <a:r>
              <a:rPr lang="en-GB" dirty="0" err="1">
                <a:ea typeface="ＭＳ Ｐゴシック"/>
              </a:rPr>
              <a:t>käytössään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tietoturvallinnen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käyttöympäristö</a:t>
            </a:r>
            <a:r>
              <a:rPr lang="en-GB" dirty="0">
                <a:ea typeface="ＭＳ Ｐゴシック"/>
              </a:rPr>
              <a:t>, </a:t>
            </a:r>
            <a:r>
              <a:rPr lang="en-GB" dirty="0" err="1">
                <a:ea typeface="ＭＳ Ｐゴシック"/>
              </a:rPr>
              <a:t>jossa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voi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käsitellä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arkaluontoiseksi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luokiteltua</a:t>
            </a:r>
            <a:r>
              <a:rPr lang="en-GB" dirty="0">
                <a:ea typeface="ＭＳ Ｐゴシック"/>
              </a:rPr>
              <a:t> data</a:t>
            </a:r>
          </a:p>
          <a:p>
            <a:pPr marL="151765" indent="-151765"/>
            <a:r>
              <a:rPr lang="en-GB" dirty="0" err="1">
                <a:ea typeface="ＭＳ Ｐゴシック"/>
              </a:rPr>
              <a:t>Projektien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oma</a:t>
            </a:r>
            <a:r>
              <a:rPr lang="en-GB" dirty="0">
                <a:ea typeface="ＭＳ Ｐゴシック"/>
              </a:rPr>
              <a:t> data-</a:t>
            </a:r>
            <a:r>
              <a:rPr lang="en-GB" dirty="0" err="1">
                <a:ea typeface="ＭＳ Ｐゴシック"/>
              </a:rPr>
              <a:t>alue</a:t>
            </a:r>
            <a:r>
              <a:rPr lang="en-GB" dirty="0">
                <a:ea typeface="ＭＳ Ｐゴシック"/>
              </a:rPr>
              <a:t> = </a:t>
            </a:r>
            <a:r>
              <a:rPr lang="en-GB" dirty="0" err="1">
                <a:ea typeface="ＭＳ Ｐゴシック"/>
              </a:rPr>
              <a:t>tutkijan</a:t>
            </a:r>
            <a:r>
              <a:rPr lang="en-GB" dirty="0">
                <a:ea typeface="ＭＳ Ｐゴシック"/>
              </a:rPr>
              <a:t>/</a:t>
            </a:r>
            <a:r>
              <a:rPr lang="en-GB" dirty="0" err="1">
                <a:ea typeface="ＭＳ Ｐゴシック"/>
              </a:rPr>
              <a:t>tutkimusprojektin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oma</a:t>
            </a:r>
            <a:r>
              <a:rPr lang="en-GB" dirty="0">
                <a:ea typeface="ＭＳ Ｐゴシック"/>
              </a:rPr>
              <a:t> data-</a:t>
            </a:r>
            <a:r>
              <a:rPr lang="en-GB" dirty="0" err="1">
                <a:ea typeface="ＭＳ Ｐゴシック"/>
              </a:rPr>
              <a:t>alue</a:t>
            </a:r>
            <a:r>
              <a:rPr lang="en-GB" dirty="0">
                <a:ea typeface="ＭＳ Ｐゴシック"/>
              </a:rPr>
              <a:t>, </a:t>
            </a:r>
            <a:r>
              <a:rPr lang="en-GB" dirty="0" err="1">
                <a:ea typeface="ＭＳ Ｐゴシック"/>
              </a:rPr>
              <a:t>johon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projektin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jäsenet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voivat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ladata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oman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datansa</a:t>
            </a:r>
            <a:endParaRPr lang="en-GB" dirty="0">
              <a:ea typeface="ＭＳ Ｐゴシック"/>
            </a:endParaRPr>
          </a:p>
          <a:p>
            <a:pPr marL="151765" indent="-151765"/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Käyttöluvitus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tarvittaessa</a:t>
            </a:r>
            <a:r>
              <a:rPr lang="en-GB" dirty="0">
                <a:ea typeface="ＭＳ Ｐゴシック"/>
              </a:rPr>
              <a:t> = </a:t>
            </a:r>
            <a:r>
              <a:rPr lang="en-GB" dirty="0" err="1">
                <a:ea typeface="ＭＳ Ｐゴシック"/>
              </a:rPr>
              <a:t>Luvituspalvelu</a:t>
            </a:r>
            <a:r>
              <a:rPr lang="en-GB" dirty="0">
                <a:ea typeface="ＭＳ Ｐゴシック"/>
              </a:rPr>
              <a:t>, </a:t>
            </a:r>
            <a:r>
              <a:rPr lang="en-GB" dirty="0" err="1">
                <a:ea typeface="ＭＳ Ｐゴシック"/>
              </a:rPr>
              <a:t>jonka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kautta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tutkija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saa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hakemuksen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kautta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lupaa</a:t>
            </a:r>
            <a:r>
              <a:rPr lang="en-GB" dirty="0">
                <a:ea typeface="ＭＳ Ｐゴシック"/>
              </a:rPr>
              <a:t> ko. </a:t>
            </a:r>
            <a:r>
              <a:rPr lang="en-GB" dirty="0" err="1">
                <a:ea typeface="ＭＳ Ｐゴシック"/>
              </a:rPr>
              <a:t>aineston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käyttöön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tämän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rekisterinpitäjältä</a:t>
            </a:r>
            <a:r>
              <a:rPr lang="en-GB" dirty="0">
                <a:ea typeface="ＭＳ Ｐゴシック"/>
              </a:rPr>
              <a:t> (</a:t>
            </a:r>
            <a:r>
              <a:rPr lang="en-GB" dirty="0" err="1">
                <a:ea typeface="ＭＳ Ｐゴシック"/>
              </a:rPr>
              <a:t>käytännössä</a:t>
            </a:r>
            <a:r>
              <a:rPr lang="en-GB" dirty="0">
                <a:ea typeface="ＭＳ Ｐゴシック"/>
              </a:rPr>
              <a:t> Data Access Committee, DAC)</a:t>
            </a:r>
          </a:p>
          <a:p>
            <a:pPr marL="151765" indent="-151765"/>
            <a:r>
              <a:rPr lang="en-GB" dirty="0" err="1">
                <a:ea typeface="ＭＳ Ｐゴシック"/>
              </a:rPr>
              <a:t>Kansallinen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suurteho</a:t>
            </a:r>
            <a:r>
              <a:rPr lang="en-GB" dirty="0">
                <a:ea typeface="ＭＳ Ｐゴシック"/>
              </a:rPr>
              <a:t>- </a:t>
            </a:r>
            <a:r>
              <a:rPr lang="en-GB" dirty="0" err="1">
                <a:ea typeface="ＭＳ Ｐゴシック"/>
              </a:rPr>
              <a:t>ja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pilvilaskenta</a:t>
            </a:r>
            <a:r>
              <a:rPr lang="en-GB" dirty="0">
                <a:ea typeface="ＭＳ Ｐゴシック"/>
              </a:rPr>
              <a:t>​ = </a:t>
            </a:r>
            <a:r>
              <a:rPr lang="en-GB" dirty="0" err="1">
                <a:ea typeface="ＭＳ Ｐゴシック"/>
              </a:rPr>
              <a:t>kansalliset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palvelut</a:t>
            </a:r>
            <a:r>
              <a:rPr lang="en-GB" dirty="0">
                <a:ea typeface="ＭＳ Ｐゴシック"/>
              </a:rPr>
              <a:t> (</a:t>
            </a:r>
            <a:r>
              <a:rPr lang="en-GB" dirty="0" err="1">
                <a:ea typeface="ＭＳ Ｐゴシック"/>
              </a:rPr>
              <a:t>käytännössä</a:t>
            </a:r>
            <a:r>
              <a:rPr lang="en-GB" dirty="0">
                <a:ea typeface="ＭＳ Ｐゴシック"/>
              </a:rPr>
              <a:t> </a:t>
            </a:r>
            <a:r>
              <a:rPr lang="en-GB" dirty="0" err="1">
                <a:ea typeface="ＭＳ Ｐゴシック"/>
              </a:rPr>
              <a:t>CSC:n</a:t>
            </a:r>
            <a:r>
              <a:rPr lang="en-GB" dirty="0">
                <a:ea typeface="ＭＳ Ｐゴシック"/>
              </a:rPr>
              <a:t>)</a:t>
            </a:r>
          </a:p>
          <a:p>
            <a:pPr marL="151765" indent="-151765"/>
            <a:endParaRPr lang="en-GB" dirty="0">
              <a:ea typeface="ＭＳ Ｐゴシック"/>
            </a:endParaRPr>
          </a:p>
          <a:p>
            <a:pPr marL="151765" indent="-151765"/>
            <a:endParaRPr lang="en-GB" dirty="0">
              <a:ea typeface="ＭＳ Ｐゴシック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189F2-9406-CD62-6FE8-D561B67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2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9455-3A65-31B6-84CA-04E6A5D14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671"/>
            <a:ext cx="7435970" cy="603638"/>
          </a:xfrm>
        </p:spPr>
        <p:txBody>
          <a:bodyPr/>
          <a:lstStyle/>
          <a:p>
            <a:r>
              <a:rPr lang="en-GB" sz="2200" err="1">
                <a:ea typeface="ＭＳ Ｐゴシック"/>
              </a:rPr>
              <a:t>Palvelukokonaisuus</a:t>
            </a:r>
            <a:r>
              <a:rPr lang="en-GB" sz="2200">
                <a:ea typeface="ＭＳ Ｐゴシック"/>
              </a:rPr>
              <a:t> </a:t>
            </a:r>
            <a:r>
              <a:rPr lang="en-GB" sz="2200" err="1">
                <a:ea typeface="ＭＳ Ｐゴシック"/>
              </a:rPr>
              <a:t>ja</a:t>
            </a:r>
            <a:r>
              <a:rPr lang="en-GB" sz="2200">
                <a:ea typeface="ＭＳ Ｐゴシック"/>
              </a:rPr>
              <a:t> </a:t>
            </a:r>
            <a:r>
              <a:rPr lang="en-GB" sz="2200" err="1">
                <a:ea typeface="ＭＳ Ｐゴシック"/>
              </a:rPr>
              <a:t>datavarannot</a:t>
            </a:r>
            <a:r>
              <a:rPr lang="en-GB" sz="2200">
                <a:ea typeface="ＭＳ Ｐゴシック"/>
              </a:rPr>
              <a:t> 2/2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CFAA9-96AB-6775-46E1-90A07C6DA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56" y="689878"/>
            <a:ext cx="8341743" cy="3582352"/>
          </a:xfrm>
        </p:spPr>
        <p:txBody>
          <a:bodyPr/>
          <a:lstStyle/>
          <a:p>
            <a:pPr marL="151765" indent="-151765"/>
            <a:r>
              <a:rPr lang="fi-FI" dirty="0">
                <a:ea typeface="ＭＳ Ｐゴシック"/>
              </a:rPr>
              <a:t>Dataset-as-a-Service (</a:t>
            </a:r>
            <a:r>
              <a:rPr lang="fi-FI" dirty="0" err="1">
                <a:ea typeface="ＭＳ Ｐゴシック"/>
              </a:rPr>
              <a:t>DaaS</a:t>
            </a:r>
            <a:r>
              <a:rPr lang="fi-FI">
                <a:ea typeface="ＭＳ Ｐゴシック"/>
              </a:rPr>
              <a:t>) = </a:t>
            </a:r>
            <a:endParaRPr lang="en-US" dirty="0">
              <a:ea typeface="ＭＳ Ｐゴシック"/>
            </a:endParaRPr>
          </a:p>
          <a:p>
            <a:pPr marL="410210" lvl="1" indent="-137160"/>
            <a:r>
              <a:rPr lang="fi-FI" sz="1550" dirty="0">
                <a:ea typeface="ＭＳ Ｐゴシック"/>
              </a:rPr>
              <a:t>palvelu jonka kautta tutkija saa käyttöönsä valmiin tietovarannon, datasetin tai näiden osan, tekoälymalleja tai datapalveluita</a:t>
            </a:r>
          </a:p>
          <a:p>
            <a:pPr marL="410210" lvl="1" indent="-137160"/>
            <a:r>
              <a:rPr lang="fi-FI" sz="1550" dirty="0">
                <a:ea typeface="ＭＳ Ｐゴシック"/>
              </a:rPr>
              <a:t>Dataseteillä, tietovarannoilla ja tekoälymalleilla on tiedossa olevat metatietomallit ja muuttujat, joiden perusteella tutkija voi tehdä kyselyitä näihin</a:t>
            </a:r>
          </a:p>
          <a:p>
            <a:pPr marL="410210" lvl="1" indent="-137160"/>
            <a:r>
              <a:rPr lang="fi-FI" sz="1550" dirty="0">
                <a:ea typeface="ＭＳ Ｐゴシック"/>
              </a:rPr>
              <a:t>Palvelun osana on myös </a:t>
            </a:r>
            <a:r>
              <a:rPr lang="fi-FI" sz="1550" dirty="0" err="1">
                <a:ea typeface="ＭＳ Ｐゴシック"/>
              </a:rPr>
              <a:t>luvituspalvelu</a:t>
            </a:r>
            <a:r>
              <a:rPr lang="fi-FI" sz="1550" dirty="0">
                <a:ea typeface="ＭＳ Ｐゴシック"/>
              </a:rPr>
              <a:t>, jonka kautta tutkija voi hakea lupaa tiettyyn tietovarantoon, datasettiin, tekoälymalliin tai datapalveluun näiden omistajilta/rekisterinpitäjältä</a:t>
            </a:r>
          </a:p>
          <a:p>
            <a:pPr marL="410210" lvl="1" indent="-137160"/>
            <a:r>
              <a:rPr lang="fi-FI" sz="1550" dirty="0">
                <a:ea typeface="ＭＳ Ｐゴシック"/>
              </a:rPr>
              <a:t>Organisaatiot siirtävät aineistot osaksi kansallista data/tietovaranto tai tekoälymallien palvelua = palvelu/rajapinta ja työkalut joiden kautta rekisterinpitäjät luovat </a:t>
            </a:r>
            <a:r>
              <a:rPr lang="fi-FI" sz="1550" dirty="0" err="1">
                <a:ea typeface="ＭＳ Ｐゴシック"/>
              </a:rPr>
              <a:t>DaaSin</a:t>
            </a:r>
            <a:endParaRPr lang="fi-FI" sz="1550" dirty="0">
              <a:ea typeface="ＭＳ Ｐゴシック"/>
            </a:endParaRPr>
          </a:p>
          <a:p>
            <a:pPr marL="151765" indent="-151765"/>
            <a:r>
              <a:rPr lang="en-US" dirty="0" err="1">
                <a:ea typeface="ＭＳ Ｐゴシック"/>
              </a:rPr>
              <a:t>Kansalliset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tekoälymallit</a:t>
            </a:r>
            <a:r>
              <a:rPr lang="en-US" dirty="0">
                <a:ea typeface="ＭＳ Ｐゴシック"/>
              </a:rPr>
              <a:t> = </a:t>
            </a:r>
            <a:r>
              <a:rPr lang="en-US" dirty="0" err="1">
                <a:ea typeface="ＭＳ Ｐゴシック"/>
              </a:rPr>
              <a:t>tietyn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mallin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mukaisesti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luodut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luvitetut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palvelut</a:t>
            </a:r>
            <a:endParaRPr lang="en-US" dirty="0">
              <a:ea typeface="ＭＳ Ｐゴシック"/>
            </a:endParaRPr>
          </a:p>
          <a:p>
            <a:pPr marL="151765" indent="-151765"/>
            <a:r>
              <a:rPr lang="en-US" sz="1800" dirty="0" err="1">
                <a:ea typeface="ＭＳ Ｐゴシック"/>
              </a:rPr>
              <a:t>Kansallinen</a:t>
            </a:r>
            <a:r>
              <a:rPr lang="en-US" sz="1800" dirty="0">
                <a:ea typeface="ＭＳ Ｐゴシック"/>
              </a:rPr>
              <a:t> </a:t>
            </a:r>
            <a:r>
              <a:rPr lang="en-US" sz="1800" dirty="0" err="1">
                <a:ea typeface="ＭＳ Ｐゴシック"/>
              </a:rPr>
              <a:t>datapalvelut</a:t>
            </a:r>
            <a:r>
              <a:rPr lang="en-US" sz="1800" dirty="0">
                <a:ea typeface="ＭＳ Ｐゴシック"/>
              </a:rPr>
              <a:t> </a:t>
            </a:r>
            <a:r>
              <a:rPr lang="en-US" dirty="0">
                <a:ea typeface="ＭＳ Ｐゴシック"/>
              </a:rPr>
              <a:t>= </a:t>
            </a:r>
            <a:r>
              <a:rPr lang="en-US" dirty="0" err="1">
                <a:ea typeface="ＭＳ Ｐゴシック"/>
              </a:rPr>
              <a:t>tietyn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mallin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mukaisesti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luodut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luvitetut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palvelut</a:t>
            </a:r>
            <a:endParaRPr lang="en-US" sz="1800" dirty="0">
              <a:ea typeface="ＭＳ Ｐゴシック"/>
            </a:endParaRPr>
          </a:p>
          <a:p>
            <a:pPr marL="151765" indent="-151765"/>
            <a:r>
              <a:rPr lang="en-FI" sz="1800" dirty="0">
                <a:ea typeface="ＭＳ Ｐゴシック"/>
              </a:rPr>
              <a:t>Kansalliset tietovarantot</a:t>
            </a:r>
            <a:r>
              <a:rPr lang="fi-FI" sz="1800" dirty="0">
                <a:ea typeface="ＭＳ Ｐゴシック"/>
              </a:rPr>
              <a:t> </a:t>
            </a:r>
            <a:r>
              <a:rPr lang="en-US" dirty="0">
                <a:ea typeface="ＭＳ Ｐゴシック"/>
              </a:rPr>
              <a:t>= </a:t>
            </a:r>
            <a:r>
              <a:rPr lang="en-US" dirty="0" err="1">
                <a:ea typeface="ＭＳ Ｐゴシック"/>
              </a:rPr>
              <a:t>tietyn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mallin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mukaisesti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luodut</a:t>
            </a:r>
            <a:r>
              <a:rPr lang="en-US" dirty="0">
                <a:ea typeface="ＭＳ Ｐゴシック"/>
              </a:rPr>
              <a:t> ja </a:t>
            </a:r>
            <a:r>
              <a:rPr lang="en-US" dirty="0" err="1">
                <a:ea typeface="ＭＳ Ｐゴシック"/>
              </a:rPr>
              <a:t>luvitetut</a:t>
            </a:r>
            <a:r>
              <a:rPr lang="en-US" dirty="0">
                <a:ea typeface="ＭＳ Ｐゴシック"/>
              </a:rPr>
              <a:t> </a:t>
            </a:r>
            <a:r>
              <a:rPr lang="en-US" dirty="0" err="1">
                <a:ea typeface="ＭＳ Ｐゴシック"/>
              </a:rPr>
              <a:t>palvelut</a:t>
            </a:r>
            <a:endParaRPr lang="en-US" dirty="0">
              <a:ea typeface="ＭＳ Ｐゴシック"/>
            </a:endParaRPr>
          </a:p>
          <a:p>
            <a:pPr marL="151765" indent="-151765"/>
            <a:endParaRPr lang="fi-FI" dirty="0"/>
          </a:p>
          <a:p>
            <a:pPr marL="151765" indent="-151765"/>
            <a:endParaRPr lang="en-US" dirty="0"/>
          </a:p>
          <a:p>
            <a:pPr marL="151765" indent="-151765"/>
            <a:endParaRPr lang="en-US" sz="1800" dirty="0"/>
          </a:p>
          <a:p>
            <a:pPr marL="151765" indent="-151765"/>
            <a:endParaRPr lang="en-US" sz="1800" dirty="0"/>
          </a:p>
          <a:p>
            <a:pPr marL="151765" indent="-151765"/>
            <a:endParaRPr lang="en-US" dirty="0"/>
          </a:p>
          <a:p>
            <a:pPr marL="151765" indent="-151765"/>
            <a:endParaRPr lang="fi-FI" dirty="0"/>
          </a:p>
          <a:p>
            <a:pPr marL="410210" lvl="1" indent="-137160"/>
            <a:endParaRPr lang="fi-FI" dirty="0"/>
          </a:p>
          <a:p>
            <a:pPr marL="410210" lvl="1" indent="-137160"/>
            <a:endParaRPr lang="fi-FI" dirty="0"/>
          </a:p>
          <a:p>
            <a:pPr marL="151765" indent="-151765"/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F67D-8589-A88C-54B3-1C1E16F0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99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2E91820-D1B6-AE19-5E5E-4484F31E7C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50540"/>
              </p:ext>
            </p:extLst>
          </p:nvPr>
        </p:nvGraphicFramePr>
        <p:xfrm>
          <a:off x="457200" y="1018488"/>
          <a:ext cx="8002852" cy="3737722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000713">
                  <a:extLst>
                    <a:ext uri="{9D8B030D-6E8A-4147-A177-3AD203B41FA5}">
                      <a16:colId xmlns:a16="http://schemas.microsoft.com/office/drawing/2014/main" val="3075817908"/>
                    </a:ext>
                  </a:extLst>
                </a:gridCol>
                <a:gridCol w="2000713">
                  <a:extLst>
                    <a:ext uri="{9D8B030D-6E8A-4147-A177-3AD203B41FA5}">
                      <a16:colId xmlns:a16="http://schemas.microsoft.com/office/drawing/2014/main" val="964972694"/>
                    </a:ext>
                  </a:extLst>
                </a:gridCol>
                <a:gridCol w="2000713">
                  <a:extLst>
                    <a:ext uri="{9D8B030D-6E8A-4147-A177-3AD203B41FA5}">
                      <a16:colId xmlns:a16="http://schemas.microsoft.com/office/drawing/2014/main" val="1930533162"/>
                    </a:ext>
                  </a:extLst>
                </a:gridCol>
                <a:gridCol w="2000713">
                  <a:extLst>
                    <a:ext uri="{9D8B030D-6E8A-4147-A177-3AD203B41FA5}">
                      <a16:colId xmlns:a16="http://schemas.microsoft.com/office/drawing/2014/main" val="2420100097"/>
                    </a:ext>
                  </a:extLst>
                </a:gridCol>
              </a:tblGrid>
              <a:tr h="648034">
                <a:tc gridSpan="4">
                  <a:txBody>
                    <a:bodyPr/>
                    <a:lstStyle/>
                    <a:p>
                      <a:pPr algn="ctr"/>
                      <a:r>
                        <a:rPr lang="en-FI" sz="1200" b="1"/>
                        <a:t>Tutkimusdatan hallinnan johtaminen, elinkaaren hallinta ja organisointi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66294"/>
                  </a:ext>
                </a:extLst>
              </a:tr>
              <a:tr h="3089688">
                <a:tc>
                  <a:txBody>
                    <a:bodyPr/>
                    <a:lstStyle/>
                    <a:p>
                      <a:pPr algn="ctr"/>
                      <a:r>
                        <a:rPr lang="en-FI" sz="1200" b="1"/>
                        <a:t>Tutkimusdatan kerääminen ja tuottaminen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I" sz="1200" b="1"/>
                        <a:t>Tutkimusdatan analysointi ja jalostaminen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I" sz="1200" b="1"/>
                        <a:t>Tutkimusdatan säilytys ja jakaminen </a:t>
                      </a:r>
                    </a:p>
                    <a:p>
                      <a:pPr algn="ctr"/>
                      <a:endParaRPr lang="en-FI" sz="1200" b="1"/>
                    </a:p>
                    <a:p>
                      <a:pPr algn="l"/>
                      <a:endParaRPr lang="en-FI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I" sz="1200" b="1"/>
                        <a:t>Tutkimusdatan julkaisu ja löydettävyys</a:t>
                      </a:r>
                    </a:p>
                    <a:p>
                      <a:pPr algn="ctr"/>
                      <a:endParaRPr lang="en-FI" sz="1200" b="1"/>
                    </a:p>
                    <a:p>
                      <a:pPr algn="l"/>
                      <a:endParaRPr lang="en-FI" sz="1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67215"/>
                  </a:ext>
                </a:extLst>
              </a:tr>
            </a:tbl>
          </a:graphicData>
        </a:graphic>
      </p:graphicFrame>
      <p:pic>
        <p:nvPicPr>
          <p:cNvPr id="7" name="Kuva 1168">
            <a:extLst>
              <a:ext uri="{FF2B5EF4-FFF2-40B4-BE49-F238E27FC236}">
                <a16:creationId xmlns:a16="http://schemas.microsoft.com/office/drawing/2014/main" id="{907FB626-54F1-4B33-D639-8FC902E8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101" y="3644879"/>
            <a:ext cx="651033" cy="700936"/>
          </a:xfrm>
          <a:prstGeom prst="rect">
            <a:avLst/>
          </a:prstGeom>
        </p:spPr>
      </p:pic>
      <p:pic>
        <p:nvPicPr>
          <p:cNvPr id="8" name="Kuva 1169">
            <a:extLst>
              <a:ext uri="{FF2B5EF4-FFF2-40B4-BE49-F238E27FC236}">
                <a16:creationId xmlns:a16="http://schemas.microsoft.com/office/drawing/2014/main" id="{8AA3A83C-7D00-A834-EFE8-41E3E6B7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306" y="3162719"/>
            <a:ext cx="644864" cy="700936"/>
          </a:xfrm>
          <a:prstGeom prst="rect">
            <a:avLst/>
          </a:prstGeom>
        </p:spPr>
      </p:pic>
      <p:pic>
        <p:nvPicPr>
          <p:cNvPr id="9" name="Kuva 1170">
            <a:extLst>
              <a:ext uri="{FF2B5EF4-FFF2-40B4-BE49-F238E27FC236}">
                <a16:creationId xmlns:a16="http://schemas.microsoft.com/office/drawing/2014/main" id="{18D6E90B-052D-F45D-DB92-0BFE76055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570" y="3640914"/>
            <a:ext cx="651033" cy="700096"/>
          </a:xfrm>
          <a:prstGeom prst="rect">
            <a:avLst/>
          </a:prstGeom>
        </p:spPr>
      </p:pic>
      <p:pic>
        <p:nvPicPr>
          <p:cNvPr id="10" name="Kuva 1064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5276069D-155F-384A-156B-45E32AE02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670" y="3503201"/>
            <a:ext cx="644864" cy="700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4B87B1-741D-0901-1677-F0CA11B45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868" y="1108704"/>
            <a:ext cx="1452484" cy="306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7C74D-C86F-0AC6-99D8-22DF5C13E8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0274" y="1390390"/>
            <a:ext cx="875799" cy="227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C6726-D8B1-2706-C101-9932AF288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3733" y="2493276"/>
            <a:ext cx="1235505" cy="3026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933D3F-7750-14EE-E6E4-9222BB93FF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3705" y="2672530"/>
            <a:ext cx="1297281" cy="302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F8C349-69FE-7A5C-D30C-CBEA8F74F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3144" y="4393133"/>
            <a:ext cx="1259124" cy="325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BE3617-0D4D-C58E-340D-34DFD5366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2531" y="2181374"/>
            <a:ext cx="1184841" cy="3100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AEC8C2-A70A-6F32-6330-D93872D6C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5604" y="2456742"/>
            <a:ext cx="515402" cy="730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E20053-FF6D-D29D-1426-56D24E4854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4882" y="2454535"/>
            <a:ext cx="510858" cy="7303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A32F54-03D6-83C7-4DD7-F0B34E56C7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8821" y="2446222"/>
            <a:ext cx="521256" cy="7357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53B4B3-8633-65B9-AE41-D9D4BC23C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7372" y="2912455"/>
            <a:ext cx="1012132" cy="126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845D99-3069-C6D9-C867-BBDF942F7E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6214" y="2042530"/>
            <a:ext cx="1012132" cy="12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293829-DFF5-42EB-DF78-328A7B6575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43256" y="2987854"/>
            <a:ext cx="1012132" cy="12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824FB8-3D16-0672-FD76-ACE086DEB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2404" y="3130941"/>
            <a:ext cx="869673" cy="1082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DF7A7-482B-92A0-E0B2-12F23AA84D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2127" y="2171087"/>
            <a:ext cx="750405" cy="21930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FCC12EE-201D-3CC8-90F8-AEF2CC31A9D6}"/>
              </a:ext>
            </a:extLst>
          </p:cNvPr>
          <p:cNvGrpSpPr>
            <a:grpSpLocks noChangeAspect="1"/>
          </p:cNvGrpSpPr>
          <p:nvPr/>
        </p:nvGrpSpPr>
        <p:grpSpPr>
          <a:xfrm>
            <a:off x="2478174" y="3239379"/>
            <a:ext cx="834995" cy="547616"/>
            <a:chOff x="2199270" y="3172179"/>
            <a:chExt cx="1549179" cy="1016000"/>
          </a:xfrm>
        </p:grpSpPr>
        <p:pic>
          <p:nvPicPr>
            <p:cNvPr id="35" name="Graphic 34" descr="Cloud">
              <a:extLst>
                <a:ext uri="{FF2B5EF4-FFF2-40B4-BE49-F238E27FC236}">
                  <a16:creationId xmlns:a16="http://schemas.microsoft.com/office/drawing/2014/main" id="{C38C0EC0-71AB-CD15-FBF6-6E247FEF7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18092" b="16325"/>
            <a:stretch/>
          </p:blipFill>
          <p:spPr>
            <a:xfrm>
              <a:off x="2199270" y="3172179"/>
              <a:ext cx="1549179" cy="1016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57DED1-51F8-BD05-4139-109865A135EB}"/>
                </a:ext>
              </a:extLst>
            </p:cNvPr>
            <p:cNvSpPr txBox="1"/>
            <p:nvPr/>
          </p:nvSpPr>
          <p:spPr>
            <a:xfrm>
              <a:off x="2515894" y="3604330"/>
              <a:ext cx="915930" cy="399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800" err="1"/>
                <a:t>ePouta</a:t>
              </a:r>
              <a:endParaRPr lang="fi-FI" sz="8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346807-1EAC-CC9C-464B-1655D3F14446}"/>
              </a:ext>
            </a:extLst>
          </p:cNvPr>
          <p:cNvGrpSpPr>
            <a:grpSpLocks noChangeAspect="1"/>
          </p:cNvGrpSpPr>
          <p:nvPr/>
        </p:nvGrpSpPr>
        <p:grpSpPr>
          <a:xfrm>
            <a:off x="2810343" y="3595750"/>
            <a:ext cx="834995" cy="547616"/>
            <a:chOff x="2199270" y="3172179"/>
            <a:chExt cx="1549179" cy="1016000"/>
          </a:xfrm>
        </p:grpSpPr>
        <p:pic>
          <p:nvPicPr>
            <p:cNvPr id="37" name="Graphic 36" descr="Cloud">
              <a:extLst>
                <a:ext uri="{FF2B5EF4-FFF2-40B4-BE49-F238E27FC236}">
                  <a16:creationId xmlns:a16="http://schemas.microsoft.com/office/drawing/2014/main" id="{32CF6B73-BB8B-690E-BAFC-4CBE29F80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18092" b="16325"/>
            <a:stretch/>
          </p:blipFill>
          <p:spPr>
            <a:xfrm>
              <a:off x="2199270" y="3172179"/>
              <a:ext cx="1549179" cy="1016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4BDBE6-C583-5A96-9D1D-8F571C9170A9}"/>
                </a:ext>
              </a:extLst>
            </p:cNvPr>
            <p:cNvSpPr txBox="1"/>
            <p:nvPr/>
          </p:nvSpPr>
          <p:spPr>
            <a:xfrm>
              <a:off x="2515894" y="3604330"/>
              <a:ext cx="915930" cy="399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800" err="1"/>
                <a:t>cPouta</a:t>
              </a:r>
              <a:endParaRPr lang="fi-FI" sz="800"/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F9E62BCF-2908-2461-300E-6C93B4E3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745"/>
            <a:ext cx="7742238" cy="855840"/>
          </a:xfrm>
        </p:spPr>
        <p:txBody>
          <a:bodyPr/>
          <a:lstStyle/>
          <a:p>
            <a:r>
              <a:rPr lang="fi-FI"/>
              <a:t>D</a:t>
            </a:r>
            <a:r>
              <a:rPr lang="en-FI"/>
              <a:t>atanhallinnan palvelut</a:t>
            </a:r>
            <a:r>
              <a:rPr lang="fi-FI"/>
              <a:t> tutkimus-, kehitys- ja innovaatiotoimintaan</a:t>
            </a:r>
            <a:endParaRPr lang="en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4528EF-DB6D-6CBE-993C-73BB04F7895E}"/>
              </a:ext>
            </a:extLst>
          </p:cNvPr>
          <p:cNvSpPr txBox="1"/>
          <p:nvPr/>
        </p:nvSpPr>
        <p:spPr>
          <a:xfrm>
            <a:off x="1812280" y="3938242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b="1"/>
              <a:t>Pukki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EE419-6D0B-49A6-170E-0D6EF00DBE0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8497" y="1277702"/>
            <a:ext cx="875799" cy="2748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9F076-B6DB-53CD-654B-1C41B9568D10}"/>
              </a:ext>
            </a:extLst>
          </p:cNvPr>
          <p:cNvSpPr txBox="1"/>
          <p:nvPr/>
        </p:nvSpPr>
        <p:spPr>
          <a:xfrm>
            <a:off x="2478728" y="4416598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b="1"/>
              <a:t>Kvasi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57CC8-F018-CF97-C42A-4D934D072D92}"/>
              </a:ext>
            </a:extLst>
          </p:cNvPr>
          <p:cNvSpPr txBox="1"/>
          <p:nvPr/>
        </p:nvSpPr>
        <p:spPr>
          <a:xfrm>
            <a:off x="3079195" y="422672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b="1"/>
              <a:t>Noppe</a:t>
            </a:r>
          </a:p>
        </p:txBody>
      </p:sp>
    </p:spTree>
    <p:extLst>
      <p:ext uri="{BB962C8B-B14F-4D97-AF65-F5344CB8AC3E}">
        <p14:creationId xmlns:p14="http://schemas.microsoft.com/office/powerpoint/2010/main" val="3144319101"/>
      </p:ext>
    </p:extLst>
  </p:cSld>
  <p:clrMapOvr>
    <a:masterClrMapping/>
  </p:clrMapOvr>
</p:sld>
</file>

<file path=ppt/theme/theme1.xml><?xml version="1.0" encoding="utf-8"?>
<a:theme xmlns:a="http://schemas.openxmlformats.org/drawingml/2006/main" name="CSC_template_2017">
  <a:themeElements>
    <a:clrScheme name="Custom 15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25B96"/>
      </a:accent4>
      <a:accent5>
        <a:srgbClr val="92C746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_allekirjoituksella" id="{0830EF2A-4B26-6A44-B289-1EA283E71CD2}" vid="{EFB7594F-A1D9-8548-B295-0A55A2E4F7AC}"/>
    </a:ext>
  </a:extLst>
</a:theme>
</file>

<file path=ppt/theme/theme2.xml><?xml version="1.0" encoding="utf-8"?>
<a:theme xmlns:a="http://schemas.openxmlformats.org/drawingml/2006/main" name="1_CSC_template_2017">
  <a:themeElements>
    <a:clrScheme name="Custom 15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25B96"/>
      </a:accent4>
      <a:accent5>
        <a:srgbClr val="92C746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 PowerPoint-template.pptx" id="{F2A741A0-D5DE-4705-A172-FE33E0D58909}" vid="{CD873E69-D1B7-4235-A758-7B9752035584}"/>
    </a:ext>
  </a:extLst>
</a:theme>
</file>

<file path=ppt/theme/theme3.xml><?xml version="1.0" encoding="utf-8"?>
<a:theme xmlns:a="http://schemas.openxmlformats.org/drawingml/2006/main" name="Basic">
  <a:themeElements>
    <a:clrScheme name="UEF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UEF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EF_PP_malli" id="{9193C50F-4550-436B-889C-2542096CEA0E}" vid="{1C35C8B2-37BB-42CC-91C6-1C2858376D2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98A3F4-F572-40C1-A32F-15FF12C1612A}">
  <ds:schemaRefs>
    <ds:schemaRef ds:uri="5b92892c-7639-4d25-8599-0c2b88216d11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C48522EB-21DE-46A5-A25F-4CAAB9B532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399B23-6741-47DE-898D-BBA4428F61C9}">
  <ds:schemaRefs>
    <ds:schemaRef ds:uri="5b92892c-7639-4d25-8599-0c2b88216d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CSC_template_2017</Template>
  <TotalTime>49</TotalTime>
  <Words>2068</Words>
  <Application>Microsoft Office PowerPoint</Application>
  <PresentationFormat>Näytössä katseltava esitys (16:9)</PresentationFormat>
  <Paragraphs>385</Paragraphs>
  <Slides>26</Slides>
  <Notes>5</Notes>
  <HiddenSlides>4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26</vt:i4>
      </vt:variant>
    </vt:vector>
  </HeadingPairs>
  <TitlesOfParts>
    <vt:vector size="42" baseType="lpstr">
      <vt:lpstr>ＭＳ Ｐゴシック</vt:lpstr>
      <vt:lpstr>-apple-system</vt:lpstr>
      <vt:lpstr>Arial</vt:lpstr>
      <vt:lpstr>Calibri</vt:lpstr>
      <vt:lpstr>Candara</vt:lpstr>
      <vt:lpstr>Corbel</vt:lpstr>
      <vt:lpstr>Courier New</vt:lpstr>
      <vt:lpstr>Open Sans</vt:lpstr>
      <vt:lpstr>Open Sans ExtraBold</vt:lpstr>
      <vt:lpstr>Palatino Linotype</vt:lpstr>
      <vt:lpstr>Times New Roman</vt:lpstr>
      <vt:lpstr>Verdana</vt:lpstr>
      <vt:lpstr>Wingdings</vt:lpstr>
      <vt:lpstr>CSC_template_2017</vt:lpstr>
      <vt:lpstr>1_CSC_template_2017</vt:lpstr>
      <vt:lpstr>Basic</vt:lpstr>
      <vt:lpstr>Yliopistojen tutkimuksen datanhallinnan selvitystyö</vt:lpstr>
      <vt:lpstr>Selvitystyön tarkoitus</vt:lpstr>
      <vt:lpstr>Tutkimusdatan hallinnan eri tasot</vt:lpstr>
      <vt:lpstr>Prosessi</vt:lpstr>
      <vt:lpstr>PowerPoint-esitys</vt:lpstr>
      <vt:lpstr>Tutkijan polku ja Tutkimuksen IT  – Nykytila</vt:lpstr>
      <vt:lpstr>Palvelukokonaisuus ja datavarannot 1/2</vt:lpstr>
      <vt:lpstr>Palvelukokonaisuus ja datavarannot 2/2</vt:lpstr>
      <vt:lpstr>Datanhallinnan palvelut tutkimus-, kehitys- ja innovaatiotoimintaan</vt:lpstr>
      <vt:lpstr>Datanhallinnan palvelut (yleinen jäsennys DAHA:n mukaan)</vt:lpstr>
      <vt:lpstr>Kansalliset datanhallinnan palvelut</vt:lpstr>
      <vt:lpstr>Kerääminen ja tuottaminen (CSC:n kansallisesti tarjoamat palvelut)</vt:lpstr>
      <vt:lpstr>Analysointi ja jalostaminen (CSC:n kansallisesti tarjoamat palvelut)</vt:lpstr>
      <vt:lpstr>Säilytys ja jakaminen (CSC:n kansallisesti tarjoamat palvelut)</vt:lpstr>
      <vt:lpstr>Julkaisu, löydettävyys ja uudelleenkäyttö (CSC:n kansallisesti tarjoamat palvelut)</vt:lpstr>
      <vt:lpstr>Elinkaaren hallinta sekä datanhallinnan osaaminen, koulutus ja tuki</vt:lpstr>
      <vt:lpstr>Johtaminen ja organisointi</vt:lpstr>
      <vt:lpstr>Tutkimusinfrastruktuurien tarjoamat ja  muut tieteenalakohtaiset palvelut</vt:lpstr>
      <vt:lpstr>Toimenpide-ehdotukset</vt:lpstr>
      <vt:lpstr>Toiminnallinen tutkimusdatanhallinnan suunnittelu ja työkalut sen tukemiseen </vt:lpstr>
      <vt:lpstr>2. Palveluiden yhteentoimivuuden varmistaminen</vt:lpstr>
      <vt:lpstr>3. Arkaluonteisen datan palveluiden jatkuva kehittäminen</vt:lpstr>
      <vt:lpstr>4. Pitkäaikaissäilytyspalvelun käytön laajentaminen</vt:lpstr>
      <vt:lpstr>5. Tallennuskapasiteetin riittävyys laajoille tutkimusaineistoille</vt:lpstr>
      <vt:lpstr>6. Strategisen johtamisen ja toiminnan toteuttamisen välisen yhteyden tiivistäminen</vt:lpstr>
      <vt:lpstr>7. Kansallinen palvelukatalogi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Lara Anastasiou</dc:creator>
  <cp:lastModifiedBy>Jukka Mönkkönen</cp:lastModifiedBy>
  <cp:revision>27</cp:revision>
  <dcterms:created xsi:type="dcterms:W3CDTF">2024-11-26T11:14:30Z</dcterms:created>
  <dcterms:modified xsi:type="dcterms:W3CDTF">2025-09-04T09:01:34Z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