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61" r:id="rId5"/>
    <p:sldId id="327" r:id="rId6"/>
    <p:sldId id="308" r:id="rId7"/>
    <p:sldId id="305" r:id="rId8"/>
    <p:sldId id="304" r:id="rId9"/>
    <p:sldId id="329" r:id="rId10"/>
    <p:sldId id="332" r:id="rId11"/>
    <p:sldId id="338" r:id="rId12"/>
    <p:sldId id="333" r:id="rId13"/>
    <p:sldId id="335" r:id="rId14"/>
    <p:sldId id="334" r:id="rId15"/>
    <p:sldId id="336" r:id="rId16"/>
    <p:sldId id="328" r:id="rId17"/>
    <p:sldId id="306" r:id="rId18"/>
    <p:sldId id="299" r:id="rId19"/>
    <p:sldId id="300" r:id="rId20"/>
    <p:sldId id="298" r:id="rId21"/>
    <p:sldId id="343" r:id="rId22"/>
    <p:sldId id="290" r:id="rId23"/>
    <p:sldId id="347" r:id="rId24"/>
    <p:sldId id="344" r:id="rId25"/>
    <p:sldId id="345" r:id="rId26"/>
    <p:sldId id="342" r:id="rId27"/>
    <p:sldId id="330" r:id="rId28"/>
    <p:sldId id="311" r:id="rId29"/>
    <p:sldId id="286" r:id="rId30"/>
    <p:sldId id="326" r:id="rId31"/>
    <p:sldId id="301" r:id="rId32"/>
    <p:sldId id="346" r:id="rId33"/>
    <p:sldId id="287" r:id="rId34"/>
    <p:sldId id="289" r:id="rId35"/>
    <p:sldId id="292" r:id="rId36"/>
    <p:sldId id="293" r:id="rId37"/>
    <p:sldId id="295" r:id="rId38"/>
    <p:sldId id="297" r:id="rId39"/>
    <p:sldId id="348" r:id="rId40"/>
    <p:sldId id="310" r:id="rId41"/>
  </p:sldIdLst>
  <p:sldSz cx="9144000" cy="5143500" type="screen16x9"/>
  <p:notesSz cx="6858000" cy="9926638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BF4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BB4584-5C05-43F8-82D1-C23F5BB086CF}" v="139" dt="2019-06-06T08:48:10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0" autoAdjust="0"/>
    <p:restoredTop sz="94660"/>
  </p:normalViewPr>
  <p:slideViewPr>
    <p:cSldViewPr snapToGrid="0" snapToObjects="1" showGuides="1">
      <p:cViewPr varScale="1">
        <p:scale>
          <a:sx n="141" d="100"/>
          <a:sy n="141" d="100"/>
        </p:scale>
        <p:origin x="726" y="10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se Poutala" userId="aebd48ab-36c5-416c-bcd8-a7f368cd115f" providerId="ADAL" clId="{F4BB4584-5C05-43F8-82D1-C23F5BB086CF}"/>
    <pc:docChg chg="undo custSel addSld delSld modSld sldOrd">
      <pc:chgData name="Krisse Poutala" userId="aebd48ab-36c5-416c-bcd8-a7f368cd115f" providerId="ADAL" clId="{F4BB4584-5C05-43F8-82D1-C23F5BB086CF}" dt="2019-06-06T08:48:10.378" v="4253"/>
      <pc:docMkLst>
        <pc:docMk/>
      </pc:docMkLst>
      <pc:sldChg chg="modSp">
        <pc:chgData name="Krisse Poutala" userId="aebd48ab-36c5-416c-bcd8-a7f368cd115f" providerId="ADAL" clId="{F4BB4584-5C05-43F8-82D1-C23F5BB086CF}" dt="2019-06-06T06:13:33.430" v="760"/>
        <pc:sldMkLst>
          <pc:docMk/>
          <pc:sldMk cId="1388675045" sldId="261"/>
        </pc:sldMkLst>
        <pc:spChg chg="mod">
          <ac:chgData name="Krisse Poutala" userId="aebd48ab-36c5-416c-bcd8-a7f368cd115f" providerId="ADAL" clId="{F4BB4584-5C05-43F8-82D1-C23F5BB086CF}" dt="2019-06-03T09:33:16.884" v="4"/>
          <ac:spMkLst>
            <pc:docMk/>
            <pc:sldMk cId="1388675045" sldId="261"/>
            <ac:spMk id="2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6:13:33.430" v="760"/>
          <ac:spMkLst>
            <pc:docMk/>
            <pc:sldMk cId="1388675045" sldId="261"/>
            <ac:spMk id="4" creationId="{00000000-0000-0000-0000-000000000000}"/>
          </ac:spMkLst>
        </pc:spChg>
      </pc:sldChg>
      <pc:sldChg chg="ord">
        <pc:chgData name="Krisse Poutala" userId="aebd48ab-36c5-416c-bcd8-a7f368cd115f" providerId="ADAL" clId="{F4BB4584-5C05-43F8-82D1-C23F5BB086CF}" dt="2019-06-06T07:10:54.074" v="2077"/>
        <pc:sldMkLst>
          <pc:docMk/>
          <pc:sldMk cId="2100287604" sldId="286"/>
        </pc:sldMkLst>
      </pc:sldChg>
      <pc:sldChg chg="ord">
        <pc:chgData name="Krisse Poutala" userId="aebd48ab-36c5-416c-bcd8-a7f368cd115f" providerId="ADAL" clId="{F4BB4584-5C05-43F8-82D1-C23F5BB086CF}" dt="2019-06-03T09:48:40.271" v="294"/>
        <pc:sldMkLst>
          <pc:docMk/>
          <pc:sldMk cId="3522261664" sldId="287"/>
        </pc:sldMkLst>
      </pc:sldChg>
      <pc:sldChg chg="add del">
        <pc:chgData name="Krisse Poutala" userId="aebd48ab-36c5-416c-bcd8-a7f368cd115f" providerId="ADAL" clId="{F4BB4584-5C05-43F8-82D1-C23F5BB086CF}" dt="2019-06-06T08:36:04.382" v="4250" actId="2696"/>
        <pc:sldMkLst>
          <pc:docMk/>
          <pc:sldMk cId="2659856270" sldId="288"/>
        </pc:sldMkLst>
      </pc:sldChg>
      <pc:sldChg chg="del ord">
        <pc:chgData name="Krisse Poutala" userId="aebd48ab-36c5-416c-bcd8-a7f368cd115f" providerId="ADAL" clId="{F4BB4584-5C05-43F8-82D1-C23F5BB086CF}" dt="2019-06-06T07:12:44.284" v="2088" actId="2696"/>
        <pc:sldMkLst>
          <pc:docMk/>
          <pc:sldMk cId="3009005926" sldId="288"/>
        </pc:sldMkLst>
      </pc:sldChg>
      <pc:sldChg chg="ord">
        <pc:chgData name="Krisse Poutala" userId="aebd48ab-36c5-416c-bcd8-a7f368cd115f" providerId="ADAL" clId="{F4BB4584-5C05-43F8-82D1-C23F5BB086CF}" dt="2019-06-03T09:48:40.271" v="294"/>
        <pc:sldMkLst>
          <pc:docMk/>
          <pc:sldMk cId="738313797" sldId="289"/>
        </pc:sldMkLst>
      </pc:sldChg>
      <pc:sldChg chg="addSp modSp del">
        <pc:chgData name="Krisse Poutala" userId="aebd48ab-36c5-416c-bcd8-a7f368cd115f" providerId="ADAL" clId="{F4BB4584-5C05-43F8-82D1-C23F5BB086CF}" dt="2019-06-06T07:33:33.389" v="2650" actId="2696"/>
        <pc:sldMkLst>
          <pc:docMk/>
          <pc:sldMk cId="2442572046" sldId="290"/>
        </pc:sldMkLst>
        <pc:spChg chg="mod">
          <ac:chgData name="Krisse Poutala" userId="aebd48ab-36c5-416c-bcd8-a7f368cd115f" providerId="ADAL" clId="{F4BB4584-5C05-43F8-82D1-C23F5BB086CF}" dt="2019-06-06T07:22:03.442" v="2490" actId="20577"/>
          <ac:spMkLst>
            <pc:docMk/>
            <pc:sldMk cId="2442572046" sldId="290"/>
            <ac:spMk id="7" creationId="{00000000-0000-0000-0000-000000000000}"/>
          </ac:spMkLst>
        </pc:spChg>
        <pc:spChg chg="add mod">
          <ac:chgData name="Krisse Poutala" userId="aebd48ab-36c5-416c-bcd8-a7f368cd115f" providerId="ADAL" clId="{F4BB4584-5C05-43F8-82D1-C23F5BB086CF}" dt="2019-06-06T07:22:48.472" v="2522" actId="20577"/>
          <ac:spMkLst>
            <pc:docMk/>
            <pc:sldMk cId="2442572046" sldId="290"/>
            <ac:spMk id="8" creationId="{1A2DBA74-503A-46A2-BF0A-27BE0123BD50}"/>
          </ac:spMkLst>
        </pc:spChg>
      </pc:sldChg>
      <pc:sldChg chg="modSp add ord">
        <pc:chgData name="Krisse Poutala" userId="aebd48ab-36c5-416c-bcd8-a7f368cd115f" providerId="ADAL" clId="{F4BB4584-5C05-43F8-82D1-C23F5BB086CF}" dt="2019-06-06T07:35:02.497" v="2665" actId="20577"/>
        <pc:sldMkLst>
          <pc:docMk/>
          <pc:sldMk cId="3639262411" sldId="290"/>
        </pc:sldMkLst>
        <pc:spChg chg="mod">
          <ac:chgData name="Krisse Poutala" userId="aebd48ab-36c5-416c-bcd8-a7f368cd115f" providerId="ADAL" clId="{F4BB4584-5C05-43F8-82D1-C23F5BB086CF}" dt="2019-06-06T07:35:02.497" v="2665" actId="20577"/>
          <ac:spMkLst>
            <pc:docMk/>
            <pc:sldMk cId="3639262411" sldId="290"/>
            <ac:spMk id="3" creationId="{00000000-0000-0000-0000-000000000000}"/>
          </ac:spMkLst>
        </pc:spChg>
      </pc:sldChg>
      <pc:sldChg chg="ord">
        <pc:chgData name="Krisse Poutala" userId="aebd48ab-36c5-416c-bcd8-a7f368cd115f" providerId="ADAL" clId="{F4BB4584-5C05-43F8-82D1-C23F5BB086CF}" dt="2019-06-03T09:48:40.271" v="294"/>
        <pc:sldMkLst>
          <pc:docMk/>
          <pc:sldMk cId="1614752193" sldId="292"/>
        </pc:sldMkLst>
      </pc:sldChg>
      <pc:sldChg chg="ord">
        <pc:chgData name="Krisse Poutala" userId="aebd48ab-36c5-416c-bcd8-a7f368cd115f" providerId="ADAL" clId="{F4BB4584-5C05-43F8-82D1-C23F5BB086CF}" dt="2019-06-03T09:48:40.271" v="294"/>
        <pc:sldMkLst>
          <pc:docMk/>
          <pc:sldMk cId="718059045" sldId="293"/>
        </pc:sldMkLst>
      </pc:sldChg>
      <pc:sldChg chg="ord">
        <pc:chgData name="Krisse Poutala" userId="aebd48ab-36c5-416c-bcd8-a7f368cd115f" providerId="ADAL" clId="{F4BB4584-5C05-43F8-82D1-C23F5BB086CF}" dt="2019-06-03T09:48:40.271" v="294"/>
        <pc:sldMkLst>
          <pc:docMk/>
          <pc:sldMk cId="3126144725" sldId="295"/>
        </pc:sldMkLst>
      </pc:sldChg>
      <pc:sldChg chg="ord">
        <pc:chgData name="Krisse Poutala" userId="aebd48ab-36c5-416c-bcd8-a7f368cd115f" providerId="ADAL" clId="{F4BB4584-5C05-43F8-82D1-C23F5BB086CF}" dt="2019-06-03T09:48:40.271" v="294"/>
        <pc:sldMkLst>
          <pc:docMk/>
          <pc:sldMk cId="1128934535" sldId="297"/>
        </pc:sldMkLst>
      </pc:sldChg>
      <pc:sldChg chg="modSp ord">
        <pc:chgData name="Krisse Poutala" userId="aebd48ab-36c5-416c-bcd8-a7f368cd115f" providerId="ADAL" clId="{F4BB4584-5C05-43F8-82D1-C23F5BB086CF}" dt="2019-06-06T06:19:12.433" v="997" actId="27636"/>
        <pc:sldMkLst>
          <pc:docMk/>
          <pc:sldMk cId="2786739089" sldId="298"/>
        </pc:sldMkLst>
        <pc:spChg chg="mod">
          <ac:chgData name="Krisse Poutala" userId="aebd48ab-36c5-416c-bcd8-a7f368cd115f" providerId="ADAL" clId="{F4BB4584-5C05-43F8-82D1-C23F5BB086CF}" dt="2019-06-06T06:19:12.433" v="997" actId="27636"/>
          <ac:spMkLst>
            <pc:docMk/>
            <pc:sldMk cId="2786739089" sldId="298"/>
            <ac:spMk id="24" creationId="{00000000-0000-0000-0000-000000000000}"/>
          </ac:spMkLst>
        </pc:spChg>
      </pc:sldChg>
      <pc:sldChg chg="addSp modSp add">
        <pc:chgData name="Krisse Poutala" userId="aebd48ab-36c5-416c-bcd8-a7f368cd115f" providerId="ADAL" clId="{F4BB4584-5C05-43F8-82D1-C23F5BB086CF}" dt="2019-06-06T08:35:24" v="4249" actId="20577"/>
        <pc:sldMkLst>
          <pc:docMk/>
          <pc:sldMk cId="269939615" sldId="299"/>
        </pc:sldMkLst>
        <pc:spChg chg="mod">
          <ac:chgData name="Krisse Poutala" userId="aebd48ab-36c5-416c-bcd8-a7f368cd115f" providerId="ADAL" clId="{F4BB4584-5C05-43F8-82D1-C23F5BB086CF}" dt="2019-06-06T07:13:01.658" v="2111" actId="20577"/>
          <ac:spMkLst>
            <pc:docMk/>
            <pc:sldMk cId="269939615" sldId="299"/>
            <ac:spMk id="3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5:24" v="4249" actId="20577"/>
          <ac:spMkLst>
            <pc:docMk/>
            <pc:sldMk cId="269939615" sldId="299"/>
            <ac:spMk id="7" creationId="{00000000-0000-0000-0000-000000000000}"/>
          </ac:spMkLst>
        </pc:spChg>
        <pc:spChg chg="add mod">
          <ac:chgData name="Krisse Poutala" userId="aebd48ab-36c5-416c-bcd8-a7f368cd115f" providerId="ADAL" clId="{F4BB4584-5C05-43F8-82D1-C23F5BB086CF}" dt="2019-06-06T07:13:21.519" v="2114" actId="20577"/>
          <ac:spMkLst>
            <pc:docMk/>
            <pc:sldMk cId="269939615" sldId="299"/>
            <ac:spMk id="8" creationId="{7EB0C0A6-94B0-4947-8E2D-4571689EE44B}"/>
          </ac:spMkLst>
        </pc:spChg>
      </pc:sldChg>
      <pc:sldChg chg="del ord">
        <pc:chgData name="Krisse Poutala" userId="aebd48ab-36c5-416c-bcd8-a7f368cd115f" providerId="ADAL" clId="{F4BB4584-5C05-43F8-82D1-C23F5BB086CF}" dt="2019-06-06T07:12:44.200" v="2086" actId="2696"/>
        <pc:sldMkLst>
          <pc:docMk/>
          <pc:sldMk cId="1834758073" sldId="299"/>
        </pc:sldMkLst>
      </pc:sldChg>
      <pc:sldChg chg="del ord">
        <pc:chgData name="Krisse Poutala" userId="aebd48ab-36c5-416c-bcd8-a7f368cd115f" providerId="ADAL" clId="{F4BB4584-5C05-43F8-82D1-C23F5BB086CF}" dt="2019-06-06T07:12:44.226" v="2087" actId="2696"/>
        <pc:sldMkLst>
          <pc:docMk/>
          <pc:sldMk cId="730023198" sldId="300"/>
        </pc:sldMkLst>
      </pc:sldChg>
      <pc:sldChg chg="modSp add">
        <pc:chgData name="Krisse Poutala" userId="aebd48ab-36c5-416c-bcd8-a7f368cd115f" providerId="ADAL" clId="{F4BB4584-5C05-43F8-82D1-C23F5BB086CF}" dt="2019-06-06T08:35:05.761" v="4239"/>
        <pc:sldMkLst>
          <pc:docMk/>
          <pc:sldMk cId="1729454919" sldId="300"/>
        </pc:sldMkLst>
        <pc:spChg chg="mod">
          <ac:chgData name="Krisse Poutala" userId="aebd48ab-36c5-416c-bcd8-a7f368cd115f" providerId="ADAL" clId="{F4BB4584-5C05-43F8-82D1-C23F5BB086CF}" dt="2019-06-06T08:35:05.761" v="4239"/>
          <ac:spMkLst>
            <pc:docMk/>
            <pc:sldMk cId="1729454919" sldId="300"/>
            <ac:spMk id="7" creationId="{00000000-0000-0000-0000-000000000000}"/>
          </ac:spMkLst>
        </pc:spChg>
      </pc:sldChg>
      <pc:sldChg chg="addSp modSp ord">
        <pc:chgData name="Krisse Poutala" userId="aebd48ab-36c5-416c-bcd8-a7f368cd115f" providerId="ADAL" clId="{F4BB4584-5C05-43F8-82D1-C23F5BB086CF}" dt="2019-06-06T07:16:17.874" v="2274" actId="20577"/>
        <pc:sldMkLst>
          <pc:docMk/>
          <pc:sldMk cId="163060354" sldId="301"/>
        </pc:sldMkLst>
        <pc:spChg chg="mod">
          <ac:chgData name="Krisse Poutala" userId="aebd48ab-36c5-416c-bcd8-a7f368cd115f" providerId="ADAL" clId="{F4BB4584-5C05-43F8-82D1-C23F5BB086CF}" dt="2019-06-06T07:16:06.611" v="2273" actId="20577"/>
          <ac:spMkLst>
            <pc:docMk/>
            <pc:sldMk cId="163060354" sldId="301"/>
            <ac:spMk id="3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7:16:17.874" v="2274" actId="20577"/>
          <ac:spMkLst>
            <pc:docMk/>
            <pc:sldMk cId="163060354" sldId="301"/>
            <ac:spMk id="7" creationId="{00000000-0000-0000-0000-000000000000}"/>
          </ac:spMkLst>
        </pc:spChg>
        <pc:spChg chg="add mod">
          <ac:chgData name="Krisse Poutala" userId="aebd48ab-36c5-416c-bcd8-a7f368cd115f" providerId="ADAL" clId="{F4BB4584-5C05-43F8-82D1-C23F5BB086CF}" dt="2019-06-06T07:15:34.813" v="2198" actId="20577"/>
          <ac:spMkLst>
            <pc:docMk/>
            <pc:sldMk cId="163060354" sldId="301"/>
            <ac:spMk id="8" creationId="{A64BECC1-F5DA-4EA9-88C8-6855B6F34424}"/>
          </ac:spMkLst>
        </pc:spChg>
      </pc:sldChg>
      <pc:sldChg chg="modSp del ord">
        <pc:chgData name="Krisse Poutala" userId="aebd48ab-36c5-416c-bcd8-a7f368cd115f" providerId="ADAL" clId="{F4BB4584-5C05-43F8-82D1-C23F5BB086CF}" dt="2019-06-06T07:08:13.164" v="2005" actId="2696"/>
        <pc:sldMkLst>
          <pc:docMk/>
          <pc:sldMk cId="65431313" sldId="303"/>
        </pc:sldMkLst>
        <pc:spChg chg="mod">
          <ac:chgData name="Krisse Poutala" userId="aebd48ab-36c5-416c-bcd8-a7f368cd115f" providerId="ADAL" clId="{F4BB4584-5C05-43F8-82D1-C23F5BB086CF}" dt="2019-06-06T07:07:58.258" v="1997"/>
          <ac:spMkLst>
            <pc:docMk/>
            <pc:sldMk cId="65431313" sldId="303"/>
            <ac:spMk id="3" creationId="{00000000-0000-0000-0000-000000000000}"/>
          </ac:spMkLst>
        </pc:spChg>
      </pc:sldChg>
      <pc:sldChg chg="add ord">
        <pc:chgData name="Krisse Poutala" userId="aebd48ab-36c5-416c-bcd8-a7f368cd115f" providerId="ADAL" clId="{F4BB4584-5C05-43F8-82D1-C23F5BB086CF}" dt="2019-06-06T06:21:51.211" v="1074"/>
        <pc:sldMkLst>
          <pc:docMk/>
          <pc:sldMk cId="2978577703" sldId="304"/>
        </pc:sldMkLst>
      </pc:sldChg>
      <pc:sldChg chg="addSp delSp modSp ord modTransition">
        <pc:chgData name="Krisse Poutala" userId="aebd48ab-36c5-416c-bcd8-a7f368cd115f" providerId="ADAL" clId="{F4BB4584-5C05-43F8-82D1-C23F5BB086CF}" dt="2019-06-06T07:51:25.958" v="3600"/>
        <pc:sldMkLst>
          <pc:docMk/>
          <pc:sldMk cId="1256929027" sldId="305"/>
        </pc:sldMkLst>
        <pc:spChg chg="mod">
          <ac:chgData name="Krisse Poutala" userId="aebd48ab-36c5-416c-bcd8-a7f368cd115f" providerId="ADAL" clId="{F4BB4584-5C05-43F8-82D1-C23F5BB086CF}" dt="2019-06-06T06:18:43.405" v="986" actId="20577"/>
          <ac:spMkLst>
            <pc:docMk/>
            <pc:sldMk cId="1256929027" sldId="305"/>
            <ac:spMk id="2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6:18:55.770" v="995" actId="20577"/>
          <ac:spMkLst>
            <pc:docMk/>
            <pc:sldMk cId="1256929027" sldId="305"/>
            <ac:spMk id="3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6:15:37.145" v="804" actId="20577"/>
          <ac:spMkLst>
            <pc:docMk/>
            <pc:sldMk cId="1256929027" sldId="305"/>
            <ac:spMk id="4" creationId="{00000000-0000-0000-0000-000000000000}"/>
          </ac:spMkLst>
        </pc:spChg>
        <pc:spChg chg="add del mod">
          <ac:chgData name="Krisse Poutala" userId="aebd48ab-36c5-416c-bcd8-a7f368cd115f" providerId="ADAL" clId="{F4BB4584-5C05-43F8-82D1-C23F5BB086CF}" dt="2019-06-06T06:14:43.885" v="769"/>
          <ac:spMkLst>
            <pc:docMk/>
            <pc:sldMk cId="1256929027" sldId="305"/>
            <ac:spMk id="7" creationId="{AE572130-C69F-4927-8794-EFE4FD7AAE20}"/>
          </ac:spMkLst>
        </pc:spChg>
        <pc:spChg chg="add mod">
          <ac:chgData name="Krisse Poutala" userId="aebd48ab-36c5-416c-bcd8-a7f368cd115f" providerId="ADAL" clId="{F4BB4584-5C05-43F8-82D1-C23F5BB086CF}" dt="2019-06-06T06:15:08.459" v="785" actId="20577"/>
          <ac:spMkLst>
            <pc:docMk/>
            <pc:sldMk cId="1256929027" sldId="305"/>
            <ac:spMk id="8" creationId="{6D61146C-9979-4D27-A18E-25968018B7D5}"/>
          </ac:spMkLst>
        </pc:spChg>
      </pc:sldChg>
      <pc:sldChg chg="addSp modSp add ord">
        <pc:chgData name="Krisse Poutala" userId="aebd48ab-36c5-416c-bcd8-a7f368cd115f" providerId="ADAL" clId="{F4BB4584-5C05-43F8-82D1-C23F5BB086CF}" dt="2019-06-06T06:15:46.168" v="820" actId="20577"/>
        <pc:sldMkLst>
          <pc:docMk/>
          <pc:sldMk cId="3765668530" sldId="306"/>
        </pc:sldMkLst>
        <pc:spChg chg="mod">
          <ac:chgData name="Krisse Poutala" userId="aebd48ab-36c5-416c-bcd8-a7f368cd115f" providerId="ADAL" clId="{F4BB4584-5C05-43F8-82D1-C23F5BB086CF}" dt="2019-06-06T06:10:07.884" v="684" actId="20577"/>
          <ac:spMkLst>
            <pc:docMk/>
            <pc:sldMk cId="3765668530" sldId="306"/>
            <ac:spMk id="2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6:11:40.235" v="754" actId="20577"/>
          <ac:spMkLst>
            <pc:docMk/>
            <pc:sldMk cId="3765668530" sldId="306"/>
            <ac:spMk id="3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6:15:46.168" v="820" actId="20577"/>
          <ac:spMkLst>
            <pc:docMk/>
            <pc:sldMk cId="3765668530" sldId="306"/>
            <ac:spMk id="4" creationId="{00000000-0000-0000-0000-000000000000}"/>
          </ac:spMkLst>
        </pc:spChg>
        <pc:spChg chg="add mod">
          <ac:chgData name="Krisse Poutala" userId="aebd48ab-36c5-416c-bcd8-a7f368cd115f" providerId="ADAL" clId="{F4BB4584-5C05-43F8-82D1-C23F5BB086CF}" dt="2019-06-06T06:15:28.495" v="789" actId="20577"/>
          <ac:spMkLst>
            <pc:docMk/>
            <pc:sldMk cId="3765668530" sldId="306"/>
            <ac:spMk id="7" creationId="{666D738A-B9CD-4BE0-AE33-427936DAD07A}"/>
          </ac:spMkLst>
        </pc:spChg>
      </pc:sldChg>
      <pc:sldChg chg="add del">
        <pc:chgData name="Krisse Poutala" userId="aebd48ab-36c5-416c-bcd8-a7f368cd115f" providerId="ADAL" clId="{F4BB4584-5C05-43F8-82D1-C23F5BB086CF}" dt="2019-06-06T07:07:22.555" v="1989" actId="2696"/>
        <pc:sldMkLst>
          <pc:docMk/>
          <pc:sldMk cId="3077665270" sldId="307"/>
        </pc:sldMkLst>
      </pc:sldChg>
      <pc:sldChg chg="addSp modSp ord">
        <pc:chgData name="Krisse Poutala" userId="aebd48ab-36c5-416c-bcd8-a7f368cd115f" providerId="ADAL" clId="{F4BB4584-5C05-43F8-82D1-C23F5BB086CF}" dt="2019-06-06T08:34:12.351" v="4238" actId="1076"/>
        <pc:sldMkLst>
          <pc:docMk/>
          <pc:sldMk cId="3937693157" sldId="308"/>
        </pc:sldMkLst>
        <pc:spChg chg="mod">
          <ac:chgData name="Krisse Poutala" userId="aebd48ab-36c5-416c-bcd8-a7f368cd115f" providerId="ADAL" clId="{F4BB4584-5C05-43F8-82D1-C23F5BB086CF}" dt="2019-06-06T06:14:04.728" v="765" actId="20577"/>
          <ac:spMkLst>
            <pc:docMk/>
            <pc:sldMk cId="3937693157" sldId="308"/>
            <ac:spMk id="2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4:05.559" v="4237" actId="552"/>
          <ac:spMkLst>
            <pc:docMk/>
            <pc:sldMk cId="3937693157" sldId="308"/>
            <ac:spMk id="3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3:27.102" v="4232" actId="207"/>
          <ac:spMkLst>
            <pc:docMk/>
            <pc:sldMk cId="3937693157" sldId="308"/>
            <ac:spMk id="4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2:23.264" v="4207" actId="164"/>
          <ac:spMkLst>
            <pc:docMk/>
            <pc:sldMk cId="3937693157" sldId="308"/>
            <ac:spMk id="7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4:12.351" v="4238" actId="1076"/>
          <ac:spMkLst>
            <pc:docMk/>
            <pc:sldMk cId="3937693157" sldId="308"/>
            <ac:spMk id="23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3:27.102" v="4232" actId="207"/>
          <ac:spMkLst>
            <pc:docMk/>
            <pc:sldMk cId="3937693157" sldId="308"/>
            <ac:spMk id="39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4:05.559" v="4237" actId="552"/>
          <ac:spMkLst>
            <pc:docMk/>
            <pc:sldMk cId="3937693157" sldId="308"/>
            <ac:spMk id="42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3:27.102" v="4232" actId="207"/>
          <ac:spMkLst>
            <pc:docMk/>
            <pc:sldMk cId="3937693157" sldId="308"/>
            <ac:spMk id="43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3:27.102" v="4232" actId="207"/>
          <ac:spMkLst>
            <pc:docMk/>
            <pc:sldMk cId="3937693157" sldId="308"/>
            <ac:spMk id="44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3:27.102" v="4232" actId="207"/>
          <ac:spMkLst>
            <pc:docMk/>
            <pc:sldMk cId="3937693157" sldId="308"/>
            <ac:spMk id="45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3:27.102" v="4232" actId="207"/>
          <ac:spMkLst>
            <pc:docMk/>
            <pc:sldMk cId="3937693157" sldId="308"/>
            <ac:spMk id="46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3:27.102" v="4232" actId="207"/>
          <ac:spMkLst>
            <pc:docMk/>
            <pc:sldMk cId="3937693157" sldId="308"/>
            <ac:spMk id="47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2:23.264" v="4207" actId="164"/>
          <ac:spMkLst>
            <pc:docMk/>
            <pc:sldMk cId="3937693157" sldId="308"/>
            <ac:spMk id="48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1:54.687" v="4204" actId="14100"/>
          <ac:spMkLst>
            <pc:docMk/>
            <pc:sldMk cId="3937693157" sldId="308"/>
            <ac:spMk id="53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3:03.815" v="4230" actId="207"/>
          <ac:spMkLst>
            <pc:docMk/>
            <pc:sldMk cId="3937693157" sldId="308"/>
            <ac:spMk id="54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3:10.794" v="4231" actId="207"/>
          <ac:spMkLst>
            <pc:docMk/>
            <pc:sldMk cId="3937693157" sldId="308"/>
            <ac:spMk id="55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3:03.815" v="4230" actId="207"/>
          <ac:spMkLst>
            <pc:docMk/>
            <pc:sldMk cId="3937693157" sldId="308"/>
            <ac:spMk id="58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3:03.815" v="4230" actId="207"/>
          <ac:spMkLst>
            <pc:docMk/>
            <pc:sldMk cId="3937693157" sldId="308"/>
            <ac:spMk id="59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3:03.815" v="4230" actId="207"/>
          <ac:spMkLst>
            <pc:docMk/>
            <pc:sldMk cId="3937693157" sldId="308"/>
            <ac:spMk id="60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3:03.815" v="4230" actId="207"/>
          <ac:spMkLst>
            <pc:docMk/>
            <pc:sldMk cId="3937693157" sldId="308"/>
            <ac:spMk id="61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2:23.264" v="4207" actId="164"/>
          <ac:spMkLst>
            <pc:docMk/>
            <pc:sldMk cId="3937693157" sldId="308"/>
            <ac:spMk id="67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2:23.264" v="4207" actId="164"/>
          <ac:spMkLst>
            <pc:docMk/>
            <pc:sldMk cId="3937693157" sldId="308"/>
            <ac:spMk id="68" creationId="{00000000-0000-0000-0000-000000000000}"/>
          </ac:spMkLst>
        </pc:spChg>
        <pc:grpChg chg="add mod">
          <ac:chgData name="Krisse Poutala" userId="aebd48ab-36c5-416c-bcd8-a7f368cd115f" providerId="ADAL" clId="{F4BB4584-5C05-43F8-82D1-C23F5BB086CF}" dt="2019-06-06T08:34:05.559" v="4237" actId="552"/>
          <ac:grpSpMkLst>
            <pc:docMk/>
            <pc:sldMk cId="3937693157" sldId="308"/>
            <ac:grpSpMk id="6" creationId="{B77CF8C8-04E4-4F0A-B58E-5A79501F223C}"/>
          </ac:grpSpMkLst>
        </pc:grpChg>
        <pc:grpChg chg="mod">
          <ac:chgData name="Krisse Poutala" userId="aebd48ab-36c5-416c-bcd8-a7f368cd115f" providerId="ADAL" clId="{F4BB4584-5C05-43F8-82D1-C23F5BB086CF}" dt="2019-06-06T08:32:23.264" v="4207" actId="164"/>
          <ac:grpSpMkLst>
            <pc:docMk/>
            <pc:sldMk cId="3937693157" sldId="308"/>
            <ac:grpSpMk id="8" creationId="{00000000-0000-0000-0000-000000000000}"/>
          </ac:grpSpMkLst>
        </pc:grpChg>
        <pc:grpChg chg="mod">
          <ac:chgData name="Krisse Poutala" userId="aebd48ab-36c5-416c-bcd8-a7f368cd115f" providerId="ADAL" clId="{F4BB4584-5C05-43F8-82D1-C23F5BB086CF}" dt="2019-06-06T08:32:23.264" v="4207" actId="164"/>
          <ac:grpSpMkLst>
            <pc:docMk/>
            <pc:sldMk cId="3937693157" sldId="308"/>
            <ac:grpSpMk id="9" creationId="{00000000-0000-0000-0000-000000000000}"/>
          </ac:grpSpMkLst>
        </pc:grpChg>
        <pc:grpChg chg="mod">
          <ac:chgData name="Krisse Poutala" userId="aebd48ab-36c5-416c-bcd8-a7f368cd115f" providerId="ADAL" clId="{F4BB4584-5C05-43F8-82D1-C23F5BB086CF}" dt="2019-06-06T08:33:10.794" v="4231" actId="207"/>
          <ac:grpSpMkLst>
            <pc:docMk/>
            <pc:sldMk cId="3937693157" sldId="308"/>
            <ac:grpSpMk id="11" creationId="{00000000-0000-0000-0000-000000000000}"/>
          </ac:grpSpMkLst>
        </pc:grpChg>
        <pc:grpChg chg="mod">
          <ac:chgData name="Krisse Poutala" userId="aebd48ab-36c5-416c-bcd8-a7f368cd115f" providerId="ADAL" clId="{F4BB4584-5C05-43F8-82D1-C23F5BB086CF}" dt="2019-06-06T08:32:23.264" v="4207" actId="164"/>
          <ac:grpSpMkLst>
            <pc:docMk/>
            <pc:sldMk cId="3937693157" sldId="308"/>
            <ac:grpSpMk id="12" creationId="{00000000-0000-0000-0000-000000000000}"/>
          </ac:grpSpMkLst>
        </pc:grpChg>
        <pc:grpChg chg="mod">
          <ac:chgData name="Krisse Poutala" userId="aebd48ab-36c5-416c-bcd8-a7f368cd115f" providerId="ADAL" clId="{F4BB4584-5C05-43F8-82D1-C23F5BB086CF}" dt="2019-06-06T08:32:23.264" v="4207" actId="164"/>
          <ac:grpSpMkLst>
            <pc:docMk/>
            <pc:sldMk cId="3937693157" sldId="308"/>
            <ac:grpSpMk id="13" creationId="{00000000-0000-0000-0000-000000000000}"/>
          </ac:grpSpMkLst>
        </pc:grpChg>
      </pc:sldChg>
      <pc:sldChg chg="add del">
        <pc:chgData name="Krisse Poutala" userId="aebd48ab-36c5-416c-bcd8-a7f368cd115f" providerId="ADAL" clId="{F4BB4584-5C05-43F8-82D1-C23F5BB086CF}" dt="2019-06-06T08:19:25.187" v="4102"/>
        <pc:sldMkLst>
          <pc:docMk/>
          <pc:sldMk cId="3462975372" sldId="310"/>
        </pc:sldMkLst>
      </pc:sldChg>
      <pc:sldChg chg="modSp ord">
        <pc:chgData name="Krisse Poutala" userId="aebd48ab-36c5-416c-bcd8-a7f368cd115f" providerId="ADAL" clId="{F4BB4584-5C05-43F8-82D1-C23F5BB086CF}" dt="2019-06-06T07:56:15.195" v="3773" actId="1076"/>
        <pc:sldMkLst>
          <pc:docMk/>
          <pc:sldMk cId="1433553309" sldId="311"/>
        </pc:sldMkLst>
        <pc:spChg chg="mod">
          <ac:chgData name="Krisse Poutala" userId="aebd48ab-36c5-416c-bcd8-a7f368cd115f" providerId="ADAL" clId="{F4BB4584-5C05-43F8-82D1-C23F5BB086CF}" dt="2019-06-06T07:55:12.748" v="3739" actId="1076"/>
          <ac:spMkLst>
            <pc:docMk/>
            <pc:sldMk cId="1433553309" sldId="311"/>
            <ac:spMk id="13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7:55:04.859" v="3737" actId="1076"/>
          <ac:spMkLst>
            <pc:docMk/>
            <pc:sldMk cId="1433553309" sldId="311"/>
            <ac:spMk id="15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7:55:35.471" v="3745" actId="1076"/>
          <ac:spMkLst>
            <pc:docMk/>
            <pc:sldMk cId="1433553309" sldId="311"/>
            <ac:spMk id="18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7:55:08.436" v="3738" actId="1076"/>
          <ac:spMkLst>
            <pc:docMk/>
            <pc:sldMk cId="1433553309" sldId="311"/>
            <ac:spMk id="19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7:56:15.195" v="3773" actId="1076"/>
          <ac:spMkLst>
            <pc:docMk/>
            <pc:sldMk cId="1433553309" sldId="311"/>
            <ac:spMk id="20" creationId="{00000000-0000-0000-0000-000000000000}"/>
          </ac:spMkLst>
        </pc:spChg>
        <pc:grpChg chg="mod">
          <ac:chgData name="Krisse Poutala" userId="aebd48ab-36c5-416c-bcd8-a7f368cd115f" providerId="ADAL" clId="{F4BB4584-5C05-43F8-82D1-C23F5BB086CF}" dt="2019-06-06T07:55:14.917" v="3740" actId="1076"/>
          <ac:grpSpMkLst>
            <pc:docMk/>
            <pc:sldMk cId="1433553309" sldId="311"/>
            <ac:grpSpMk id="26" creationId="{00000000-0000-0000-0000-000000000000}"/>
          </ac:grpSpMkLst>
        </pc:grpChg>
        <pc:cxnChg chg="mod">
          <ac:chgData name="Krisse Poutala" userId="aebd48ab-36c5-416c-bcd8-a7f368cd115f" providerId="ADAL" clId="{F4BB4584-5C05-43F8-82D1-C23F5BB086CF}" dt="2019-06-06T07:55:24.941" v="3743" actId="14100"/>
          <ac:cxnSpMkLst>
            <pc:docMk/>
            <pc:sldMk cId="1433553309" sldId="311"/>
            <ac:cxnSpMk id="10" creationId="{00000000-0000-0000-0000-000000000000}"/>
          </ac:cxnSpMkLst>
        </pc:cxnChg>
        <pc:cxnChg chg="mod">
          <ac:chgData name="Krisse Poutala" userId="aebd48ab-36c5-416c-bcd8-a7f368cd115f" providerId="ADAL" clId="{F4BB4584-5C05-43F8-82D1-C23F5BB086CF}" dt="2019-06-06T07:55:57.030" v="3763" actId="14100"/>
          <ac:cxnSpMkLst>
            <pc:docMk/>
            <pc:sldMk cId="1433553309" sldId="311"/>
            <ac:cxnSpMk id="11" creationId="{00000000-0000-0000-0000-000000000000}"/>
          </ac:cxnSpMkLst>
        </pc:cxnChg>
        <pc:cxnChg chg="mod">
          <ac:chgData name="Krisse Poutala" userId="aebd48ab-36c5-416c-bcd8-a7f368cd115f" providerId="ADAL" clId="{F4BB4584-5C05-43F8-82D1-C23F5BB086CF}" dt="2019-06-06T07:56:07.967" v="3772" actId="1036"/>
          <ac:cxnSpMkLst>
            <pc:docMk/>
            <pc:sldMk cId="1433553309" sldId="311"/>
            <ac:cxnSpMk id="12" creationId="{00000000-0000-0000-0000-000000000000}"/>
          </ac:cxnSpMkLst>
        </pc:cxnChg>
        <pc:cxnChg chg="mod">
          <ac:chgData name="Krisse Poutala" userId="aebd48ab-36c5-416c-bcd8-a7f368cd115f" providerId="ADAL" clId="{F4BB4584-5C05-43F8-82D1-C23F5BB086CF}" dt="2019-06-06T07:55:21.778" v="3742" actId="14100"/>
          <ac:cxnSpMkLst>
            <pc:docMk/>
            <pc:sldMk cId="1433553309" sldId="311"/>
            <ac:cxnSpMk id="16" creationId="{00000000-0000-0000-0000-000000000000}"/>
          </ac:cxnSpMkLst>
        </pc:cxnChg>
      </pc:sldChg>
      <pc:sldChg chg="addSp modSp add del ord">
        <pc:chgData name="Krisse Poutala" userId="aebd48ab-36c5-416c-bcd8-a7f368cd115f" providerId="ADAL" clId="{F4BB4584-5C05-43F8-82D1-C23F5BB086CF}" dt="2019-06-06T08:05:05.615" v="3786" actId="2696"/>
        <pc:sldMkLst>
          <pc:docMk/>
          <pc:sldMk cId="2241954828" sldId="312"/>
        </pc:sldMkLst>
        <pc:spChg chg="mod">
          <ac:chgData name="Krisse Poutala" userId="aebd48ab-36c5-416c-bcd8-a7f368cd115f" providerId="ADAL" clId="{F4BB4584-5C05-43F8-82D1-C23F5BB086CF}" dt="2019-06-06T07:57:26.023" v="3781" actId="20577"/>
          <ac:spMkLst>
            <pc:docMk/>
            <pc:sldMk cId="2241954828" sldId="312"/>
            <ac:spMk id="3" creationId="{00000000-0000-0000-0000-000000000000}"/>
          </ac:spMkLst>
        </pc:spChg>
        <pc:spChg chg="add mod">
          <ac:chgData name="Krisse Poutala" userId="aebd48ab-36c5-416c-bcd8-a7f368cd115f" providerId="ADAL" clId="{F4BB4584-5C05-43F8-82D1-C23F5BB086CF}" dt="2019-06-06T07:57:20.291" v="3780" actId="20577"/>
          <ac:spMkLst>
            <pc:docMk/>
            <pc:sldMk cId="2241954828" sldId="312"/>
            <ac:spMk id="5" creationId="{46C5B799-3A85-44AA-A05D-E3B7C8C7D6EE}"/>
          </ac:spMkLst>
        </pc:spChg>
        <pc:spChg chg="mod">
          <ac:chgData name="Krisse Poutala" userId="aebd48ab-36c5-416c-bcd8-a7f368cd115f" providerId="ADAL" clId="{F4BB4584-5C05-43F8-82D1-C23F5BB086CF}" dt="2019-06-06T07:57:47.253" v="3783" actId="12"/>
          <ac:spMkLst>
            <pc:docMk/>
            <pc:sldMk cId="2241954828" sldId="312"/>
            <ac:spMk id="23" creationId="{00000000-0000-0000-0000-000000000000}"/>
          </ac:spMkLst>
        </pc:spChg>
      </pc:sldChg>
      <pc:sldChg chg="del ord">
        <pc:chgData name="Krisse Poutala" userId="aebd48ab-36c5-416c-bcd8-a7f368cd115f" providerId="ADAL" clId="{F4BB4584-5C05-43F8-82D1-C23F5BB086CF}" dt="2019-06-06T07:11:33.607" v="2080" actId="2696"/>
        <pc:sldMkLst>
          <pc:docMk/>
          <pc:sldMk cId="3212564943" sldId="312"/>
        </pc:sldMkLst>
      </pc:sldChg>
      <pc:sldChg chg="del ord">
        <pc:chgData name="Krisse Poutala" userId="aebd48ab-36c5-416c-bcd8-a7f368cd115f" providerId="ADAL" clId="{F4BB4584-5C05-43F8-82D1-C23F5BB086CF}" dt="2019-06-06T07:11:33.625" v="2081" actId="2696"/>
        <pc:sldMkLst>
          <pc:docMk/>
          <pc:sldMk cId="255873126" sldId="313"/>
        </pc:sldMkLst>
      </pc:sldChg>
      <pc:sldChg chg="add del ord">
        <pc:chgData name="Krisse Poutala" userId="aebd48ab-36c5-416c-bcd8-a7f368cd115f" providerId="ADAL" clId="{F4BB4584-5C05-43F8-82D1-C23F5BB086CF}" dt="2019-06-06T08:05:06.632" v="3787" actId="2696"/>
        <pc:sldMkLst>
          <pc:docMk/>
          <pc:sldMk cId="3722777637" sldId="313"/>
        </pc:sldMkLst>
      </pc:sldChg>
      <pc:sldChg chg="add del ord">
        <pc:chgData name="Krisse Poutala" userId="aebd48ab-36c5-416c-bcd8-a7f368cd115f" providerId="ADAL" clId="{F4BB4584-5C05-43F8-82D1-C23F5BB086CF}" dt="2019-06-06T07:16:40.887" v="2276" actId="2696"/>
        <pc:sldMkLst>
          <pc:docMk/>
          <pc:sldMk cId="2832773733" sldId="314"/>
        </pc:sldMkLst>
      </pc:sldChg>
      <pc:sldChg chg="add del ord">
        <pc:chgData name="Krisse Poutala" userId="aebd48ab-36c5-416c-bcd8-a7f368cd115f" providerId="ADAL" clId="{F4BB4584-5C05-43F8-82D1-C23F5BB086CF}" dt="2019-06-06T08:04:32.674" v="3785"/>
        <pc:sldMkLst>
          <pc:docMk/>
          <pc:sldMk cId="3176783211" sldId="314"/>
        </pc:sldMkLst>
      </pc:sldChg>
      <pc:sldChg chg="del ord">
        <pc:chgData name="Krisse Poutala" userId="aebd48ab-36c5-416c-bcd8-a7f368cd115f" providerId="ADAL" clId="{F4BB4584-5C05-43F8-82D1-C23F5BB086CF}" dt="2019-06-06T07:11:33.739" v="2083" actId="2696"/>
        <pc:sldMkLst>
          <pc:docMk/>
          <pc:sldMk cId="1654115258" sldId="315"/>
        </pc:sldMkLst>
      </pc:sldChg>
      <pc:sldChg chg="add del ord">
        <pc:chgData name="Krisse Poutala" userId="aebd48ab-36c5-416c-bcd8-a7f368cd115f" providerId="ADAL" clId="{F4BB4584-5C05-43F8-82D1-C23F5BB086CF}" dt="2019-06-06T08:06:00.651" v="3875" actId="2696"/>
        <pc:sldMkLst>
          <pc:docMk/>
          <pc:sldMk cId="3844277239" sldId="315"/>
        </pc:sldMkLst>
      </pc:sldChg>
      <pc:sldChg chg="add del ord">
        <pc:chgData name="Krisse Poutala" userId="aebd48ab-36c5-416c-bcd8-a7f368cd115f" providerId="ADAL" clId="{F4BB4584-5C05-43F8-82D1-C23F5BB086CF}" dt="2019-06-06T08:06:01.652" v="3876" actId="2696"/>
        <pc:sldMkLst>
          <pc:docMk/>
          <pc:sldMk cId="418727810" sldId="316"/>
        </pc:sldMkLst>
      </pc:sldChg>
      <pc:sldChg chg="del ord">
        <pc:chgData name="Krisse Poutala" userId="aebd48ab-36c5-416c-bcd8-a7f368cd115f" providerId="ADAL" clId="{F4BB4584-5C05-43F8-82D1-C23F5BB086CF}" dt="2019-06-06T07:11:33.766" v="2084" actId="2696"/>
        <pc:sldMkLst>
          <pc:docMk/>
          <pc:sldMk cId="3262619087" sldId="316"/>
        </pc:sldMkLst>
      </pc:sldChg>
      <pc:sldChg chg="add del">
        <pc:chgData name="Krisse Poutala" userId="aebd48ab-36c5-416c-bcd8-a7f368cd115f" providerId="ADAL" clId="{F4BB4584-5C05-43F8-82D1-C23F5BB086CF}" dt="2019-06-06T07:07:08.242" v="1988" actId="2696"/>
        <pc:sldMkLst>
          <pc:docMk/>
          <pc:sldMk cId="1186066193" sldId="320"/>
        </pc:sldMkLst>
      </pc:sldChg>
      <pc:sldChg chg="modSp del">
        <pc:chgData name="Krisse Poutala" userId="aebd48ab-36c5-416c-bcd8-a7f368cd115f" providerId="ADAL" clId="{F4BB4584-5C05-43F8-82D1-C23F5BB086CF}" dt="2019-06-06T07:23:06.224" v="2525" actId="2696"/>
        <pc:sldMkLst>
          <pc:docMk/>
          <pc:sldMk cId="1159263366" sldId="323"/>
        </pc:sldMkLst>
        <pc:spChg chg="mod">
          <ac:chgData name="Krisse Poutala" userId="aebd48ab-36c5-416c-bcd8-a7f368cd115f" providerId="ADAL" clId="{F4BB4584-5C05-43F8-82D1-C23F5BB086CF}" dt="2019-06-06T07:23:02.171" v="2524" actId="27636"/>
          <ac:spMkLst>
            <pc:docMk/>
            <pc:sldMk cId="1159263366" sldId="323"/>
            <ac:spMk id="3" creationId="{00000000-0000-0000-0000-000000000000}"/>
          </ac:spMkLst>
        </pc:spChg>
      </pc:sldChg>
      <pc:sldChg chg="modSp add del ord">
        <pc:chgData name="Krisse Poutala" userId="aebd48ab-36c5-416c-bcd8-a7f368cd115f" providerId="ADAL" clId="{F4BB4584-5C05-43F8-82D1-C23F5BB086CF}" dt="2019-06-06T07:34:53.107" v="2658" actId="2696"/>
        <pc:sldMkLst>
          <pc:docMk/>
          <pc:sldMk cId="2164217356" sldId="324"/>
        </pc:sldMkLst>
        <pc:spChg chg="mod">
          <ac:chgData name="Krisse Poutala" userId="aebd48ab-36c5-416c-bcd8-a7f368cd115f" providerId="ADAL" clId="{F4BB4584-5C05-43F8-82D1-C23F5BB086CF}" dt="2019-06-06T07:34:40.088" v="2654" actId="27636"/>
          <ac:spMkLst>
            <pc:docMk/>
            <pc:sldMk cId="2164217356" sldId="324"/>
            <ac:spMk id="3" creationId="{00000000-0000-0000-0000-000000000000}"/>
          </ac:spMkLst>
        </pc:spChg>
      </pc:sldChg>
      <pc:sldChg chg="modSp del ord">
        <pc:chgData name="Krisse Poutala" userId="aebd48ab-36c5-416c-bcd8-a7f368cd115f" providerId="ADAL" clId="{F4BB4584-5C05-43F8-82D1-C23F5BB086CF}" dt="2019-06-06T07:33:33.299" v="2648" actId="2696"/>
        <pc:sldMkLst>
          <pc:docMk/>
          <pc:sldMk cId="2883182226" sldId="324"/>
        </pc:sldMkLst>
        <pc:spChg chg="mod">
          <ac:chgData name="Krisse Poutala" userId="aebd48ab-36c5-416c-bcd8-a7f368cd115f" providerId="ADAL" clId="{F4BB4584-5C05-43F8-82D1-C23F5BB086CF}" dt="2019-06-06T07:32:50.390" v="2628" actId="20577"/>
          <ac:spMkLst>
            <pc:docMk/>
            <pc:sldMk cId="2883182226" sldId="324"/>
            <ac:spMk id="2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7:26:05.916" v="2611" actId="20577"/>
          <ac:spMkLst>
            <pc:docMk/>
            <pc:sldMk cId="2883182226" sldId="324"/>
            <ac:spMk id="3" creationId="{00000000-0000-0000-0000-000000000000}"/>
          </ac:spMkLst>
        </pc:spChg>
      </pc:sldChg>
      <pc:sldChg chg="del ord">
        <pc:chgData name="Krisse Poutala" userId="aebd48ab-36c5-416c-bcd8-a7f368cd115f" providerId="ADAL" clId="{F4BB4584-5C05-43F8-82D1-C23F5BB086CF}" dt="2019-06-06T07:33:33.340" v="2649" actId="2696"/>
        <pc:sldMkLst>
          <pc:docMk/>
          <pc:sldMk cId="189648896" sldId="325"/>
        </pc:sldMkLst>
      </pc:sldChg>
      <pc:sldChg chg="add del ord">
        <pc:chgData name="Krisse Poutala" userId="aebd48ab-36c5-416c-bcd8-a7f368cd115f" providerId="ADAL" clId="{F4BB4584-5C05-43F8-82D1-C23F5BB086CF}" dt="2019-06-06T07:34:47.809" v="2657" actId="2696"/>
        <pc:sldMkLst>
          <pc:docMk/>
          <pc:sldMk cId="2468554313" sldId="325"/>
        </pc:sldMkLst>
      </pc:sldChg>
      <pc:sldChg chg="modSp ord">
        <pc:chgData name="Krisse Poutala" userId="aebd48ab-36c5-416c-bcd8-a7f368cd115f" providerId="ADAL" clId="{F4BB4584-5C05-43F8-82D1-C23F5BB086CF}" dt="2019-06-06T08:07:41.990" v="3930" actId="20577"/>
        <pc:sldMkLst>
          <pc:docMk/>
          <pc:sldMk cId="1553089706" sldId="326"/>
        </pc:sldMkLst>
        <pc:spChg chg="mod">
          <ac:chgData name="Krisse Poutala" userId="aebd48ab-36c5-416c-bcd8-a7f368cd115f" providerId="ADAL" clId="{F4BB4584-5C05-43F8-82D1-C23F5BB086CF}" dt="2019-06-06T08:07:41.990" v="3930" actId="20577"/>
          <ac:spMkLst>
            <pc:docMk/>
            <pc:sldMk cId="1553089706" sldId="326"/>
            <ac:spMk id="3" creationId="{00000000-0000-0000-0000-000000000000}"/>
          </ac:spMkLst>
        </pc:spChg>
      </pc:sldChg>
      <pc:sldChg chg="modSp add">
        <pc:chgData name="Krisse Poutala" userId="aebd48ab-36c5-416c-bcd8-a7f368cd115f" providerId="ADAL" clId="{F4BB4584-5C05-43F8-82D1-C23F5BB086CF}" dt="2019-06-06T08:48:10.378" v="4253"/>
        <pc:sldMkLst>
          <pc:docMk/>
          <pc:sldMk cId="1661776534" sldId="327"/>
        </pc:sldMkLst>
        <pc:spChg chg="mod">
          <ac:chgData name="Krisse Poutala" userId="aebd48ab-36c5-416c-bcd8-a7f368cd115f" providerId="ADAL" clId="{F4BB4584-5C05-43F8-82D1-C23F5BB086CF}" dt="2019-06-03T09:33:31.320" v="12" actId="20577"/>
          <ac:spMkLst>
            <pc:docMk/>
            <pc:sldMk cId="1661776534" sldId="327"/>
            <ac:spMk id="2" creationId="{BA287EDA-4CFF-4B4C-81C0-AC4A23CD6591}"/>
          </ac:spMkLst>
        </pc:spChg>
        <pc:spChg chg="mod">
          <ac:chgData name="Krisse Poutala" userId="aebd48ab-36c5-416c-bcd8-a7f368cd115f" providerId="ADAL" clId="{F4BB4584-5C05-43F8-82D1-C23F5BB086CF}" dt="2019-06-06T08:48:10.378" v="4253"/>
          <ac:spMkLst>
            <pc:docMk/>
            <pc:sldMk cId="1661776534" sldId="327"/>
            <ac:spMk id="3" creationId="{624EE98B-82DA-4687-92B9-BACFEDA1445A}"/>
          </ac:spMkLst>
        </pc:spChg>
      </pc:sldChg>
      <pc:sldChg chg="addSp modSp add">
        <pc:chgData name="Krisse Poutala" userId="aebd48ab-36c5-416c-bcd8-a7f368cd115f" providerId="ADAL" clId="{F4BB4584-5C05-43F8-82D1-C23F5BB086CF}" dt="2019-06-06T07:33:05.682" v="2647" actId="20577"/>
        <pc:sldMkLst>
          <pc:docMk/>
          <pc:sldMk cId="1759703603" sldId="328"/>
        </pc:sldMkLst>
        <pc:spChg chg="mod">
          <ac:chgData name="Krisse Poutala" userId="aebd48ab-36c5-416c-bcd8-a7f368cd115f" providerId="ADAL" clId="{F4BB4584-5C05-43F8-82D1-C23F5BB086CF}" dt="2019-06-03T09:35:30.323" v="185" actId="27636"/>
          <ac:spMkLst>
            <pc:docMk/>
            <pc:sldMk cId="1759703603" sldId="328"/>
            <ac:spMk id="2" creationId="{CADE0B75-EEF6-43C4-B183-C98E8AA013CC}"/>
          </ac:spMkLst>
        </pc:spChg>
        <pc:spChg chg="add mod">
          <ac:chgData name="Krisse Poutala" userId="aebd48ab-36c5-416c-bcd8-a7f368cd115f" providerId="ADAL" clId="{F4BB4584-5C05-43F8-82D1-C23F5BB086CF}" dt="2019-06-06T07:33:05.682" v="2647" actId="20577"/>
          <ac:spMkLst>
            <pc:docMk/>
            <pc:sldMk cId="1759703603" sldId="328"/>
            <ac:spMk id="3" creationId="{BAA3E0BC-320F-4BBE-B4DD-967B806DEA39}"/>
          </ac:spMkLst>
        </pc:spChg>
        <pc:spChg chg="add mod">
          <ac:chgData name="Krisse Poutala" userId="aebd48ab-36c5-416c-bcd8-a7f368cd115f" providerId="ADAL" clId="{F4BB4584-5C05-43F8-82D1-C23F5BB086CF}" dt="2019-06-03T09:35:23.203" v="179"/>
          <ac:spMkLst>
            <pc:docMk/>
            <pc:sldMk cId="1759703603" sldId="328"/>
            <ac:spMk id="4" creationId="{46D481DA-3670-4536-A7B9-425F3561A93C}"/>
          </ac:spMkLst>
        </pc:spChg>
      </pc:sldChg>
      <pc:sldChg chg="addSp delSp modSp add ord">
        <pc:chgData name="Krisse Poutala" userId="aebd48ab-36c5-416c-bcd8-a7f368cd115f" providerId="ADAL" clId="{F4BB4584-5C05-43F8-82D1-C23F5BB086CF}" dt="2019-06-06T08:47:59.501" v="4251"/>
        <pc:sldMkLst>
          <pc:docMk/>
          <pc:sldMk cId="2148165145" sldId="329"/>
        </pc:sldMkLst>
        <pc:spChg chg="mod">
          <ac:chgData name="Krisse Poutala" userId="aebd48ab-36c5-416c-bcd8-a7f368cd115f" providerId="ADAL" clId="{F4BB4584-5C05-43F8-82D1-C23F5BB086CF}" dt="2019-06-03T09:43:47.018" v="253" actId="20577"/>
          <ac:spMkLst>
            <pc:docMk/>
            <pc:sldMk cId="2148165145" sldId="329"/>
            <ac:spMk id="2" creationId="{CADE0B75-EEF6-43C4-B183-C98E8AA013CC}"/>
          </ac:spMkLst>
        </pc:spChg>
        <pc:spChg chg="mod">
          <ac:chgData name="Krisse Poutala" userId="aebd48ab-36c5-416c-bcd8-a7f368cd115f" providerId="ADAL" clId="{F4BB4584-5C05-43F8-82D1-C23F5BB086CF}" dt="2019-06-06T07:52:30.838" v="3641" actId="20577"/>
          <ac:spMkLst>
            <pc:docMk/>
            <pc:sldMk cId="2148165145" sldId="329"/>
            <ac:spMk id="3" creationId="{BAA3E0BC-320F-4BBE-B4DD-967B806DEA39}"/>
          </ac:spMkLst>
        </pc:spChg>
        <pc:spChg chg="add del">
          <ac:chgData name="Krisse Poutala" userId="aebd48ab-36c5-416c-bcd8-a7f368cd115f" providerId="ADAL" clId="{F4BB4584-5C05-43F8-82D1-C23F5BB086CF}" dt="2019-06-03T09:44:00.510" v="256" actId="478"/>
          <ac:spMkLst>
            <pc:docMk/>
            <pc:sldMk cId="2148165145" sldId="329"/>
            <ac:spMk id="5" creationId="{77034F48-D3C8-46E8-839F-A27402173199}"/>
          </ac:spMkLst>
        </pc:spChg>
      </pc:sldChg>
      <pc:sldChg chg="modSp add">
        <pc:chgData name="Krisse Poutala" userId="aebd48ab-36c5-416c-bcd8-a7f368cd115f" providerId="ADAL" clId="{F4BB4584-5C05-43F8-82D1-C23F5BB086CF}" dt="2019-06-06T07:14:24.052" v="2189" actId="20577"/>
        <pc:sldMkLst>
          <pc:docMk/>
          <pc:sldMk cId="3037636581" sldId="330"/>
        </pc:sldMkLst>
        <pc:spChg chg="mod">
          <ac:chgData name="Krisse Poutala" userId="aebd48ab-36c5-416c-bcd8-a7f368cd115f" providerId="ADAL" clId="{F4BB4584-5C05-43F8-82D1-C23F5BB086CF}" dt="2019-06-06T07:10:28.981" v="2070" actId="20577"/>
          <ac:spMkLst>
            <pc:docMk/>
            <pc:sldMk cId="3037636581" sldId="330"/>
            <ac:spMk id="2" creationId="{CADE0B75-EEF6-43C4-B183-C98E8AA013CC}"/>
          </ac:spMkLst>
        </pc:spChg>
        <pc:spChg chg="mod">
          <ac:chgData name="Krisse Poutala" userId="aebd48ab-36c5-416c-bcd8-a7f368cd115f" providerId="ADAL" clId="{F4BB4584-5C05-43F8-82D1-C23F5BB086CF}" dt="2019-06-06T07:14:24.052" v="2189" actId="20577"/>
          <ac:spMkLst>
            <pc:docMk/>
            <pc:sldMk cId="3037636581" sldId="330"/>
            <ac:spMk id="3" creationId="{BAA3E0BC-320F-4BBE-B4DD-967B806DEA39}"/>
          </ac:spMkLst>
        </pc:spChg>
      </pc:sldChg>
      <pc:sldChg chg="modSp add del">
        <pc:chgData name="Krisse Poutala" userId="aebd48ab-36c5-416c-bcd8-a7f368cd115f" providerId="ADAL" clId="{F4BB4584-5C05-43F8-82D1-C23F5BB086CF}" dt="2019-06-06T07:53:40.598" v="3643" actId="2696"/>
        <pc:sldMkLst>
          <pc:docMk/>
          <pc:sldMk cId="3862288554" sldId="331"/>
        </pc:sldMkLst>
        <pc:spChg chg="mod">
          <ac:chgData name="Krisse Poutala" userId="aebd48ab-36c5-416c-bcd8-a7f368cd115f" providerId="ADAL" clId="{F4BB4584-5C05-43F8-82D1-C23F5BB086CF}" dt="2019-06-03T11:14:32.615" v="618" actId="20577"/>
          <ac:spMkLst>
            <pc:docMk/>
            <pc:sldMk cId="3862288554" sldId="331"/>
            <ac:spMk id="2" creationId="{CADE0B75-EEF6-43C4-B183-C98E8AA013CC}"/>
          </ac:spMkLst>
        </pc:spChg>
        <pc:spChg chg="mod">
          <ac:chgData name="Krisse Poutala" userId="aebd48ab-36c5-416c-bcd8-a7f368cd115f" providerId="ADAL" clId="{F4BB4584-5C05-43F8-82D1-C23F5BB086CF}" dt="2019-06-03T11:14:25.533" v="606" actId="20577"/>
          <ac:spMkLst>
            <pc:docMk/>
            <pc:sldMk cId="3862288554" sldId="331"/>
            <ac:spMk id="3" creationId="{BAA3E0BC-320F-4BBE-B4DD-967B806DEA39}"/>
          </ac:spMkLst>
        </pc:spChg>
      </pc:sldChg>
      <pc:sldChg chg="add ord">
        <pc:chgData name="Krisse Poutala" userId="aebd48ab-36c5-416c-bcd8-a7f368cd115f" providerId="ADAL" clId="{F4BB4584-5C05-43F8-82D1-C23F5BB086CF}" dt="2019-06-06T08:47:59.501" v="4251"/>
        <pc:sldMkLst>
          <pc:docMk/>
          <pc:sldMk cId="1202895441" sldId="332"/>
        </pc:sldMkLst>
      </pc:sldChg>
      <pc:sldChg chg="add ord">
        <pc:chgData name="Krisse Poutala" userId="aebd48ab-36c5-416c-bcd8-a7f368cd115f" providerId="ADAL" clId="{F4BB4584-5C05-43F8-82D1-C23F5BB086CF}" dt="2019-06-06T08:47:59.501" v="4251"/>
        <pc:sldMkLst>
          <pc:docMk/>
          <pc:sldMk cId="1338929892" sldId="333"/>
        </pc:sldMkLst>
      </pc:sldChg>
      <pc:sldChg chg="delSp add ord">
        <pc:chgData name="Krisse Poutala" userId="aebd48ab-36c5-416c-bcd8-a7f368cd115f" providerId="ADAL" clId="{F4BB4584-5C05-43F8-82D1-C23F5BB086CF}" dt="2019-06-06T08:47:59.501" v="4251"/>
        <pc:sldMkLst>
          <pc:docMk/>
          <pc:sldMk cId="2093099589" sldId="334"/>
        </pc:sldMkLst>
        <pc:spChg chg="del">
          <ac:chgData name="Krisse Poutala" userId="aebd48ab-36c5-416c-bcd8-a7f368cd115f" providerId="ADAL" clId="{F4BB4584-5C05-43F8-82D1-C23F5BB086CF}" dt="2019-06-06T07:09:38.861" v="2032" actId="478"/>
          <ac:spMkLst>
            <pc:docMk/>
            <pc:sldMk cId="2093099589" sldId="334"/>
            <ac:spMk id="6" creationId="{00000000-0000-0000-0000-000000000000}"/>
          </ac:spMkLst>
        </pc:spChg>
      </pc:sldChg>
      <pc:sldChg chg="modSp add ord">
        <pc:chgData name="Krisse Poutala" userId="aebd48ab-36c5-416c-bcd8-a7f368cd115f" providerId="ADAL" clId="{F4BB4584-5C05-43F8-82D1-C23F5BB086CF}" dt="2019-06-06T08:47:59.501" v="4251"/>
        <pc:sldMkLst>
          <pc:docMk/>
          <pc:sldMk cId="1967827014" sldId="335"/>
        </pc:sldMkLst>
        <pc:spChg chg="mod">
          <ac:chgData name="Krisse Poutala" userId="aebd48ab-36c5-416c-bcd8-a7f368cd115f" providerId="ADAL" clId="{F4BB4584-5C05-43F8-82D1-C23F5BB086CF}" dt="2019-06-06T07:09:23.830" v="2031" actId="20577"/>
          <ac:spMkLst>
            <pc:docMk/>
            <pc:sldMk cId="1967827014" sldId="335"/>
            <ac:spMk id="3" creationId="{00000000-0000-0000-0000-000000000000}"/>
          </ac:spMkLst>
        </pc:spChg>
      </pc:sldChg>
      <pc:sldChg chg="add ord">
        <pc:chgData name="Krisse Poutala" userId="aebd48ab-36c5-416c-bcd8-a7f368cd115f" providerId="ADAL" clId="{F4BB4584-5C05-43F8-82D1-C23F5BB086CF}" dt="2019-06-06T08:47:59.501" v="4251"/>
        <pc:sldMkLst>
          <pc:docMk/>
          <pc:sldMk cId="4242233291" sldId="336"/>
        </pc:sldMkLst>
      </pc:sldChg>
      <pc:sldChg chg="addSp delSp modSp add ord">
        <pc:chgData name="Krisse Poutala" userId="aebd48ab-36c5-416c-bcd8-a7f368cd115f" providerId="ADAL" clId="{F4BB4584-5C05-43F8-82D1-C23F5BB086CF}" dt="2019-06-06T08:47:59.501" v="4251"/>
        <pc:sldMkLst>
          <pc:docMk/>
          <pc:sldMk cId="4169749419" sldId="338"/>
        </pc:sldMkLst>
        <pc:spChg chg="del">
          <ac:chgData name="Krisse Poutala" userId="aebd48ab-36c5-416c-bcd8-a7f368cd115f" providerId="ADAL" clId="{F4BB4584-5C05-43F8-82D1-C23F5BB086CF}" dt="2019-06-06T08:20:05.790" v="4106" actId="478"/>
          <ac:spMkLst>
            <pc:docMk/>
            <pc:sldMk cId="4169749419" sldId="338"/>
            <ac:spMk id="2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0:00.081" v="4105" actId="1076"/>
          <ac:spMkLst>
            <pc:docMk/>
            <pc:sldMk cId="4169749419" sldId="338"/>
            <ac:spMk id="3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1:16.395" v="4113" actId="20577"/>
          <ac:spMkLst>
            <pc:docMk/>
            <pc:sldMk cId="4169749419" sldId="338"/>
            <ac:spMk id="5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8" creationId="{00000000-0000-0000-0000-000000000000}"/>
          </ac:spMkLst>
        </pc:spChg>
        <pc:spChg chg="add del mod">
          <ac:chgData name="Krisse Poutala" userId="aebd48ab-36c5-416c-bcd8-a7f368cd115f" providerId="ADAL" clId="{F4BB4584-5C05-43F8-82D1-C23F5BB086CF}" dt="2019-06-06T08:19:48.141" v="4104" actId="478"/>
          <ac:spMkLst>
            <pc:docMk/>
            <pc:sldMk cId="4169749419" sldId="338"/>
            <ac:spMk id="9" creationId="{394F393F-0117-4E76-A23E-F7162C261CFA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12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16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17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18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19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20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22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23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25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27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28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29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30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31:03.411" v="4202" actId="1076"/>
          <ac:spMkLst>
            <pc:docMk/>
            <pc:sldMk cId="4169749419" sldId="338"/>
            <ac:spMk id="31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32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33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29:26.903" v="4175" actId="1036"/>
          <ac:spMkLst>
            <pc:docMk/>
            <pc:sldMk cId="4169749419" sldId="338"/>
            <ac:spMk id="34" creationId="{00000000-0000-0000-0000-000000000000}"/>
          </ac:spMkLst>
        </pc:spChg>
      </pc:sldChg>
      <pc:sldChg chg="modSp add">
        <pc:chgData name="Krisse Poutala" userId="aebd48ab-36c5-416c-bcd8-a7f368cd115f" providerId="ADAL" clId="{F4BB4584-5C05-43F8-82D1-C23F5BB086CF}" dt="2019-06-06T07:08:11.050" v="2004" actId="114"/>
        <pc:sldMkLst>
          <pc:docMk/>
          <pc:sldMk cId="497476352" sldId="342"/>
        </pc:sldMkLst>
        <pc:spChg chg="mod">
          <ac:chgData name="Krisse Poutala" userId="aebd48ab-36c5-416c-bcd8-a7f368cd115f" providerId="ADAL" clId="{F4BB4584-5C05-43F8-82D1-C23F5BB086CF}" dt="2019-06-06T07:08:11.050" v="2004" actId="114"/>
          <ac:spMkLst>
            <pc:docMk/>
            <pc:sldMk cId="497476352" sldId="342"/>
            <ac:spMk id="3" creationId="{00000000-0000-0000-0000-000000000000}"/>
          </ac:spMkLst>
        </pc:spChg>
      </pc:sldChg>
      <pc:sldChg chg="addSp delSp modSp add ord">
        <pc:chgData name="Krisse Poutala" userId="aebd48ab-36c5-416c-bcd8-a7f368cd115f" providerId="ADAL" clId="{F4BB4584-5C05-43F8-82D1-C23F5BB086CF}" dt="2019-06-06T07:51:18.744" v="3599" actId="20577"/>
        <pc:sldMkLst>
          <pc:docMk/>
          <pc:sldMk cId="2775139811" sldId="343"/>
        </pc:sldMkLst>
        <pc:spChg chg="mod">
          <ac:chgData name="Krisse Poutala" userId="aebd48ab-36c5-416c-bcd8-a7f368cd115f" providerId="ADAL" clId="{F4BB4584-5C05-43F8-82D1-C23F5BB086CF}" dt="2019-06-06T06:54:42.977" v="1517" actId="20577"/>
          <ac:spMkLst>
            <pc:docMk/>
            <pc:sldMk cId="2775139811" sldId="343"/>
            <ac:spMk id="2" creationId="{665F9D30-887E-45C7-AC10-1D1AA6739079}"/>
          </ac:spMkLst>
        </pc:spChg>
        <pc:spChg chg="mod">
          <ac:chgData name="Krisse Poutala" userId="aebd48ab-36c5-416c-bcd8-a7f368cd115f" providerId="ADAL" clId="{F4BB4584-5C05-43F8-82D1-C23F5BB086CF}" dt="2019-06-06T07:51:18.744" v="3599" actId="20577"/>
          <ac:spMkLst>
            <pc:docMk/>
            <pc:sldMk cId="2775139811" sldId="343"/>
            <ac:spMk id="3" creationId="{8598569F-EAF9-480D-A00E-4A4BD1A6883C}"/>
          </ac:spMkLst>
        </pc:spChg>
        <pc:spChg chg="add del mod">
          <ac:chgData name="Krisse Poutala" userId="aebd48ab-36c5-416c-bcd8-a7f368cd115f" providerId="ADAL" clId="{F4BB4584-5C05-43F8-82D1-C23F5BB086CF}" dt="2019-06-06T06:51:03.830" v="1329" actId="478"/>
          <ac:spMkLst>
            <pc:docMk/>
            <pc:sldMk cId="2775139811" sldId="343"/>
            <ac:spMk id="7" creationId="{0E7EA602-9B6D-4E87-837E-1B4B666435A1}"/>
          </ac:spMkLst>
        </pc:spChg>
        <pc:spChg chg="add mod">
          <ac:chgData name="Krisse Poutala" userId="aebd48ab-36c5-416c-bcd8-a7f368cd115f" providerId="ADAL" clId="{F4BB4584-5C05-43F8-82D1-C23F5BB086CF}" dt="2019-06-06T07:49:44.268" v="3422" actId="20577"/>
          <ac:spMkLst>
            <pc:docMk/>
            <pc:sldMk cId="2775139811" sldId="343"/>
            <ac:spMk id="8" creationId="{64FD3C7A-6206-4445-8B56-8D253C6D2545}"/>
          </ac:spMkLst>
        </pc:spChg>
      </pc:sldChg>
      <pc:sldChg chg="add del">
        <pc:chgData name="Krisse Poutala" userId="aebd48ab-36c5-416c-bcd8-a7f368cd115f" providerId="ADAL" clId="{F4BB4584-5C05-43F8-82D1-C23F5BB086CF}" dt="2019-06-06T06:12:59.590" v="756" actId="2696"/>
        <pc:sldMkLst>
          <pc:docMk/>
          <pc:sldMk cId="3975321455" sldId="343"/>
        </pc:sldMkLst>
      </pc:sldChg>
      <pc:sldChg chg="addSp delSp modSp add ord">
        <pc:chgData name="Krisse Poutala" userId="aebd48ab-36c5-416c-bcd8-a7f368cd115f" providerId="ADAL" clId="{F4BB4584-5C05-43F8-82D1-C23F5BB086CF}" dt="2019-06-06T07:03:53.357" v="1887"/>
        <pc:sldMkLst>
          <pc:docMk/>
          <pc:sldMk cId="3323376463" sldId="344"/>
        </pc:sldMkLst>
        <pc:spChg chg="mod">
          <ac:chgData name="Krisse Poutala" userId="aebd48ab-36c5-416c-bcd8-a7f368cd115f" providerId="ADAL" clId="{F4BB4584-5C05-43F8-82D1-C23F5BB086CF}" dt="2019-06-06T06:46:55.668" v="1277"/>
          <ac:spMkLst>
            <pc:docMk/>
            <pc:sldMk cId="3323376463" sldId="344"/>
            <ac:spMk id="2" creationId="{997AC27D-9139-4441-AB4A-09BC67B73540}"/>
          </ac:spMkLst>
        </pc:spChg>
        <pc:spChg chg="mod">
          <ac:chgData name="Krisse Poutala" userId="aebd48ab-36c5-416c-bcd8-a7f368cd115f" providerId="ADAL" clId="{F4BB4584-5C05-43F8-82D1-C23F5BB086CF}" dt="2019-06-06T06:45:41.191" v="1240" actId="20577"/>
          <ac:spMkLst>
            <pc:docMk/>
            <pc:sldMk cId="3323376463" sldId="344"/>
            <ac:spMk id="3" creationId="{4151975F-E188-4FE2-A4E7-A9419D1B3F6B}"/>
          </ac:spMkLst>
        </pc:spChg>
        <pc:spChg chg="add del">
          <ac:chgData name="Krisse Poutala" userId="aebd48ab-36c5-416c-bcd8-a7f368cd115f" providerId="ADAL" clId="{F4BB4584-5C05-43F8-82D1-C23F5BB086CF}" dt="2019-06-06T06:20:39.863" v="1069" actId="478"/>
          <ac:spMkLst>
            <pc:docMk/>
            <pc:sldMk cId="3323376463" sldId="344"/>
            <ac:spMk id="7" creationId="{C6B73006-B3CD-4182-92D7-D728B69CCEA3}"/>
          </ac:spMkLst>
        </pc:spChg>
        <pc:spChg chg="add">
          <ac:chgData name="Krisse Poutala" userId="aebd48ab-36c5-416c-bcd8-a7f368cd115f" providerId="ADAL" clId="{F4BB4584-5C05-43F8-82D1-C23F5BB086CF}" dt="2019-06-06T06:46:13.220" v="1241"/>
          <ac:spMkLst>
            <pc:docMk/>
            <pc:sldMk cId="3323376463" sldId="344"/>
            <ac:spMk id="8" creationId="{1B0F3D82-9E46-4281-94C4-A1EBABA7287C}"/>
          </ac:spMkLst>
        </pc:spChg>
      </pc:sldChg>
      <pc:sldChg chg="modSp add">
        <pc:chgData name="Krisse Poutala" userId="aebd48ab-36c5-416c-bcd8-a7f368cd115f" providerId="ADAL" clId="{F4BB4584-5C05-43F8-82D1-C23F5BB086CF}" dt="2019-06-06T07:05:37.906" v="1920" actId="20577"/>
        <pc:sldMkLst>
          <pc:docMk/>
          <pc:sldMk cId="2044083294" sldId="345"/>
        </pc:sldMkLst>
        <pc:spChg chg="mod">
          <ac:chgData name="Krisse Poutala" userId="aebd48ab-36c5-416c-bcd8-a7f368cd115f" providerId="ADAL" clId="{F4BB4584-5C05-43F8-82D1-C23F5BB086CF}" dt="2019-06-06T07:01:45.059" v="1881" actId="20577"/>
          <ac:spMkLst>
            <pc:docMk/>
            <pc:sldMk cId="2044083294" sldId="345"/>
            <ac:spMk id="2" creationId="{665F9D30-887E-45C7-AC10-1D1AA6739079}"/>
          </ac:spMkLst>
        </pc:spChg>
        <pc:spChg chg="mod">
          <ac:chgData name="Krisse Poutala" userId="aebd48ab-36c5-416c-bcd8-a7f368cd115f" providerId="ADAL" clId="{F4BB4584-5C05-43F8-82D1-C23F5BB086CF}" dt="2019-06-06T07:03:23.650" v="1886" actId="20577"/>
          <ac:spMkLst>
            <pc:docMk/>
            <pc:sldMk cId="2044083294" sldId="345"/>
            <ac:spMk id="3" creationId="{8598569F-EAF9-480D-A00E-4A4BD1A6883C}"/>
          </ac:spMkLst>
        </pc:spChg>
        <pc:spChg chg="mod">
          <ac:chgData name="Krisse Poutala" userId="aebd48ab-36c5-416c-bcd8-a7f368cd115f" providerId="ADAL" clId="{F4BB4584-5C05-43F8-82D1-C23F5BB086CF}" dt="2019-06-06T07:05:37.906" v="1920" actId="20577"/>
          <ac:spMkLst>
            <pc:docMk/>
            <pc:sldMk cId="2044083294" sldId="345"/>
            <ac:spMk id="8" creationId="{64FD3C7A-6206-4445-8B56-8D253C6D2545}"/>
          </ac:spMkLst>
        </pc:spChg>
      </pc:sldChg>
      <pc:sldChg chg="add">
        <pc:chgData name="Krisse Poutala" userId="aebd48ab-36c5-416c-bcd8-a7f368cd115f" providerId="ADAL" clId="{F4BB4584-5C05-43F8-82D1-C23F5BB086CF}" dt="2019-06-06T07:10:13.012" v="2034"/>
        <pc:sldMkLst>
          <pc:docMk/>
          <pc:sldMk cId="4226130968" sldId="346"/>
        </pc:sldMkLst>
      </pc:sldChg>
      <pc:sldChg chg="addSp modSp add ord">
        <pc:chgData name="Krisse Poutala" userId="aebd48ab-36c5-416c-bcd8-a7f368cd115f" providerId="ADAL" clId="{F4BB4584-5C05-43F8-82D1-C23F5BB086CF}" dt="2019-06-06T07:47:38.811" v="3340" actId="20577"/>
        <pc:sldMkLst>
          <pc:docMk/>
          <pc:sldMk cId="1078066904" sldId="347"/>
        </pc:sldMkLst>
        <pc:spChg chg="mod">
          <ac:chgData name="Krisse Poutala" userId="aebd48ab-36c5-416c-bcd8-a7f368cd115f" providerId="ADAL" clId="{F4BB4584-5C05-43F8-82D1-C23F5BB086CF}" dt="2019-06-06T07:45:22.348" v="3259" actId="20577"/>
          <ac:spMkLst>
            <pc:docMk/>
            <pc:sldMk cId="1078066904" sldId="347"/>
            <ac:spMk id="2" creationId="{C32303BF-2D66-4447-92F3-B760620F7A89}"/>
          </ac:spMkLst>
        </pc:spChg>
        <pc:spChg chg="mod">
          <ac:chgData name="Krisse Poutala" userId="aebd48ab-36c5-416c-bcd8-a7f368cd115f" providerId="ADAL" clId="{F4BB4584-5C05-43F8-82D1-C23F5BB086CF}" dt="2019-06-06T07:47:38.811" v="3340" actId="20577"/>
          <ac:spMkLst>
            <pc:docMk/>
            <pc:sldMk cId="1078066904" sldId="347"/>
            <ac:spMk id="3" creationId="{703160CC-72C3-4559-9058-B690A84EC769}"/>
          </ac:spMkLst>
        </pc:spChg>
        <pc:spChg chg="add mod">
          <ac:chgData name="Krisse Poutala" userId="aebd48ab-36c5-416c-bcd8-a7f368cd115f" providerId="ADAL" clId="{F4BB4584-5C05-43F8-82D1-C23F5BB086CF}" dt="2019-06-06T07:46:02.336" v="3277" actId="20577"/>
          <ac:spMkLst>
            <pc:docMk/>
            <pc:sldMk cId="1078066904" sldId="347"/>
            <ac:spMk id="7" creationId="{E96A1214-1193-45B8-924A-299CC347FDB2}"/>
          </ac:spMkLst>
        </pc:spChg>
      </pc:sldChg>
      <pc:sldChg chg="add del">
        <pc:chgData name="Krisse Poutala" userId="aebd48ab-36c5-416c-bcd8-a7f368cd115f" providerId="ADAL" clId="{F4BB4584-5C05-43F8-82D1-C23F5BB086CF}" dt="2019-06-06T08:04:32.674" v="3785"/>
        <pc:sldMkLst>
          <pc:docMk/>
          <pc:sldMk cId="1654115258" sldId="348"/>
        </pc:sldMkLst>
      </pc:sldChg>
      <pc:sldChg chg="addSp delSp modSp add">
        <pc:chgData name="Krisse Poutala" userId="aebd48ab-36c5-416c-bcd8-a7f368cd115f" providerId="ADAL" clId="{F4BB4584-5C05-43F8-82D1-C23F5BB086CF}" dt="2019-06-06T08:19:19.207" v="4101"/>
        <pc:sldMkLst>
          <pc:docMk/>
          <pc:sldMk cId="3009005926" sldId="348"/>
        </pc:sldMkLst>
        <pc:spChg chg="add del">
          <ac:chgData name="Krisse Poutala" userId="aebd48ab-36c5-416c-bcd8-a7f368cd115f" providerId="ADAL" clId="{F4BB4584-5C05-43F8-82D1-C23F5BB086CF}" dt="2019-06-06T08:19:19.207" v="4101"/>
          <ac:spMkLst>
            <pc:docMk/>
            <pc:sldMk cId="3009005926" sldId="348"/>
            <ac:spMk id="2" creationId="{2F29BD5C-6AF7-4392-BD60-087C5CEA436B}"/>
          </ac:spMkLst>
        </pc:spChg>
        <pc:spChg chg="mod">
          <ac:chgData name="Krisse Poutala" userId="aebd48ab-36c5-416c-bcd8-a7f368cd115f" providerId="ADAL" clId="{F4BB4584-5C05-43F8-82D1-C23F5BB086CF}" dt="2019-06-06T08:12:36.559" v="3946" actId="20577"/>
          <ac:spMkLst>
            <pc:docMk/>
            <pc:sldMk cId="3009005926" sldId="348"/>
            <ac:spMk id="3" creationId="{00000000-0000-0000-0000-000000000000}"/>
          </ac:spMkLst>
        </pc:spChg>
        <pc:spChg chg="mod">
          <ac:chgData name="Krisse Poutala" userId="aebd48ab-36c5-416c-bcd8-a7f368cd115f" providerId="ADAL" clId="{F4BB4584-5C05-43F8-82D1-C23F5BB086CF}" dt="2019-06-06T08:18:53.936" v="4099" actId="20577"/>
          <ac:spMkLst>
            <pc:docMk/>
            <pc:sldMk cId="3009005926" sldId="348"/>
            <ac:spMk id="7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0AEF7-2184-41EC-A59D-3E0C4FEC4571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C5799CB-0B6A-432D-A04D-2F4CCEC67093}">
      <dgm:prSet phldrT="[Teksti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algn="l"/>
          <a:r>
            <a:rPr lang="fi-FI" b="1" dirty="0">
              <a:solidFill>
                <a:schemeClr val="tx2">
                  <a:lumMod val="50000"/>
                </a:schemeClr>
              </a:solidFill>
            </a:rPr>
            <a:t>Ensisijainen käyttö</a:t>
          </a:r>
        </a:p>
        <a:p>
          <a:pPr algn="l"/>
          <a:r>
            <a:rPr lang="fi-FI" dirty="0">
              <a:solidFill>
                <a:schemeClr val="tx2">
                  <a:lumMod val="50000"/>
                </a:schemeClr>
              </a:solidFill>
            </a:rPr>
            <a:t>Tiedon käyttö asiakkaan tai potilaan palveluissa</a:t>
          </a:r>
        </a:p>
      </dgm:t>
    </dgm:pt>
    <dgm:pt modelId="{A5A07A8D-2C28-48B8-9AFE-D0D13EF4A828}" type="parTrans" cxnId="{DEC892C8-39C0-4953-8B5E-47ED7ED8A4B6}">
      <dgm:prSet/>
      <dgm:spPr/>
      <dgm:t>
        <a:bodyPr/>
        <a:lstStyle/>
        <a:p>
          <a:endParaRPr lang="fi-FI"/>
        </a:p>
      </dgm:t>
    </dgm:pt>
    <dgm:pt modelId="{65353B13-1B1B-4F9D-9903-FCD10A7392F1}" type="sibTrans" cxnId="{DEC892C8-39C0-4953-8B5E-47ED7ED8A4B6}">
      <dgm:prSet/>
      <dgm:spPr/>
      <dgm:t>
        <a:bodyPr/>
        <a:lstStyle/>
        <a:p>
          <a:endParaRPr lang="fi-FI"/>
        </a:p>
      </dgm:t>
    </dgm:pt>
    <dgm:pt modelId="{E8A4A40C-E562-415F-8F66-9E3871586B09}">
      <dgm:prSet phldrT="[Teksti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pPr algn="l"/>
          <a:r>
            <a:rPr lang="fi-FI" b="1" dirty="0">
              <a:solidFill>
                <a:schemeClr val="tx2">
                  <a:lumMod val="50000"/>
                </a:schemeClr>
              </a:solidFill>
            </a:rPr>
            <a:t>	Toissijainen käyttö</a:t>
          </a:r>
          <a:r>
            <a:rPr lang="fi-FI" dirty="0">
              <a:solidFill>
                <a:schemeClr val="tx2">
                  <a:lumMod val="50000"/>
                </a:schemeClr>
              </a:solidFill>
            </a:rPr>
            <a:t/>
          </a:r>
          <a:br>
            <a:rPr lang="fi-FI" dirty="0">
              <a:solidFill>
                <a:schemeClr val="tx2">
                  <a:lumMod val="50000"/>
                </a:schemeClr>
              </a:solidFill>
            </a:rPr>
          </a:br>
          <a:r>
            <a:rPr lang="fi-FI" dirty="0">
              <a:solidFill>
                <a:schemeClr val="tx2">
                  <a:lumMod val="50000"/>
                </a:schemeClr>
              </a:solidFill>
            </a:rPr>
            <a:t/>
          </a:r>
          <a:br>
            <a:rPr lang="fi-FI" dirty="0">
              <a:solidFill>
                <a:schemeClr val="tx2">
                  <a:lumMod val="50000"/>
                </a:schemeClr>
              </a:solidFill>
            </a:rPr>
          </a:br>
          <a:r>
            <a:rPr lang="fi-FI" dirty="0">
              <a:solidFill>
                <a:schemeClr val="tx2">
                  <a:lumMod val="50000"/>
                </a:schemeClr>
              </a:solidFill>
            </a:rPr>
            <a:t>	Tietojohtaminen, 	tilastointi, opetus	viranomaisohjaus ja 	 	valvonta, tutkimus,  	kehittäminen/innovaatiot</a:t>
          </a:r>
        </a:p>
      </dgm:t>
    </dgm:pt>
    <dgm:pt modelId="{31E7948C-0FE5-4667-992E-A0E98E38EDCD}" type="parTrans" cxnId="{1D0B3286-BDF9-4F22-A02B-A1E71F66285C}">
      <dgm:prSet/>
      <dgm:spPr/>
      <dgm:t>
        <a:bodyPr/>
        <a:lstStyle/>
        <a:p>
          <a:endParaRPr lang="fi-FI"/>
        </a:p>
      </dgm:t>
    </dgm:pt>
    <dgm:pt modelId="{A1B30AA4-B014-4DBF-9371-F2BD9408520F}" type="sibTrans" cxnId="{1D0B3286-BDF9-4F22-A02B-A1E71F66285C}">
      <dgm:prSet/>
      <dgm:spPr/>
      <dgm:t>
        <a:bodyPr/>
        <a:lstStyle/>
        <a:p>
          <a:endParaRPr lang="fi-FI"/>
        </a:p>
      </dgm:t>
    </dgm:pt>
    <dgm:pt modelId="{3CA3219B-1EF6-4A3E-8C99-BAE33796ED57}" type="pres">
      <dgm:prSet presAssocID="{2420AEF7-2184-41EC-A59D-3E0C4FEC457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ED8FABA7-65C7-47A8-9AE0-2086B1098CF6}" type="pres">
      <dgm:prSet presAssocID="{8C5799CB-0B6A-432D-A04D-2F4CCEC67093}" presName="arrow" presStyleLbl="node1" presStyleIdx="0" presStyleCnt="2" custScaleX="84283" custScaleY="75854" custRadScaleRad="12648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EFF5C91-6ACA-4D7A-B625-1265D98C6E08}" type="pres">
      <dgm:prSet presAssocID="{E8A4A40C-E562-415F-8F66-9E3871586B09}" presName="arrow" presStyleLbl="node1" presStyleIdx="1" presStyleCnt="2" custScaleX="84283" custScaleY="80821" custRadScaleRad="11517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D0B3286-BDF9-4F22-A02B-A1E71F66285C}" srcId="{2420AEF7-2184-41EC-A59D-3E0C4FEC4571}" destId="{E8A4A40C-E562-415F-8F66-9E3871586B09}" srcOrd="1" destOrd="0" parTransId="{31E7948C-0FE5-4667-992E-A0E98E38EDCD}" sibTransId="{A1B30AA4-B014-4DBF-9371-F2BD9408520F}"/>
    <dgm:cxn modelId="{CB9066B5-9E86-4D30-A26D-7B66977C89D2}" type="presOf" srcId="{2420AEF7-2184-41EC-A59D-3E0C4FEC4571}" destId="{3CA3219B-1EF6-4A3E-8C99-BAE33796ED57}" srcOrd="0" destOrd="0" presId="urn:microsoft.com/office/officeart/2005/8/layout/arrow5"/>
    <dgm:cxn modelId="{D577BCA5-CC49-449B-948B-3CAA43B28431}" type="presOf" srcId="{8C5799CB-0B6A-432D-A04D-2F4CCEC67093}" destId="{ED8FABA7-65C7-47A8-9AE0-2086B1098CF6}" srcOrd="0" destOrd="0" presId="urn:microsoft.com/office/officeart/2005/8/layout/arrow5"/>
    <dgm:cxn modelId="{D7A05AAE-ABB4-45B6-9889-52188117093A}" type="presOf" srcId="{E8A4A40C-E562-415F-8F66-9E3871586B09}" destId="{2EFF5C91-6ACA-4D7A-B625-1265D98C6E08}" srcOrd="0" destOrd="0" presId="urn:microsoft.com/office/officeart/2005/8/layout/arrow5"/>
    <dgm:cxn modelId="{DEC892C8-39C0-4953-8B5E-47ED7ED8A4B6}" srcId="{2420AEF7-2184-41EC-A59D-3E0C4FEC4571}" destId="{8C5799CB-0B6A-432D-A04D-2F4CCEC67093}" srcOrd="0" destOrd="0" parTransId="{A5A07A8D-2C28-48B8-9AFE-D0D13EF4A828}" sibTransId="{65353B13-1B1B-4F9D-9903-FCD10A7392F1}"/>
    <dgm:cxn modelId="{BE74B246-D5B6-41D8-B25D-B8DE74893F59}" type="presParOf" srcId="{3CA3219B-1EF6-4A3E-8C99-BAE33796ED57}" destId="{ED8FABA7-65C7-47A8-9AE0-2086B1098CF6}" srcOrd="0" destOrd="0" presId="urn:microsoft.com/office/officeart/2005/8/layout/arrow5"/>
    <dgm:cxn modelId="{CB4967F3-2729-444A-A997-5C61DCBBEF58}" type="presParOf" srcId="{3CA3219B-1EF6-4A3E-8C99-BAE33796ED57}" destId="{2EFF5C91-6ACA-4D7A-B625-1265D98C6E0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FABA7-65C7-47A8-9AE0-2086B1098CF6}">
      <dsp:nvSpPr>
        <dsp:cNvPr id="0" name=""/>
        <dsp:cNvSpPr/>
      </dsp:nvSpPr>
      <dsp:spPr>
        <a:xfrm rot="16200000">
          <a:off x="-93168" y="304563"/>
          <a:ext cx="1863210" cy="1676873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700" b="1" kern="1200" dirty="0">
              <a:solidFill>
                <a:schemeClr val="tx2">
                  <a:lumMod val="50000"/>
                </a:schemeClr>
              </a:solidFill>
            </a:rPr>
            <a:t>Ensisijainen käyttö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700" kern="1200" dirty="0">
              <a:solidFill>
                <a:schemeClr val="tx2">
                  <a:lumMod val="50000"/>
                </a:schemeClr>
              </a:solidFill>
            </a:rPr>
            <a:t>Tiedon käyttö asiakkaan tai potilaan palveluissa</a:t>
          </a:r>
        </a:p>
      </dsp:txBody>
      <dsp:txXfrm rot="5400000">
        <a:off x="1" y="677196"/>
        <a:ext cx="1383420" cy="931605"/>
      </dsp:txXfrm>
    </dsp:sp>
    <dsp:sp modelId="{2EFF5C91-6ACA-4D7A-B625-1265D98C6E08}">
      <dsp:nvSpPr>
        <dsp:cNvPr id="0" name=""/>
        <dsp:cNvSpPr/>
      </dsp:nvSpPr>
      <dsp:spPr>
        <a:xfrm rot="5400000">
          <a:off x="2675538" y="249661"/>
          <a:ext cx="1863210" cy="178667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60000"/>
            <a:lumOff val="40000"/>
          </a:schemeClr>
        </a:solidFill>
        <a:ln w="9525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700" b="1" kern="1200" dirty="0">
              <a:solidFill>
                <a:schemeClr val="tx2">
                  <a:lumMod val="50000"/>
                </a:schemeClr>
              </a:solidFill>
            </a:rPr>
            <a:t>	Toissijainen käyttö</a:t>
          </a:r>
          <a:r>
            <a:rPr lang="fi-FI" sz="700" kern="1200" dirty="0">
              <a:solidFill>
                <a:schemeClr val="tx2">
                  <a:lumMod val="50000"/>
                </a:schemeClr>
              </a:solidFill>
            </a:rPr>
            <a:t/>
          </a:r>
          <a:br>
            <a:rPr lang="fi-FI" sz="700" kern="1200" dirty="0">
              <a:solidFill>
                <a:schemeClr val="tx2">
                  <a:lumMod val="50000"/>
                </a:schemeClr>
              </a:solidFill>
            </a:rPr>
          </a:br>
          <a:r>
            <a:rPr lang="fi-FI" sz="700" kern="1200" dirty="0">
              <a:solidFill>
                <a:schemeClr val="tx2">
                  <a:lumMod val="50000"/>
                </a:schemeClr>
              </a:solidFill>
            </a:rPr>
            <a:t/>
          </a:r>
          <a:br>
            <a:rPr lang="fi-FI" sz="700" kern="1200" dirty="0">
              <a:solidFill>
                <a:schemeClr val="tx2">
                  <a:lumMod val="50000"/>
                </a:schemeClr>
              </a:solidFill>
            </a:rPr>
          </a:br>
          <a:r>
            <a:rPr lang="fi-FI" sz="700" kern="1200" dirty="0">
              <a:solidFill>
                <a:schemeClr val="tx2">
                  <a:lumMod val="50000"/>
                </a:schemeClr>
              </a:solidFill>
            </a:rPr>
            <a:t>	Tietojohtaminen, 	tilastointi, opetus	viranomaisohjaus ja 	 	valvonta, tutkimus,  	kehittäminen/innovaatiot</a:t>
          </a:r>
        </a:p>
      </dsp:txBody>
      <dsp:txXfrm rot="-5400000">
        <a:off x="3026473" y="677198"/>
        <a:ext cx="1474009" cy="931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Arial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DBA7A-4256-2C41-B097-EB9B06EAED41}" type="datetimeFigureOut">
              <a:rPr lang="fi-FI" smtClean="0">
                <a:latin typeface="Arial"/>
              </a:rPr>
              <a:t>10.12.2019</a:t>
            </a:fld>
            <a:endParaRPr lang="fi-FI" dirty="0">
              <a:latin typeface="Arial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Arial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A2538-F0CF-8D4A-B7F3-E3E50555754F}" type="slidenum">
              <a:rPr lang="fi-FI" smtClean="0">
                <a:latin typeface="Arial"/>
              </a:rPr>
              <a:t>‹#›</a:t>
            </a:fld>
            <a:endParaRPr lang="fi-FI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564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C08A330-5785-324C-8C9C-673C9130346D}" type="datetimeFigureOut">
              <a:rPr lang="fi-FI" smtClean="0"/>
              <a:pPr/>
              <a:t>10.12.2019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8884E6E5-6FE0-754B-AD88-8328872C4D0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8801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Tekstidia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Dian voi valita</a:t>
            </a:r>
            <a:r>
              <a:rPr lang="fi-FI" baseline="0" dirty="0"/>
              <a:t> Uusi dia (tekstisivu)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223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Tekstidia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Dian voi valita</a:t>
            </a:r>
            <a:r>
              <a:rPr lang="fi-FI" baseline="0" dirty="0"/>
              <a:t> Uusi dia (tekstisivu)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8DC38-513D-4089-9ADA-B07D03722263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805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 sähköiset palvelut kehittyvät, asiakkaat ja potilaat hallitsevat itseään koskevia tietoja entistä enemmän.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3445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Tekstidia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Dian voi valita</a:t>
            </a:r>
            <a:r>
              <a:rPr lang="fi-FI" baseline="0" dirty="0"/>
              <a:t> Uusi dia (tekstisivu)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571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84E6E5-6FE0-754B-AD88-8328872C4D02}" type="slidenum">
              <a:rPr lang="fi-FI" smtClean="0"/>
              <a:pPr/>
              <a:t>34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581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M-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PP_kollaasi_op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5865366" y="3690075"/>
            <a:ext cx="3217187" cy="593306"/>
          </a:xfrm>
        </p:spPr>
        <p:txBody>
          <a:bodyPr wrap="square" tIns="0" bIns="0" anchor="t" anchorCtr="0">
            <a:noAutofit/>
          </a:bodyPr>
          <a:lstStyle>
            <a:lvl1pPr marL="0" indent="0" algn="l">
              <a:buNone/>
              <a:defRPr sz="2200" i="0">
                <a:solidFill>
                  <a:srgbClr val="63666A"/>
                </a:solidFill>
                <a:latin typeface="+mj-lt"/>
              </a:defRPr>
            </a:lvl1pPr>
            <a:lvl2pPr marL="457200" indent="0" algn="l">
              <a:buFont typeface="Arial"/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0"/>
          </p:nvPr>
        </p:nvSpPr>
        <p:spPr>
          <a:xfrm>
            <a:off x="5865366" y="4220689"/>
            <a:ext cx="3217187" cy="558251"/>
          </a:xfrm>
        </p:spPr>
        <p:txBody>
          <a:bodyPr wrap="square" tIns="0" bIns="0" anchor="t" anchorCtr="0">
            <a:noAutofit/>
          </a:bodyPr>
          <a:lstStyle>
            <a:lvl1pPr marL="0" indent="0" algn="l">
              <a:buNone/>
              <a:defRPr sz="1800" b="0" i="1">
                <a:solidFill>
                  <a:srgbClr val="63666A"/>
                </a:solidFill>
              </a:defRPr>
            </a:lvl1pPr>
            <a:lvl2pPr marL="457200" indent="0" algn="l">
              <a:buFont typeface="Arial"/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6" name="Kuva 5" descr="STM_logo_ympyra_nega_RGB_FI.png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624" y="1259265"/>
            <a:ext cx="2160000" cy="2160000"/>
          </a:xfrm>
          <a:prstGeom prst="rect">
            <a:avLst/>
          </a:prstGeom>
        </p:spPr>
      </p:pic>
      <p:sp>
        <p:nvSpPr>
          <p:cNvPr id="10" name="Tekstiruutu 9"/>
          <p:cNvSpPr txBox="1"/>
          <p:nvPr userDrawn="1"/>
        </p:nvSpPr>
        <p:spPr>
          <a:xfrm>
            <a:off x="5865366" y="3508495"/>
            <a:ext cx="3217187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fld id="{27ED10BD-9923-3547-808A-208EB7BF5F80}" type="datetime1">
              <a:rPr lang="fi-FI" smtClean="0">
                <a:solidFill>
                  <a:srgbClr val="63666A"/>
                </a:solidFill>
              </a:rPr>
              <a:t>10.12.2019</a:t>
            </a:fld>
            <a:endParaRPr lang="fi-FI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1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5011065" y="-308570"/>
            <a:ext cx="6056522" cy="5725374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700" y="1268989"/>
            <a:ext cx="5162172" cy="3315710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416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" name="Kuva 1" descr="STM_logo_ympyra_RGB_valk_FI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43" y="217675"/>
            <a:ext cx="719999" cy="719999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699" y="1268988"/>
            <a:ext cx="7905568" cy="3601591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61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699" y="1268989"/>
            <a:ext cx="7905568" cy="3315710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5413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5268623" y="0"/>
            <a:ext cx="3872602" cy="51435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62700" y="1050109"/>
            <a:ext cx="4396018" cy="702686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63666A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0" y="1895670"/>
            <a:ext cx="4396018" cy="2743977"/>
          </a:xfrm>
        </p:spPr>
        <p:txBody>
          <a:bodyPr>
            <a:normAutofit/>
          </a:bodyPr>
          <a:lstStyle>
            <a:lvl1pPr>
              <a:defRPr sz="1800" b="0" i="0"/>
            </a:lvl1pPr>
            <a:lvl2pPr>
              <a:defRPr sz="1800" b="0" i="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3" y="4767262"/>
            <a:ext cx="2963266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1513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okosivu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Otsikko 1"/>
          <p:cNvSpPr>
            <a:spLocks noGrp="1"/>
          </p:cNvSpPr>
          <p:nvPr>
            <p:ph type="title"/>
          </p:nvPr>
        </p:nvSpPr>
        <p:spPr>
          <a:xfrm>
            <a:off x="662700" y="1050109"/>
            <a:ext cx="4396018" cy="702686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63666A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662700" y="1895670"/>
            <a:ext cx="4396018" cy="2743977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343993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 ja tekstisivu e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Sisällön paikkamerkki 2"/>
          <p:cNvSpPr>
            <a:spLocks noGrp="1"/>
          </p:cNvSpPr>
          <p:nvPr>
            <p:ph idx="15"/>
          </p:nvPr>
        </p:nvSpPr>
        <p:spPr>
          <a:xfrm>
            <a:off x="662700" y="1170616"/>
            <a:ext cx="4437999" cy="3448037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435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teksti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0" y="1170615"/>
            <a:ext cx="4437999" cy="3490025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2" y="4767262"/>
            <a:ext cx="300524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Kuvan paikkamerkki 13"/>
          <p:cNvSpPr>
            <a:spLocks noGrp="1"/>
          </p:cNvSpPr>
          <p:nvPr>
            <p:ph type="pic" sz="quarter" idx="15"/>
          </p:nvPr>
        </p:nvSpPr>
        <p:spPr>
          <a:xfrm>
            <a:off x="5268623" y="0"/>
            <a:ext cx="3872602" cy="51435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49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0658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0" y="3533227"/>
            <a:ext cx="3795003" cy="1181100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5"/>
          </p:nvPr>
        </p:nvSpPr>
        <p:spPr>
          <a:xfrm>
            <a:off x="4904500" y="3533227"/>
            <a:ext cx="3795003" cy="1181100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9968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5268623" y="0"/>
            <a:ext cx="3875378" cy="51435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"/>
          </p:nvPr>
        </p:nvSpPr>
        <p:spPr>
          <a:xfrm>
            <a:off x="662698" y="2325597"/>
            <a:ext cx="4427506" cy="260701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 b="0"/>
            </a:lvl1pPr>
            <a:lvl2pPr marL="360000" indent="0">
              <a:buNone/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3" name="Alaotsikko 2"/>
          <p:cNvSpPr>
            <a:spLocks noGrp="1"/>
          </p:cNvSpPr>
          <p:nvPr>
            <p:ph type="subTitle" idx="10"/>
          </p:nvPr>
        </p:nvSpPr>
        <p:spPr>
          <a:xfrm>
            <a:off x="662700" y="1783708"/>
            <a:ext cx="4427504" cy="47265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 descr="STM_logo_ympyra_nega_RGB_FI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9" y="939914"/>
            <a:ext cx="71144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93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B (kokosivun kuv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9" name="Kuva 8" descr="STM_logo_ympyra_nega_RGB_FI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9" y="939914"/>
            <a:ext cx="711441" cy="720000"/>
          </a:xfrm>
          <a:prstGeom prst="rect">
            <a:avLst/>
          </a:prstGeom>
        </p:spPr>
      </p:pic>
      <p:sp>
        <p:nvSpPr>
          <p:cNvPr id="13" name="Sisällön paikkamerkki 2"/>
          <p:cNvSpPr>
            <a:spLocks noGrp="1"/>
          </p:cNvSpPr>
          <p:nvPr>
            <p:ph idx="1"/>
          </p:nvPr>
        </p:nvSpPr>
        <p:spPr>
          <a:xfrm>
            <a:off x="662698" y="2325597"/>
            <a:ext cx="4427506" cy="260701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 b="0" i="0"/>
            </a:lvl1pPr>
            <a:lvl2pPr marL="360000" indent="0">
              <a:buNone/>
              <a:defRPr sz="1800" b="0" i="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4" name="Alaotsikko 2"/>
          <p:cNvSpPr>
            <a:spLocks noGrp="1"/>
          </p:cNvSpPr>
          <p:nvPr>
            <p:ph type="subTitle" idx="10"/>
          </p:nvPr>
        </p:nvSpPr>
        <p:spPr>
          <a:xfrm>
            <a:off x="662700" y="1783708"/>
            <a:ext cx="4427504" cy="47265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2496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siv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386301" y="193994"/>
            <a:ext cx="7611243" cy="79200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86302" y="1106235"/>
            <a:ext cx="6919223" cy="3569369"/>
          </a:xfrm>
        </p:spPr>
        <p:txBody>
          <a:bodyPr tIns="0" bIns="0">
            <a:normAutofit/>
          </a:bodyPr>
          <a:lstStyle>
            <a:lvl1pPr marL="241200" indent="-241200">
              <a:spcBef>
                <a:spcPts val="0"/>
              </a:spcBef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6960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C (harmaa leim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STM_logo_ympyra_nega_RGB_FI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9" y="939914"/>
            <a:ext cx="711441" cy="720000"/>
          </a:xfrm>
          <a:prstGeom prst="rect">
            <a:avLst/>
          </a:prstGeom>
        </p:spPr>
      </p:pic>
      <p:sp>
        <p:nvSpPr>
          <p:cNvPr id="12" name="Sisällön paikkamerkki 2"/>
          <p:cNvSpPr>
            <a:spLocks noGrp="1"/>
          </p:cNvSpPr>
          <p:nvPr>
            <p:ph idx="1"/>
          </p:nvPr>
        </p:nvSpPr>
        <p:spPr>
          <a:xfrm>
            <a:off x="662698" y="2325597"/>
            <a:ext cx="5004744" cy="260701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800" b="0"/>
            </a:lvl1pPr>
            <a:lvl2pPr marL="360000" indent="0">
              <a:buNone/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3" name="Alaotsikko 2"/>
          <p:cNvSpPr>
            <a:spLocks noGrp="1"/>
          </p:cNvSpPr>
          <p:nvPr>
            <p:ph type="subTitle" idx="10"/>
          </p:nvPr>
        </p:nvSpPr>
        <p:spPr>
          <a:xfrm>
            <a:off x="662699" y="1783708"/>
            <a:ext cx="5004743" cy="47265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5217154" y="-331465"/>
            <a:ext cx="5757804" cy="57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64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D (värillinen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1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STM_logo_ympyra_RGB_valk_FI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44" y="933647"/>
            <a:ext cx="734644" cy="719999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9" y="2256360"/>
            <a:ext cx="7366892" cy="2525544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/>
              <a:buNone/>
              <a:defRPr sz="1800" b="1">
                <a:solidFill>
                  <a:srgbClr val="63666A"/>
                </a:solidFill>
              </a:defRPr>
            </a:lvl1pPr>
            <a:lvl2pPr marL="360000" indent="0">
              <a:buClr>
                <a:schemeClr val="bg1"/>
              </a:buClr>
              <a:buNone/>
              <a:defRPr sz="1800" b="1">
                <a:solidFill>
                  <a:srgbClr val="63666A"/>
                </a:solidFill>
              </a:defRPr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9" y="1720726"/>
            <a:ext cx="7366892" cy="47265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6452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Dian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Tähän tekstiä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8A9C18AA-CE35-49F2-BC4F-5F4A49EB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675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/>
              <a:t>Jari Porrasmaa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A273E3B-8D7B-4C87-84EA-6E8C18B7F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7" y="4784400"/>
            <a:ext cx="936104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675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D558686-BE78-4446-8A26-744CEC32980C}" type="datetime1">
              <a:rPr lang="fi-FI" smtClean="0"/>
              <a:pPr/>
              <a:t>10.12.2019</a:t>
            </a:fld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FE484DC-F899-4A86-B16C-F67F0DEA1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04592" y="4784949"/>
            <a:ext cx="600498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675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AF3D37F8-22D3-48E0-8D89-5DDCFAF338A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9294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narrow-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28BB8D-BAED-4DC9-B664-F68A36432E97}" type="datetime1">
              <a:rPr lang="fi-FI" smtClean="0">
                <a:solidFill>
                  <a:srgbClr val="616365"/>
                </a:solidFill>
              </a:rPr>
              <a:pPr>
                <a:defRPr/>
              </a:pPr>
              <a:t>10.12.2019</a:t>
            </a:fld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16365"/>
                </a:solidFill>
              </a:rPr>
              <a:t>Etunimi Sukunimi</a:t>
            </a:r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0A6B-6239-8E47-87C0-C824B76464AC}" type="slidenum">
              <a:rPr lang="en-US" smtClean="0">
                <a:solidFill>
                  <a:srgbClr val="61636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650" y="205980"/>
            <a:ext cx="7632700" cy="853678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sz="half" idx="1"/>
          </p:nvPr>
        </p:nvSpPr>
        <p:spPr>
          <a:xfrm>
            <a:off x="755650" y="1168004"/>
            <a:ext cx="2340000" cy="32944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isällön paikkamerkki 3"/>
          <p:cNvSpPr>
            <a:spLocks noGrp="1"/>
          </p:cNvSpPr>
          <p:nvPr>
            <p:ph sz="half" idx="2"/>
          </p:nvPr>
        </p:nvSpPr>
        <p:spPr>
          <a:xfrm>
            <a:off x="3288152" y="1168004"/>
            <a:ext cx="5098473" cy="3294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1595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A25318-0C7C-420E-880E-5C5AD4F4E654}" type="datetime1">
              <a:rPr lang="fi-FI" smtClean="0">
                <a:solidFill>
                  <a:srgbClr val="616365"/>
                </a:solidFill>
              </a:rPr>
              <a:pPr>
                <a:defRPr/>
              </a:pPr>
              <a:t>10.12.2019</a:t>
            </a:fld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616365"/>
                </a:solidFill>
              </a:rPr>
              <a:t>Etunimi Sukunimi</a:t>
            </a:r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0A6B-6239-8E47-87C0-C824B76464AC}" type="slidenum">
              <a:rPr lang="en-US" smtClean="0">
                <a:solidFill>
                  <a:srgbClr val="61636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650" y="205980"/>
            <a:ext cx="7632700" cy="853678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168004"/>
            <a:ext cx="3740150" cy="32944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68004"/>
            <a:ext cx="3740150" cy="3294459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0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5011065" y="-308570"/>
            <a:ext cx="6056522" cy="5725374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386302" y="193994"/>
            <a:ext cx="4281141" cy="79200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1386302" y="1106235"/>
            <a:ext cx="4281141" cy="3569369"/>
          </a:xfrm>
        </p:spPr>
        <p:txBody>
          <a:bodyPr tIns="0" bIns="0">
            <a:normAutofit/>
          </a:bodyPr>
          <a:lstStyle>
            <a:lvl1pPr marL="241200" indent="-241200">
              <a:spcBef>
                <a:spcPts val="0"/>
              </a:spcBef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57747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62700" y="1268990"/>
            <a:ext cx="6872901" cy="85725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2700" y="2592744"/>
            <a:ext cx="6872901" cy="2253850"/>
          </a:xfrm>
        </p:spPr>
        <p:txBody>
          <a:bodyPr>
            <a:normAutofit/>
          </a:bodyPr>
          <a:lstStyle>
            <a:lvl1pPr marL="0" indent="-241200" algn="l">
              <a:spcBef>
                <a:spcPts val="0"/>
              </a:spcBef>
              <a:defRPr sz="1800" b="1"/>
            </a:lvl1pPr>
            <a:lvl2pPr>
              <a:defRPr sz="1800" b="1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0"/>
          </p:nvPr>
        </p:nvSpPr>
        <p:spPr>
          <a:xfrm>
            <a:off x="662700" y="2222242"/>
            <a:ext cx="6872901" cy="28464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7" name="Kuva 6" descr="PP_sivukuv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6544" y="-15671"/>
            <a:ext cx="1437456" cy="51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2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5011065" y="-308570"/>
            <a:ext cx="6056522" cy="5725374"/>
          </a:xfrm>
          <a:prstGeom prst="rect">
            <a:avLst/>
          </a:prstGeom>
        </p:spPr>
      </p:pic>
      <p:sp>
        <p:nvSpPr>
          <p:cNvPr id="14" name="Otsikko 1"/>
          <p:cNvSpPr>
            <a:spLocks noGrp="1"/>
          </p:cNvSpPr>
          <p:nvPr>
            <p:ph type="title" hasCustomPrompt="1"/>
          </p:nvPr>
        </p:nvSpPr>
        <p:spPr>
          <a:xfrm>
            <a:off x="662701" y="1268990"/>
            <a:ext cx="5078210" cy="85725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5" name="Sisällön paikkamerkki 2"/>
          <p:cNvSpPr>
            <a:spLocks noGrp="1"/>
          </p:cNvSpPr>
          <p:nvPr>
            <p:ph idx="1"/>
          </p:nvPr>
        </p:nvSpPr>
        <p:spPr>
          <a:xfrm>
            <a:off x="662701" y="2592744"/>
            <a:ext cx="5078210" cy="2253850"/>
          </a:xfrm>
        </p:spPr>
        <p:txBody>
          <a:bodyPr>
            <a:normAutofit/>
          </a:bodyPr>
          <a:lstStyle>
            <a:lvl1pPr marL="285750" indent="-241200" algn="l">
              <a:spcBef>
                <a:spcPts val="0"/>
              </a:spcBef>
              <a:buFont typeface="Arial"/>
              <a:buChar char="•"/>
              <a:defRPr sz="1800" b="1"/>
            </a:lvl1pPr>
            <a:lvl2pPr marL="645750" indent="-241200">
              <a:buFont typeface="Arial"/>
              <a:buChar char="•"/>
              <a:defRPr sz="1800" b="1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6" name="Alaotsikko 2"/>
          <p:cNvSpPr>
            <a:spLocks noGrp="1"/>
          </p:cNvSpPr>
          <p:nvPr>
            <p:ph type="subTitle" idx="10"/>
          </p:nvPr>
        </p:nvSpPr>
        <p:spPr>
          <a:xfrm>
            <a:off x="662701" y="2222242"/>
            <a:ext cx="5078210" cy="28464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590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aloitussiv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662700" y="1268990"/>
            <a:ext cx="5204153" cy="85725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662700" y="2592744"/>
            <a:ext cx="5204153" cy="2253850"/>
          </a:xfrm>
        </p:spPr>
        <p:txBody>
          <a:bodyPr>
            <a:normAutofit/>
          </a:bodyPr>
          <a:lstStyle>
            <a:lvl1pPr marL="0" indent="-241200" algn="l">
              <a:spcBef>
                <a:spcPts val="0"/>
              </a:spcBef>
              <a:defRPr sz="1800" b="1"/>
            </a:lvl1pPr>
            <a:lvl2pPr>
              <a:defRPr sz="1800" b="1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9" name="Alaotsikko 2"/>
          <p:cNvSpPr>
            <a:spLocks noGrp="1"/>
          </p:cNvSpPr>
          <p:nvPr>
            <p:ph type="subTitle" idx="10"/>
          </p:nvPr>
        </p:nvSpPr>
        <p:spPr>
          <a:xfrm>
            <a:off x="662700" y="2222242"/>
            <a:ext cx="5204153" cy="28464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370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nfo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aavion paikkamerkki 13"/>
          <p:cNvSpPr>
            <a:spLocks noGrp="1"/>
          </p:cNvSpPr>
          <p:nvPr>
            <p:ph type="chart" sz="quarter" idx="14"/>
          </p:nvPr>
        </p:nvSpPr>
        <p:spPr>
          <a:xfrm>
            <a:off x="1385889" y="1057275"/>
            <a:ext cx="7611655" cy="3600450"/>
          </a:xfrm>
        </p:spPr>
        <p:txBody>
          <a:bodyPr>
            <a:normAutofit/>
          </a:bodyPr>
          <a:lstStyle>
            <a:lvl1pPr marL="0">
              <a:defRPr sz="18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1386301" y="78527"/>
            <a:ext cx="7611243" cy="85725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206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" y="0"/>
            <a:ext cx="9143999" cy="47001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2" y="4767262"/>
            <a:ext cx="5491543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488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so_RGB_FI.PNG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0"/>
            <a:ext cx="3203848" cy="5158634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62700" y="1268989"/>
            <a:ext cx="5162172" cy="3315710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422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STM_logo_ympyra_nega_RGB_FI.png"/>
          <p:cNvPicPr>
            <a:picLocks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26" y="262619"/>
            <a:ext cx="711441" cy="720000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386301" y="193994"/>
            <a:ext cx="7611243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86302" y="1106235"/>
            <a:ext cx="7611242" cy="35693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7" y="4767262"/>
            <a:ext cx="1111137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2" y="4767262"/>
            <a:ext cx="6183562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4767262"/>
            <a:ext cx="268078" cy="37623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-1027721" y="72068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171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71" r:id="rId3"/>
    <p:sldLayoutId id="2147483662" r:id="rId4"/>
    <p:sldLayoutId id="2147483661" r:id="rId5"/>
    <p:sldLayoutId id="2147483675" r:id="rId6"/>
    <p:sldLayoutId id="2147483673" r:id="rId7"/>
    <p:sldLayoutId id="2147483672" r:id="rId8"/>
    <p:sldLayoutId id="2147483665" r:id="rId9"/>
    <p:sldLayoutId id="2147483666" r:id="rId10"/>
    <p:sldLayoutId id="2147483667" r:id="rId11"/>
    <p:sldLayoutId id="2147483668" r:id="rId12"/>
    <p:sldLayoutId id="2147483664" r:id="rId13"/>
    <p:sldLayoutId id="2147483674" r:id="rId14"/>
    <p:sldLayoutId id="2147483680" r:id="rId15"/>
    <p:sldLayoutId id="2147483669" r:id="rId16"/>
    <p:sldLayoutId id="2147483670" r:id="rId17"/>
    <p:sldLayoutId id="2147483676" r:id="rId18"/>
    <p:sldLayoutId id="2147483678" r:id="rId19"/>
    <p:sldLayoutId id="2147483677" r:id="rId20"/>
    <p:sldLayoutId id="2147483679" r:id="rId21"/>
    <p:sldLayoutId id="2147483681" r:id="rId22"/>
    <p:sldLayoutId id="2147483682" r:id="rId23"/>
    <p:sldLayoutId id="2147483683" r:id="rId2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rgbClr val="63666A"/>
          </a:solidFill>
          <a:latin typeface="Arial"/>
          <a:ea typeface="+mj-ea"/>
          <a:cs typeface="Arial"/>
        </a:defRPr>
      </a:lvl1pPr>
    </p:titleStyle>
    <p:bodyStyle>
      <a:lvl1pPr marL="241200" indent="-241200" algn="l" defTabSz="457200" rtl="0" eaLnBrk="1" latinLnBrk="0" hangingPunct="1">
        <a:spcBef>
          <a:spcPts val="0"/>
        </a:spcBef>
        <a:buClr>
          <a:schemeClr val="accent5"/>
        </a:buClr>
        <a:buSzPct val="120000"/>
        <a:buFont typeface="Arial"/>
        <a:buChar char="•"/>
        <a:defRPr sz="2000" kern="1200">
          <a:solidFill>
            <a:srgbClr val="63666A"/>
          </a:solidFill>
          <a:latin typeface="+mn-lt"/>
          <a:ea typeface="+mn-ea"/>
          <a:cs typeface="+mn-cs"/>
        </a:defRPr>
      </a:lvl1pPr>
      <a:lvl2pPr marL="601200" indent="-241200" algn="l" defTabSz="457200" rtl="0" eaLnBrk="1" latinLnBrk="0" hangingPunct="1">
        <a:spcBef>
          <a:spcPts val="0"/>
        </a:spcBef>
        <a:buClr>
          <a:schemeClr val="accent5"/>
        </a:buClr>
        <a:buSzPct val="120000"/>
        <a:buFont typeface="Arial"/>
        <a:buChar char="•"/>
        <a:defRPr sz="2000" kern="1200">
          <a:solidFill>
            <a:srgbClr val="63666A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tm.fi/usein-kysyttya-sote-tiedon-toisiokaytosta" TargetMode="External"/><Relationship Id="rId2" Type="http://schemas.openxmlformats.org/officeDocument/2006/relationships/hyperlink" Target="https://stm.fi/sote-tiedon-hyodyntaminen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thl.fi/fi/tilastot-ja-data/aineistot-ja-palvelut/tietolupaviranomainen-findata" TargetMode="External"/><Relationship Id="rId4" Type="http://schemas.openxmlformats.org/officeDocument/2006/relationships/hyperlink" Target="https://stm.fi/esitykset-toisiolaista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okyla.fi/web/verkosto1598477/lakiluonnoksesta-annetut-lausunnot-lokakuu-2016-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eduskunta.fi/FI/vaski/Mietinto/Sivut/StVM_37+2018.aspx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62699" y="1659878"/>
            <a:ext cx="6872901" cy="2101800"/>
          </a:xfrm>
        </p:spPr>
        <p:txBody>
          <a:bodyPr>
            <a:noAutofit/>
          </a:bodyPr>
          <a:lstStyle/>
          <a:p>
            <a:r>
              <a:rPr lang="fi-FI" sz="2000" kern="0" dirty="0" smtClean="0">
                <a:ea typeface="ＭＳ Ｐゴシック" charset="0"/>
              </a:rPr>
              <a:t>Malmikasasta kansalliseksi aarteeksi -</a:t>
            </a:r>
            <a:br>
              <a:rPr lang="fi-FI" sz="2000" kern="0" dirty="0" smtClean="0">
                <a:ea typeface="ＭＳ Ｐゴシック" charset="0"/>
              </a:rPr>
            </a:br>
            <a:r>
              <a:rPr lang="fi-FI" sz="2000" kern="0" dirty="0" smtClean="0">
                <a:ea typeface="ＭＳ Ｐゴシック" charset="0"/>
              </a:rPr>
              <a:t>Sosiaali- ja terveystietojen </a:t>
            </a:r>
            <a:r>
              <a:rPr lang="fi-FI" sz="2000" kern="0" dirty="0" smtClean="0"/>
              <a:t>toissijainen käyttö</a:t>
            </a:r>
            <a:br>
              <a:rPr lang="fi-FI" sz="2000" kern="0" dirty="0" smtClean="0"/>
            </a:br>
            <a:r>
              <a:rPr lang="fi-FI" sz="2000" kern="0" dirty="0"/>
              <a:t/>
            </a:r>
            <a:br>
              <a:rPr lang="fi-FI" sz="2000" kern="0" dirty="0"/>
            </a:br>
            <a:r>
              <a:rPr lang="fi-FI" sz="1600" kern="0" dirty="0" smtClean="0"/>
              <a:t/>
            </a:r>
            <a:br>
              <a:rPr lang="fi-FI" sz="1600" kern="0" dirty="0" smtClean="0"/>
            </a:br>
            <a:r>
              <a:rPr lang="fi-FI" sz="1600" dirty="0"/>
              <a:t>Mitä tietoa ja milloin tietoa voidaan käyttää? 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dirty="0" smtClean="0"/>
              <a:t>Ns. </a:t>
            </a:r>
            <a:r>
              <a:rPr lang="fi-FI" sz="1600" dirty="0"/>
              <a:t>toisiolain tuomat haasteet ja mahdollisuudet</a:t>
            </a:r>
            <a:br>
              <a:rPr lang="fi-FI" sz="1600" dirty="0"/>
            </a:br>
            <a:endParaRPr lang="fi-FI" sz="1600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62700" y="1375317"/>
            <a:ext cx="6872901" cy="3471277"/>
          </a:xfrm>
        </p:spPr>
        <p:txBody>
          <a:bodyPr>
            <a:normAutofit/>
          </a:bodyPr>
          <a:lstStyle/>
          <a:p>
            <a:pPr indent="0">
              <a:buNone/>
            </a:pPr>
            <a:endParaRPr lang="fi-FI" dirty="0"/>
          </a:p>
          <a:p>
            <a:pPr indent="0">
              <a:buNone/>
            </a:pPr>
            <a:endParaRPr lang="fi-FI" dirty="0"/>
          </a:p>
          <a:p>
            <a:pPr indent="0">
              <a:buNone/>
            </a:pPr>
            <a:endParaRPr lang="fi-FI" dirty="0" smtClean="0"/>
          </a:p>
          <a:p>
            <a:pPr indent="0">
              <a:buNone/>
            </a:pPr>
            <a:endParaRPr lang="fi-FI" dirty="0" smtClean="0"/>
          </a:p>
          <a:p>
            <a:pPr indent="0">
              <a:buNone/>
            </a:pPr>
            <a:endParaRPr lang="fi-FI" dirty="0"/>
          </a:p>
          <a:p>
            <a:pPr indent="0">
              <a:buNone/>
            </a:pPr>
            <a:endParaRPr lang="fi-FI" dirty="0"/>
          </a:p>
          <a:p>
            <a:pPr indent="0">
              <a:buNone/>
            </a:pPr>
            <a:endParaRPr lang="fi-FI" dirty="0"/>
          </a:p>
          <a:p>
            <a:pPr indent="0">
              <a:buNone/>
            </a:pPr>
            <a:endParaRPr lang="fi-FI" dirty="0"/>
          </a:p>
          <a:p>
            <a:pPr indent="0">
              <a:buNone/>
            </a:pPr>
            <a:endParaRPr lang="fi-FI" dirty="0"/>
          </a:p>
          <a:p>
            <a:pPr indent="0">
              <a:buNone/>
            </a:pPr>
            <a:r>
              <a:rPr lang="fi-FI" dirty="0"/>
              <a:t>Neuvotteleva virkamies, OTK Joni Komulainen</a:t>
            </a:r>
          </a:p>
        </p:txBody>
      </p:sp>
    </p:spTree>
    <p:extLst>
      <p:ext uri="{BB962C8B-B14F-4D97-AF65-F5344CB8AC3E}">
        <p14:creationId xmlns:p14="http://schemas.microsoft.com/office/powerpoint/2010/main" val="1388675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Hyödyt tutkijoille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 sz="1800" dirty="0" err="1"/>
              <a:t>a</a:t>
            </a:r>
            <a:r>
              <a:rPr lang="fi-FI" sz="1800" dirty="0" err="1" smtClean="0"/>
              <a:t>ggregoidut</a:t>
            </a:r>
            <a:r>
              <a:rPr lang="fi-FI" sz="1800" dirty="0" smtClean="0"/>
              <a:t> </a:t>
            </a:r>
            <a:r>
              <a:rPr lang="fi-FI" sz="1800" dirty="0"/>
              <a:t>tilastomuotoiset tiedot saa ilman tietolupia tietopyynnöllä</a:t>
            </a:r>
          </a:p>
          <a:p>
            <a:pPr lvl="1"/>
            <a:r>
              <a:rPr lang="fi-FI" sz="1800" dirty="0" err="1"/>
              <a:t>s</a:t>
            </a:r>
            <a:r>
              <a:rPr lang="fi-FI" sz="1800" dirty="0" err="1" smtClean="0"/>
              <a:t>ote</a:t>
            </a:r>
            <a:r>
              <a:rPr lang="fi-FI" sz="1800" dirty="0" smtClean="0"/>
              <a:t>-asiakastietoja </a:t>
            </a:r>
            <a:r>
              <a:rPr lang="fi-FI" sz="1800" dirty="0"/>
              <a:t>sisältävien rekisterien tietoluvista päättää jatkossa yksi viranomainen</a:t>
            </a:r>
          </a:p>
          <a:p>
            <a:pPr lvl="1"/>
            <a:r>
              <a:rPr lang="fi-FI" sz="1800" dirty="0"/>
              <a:t>l</a:t>
            </a:r>
            <a:r>
              <a:rPr lang="fi-FI" sz="1800" dirty="0" smtClean="0"/>
              <a:t>aaja </a:t>
            </a:r>
            <a:r>
              <a:rPr lang="fi-FI" sz="1800" dirty="0"/>
              <a:t>aineisto on helpommin saatavilla</a:t>
            </a:r>
          </a:p>
          <a:p>
            <a:pPr lvl="1"/>
            <a:r>
              <a:rPr lang="fi-FI" sz="1800" dirty="0"/>
              <a:t>v</a:t>
            </a:r>
            <a:r>
              <a:rPr lang="fi-FI" sz="1800" dirty="0" smtClean="0"/>
              <a:t>ähemmän </a:t>
            </a:r>
            <a:r>
              <a:rPr lang="fi-FI" sz="1800" dirty="0"/>
              <a:t>odottelua ja hallinnollisia vaiheita tietojen saamisessa</a:t>
            </a:r>
          </a:p>
          <a:p>
            <a:pPr lvl="1"/>
            <a:r>
              <a:rPr lang="fi-FI" sz="1800" dirty="0"/>
              <a:t>v</a:t>
            </a:r>
            <a:r>
              <a:rPr lang="fi-FI" sz="1800" dirty="0" smtClean="0"/>
              <a:t>almiiksi </a:t>
            </a:r>
            <a:r>
              <a:rPr lang="fi-FI" sz="1800" dirty="0"/>
              <a:t>koottu ja homogenoitu aineisto </a:t>
            </a:r>
          </a:p>
          <a:p>
            <a:pPr lvl="1"/>
            <a:r>
              <a:rPr lang="fi-FI" sz="1800" dirty="0"/>
              <a:t>t</a:t>
            </a:r>
            <a:r>
              <a:rPr lang="fi-FI" sz="1800" dirty="0" smtClean="0"/>
              <a:t>utkimuksen </a:t>
            </a:r>
            <a:r>
              <a:rPr lang="fi-FI" sz="1800" dirty="0"/>
              <a:t>ja osaamisen vahvistaminen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A8BB11B0-BDDA-40EB-97B9-C23FEDB29173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10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Joni Komulainen</a:t>
            </a:r>
          </a:p>
        </p:txBody>
      </p:sp>
    </p:spTree>
    <p:extLst>
      <p:ext uri="{BB962C8B-B14F-4D97-AF65-F5344CB8AC3E}">
        <p14:creationId xmlns:p14="http://schemas.microsoft.com/office/powerpoint/2010/main" val="196782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11555"/>
            <a:ext cx="4621213" cy="245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A25318-0C7C-420E-880E-5C5AD4F4E654}" type="datetime1">
              <a:rPr lang="fi-FI" smtClean="0">
                <a:solidFill>
                  <a:srgbClr val="616365"/>
                </a:solidFill>
              </a:rPr>
              <a:pPr>
                <a:defRPr/>
              </a:pPr>
              <a:t>10.12.2019</a:t>
            </a:fld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616365"/>
                </a:solidFill>
              </a:rPr>
              <a:t>Joni Komulainen</a:t>
            </a: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258539" y="355545"/>
            <a:ext cx="7632700" cy="421555"/>
          </a:xfrm>
        </p:spPr>
        <p:txBody>
          <a:bodyPr>
            <a:normAutofit fontScale="90000"/>
          </a:bodyPr>
          <a:lstStyle/>
          <a:p>
            <a:r>
              <a:rPr lang="fi-FI" dirty="0"/>
              <a:t>Hyödyt kansalaisille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755576" y="1376849"/>
            <a:ext cx="7632774" cy="3672911"/>
          </a:xfrm>
        </p:spPr>
        <p:txBody>
          <a:bodyPr>
            <a:normAutofit/>
          </a:bodyPr>
          <a:lstStyle/>
          <a:p>
            <a:pPr lvl="1"/>
            <a:r>
              <a:rPr lang="fi-FI" sz="1800" dirty="0"/>
              <a:t>e</a:t>
            </a:r>
            <a:r>
              <a:rPr lang="fi-FI" sz="1800" dirty="0" smtClean="0"/>
              <a:t>nemmän </a:t>
            </a:r>
            <a:r>
              <a:rPr lang="fi-FI" sz="1800" dirty="0"/>
              <a:t>tutkimustietoa -&gt; toimivampia palveluita ja tehokkaampia lääkkeitä</a:t>
            </a:r>
          </a:p>
          <a:p>
            <a:pPr lvl="1"/>
            <a:r>
              <a:rPr lang="fi-FI" sz="1800" dirty="0">
                <a:sym typeface="Wingdings" panose="05000000000000000000" pitchFamily="2" charset="2"/>
              </a:rPr>
              <a:t>p</a:t>
            </a:r>
            <a:r>
              <a:rPr lang="fi-FI" sz="1800" dirty="0" smtClean="0">
                <a:sym typeface="Wingdings" panose="05000000000000000000" pitchFamily="2" charset="2"/>
              </a:rPr>
              <a:t>arempaa </a:t>
            </a:r>
            <a:r>
              <a:rPr lang="fi-FI" sz="1800" dirty="0">
                <a:sym typeface="Wingdings" panose="05000000000000000000" pitchFamily="2" charset="2"/>
              </a:rPr>
              <a:t>hoitoa ja hoivaa, kun tiedot ovat helpommin toimijoiden käytettävissä</a:t>
            </a:r>
          </a:p>
          <a:p>
            <a:pPr lvl="1"/>
            <a:r>
              <a:rPr lang="fi-FI" sz="1800" dirty="0">
                <a:sym typeface="Wingdings" panose="05000000000000000000" pitchFamily="2" charset="2"/>
              </a:rPr>
              <a:t>v</a:t>
            </a:r>
            <a:r>
              <a:rPr lang="fi-FI" sz="1800" dirty="0" smtClean="0">
                <a:sym typeface="Wingdings" panose="05000000000000000000" pitchFamily="2" charset="2"/>
              </a:rPr>
              <a:t>aikuttavammat </a:t>
            </a:r>
            <a:r>
              <a:rPr lang="fi-FI" sz="1800" dirty="0" err="1">
                <a:sym typeface="Wingdings" panose="05000000000000000000" pitchFamily="2" charset="2"/>
              </a:rPr>
              <a:t>sote</a:t>
            </a:r>
            <a:r>
              <a:rPr lang="fi-FI" sz="1800" dirty="0">
                <a:sym typeface="Wingdings" panose="05000000000000000000" pitchFamily="2" charset="2"/>
              </a:rPr>
              <a:t>-palvelut</a:t>
            </a:r>
            <a:endParaRPr lang="fi-FI" sz="1800" dirty="0"/>
          </a:p>
          <a:p>
            <a:pPr lvl="1"/>
            <a:r>
              <a:rPr lang="fi-FI" sz="1800" dirty="0">
                <a:sym typeface="Wingdings" panose="05000000000000000000" pitchFamily="2" charset="2"/>
              </a:rPr>
              <a:t>t</a:t>
            </a:r>
            <a:r>
              <a:rPr lang="fi-FI" sz="1800" dirty="0" smtClean="0">
                <a:sym typeface="Wingdings" panose="05000000000000000000" pitchFamily="2" charset="2"/>
              </a:rPr>
              <a:t>ietoja </a:t>
            </a:r>
            <a:r>
              <a:rPr lang="fi-FI" sz="1800" dirty="0">
                <a:sym typeface="Wingdings" panose="05000000000000000000" pitchFamily="2" charset="2"/>
              </a:rPr>
              <a:t>käsitellään tietoturvallisessa ympäristössä, jolloin ne eivät joudu vahingossa vääriin käsiin</a:t>
            </a:r>
          </a:p>
          <a:p>
            <a:pPr marL="457200" lvl="1" indent="0">
              <a:buNone/>
            </a:pPr>
            <a:endParaRPr lang="fi-FI" sz="1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309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A25318-0C7C-420E-880E-5C5AD4F4E654}" type="datetime1">
              <a:rPr lang="fi-FI" smtClean="0">
                <a:solidFill>
                  <a:srgbClr val="616365"/>
                </a:solidFill>
              </a:rPr>
              <a:pPr>
                <a:defRPr/>
              </a:pPr>
              <a:t>10.12.2019</a:t>
            </a:fld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1295128" y="213489"/>
            <a:ext cx="7848872" cy="486053"/>
          </a:xfrm>
        </p:spPr>
        <p:txBody>
          <a:bodyPr>
            <a:normAutofit fontScale="90000"/>
          </a:bodyPr>
          <a:lstStyle/>
          <a:p>
            <a:r>
              <a:rPr lang="fi-FI" dirty="0"/>
              <a:t>Hyödyt yrityksille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7654"/>
            <a:ext cx="2162991" cy="1653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>
          <a:xfrm>
            <a:off x="827584" y="771550"/>
            <a:ext cx="7128792" cy="3672408"/>
          </a:xfrm>
        </p:spPr>
        <p:txBody>
          <a:bodyPr>
            <a:noAutofit/>
          </a:bodyPr>
          <a:lstStyle/>
          <a:p>
            <a:pPr lvl="1"/>
            <a:endParaRPr lang="fi-FI" sz="1800" dirty="0"/>
          </a:p>
          <a:p>
            <a:pPr lvl="1"/>
            <a:endParaRPr lang="fi-FI" sz="15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55650" y="915566"/>
            <a:ext cx="6408638" cy="3672408"/>
          </a:xfrm>
        </p:spPr>
        <p:txBody>
          <a:bodyPr>
            <a:noAutofit/>
          </a:bodyPr>
          <a:lstStyle/>
          <a:p>
            <a:pPr lvl="1"/>
            <a:r>
              <a:rPr lang="fi-FI" sz="2000" dirty="0"/>
              <a:t>enemmän tutkimustietoa</a:t>
            </a:r>
          </a:p>
          <a:p>
            <a:pPr lvl="1"/>
            <a:r>
              <a:rPr lang="fi-FI" sz="2000" dirty="0"/>
              <a:t>laajempi aineisto helpommin saatavilla yhdeltä luukulta</a:t>
            </a:r>
          </a:p>
          <a:p>
            <a:pPr lvl="1"/>
            <a:r>
              <a:rPr lang="fi-FI" sz="2000" dirty="0"/>
              <a:t>paremmat innovaatiomahdollisuudet</a:t>
            </a:r>
          </a:p>
          <a:p>
            <a:pPr lvl="1"/>
            <a:r>
              <a:rPr lang="fi-FI" sz="2000" dirty="0"/>
              <a:t>uusia sovellusalueita</a:t>
            </a:r>
          </a:p>
          <a:p>
            <a:pPr lvl="1"/>
            <a:r>
              <a:rPr lang="fi-FI" sz="2000" dirty="0"/>
              <a:t>paremmat palveluiden ja liiketoimintaympäristön kehitysedellytykset</a:t>
            </a:r>
          </a:p>
          <a:p>
            <a:pPr lvl="1"/>
            <a:r>
              <a:rPr lang="fi-FI" sz="2000" dirty="0"/>
              <a:t>paremmat tuotekehitysmahdollisuudet</a:t>
            </a:r>
          </a:p>
          <a:p>
            <a:pPr lvl="1"/>
            <a:r>
              <a:rPr lang="fi-FI" sz="2000" dirty="0"/>
              <a:t>helpottaa sosiaali- ja terveyspalveluyritysten toimintaa</a:t>
            </a:r>
          </a:p>
        </p:txBody>
      </p:sp>
    </p:spTree>
    <p:extLst>
      <p:ext uri="{BB962C8B-B14F-4D97-AF65-F5344CB8AC3E}">
        <p14:creationId xmlns:p14="http://schemas.microsoft.com/office/powerpoint/2010/main" val="4242233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DE0B75-EEF6-43C4-B183-C98E8AA0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Lain soveltaminen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A3E0BC-320F-4BBE-B4DD-967B806DE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Käyttötarkoitukset</a:t>
            </a:r>
          </a:p>
          <a:p>
            <a:r>
              <a:rPr lang="fi-FI" dirty="0"/>
              <a:t>Roolit ja vastuut</a:t>
            </a:r>
          </a:p>
          <a:p>
            <a:r>
              <a:rPr lang="fi-FI" dirty="0"/>
              <a:t>Toisiolain piiriin kuuluvat tiedot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46D481DA-3670-4536-A7B9-425F3561A93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9703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Laissa määritellyt käyttötarkoitukset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Tilastointi</a:t>
            </a:r>
          </a:p>
          <a:p>
            <a:r>
              <a:rPr lang="fi-FI" dirty="0"/>
              <a:t>Tieteellinen tutkimus</a:t>
            </a:r>
          </a:p>
          <a:p>
            <a:r>
              <a:rPr lang="fi-FI" dirty="0"/>
              <a:t>Kehittämis- ja innovaatiotoiminta</a:t>
            </a:r>
          </a:p>
          <a:p>
            <a:r>
              <a:rPr lang="fi-FI" dirty="0"/>
              <a:t>Opetus</a:t>
            </a:r>
          </a:p>
          <a:p>
            <a:r>
              <a:rPr lang="fi-FI" dirty="0"/>
              <a:t>Tietojohtaminen</a:t>
            </a:r>
          </a:p>
          <a:p>
            <a:r>
              <a:rPr lang="fi-FI" dirty="0"/>
              <a:t>Sosiaali- ja terveydenhuollon viranomaisohjaus ja -valvonta</a:t>
            </a:r>
          </a:p>
          <a:p>
            <a:r>
              <a:rPr lang="fi-FI" dirty="0"/>
              <a:t>Viranomaisen suunnittelu- ja selvitystehtävä. 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Joni Komulainen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10.12.2019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66D738A-B9CD-4BE0-AE33-427936DAD07A}"/>
              </a:ext>
            </a:extLst>
          </p:cNvPr>
          <p:cNvSpPr txBox="1"/>
          <p:nvPr/>
        </p:nvSpPr>
        <p:spPr>
          <a:xfrm>
            <a:off x="227001" y="4760635"/>
            <a:ext cx="1105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Toisiolaki: 2 §</a:t>
            </a:r>
          </a:p>
        </p:txBody>
      </p:sp>
    </p:spTree>
    <p:extLst>
      <p:ext uri="{BB962C8B-B14F-4D97-AF65-F5344CB8AC3E}">
        <p14:creationId xmlns:p14="http://schemas.microsoft.com/office/powerpoint/2010/main" val="3765668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Kehittämis- ja innovaatiotoiminta täsmennykset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22B7C4-AFD1-7743-BBCA-4BB7396376EE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7" name="Sisällön paikkamerkki 9"/>
          <p:cNvSpPr txBox="1">
            <a:spLocks/>
          </p:cNvSpPr>
          <p:nvPr/>
        </p:nvSpPr>
        <p:spPr>
          <a:xfrm>
            <a:off x="1386302" y="1106235"/>
            <a:ext cx="6919223" cy="356936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41200" indent="-241200" algn="l" defTabSz="457200" rtl="0" eaLnBrk="1" latinLnBrk="0" hangingPunct="1">
              <a:spcBef>
                <a:spcPts val="0"/>
              </a:spcBef>
              <a:buClr>
                <a:schemeClr val="accent5"/>
              </a:buClr>
              <a:buSzPct val="120000"/>
              <a:buFont typeface="Arial"/>
              <a:buChar char="•"/>
              <a:defRPr sz="2000" kern="120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1pPr>
            <a:lvl2pPr marL="601200" indent="-241200" algn="l" defTabSz="457200" rtl="0" eaLnBrk="1" latinLnBrk="0" hangingPunct="1">
              <a:spcBef>
                <a:spcPts val="0"/>
              </a:spcBef>
              <a:buClr>
                <a:schemeClr val="accent5"/>
              </a:buClr>
              <a:buSzPct val="120000"/>
              <a:buFont typeface="Arial"/>
              <a:buChar char="•"/>
              <a:defRPr sz="2000" kern="120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dirty="0"/>
              <a:t>Teknisen ja liiketoimintatiedon sekä olemassa olevan muun tiedon soveltamista ja käyttöä yhdessä tässä laissa tarkoitettujen henkilötietojen kanssa, kun tavoitteena on kehittää uusia tai merkittävästi parannettuja tuotteita, prosesseja ja palveluja </a:t>
            </a:r>
            <a:r>
              <a:rPr lang="fi-FI" sz="1200" b="1" dirty="0"/>
              <a:t>3 § 4 kohta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Esimerkkejä</a:t>
            </a:r>
          </a:p>
          <a:p>
            <a:r>
              <a:rPr lang="fi-FI" sz="1600" dirty="0"/>
              <a:t>Uusien yksilöllisten lääkkeiden ja hoitojen kehitys</a:t>
            </a:r>
          </a:p>
          <a:p>
            <a:r>
              <a:rPr lang="fi-FI" sz="1600" dirty="0"/>
              <a:t>Hoitojen, lääkkeiden, menetelmien ja toimintamallien vaikuttavuuden arviointi</a:t>
            </a:r>
          </a:p>
          <a:p>
            <a:r>
              <a:rPr lang="fi-FI" sz="1600" dirty="0"/>
              <a:t>Terveysteknologian uusien tuotteiden tai ratkaisujen kehitys</a:t>
            </a:r>
          </a:p>
          <a:p>
            <a:r>
              <a:rPr lang="fi-FI" sz="1600" dirty="0" err="1"/>
              <a:t>Sosiaali</a:t>
            </a:r>
            <a:r>
              <a:rPr lang="fi-FI" sz="1600" dirty="0"/>
              <a:t>- ja terveyspalvelujen ja palveluprosessien vaikuttavuuden ja tuottavuuden arviointi ja kehittäminen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b="1" dirty="0"/>
              <a:t>EI</a:t>
            </a:r>
            <a:r>
              <a:rPr lang="fi-FI" sz="1600" dirty="0"/>
              <a:t> ole esimerkiksi</a:t>
            </a:r>
          </a:p>
          <a:p>
            <a:r>
              <a:rPr lang="fi-FI" sz="1600" dirty="0"/>
              <a:t>Myyntiä ja markkinointia</a:t>
            </a:r>
          </a:p>
          <a:p>
            <a:r>
              <a:rPr lang="fi-FI" sz="1600" dirty="0"/>
              <a:t>Vakuutustoimintaa </a:t>
            </a:r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7EB0C0A6-94B0-4947-8E2D-4571689EE44B}"/>
              </a:ext>
            </a:extLst>
          </p:cNvPr>
          <p:cNvSpPr txBox="1"/>
          <p:nvPr/>
        </p:nvSpPr>
        <p:spPr>
          <a:xfrm>
            <a:off x="227001" y="4760635"/>
            <a:ext cx="1567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Toisiolaki: 3 </a:t>
            </a:r>
            <a:r>
              <a:rPr lang="fi-FI" sz="1200" dirty="0" smtClean="0"/>
              <a:t>ja 37 §:t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69939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Kehittämis</a:t>
            </a:r>
            <a:r>
              <a:rPr lang="fi-FI" dirty="0"/>
              <a:t>- ja innovaatiotoiminnan erityiset edellytykset 37 §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22B7C4-AFD1-7743-BBCA-4BB7396376E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7" name="Sisällön paikkamerkki 9"/>
          <p:cNvSpPr txBox="1">
            <a:spLocks/>
          </p:cNvSpPr>
          <p:nvPr/>
        </p:nvSpPr>
        <p:spPr>
          <a:xfrm>
            <a:off x="1386302" y="1106235"/>
            <a:ext cx="6919223" cy="3569369"/>
          </a:xfrm>
          <a:prstGeom prst="rect">
            <a:avLst/>
          </a:prstGeom>
        </p:spPr>
        <p:txBody>
          <a:bodyPr>
            <a:normAutofit/>
          </a:bodyPr>
          <a:lstStyle>
            <a:lvl1pPr marL="241200" indent="-241200" algn="l" defTabSz="457200" rtl="0" eaLnBrk="1" latinLnBrk="0" hangingPunct="1">
              <a:spcBef>
                <a:spcPts val="0"/>
              </a:spcBef>
              <a:buClr>
                <a:schemeClr val="accent5"/>
              </a:buClr>
              <a:buSzPct val="120000"/>
              <a:buFont typeface="Arial"/>
              <a:buChar char="•"/>
              <a:defRPr sz="2000" kern="120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1pPr>
            <a:lvl2pPr marL="601200" indent="-241200" algn="l" defTabSz="457200" rtl="0" eaLnBrk="1" latinLnBrk="0" hangingPunct="1">
              <a:spcBef>
                <a:spcPts val="0"/>
              </a:spcBef>
              <a:buClr>
                <a:schemeClr val="accent5"/>
              </a:buClr>
              <a:buSzPct val="120000"/>
              <a:buFont typeface="Arial"/>
              <a:buChar char="•"/>
              <a:defRPr sz="2000" kern="120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600" dirty="0"/>
              <a:t>Lisäedellytykset </a:t>
            </a:r>
            <a:r>
              <a:rPr lang="fi-FI" sz="1600" b="1" dirty="0"/>
              <a:t>tietopyynnössä</a:t>
            </a:r>
          </a:p>
          <a:p>
            <a:r>
              <a:rPr lang="fi-FI" sz="1600" dirty="0"/>
              <a:t>edistää kansanterveyttä tai sosiaaliturvaa; </a:t>
            </a:r>
            <a:r>
              <a:rPr lang="fi-FI" sz="1300" b="1" dirty="0"/>
              <a:t>tai</a:t>
            </a:r>
          </a:p>
          <a:p>
            <a:r>
              <a:rPr lang="fi-FI" sz="1600" dirty="0"/>
              <a:t>kehittää sote-palveluja tai palvelujärjestelmää; </a:t>
            </a:r>
            <a:r>
              <a:rPr lang="fi-FI" sz="1300" b="1" dirty="0"/>
              <a:t>taikka</a:t>
            </a:r>
          </a:p>
          <a:p>
            <a:r>
              <a:rPr lang="fi-FI" sz="1600" dirty="0"/>
              <a:t>suojella yksilöiden terveyttä tai hyvinvointia taikka turvata heidän niihin liittyviä oikeuksia ja vapauksia.</a:t>
            </a:r>
          </a:p>
          <a:p>
            <a:pPr marL="0" indent="0">
              <a:buNone/>
            </a:pPr>
            <a:r>
              <a:rPr lang="fi-FI" sz="1600" dirty="0"/>
              <a:t>(nämä ovat </a:t>
            </a:r>
            <a:r>
              <a:rPr lang="fi-FI" sz="1600" dirty="0" err="1"/>
              <a:t>TSA:n</a:t>
            </a:r>
            <a:r>
              <a:rPr lang="fi-FI" sz="1600" dirty="0"/>
              <a:t> mukaisia käyttötarkoituksia, joihin kansallinen liikkumavara voidaan perustaa)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9454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yöristetty suorakulmio 14"/>
          <p:cNvSpPr/>
          <p:nvPr/>
        </p:nvSpPr>
        <p:spPr>
          <a:xfrm>
            <a:off x="515268" y="3296005"/>
            <a:ext cx="8124298" cy="1576141"/>
          </a:xfrm>
          <a:prstGeom prst="roundRect">
            <a:avLst>
              <a:gd name="adj" fmla="val 808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fi-FI" sz="1400" b="1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sz="1400" b="1" dirty="0" err="1">
                <a:solidFill>
                  <a:schemeClr val="tx1"/>
                </a:solidFill>
              </a:rPr>
              <a:t>Sote</a:t>
            </a:r>
            <a:r>
              <a:rPr lang="fi-FI" sz="1400" b="1" dirty="0">
                <a:solidFill>
                  <a:schemeClr val="tx1"/>
                </a:solidFill>
              </a:rPr>
              <a:t> palveluiden tietojohtaminen 41 §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tx1"/>
                </a:solidFill>
              </a:rPr>
              <a:t>Viranomaisohjaus ja -valvonta 42 §</a:t>
            </a:r>
          </a:p>
          <a:p>
            <a:pPr algn="ctr"/>
            <a:endParaRPr lang="fi-FI" sz="900" b="1" dirty="0">
              <a:solidFill>
                <a:srgbClr val="FF0000"/>
              </a:solidFill>
            </a:endParaRPr>
          </a:p>
        </p:txBody>
      </p:sp>
      <p:sp>
        <p:nvSpPr>
          <p:cNvPr id="16" name="Pyöristetty suorakulmio 15"/>
          <p:cNvSpPr/>
          <p:nvPr/>
        </p:nvSpPr>
        <p:spPr>
          <a:xfrm>
            <a:off x="515268" y="1103185"/>
            <a:ext cx="8124298" cy="1982042"/>
          </a:xfrm>
          <a:prstGeom prst="roundRect">
            <a:avLst>
              <a:gd name="adj" fmla="val 808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i-FI" sz="1400" b="1" dirty="0">
              <a:solidFill>
                <a:schemeClr val="tx1"/>
              </a:solidFill>
            </a:endParaRPr>
          </a:p>
          <a:p>
            <a:pPr algn="ctr"/>
            <a:endParaRPr lang="fi-FI" sz="1400" b="1" dirty="0">
              <a:solidFill>
                <a:schemeClr val="tx1"/>
              </a:solidFill>
            </a:endParaRPr>
          </a:p>
          <a:p>
            <a:pPr algn="ctr"/>
            <a:endParaRPr lang="fi-FI" sz="1400" b="1" dirty="0">
              <a:solidFill>
                <a:schemeClr val="tx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fi-FI" sz="1400" b="1" dirty="0">
              <a:solidFill>
                <a:schemeClr val="tx1"/>
              </a:solidFill>
            </a:endParaRP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tx1"/>
                </a:solidFill>
              </a:rPr>
              <a:t>Tieteellinen tutkimus ja tilastointi 38 §</a:t>
            </a: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fi-FI" sz="1400" b="1" dirty="0" err="1">
                <a:solidFill>
                  <a:schemeClr val="tx1"/>
                </a:solidFill>
              </a:rPr>
              <a:t>Kehittämis</a:t>
            </a:r>
            <a:r>
              <a:rPr lang="fi-FI" sz="1400" b="1" dirty="0">
                <a:solidFill>
                  <a:schemeClr val="tx1"/>
                </a:solidFill>
              </a:rPr>
              <a:t>- ja innovaatiotoiminta 37 </a:t>
            </a:r>
            <a:r>
              <a:rPr lang="fi-FI" sz="1400" b="1" dirty="0" smtClean="0">
                <a:solidFill>
                  <a:schemeClr val="tx1"/>
                </a:solidFill>
              </a:rPr>
              <a:t>§ (</a:t>
            </a:r>
            <a:r>
              <a:rPr lang="fi-FI" sz="1400" b="1" dirty="0" smtClean="0">
                <a:solidFill>
                  <a:srgbClr val="FF0000"/>
                </a:solidFill>
              </a:rPr>
              <a:t>vain tietopyynnöllä</a:t>
            </a:r>
            <a:r>
              <a:rPr lang="fi-FI" sz="1400" b="1" dirty="0" smtClean="0">
                <a:solidFill>
                  <a:schemeClr val="tx1"/>
                </a:solidFill>
              </a:rPr>
              <a:t>)</a:t>
            </a:r>
            <a:endParaRPr lang="fi-FI" sz="1400" b="1" dirty="0">
              <a:solidFill>
                <a:schemeClr val="tx1"/>
              </a:solidFill>
            </a:endParaRP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tx1"/>
                </a:solidFill>
              </a:rPr>
              <a:t>Opetus 39 §</a:t>
            </a:r>
          </a:p>
          <a:p>
            <a:pPr marL="228600" indent="-228600" algn="ctr">
              <a:buFont typeface="Arial" panose="020B0604020202020204" pitchFamily="34" charset="0"/>
              <a:buChar char="•"/>
            </a:pPr>
            <a:r>
              <a:rPr lang="fi-FI" sz="1400" b="1" dirty="0">
                <a:solidFill>
                  <a:schemeClr val="tx1"/>
                </a:solidFill>
              </a:rPr>
              <a:t>Viranomaisen suunnittelu ja selvitystehtävät 40 §</a:t>
            </a:r>
          </a:p>
          <a:p>
            <a:pPr algn="ctr"/>
            <a:endParaRPr lang="fi-FI" sz="700" b="1" dirty="0">
              <a:solidFill>
                <a:schemeClr val="tx1"/>
              </a:solidFill>
            </a:endParaRPr>
          </a:p>
        </p:txBody>
      </p:sp>
      <p:sp>
        <p:nvSpPr>
          <p:cNvPr id="21" name="Pyöristetty suorakulmio 20"/>
          <p:cNvSpPr/>
          <p:nvPr/>
        </p:nvSpPr>
        <p:spPr>
          <a:xfrm>
            <a:off x="515268" y="3185276"/>
            <a:ext cx="3893170" cy="78043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Rekisterinpitäjän omien tietojen käsittely  asemavaltuudella</a:t>
            </a:r>
          </a:p>
        </p:txBody>
      </p:sp>
      <p:sp>
        <p:nvSpPr>
          <p:cNvPr id="24" name="Otsikko 2"/>
          <p:cNvSpPr>
            <a:spLocks noGrp="1"/>
          </p:cNvSpPr>
          <p:nvPr>
            <p:ph type="title"/>
          </p:nvPr>
        </p:nvSpPr>
        <p:spPr>
          <a:xfrm>
            <a:off x="1253678" y="177060"/>
            <a:ext cx="7611243" cy="857250"/>
          </a:xfrm>
        </p:spPr>
        <p:txBody>
          <a:bodyPr>
            <a:normAutofit/>
          </a:bodyPr>
          <a:lstStyle/>
          <a:p>
            <a:r>
              <a:rPr lang="fi-FI" dirty="0"/>
              <a:t>Tietojen käyttötarkoitukset</a:t>
            </a:r>
          </a:p>
        </p:txBody>
      </p:sp>
      <p:sp>
        <p:nvSpPr>
          <p:cNvPr id="25" name="Pyöristetty suorakulmio 24"/>
          <p:cNvSpPr/>
          <p:nvPr/>
        </p:nvSpPr>
        <p:spPr>
          <a:xfrm>
            <a:off x="4671794" y="3175665"/>
            <a:ext cx="3967771" cy="790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Tietopyyntö </a:t>
            </a:r>
            <a:r>
              <a:rPr lang="fi-FI" sz="1050" b="1" dirty="0">
                <a:solidFill>
                  <a:schemeClr val="tx1"/>
                </a:solidFill>
              </a:rPr>
              <a:t>45 §</a:t>
            </a:r>
          </a:p>
          <a:p>
            <a:pPr algn="ctr"/>
            <a:r>
              <a:rPr lang="fi-FI" sz="1050" b="1" dirty="0">
                <a:solidFill>
                  <a:schemeClr val="tx1"/>
                </a:solidFill>
              </a:rPr>
              <a:t>Päätöksentekijä:</a:t>
            </a:r>
          </a:p>
          <a:p>
            <a:pPr algn="ctr"/>
            <a:r>
              <a:rPr lang="fi-FI" sz="1050" b="1" dirty="0">
                <a:solidFill>
                  <a:schemeClr val="tx1"/>
                </a:solidFill>
              </a:rPr>
              <a:t>Tietolupaviranomainen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515268" y="1046724"/>
            <a:ext cx="3969953" cy="790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Tietolupa </a:t>
            </a:r>
            <a:r>
              <a:rPr lang="fi-FI" sz="1050" b="1" dirty="0">
                <a:solidFill>
                  <a:schemeClr val="tx1"/>
                </a:solidFill>
              </a:rPr>
              <a:t>44 §</a:t>
            </a:r>
          </a:p>
          <a:p>
            <a:pPr algn="ctr"/>
            <a:r>
              <a:rPr lang="fi-FI" sz="1050" b="1" dirty="0">
                <a:solidFill>
                  <a:schemeClr val="tx1"/>
                </a:solidFill>
              </a:rPr>
              <a:t>Päätöksentekijä:</a:t>
            </a:r>
          </a:p>
          <a:p>
            <a:pPr algn="ctr"/>
            <a:r>
              <a:rPr lang="fi-FI" sz="1050" b="1" dirty="0">
                <a:solidFill>
                  <a:schemeClr val="tx1"/>
                </a:solidFill>
              </a:rPr>
              <a:t>Tietolupaviranomainen tai</a:t>
            </a:r>
          </a:p>
          <a:p>
            <a:pPr algn="ctr"/>
            <a:r>
              <a:rPr lang="fi-FI" sz="1050" b="1" dirty="0">
                <a:solidFill>
                  <a:schemeClr val="tx1"/>
                </a:solidFill>
              </a:rPr>
              <a:t>Viranomaisasemassa oleva rekisterinpitäjä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4669613" y="1046724"/>
            <a:ext cx="3969953" cy="7900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Tietopyyntö </a:t>
            </a:r>
            <a:r>
              <a:rPr lang="fi-FI" sz="1050" b="1" dirty="0">
                <a:solidFill>
                  <a:schemeClr val="tx1"/>
                </a:solidFill>
              </a:rPr>
              <a:t>45 §</a:t>
            </a:r>
          </a:p>
          <a:p>
            <a:pPr algn="ctr"/>
            <a:r>
              <a:rPr lang="fi-FI" sz="1050" b="1" dirty="0">
                <a:solidFill>
                  <a:schemeClr val="tx1"/>
                </a:solidFill>
              </a:rPr>
              <a:t>Päätöksentekijä:</a:t>
            </a:r>
          </a:p>
          <a:p>
            <a:pPr algn="ctr"/>
            <a:r>
              <a:rPr lang="fi-FI" sz="1050" b="1" dirty="0">
                <a:solidFill>
                  <a:schemeClr val="tx1"/>
                </a:solidFill>
              </a:rPr>
              <a:t>Tietolupaviranomainen</a:t>
            </a:r>
          </a:p>
        </p:txBody>
      </p:sp>
    </p:spTree>
    <p:extLst>
      <p:ext uri="{BB962C8B-B14F-4D97-AF65-F5344CB8AC3E}">
        <p14:creationId xmlns:p14="http://schemas.microsoft.com/office/powerpoint/2010/main" val="2786739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5F9D30-887E-45C7-AC10-1D1AA673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Toimijat ja niiden roolit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98569F-EAF9-480D-A00E-4A4BD1A68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Tietolupaviranomainen – THL:n yhteydessä toimiva itsenäinen yksikkö</a:t>
            </a:r>
          </a:p>
          <a:p>
            <a:r>
              <a:rPr lang="fi-FI" dirty="0"/>
              <a:t>Sosiaali- ja terveysministeriö - tietolupaviranomaisen tulosohjaus, johtajan ja ohjausryhmän asettaminen, mahdollisuus perustaa valtio-omisteinen osakeyhtiö</a:t>
            </a:r>
          </a:p>
          <a:p>
            <a:r>
              <a:rPr lang="fi-FI" dirty="0"/>
              <a:t>Korkean tason asiantuntijaryhmä - </a:t>
            </a:r>
            <a:r>
              <a:rPr lang="fi-FI" dirty="0" err="1"/>
              <a:t>anonymisoinnin</a:t>
            </a:r>
            <a:r>
              <a:rPr lang="fi-FI" dirty="0"/>
              <a:t> periaatelinjauksista päättäminen</a:t>
            </a:r>
          </a:p>
          <a:p>
            <a:pPr lvl="0"/>
            <a:r>
              <a:rPr lang="fi-FI" dirty="0"/>
              <a:t>Rekisterinpitäjät – toimijat, joiden toiminnassa toisiolain alaista tietoa syntyy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BF7B28-E20A-4C89-B46B-EACD0DF86E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A895C9-DFA6-4F93-B003-5F7FEC3E9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64ACD8-62B7-456D-A314-6DC2A9C83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22B7C4-AFD1-7743-BBCA-4BB7396376EE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4FD3C7A-6206-4445-8B56-8D253C6D2545}"/>
              </a:ext>
            </a:extLst>
          </p:cNvPr>
          <p:cNvSpPr txBox="1"/>
          <p:nvPr/>
        </p:nvSpPr>
        <p:spPr>
          <a:xfrm>
            <a:off x="227001" y="4760635"/>
            <a:ext cx="1908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Toisiolaki:4, 6, 8, 9 ja 10§</a:t>
            </a:r>
          </a:p>
        </p:txBody>
      </p:sp>
    </p:spTree>
    <p:extLst>
      <p:ext uri="{BB962C8B-B14F-4D97-AF65-F5344CB8AC3E}">
        <p14:creationId xmlns:p14="http://schemas.microsoft.com/office/powerpoint/2010/main" val="2775139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tietoLuvan</a:t>
            </a:r>
            <a:r>
              <a:rPr lang="fi-FI" dirty="0"/>
              <a:t> päättäjä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22B7C4-AFD1-7743-BBCA-4BB7396376EE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7" name="Sisällön paikkamerkki 9"/>
          <p:cNvSpPr txBox="1">
            <a:spLocks/>
          </p:cNvSpPr>
          <p:nvPr/>
        </p:nvSpPr>
        <p:spPr>
          <a:xfrm>
            <a:off x="1386302" y="1106235"/>
            <a:ext cx="6919223" cy="3569369"/>
          </a:xfrm>
          <a:prstGeom prst="rect">
            <a:avLst/>
          </a:prstGeom>
        </p:spPr>
        <p:txBody>
          <a:bodyPr>
            <a:normAutofit/>
          </a:bodyPr>
          <a:lstStyle>
            <a:lvl1pPr marL="241200" indent="-241200" algn="l" defTabSz="457200" rtl="0" eaLnBrk="1" latinLnBrk="0" hangingPunct="1">
              <a:spcBef>
                <a:spcPts val="0"/>
              </a:spcBef>
              <a:buClr>
                <a:schemeClr val="accent5"/>
              </a:buClr>
              <a:buSzPct val="120000"/>
              <a:buFont typeface="Arial"/>
              <a:buChar char="•"/>
              <a:defRPr sz="2000" kern="120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1pPr>
            <a:lvl2pPr marL="601200" indent="-241200" algn="l" defTabSz="457200" rtl="0" eaLnBrk="1" latinLnBrk="0" hangingPunct="1">
              <a:spcBef>
                <a:spcPts val="0"/>
              </a:spcBef>
              <a:buClr>
                <a:schemeClr val="accent5"/>
              </a:buClr>
              <a:buSzPct val="120000"/>
              <a:buFont typeface="Arial"/>
              <a:buChar char="•"/>
              <a:defRPr sz="2000" kern="120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Päätöksen tietoluvasta tekee </a:t>
            </a:r>
            <a:r>
              <a:rPr lang="fi-FI" sz="1600" b="1" dirty="0"/>
              <a:t>T</a:t>
            </a:r>
            <a:r>
              <a:rPr lang="fi-FI" sz="1600" b="1" dirty="0" smtClean="0"/>
              <a:t>ietolupaviranomainen</a:t>
            </a:r>
            <a:r>
              <a:rPr lang="fi-FI" sz="1600" dirty="0" smtClean="0"/>
              <a:t> </a:t>
            </a:r>
            <a:r>
              <a:rPr lang="fi-FI" sz="1600" dirty="0"/>
              <a:t>aina, jos se koskee </a:t>
            </a:r>
          </a:p>
          <a:p>
            <a:pPr lvl="1"/>
            <a:r>
              <a:rPr lang="fi-FI" sz="1600" dirty="0"/>
              <a:t>usean rekisterinpitäjän aineistoja </a:t>
            </a:r>
          </a:p>
          <a:p>
            <a:pPr lvl="1"/>
            <a:r>
              <a:rPr lang="fi-FI" sz="1600" dirty="0"/>
              <a:t>Kanta-palveluihin tallennettuja henkilötietoja </a:t>
            </a:r>
          </a:p>
          <a:p>
            <a:pPr lvl="1"/>
            <a:r>
              <a:rPr lang="fi-FI" sz="1600" dirty="0"/>
              <a:t>yksityisen rekisterinpitäjän tietoja </a:t>
            </a:r>
          </a:p>
          <a:p>
            <a:pPr lvl="1"/>
            <a:r>
              <a:rPr lang="fi-FI" sz="1600" dirty="0"/>
              <a:t>kehittämis- ja innovaatiotoimintaa</a:t>
            </a:r>
          </a:p>
          <a:p>
            <a:pPr marL="360000" lvl="1" indent="0">
              <a:buNone/>
            </a:pPr>
            <a:endParaRPr lang="fi-FI" sz="1600" b="1" dirty="0"/>
          </a:p>
          <a:p>
            <a:r>
              <a:rPr lang="fi-FI" sz="1600" b="1" dirty="0"/>
              <a:t>Viranomaisasemassa oleva yksittäinen rekisterinpitäjä </a:t>
            </a:r>
            <a:r>
              <a:rPr lang="fi-FI" sz="1600" dirty="0"/>
              <a:t>tekee päätöksen tietoluvasta omista rekisteriaineistoistaan</a:t>
            </a:r>
            <a:endParaRPr lang="fi-FI" sz="1200" b="1" dirty="0"/>
          </a:p>
          <a:p>
            <a:pPr lvl="1"/>
            <a:r>
              <a:rPr lang="fi-FI" sz="1600" dirty="0"/>
              <a:t>koskee rekisterinpitäjiä: STM, THL, Kela, Valvira, </a:t>
            </a:r>
            <a:r>
              <a:rPr lang="fi-FI" sz="1600" dirty="0" err="1"/>
              <a:t>Avit</a:t>
            </a:r>
            <a:r>
              <a:rPr lang="fi-FI" sz="1600" dirty="0"/>
              <a:t>, Työterveyslaitos, </a:t>
            </a:r>
            <a:r>
              <a:rPr lang="fi-FI" sz="1600" dirty="0" err="1"/>
              <a:t>Fimea</a:t>
            </a:r>
            <a:r>
              <a:rPr lang="fi-FI" sz="1600" dirty="0"/>
              <a:t>, julkiset sote-palvelunjärjestäjät (6 § kohdat 1-8, täsmennykset aineistoista laissa)</a:t>
            </a:r>
          </a:p>
          <a:p>
            <a:pPr lvl="1"/>
            <a:r>
              <a:rPr lang="fi-FI" sz="1600" dirty="0"/>
              <a:t>voi ilmoittaa luovuttavansa vastuun päätöksentekoon myös omista tietoaineistoistaan tietolupaviranomaiselle</a:t>
            </a:r>
          </a:p>
          <a:p>
            <a:pPr lvl="1"/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A2DBA74-503A-46A2-BF0A-27BE0123BD50}"/>
              </a:ext>
            </a:extLst>
          </p:cNvPr>
          <p:cNvSpPr txBox="1"/>
          <p:nvPr/>
        </p:nvSpPr>
        <p:spPr>
          <a:xfrm>
            <a:off x="227001" y="4760635"/>
            <a:ext cx="2524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Toisiolaki: 44 §, täsmennykset 6 § </a:t>
            </a:r>
          </a:p>
        </p:txBody>
      </p:sp>
    </p:spTree>
    <p:extLst>
      <p:ext uri="{BB962C8B-B14F-4D97-AF65-F5344CB8AC3E}">
        <p14:creationId xmlns:p14="http://schemas.microsoft.com/office/powerpoint/2010/main" val="363926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287EDA-4CFF-4B4C-81C0-AC4A23CD6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4EE98B-82DA-4687-92B9-BACFEDA14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Tavoitteet</a:t>
            </a:r>
          </a:p>
          <a:p>
            <a:r>
              <a:rPr lang="fi-FI" dirty="0"/>
              <a:t>Mikä muuttuu aiempaan tilanteeseen nähden</a:t>
            </a:r>
          </a:p>
          <a:p>
            <a:r>
              <a:rPr lang="fi-FI" dirty="0"/>
              <a:t>Lain soveltaminen</a:t>
            </a:r>
          </a:p>
          <a:p>
            <a:r>
              <a:rPr lang="fi-FI" dirty="0"/>
              <a:t>Tietojen luovutus, </a:t>
            </a:r>
            <a:r>
              <a:rPr lang="fi-FI" dirty="0" err="1"/>
              <a:t>anonymisointi</a:t>
            </a:r>
            <a:r>
              <a:rPr lang="fi-FI" dirty="0"/>
              <a:t>, tulosten julkaisu</a:t>
            </a:r>
          </a:p>
          <a:p>
            <a:r>
              <a:rPr lang="fi-FI" dirty="0"/>
              <a:t>Laissa mainitut prosessit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9C0DB8E1-12D2-458E-A921-FC67E5E7F026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1776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2303BF-2D66-4447-92F3-B760620F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Rekisterinpitäjät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3160CC-72C3-4559-9058-B690A84EC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Vastaavat omiin henkilörekistereihinsä kohdistuvista tietolupapäätöksistä em. tapauksissa</a:t>
            </a:r>
          </a:p>
          <a:p>
            <a:r>
              <a:rPr lang="fi-FI" dirty="0"/>
              <a:t>Velvoite ja oikeus ylläpitää tietoaineistojen kuvauksia ja neuvontapalvelua (täsmennykset lain 10 ja 11 §)</a:t>
            </a:r>
          </a:p>
          <a:p>
            <a:r>
              <a:rPr lang="fi-FI" dirty="0"/>
              <a:t>Tarkoituksena hyödyntää ensisijaisesti Tietolupaviranomaisen keskitettyjä käyttöympäristö palveluita (ks. 20 § 1 ja 3 mom.) </a:t>
            </a:r>
          </a:p>
          <a:p>
            <a:r>
              <a:rPr lang="fi-FI" dirty="0"/>
              <a:t>Organisaatioilla on mahdollisuus ylläpitää omaakin tietoturvallista käyttöympäristöä, kunhan se täyttää lain 21 - 29 §:ssä säädetyt edellytykset.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CD5B5BA-9C3E-4602-98FB-8DF526262B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ED455E-9409-44B3-B719-446662561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D8A02A-F033-4468-A87A-B73A4500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22B7C4-AFD1-7743-BBCA-4BB7396376E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E96A1214-1193-45B8-924A-299CC347FDB2}"/>
              </a:ext>
            </a:extLst>
          </p:cNvPr>
          <p:cNvSpPr txBox="1"/>
          <p:nvPr/>
        </p:nvSpPr>
        <p:spPr>
          <a:xfrm>
            <a:off x="227001" y="4760635"/>
            <a:ext cx="1682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Toisiolaki: 6, 10 ja 11§</a:t>
            </a:r>
          </a:p>
        </p:txBody>
      </p:sp>
    </p:spTree>
    <p:extLst>
      <p:ext uri="{BB962C8B-B14F-4D97-AF65-F5344CB8AC3E}">
        <p14:creationId xmlns:p14="http://schemas.microsoft.com/office/powerpoint/2010/main" val="1078066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7AC27D-9139-4441-AB4A-09BC67B7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Toisiolain piiriin kuuluvat 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51975F-E188-4FE2-A4E7-A9419D1B3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Sosiaali- ja terveydenhuollon toiminnassa tallennetut henkilötiedot</a:t>
            </a:r>
          </a:p>
          <a:p>
            <a:r>
              <a:rPr lang="fi-FI" dirty="0"/>
              <a:t>Sosiaali- ja terveysalan ohjaus-, valvonta-, tutkimus- ja tilastotarkoituksessa tallennetut henkilötiedot </a:t>
            </a:r>
          </a:p>
          <a:p>
            <a:r>
              <a:rPr lang="fi-FI" dirty="0"/>
              <a:t>Kansaneläkelaitoksen, Väestörekisterikeskuksen, Tilastokeskuksen ja Eläketurvakeskuksen henkilötiedot yhdistettynä em. tietoihin 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AEA60DA-EBDF-400B-9069-7997C3899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Jari Porrasmaa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8775947-043D-4E90-9584-E7EF72A6962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10.12.2019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1EBACED-1FC6-469D-AB0B-617D203BF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B0F3D82-9E46-4281-94C4-A1EBABA7287C}"/>
              </a:ext>
            </a:extLst>
          </p:cNvPr>
          <p:cNvSpPr txBox="1"/>
          <p:nvPr/>
        </p:nvSpPr>
        <p:spPr>
          <a:xfrm>
            <a:off x="227001" y="4760635"/>
            <a:ext cx="1062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Toisiolaki:1 §</a:t>
            </a:r>
          </a:p>
        </p:txBody>
      </p:sp>
    </p:spTree>
    <p:extLst>
      <p:ext uri="{BB962C8B-B14F-4D97-AF65-F5344CB8AC3E}">
        <p14:creationId xmlns:p14="http://schemas.microsoft.com/office/powerpoint/2010/main" val="3323376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5F9D30-887E-45C7-AC10-1D1AA673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Tiedot rekisterinpitäjittäin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98569F-EAF9-480D-A00E-4A4BD1A68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b="1" dirty="0"/>
              <a:t>Terveyden ja hyvinvoinnin laitos (</a:t>
            </a:r>
            <a:r>
              <a:rPr lang="fi-FI" dirty="0"/>
              <a:t>ei</a:t>
            </a:r>
            <a:r>
              <a:rPr lang="fi-FI" b="1" dirty="0"/>
              <a:t> </a:t>
            </a:r>
            <a:r>
              <a:rPr lang="fi-FI" dirty="0"/>
              <a:t>tilastoviranomaisena tilastotarkoituksiin keräämät tiedot)</a:t>
            </a:r>
          </a:p>
          <a:p>
            <a:r>
              <a:rPr lang="fi-FI" b="1" dirty="0"/>
              <a:t>Kansaneläkelaitos (</a:t>
            </a:r>
            <a:r>
              <a:rPr lang="fi-FI" dirty="0"/>
              <a:t>etuuskäsittelyn asiakassuhteessa tallennetut henkilötiedot sekä reseptikeskukseen reseptiarkistoon tallennetut lääkemääräystiedot ja niihin liittyvät toimitustiedot)  </a:t>
            </a:r>
          </a:p>
          <a:p>
            <a:r>
              <a:rPr lang="fi-FI" b="1" dirty="0"/>
              <a:t>Sosiaali- ja terveysalan lupa- ja valvontavirasto</a:t>
            </a:r>
            <a:r>
              <a:rPr lang="fi-FI" dirty="0"/>
              <a:t>; </a:t>
            </a:r>
          </a:p>
          <a:p>
            <a:r>
              <a:rPr lang="fi-FI" b="1" dirty="0"/>
              <a:t>Aluehallintovirastot</a:t>
            </a:r>
            <a:r>
              <a:rPr lang="fi-FI" dirty="0"/>
              <a:t> (sosiaali- ja terveydenhuoltoon liittyvät tiedot) </a:t>
            </a:r>
          </a:p>
          <a:p>
            <a:r>
              <a:rPr lang="fi-FI" b="1" dirty="0"/>
              <a:t>Työterveyslaitos</a:t>
            </a:r>
            <a:r>
              <a:rPr lang="fi-FI" dirty="0"/>
              <a:t> (työperäisten sairauksien ja altistumismittausten rekisteritiedot sekä laitoksen potilasrekisterit)</a:t>
            </a:r>
          </a:p>
          <a:p>
            <a:r>
              <a:rPr lang="fi-FI" b="1" dirty="0"/>
              <a:t>Lääkealan turvallisuus- ja kehittämiskeskus</a:t>
            </a:r>
            <a:endParaRPr lang="fi-FI" dirty="0"/>
          </a:p>
          <a:p>
            <a:r>
              <a:rPr lang="fi-FI" b="1" dirty="0"/>
              <a:t>Sosiaali- ja terveydenhuollon julkiset palvelunjärjestäjät</a:t>
            </a:r>
            <a:endParaRPr lang="fi-FI" dirty="0"/>
          </a:p>
          <a:p>
            <a:r>
              <a:rPr lang="fi-FI" b="1" dirty="0"/>
              <a:t>Tilastokeskus</a:t>
            </a:r>
            <a:r>
              <a:rPr lang="fi-FI" dirty="0"/>
              <a:t> (kuolemansyyn selvittämisestä annetussa laissa (459/1973) tarkoitetut tiedot) </a:t>
            </a:r>
          </a:p>
          <a:p>
            <a:r>
              <a:rPr lang="fi-FI" b="1" dirty="0"/>
              <a:t>Eläketurvakeskus (</a:t>
            </a:r>
            <a:r>
              <a:rPr lang="fi-FI" dirty="0"/>
              <a:t>työeläketurvan toimeenpanossa tallennetut työ- ja ansiotietoja, myönnettyjä etuuksia ja niiden perusteita, työkyvyttömyyseläkkeiden diagnoosit </a:t>
            </a:r>
          </a:p>
          <a:p>
            <a:r>
              <a:rPr lang="fi-FI" b="1" dirty="0"/>
              <a:t>Väestörekisterikeskus</a:t>
            </a:r>
            <a:r>
              <a:rPr lang="fi-FI" dirty="0"/>
              <a:t> (henkilöiden perustietoja, henkilöiden perhesuhteet, asuinpaikkatiedot sekä rakennustiedot väestötietojärjestelmästä)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BF7B28-E20A-4C89-B46B-EACD0DF86EF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A895C9-DFA6-4F93-B003-5F7FEC3E9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864ACD8-62B7-456D-A314-6DC2A9C83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22B7C4-AFD1-7743-BBCA-4BB7396376E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4FD3C7A-6206-4445-8B56-8D253C6D2545}"/>
              </a:ext>
            </a:extLst>
          </p:cNvPr>
          <p:cNvSpPr txBox="1"/>
          <p:nvPr/>
        </p:nvSpPr>
        <p:spPr>
          <a:xfrm>
            <a:off x="227001" y="4760635"/>
            <a:ext cx="1062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Toisiolaki:6 §</a:t>
            </a:r>
          </a:p>
        </p:txBody>
      </p:sp>
    </p:spTree>
    <p:extLst>
      <p:ext uri="{BB962C8B-B14F-4D97-AF65-F5344CB8AC3E}">
        <p14:creationId xmlns:p14="http://schemas.microsoft.com/office/powerpoint/2010/main" val="2044083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Keskeiset määritelmät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tietolupa</a:t>
            </a:r>
            <a:r>
              <a:rPr lang="fi-FI" dirty="0"/>
              <a:t> lupa käsitellä määriteltyjä salassa pidettäviä henkilötietoja tai niistä johdettuja tietoja luvassa mainittuun käyttötarkoitukseen</a:t>
            </a:r>
          </a:p>
          <a:p>
            <a:r>
              <a:rPr lang="fi-FI" b="1" dirty="0"/>
              <a:t>tietopyyntö</a:t>
            </a:r>
            <a:r>
              <a:rPr lang="fi-FI" dirty="0"/>
              <a:t> pyyntö saada tämän lain mukaiseen käyttötarkoitukseen henkilötiedoista muodostettua </a:t>
            </a:r>
            <a:r>
              <a:rPr lang="fi-FI" dirty="0" err="1"/>
              <a:t>aggregoitua</a:t>
            </a:r>
            <a:r>
              <a:rPr lang="fi-FI" dirty="0"/>
              <a:t> tilastotietoa (ei tunnistamisriskiä)</a:t>
            </a:r>
          </a:p>
          <a:p>
            <a:r>
              <a:rPr lang="fi-FI" b="1" dirty="0"/>
              <a:t>tietoturvallinen käyttöympäristö </a:t>
            </a:r>
            <a:r>
              <a:rPr lang="fi-FI" dirty="0"/>
              <a:t>tietojärjestelmä ja fyysinen tila, jossa tietoja käsitellään, joissa tietoturvallisuus on asianmukaisesti varmistettu </a:t>
            </a:r>
          </a:p>
          <a:p>
            <a:r>
              <a:rPr lang="fi-FI" b="1" dirty="0"/>
              <a:t>tiedonhyödyntämissuunnitelma</a:t>
            </a:r>
            <a:r>
              <a:rPr lang="fi-FI" dirty="0"/>
              <a:t> tutkimus-, hanke-, tms. suunnitelma, josta ilmenevät tietojen käyttötarkoitus, rekisterinpitäjä ja käsittelijät, käsittelyn oikeudellinen peruste sekä tietosuojaan ja tietoturvaan liittyvät olennaiset seikat </a:t>
            </a:r>
          </a:p>
          <a:p>
            <a:r>
              <a:rPr lang="fi-FI" b="1" dirty="0" err="1"/>
              <a:t>aggrekoitu</a:t>
            </a:r>
            <a:r>
              <a:rPr lang="fi-FI" b="1" dirty="0"/>
              <a:t> tilastotieto </a:t>
            </a:r>
            <a:r>
              <a:rPr lang="fi-FI" dirty="0"/>
              <a:t>tilastomuotoista, luotettavasti </a:t>
            </a:r>
            <a:r>
              <a:rPr lang="fi-FI" dirty="0" err="1"/>
              <a:t>anonymisoitua</a:t>
            </a:r>
            <a:r>
              <a:rPr lang="fi-FI" dirty="0"/>
              <a:t> tietoa vrt. </a:t>
            </a:r>
            <a:r>
              <a:rPr lang="fi-FI" b="1" dirty="0" err="1"/>
              <a:t>anonymisoitu</a:t>
            </a:r>
            <a:r>
              <a:rPr lang="fi-FI" b="1" dirty="0"/>
              <a:t> tieto</a:t>
            </a:r>
            <a:r>
              <a:rPr lang="fi-FI" dirty="0"/>
              <a:t>, johon sisältyy jäännösriski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22B7C4-AFD1-7743-BBCA-4BB7396376EE}" type="slidenum">
              <a:rPr lang="fi-FI" smtClean="0"/>
              <a:pPr/>
              <a:t>23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74763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DE0B75-EEF6-43C4-B183-C98E8AA0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Tietojen luovutus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A3E0BC-320F-4BBE-B4DD-967B806DE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Luovutusperiaatteet</a:t>
            </a:r>
          </a:p>
          <a:p>
            <a:r>
              <a:rPr lang="fi-FI" dirty="0"/>
              <a:t>Anonymiteetin varmistaminen</a:t>
            </a:r>
          </a:p>
          <a:p>
            <a:r>
              <a:rPr lang="fi-FI" dirty="0"/>
              <a:t>Tulosten julkaisu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46D481DA-3670-4536-A7B9-425F3561A93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7636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 luvat ja tieto saadaan?</a:t>
            </a:r>
          </a:p>
        </p:txBody>
      </p:sp>
      <p:cxnSp>
        <p:nvCxnSpPr>
          <p:cNvPr id="10" name="Suora nuoliyhdysviiva 9"/>
          <p:cNvCxnSpPr>
            <a:cxnSpLocks/>
          </p:cNvCxnSpPr>
          <p:nvPr/>
        </p:nvCxnSpPr>
        <p:spPr>
          <a:xfrm flipV="1">
            <a:off x="3003865" y="1813170"/>
            <a:ext cx="864397" cy="542557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/>
          <p:cNvCxnSpPr/>
          <p:nvPr/>
        </p:nvCxnSpPr>
        <p:spPr>
          <a:xfrm>
            <a:off x="5058054" y="2086529"/>
            <a:ext cx="0" cy="288000"/>
          </a:xfrm>
          <a:prstGeom prst="straightConnector1">
            <a:avLst/>
          </a:prstGeom>
          <a:ln w="38100" cmpd="sng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V="1">
            <a:off x="5058054" y="3205608"/>
            <a:ext cx="0" cy="288000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iruutu 12"/>
          <p:cNvSpPr txBox="1"/>
          <p:nvPr/>
        </p:nvSpPr>
        <p:spPr>
          <a:xfrm>
            <a:off x="1567726" y="1463562"/>
            <a:ext cx="2000869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sz="1050" dirty="0"/>
              <a:t>Lupa- tai tietopyyntö </a:t>
            </a:r>
          </a:p>
          <a:p>
            <a:r>
              <a:rPr lang="fi-FI" sz="1050" dirty="0"/>
              <a:t>sähköisen järjestelmän kautta 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1567726" y="3248304"/>
            <a:ext cx="2538282" cy="9002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1050" dirty="0"/>
              <a:t>Tietojen luovuttaminen:</a:t>
            </a:r>
          </a:p>
          <a:p>
            <a:pPr marL="214313" indent="-214313">
              <a:buFont typeface="Arial"/>
              <a:buChar char="•"/>
            </a:pPr>
            <a:r>
              <a:rPr lang="fi-FI" sz="1050" dirty="0" err="1"/>
              <a:t>Aggregoidut</a:t>
            </a:r>
            <a:r>
              <a:rPr lang="fi-FI" sz="1050" dirty="0"/>
              <a:t> tilastotiedot </a:t>
            </a:r>
            <a:br>
              <a:rPr lang="fi-FI" sz="1050" dirty="0"/>
            </a:br>
            <a:r>
              <a:rPr lang="fi-FI" sz="1050" dirty="0"/>
              <a:t>voidaan luovuttaa sellaisinaan</a:t>
            </a:r>
          </a:p>
          <a:p>
            <a:pPr marL="214313" indent="-214313">
              <a:buFont typeface="Arial"/>
              <a:buChar char="•"/>
            </a:pPr>
            <a:r>
              <a:rPr lang="fi-FI" sz="1050" dirty="0"/>
              <a:t>Henkilötietoja sisältävät tietoturvalliseen käyttöympäristöön</a:t>
            </a:r>
          </a:p>
        </p:txBody>
      </p:sp>
      <p:cxnSp>
        <p:nvCxnSpPr>
          <p:cNvPr id="16" name="Suora nuoliyhdysviiva 15"/>
          <p:cNvCxnSpPr>
            <a:cxnSpLocks/>
          </p:cNvCxnSpPr>
          <p:nvPr/>
        </p:nvCxnSpPr>
        <p:spPr>
          <a:xfrm flipH="1" flipV="1">
            <a:off x="2902069" y="2846041"/>
            <a:ext cx="1021859" cy="495295"/>
          </a:xfrm>
          <a:prstGeom prst="straightConnector1">
            <a:avLst/>
          </a:prstGeom>
          <a:ln w="38100" cmpd="sng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ruutu 17"/>
          <p:cNvSpPr txBox="1"/>
          <p:nvPr/>
        </p:nvSpPr>
        <p:spPr>
          <a:xfrm>
            <a:off x="4257753" y="1415063"/>
            <a:ext cx="32403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/>
              <a:t>TIetolupaviranomainen</a:t>
            </a:r>
            <a:endParaRPr lang="fi-FI" sz="1200" b="1" dirty="0"/>
          </a:p>
          <a:p>
            <a:pPr marL="128588" indent="-128588">
              <a:buFont typeface="Arial"/>
              <a:buChar char="•"/>
            </a:pPr>
            <a:r>
              <a:rPr lang="fi-FI" sz="900" dirty="0"/>
              <a:t>myöntää aineiston tietoluvan tai hyväksyy tietopyynnön ja antaa käskyn palveluoperaattorille</a:t>
            </a:r>
          </a:p>
          <a:p>
            <a:pPr marL="128588" indent="-128588">
              <a:buFont typeface="Arial"/>
              <a:buChar char="•"/>
            </a:pPr>
            <a:r>
              <a:rPr lang="fi-FI" sz="900" dirty="0"/>
              <a:t>kertoo päätöksestä tiedon tarvitsijalle</a:t>
            </a:r>
          </a:p>
        </p:txBody>
      </p:sp>
      <p:sp>
        <p:nvSpPr>
          <p:cNvPr id="19" name="Tekstiruutu 18"/>
          <p:cNvSpPr txBox="1"/>
          <p:nvPr/>
        </p:nvSpPr>
        <p:spPr>
          <a:xfrm>
            <a:off x="4257753" y="3452516"/>
            <a:ext cx="351039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Rekisterinpitäjät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fi-FI" sz="900" dirty="0"/>
              <a:t>neuvontapalvelu, tietoaineistokuvaukset ja tietojen luovutus lupahakemuksen tai tietopyynnön käsittelyä varten, luovuttaa lupaviranomaisen </a:t>
            </a:r>
            <a:r>
              <a:rPr lang="fi-FI" sz="900" dirty="0" err="1"/>
              <a:t>luvittamat</a:t>
            </a:r>
            <a:r>
              <a:rPr lang="fi-FI" sz="900" dirty="0"/>
              <a:t> tiedot palveluoperaattorille 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4241756" y="2313399"/>
            <a:ext cx="3281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/>
              <a:t>Tietolupaviranomainen (jatkossa mahd. palveluoperaattori)</a:t>
            </a:r>
          </a:p>
          <a:p>
            <a:pPr marL="128588" indent="-128588">
              <a:buFont typeface="Arial"/>
              <a:buChar char="•"/>
            </a:pPr>
            <a:r>
              <a:rPr lang="fi-FI" sz="900" dirty="0"/>
              <a:t>kerää tiedot, yhdistelee, </a:t>
            </a:r>
            <a:r>
              <a:rPr lang="fi-FI" sz="900" dirty="0" err="1"/>
              <a:t>pseudonymisoi</a:t>
            </a:r>
            <a:r>
              <a:rPr lang="fi-FI" sz="900" dirty="0"/>
              <a:t>, </a:t>
            </a:r>
            <a:r>
              <a:rPr lang="fi-FI" sz="900" dirty="0" err="1"/>
              <a:t>anonymisoi</a:t>
            </a:r>
            <a:r>
              <a:rPr lang="fi-FI" sz="900" dirty="0"/>
              <a:t>, luovuttaa käsiteltäväksi tietoturvalliseen käyttöympäristöön, jota itse ylläpitää tai jota vastaanottaja ylläpitää</a:t>
            </a:r>
          </a:p>
        </p:txBody>
      </p:sp>
      <p:grpSp>
        <p:nvGrpSpPr>
          <p:cNvPr id="26" name="Ryhmitä 25"/>
          <p:cNvGrpSpPr/>
          <p:nvPr/>
        </p:nvGrpSpPr>
        <p:grpSpPr>
          <a:xfrm>
            <a:off x="1438973" y="2058693"/>
            <a:ext cx="1728192" cy="1026114"/>
            <a:chOff x="538647" y="1707654"/>
            <a:chExt cx="2304256" cy="1368152"/>
          </a:xfrm>
        </p:grpSpPr>
        <p:sp>
          <p:nvSpPr>
            <p:cNvPr id="25" name="Ellipsi 24"/>
            <p:cNvSpPr/>
            <p:nvPr/>
          </p:nvSpPr>
          <p:spPr>
            <a:xfrm>
              <a:off x="971600" y="1707654"/>
              <a:ext cx="1440160" cy="1368152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sp>
          <p:nvSpPr>
            <p:cNvPr id="23" name="Tekstiruutu 22"/>
            <p:cNvSpPr txBox="1"/>
            <p:nvPr/>
          </p:nvSpPr>
          <p:spPr>
            <a:xfrm>
              <a:off x="538647" y="2052035"/>
              <a:ext cx="2304256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i-FI" sz="1350" b="1" dirty="0">
                  <a:solidFill>
                    <a:schemeClr val="bg1"/>
                  </a:solidFill>
                </a:rPr>
                <a:t>Tiedon</a:t>
              </a:r>
            </a:p>
            <a:p>
              <a:pPr lvl="0" algn="ctr"/>
              <a:r>
                <a:rPr lang="fi-FI" sz="1350" b="1" dirty="0">
                  <a:solidFill>
                    <a:schemeClr val="bg1"/>
                  </a:solidFill>
                </a:rPr>
                <a:t>tarvitsija  </a:t>
              </a:r>
            </a:p>
            <a:p>
              <a:pPr algn="ctr"/>
              <a:endParaRPr lang="fi-FI" sz="13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/>
              <a:t>19.10.2017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35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748027" y="4767262"/>
            <a:ext cx="1111137" cy="376238"/>
          </a:xfrm>
        </p:spPr>
        <p:txBody>
          <a:bodyPr/>
          <a:lstStyle/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454883" y="4767262"/>
            <a:ext cx="268078" cy="376238"/>
          </a:xfrm>
        </p:spPr>
        <p:txBody>
          <a:bodyPr/>
          <a:lstStyle/>
          <a:p>
            <a:fld id="{3B22B7C4-AFD1-7743-BBCA-4BB7396376EE}" type="slidenum">
              <a:rPr lang="fi-FI" smtClean="0"/>
              <a:pPr/>
              <a:t>26</a:t>
            </a:fld>
            <a:endParaRPr lang="fi-FI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4669613" y="2491786"/>
            <a:ext cx="3969953" cy="2457142"/>
          </a:xfrm>
          <a:prstGeom prst="roundRect">
            <a:avLst>
              <a:gd name="adj" fmla="val 808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schemeClr val="tx1"/>
                </a:solidFill>
              </a:rPr>
              <a:t>EI HENKILÖTIETOA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tx1"/>
                </a:solidFill>
              </a:rPr>
              <a:t>aggrekoitu</a:t>
            </a:r>
            <a:r>
              <a:rPr lang="fi-FI" sz="1200" dirty="0">
                <a:solidFill>
                  <a:schemeClr val="tx1"/>
                </a:solidFill>
              </a:rPr>
              <a:t> tilastotieto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endParaRPr lang="fi-FI" dirty="0"/>
          </a:p>
        </p:txBody>
      </p:sp>
      <p:sp>
        <p:nvSpPr>
          <p:cNvPr id="10" name="Nuoli oikealle 9"/>
          <p:cNvSpPr/>
          <p:nvPr/>
        </p:nvSpPr>
        <p:spPr>
          <a:xfrm>
            <a:off x="5648986" y="3866299"/>
            <a:ext cx="468782" cy="50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/>
          <p:cNvSpPr/>
          <p:nvPr/>
        </p:nvSpPr>
        <p:spPr>
          <a:xfrm>
            <a:off x="6290460" y="3594538"/>
            <a:ext cx="2065020" cy="10784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Voidaan julkaista</a:t>
            </a:r>
          </a:p>
          <a:p>
            <a:pPr algn="ctr"/>
            <a:r>
              <a:rPr lang="fi-FI" sz="1400" b="1" dirty="0">
                <a:solidFill>
                  <a:schemeClr val="tx1"/>
                </a:solidFill>
              </a:rPr>
              <a:t>yleiseen käyttöön</a:t>
            </a:r>
          </a:p>
        </p:txBody>
      </p:sp>
      <p:sp>
        <p:nvSpPr>
          <p:cNvPr id="12" name="Pyöristetty suorakulmio 11"/>
          <p:cNvSpPr/>
          <p:nvPr/>
        </p:nvSpPr>
        <p:spPr>
          <a:xfrm>
            <a:off x="515268" y="2491785"/>
            <a:ext cx="3969953" cy="2457142"/>
          </a:xfrm>
          <a:prstGeom prst="roundRect">
            <a:avLst>
              <a:gd name="adj" fmla="val 808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b="1" dirty="0">
                <a:solidFill>
                  <a:schemeClr val="tx1"/>
                </a:solidFill>
              </a:rPr>
              <a:t>TIETOAINEISTOT, JOISTA HENKILÖTIETOJA VOI PALJASTUA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henkilötunnus-tasoinen tietoaineisto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tx1"/>
                </a:solidFill>
              </a:rPr>
              <a:t>pseudonymisoitu</a:t>
            </a:r>
            <a:r>
              <a:rPr lang="fi-FI" sz="1200" dirty="0">
                <a:solidFill>
                  <a:schemeClr val="tx1"/>
                </a:solidFill>
              </a:rPr>
              <a:t> tietoaineisto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err="1">
                <a:solidFill>
                  <a:schemeClr val="tx1"/>
                </a:solidFill>
              </a:rPr>
              <a:t>anonymisoitu</a:t>
            </a:r>
            <a:r>
              <a:rPr lang="fi-FI" sz="1200" dirty="0">
                <a:solidFill>
                  <a:schemeClr val="tx1"/>
                </a:solidFill>
              </a:rPr>
              <a:t> tietoaineisto, johon liittyy tunnistamisen jäännösriski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endParaRPr lang="fi-FI" dirty="0"/>
          </a:p>
        </p:txBody>
      </p:sp>
      <p:sp>
        <p:nvSpPr>
          <p:cNvPr id="13" name="Nuoli oikealle 12"/>
          <p:cNvSpPr/>
          <p:nvPr/>
        </p:nvSpPr>
        <p:spPr>
          <a:xfrm>
            <a:off x="1513636" y="4100249"/>
            <a:ext cx="468782" cy="4724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Pyöristetty suorakulmio 13"/>
          <p:cNvSpPr/>
          <p:nvPr/>
        </p:nvSpPr>
        <p:spPr>
          <a:xfrm>
            <a:off x="2120757" y="3835042"/>
            <a:ext cx="2065020" cy="97345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b="1" dirty="0">
                <a:solidFill>
                  <a:schemeClr val="tx1"/>
                </a:solidFill>
              </a:rPr>
              <a:t>Annetaan käyttöön tietoturvallisessa käyttöympäristössä</a:t>
            </a:r>
          </a:p>
        </p:txBody>
      </p:sp>
      <p:sp>
        <p:nvSpPr>
          <p:cNvPr id="22" name="Pyöristetty suorakulmio 21"/>
          <p:cNvSpPr/>
          <p:nvPr/>
        </p:nvSpPr>
        <p:spPr>
          <a:xfrm>
            <a:off x="515268" y="1046723"/>
            <a:ext cx="3969953" cy="13345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</a:rPr>
              <a:t>Tietolupa </a:t>
            </a:r>
            <a:r>
              <a:rPr lang="fi-FI" sz="1400" b="1" dirty="0">
                <a:solidFill>
                  <a:schemeClr val="tx1"/>
                </a:solidFill>
              </a:rPr>
              <a:t>44 §</a:t>
            </a:r>
          </a:p>
          <a:p>
            <a:pPr algn="ctr"/>
            <a:r>
              <a:rPr lang="fi-FI" sz="1400" b="1" dirty="0">
                <a:solidFill>
                  <a:schemeClr val="tx1"/>
                </a:solidFill>
              </a:rPr>
              <a:t>Päätöksentekijä:</a:t>
            </a:r>
          </a:p>
          <a:p>
            <a:pPr algn="ctr"/>
            <a:r>
              <a:rPr lang="fi-FI" sz="1400" b="1" dirty="0">
                <a:solidFill>
                  <a:schemeClr val="tx1"/>
                </a:solidFill>
              </a:rPr>
              <a:t>Tietolupaviranomainen tai</a:t>
            </a:r>
          </a:p>
          <a:p>
            <a:pPr algn="ctr"/>
            <a:r>
              <a:rPr lang="fi-FI" sz="1400" b="1" dirty="0">
                <a:solidFill>
                  <a:schemeClr val="tx1"/>
                </a:solidFill>
              </a:rPr>
              <a:t>Rekisterinpitäjä</a:t>
            </a:r>
          </a:p>
        </p:txBody>
      </p:sp>
      <p:sp>
        <p:nvSpPr>
          <p:cNvPr id="23" name="Pyöristetty suorakulmio 22"/>
          <p:cNvSpPr/>
          <p:nvPr/>
        </p:nvSpPr>
        <p:spPr>
          <a:xfrm>
            <a:off x="4669613" y="1046723"/>
            <a:ext cx="3969953" cy="13345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>
                <a:solidFill>
                  <a:schemeClr val="tx1"/>
                </a:solidFill>
              </a:rPr>
              <a:t>Tietopyyntö </a:t>
            </a:r>
            <a:r>
              <a:rPr lang="fi-FI" sz="1400" b="1" dirty="0">
                <a:solidFill>
                  <a:schemeClr val="tx1"/>
                </a:solidFill>
              </a:rPr>
              <a:t>45 §</a:t>
            </a:r>
          </a:p>
          <a:p>
            <a:pPr algn="ctr"/>
            <a:r>
              <a:rPr lang="fi-FI" sz="1400" b="1" dirty="0">
                <a:solidFill>
                  <a:schemeClr val="tx1"/>
                </a:solidFill>
              </a:rPr>
              <a:t>Päätöksentekijä:</a:t>
            </a:r>
          </a:p>
          <a:p>
            <a:pPr algn="ctr"/>
            <a:r>
              <a:rPr lang="fi-FI" sz="1400" b="1" dirty="0">
                <a:solidFill>
                  <a:schemeClr val="tx1"/>
                </a:solidFill>
              </a:rPr>
              <a:t>Tietolupaviranomainen</a:t>
            </a:r>
          </a:p>
        </p:txBody>
      </p:sp>
      <p:sp>
        <p:nvSpPr>
          <p:cNvPr id="24" name="Otsikko 2"/>
          <p:cNvSpPr>
            <a:spLocks noGrp="1"/>
          </p:cNvSpPr>
          <p:nvPr>
            <p:ph type="title"/>
          </p:nvPr>
        </p:nvSpPr>
        <p:spPr>
          <a:xfrm>
            <a:off x="1253678" y="177060"/>
            <a:ext cx="7611243" cy="857250"/>
          </a:xfrm>
        </p:spPr>
        <p:txBody>
          <a:bodyPr/>
          <a:lstStyle/>
          <a:p>
            <a:r>
              <a:rPr lang="fi-FI" dirty="0"/>
              <a:t>Luovutusperusteet</a:t>
            </a:r>
          </a:p>
        </p:txBody>
      </p:sp>
    </p:spTree>
    <p:extLst>
      <p:ext uri="{BB962C8B-B14F-4D97-AF65-F5344CB8AC3E}">
        <p14:creationId xmlns:p14="http://schemas.microsoft.com/office/powerpoint/2010/main" val="2100287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Periaatteet anonymiteetin varmistamiseksi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Anonymisointi</a:t>
            </a:r>
            <a:r>
              <a:rPr lang="fi-FI" dirty="0"/>
              <a:t> keskitetty </a:t>
            </a:r>
            <a:r>
              <a:rPr lang="fi-FI" dirty="0" smtClean="0"/>
              <a:t>Tietolupaviranomaiselle</a:t>
            </a:r>
            <a:r>
              <a:rPr lang="fi-FI" dirty="0"/>
              <a:t>, jolla paras asiantuntijaryhmä tukena</a:t>
            </a:r>
          </a:p>
          <a:p>
            <a:r>
              <a:rPr lang="fi-FI" dirty="0"/>
              <a:t>Julkaistavan tulostiedon anonymiteetin varmistus-prosessi</a:t>
            </a:r>
          </a:p>
          <a:p>
            <a:pPr marL="0" indent="0">
              <a:buNone/>
            </a:pPr>
            <a:endParaRPr lang="fi-FI" sz="800" dirty="0"/>
          </a:p>
          <a:p>
            <a:r>
              <a:rPr lang="fi-FI" dirty="0"/>
              <a:t>Tietopyyntö-prosessi </a:t>
            </a:r>
            <a:r>
              <a:rPr lang="fi-FI" dirty="0" err="1"/>
              <a:t>aggrekoidulle</a:t>
            </a:r>
            <a:r>
              <a:rPr lang="fi-FI" dirty="0"/>
              <a:t> tilastotiedolle ja tietolupa-prosessi henkilötiedoille</a:t>
            </a:r>
          </a:p>
          <a:p>
            <a:r>
              <a:rPr lang="fi-FI" dirty="0"/>
              <a:t>Tietoturvallinen käyttöympäristö ja tietoturvalliset yhteydet (luovat edellytykset joustavalle keskitetylle </a:t>
            </a:r>
            <a:r>
              <a:rPr lang="fi-FI" dirty="0" err="1"/>
              <a:t>anonymisoinnille</a:t>
            </a:r>
            <a:r>
              <a:rPr lang="fi-FI" dirty="0"/>
              <a:t>)</a:t>
            </a:r>
          </a:p>
          <a:p>
            <a:r>
              <a:rPr lang="fi-FI" dirty="0" err="1"/>
              <a:t>Anonymisoinnin</a:t>
            </a:r>
            <a:r>
              <a:rPr lang="fi-FI" dirty="0"/>
              <a:t> ja julkaistavan tulostiedon anonymiteetin prosessit esitetty 10.5. infotilaisuuden materiaaleissa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22B7C4-AFD1-7743-BBCA-4BB7396376EE}" type="slidenum">
              <a:rPr lang="fi-FI" smtClean="0"/>
              <a:pPr/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30897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1386301" y="78527"/>
            <a:ext cx="7611243" cy="1027708"/>
          </a:xfrm>
        </p:spPr>
        <p:txBody>
          <a:bodyPr>
            <a:normAutofit/>
          </a:bodyPr>
          <a:lstStyle/>
          <a:p>
            <a:r>
              <a:rPr lang="fi-FI" dirty="0"/>
              <a:t>Julkaistavan tulostiedon anonymiteetin varmistaminen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22B7C4-AFD1-7743-BBCA-4BB7396376EE}" type="slidenum">
              <a:rPr lang="fi-FI" smtClean="0"/>
              <a:pPr/>
              <a:t>28</a:t>
            </a:fld>
            <a:endParaRPr lang="fi-FI" dirty="0"/>
          </a:p>
        </p:txBody>
      </p:sp>
      <p:sp>
        <p:nvSpPr>
          <p:cNvPr id="7" name="Sisällön paikkamerkki 9"/>
          <p:cNvSpPr txBox="1">
            <a:spLocks/>
          </p:cNvSpPr>
          <p:nvPr/>
        </p:nvSpPr>
        <p:spPr>
          <a:xfrm>
            <a:off x="1386302" y="1106235"/>
            <a:ext cx="6919223" cy="356936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41200" indent="-241200" algn="l" defTabSz="457200" rtl="0" eaLnBrk="1" latinLnBrk="0" hangingPunct="1">
              <a:spcBef>
                <a:spcPts val="0"/>
              </a:spcBef>
              <a:buClr>
                <a:schemeClr val="accent5"/>
              </a:buClr>
              <a:buSzPct val="120000"/>
              <a:buFont typeface="Arial"/>
              <a:buChar char="•"/>
              <a:defRPr sz="2000" kern="120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1pPr>
            <a:lvl2pPr marL="601200" indent="-241200" algn="l" defTabSz="457200" rtl="0" eaLnBrk="1" latinLnBrk="0" hangingPunct="1">
              <a:spcBef>
                <a:spcPts val="0"/>
              </a:spcBef>
              <a:buClr>
                <a:schemeClr val="accent5"/>
              </a:buClr>
              <a:buSzPct val="120000"/>
              <a:buFont typeface="Arial"/>
              <a:buChar char="•"/>
              <a:defRPr sz="2000" kern="120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800" dirty="0"/>
              <a:t>Edellytykset</a:t>
            </a:r>
          </a:p>
          <a:p>
            <a:r>
              <a:rPr lang="fi-FI" sz="1800" dirty="0"/>
              <a:t>Koskee tietoja, jotka on luovutettu tietoturvalliseen käyttöympäristöön ja </a:t>
            </a:r>
          </a:p>
          <a:p>
            <a:r>
              <a:rPr lang="fi-FI" sz="1800" dirty="0"/>
              <a:t>Koskee niitä tuloksia, jotka halutaan julkaista näiden tietojen pohjalta </a:t>
            </a:r>
          </a:p>
          <a:p>
            <a:r>
              <a:rPr lang="fi-FI" sz="1800" dirty="0"/>
              <a:t>Koskee kaikkia käyttötarkoituksia</a:t>
            </a:r>
          </a:p>
          <a:p>
            <a:pPr marL="0" indent="0">
              <a:buNone/>
            </a:pPr>
            <a:endParaRPr lang="fi-FI" sz="1800" dirty="0"/>
          </a:p>
          <a:p>
            <a:pPr marL="0" indent="0">
              <a:buNone/>
            </a:pPr>
            <a:r>
              <a:rPr lang="fi-FI" sz="1800" dirty="0"/>
              <a:t>Päätöksentekijä</a:t>
            </a:r>
          </a:p>
          <a:p>
            <a:r>
              <a:rPr lang="fi-FI" sz="1800" dirty="0"/>
              <a:t>Julkaistavien tietojen </a:t>
            </a:r>
            <a:r>
              <a:rPr lang="fi-FI" sz="1800" dirty="0" err="1"/>
              <a:t>anonymisoinnin</a:t>
            </a:r>
            <a:r>
              <a:rPr lang="fi-FI" sz="1800" dirty="0"/>
              <a:t> varmistamisesta vastaa aina </a:t>
            </a:r>
            <a:r>
              <a:rPr lang="fi-FI" sz="1800" dirty="0" smtClean="0"/>
              <a:t>Tietolupaviranomainen</a:t>
            </a:r>
            <a:endParaRPr lang="fi-FI" sz="1800" dirty="0"/>
          </a:p>
          <a:p>
            <a:r>
              <a:rPr lang="fi-FI" sz="1800" dirty="0"/>
              <a:t>Tulosten </a:t>
            </a:r>
            <a:r>
              <a:rPr lang="fi-FI" sz="1800" dirty="0" err="1"/>
              <a:t>anonymisoinnin</a:t>
            </a:r>
            <a:r>
              <a:rPr lang="fi-FI" sz="1800" dirty="0"/>
              <a:t> varmistaminen on keskitetty, jotta turvataan riittävä osaaminen ja yhtenäinen käytäntö tietosuojan varmistamiseksi</a:t>
            </a:r>
            <a:endParaRPr lang="fi-FI" sz="1400" dirty="0"/>
          </a:p>
          <a:p>
            <a:pPr lvl="1"/>
            <a:endParaRPr lang="fi-FI" sz="1800" dirty="0"/>
          </a:p>
          <a:p>
            <a:pPr lvl="1"/>
            <a:endParaRPr lang="fi-FI" sz="2400" dirty="0"/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64BECC1-F5DA-4EA9-88C8-6855B6F34424}"/>
              </a:ext>
            </a:extLst>
          </p:cNvPr>
          <p:cNvSpPr txBox="1"/>
          <p:nvPr/>
        </p:nvSpPr>
        <p:spPr>
          <a:xfrm>
            <a:off x="227001" y="4760635"/>
            <a:ext cx="1190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Toisiolaki: 52 §</a:t>
            </a:r>
          </a:p>
        </p:txBody>
      </p:sp>
    </p:spTree>
    <p:extLst>
      <p:ext uri="{BB962C8B-B14F-4D97-AF65-F5344CB8AC3E}">
        <p14:creationId xmlns:p14="http://schemas.microsoft.com/office/powerpoint/2010/main" val="1630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DE0B75-EEF6-43C4-B183-C98E8AA0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Prosessit käyttötarkoituksittain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A3E0BC-320F-4BBE-B4DD-967B806DE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Kehittämis- ja innovaatiotoiminta</a:t>
            </a:r>
          </a:p>
          <a:p>
            <a:r>
              <a:rPr lang="fi-FI" dirty="0"/>
              <a:t>Tieteellinen tutkimus ja tilastointi</a:t>
            </a:r>
          </a:p>
          <a:p>
            <a:r>
              <a:rPr lang="fi-FI" dirty="0"/>
              <a:t>Opetus</a:t>
            </a:r>
          </a:p>
          <a:p>
            <a:r>
              <a:rPr lang="fi-FI" dirty="0"/>
              <a:t>Viranomaisen suunnittelu ja selvitystehtävät</a:t>
            </a:r>
          </a:p>
          <a:p>
            <a:r>
              <a:rPr lang="fi-FI" dirty="0"/>
              <a:t>Sote-palveluiden tietojohtaminen</a:t>
            </a:r>
          </a:p>
          <a:p>
            <a:r>
              <a:rPr lang="fi-FI" dirty="0"/>
              <a:t>Sote-viranomaisohjaus ja -valvonta</a:t>
            </a:r>
          </a:p>
          <a:p>
            <a:endParaRPr lang="fi-FI" dirty="0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46D481DA-3670-4536-A7B9-425F3561A93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1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93113" y="346641"/>
            <a:ext cx="6172200" cy="924329"/>
          </a:xfrm>
        </p:spPr>
        <p:txBody>
          <a:bodyPr>
            <a:noAutofit/>
          </a:bodyPr>
          <a:lstStyle/>
          <a:p>
            <a:pPr lvl="0" algn="ctr"/>
            <a:r>
              <a:rPr lang="fi-FI" kern="0" dirty="0">
                <a:latin typeface="Arial"/>
                <a:ea typeface="ＭＳ Ｐゴシック" charset="0"/>
              </a:rPr>
              <a:t>Sosiaali- ja terveystietojen </a:t>
            </a:r>
            <a:r>
              <a:rPr lang="fi-FI" kern="0" dirty="0">
                <a:latin typeface="Arial"/>
              </a:rPr>
              <a:t>toissijainen käyttö</a:t>
            </a:r>
            <a:endParaRPr lang="fi-FI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B77CF8C8-04E4-4F0A-B58E-5A79501F223C}"/>
              </a:ext>
            </a:extLst>
          </p:cNvPr>
          <p:cNvGrpSpPr/>
          <p:nvPr/>
        </p:nvGrpSpPr>
        <p:grpSpPr>
          <a:xfrm>
            <a:off x="885160" y="1368056"/>
            <a:ext cx="7704890" cy="2715862"/>
            <a:chOff x="1335016" y="1686530"/>
            <a:chExt cx="6801380" cy="2397388"/>
          </a:xfrm>
        </p:grpSpPr>
        <p:sp>
          <p:nvSpPr>
            <p:cNvPr id="67" name="Suorakulmio 66"/>
            <p:cNvSpPr/>
            <p:nvPr/>
          </p:nvSpPr>
          <p:spPr>
            <a:xfrm>
              <a:off x="5059217" y="2517744"/>
              <a:ext cx="2591126" cy="70207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sp>
          <p:nvSpPr>
            <p:cNvPr id="68" name="Suorakulmio 67"/>
            <p:cNvSpPr/>
            <p:nvPr/>
          </p:nvSpPr>
          <p:spPr>
            <a:xfrm>
              <a:off x="2411761" y="2517744"/>
              <a:ext cx="2591126" cy="70207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grpSp>
          <p:nvGrpSpPr>
            <p:cNvPr id="9" name="Ryhmitä 8"/>
            <p:cNvGrpSpPr/>
            <p:nvPr/>
          </p:nvGrpSpPr>
          <p:grpSpPr>
            <a:xfrm>
              <a:off x="2411760" y="3273828"/>
              <a:ext cx="5238582" cy="432048"/>
              <a:chOff x="1763688" y="3507854"/>
              <a:chExt cx="6768752" cy="576064"/>
            </a:xfrm>
          </p:grpSpPr>
          <p:sp>
            <p:nvSpPr>
              <p:cNvPr id="54" name="Suorakulmio 53"/>
              <p:cNvSpPr/>
              <p:nvPr/>
            </p:nvSpPr>
            <p:spPr>
              <a:xfrm>
                <a:off x="1763688" y="3507854"/>
                <a:ext cx="1296144" cy="5760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Suorakulmio 61"/>
              <p:cNvSpPr/>
              <p:nvPr/>
            </p:nvSpPr>
            <p:spPr>
              <a:xfrm>
                <a:off x="3131840" y="3507854"/>
                <a:ext cx="1296144" cy="5760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/>
              </a:p>
            </p:txBody>
          </p:sp>
          <p:sp>
            <p:nvSpPr>
              <p:cNvPr id="63" name="Suorakulmio 62"/>
              <p:cNvSpPr/>
              <p:nvPr/>
            </p:nvSpPr>
            <p:spPr>
              <a:xfrm>
                <a:off x="4499992" y="3507854"/>
                <a:ext cx="1296144" cy="5760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/>
              </a:p>
            </p:txBody>
          </p:sp>
          <p:sp>
            <p:nvSpPr>
              <p:cNvPr id="64" name="Suorakulmio 63"/>
              <p:cNvSpPr/>
              <p:nvPr/>
            </p:nvSpPr>
            <p:spPr>
              <a:xfrm>
                <a:off x="5868144" y="3507854"/>
                <a:ext cx="1296144" cy="5760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/>
              </a:p>
            </p:txBody>
          </p:sp>
          <p:sp>
            <p:nvSpPr>
              <p:cNvPr id="65" name="Suorakulmio 64"/>
              <p:cNvSpPr/>
              <p:nvPr/>
            </p:nvSpPr>
            <p:spPr>
              <a:xfrm>
                <a:off x="7236296" y="3507854"/>
                <a:ext cx="1296144" cy="57606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/>
              </a:p>
            </p:txBody>
          </p:sp>
        </p:grpSp>
        <p:sp>
          <p:nvSpPr>
            <p:cNvPr id="3" name="Tekstiruutu 2"/>
            <p:cNvSpPr txBox="1"/>
            <p:nvPr/>
          </p:nvSpPr>
          <p:spPr>
            <a:xfrm>
              <a:off x="1385646" y="1693716"/>
              <a:ext cx="648072" cy="509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50" dirty="0"/>
                <a:t>Aineiston käyttö</a:t>
              </a:r>
            </a:p>
            <a:p>
              <a:pPr algn="ctr"/>
              <a:endParaRPr lang="fi-FI" sz="1050" dirty="0"/>
            </a:p>
          </p:txBody>
        </p:sp>
        <p:sp>
          <p:nvSpPr>
            <p:cNvPr id="23" name="Tekstiruutu 22"/>
            <p:cNvSpPr txBox="1"/>
            <p:nvPr/>
          </p:nvSpPr>
          <p:spPr>
            <a:xfrm>
              <a:off x="1335016" y="2607299"/>
              <a:ext cx="756084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50" dirty="0"/>
                <a:t>Aineiston käsittely</a:t>
              </a:r>
            </a:p>
            <a:p>
              <a:pPr algn="ctr"/>
              <a:endParaRPr lang="fi-FI" sz="1050" dirty="0"/>
            </a:p>
          </p:txBody>
        </p:sp>
        <p:sp>
          <p:nvSpPr>
            <p:cNvPr id="42" name="Tekstiruutu 41"/>
            <p:cNvSpPr txBox="1"/>
            <p:nvPr/>
          </p:nvSpPr>
          <p:spPr>
            <a:xfrm>
              <a:off x="1385646" y="3421909"/>
              <a:ext cx="7560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050" dirty="0"/>
                <a:t>Aineisto</a:t>
              </a:r>
            </a:p>
          </p:txBody>
        </p:sp>
        <p:sp>
          <p:nvSpPr>
            <p:cNvPr id="4" name="Tekstiruutu 3"/>
            <p:cNvSpPr txBox="1"/>
            <p:nvPr/>
          </p:nvSpPr>
          <p:spPr>
            <a:xfrm>
              <a:off x="3005826" y="1686530"/>
              <a:ext cx="1080120" cy="32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900" b="1" dirty="0"/>
                <a:t>Kehittäminen ja innovaatio</a:t>
              </a:r>
            </a:p>
          </p:txBody>
        </p:sp>
        <p:sp>
          <p:nvSpPr>
            <p:cNvPr id="43" name="Tekstiruutu 42"/>
            <p:cNvSpPr txBox="1"/>
            <p:nvPr/>
          </p:nvSpPr>
          <p:spPr>
            <a:xfrm>
              <a:off x="4085946" y="1767322"/>
              <a:ext cx="702078" cy="20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b="1" dirty="0"/>
                <a:t>Opetus</a:t>
              </a:r>
            </a:p>
          </p:txBody>
        </p:sp>
        <p:sp>
          <p:nvSpPr>
            <p:cNvPr id="44" name="Tekstiruutu 43"/>
            <p:cNvSpPr txBox="1"/>
            <p:nvPr/>
          </p:nvSpPr>
          <p:spPr>
            <a:xfrm>
              <a:off x="4517994" y="1686530"/>
              <a:ext cx="1080120" cy="32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900" b="1" dirty="0"/>
                <a:t>Tieto-</a:t>
              </a:r>
            </a:p>
            <a:p>
              <a:pPr algn="ctr"/>
              <a:r>
                <a:rPr lang="fi-FI" sz="900" b="1" dirty="0"/>
                <a:t>johtaminen</a:t>
              </a:r>
            </a:p>
          </p:txBody>
        </p:sp>
        <p:sp>
          <p:nvSpPr>
            <p:cNvPr id="45" name="Tekstiruutu 44"/>
            <p:cNvSpPr txBox="1"/>
            <p:nvPr/>
          </p:nvSpPr>
          <p:spPr>
            <a:xfrm>
              <a:off x="5382090" y="1686530"/>
              <a:ext cx="918102" cy="32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900" b="1" dirty="0"/>
                <a:t>Ohjaus ja valvonta</a:t>
              </a:r>
            </a:p>
          </p:txBody>
        </p:sp>
        <p:sp>
          <p:nvSpPr>
            <p:cNvPr id="46" name="Tekstiruutu 45"/>
            <p:cNvSpPr txBox="1"/>
            <p:nvPr/>
          </p:nvSpPr>
          <p:spPr>
            <a:xfrm>
              <a:off x="6138174" y="1686530"/>
              <a:ext cx="1080120" cy="326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900" b="1" dirty="0"/>
                <a:t>Suunnittelu-</a:t>
              </a:r>
            </a:p>
            <a:p>
              <a:pPr algn="ctr"/>
              <a:r>
                <a:rPr lang="fi-FI" sz="900" b="1" dirty="0"/>
                <a:t>selvitys</a:t>
              </a:r>
            </a:p>
          </p:txBody>
        </p:sp>
        <p:sp>
          <p:nvSpPr>
            <p:cNvPr id="47" name="Tekstiruutu 46"/>
            <p:cNvSpPr txBox="1"/>
            <p:nvPr/>
          </p:nvSpPr>
          <p:spPr>
            <a:xfrm>
              <a:off x="7056276" y="1767322"/>
              <a:ext cx="1080120" cy="20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900" b="1" dirty="0"/>
                <a:t>Tilastot</a:t>
              </a:r>
            </a:p>
          </p:txBody>
        </p:sp>
        <p:sp>
          <p:nvSpPr>
            <p:cNvPr id="7" name="Suorakulmio 6"/>
            <p:cNvSpPr/>
            <p:nvPr/>
          </p:nvSpPr>
          <p:spPr>
            <a:xfrm>
              <a:off x="2411760" y="2085696"/>
              <a:ext cx="5238582" cy="3780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sz="1350"/>
            </a:p>
          </p:txBody>
        </p:sp>
        <p:sp>
          <p:nvSpPr>
            <p:cNvPr id="48" name="Tekstiruutu 47"/>
            <p:cNvSpPr txBox="1"/>
            <p:nvPr/>
          </p:nvSpPr>
          <p:spPr>
            <a:xfrm>
              <a:off x="2519774" y="2178900"/>
              <a:ext cx="486053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50" b="1" dirty="0">
                  <a:solidFill>
                    <a:schemeClr val="bg1"/>
                  </a:solidFill>
                </a:rPr>
                <a:t>LUPAVIRANOMAINEN (</a:t>
              </a:r>
              <a:r>
                <a:rPr lang="fi-FI" sz="1050" b="1" dirty="0" err="1">
                  <a:solidFill>
                    <a:schemeClr val="bg1"/>
                  </a:solidFill>
                </a:rPr>
                <a:t>THL:n</a:t>
              </a:r>
              <a:r>
                <a:rPr lang="fi-FI" sz="1050" b="1" dirty="0">
                  <a:solidFill>
                    <a:schemeClr val="bg1"/>
                  </a:solidFill>
                </a:rPr>
                <a:t> yhteydessä) JA PALVELUOPERAATTORI</a:t>
              </a:r>
            </a:p>
          </p:txBody>
        </p:sp>
        <p:grpSp>
          <p:nvGrpSpPr>
            <p:cNvPr id="12" name="Ryhmitä 11"/>
            <p:cNvGrpSpPr/>
            <p:nvPr/>
          </p:nvGrpSpPr>
          <p:grpSpPr>
            <a:xfrm>
              <a:off x="2519773" y="2611382"/>
              <a:ext cx="2483114" cy="577516"/>
              <a:chOff x="2090281" y="2624594"/>
              <a:chExt cx="2743802" cy="770021"/>
            </a:xfrm>
          </p:grpSpPr>
          <p:sp>
            <p:nvSpPr>
              <p:cNvPr id="51" name="Tekstiruutu 50"/>
              <p:cNvSpPr txBox="1"/>
              <p:nvPr/>
            </p:nvSpPr>
            <p:spPr>
              <a:xfrm>
                <a:off x="2547392" y="2624594"/>
                <a:ext cx="16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50" b="1" dirty="0">
                    <a:solidFill>
                      <a:schemeClr val="tx2"/>
                    </a:solidFill>
                  </a:rPr>
                  <a:t>Tietopyynnöt:</a:t>
                </a:r>
              </a:p>
            </p:txBody>
          </p:sp>
          <p:sp>
            <p:nvSpPr>
              <p:cNvPr id="52" name="Tekstiruutu 51"/>
              <p:cNvSpPr txBox="1"/>
              <p:nvPr/>
            </p:nvSpPr>
            <p:spPr>
              <a:xfrm>
                <a:off x="2090281" y="2840618"/>
                <a:ext cx="2743802" cy="553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50" dirty="0" err="1"/>
                  <a:t>TIetoluvat</a:t>
                </a:r>
                <a:r>
                  <a:rPr lang="fi-FI" sz="1050" dirty="0"/>
                  <a:t>, eettinen ennakkoarviointi, huomioon tietosuoja</a:t>
                </a:r>
              </a:p>
            </p:txBody>
          </p:sp>
        </p:grpSp>
        <p:grpSp>
          <p:nvGrpSpPr>
            <p:cNvPr id="13" name="Ryhmitä 12"/>
            <p:cNvGrpSpPr/>
            <p:nvPr/>
          </p:nvGrpSpPr>
          <p:grpSpPr>
            <a:xfrm>
              <a:off x="5059218" y="2611384"/>
              <a:ext cx="2525341" cy="577516"/>
              <a:chOff x="5221623" y="2624594"/>
              <a:chExt cx="3367121" cy="770020"/>
            </a:xfrm>
          </p:grpSpPr>
          <p:sp>
            <p:nvSpPr>
              <p:cNvPr id="50" name="Tekstiruutu 49"/>
              <p:cNvSpPr txBox="1"/>
              <p:nvPr/>
            </p:nvSpPr>
            <p:spPr>
              <a:xfrm>
                <a:off x="6164560" y="2624594"/>
                <a:ext cx="1647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50" b="1" dirty="0">
                    <a:solidFill>
                      <a:schemeClr val="tx2"/>
                    </a:solidFill>
                  </a:rPr>
                  <a:t>Tietojen saanti:</a:t>
                </a:r>
              </a:p>
            </p:txBody>
          </p:sp>
          <p:sp>
            <p:nvSpPr>
              <p:cNvPr id="53" name="Tekstiruutu 52"/>
              <p:cNvSpPr txBox="1"/>
              <p:nvPr/>
            </p:nvSpPr>
            <p:spPr>
              <a:xfrm>
                <a:off x="5221623" y="2840618"/>
                <a:ext cx="3367121" cy="553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50" dirty="0"/>
                  <a:t>Tietoaineistojen koonti, yhdistely, luovutus, suojaus</a:t>
                </a:r>
              </a:p>
            </p:txBody>
          </p:sp>
        </p:grpSp>
        <p:grpSp>
          <p:nvGrpSpPr>
            <p:cNvPr id="8" name="Ryhmitä 7"/>
            <p:cNvGrpSpPr/>
            <p:nvPr/>
          </p:nvGrpSpPr>
          <p:grpSpPr>
            <a:xfrm>
              <a:off x="2411760" y="3759882"/>
              <a:ext cx="5238582" cy="324036"/>
              <a:chOff x="1844080" y="5020022"/>
              <a:chExt cx="6984776" cy="432048"/>
            </a:xfrm>
          </p:grpSpPr>
          <p:sp>
            <p:nvSpPr>
              <p:cNvPr id="56" name="Suorakulmio 55"/>
              <p:cNvSpPr/>
              <p:nvPr/>
            </p:nvSpPr>
            <p:spPr>
              <a:xfrm>
                <a:off x="1844080" y="5020022"/>
                <a:ext cx="6984776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 sz="1350"/>
              </a:p>
            </p:txBody>
          </p:sp>
          <p:sp>
            <p:nvSpPr>
              <p:cNvPr id="57" name="Tekstiruutu 56"/>
              <p:cNvSpPr txBox="1"/>
              <p:nvPr/>
            </p:nvSpPr>
            <p:spPr>
              <a:xfrm>
                <a:off x="2115344" y="5072285"/>
                <a:ext cx="6417096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50" b="1" dirty="0">
                    <a:solidFill>
                      <a:schemeClr val="bg1"/>
                    </a:solidFill>
                  </a:rPr>
                  <a:t>SOSIAALI- JA TERVEYDENHUOLLON OPERATIIVISET JÄRJESTELMÄT</a:t>
                </a:r>
              </a:p>
            </p:txBody>
          </p:sp>
        </p:grpSp>
        <p:grpSp>
          <p:nvGrpSpPr>
            <p:cNvPr id="11" name="Ryhmitä 10"/>
            <p:cNvGrpSpPr/>
            <p:nvPr/>
          </p:nvGrpSpPr>
          <p:grpSpPr>
            <a:xfrm>
              <a:off x="2357754" y="3313464"/>
              <a:ext cx="5346594" cy="366775"/>
              <a:chOff x="1691680" y="3560698"/>
              <a:chExt cx="7128792" cy="489032"/>
            </a:xfrm>
          </p:grpSpPr>
          <p:sp>
            <p:nvSpPr>
              <p:cNvPr id="55" name="Tekstiruutu 54"/>
              <p:cNvSpPr txBox="1"/>
              <p:nvPr/>
            </p:nvSpPr>
            <p:spPr>
              <a:xfrm>
                <a:off x="1691680" y="3560698"/>
                <a:ext cx="1483825" cy="48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50" b="1" dirty="0">
                    <a:solidFill>
                      <a:schemeClr val="bg1"/>
                    </a:solidFill>
                  </a:rPr>
                  <a:t>Biopankit ja Genomikeskus</a:t>
                </a:r>
              </a:p>
            </p:txBody>
          </p:sp>
          <p:sp>
            <p:nvSpPr>
              <p:cNvPr id="58" name="Tekstiruutu 57"/>
              <p:cNvSpPr txBox="1"/>
              <p:nvPr/>
            </p:nvSpPr>
            <p:spPr>
              <a:xfrm>
                <a:off x="3131840" y="3560698"/>
                <a:ext cx="1440160" cy="48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50" b="1" dirty="0">
                    <a:solidFill>
                      <a:schemeClr val="bg1"/>
                    </a:solidFill>
                  </a:rPr>
                  <a:t>Kanta ja</a:t>
                </a:r>
              </a:p>
              <a:p>
                <a:pPr algn="ctr"/>
                <a:r>
                  <a:rPr lang="fi-FI" sz="1050" b="1" dirty="0">
                    <a:solidFill>
                      <a:schemeClr val="bg1"/>
                    </a:solidFill>
                  </a:rPr>
                  <a:t>Omakanta</a:t>
                </a:r>
              </a:p>
            </p:txBody>
          </p:sp>
          <p:sp>
            <p:nvSpPr>
              <p:cNvPr id="59" name="Tekstiruutu 58"/>
              <p:cNvSpPr txBox="1"/>
              <p:nvPr/>
            </p:nvSpPr>
            <p:spPr>
              <a:xfrm>
                <a:off x="4499992" y="3560698"/>
                <a:ext cx="1440160" cy="48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50" b="1" dirty="0">
                    <a:solidFill>
                      <a:schemeClr val="bg1"/>
                    </a:solidFill>
                  </a:rPr>
                  <a:t>Kansalliset </a:t>
                </a:r>
                <a:r>
                  <a:rPr lang="fi-FI" sz="1050" b="1" dirty="0" err="1">
                    <a:solidFill>
                      <a:schemeClr val="bg1"/>
                    </a:solidFill>
                  </a:rPr>
                  <a:t>sote-rekisterit</a:t>
                </a:r>
                <a:endParaRPr lang="fi-FI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ekstiruutu 59"/>
              <p:cNvSpPr txBox="1"/>
              <p:nvPr/>
            </p:nvSpPr>
            <p:spPr>
              <a:xfrm>
                <a:off x="5940151" y="3560698"/>
                <a:ext cx="1440160" cy="48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50" b="1" dirty="0" err="1">
                    <a:solidFill>
                      <a:schemeClr val="bg1"/>
                    </a:solidFill>
                  </a:rPr>
                  <a:t>Sote-tilas-</a:t>
                </a:r>
                <a:endParaRPr lang="fi-FI" sz="1050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fi-FI" sz="1050" b="1" dirty="0" err="1">
                    <a:solidFill>
                      <a:schemeClr val="bg1"/>
                    </a:solidFill>
                  </a:rPr>
                  <a:t>toaineistot</a:t>
                </a:r>
                <a:endParaRPr lang="fi-FI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Tekstiruutu 60"/>
              <p:cNvSpPr txBox="1"/>
              <p:nvPr/>
            </p:nvSpPr>
            <p:spPr>
              <a:xfrm>
                <a:off x="7380312" y="3560698"/>
                <a:ext cx="1440160" cy="48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i-FI" sz="1050" b="1" dirty="0" err="1">
                    <a:solidFill>
                      <a:schemeClr val="bg1"/>
                    </a:solidFill>
                  </a:rPr>
                  <a:t>Sosioekon</a:t>
                </a:r>
                <a:r>
                  <a:rPr lang="fi-FI" sz="1050" b="1" dirty="0">
                    <a:solidFill>
                      <a:schemeClr val="bg1"/>
                    </a:solidFill>
                  </a:rPr>
                  <a:t>. tiedot</a:t>
                </a:r>
              </a:p>
            </p:txBody>
          </p:sp>
        </p:grpSp>
        <p:sp>
          <p:nvSpPr>
            <p:cNvPr id="39" name="Tekstiruutu 38"/>
            <p:cNvSpPr txBox="1"/>
            <p:nvPr/>
          </p:nvSpPr>
          <p:spPr>
            <a:xfrm>
              <a:off x="2141730" y="1769936"/>
              <a:ext cx="1080120" cy="203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900" b="1" dirty="0"/>
                <a:t>Tutkimus</a:t>
              </a:r>
            </a:p>
          </p:txBody>
        </p:sp>
      </p:grpSp>
      <p:sp>
        <p:nvSpPr>
          <p:cNvPr id="5" name="Päivämäärän paikkamerkki 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r>
              <a:rPr lang="fi-FI"/>
              <a:t>19.10.2017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769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Kehittämis</a:t>
            </a:r>
            <a:r>
              <a:rPr lang="fi-FI" dirty="0"/>
              <a:t>- ja innovaatiotoiminta 37 §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22B7C4-AFD1-7743-BBCA-4BB7396376EE}" type="slidenum">
              <a:rPr lang="fi-FI" smtClean="0"/>
              <a:pPr/>
              <a:t>30</a:t>
            </a:fld>
            <a:endParaRPr lang="fi-FI" dirty="0"/>
          </a:p>
        </p:txBody>
      </p:sp>
      <p:sp>
        <p:nvSpPr>
          <p:cNvPr id="7" name="Pyöristetty suorakulmio 6"/>
          <p:cNvSpPr/>
          <p:nvPr/>
        </p:nvSpPr>
        <p:spPr>
          <a:xfrm>
            <a:off x="0" y="995311"/>
            <a:ext cx="9144000" cy="1839329"/>
          </a:xfrm>
          <a:prstGeom prst="roundRect">
            <a:avLst>
              <a:gd name="adj" fmla="val 808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600" b="1" dirty="0">
                <a:solidFill>
                  <a:schemeClr val="tx1"/>
                </a:solidFill>
              </a:rPr>
              <a:t>EI HENKILÖTIETOA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endParaRPr lang="fi-FI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256934" y="1743947"/>
            <a:ext cx="1529193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Asiakkaan TIETOPYYNTÖ </a:t>
            </a:r>
            <a:r>
              <a:rPr lang="fi-FI" sz="900" dirty="0">
                <a:solidFill>
                  <a:schemeClr val="tx1"/>
                </a:solidFill>
              </a:rPr>
              <a:t>46 §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2386876" y="1103867"/>
            <a:ext cx="1529193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Lupaviranomaisen</a:t>
            </a:r>
            <a:br>
              <a:rPr lang="fi-FI" sz="1100" b="1" dirty="0">
                <a:solidFill>
                  <a:schemeClr val="tx1"/>
                </a:solidFill>
              </a:rPr>
            </a:br>
            <a:r>
              <a:rPr lang="fi-FI" sz="1100" b="1" dirty="0">
                <a:solidFill>
                  <a:schemeClr val="tx1"/>
                </a:solidFill>
              </a:rPr>
              <a:t>PÄÄTÖS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(yleiset perusteet 45 §)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2386876" y="1743947"/>
            <a:ext cx="2147990" cy="65562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FC0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Lisäedellytykset: 38.4 §</a:t>
            </a:r>
            <a:br>
              <a:rPr lang="fi-FI" sz="900" b="1" dirty="0">
                <a:solidFill>
                  <a:schemeClr val="tx1"/>
                </a:solidFill>
              </a:rPr>
            </a:br>
            <a:r>
              <a:rPr lang="fi-FI" sz="900" dirty="0" err="1">
                <a:solidFill>
                  <a:schemeClr val="tx1"/>
                </a:solidFill>
              </a:rPr>
              <a:t>TSA:n</a:t>
            </a:r>
            <a:r>
              <a:rPr lang="fi-FI" sz="900" dirty="0">
                <a:solidFill>
                  <a:schemeClr val="tx1"/>
                </a:solidFill>
              </a:rPr>
              <a:t> mukainen käyttötarkoitus (kansallinen liikkumavara)</a:t>
            </a:r>
          </a:p>
        </p:txBody>
      </p:sp>
      <p:sp>
        <p:nvSpPr>
          <p:cNvPr id="11" name="Pyöristetty suorakulmio 10"/>
          <p:cNvSpPr/>
          <p:nvPr/>
        </p:nvSpPr>
        <p:spPr>
          <a:xfrm>
            <a:off x="5302670" y="1107039"/>
            <a:ext cx="1529193" cy="11582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Tilastoaineiston kokoaminen ja </a:t>
            </a:r>
            <a:r>
              <a:rPr lang="fi-FI" sz="1100" b="1" dirty="0" err="1">
                <a:solidFill>
                  <a:schemeClr val="tx1"/>
                </a:solidFill>
              </a:rPr>
              <a:t>aggrekoidun</a:t>
            </a:r>
            <a:r>
              <a:rPr lang="fi-FI" sz="1100" b="1" dirty="0">
                <a:solidFill>
                  <a:schemeClr val="tx1"/>
                </a:solidFill>
              </a:rPr>
              <a:t> tilaston muodostus</a:t>
            </a:r>
          </a:p>
        </p:txBody>
      </p:sp>
      <p:sp>
        <p:nvSpPr>
          <p:cNvPr id="12" name="Pyöristetty suorakulmio 11"/>
          <p:cNvSpPr/>
          <p:nvPr/>
        </p:nvSpPr>
        <p:spPr>
          <a:xfrm>
            <a:off x="7274641" y="1604295"/>
            <a:ext cx="1529193" cy="76616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Luovutus asiakkaan vapaaseen käyttöön </a:t>
            </a:r>
          </a:p>
        </p:txBody>
      </p:sp>
      <p:cxnSp>
        <p:nvCxnSpPr>
          <p:cNvPr id="14" name="Kulmayhdysviiva 13"/>
          <p:cNvCxnSpPr>
            <a:stCxn id="8" idx="3"/>
            <a:endCxn id="9" idx="1"/>
          </p:cNvCxnSpPr>
          <p:nvPr/>
        </p:nvCxnSpPr>
        <p:spPr>
          <a:xfrm flipV="1">
            <a:off x="1786127" y="1363464"/>
            <a:ext cx="600749" cy="64008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>
            <a:stCxn id="9" idx="3"/>
          </p:cNvCxnSpPr>
          <p:nvPr/>
        </p:nvCxnSpPr>
        <p:spPr>
          <a:xfrm>
            <a:off x="3916069" y="1363464"/>
            <a:ext cx="13825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/>
          <p:cNvCxnSpPr>
            <a:stCxn id="9" idx="2"/>
          </p:cNvCxnSpPr>
          <p:nvPr/>
        </p:nvCxnSpPr>
        <p:spPr>
          <a:xfrm>
            <a:off x="3151473" y="1623061"/>
            <a:ext cx="3207" cy="1208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>
            <a:endCxn id="12" idx="1"/>
          </p:cNvCxnSpPr>
          <p:nvPr/>
        </p:nvCxnSpPr>
        <p:spPr>
          <a:xfrm>
            <a:off x="6831863" y="1987376"/>
            <a:ext cx="4427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yöristetty suorakulmio 60"/>
          <p:cNvSpPr/>
          <p:nvPr/>
        </p:nvSpPr>
        <p:spPr>
          <a:xfrm>
            <a:off x="256933" y="2327328"/>
            <a:ext cx="1529193" cy="3777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Tiedonhyödyntämis- suunnitelma 46 §</a:t>
            </a:r>
          </a:p>
        </p:txBody>
      </p:sp>
      <p:cxnSp>
        <p:nvCxnSpPr>
          <p:cNvPr id="64" name="Suora nuoliyhdysviiva 63"/>
          <p:cNvCxnSpPr/>
          <p:nvPr/>
        </p:nvCxnSpPr>
        <p:spPr>
          <a:xfrm flipV="1">
            <a:off x="612701" y="2197789"/>
            <a:ext cx="0" cy="137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2616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Tieteellinen tutkimus ja tilastointi 38 § 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0" y="995311"/>
            <a:ext cx="9144000" cy="1839329"/>
          </a:xfrm>
          <a:prstGeom prst="roundRect">
            <a:avLst>
              <a:gd name="adj" fmla="val 808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600" b="1" dirty="0">
                <a:solidFill>
                  <a:schemeClr val="tx1"/>
                </a:solidFill>
              </a:rPr>
              <a:t>EI HENKILÖTIETOA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endParaRPr lang="fi-FI" dirty="0"/>
          </a:p>
        </p:txBody>
      </p:sp>
      <p:sp>
        <p:nvSpPr>
          <p:cNvPr id="9" name="Pyöristetty suorakulmio 8"/>
          <p:cNvSpPr/>
          <p:nvPr/>
        </p:nvSpPr>
        <p:spPr>
          <a:xfrm>
            <a:off x="2141893" y="1465832"/>
            <a:ext cx="1739072" cy="10819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Lupaviranomaisen/</a:t>
            </a:r>
            <a:br>
              <a:rPr lang="fi-FI" sz="1100" b="1" dirty="0">
                <a:solidFill>
                  <a:schemeClr val="tx1"/>
                </a:solidFill>
              </a:rPr>
            </a:br>
            <a:r>
              <a:rPr lang="fi-FI" sz="1100" b="1" dirty="0">
                <a:solidFill>
                  <a:schemeClr val="tx1"/>
                </a:solidFill>
              </a:rPr>
              <a:t>tilastoviranomaisen</a:t>
            </a:r>
            <a:br>
              <a:rPr lang="fi-FI" sz="1100" b="1" dirty="0">
                <a:solidFill>
                  <a:schemeClr val="tx1"/>
                </a:solidFill>
              </a:rPr>
            </a:br>
            <a:r>
              <a:rPr lang="fi-FI" sz="1100" b="1" dirty="0">
                <a:solidFill>
                  <a:schemeClr val="tx1"/>
                </a:solidFill>
              </a:rPr>
              <a:t>PÄÄTÖS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(yleiset perusteet 45 § </a:t>
            </a:r>
            <a:br>
              <a:rPr lang="fi-FI" sz="900" dirty="0">
                <a:solidFill>
                  <a:schemeClr val="tx1"/>
                </a:solidFill>
              </a:rPr>
            </a:br>
            <a:r>
              <a:rPr lang="fi-FI" sz="900" dirty="0">
                <a:solidFill>
                  <a:schemeClr val="tx1"/>
                </a:solidFill>
              </a:rPr>
              <a:t>+ 2.1 § + </a:t>
            </a:r>
            <a:r>
              <a:rPr lang="fi-FI" sz="900" dirty="0" err="1">
                <a:solidFill>
                  <a:schemeClr val="tx1"/>
                </a:solidFill>
              </a:rPr>
              <a:t>TietosuojaL+TSA</a:t>
            </a:r>
            <a:r>
              <a:rPr lang="fi-FI" sz="9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1" name="Pyöristetty suorakulmio 10"/>
          <p:cNvSpPr/>
          <p:nvPr/>
        </p:nvSpPr>
        <p:spPr>
          <a:xfrm>
            <a:off x="4266887" y="1465832"/>
            <a:ext cx="1529193" cy="10819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Tilastoaineiston kokoaminen ja </a:t>
            </a:r>
            <a:r>
              <a:rPr lang="fi-FI" sz="1100" b="1" dirty="0" err="1">
                <a:solidFill>
                  <a:schemeClr val="tx1"/>
                </a:solidFill>
              </a:rPr>
              <a:t>aggrekoidun</a:t>
            </a:r>
            <a:r>
              <a:rPr lang="fi-FI" sz="1100" b="1" dirty="0">
                <a:solidFill>
                  <a:schemeClr val="tx1"/>
                </a:solidFill>
              </a:rPr>
              <a:t> tilastotiedon muodostus</a:t>
            </a:r>
          </a:p>
        </p:txBody>
      </p:sp>
      <p:sp>
        <p:nvSpPr>
          <p:cNvPr id="12" name="Pyöristetty suorakulmio 11"/>
          <p:cNvSpPr/>
          <p:nvPr/>
        </p:nvSpPr>
        <p:spPr>
          <a:xfrm>
            <a:off x="6242926" y="1626376"/>
            <a:ext cx="1529193" cy="836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Luovutus asiakkaan vapaaseen käyttöön</a:t>
            </a:r>
          </a:p>
        </p:txBody>
      </p:sp>
      <p:cxnSp>
        <p:nvCxnSpPr>
          <p:cNvPr id="14" name="Kulmayhdysviiva 13"/>
          <p:cNvCxnSpPr>
            <a:endCxn id="9" idx="1"/>
          </p:cNvCxnSpPr>
          <p:nvPr/>
        </p:nvCxnSpPr>
        <p:spPr>
          <a:xfrm flipV="1">
            <a:off x="1786127" y="2006794"/>
            <a:ext cx="355766" cy="4404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uora nuoliyhdysviiva 19"/>
          <p:cNvCxnSpPr>
            <a:stCxn id="9" idx="3"/>
            <a:endCxn id="11" idx="1"/>
          </p:cNvCxnSpPr>
          <p:nvPr/>
        </p:nvCxnSpPr>
        <p:spPr>
          <a:xfrm>
            <a:off x="3880965" y="2006794"/>
            <a:ext cx="38592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>
            <a:off x="5796080" y="2015211"/>
            <a:ext cx="446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yöristetty suorakulmio 27"/>
          <p:cNvSpPr/>
          <p:nvPr/>
        </p:nvSpPr>
        <p:spPr>
          <a:xfrm>
            <a:off x="0" y="2838318"/>
            <a:ext cx="9144000" cy="2305182"/>
          </a:xfrm>
          <a:prstGeom prst="roundRect">
            <a:avLst>
              <a:gd name="adj" fmla="val 808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600" b="1" dirty="0">
                <a:solidFill>
                  <a:schemeClr val="tx1"/>
                </a:solidFill>
              </a:rPr>
              <a:t>HENKILÖTIETOA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endParaRPr lang="fi-FI" dirty="0"/>
          </a:p>
        </p:txBody>
      </p:sp>
      <p:sp>
        <p:nvSpPr>
          <p:cNvPr id="39" name="Pyöristetty suorakulmio 38"/>
          <p:cNvSpPr/>
          <p:nvPr/>
        </p:nvSpPr>
        <p:spPr>
          <a:xfrm>
            <a:off x="4040589" y="3148937"/>
            <a:ext cx="1743158" cy="11746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Tietoaineiston kokoaminen ja muodostus </a:t>
            </a:r>
            <a:r>
              <a:rPr lang="fi-FI" sz="900" dirty="0">
                <a:solidFill>
                  <a:schemeClr val="tx1"/>
                </a:solidFill>
              </a:rPr>
              <a:t>36 §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(Lupaviranomainen/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Tilastoviranomainen/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Rekisterinpitäjä)</a:t>
            </a:r>
          </a:p>
        </p:txBody>
      </p:sp>
      <p:cxnSp>
        <p:nvCxnSpPr>
          <p:cNvPr id="49" name="Suora nuoliyhdysviiva 48"/>
          <p:cNvCxnSpPr>
            <a:cxnSpLocks/>
            <a:endCxn id="39" idx="1"/>
          </p:cNvCxnSpPr>
          <p:nvPr/>
        </p:nvCxnSpPr>
        <p:spPr>
          <a:xfrm>
            <a:off x="3564806" y="3725664"/>
            <a:ext cx="475783" cy="106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Pyöristetty suorakulmio 51"/>
          <p:cNvSpPr/>
          <p:nvPr/>
        </p:nvSpPr>
        <p:spPr>
          <a:xfrm>
            <a:off x="6116194" y="3148936"/>
            <a:ext cx="1582914" cy="102707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Luovutus tietoturvalliseen</a:t>
            </a:r>
          </a:p>
          <a:p>
            <a:pPr algn="ctr"/>
            <a:r>
              <a:rPr lang="fi-FI" sz="1100" b="1" dirty="0">
                <a:solidFill>
                  <a:schemeClr val="tx1"/>
                </a:solidFill>
              </a:rPr>
              <a:t>käyttöympäristöön </a:t>
            </a:r>
            <a:r>
              <a:rPr lang="fi-FI" sz="900" dirty="0">
                <a:solidFill>
                  <a:schemeClr val="tx1"/>
                </a:solidFill>
              </a:rPr>
              <a:t>(Lupaviranomaisen/</a:t>
            </a:r>
            <a:br>
              <a:rPr lang="fi-FI" sz="900" dirty="0">
                <a:solidFill>
                  <a:schemeClr val="tx1"/>
                </a:solidFill>
              </a:rPr>
            </a:br>
            <a:r>
              <a:rPr lang="fi-FI" sz="900" dirty="0">
                <a:solidFill>
                  <a:schemeClr val="tx1"/>
                </a:solidFill>
              </a:rPr>
              <a:t>Tilastokeskuksen/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Muun)</a:t>
            </a:r>
          </a:p>
        </p:txBody>
      </p:sp>
      <p:cxnSp>
        <p:nvCxnSpPr>
          <p:cNvPr id="56" name="Suora nuoliyhdysviiva 55"/>
          <p:cNvCxnSpPr>
            <a:endCxn id="52" idx="1"/>
          </p:cNvCxnSpPr>
          <p:nvPr/>
        </p:nvCxnSpPr>
        <p:spPr>
          <a:xfrm>
            <a:off x="5796080" y="3662471"/>
            <a:ext cx="32011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Pyöristetty suorakulmio 56"/>
          <p:cNvSpPr/>
          <p:nvPr/>
        </p:nvSpPr>
        <p:spPr>
          <a:xfrm>
            <a:off x="7188697" y="4214028"/>
            <a:ext cx="1529193" cy="7516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Asiakas</a:t>
            </a:r>
          </a:p>
          <a:p>
            <a:pPr algn="ctr"/>
            <a:r>
              <a:rPr lang="fi-FI" sz="1100" b="1" dirty="0">
                <a:solidFill>
                  <a:schemeClr val="tx1"/>
                </a:solidFill>
              </a:rPr>
              <a:t>käyttää</a:t>
            </a:r>
          </a:p>
          <a:p>
            <a:pPr algn="ctr"/>
            <a:r>
              <a:rPr lang="fi-FI" sz="1100" b="1" dirty="0">
                <a:solidFill>
                  <a:schemeClr val="tx1"/>
                </a:solidFill>
              </a:rPr>
              <a:t>aineistoa</a:t>
            </a:r>
          </a:p>
        </p:txBody>
      </p:sp>
      <p:cxnSp>
        <p:nvCxnSpPr>
          <p:cNvPr id="59" name="Kulmayhdysviiva 58"/>
          <p:cNvCxnSpPr>
            <a:stCxn id="57" idx="1"/>
          </p:cNvCxnSpPr>
          <p:nvPr/>
        </p:nvCxnSpPr>
        <p:spPr>
          <a:xfrm rot="10800000">
            <a:off x="6907651" y="4179684"/>
            <a:ext cx="281046" cy="41016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uora nuoliyhdysviiva 52"/>
          <p:cNvCxnSpPr/>
          <p:nvPr/>
        </p:nvCxnSpPr>
        <p:spPr>
          <a:xfrm>
            <a:off x="1669150" y="3772481"/>
            <a:ext cx="2824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yöristetty suorakulmio 60"/>
          <p:cNvSpPr/>
          <p:nvPr/>
        </p:nvSpPr>
        <p:spPr>
          <a:xfrm>
            <a:off x="256934" y="1743947"/>
            <a:ext cx="1529193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Asiakkaan TIETOPYYNTÖ </a:t>
            </a:r>
            <a:r>
              <a:rPr lang="fi-FI" sz="900" dirty="0">
                <a:solidFill>
                  <a:schemeClr val="tx1"/>
                </a:solidFill>
              </a:rPr>
              <a:t>46 §</a:t>
            </a:r>
          </a:p>
        </p:txBody>
      </p:sp>
      <p:sp>
        <p:nvSpPr>
          <p:cNvPr id="62" name="Pyöristetty suorakulmio 61"/>
          <p:cNvSpPr/>
          <p:nvPr/>
        </p:nvSpPr>
        <p:spPr>
          <a:xfrm>
            <a:off x="125188" y="3466067"/>
            <a:ext cx="1624815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Asiakkaan LUPAHAKEMUS </a:t>
            </a:r>
            <a:r>
              <a:rPr lang="fi-FI" sz="900" dirty="0">
                <a:solidFill>
                  <a:schemeClr val="tx1"/>
                </a:solidFill>
              </a:rPr>
              <a:t>46 §</a:t>
            </a:r>
          </a:p>
        </p:txBody>
      </p:sp>
      <p:sp>
        <p:nvSpPr>
          <p:cNvPr id="63" name="Pyöristetty suorakulmio 62"/>
          <p:cNvSpPr/>
          <p:nvPr/>
        </p:nvSpPr>
        <p:spPr>
          <a:xfrm>
            <a:off x="256933" y="2327328"/>
            <a:ext cx="1529193" cy="3777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Tiedonhyödyntämis- suunnitelma 46 §</a:t>
            </a:r>
          </a:p>
        </p:txBody>
      </p:sp>
      <p:sp>
        <p:nvSpPr>
          <p:cNvPr id="64" name="Pyöristetty suorakulmio 63"/>
          <p:cNvSpPr/>
          <p:nvPr/>
        </p:nvSpPr>
        <p:spPr>
          <a:xfrm>
            <a:off x="100123" y="4056584"/>
            <a:ext cx="1624815" cy="3777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Tiedonhyödyntämis- suunnitelma 46 §</a:t>
            </a:r>
          </a:p>
        </p:txBody>
      </p:sp>
      <p:cxnSp>
        <p:nvCxnSpPr>
          <p:cNvPr id="65" name="Suora nuoliyhdysviiva 64"/>
          <p:cNvCxnSpPr/>
          <p:nvPr/>
        </p:nvCxnSpPr>
        <p:spPr>
          <a:xfrm flipV="1">
            <a:off x="612701" y="2197789"/>
            <a:ext cx="0" cy="137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uora nuoliyhdysviiva 65"/>
          <p:cNvCxnSpPr/>
          <p:nvPr/>
        </p:nvCxnSpPr>
        <p:spPr>
          <a:xfrm flipV="1">
            <a:off x="528881" y="3942769"/>
            <a:ext cx="0" cy="137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Pyöristetty suorakulmio 66"/>
          <p:cNvSpPr/>
          <p:nvPr/>
        </p:nvSpPr>
        <p:spPr>
          <a:xfrm>
            <a:off x="1926522" y="3148935"/>
            <a:ext cx="1887418" cy="10810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Lupaviranomaisen/</a:t>
            </a:r>
            <a:br>
              <a:rPr lang="fi-FI" sz="1100" b="1" dirty="0">
                <a:solidFill>
                  <a:schemeClr val="tx1"/>
                </a:solidFill>
              </a:rPr>
            </a:br>
            <a:r>
              <a:rPr lang="fi-FI" sz="1100" b="1" dirty="0">
                <a:solidFill>
                  <a:schemeClr val="tx1"/>
                </a:solidFill>
              </a:rPr>
              <a:t>tilastoviranomaisen/</a:t>
            </a:r>
            <a:br>
              <a:rPr lang="fi-FI" sz="1100" b="1" dirty="0">
                <a:solidFill>
                  <a:schemeClr val="tx1"/>
                </a:solidFill>
              </a:rPr>
            </a:br>
            <a:r>
              <a:rPr lang="fi-FI" sz="1100" b="1" dirty="0">
                <a:solidFill>
                  <a:schemeClr val="tx1"/>
                </a:solidFill>
              </a:rPr>
              <a:t>rekisterinpitäjän</a:t>
            </a:r>
            <a:br>
              <a:rPr lang="fi-FI" sz="1100" b="1" dirty="0">
                <a:solidFill>
                  <a:schemeClr val="tx1"/>
                </a:solidFill>
              </a:rPr>
            </a:br>
            <a:r>
              <a:rPr lang="fi-FI" sz="1100" b="1" dirty="0">
                <a:solidFill>
                  <a:schemeClr val="tx1"/>
                </a:solidFill>
              </a:rPr>
              <a:t>TIETOLUPA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(yleiset perusteet 35, 36 ja 43 § &gt;</a:t>
            </a:r>
            <a:r>
              <a:rPr lang="fi-FI" sz="900" dirty="0">
                <a:solidFill>
                  <a:srgbClr val="FF0000"/>
                </a:solidFill>
              </a:rPr>
              <a:t> </a:t>
            </a:r>
            <a:r>
              <a:rPr lang="fi-FI" sz="900" dirty="0" err="1">
                <a:solidFill>
                  <a:schemeClr val="tx1"/>
                </a:solidFill>
              </a:rPr>
              <a:t>TietosuojaL+TSA</a:t>
            </a:r>
            <a:r>
              <a:rPr lang="fi-FI" sz="900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8313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OPETUS 39 §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0" y="995311"/>
            <a:ext cx="9144000" cy="1839329"/>
          </a:xfrm>
          <a:prstGeom prst="roundRect">
            <a:avLst>
              <a:gd name="adj" fmla="val 808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 HENKILÖTIETOA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Pyöristetty suorakulmio 8"/>
          <p:cNvSpPr/>
          <p:nvPr/>
        </p:nvSpPr>
        <p:spPr>
          <a:xfrm>
            <a:off x="2285099" y="1740817"/>
            <a:ext cx="1529193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Lupaviranomaisen</a:t>
            </a:r>
            <a:b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PÄÄTÖS</a:t>
            </a:r>
          </a:p>
        </p:txBody>
      </p:sp>
      <p:cxnSp>
        <p:nvCxnSpPr>
          <p:cNvPr id="20" name="Suora nuoliyhdysviiva 19"/>
          <p:cNvCxnSpPr>
            <a:stCxn id="9" idx="3"/>
          </p:cNvCxnSpPr>
          <p:nvPr/>
        </p:nvCxnSpPr>
        <p:spPr>
          <a:xfrm>
            <a:off x="3814292" y="2000414"/>
            <a:ext cx="452595" cy="3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yöristetty suorakulmio 27"/>
          <p:cNvSpPr/>
          <p:nvPr/>
        </p:nvSpPr>
        <p:spPr>
          <a:xfrm>
            <a:off x="0" y="2838318"/>
            <a:ext cx="9144000" cy="2305182"/>
          </a:xfrm>
          <a:prstGeom prst="roundRect">
            <a:avLst>
              <a:gd name="adj" fmla="val 808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HENKILÖTIETOA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9" name="Suora nuoliyhdysviiva 48"/>
          <p:cNvCxnSpPr/>
          <p:nvPr/>
        </p:nvCxnSpPr>
        <p:spPr>
          <a:xfrm>
            <a:off x="3564806" y="3725666"/>
            <a:ext cx="5900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Pyöristetty suorakulmio 51"/>
          <p:cNvSpPr/>
          <p:nvPr/>
        </p:nvSpPr>
        <p:spPr>
          <a:xfrm>
            <a:off x="6093952" y="3171984"/>
            <a:ext cx="1334320" cy="7934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Luovutus tietoturvalliseen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käyttö-ympäristöön</a:t>
            </a:r>
          </a:p>
        </p:txBody>
      </p:sp>
      <p:cxnSp>
        <p:nvCxnSpPr>
          <p:cNvPr id="56" name="Suora nuoliyhdysviiva 55"/>
          <p:cNvCxnSpPr/>
          <p:nvPr/>
        </p:nvCxnSpPr>
        <p:spPr>
          <a:xfrm>
            <a:off x="5673850" y="3736205"/>
            <a:ext cx="448327" cy="3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Pyöristetty suorakulmio 56"/>
          <p:cNvSpPr/>
          <p:nvPr/>
        </p:nvSpPr>
        <p:spPr>
          <a:xfrm>
            <a:off x="7676956" y="4354343"/>
            <a:ext cx="1414274" cy="6437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sz="900" b="1" dirty="0">
                <a:solidFill>
                  <a:srgbClr val="000000"/>
                </a:solidFill>
                <a:latin typeface="Arial"/>
              </a:rPr>
              <a:t>Luvan saada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käyttää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aineistoa</a:t>
            </a:r>
          </a:p>
        </p:txBody>
      </p:sp>
      <p:cxnSp>
        <p:nvCxnSpPr>
          <p:cNvPr id="59" name="Kulmayhdysviiva 58"/>
          <p:cNvCxnSpPr>
            <a:stCxn id="57" idx="1"/>
            <a:endCxn id="52" idx="3"/>
          </p:cNvCxnSpPr>
          <p:nvPr/>
        </p:nvCxnSpPr>
        <p:spPr>
          <a:xfrm rot="10800000">
            <a:off x="7428272" y="3568709"/>
            <a:ext cx="248684" cy="11075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yöristetty suorakulmio 20"/>
          <p:cNvSpPr/>
          <p:nvPr/>
        </p:nvSpPr>
        <p:spPr>
          <a:xfrm>
            <a:off x="1809397" y="4084463"/>
            <a:ext cx="2156320" cy="78814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Tunnisteellisena vain jos </a:t>
            </a:r>
            <a:r>
              <a:rPr lang="fi-FI" sz="900" dirty="0">
                <a:solidFill>
                  <a:schemeClr val="tx1"/>
                </a:solidFill>
              </a:rPr>
              <a:t>opetusta ei voida muuten toteuttaa tapauksen harvinaislaatuisuuden, opetuksen luonteen tai muun syyn vuoksi</a:t>
            </a:r>
          </a:p>
        </p:txBody>
      </p:sp>
      <p:cxnSp>
        <p:nvCxnSpPr>
          <p:cNvPr id="4" name="Suora nuoliyhdysviiva 3"/>
          <p:cNvCxnSpPr/>
          <p:nvPr/>
        </p:nvCxnSpPr>
        <p:spPr>
          <a:xfrm flipV="1">
            <a:off x="2567940" y="3957623"/>
            <a:ext cx="0" cy="126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Pyöristetty suorakulmio 24"/>
          <p:cNvSpPr/>
          <p:nvPr/>
        </p:nvSpPr>
        <p:spPr>
          <a:xfrm>
            <a:off x="7657719" y="3352800"/>
            <a:ext cx="1437545" cy="7578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Opetusta seuraavat on </a:t>
            </a:r>
            <a:r>
              <a:rPr lang="fi-FI" sz="900" b="1" dirty="0">
                <a:solidFill>
                  <a:schemeClr val="tx1"/>
                </a:solidFill>
              </a:rPr>
              <a:t>informoitava salassapito-velvollisuudesta</a:t>
            </a:r>
            <a:endParaRPr lang="fi-FI" sz="900" dirty="0">
              <a:solidFill>
                <a:schemeClr val="tx1"/>
              </a:solidFill>
            </a:endParaRPr>
          </a:p>
        </p:txBody>
      </p:sp>
      <p:cxnSp>
        <p:nvCxnSpPr>
          <p:cNvPr id="13" name="Kulmayhdysviiva 12"/>
          <p:cNvCxnSpPr>
            <a:stCxn id="57" idx="0"/>
            <a:endCxn id="25" idx="2"/>
          </p:cNvCxnSpPr>
          <p:nvPr/>
        </p:nvCxnSpPr>
        <p:spPr>
          <a:xfrm rot="16200000" flipV="1">
            <a:off x="8258460" y="4228709"/>
            <a:ext cx="243667" cy="760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Pyöristetty suorakulmio 30"/>
          <p:cNvSpPr/>
          <p:nvPr/>
        </p:nvSpPr>
        <p:spPr>
          <a:xfrm>
            <a:off x="2285099" y="1740817"/>
            <a:ext cx="1529193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Lupaviranomaisen</a:t>
            </a:r>
            <a:br>
              <a:rPr lang="fi-FI" sz="1100" b="1" dirty="0">
                <a:solidFill>
                  <a:schemeClr val="tx1"/>
                </a:solidFill>
              </a:rPr>
            </a:br>
            <a:r>
              <a:rPr lang="fi-FI" sz="1100" b="1" dirty="0">
                <a:solidFill>
                  <a:schemeClr val="tx1"/>
                </a:solidFill>
              </a:rPr>
              <a:t>PÄÄTÖS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(yleiset perusteet 45 §)</a:t>
            </a:r>
          </a:p>
        </p:txBody>
      </p:sp>
      <p:cxnSp>
        <p:nvCxnSpPr>
          <p:cNvPr id="32" name="Kulmayhdysviiva 31"/>
          <p:cNvCxnSpPr>
            <a:endCxn id="31" idx="1"/>
          </p:cNvCxnSpPr>
          <p:nvPr/>
        </p:nvCxnSpPr>
        <p:spPr>
          <a:xfrm flipV="1">
            <a:off x="1786127" y="2000414"/>
            <a:ext cx="498972" cy="313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nuoliyhdysviiva 33"/>
          <p:cNvCxnSpPr/>
          <p:nvPr/>
        </p:nvCxnSpPr>
        <p:spPr>
          <a:xfrm>
            <a:off x="1679446" y="3725664"/>
            <a:ext cx="3561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Pyöristetty suorakulmio 34"/>
          <p:cNvSpPr/>
          <p:nvPr/>
        </p:nvSpPr>
        <p:spPr>
          <a:xfrm>
            <a:off x="256934" y="1743947"/>
            <a:ext cx="1529193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Asiakkaan TIETOPYYNTÖ </a:t>
            </a:r>
            <a:r>
              <a:rPr lang="fi-FI" sz="900" dirty="0">
                <a:solidFill>
                  <a:schemeClr val="tx1"/>
                </a:solidFill>
              </a:rPr>
              <a:t>46 §</a:t>
            </a:r>
          </a:p>
        </p:txBody>
      </p:sp>
      <p:sp>
        <p:nvSpPr>
          <p:cNvPr id="36" name="Pyöristetty suorakulmio 35"/>
          <p:cNvSpPr/>
          <p:nvPr/>
        </p:nvSpPr>
        <p:spPr>
          <a:xfrm>
            <a:off x="125188" y="3466067"/>
            <a:ext cx="1624815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Asiakkaan LUPAHAKEMUS </a:t>
            </a:r>
            <a:r>
              <a:rPr lang="fi-FI" sz="900" dirty="0">
                <a:solidFill>
                  <a:schemeClr val="tx1"/>
                </a:solidFill>
              </a:rPr>
              <a:t>46 §</a:t>
            </a:r>
          </a:p>
        </p:txBody>
      </p:sp>
      <p:sp>
        <p:nvSpPr>
          <p:cNvPr id="37" name="Pyöristetty suorakulmio 36"/>
          <p:cNvSpPr/>
          <p:nvPr/>
        </p:nvSpPr>
        <p:spPr>
          <a:xfrm>
            <a:off x="256933" y="2327328"/>
            <a:ext cx="1529193" cy="3777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Tiedonhyödyntämis- suunnitelma 46 §</a:t>
            </a:r>
          </a:p>
        </p:txBody>
      </p:sp>
      <p:sp>
        <p:nvSpPr>
          <p:cNvPr id="38" name="Pyöristetty suorakulmio 37"/>
          <p:cNvSpPr/>
          <p:nvPr/>
        </p:nvSpPr>
        <p:spPr>
          <a:xfrm>
            <a:off x="100123" y="4056584"/>
            <a:ext cx="1624815" cy="3777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Tiedonhyödyntämis- suunnitelma 46 §</a:t>
            </a:r>
          </a:p>
        </p:txBody>
      </p:sp>
      <p:cxnSp>
        <p:nvCxnSpPr>
          <p:cNvPr id="40" name="Suora nuoliyhdysviiva 39"/>
          <p:cNvCxnSpPr/>
          <p:nvPr/>
        </p:nvCxnSpPr>
        <p:spPr>
          <a:xfrm flipV="1">
            <a:off x="612701" y="2197789"/>
            <a:ext cx="0" cy="137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uora nuoliyhdysviiva 40"/>
          <p:cNvCxnSpPr/>
          <p:nvPr/>
        </p:nvCxnSpPr>
        <p:spPr>
          <a:xfrm flipV="1">
            <a:off x="528881" y="3942769"/>
            <a:ext cx="0" cy="137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Pyöristetty suorakulmio 41"/>
          <p:cNvSpPr/>
          <p:nvPr/>
        </p:nvSpPr>
        <p:spPr>
          <a:xfrm>
            <a:off x="2035613" y="3265114"/>
            <a:ext cx="1743160" cy="7201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Rekisterinpitäjän/</a:t>
            </a:r>
            <a:br>
              <a:rPr lang="fi-FI" sz="1100" b="1" dirty="0">
                <a:solidFill>
                  <a:schemeClr val="tx1"/>
                </a:solidFill>
              </a:rPr>
            </a:br>
            <a:r>
              <a:rPr lang="fi-FI" sz="1100" b="1" dirty="0">
                <a:solidFill>
                  <a:schemeClr val="tx1"/>
                </a:solidFill>
              </a:rPr>
              <a:t>Lupaviranomaisen</a:t>
            </a:r>
            <a:br>
              <a:rPr lang="fi-FI" sz="1100" b="1" dirty="0">
                <a:solidFill>
                  <a:schemeClr val="tx1"/>
                </a:solidFill>
              </a:rPr>
            </a:br>
            <a:r>
              <a:rPr lang="fi-FI" sz="1100" b="1" dirty="0">
                <a:solidFill>
                  <a:schemeClr val="tx1"/>
                </a:solidFill>
              </a:rPr>
              <a:t>TIETOLUPA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(yleiset perusteet 35 ja 43 §)</a:t>
            </a:r>
          </a:p>
        </p:txBody>
      </p:sp>
      <p:sp>
        <p:nvSpPr>
          <p:cNvPr id="39" name="Pyöristetty suorakulmio 38"/>
          <p:cNvSpPr/>
          <p:nvPr/>
        </p:nvSpPr>
        <p:spPr>
          <a:xfrm>
            <a:off x="4196794" y="4228823"/>
            <a:ext cx="1701219" cy="81686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rgbClr val="000000"/>
                </a:solidFill>
                <a:latin typeface="Arial"/>
              </a:rPr>
              <a:t>Rekisterinpitäjä antaa  omalle työntekijälle</a:t>
            </a:r>
          </a:p>
          <a:p>
            <a:pPr algn="ctr"/>
            <a:r>
              <a:rPr lang="fi-FI" sz="1000" b="1" dirty="0">
                <a:solidFill>
                  <a:srgbClr val="000000"/>
                </a:solidFill>
                <a:latin typeface="Arial"/>
              </a:rPr>
              <a:t>luvan koota aineiston itse </a:t>
            </a:r>
          </a:p>
        </p:txBody>
      </p:sp>
      <p:sp>
        <p:nvSpPr>
          <p:cNvPr id="30" name="Pyöristetty suorakulmio 29"/>
          <p:cNvSpPr/>
          <p:nvPr/>
        </p:nvSpPr>
        <p:spPr>
          <a:xfrm>
            <a:off x="4266887" y="1465832"/>
            <a:ext cx="1529193" cy="108192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Tilastoaineiston kokoaminen ja </a:t>
            </a:r>
            <a:r>
              <a:rPr lang="fi-FI" sz="1100" b="1" dirty="0" err="1">
                <a:solidFill>
                  <a:schemeClr val="tx1"/>
                </a:solidFill>
              </a:rPr>
              <a:t>aggrekoidun</a:t>
            </a:r>
            <a:r>
              <a:rPr lang="fi-FI" sz="1100" b="1" dirty="0">
                <a:solidFill>
                  <a:schemeClr val="tx1"/>
                </a:solidFill>
              </a:rPr>
              <a:t> tilastotiedon muodostus</a:t>
            </a:r>
          </a:p>
        </p:txBody>
      </p:sp>
      <p:sp>
        <p:nvSpPr>
          <p:cNvPr id="33" name="Pyöristetty suorakulmio 32"/>
          <p:cNvSpPr/>
          <p:nvPr/>
        </p:nvSpPr>
        <p:spPr>
          <a:xfrm>
            <a:off x="6242926" y="1626376"/>
            <a:ext cx="1529193" cy="8361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Luovutus asiakkaan vapaaseen käyttöön</a:t>
            </a:r>
          </a:p>
        </p:txBody>
      </p:sp>
      <p:cxnSp>
        <p:nvCxnSpPr>
          <p:cNvPr id="43" name="Suora nuoliyhdysviiva 42"/>
          <p:cNvCxnSpPr/>
          <p:nvPr/>
        </p:nvCxnSpPr>
        <p:spPr>
          <a:xfrm>
            <a:off x="5796080" y="2015211"/>
            <a:ext cx="446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Pyöristetty suorakulmio 43"/>
          <p:cNvSpPr/>
          <p:nvPr/>
        </p:nvSpPr>
        <p:spPr>
          <a:xfrm>
            <a:off x="4154855" y="2936008"/>
            <a:ext cx="1743158" cy="117466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Tietoaineiston kokoaminen ja muodostus </a:t>
            </a:r>
            <a:r>
              <a:rPr lang="fi-FI" sz="900" dirty="0">
                <a:solidFill>
                  <a:schemeClr val="tx1"/>
                </a:solidFill>
              </a:rPr>
              <a:t>36 §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(Lupaviranomainen/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Tilastoviranomainen/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Rekisterinpitäjä)</a:t>
            </a:r>
          </a:p>
        </p:txBody>
      </p:sp>
      <p:cxnSp>
        <p:nvCxnSpPr>
          <p:cNvPr id="16" name="Kulmayhdysviiva 15"/>
          <p:cNvCxnSpPr/>
          <p:nvPr/>
        </p:nvCxnSpPr>
        <p:spPr>
          <a:xfrm rot="16200000" flipH="1">
            <a:off x="3683921" y="4096707"/>
            <a:ext cx="897888" cy="183208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Pyöristetty suorakulmio 44"/>
          <p:cNvSpPr/>
          <p:nvPr/>
        </p:nvSpPr>
        <p:spPr>
          <a:xfrm>
            <a:off x="6122177" y="4235816"/>
            <a:ext cx="1334320" cy="7934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rgbClr val="000000"/>
                </a:solidFill>
                <a:latin typeface="Arial"/>
              </a:rPr>
              <a:t>Aineisto rekisterinpitäjän tieto-järjestelmässä</a:t>
            </a:r>
          </a:p>
        </p:txBody>
      </p:sp>
      <p:cxnSp>
        <p:nvCxnSpPr>
          <p:cNvPr id="46" name="Kulmayhdysviiva 45"/>
          <p:cNvCxnSpPr>
            <a:stCxn id="57" idx="1"/>
            <a:endCxn id="45" idx="3"/>
          </p:cNvCxnSpPr>
          <p:nvPr/>
        </p:nvCxnSpPr>
        <p:spPr>
          <a:xfrm rot="10800000">
            <a:off x="7456498" y="4632541"/>
            <a:ext cx="220459" cy="436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uora nuoliyhdysviiva 47"/>
          <p:cNvCxnSpPr>
            <a:stCxn id="39" idx="3"/>
            <a:endCxn id="45" idx="1"/>
          </p:cNvCxnSpPr>
          <p:nvPr/>
        </p:nvCxnSpPr>
        <p:spPr>
          <a:xfrm flipV="1">
            <a:off x="5898013" y="4632540"/>
            <a:ext cx="224164" cy="47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752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Viranomaisen suunnittelu- ja selvitystehtävät 40 §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0" y="995311"/>
            <a:ext cx="9144000" cy="1839329"/>
          </a:xfrm>
          <a:prstGeom prst="roundRect">
            <a:avLst>
              <a:gd name="adj" fmla="val 808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600" b="1" dirty="0">
                <a:solidFill>
                  <a:schemeClr val="tx1"/>
                </a:solidFill>
              </a:rPr>
              <a:t>EI HENKILÖTIETOA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endParaRPr lang="fi-FI" dirty="0"/>
          </a:p>
        </p:txBody>
      </p:sp>
      <p:sp>
        <p:nvSpPr>
          <p:cNvPr id="11" name="Pyöristetty suorakulmio 10"/>
          <p:cNvSpPr/>
          <p:nvPr/>
        </p:nvSpPr>
        <p:spPr>
          <a:xfrm>
            <a:off x="4266887" y="1535633"/>
            <a:ext cx="1529193" cy="9562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Tilastoaineiston kokoaminen ja </a:t>
            </a:r>
            <a:r>
              <a:rPr lang="fi-FI" sz="1100" b="1" dirty="0" err="1">
                <a:solidFill>
                  <a:schemeClr val="tx1"/>
                </a:solidFill>
              </a:rPr>
              <a:t>aggrekoidun</a:t>
            </a:r>
            <a:r>
              <a:rPr lang="fi-FI" sz="1100" b="1" dirty="0">
                <a:solidFill>
                  <a:schemeClr val="tx1"/>
                </a:solidFill>
              </a:rPr>
              <a:t> tilastotiedon muodostus</a:t>
            </a:r>
          </a:p>
        </p:txBody>
      </p:sp>
      <p:sp>
        <p:nvSpPr>
          <p:cNvPr id="12" name="Pyöristetty suorakulmio 11"/>
          <p:cNvSpPr/>
          <p:nvPr/>
        </p:nvSpPr>
        <p:spPr>
          <a:xfrm>
            <a:off x="6242926" y="1584494"/>
            <a:ext cx="1529193" cy="8096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Luovutus asiakkaan vapaaseen käyttöön</a:t>
            </a:r>
          </a:p>
        </p:txBody>
      </p:sp>
      <p:cxnSp>
        <p:nvCxnSpPr>
          <p:cNvPr id="20" name="Suora nuoliyhdysviiva 19"/>
          <p:cNvCxnSpPr>
            <a:endCxn id="11" idx="1"/>
          </p:cNvCxnSpPr>
          <p:nvPr/>
        </p:nvCxnSpPr>
        <p:spPr>
          <a:xfrm>
            <a:off x="3814292" y="2000415"/>
            <a:ext cx="452595" cy="13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>
            <a:off x="5796080" y="2015211"/>
            <a:ext cx="446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Pyöristetty suorakulmio 27"/>
          <p:cNvSpPr/>
          <p:nvPr/>
        </p:nvSpPr>
        <p:spPr>
          <a:xfrm>
            <a:off x="0" y="2838318"/>
            <a:ext cx="9144000" cy="2305182"/>
          </a:xfrm>
          <a:prstGeom prst="roundRect">
            <a:avLst>
              <a:gd name="adj" fmla="val 808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600" b="1" dirty="0">
                <a:solidFill>
                  <a:schemeClr val="tx1"/>
                </a:solidFill>
              </a:rPr>
              <a:t>HENKILÖTIETOA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endParaRPr lang="fi-FI" dirty="0"/>
          </a:p>
        </p:txBody>
      </p:sp>
      <p:sp>
        <p:nvSpPr>
          <p:cNvPr id="39" name="Pyöristetty suorakulmio 38"/>
          <p:cNvSpPr/>
          <p:nvPr/>
        </p:nvSpPr>
        <p:spPr>
          <a:xfrm>
            <a:off x="4040589" y="3367261"/>
            <a:ext cx="1529193" cy="7242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Tietoaineiston kokoaminen ja muodostus</a:t>
            </a:r>
          </a:p>
        </p:txBody>
      </p:sp>
      <p:cxnSp>
        <p:nvCxnSpPr>
          <p:cNvPr id="49" name="Suora nuoliyhdysviiva 48"/>
          <p:cNvCxnSpPr>
            <a:stCxn id="30" idx="3"/>
            <a:endCxn id="39" idx="1"/>
          </p:cNvCxnSpPr>
          <p:nvPr/>
        </p:nvCxnSpPr>
        <p:spPr>
          <a:xfrm>
            <a:off x="3564806" y="3725664"/>
            <a:ext cx="475783" cy="37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Pyöristetty suorakulmio 51"/>
          <p:cNvSpPr/>
          <p:nvPr/>
        </p:nvSpPr>
        <p:spPr>
          <a:xfrm>
            <a:off x="6116194" y="3148936"/>
            <a:ext cx="1334320" cy="7934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Luovutus tietoturvalliseen</a:t>
            </a:r>
          </a:p>
          <a:p>
            <a:pPr algn="ctr"/>
            <a:r>
              <a:rPr lang="fi-FI" sz="1100" b="1" dirty="0">
                <a:solidFill>
                  <a:schemeClr val="tx1"/>
                </a:solidFill>
              </a:rPr>
              <a:t>käyttö-ympäristöön</a:t>
            </a:r>
          </a:p>
        </p:txBody>
      </p:sp>
      <p:cxnSp>
        <p:nvCxnSpPr>
          <p:cNvPr id="56" name="Suora nuoliyhdysviiva 55"/>
          <p:cNvCxnSpPr>
            <a:endCxn id="52" idx="1"/>
          </p:cNvCxnSpPr>
          <p:nvPr/>
        </p:nvCxnSpPr>
        <p:spPr>
          <a:xfrm>
            <a:off x="5576130" y="3542497"/>
            <a:ext cx="540064" cy="31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Pyöristetty suorakulmio 56"/>
          <p:cNvSpPr/>
          <p:nvPr/>
        </p:nvSpPr>
        <p:spPr>
          <a:xfrm>
            <a:off x="7188697" y="4090929"/>
            <a:ext cx="1529193" cy="7516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Asiakas</a:t>
            </a:r>
          </a:p>
          <a:p>
            <a:pPr algn="ctr"/>
            <a:r>
              <a:rPr lang="fi-FI" sz="1100" b="1" dirty="0">
                <a:solidFill>
                  <a:schemeClr val="tx1"/>
                </a:solidFill>
              </a:rPr>
              <a:t>käyttää</a:t>
            </a:r>
          </a:p>
          <a:p>
            <a:pPr algn="ctr"/>
            <a:r>
              <a:rPr lang="fi-FI" sz="1100" b="1" dirty="0">
                <a:solidFill>
                  <a:schemeClr val="tx1"/>
                </a:solidFill>
              </a:rPr>
              <a:t>aineistoa</a:t>
            </a:r>
          </a:p>
        </p:txBody>
      </p:sp>
      <p:cxnSp>
        <p:nvCxnSpPr>
          <p:cNvPr id="59" name="Kulmayhdysviiva 58"/>
          <p:cNvCxnSpPr>
            <a:stCxn id="57" idx="1"/>
            <a:endCxn id="52" idx="2"/>
          </p:cNvCxnSpPr>
          <p:nvPr/>
        </p:nvCxnSpPr>
        <p:spPr>
          <a:xfrm rot="10800000">
            <a:off x="6783355" y="3942383"/>
            <a:ext cx="405343" cy="52437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yöristetty suorakulmio 20"/>
          <p:cNvSpPr/>
          <p:nvPr/>
        </p:nvSpPr>
        <p:spPr>
          <a:xfrm>
            <a:off x="2035613" y="4191001"/>
            <a:ext cx="2680424" cy="78783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40 §:n edellytykset: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chemeClr val="tx1"/>
                </a:solidFill>
              </a:rPr>
              <a:t>asianmukainen tiedonhyödyntämissuunnitelma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chemeClr val="tx1"/>
                </a:solidFill>
              </a:rPr>
              <a:t>tietotarvetta ei voida toteuttaa ilman henkilötietojen käsittelyä</a:t>
            </a:r>
          </a:p>
        </p:txBody>
      </p:sp>
      <p:sp>
        <p:nvSpPr>
          <p:cNvPr id="24" name="Pyöristetty suorakulmio 23"/>
          <p:cNvSpPr/>
          <p:nvPr/>
        </p:nvSpPr>
        <p:spPr>
          <a:xfrm>
            <a:off x="2285099" y="1740817"/>
            <a:ext cx="1529193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Lupaviranomaisen</a:t>
            </a:r>
            <a:br>
              <a:rPr lang="fi-FI" sz="1100" b="1" dirty="0">
                <a:solidFill>
                  <a:schemeClr val="tx1"/>
                </a:solidFill>
              </a:rPr>
            </a:br>
            <a:r>
              <a:rPr lang="fi-FI" sz="1100" b="1" dirty="0">
                <a:solidFill>
                  <a:schemeClr val="tx1"/>
                </a:solidFill>
              </a:rPr>
              <a:t>PÄÄTÖS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(yleiset perusteet 45 §)</a:t>
            </a:r>
          </a:p>
        </p:txBody>
      </p:sp>
      <p:cxnSp>
        <p:nvCxnSpPr>
          <p:cNvPr id="25" name="Kulmayhdysviiva 24"/>
          <p:cNvCxnSpPr>
            <a:endCxn id="24" idx="1"/>
          </p:cNvCxnSpPr>
          <p:nvPr/>
        </p:nvCxnSpPr>
        <p:spPr>
          <a:xfrm flipV="1">
            <a:off x="1786127" y="2000414"/>
            <a:ext cx="498972" cy="313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yöristetty suorakulmio 25"/>
          <p:cNvSpPr/>
          <p:nvPr/>
        </p:nvSpPr>
        <p:spPr>
          <a:xfrm>
            <a:off x="2035613" y="3356226"/>
            <a:ext cx="1743160" cy="7003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Lupaviranomaisen/</a:t>
            </a:r>
            <a:br>
              <a:rPr lang="fi-FI" sz="1100" b="1" dirty="0">
                <a:solidFill>
                  <a:schemeClr val="tx1"/>
                </a:solidFill>
              </a:rPr>
            </a:br>
            <a:r>
              <a:rPr lang="fi-FI" sz="1100" b="1" dirty="0">
                <a:solidFill>
                  <a:schemeClr val="tx1"/>
                </a:solidFill>
              </a:rPr>
              <a:t>rekisterinpitäjän</a:t>
            </a:r>
            <a:br>
              <a:rPr lang="fi-FI" sz="1100" b="1" dirty="0">
                <a:solidFill>
                  <a:schemeClr val="tx1"/>
                </a:solidFill>
              </a:rPr>
            </a:br>
            <a:r>
              <a:rPr lang="fi-FI" sz="1100" b="1" dirty="0">
                <a:solidFill>
                  <a:schemeClr val="tx1"/>
                </a:solidFill>
              </a:rPr>
              <a:t>TIETOLUPA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(yleiset perusteet 35 ja 43 §)</a:t>
            </a:r>
          </a:p>
        </p:txBody>
      </p:sp>
      <p:cxnSp>
        <p:nvCxnSpPr>
          <p:cNvPr id="31" name="Suora nuoliyhdysviiva 30"/>
          <p:cNvCxnSpPr/>
          <p:nvPr/>
        </p:nvCxnSpPr>
        <p:spPr>
          <a:xfrm>
            <a:off x="1679446" y="3725664"/>
            <a:ext cx="414600" cy="37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yöristetty suorakulmio 31"/>
          <p:cNvSpPr/>
          <p:nvPr/>
        </p:nvSpPr>
        <p:spPr>
          <a:xfrm>
            <a:off x="256934" y="1743947"/>
            <a:ext cx="1529193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Asiakkaan TIETOPYYNTÖ </a:t>
            </a:r>
            <a:r>
              <a:rPr lang="fi-FI" sz="900" dirty="0">
                <a:solidFill>
                  <a:schemeClr val="tx1"/>
                </a:solidFill>
              </a:rPr>
              <a:t>46 §</a:t>
            </a:r>
          </a:p>
        </p:txBody>
      </p:sp>
      <p:sp>
        <p:nvSpPr>
          <p:cNvPr id="33" name="Pyöristetty suorakulmio 32"/>
          <p:cNvSpPr/>
          <p:nvPr/>
        </p:nvSpPr>
        <p:spPr>
          <a:xfrm>
            <a:off x="125188" y="3466067"/>
            <a:ext cx="1624815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Asiakkaan LUPAHAKEMUS </a:t>
            </a:r>
            <a:r>
              <a:rPr lang="fi-FI" sz="900" dirty="0">
                <a:solidFill>
                  <a:schemeClr val="tx1"/>
                </a:solidFill>
              </a:rPr>
              <a:t>46 §</a:t>
            </a:r>
          </a:p>
        </p:txBody>
      </p:sp>
      <p:sp>
        <p:nvSpPr>
          <p:cNvPr id="34" name="Pyöristetty suorakulmio 33"/>
          <p:cNvSpPr/>
          <p:nvPr/>
        </p:nvSpPr>
        <p:spPr>
          <a:xfrm>
            <a:off x="256933" y="2327328"/>
            <a:ext cx="1529193" cy="3777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Tiedonhyödyntämis- suunnitelma 46 §</a:t>
            </a:r>
          </a:p>
        </p:txBody>
      </p:sp>
      <p:sp>
        <p:nvSpPr>
          <p:cNvPr id="35" name="Pyöristetty suorakulmio 34"/>
          <p:cNvSpPr/>
          <p:nvPr/>
        </p:nvSpPr>
        <p:spPr>
          <a:xfrm>
            <a:off x="100123" y="4056584"/>
            <a:ext cx="1624815" cy="3777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Tiedonhyödyntämis- suunnitelma 46 §</a:t>
            </a:r>
          </a:p>
        </p:txBody>
      </p:sp>
      <p:cxnSp>
        <p:nvCxnSpPr>
          <p:cNvPr id="36" name="Suora nuoliyhdysviiva 35"/>
          <p:cNvCxnSpPr/>
          <p:nvPr/>
        </p:nvCxnSpPr>
        <p:spPr>
          <a:xfrm flipV="1">
            <a:off x="612701" y="2197789"/>
            <a:ext cx="0" cy="137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nuoliyhdysviiva 36"/>
          <p:cNvCxnSpPr/>
          <p:nvPr/>
        </p:nvCxnSpPr>
        <p:spPr>
          <a:xfrm flipV="1">
            <a:off x="528881" y="3942769"/>
            <a:ext cx="0" cy="137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uora nuoliyhdysviiva 3"/>
          <p:cNvCxnSpPr/>
          <p:nvPr/>
        </p:nvCxnSpPr>
        <p:spPr>
          <a:xfrm flipV="1">
            <a:off x="2369820" y="4056583"/>
            <a:ext cx="0" cy="134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059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/>
          <p:cNvSpPr/>
          <p:nvPr/>
        </p:nvSpPr>
        <p:spPr>
          <a:xfrm>
            <a:off x="0" y="995311"/>
            <a:ext cx="9144000" cy="4148189"/>
          </a:xfrm>
          <a:prstGeom prst="roundRect">
            <a:avLst>
              <a:gd name="adj" fmla="val 808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i-FI" sz="1600" b="1" dirty="0">
                <a:solidFill>
                  <a:schemeClr val="tx1"/>
                </a:solidFill>
              </a:rPr>
              <a:t>HENKILÖTIETOA</a:t>
            </a:r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endParaRPr lang="fi-FI" dirty="0"/>
          </a:p>
        </p:txBody>
      </p:sp>
      <p:sp>
        <p:nvSpPr>
          <p:cNvPr id="39" name="Pyöristetty suorakulmio 38"/>
          <p:cNvSpPr/>
          <p:nvPr/>
        </p:nvSpPr>
        <p:spPr>
          <a:xfrm>
            <a:off x="619922" y="3578671"/>
            <a:ext cx="8524078" cy="1561977"/>
          </a:xfrm>
          <a:prstGeom prst="roundRect">
            <a:avLst>
              <a:gd name="adj" fmla="val 8085"/>
            </a:avLst>
          </a:prstGeom>
          <a:solidFill>
            <a:srgbClr val="FEFB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defRPr/>
            </a:pPr>
            <a:r>
              <a:rPr lang="fi-FI" i="1" dirty="0"/>
              <a:t>Tietolupaviranomainen </a:t>
            </a:r>
            <a:r>
              <a:rPr lang="fi-FI" dirty="0"/>
              <a:t>vastaa kuitenkin Eläketurvakeskuksen, Väestörekisterikeskuksen ja Tilastokeskuksen tietoihin kohdistuvasta </a:t>
            </a:r>
            <a:r>
              <a:rPr lang="fi-FI" i="1" dirty="0"/>
              <a:t>tietolupapäätöksestä</a:t>
            </a:r>
            <a:r>
              <a:rPr lang="fi-FI" dirty="0"/>
              <a:t> vain, jos kyseisiä tietoja yhdistetään 6 §:n 1—8 kohdassa tarkoitettujen organisaatioiden tietoihin. 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Sote</a:t>
            </a:r>
            <a:r>
              <a:rPr lang="fi-FI" dirty="0"/>
              <a:t> palveluiden tietojohtaminen 41 §</a:t>
            </a:r>
          </a:p>
        </p:txBody>
      </p:sp>
      <p:sp>
        <p:nvSpPr>
          <p:cNvPr id="11" name="Pyöristetty suorakulmio 10"/>
          <p:cNvSpPr/>
          <p:nvPr/>
        </p:nvSpPr>
        <p:spPr>
          <a:xfrm>
            <a:off x="4672721" y="1339287"/>
            <a:ext cx="1529193" cy="79248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Aineiston kokoaminen ja muodostus omista</a:t>
            </a:r>
          </a:p>
          <a:p>
            <a:pPr algn="ctr"/>
            <a:r>
              <a:rPr lang="fi-FI" sz="1100" b="1" dirty="0">
                <a:solidFill>
                  <a:schemeClr val="tx1"/>
                </a:solidFill>
              </a:rPr>
              <a:t>rekistereistä</a:t>
            </a:r>
          </a:p>
        </p:txBody>
      </p:sp>
      <p:cxnSp>
        <p:nvCxnSpPr>
          <p:cNvPr id="20" name="Suora nuoliyhdysviiva 19"/>
          <p:cNvCxnSpPr>
            <a:endCxn id="11" idx="1"/>
          </p:cNvCxnSpPr>
          <p:nvPr/>
        </p:nvCxnSpPr>
        <p:spPr>
          <a:xfrm>
            <a:off x="4220126" y="1731881"/>
            <a:ext cx="452595" cy="36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uora nuoliyhdysviiva 26"/>
          <p:cNvCxnSpPr/>
          <p:nvPr/>
        </p:nvCxnSpPr>
        <p:spPr>
          <a:xfrm>
            <a:off x="6201914" y="1746678"/>
            <a:ext cx="446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Pyöristetty suorakulmio 51"/>
          <p:cNvSpPr/>
          <p:nvPr/>
        </p:nvSpPr>
        <p:spPr>
          <a:xfrm>
            <a:off x="6648760" y="1349954"/>
            <a:ext cx="1590434" cy="79344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Käsittely omassa käyttöympäristössä</a:t>
            </a:r>
          </a:p>
        </p:txBody>
      </p:sp>
      <p:sp>
        <p:nvSpPr>
          <p:cNvPr id="21" name="Pyöristetty suorakulmio 20"/>
          <p:cNvSpPr/>
          <p:nvPr/>
        </p:nvSpPr>
        <p:spPr>
          <a:xfrm>
            <a:off x="2682566" y="2339028"/>
            <a:ext cx="2680424" cy="10978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edellytykset: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chemeClr val="tx1"/>
                </a:solidFill>
              </a:rPr>
              <a:t>Tiedot syntyneet omassa toiminnassa tai ovat omiin rekistereihin tallennettuja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i-FI" sz="900" dirty="0">
                <a:solidFill>
                  <a:schemeClr val="tx1"/>
                </a:solidFill>
              </a:rPr>
              <a:t>käyttö on välttämätöntä</a:t>
            </a:r>
            <a:r>
              <a:rPr lang="fi-FI" sz="900" strike="sngStrike" dirty="0">
                <a:solidFill>
                  <a:schemeClr val="tx1"/>
                </a:solidFill>
              </a:rPr>
              <a:t> </a:t>
            </a:r>
            <a:r>
              <a:rPr lang="fi-FI" sz="900" dirty="0">
                <a:solidFill>
                  <a:schemeClr val="tx1"/>
                </a:solidFill>
              </a:rPr>
              <a:t>toiminnan tuottamista, seurantaa, arviointia, suunnittelua, kehittämistä, johtamista ja valvontaa varten</a:t>
            </a:r>
          </a:p>
        </p:txBody>
      </p:sp>
      <p:sp>
        <p:nvSpPr>
          <p:cNvPr id="24" name="Pyöristetty suorakulmio 23"/>
          <p:cNvSpPr/>
          <p:nvPr/>
        </p:nvSpPr>
        <p:spPr>
          <a:xfrm>
            <a:off x="2446021" y="1252814"/>
            <a:ext cx="1774106" cy="73866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Rekisterinpitäjän oma valtuutukseen perustuva harkinta käytön perusteista</a:t>
            </a:r>
          </a:p>
        </p:txBody>
      </p:sp>
      <p:sp>
        <p:nvSpPr>
          <p:cNvPr id="32" name="Pyöristetty suorakulmio 31"/>
          <p:cNvSpPr/>
          <p:nvPr/>
        </p:nvSpPr>
        <p:spPr>
          <a:xfrm>
            <a:off x="256934" y="1464747"/>
            <a:ext cx="1529193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SOTE-palvelunantajan</a:t>
            </a:r>
          </a:p>
          <a:p>
            <a:pPr algn="ctr"/>
            <a:r>
              <a:rPr lang="fi-FI" sz="1100" b="1" dirty="0">
                <a:solidFill>
                  <a:schemeClr val="tx1"/>
                </a:solidFill>
              </a:rPr>
              <a:t>tietotarve</a:t>
            </a:r>
            <a:endParaRPr lang="fi-FI" sz="900" dirty="0">
              <a:solidFill>
                <a:schemeClr val="tx1"/>
              </a:solidFill>
            </a:endParaRPr>
          </a:p>
        </p:txBody>
      </p:sp>
      <p:cxnSp>
        <p:nvCxnSpPr>
          <p:cNvPr id="6" name="Suora nuoliyhdysviiva 5"/>
          <p:cNvCxnSpPr>
            <a:cxnSpLocks/>
            <a:stCxn id="32" idx="3"/>
            <a:endCxn id="24" idx="1"/>
          </p:cNvCxnSpPr>
          <p:nvPr/>
        </p:nvCxnSpPr>
        <p:spPr>
          <a:xfrm flipV="1">
            <a:off x="1786127" y="1622146"/>
            <a:ext cx="659894" cy="1021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iruutu 29"/>
          <p:cNvSpPr txBox="1"/>
          <p:nvPr/>
        </p:nvSpPr>
        <p:spPr>
          <a:xfrm>
            <a:off x="1786127" y="1308846"/>
            <a:ext cx="5148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/>
              <a:t>omat</a:t>
            </a:r>
          </a:p>
          <a:p>
            <a:r>
              <a:rPr lang="fi-FI" sz="1050" dirty="0"/>
              <a:t>tiedot</a:t>
            </a:r>
          </a:p>
        </p:txBody>
      </p:sp>
      <p:cxnSp>
        <p:nvCxnSpPr>
          <p:cNvPr id="9" name="Suora nuoliyhdysviiva 8"/>
          <p:cNvCxnSpPr/>
          <p:nvPr/>
        </p:nvCxnSpPr>
        <p:spPr>
          <a:xfrm flipV="1">
            <a:off x="3108960" y="1991478"/>
            <a:ext cx="0" cy="3475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Kulmayhdysviiva 13"/>
          <p:cNvCxnSpPr>
            <a:endCxn id="26" idx="1"/>
          </p:cNvCxnSpPr>
          <p:nvPr/>
        </p:nvCxnSpPr>
        <p:spPr>
          <a:xfrm rot="16200000" flipH="1">
            <a:off x="-362590" y="2739131"/>
            <a:ext cx="2264126" cy="750612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kstiruutu 40"/>
          <p:cNvSpPr txBox="1"/>
          <p:nvPr/>
        </p:nvSpPr>
        <p:spPr>
          <a:xfrm>
            <a:off x="407263" y="1983941"/>
            <a:ext cx="12378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50" dirty="0"/>
              <a:t>Tarve</a:t>
            </a:r>
          </a:p>
          <a:p>
            <a:r>
              <a:rPr lang="fi-FI" sz="1050" dirty="0"/>
              <a:t>vertailuaineistoon</a:t>
            </a:r>
          </a:p>
          <a:p>
            <a:r>
              <a:rPr lang="fi-FI" sz="1050" dirty="0"/>
              <a:t>muilta</a:t>
            </a:r>
          </a:p>
          <a:p>
            <a:r>
              <a:rPr lang="fi-FI" sz="1050" dirty="0"/>
              <a:t>organisaatiolta</a:t>
            </a:r>
          </a:p>
        </p:txBody>
      </p:sp>
      <p:sp>
        <p:nvSpPr>
          <p:cNvPr id="19" name="Pyöristetty suorakulmio 18"/>
          <p:cNvSpPr/>
          <p:nvPr/>
        </p:nvSpPr>
        <p:spPr>
          <a:xfrm>
            <a:off x="5154732" y="3778589"/>
            <a:ext cx="1529193" cy="9562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Tilastoaineiston kokoaminen ja </a:t>
            </a:r>
            <a:r>
              <a:rPr lang="fi-FI" sz="1100" b="1" dirty="0" err="1">
                <a:solidFill>
                  <a:schemeClr val="tx1"/>
                </a:solidFill>
              </a:rPr>
              <a:t>aggrekoidun</a:t>
            </a:r>
            <a:r>
              <a:rPr lang="fi-FI" sz="1100" b="1" dirty="0">
                <a:solidFill>
                  <a:schemeClr val="tx1"/>
                </a:solidFill>
              </a:rPr>
              <a:t> tilastotiedon muodostus</a:t>
            </a:r>
          </a:p>
        </p:txBody>
      </p:sp>
      <p:cxnSp>
        <p:nvCxnSpPr>
          <p:cNvPr id="22" name="Suora nuoliyhdysviiva 21"/>
          <p:cNvCxnSpPr>
            <a:endCxn id="19" idx="1"/>
          </p:cNvCxnSpPr>
          <p:nvPr/>
        </p:nvCxnSpPr>
        <p:spPr>
          <a:xfrm>
            <a:off x="4702137" y="4243371"/>
            <a:ext cx="452595" cy="13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yöristetty suorakulmio 22"/>
          <p:cNvSpPr/>
          <p:nvPr/>
        </p:nvSpPr>
        <p:spPr>
          <a:xfrm>
            <a:off x="3172944" y="3983773"/>
            <a:ext cx="1529193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Lupaviranomaisen</a:t>
            </a:r>
            <a:br>
              <a:rPr lang="fi-FI" sz="1100" b="1" dirty="0">
                <a:solidFill>
                  <a:schemeClr val="tx1"/>
                </a:solidFill>
              </a:rPr>
            </a:br>
            <a:r>
              <a:rPr lang="fi-FI" sz="1100" b="1" dirty="0">
                <a:solidFill>
                  <a:schemeClr val="tx1"/>
                </a:solidFill>
              </a:rPr>
              <a:t>PÄÄTÖS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(yleiset perusteet 45 §)</a:t>
            </a:r>
          </a:p>
        </p:txBody>
      </p:sp>
      <p:cxnSp>
        <p:nvCxnSpPr>
          <p:cNvPr id="25" name="Kulmayhdysviiva 24"/>
          <p:cNvCxnSpPr>
            <a:endCxn id="23" idx="1"/>
          </p:cNvCxnSpPr>
          <p:nvPr/>
        </p:nvCxnSpPr>
        <p:spPr>
          <a:xfrm flipV="1">
            <a:off x="2673972" y="4243370"/>
            <a:ext cx="498972" cy="313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yöristetty suorakulmio 25"/>
          <p:cNvSpPr/>
          <p:nvPr/>
        </p:nvSpPr>
        <p:spPr>
          <a:xfrm>
            <a:off x="1144779" y="3986903"/>
            <a:ext cx="1529193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Asiakkaan TIETOPYYNTÖ </a:t>
            </a:r>
            <a:r>
              <a:rPr lang="fi-FI" sz="900" dirty="0">
                <a:solidFill>
                  <a:schemeClr val="tx1"/>
                </a:solidFill>
              </a:rPr>
              <a:t>46 §</a:t>
            </a:r>
          </a:p>
        </p:txBody>
      </p:sp>
      <p:sp>
        <p:nvSpPr>
          <p:cNvPr id="28" name="Pyöristetty suorakulmio 27"/>
          <p:cNvSpPr/>
          <p:nvPr/>
        </p:nvSpPr>
        <p:spPr>
          <a:xfrm>
            <a:off x="1144778" y="4570284"/>
            <a:ext cx="1529193" cy="3777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Tiedonhyödyntämis- suunnitelma 46 §</a:t>
            </a:r>
          </a:p>
        </p:txBody>
      </p:sp>
      <p:cxnSp>
        <p:nvCxnSpPr>
          <p:cNvPr id="29" name="Suora nuoliyhdysviiva 28"/>
          <p:cNvCxnSpPr/>
          <p:nvPr/>
        </p:nvCxnSpPr>
        <p:spPr>
          <a:xfrm flipV="1">
            <a:off x="1500546" y="4440745"/>
            <a:ext cx="0" cy="137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Pyöristetty suorakulmio 30"/>
          <p:cNvSpPr/>
          <p:nvPr/>
        </p:nvSpPr>
        <p:spPr>
          <a:xfrm>
            <a:off x="7076508" y="3778590"/>
            <a:ext cx="1529193" cy="9199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Luovutus asiakkaan vapaaseen käyttöön</a:t>
            </a:r>
          </a:p>
        </p:txBody>
      </p:sp>
      <p:cxnSp>
        <p:nvCxnSpPr>
          <p:cNvPr id="4" name="Suora nuoliyhdysviiva 3"/>
          <p:cNvCxnSpPr/>
          <p:nvPr/>
        </p:nvCxnSpPr>
        <p:spPr>
          <a:xfrm>
            <a:off x="6742771" y="4256730"/>
            <a:ext cx="33373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44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Sote</a:t>
            </a:r>
            <a:r>
              <a:rPr lang="fi-FI" dirty="0"/>
              <a:t> viranomaisohjaus ja -valvonta 42 §</a:t>
            </a:r>
          </a:p>
        </p:txBody>
      </p:sp>
      <p:sp>
        <p:nvSpPr>
          <p:cNvPr id="7" name="Pyöristetty suorakulmio 6"/>
          <p:cNvSpPr/>
          <p:nvPr/>
        </p:nvSpPr>
        <p:spPr>
          <a:xfrm>
            <a:off x="0" y="995311"/>
            <a:ext cx="9144000" cy="1839329"/>
          </a:xfrm>
          <a:prstGeom prst="roundRect">
            <a:avLst>
              <a:gd name="adj" fmla="val 808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 HENKILÖTIETOA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Pyöristetty suorakulmio 27"/>
          <p:cNvSpPr/>
          <p:nvPr/>
        </p:nvSpPr>
        <p:spPr>
          <a:xfrm>
            <a:off x="0" y="2838318"/>
            <a:ext cx="9144000" cy="2305182"/>
          </a:xfrm>
          <a:prstGeom prst="roundRect">
            <a:avLst>
              <a:gd name="adj" fmla="val 808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HENKILÖTIETOA </a:t>
            </a:r>
            <a:r>
              <a:rPr kumimoji="0" lang="fi-FI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(ks. 40 § viranomaisselvityksestä</a:t>
            </a:r>
            <a:r>
              <a:rPr kumimoji="0" lang="fi-FI" sz="1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ohjaavan viranomaisen osalta)</a:t>
            </a:r>
            <a:endParaRPr kumimoji="0" lang="fi-FI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Pyöristetty suorakulmio 38"/>
          <p:cNvSpPr/>
          <p:nvPr/>
        </p:nvSpPr>
        <p:spPr>
          <a:xfrm>
            <a:off x="4159249" y="3367261"/>
            <a:ext cx="1529193" cy="72422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Tietoaineiston kokoaminen ja muodostus</a:t>
            </a:r>
          </a:p>
        </p:txBody>
      </p:sp>
      <p:sp>
        <p:nvSpPr>
          <p:cNvPr id="52" name="Pyöristetty suorakulmio 51"/>
          <p:cNvSpPr/>
          <p:nvPr/>
        </p:nvSpPr>
        <p:spPr>
          <a:xfrm>
            <a:off x="6143116" y="3105904"/>
            <a:ext cx="1835911" cy="83647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Luovutus </a:t>
            </a:r>
            <a:r>
              <a:rPr lang="fi-FI" sz="1100" b="1" dirty="0">
                <a:solidFill>
                  <a:schemeClr val="tx1"/>
                </a:solidFill>
              </a:rPr>
              <a:t>valvonta-viranomaisen omaan käyttöympäristöön </a:t>
            </a:r>
          </a:p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dirty="0">
                <a:solidFill>
                  <a:schemeClr val="tx1"/>
                </a:solidFill>
              </a:rPr>
              <a:t>(17 §:n tietoturvallisen käyttöpalvelun välityksellä)</a:t>
            </a:r>
          </a:p>
        </p:txBody>
      </p:sp>
      <p:cxnSp>
        <p:nvCxnSpPr>
          <p:cNvPr id="56" name="Suora nuoliyhdysviiva 55"/>
          <p:cNvCxnSpPr>
            <a:cxnSpLocks/>
            <a:endCxn id="52" idx="1"/>
          </p:cNvCxnSpPr>
          <p:nvPr/>
        </p:nvCxnSpPr>
        <p:spPr>
          <a:xfrm>
            <a:off x="5688442" y="3524144"/>
            <a:ext cx="4546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Pyöristetty suorakulmio 56"/>
          <p:cNvSpPr/>
          <p:nvPr/>
        </p:nvSpPr>
        <p:spPr>
          <a:xfrm>
            <a:off x="6854502" y="4090929"/>
            <a:ext cx="1529193" cy="75164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900" b="1" dirty="0">
                <a:solidFill>
                  <a:srgbClr val="000000"/>
                </a:solidFill>
                <a:latin typeface="Arial"/>
              </a:rPr>
              <a:t>Valvontaviranomainen</a:t>
            </a:r>
            <a:endParaRPr kumimoji="0" lang="fi-FI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käyttää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Aineistoa lakisääteisiin tehtäviinsä</a:t>
            </a:r>
          </a:p>
        </p:txBody>
      </p:sp>
      <p:cxnSp>
        <p:nvCxnSpPr>
          <p:cNvPr id="59" name="Kulmayhdysviiva 58"/>
          <p:cNvCxnSpPr/>
          <p:nvPr/>
        </p:nvCxnSpPr>
        <p:spPr>
          <a:xfrm rot="10800000">
            <a:off x="6445271" y="3942383"/>
            <a:ext cx="405343" cy="52437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yöristetty suorakulmio 20"/>
          <p:cNvSpPr/>
          <p:nvPr/>
        </p:nvSpPr>
        <p:spPr>
          <a:xfrm>
            <a:off x="1993851" y="4250913"/>
            <a:ext cx="2452504" cy="7279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b="1" dirty="0">
                <a:solidFill>
                  <a:schemeClr val="tx1"/>
                </a:solidFill>
              </a:rPr>
              <a:t>Edellytykset: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Valvontaviranomaisella on muun lain mukaan oikeus saada tunnisteellista tietoa (oikeuttava säännös + tapauskohtaisen tarpeen perustelu 42.2  §)</a:t>
            </a:r>
          </a:p>
        </p:txBody>
      </p:sp>
      <p:cxnSp>
        <p:nvCxnSpPr>
          <p:cNvPr id="4" name="Suora nuoliyhdysviiva 3"/>
          <p:cNvCxnSpPr/>
          <p:nvPr/>
        </p:nvCxnSpPr>
        <p:spPr>
          <a:xfrm flipV="1">
            <a:off x="2686600" y="3985261"/>
            <a:ext cx="0" cy="2832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Pyöristetty suorakulmio 35"/>
          <p:cNvSpPr/>
          <p:nvPr/>
        </p:nvSpPr>
        <p:spPr>
          <a:xfrm>
            <a:off x="243848" y="3466067"/>
            <a:ext cx="1624815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00" b="1" dirty="0">
                <a:solidFill>
                  <a:schemeClr val="tx1"/>
                </a:solidFill>
              </a:rPr>
              <a:t>Valvontaviranomaisen</a:t>
            </a:r>
            <a:r>
              <a:rPr lang="fi-FI" sz="1100" b="1" dirty="0">
                <a:solidFill>
                  <a:schemeClr val="tx1"/>
                </a:solidFill>
              </a:rPr>
              <a:t> TIETOPYYNTÖ </a:t>
            </a:r>
            <a:r>
              <a:rPr lang="fi-FI" sz="900" dirty="0">
                <a:solidFill>
                  <a:schemeClr val="tx1"/>
                </a:solidFill>
              </a:rPr>
              <a:t>42 §</a:t>
            </a:r>
          </a:p>
        </p:txBody>
      </p:sp>
      <p:sp>
        <p:nvSpPr>
          <p:cNvPr id="38" name="Pyöristetty suorakulmio 37"/>
          <p:cNvSpPr/>
          <p:nvPr/>
        </p:nvSpPr>
        <p:spPr>
          <a:xfrm>
            <a:off x="243848" y="4085646"/>
            <a:ext cx="1624815" cy="4715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Viranomaisen perusteltu pyyntö 42.2 ja 42.3 §</a:t>
            </a:r>
          </a:p>
        </p:txBody>
      </p:sp>
      <p:cxnSp>
        <p:nvCxnSpPr>
          <p:cNvPr id="41" name="Suora nuoliyhdysviiva 40"/>
          <p:cNvCxnSpPr/>
          <p:nvPr/>
        </p:nvCxnSpPr>
        <p:spPr>
          <a:xfrm flipV="1">
            <a:off x="647541" y="3942769"/>
            <a:ext cx="0" cy="137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Pyöristetty suorakulmio 29"/>
          <p:cNvSpPr/>
          <p:nvPr/>
        </p:nvSpPr>
        <p:spPr>
          <a:xfrm>
            <a:off x="4266887" y="1521673"/>
            <a:ext cx="1529193" cy="95628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Tilastoaineiston kokoaminen ja </a:t>
            </a:r>
            <a:r>
              <a:rPr lang="fi-FI" sz="1100" b="1" dirty="0" err="1">
                <a:solidFill>
                  <a:schemeClr val="tx1"/>
                </a:solidFill>
              </a:rPr>
              <a:t>aggrekoidun</a:t>
            </a:r>
            <a:r>
              <a:rPr lang="fi-FI" sz="1100" b="1" dirty="0">
                <a:solidFill>
                  <a:schemeClr val="tx1"/>
                </a:solidFill>
              </a:rPr>
              <a:t> tilastotiedon muodostus</a:t>
            </a:r>
          </a:p>
        </p:txBody>
      </p:sp>
      <p:sp>
        <p:nvSpPr>
          <p:cNvPr id="31" name="Pyöristetty suorakulmio 30"/>
          <p:cNvSpPr/>
          <p:nvPr/>
        </p:nvSpPr>
        <p:spPr>
          <a:xfrm>
            <a:off x="6242926" y="1584494"/>
            <a:ext cx="1529193" cy="80969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Luovutus asiakkaan vapaaseen käyttöön</a:t>
            </a:r>
          </a:p>
        </p:txBody>
      </p:sp>
      <p:cxnSp>
        <p:nvCxnSpPr>
          <p:cNvPr id="33" name="Suora nuoliyhdysviiva 32"/>
          <p:cNvCxnSpPr>
            <a:stCxn id="43" idx="3"/>
            <a:endCxn id="30" idx="1"/>
          </p:cNvCxnSpPr>
          <p:nvPr/>
        </p:nvCxnSpPr>
        <p:spPr>
          <a:xfrm flipV="1">
            <a:off x="3814292" y="1999814"/>
            <a:ext cx="452595" cy="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uora nuoliyhdysviiva 41"/>
          <p:cNvCxnSpPr/>
          <p:nvPr/>
        </p:nvCxnSpPr>
        <p:spPr>
          <a:xfrm>
            <a:off x="5796080" y="2015211"/>
            <a:ext cx="44684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Pyöristetty suorakulmio 42"/>
          <p:cNvSpPr/>
          <p:nvPr/>
        </p:nvSpPr>
        <p:spPr>
          <a:xfrm>
            <a:off x="2285099" y="1740817"/>
            <a:ext cx="1529193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Lupaviranomaisen</a:t>
            </a:r>
            <a:br>
              <a:rPr lang="fi-FI" sz="1100" b="1" dirty="0">
                <a:solidFill>
                  <a:schemeClr val="tx1"/>
                </a:solidFill>
              </a:rPr>
            </a:br>
            <a:r>
              <a:rPr lang="fi-FI" sz="1100" b="1" dirty="0">
                <a:solidFill>
                  <a:schemeClr val="tx1"/>
                </a:solidFill>
              </a:rPr>
              <a:t>PÄÄTÖS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(yleiset perusteet 45 §)</a:t>
            </a:r>
          </a:p>
        </p:txBody>
      </p:sp>
      <p:cxnSp>
        <p:nvCxnSpPr>
          <p:cNvPr id="44" name="Kulmayhdysviiva 43"/>
          <p:cNvCxnSpPr>
            <a:endCxn id="43" idx="1"/>
          </p:cNvCxnSpPr>
          <p:nvPr/>
        </p:nvCxnSpPr>
        <p:spPr>
          <a:xfrm flipV="1">
            <a:off x="1786127" y="2000414"/>
            <a:ext cx="498972" cy="313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Pyöristetty suorakulmio 44"/>
          <p:cNvSpPr/>
          <p:nvPr/>
        </p:nvSpPr>
        <p:spPr>
          <a:xfrm>
            <a:off x="256934" y="1743947"/>
            <a:ext cx="1529193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Asiakkaan TIETOPYYNTÖ </a:t>
            </a:r>
            <a:r>
              <a:rPr lang="fi-FI" sz="900" dirty="0">
                <a:solidFill>
                  <a:schemeClr val="tx1"/>
                </a:solidFill>
              </a:rPr>
              <a:t>46 §</a:t>
            </a:r>
          </a:p>
        </p:txBody>
      </p:sp>
      <p:sp>
        <p:nvSpPr>
          <p:cNvPr id="46" name="Pyöristetty suorakulmio 45"/>
          <p:cNvSpPr/>
          <p:nvPr/>
        </p:nvSpPr>
        <p:spPr>
          <a:xfrm>
            <a:off x="256933" y="2327328"/>
            <a:ext cx="1529193" cy="3777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900" dirty="0">
                <a:solidFill>
                  <a:schemeClr val="tx1"/>
                </a:solidFill>
              </a:rPr>
              <a:t>Tiedonhyödyntämis- suunnitelma 46 §</a:t>
            </a:r>
          </a:p>
        </p:txBody>
      </p:sp>
      <p:cxnSp>
        <p:nvCxnSpPr>
          <p:cNvPr id="47" name="Suora nuoliyhdysviiva 46"/>
          <p:cNvCxnSpPr/>
          <p:nvPr/>
        </p:nvCxnSpPr>
        <p:spPr>
          <a:xfrm flipV="1">
            <a:off x="612701" y="2197789"/>
            <a:ext cx="0" cy="1377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uora nuoliyhdysviiva 47"/>
          <p:cNvCxnSpPr>
            <a:endCxn id="39" idx="1"/>
          </p:cNvCxnSpPr>
          <p:nvPr/>
        </p:nvCxnSpPr>
        <p:spPr>
          <a:xfrm flipV="1">
            <a:off x="3903279" y="3729375"/>
            <a:ext cx="255970" cy="17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Pyöristetty suorakulmio 48"/>
          <p:cNvSpPr/>
          <p:nvPr/>
        </p:nvSpPr>
        <p:spPr>
          <a:xfrm>
            <a:off x="2374086" y="3471489"/>
            <a:ext cx="1529193" cy="5191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dirty="0">
                <a:solidFill>
                  <a:schemeClr val="tx1"/>
                </a:solidFill>
              </a:rPr>
              <a:t>Lupaviranomaisen</a:t>
            </a:r>
            <a:br>
              <a:rPr lang="fi-FI" sz="1100" b="1" dirty="0">
                <a:solidFill>
                  <a:schemeClr val="tx1"/>
                </a:solidFill>
              </a:rPr>
            </a:br>
            <a:r>
              <a:rPr lang="fi-FI" sz="1100" b="1" dirty="0">
                <a:solidFill>
                  <a:schemeClr val="tx1"/>
                </a:solidFill>
              </a:rPr>
              <a:t>PÄÄTÖS</a:t>
            </a:r>
          </a:p>
          <a:p>
            <a:pPr algn="ctr"/>
            <a:r>
              <a:rPr lang="fi-FI" sz="900" dirty="0">
                <a:solidFill>
                  <a:schemeClr val="tx1"/>
                </a:solidFill>
              </a:rPr>
              <a:t>(yleiset perusteet 45 §)</a:t>
            </a:r>
          </a:p>
        </p:txBody>
      </p:sp>
      <p:cxnSp>
        <p:nvCxnSpPr>
          <p:cNvPr id="50" name="Kulmayhdysviiva 49"/>
          <p:cNvCxnSpPr>
            <a:endCxn id="49" idx="1"/>
          </p:cNvCxnSpPr>
          <p:nvPr/>
        </p:nvCxnSpPr>
        <p:spPr>
          <a:xfrm flipV="1">
            <a:off x="1875114" y="3731086"/>
            <a:ext cx="498972" cy="313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9345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Lisätietoa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2BF6C-A14A-EC44-B1FF-43059265F631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22B7C4-AFD1-7743-BBCA-4BB7396376EE}" type="slidenum">
              <a:rPr lang="fi-FI" smtClean="0"/>
              <a:pPr/>
              <a:t>36</a:t>
            </a:fld>
            <a:endParaRPr lang="fi-FI" dirty="0"/>
          </a:p>
        </p:txBody>
      </p:sp>
      <p:sp>
        <p:nvSpPr>
          <p:cNvPr id="7" name="Sisällön paikkamerkki 9"/>
          <p:cNvSpPr txBox="1">
            <a:spLocks/>
          </p:cNvSpPr>
          <p:nvPr/>
        </p:nvSpPr>
        <p:spPr>
          <a:xfrm>
            <a:off x="1386302" y="1106235"/>
            <a:ext cx="6919223" cy="356936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41200" indent="-241200" algn="l" defTabSz="457200" rtl="0" eaLnBrk="1" latinLnBrk="0" hangingPunct="1">
              <a:spcBef>
                <a:spcPts val="0"/>
              </a:spcBef>
              <a:buClr>
                <a:schemeClr val="accent5"/>
              </a:buClr>
              <a:buSzPct val="120000"/>
              <a:buFont typeface="Arial"/>
              <a:buChar char="•"/>
              <a:defRPr sz="2000" kern="120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1pPr>
            <a:lvl2pPr marL="601200" indent="-241200" algn="l" defTabSz="457200" rtl="0" eaLnBrk="1" latinLnBrk="0" hangingPunct="1">
              <a:spcBef>
                <a:spcPts val="0"/>
              </a:spcBef>
              <a:buClr>
                <a:schemeClr val="accent5"/>
              </a:buClr>
              <a:buSzPct val="120000"/>
              <a:buFont typeface="Arial"/>
              <a:buChar char="•"/>
              <a:defRPr sz="2000" kern="1200">
                <a:solidFill>
                  <a:srgbClr val="63666A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fi-FI" dirty="0">
                <a:solidFill>
                  <a:schemeClr val="tx1"/>
                </a:solidFill>
              </a:rPr>
              <a:t>Sote-tiedon hyödyntäminen:</a:t>
            </a:r>
          </a:p>
          <a:p>
            <a:pPr indent="0">
              <a:buNone/>
            </a:pPr>
            <a:r>
              <a:rPr lang="fi-FI" dirty="0">
                <a:hlinkClick r:id="rId2"/>
              </a:rPr>
              <a:t>https://stm.fi/sote-tiedon-hyodyntaminen </a:t>
            </a:r>
            <a:endParaRPr lang="fi-FI" dirty="0"/>
          </a:p>
          <a:p>
            <a:pPr indent="0">
              <a:buNone/>
            </a:pPr>
            <a:endParaRPr lang="fi-FI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fi-FI" dirty="0">
                <a:solidFill>
                  <a:schemeClr val="tx1"/>
                </a:solidFill>
              </a:rPr>
              <a:t>UKK-kysymykset: </a:t>
            </a:r>
          </a:p>
          <a:p>
            <a:pPr indent="0">
              <a:buNone/>
            </a:pPr>
            <a:r>
              <a:rPr lang="fi-FI" dirty="0">
                <a:hlinkClick r:id="rId3"/>
              </a:rPr>
              <a:t>https://stm.fi/usein-kysyttya-sote-tiedon-toisiokaytosta</a:t>
            </a:r>
            <a:endParaRPr lang="fi-FI" dirty="0"/>
          </a:p>
          <a:p>
            <a:pPr indent="0">
              <a:buNone/>
            </a:pPr>
            <a:endParaRPr lang="fi-FI" dirty="0"/>
          </a:p>
          <a:p>
            <a:pPr indent="0">
              <a:buNone/>
            </a:pPr>
            <a:r>
              <a:rPr lang="fi-FI" dirty="0">
                <a:solidFill>
                  <a:schemeClr val="tx1"/>
                </a:solidFill>
              </a:rPr>
              <a:t>Infotilaisuuksien materiaalit:</a:t>
            </a:r>
            <a:r>
              <a:rPr lang="fi-FI" dirty="0"/>
              <a:t/>
            </a:r>
            <a:br>
              <a:rPr lang="fi-FI" dirty="0"/>
            </a:br>
            <a:r>
              <a:rPr lang="fi-FI" dirty="0">
                <a:hlinkClick r:id="rId4"/>
              </a:rPr>
              <a:t>https://</a:t>
            </a:r>
            <a:r>
              <a:rPr lang="fi-FI" dirty="0" smtClean="0">
                <a:hlinkClick r:id="rId4"/>
              </a:rPr>
              <a:t>stm.fi/esitykset-toisiolaista</a:t>
            </a:r>
            <a:endParaRPr lang="fi-FI" dirty="0" smtClean="0"/>
          </a:p>
          <a:p>
            <a:pPr indent="0">
              <a:buNone/>
            </a:pPr>
            <a:endParaRPr lang="fi-FI" dirty="0"/>
          </a:p>
          <a:p>
            <a:pPr indent="0">
              <a:buNone/>
            </a:pPr>
            <a:r>
              <a:rPr lang="fi-FI" dirty="0" err="1" smtClean="0"/>
              <a:t>Findata</a:t>
            </a:r>
            <a:r>
              <a:rPr lang="fi-FI" dirty="0" smtClean="0"/>
              <a:t> sivut:</a:t>
            </a:r>
          </a:p>
          <a:p>
            <a:pPr indent="0">
              <a:buNone/>
            </a:pPr>
            <a:r>
              <a:rPr lang="fi-FI" dirty="0">
                <a:hlinkClick r:id="rId5"/>
              </a:rPr>
              <a:t>https://thl.fi/fi/tilastot-ja-data/aineistot-ja-palvelut/tietolupaviranomainen-findata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90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n paikkamerkki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9" r="29889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126257" y="267630"/>
            <a:ext cx="2807888" cy="1187628"/>
          </a:xfrm>
        </p:spPr>
        <p:txBody>
          <a:bodyPr>
            <a:normAutofit fontScale="90000"/>
          </a:bodyPr>
          <a:lstStyle/>
          <a:p>
            <a:r>
              <a:rPr lang="fi-FI" altLang="fi-FI" dirty="0"/>
              <a:t>Lainsäädännön valmistelun vaiheet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1547870" y="1582400"/>
            <a:ext cx="3546597" cy="2763128"/>
          </a:xfrm>
        </p:spPr>
        <p:txBody>
          <a:bodyPr>
            <a:normAutofit fontScale="92500" lnSpcReduction="10000"/>
          </a:bodyPr>
          <a:lstStyle/>
          <a:p>
            <a:r>
              <a:rPr lang="fi-FI" altLang="fi-FI" sz="1275" dirty="0"/>
              <a:t>Työryhmä valmisteli ehdotuksen uudeksi laiksi </a:t>
            </a:r>
          </a:p>
          <a:p>
            <a:r>
              <a:rPr lang="fi-FI" altLang="fi-FI" sz="1275" dirty="0"/>
              <a:t>Lausunnolla syksyllä 2016, lausunnot löytyvät </a:t>
            </a:r>
            <a:r>
              <a:rPr lang="fi-FI" altLang="fi-FI" sz="1275" dirty="0" err="1"/>
              <a:t>Innokylästä</a:t>
            </a:r>
            <a:r>
              <a:rPr lang="fi-FI" altLang="fi-FI" sz="1275" dirty="0"/>
              <a:t> </a:t>
            </a:r>
            <a:r>
              <a:rPr lang="fi-FI" sz="900" u="sng" dirty="0">
                <a:hlinkClick r:id="rId3"/>
              </a:rPr>
              <a:t>https://www.innokyla.fi/web/verkosto1598477/lakiluonnoksesta-annetut-lausunnot-lokakuu-2016-</a:t>
            </a:r>
            <a:endParaRPr lang="fi-FI" altLang="fi-FI" sz="1275" dirty="0"/>
          </a:p>
          <a:p>
            <a:r>
              <a:rPr lang="fi-FI" altLang="fi-FI" sz="1275" dirty="0"/>
              <a:t>Ruotsinkielinen kuuleminen 11/16</a:t>
            </a:r>
          </a:p>
          <a:p>
            <a:r>
              <a:rPr lang="fi-FI" altLang="fi-FI" sz="1275" dirty="0"/>
              <a:t>Asiantuntijatyöryhmä muokkasi esitystä 4/17</a:t>
            </a:r>
          </a:p>
          <a:p>
            <a:r>
              <a:rPr lang="fi-FI" altLang="fi-FI" sz="1275" dirty="0"/>
              <a:t>Virkamiesvalmistelu kevät-kesä 2017</a:t>
            </a:r>
          </a:p>
          <a:p>
            <a:r>
              <a:rPr lang="fi-FI" altLang="fi-FI" sz="1275" dirty="0"/>
              <a:t>HE eduskuntaan 26.10.2017</a:t>
            </a:r>
          </a:p>
          <a:p>
            <a:r>
              <a:rPr lang="fi-FI" altLang="fi-FI" sz="1275" dirty="0"/>
              <a:t>Perustuslakivaliokunnan lausunto 1/2018 vp.</a:t>
            </a:r>
          </a:p>
          <a:p>
            <a:r>
              <a:rPr lang="fi-FI" altLang="fi-FI" sz="1275" dirty="0"/>
              <a:t>Esityksen käsittely </a:t>
            </a:r>
            <a:r>
              <a:rPr lang="fi-FI" altLang="fi-FI" sz="1275" dirty="0" err="1"/>
              <a:t>sosiaali</a:t>
            </a:r>
            <a:r>
              <a:rPr lang="fi-FI" altLang="fi-FI" sz="1275" dirty="0"/>
              <a:t>- ja terveysvaliokunnassa päättyi 1.3.2019. </a:t>
            </a:r>
            <a:r>
              <a:rPr lang="fi-FI" altLang="fi-FI" sz="1275" dirty="0">
                <a:hlinkClick r:id="rId4"/>
              </a:rPr>
              <a:t>Mietintö</a:t>
            </a:r>
            <a:r>
              <a:rPr lang="fi-FI" altLang="fi-FI" sz="1275" dirty="0"/>
              <a:t>  </a:t>
            </a:r>
          </a:p>
          <a:p>
            <a:r>
              <a:rPr lang="fi-FI" altLang="fi-FI" sz="1275" dirty="0"/>
              <a:t>Ensimmäinen käsittely 6.3.2019. Hyväksytty toisessa käsittelyssä 13.3.2019.</a:t>
            </a:r>
          </a:p>
          <a:p>
            <a:r>
              <a:rPr lang="fi-FI" altLang="fi-FI" sz="1275" dirty="0"/>
              <a:t>Voimaantulo keskeisiltä osiltaan 1.5.2019 alkaen, ks. siirtymäsäännökset </a:t>
            </a:r>
          </a:p>
          <a:p>
            <a:pPr marL="0" indent="0">
              <a:buNone/>
            </a:pPr>
            <a:endParaRPr lang="fi-FI" sz="1125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12E598-0785-411F-AB2E-C2DA42ACC332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22B7C4-AFD1-7743-BBCA-4BB7396376EE}" type="slidenum">
              <a:rPr lang="fi-FI" smtClean="0"/>
              <a:pPr/>
              <a:t>37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29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Lain tavoitteena mahdollistaa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/>
              <a:t>sosiaali- ja terveydenhuollon toiminnassa sekä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sosiaali</a:t>
            </a:r>
            <a:r>
              <a:rPr lang="fi-FI" dirty="0"/>
              <a:t>- ja terveysalan ohjaus-, valvonta-, tutkimus- ja tilastotarkoituksessa tallennettujen henkilötietojen tehokas ja tietoturvallinen käsittely,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sekä niiden yhdistäminen Kansaneläkelaitoksen, Väestörekisterikeskuksen, Tilastokeskuksen ja Eläketurvakeskuksen henkilötietoihin. 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Turvata yksilön luottamuksensuoja sekä oikeudet ja vapaudet henkilötietoja käsiteltäessä.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Joni Komulainen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558686-BE78-4446-8A26-744CEC32980C}" type="datetime1">
              <a:rPr lang="fi-FI" smtClean="0"/>
              <a:pPr/>
              <a:t>10.12.2019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6D61146C-9979-4D27-A18E-25968018B7D5}"/>
              </a:ext>
            </a:extLst>
          </p:cNvPr>
          <p:cNvSpPr txBox="1"/>
          <p:nvPr/>
        </p:nvSpPr>
        <p:spPr>
          <a:xfrm>
            <a:off x="227001" y="4760635"/>
            <a:ext cx="1062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Toisiolaki:1 §</a:t>
            </a:r>
          </a:p>
        </p:txBody>
      </p:sp>
    </p:spTree>
    <p:extLst>
      <p:ext uri="{BB962C8B-B14F-4D97-AF65-F5344CB8AC3E}">
        <p14:creationId xmlns:p14="http://schemas.microsoft.com/office/powerpoint/2010/main" val="125692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Henkilötietojen ensisijainen ja toissijainen käyttö</a:t>
            </a:r>
          </a:p>
        </p:txBody>
      </p:sp>
      <p:graphicFrame>
        <p:nvGraphicFramePr>
          <p:cNvPr id="5" name="Kaaviokuva 4"/>
          <p:cNvGraphicFramePr/>
          <p:nvPr/>
        </p:nvGraphicFramePr>
        <p:xfrm>
          <a:off x="2344253" y="1559138"/>
          <a:ext cx="4536504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ieriö 4"/>
          <p:cNvSpPr/>
          <p:nvPr/>
        </p:nvSpPr>
        <p:spPr>
          <a:xfrm>
            <a:off x="4126450" y="2143948"/>
            <a:ext cx="850595" cy="1093622"/>
          </a:xfrm>
          <a:prstGeom prst="can">
            <a:avLst/>
          </a:prstGeom>
          <a:solidFill>
            <a:schemeClr val="accent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50">
              <a:defRPr/>
            </a:pPr>
            <a:r>
              <a:rPr lang="fi-FI" sz="1013" dirty="0">
                <a:solidFill>
                  <a:srgbClr val="FFFFFF"/>
                </a:solidFill>
                <a:latin typeface="Arial"/>
              </a:rPr>
              <a:t>sosiaali- ja terveystieto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defTabSz="514350">
              <a:defRPr/>
            </a:pPr>
            <a:fld id="{7F51D31A-4A67-4031-8148-390DD2DD16D3}" type="datetime1"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pPr defTabSz="514350">
                <a:defRPr/>
              </a:pPr>
              <a:t>10.12.2019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defTabSz="514350">
              <a:defRPr/>
            </a:pPr>
            <a:fld id="{AF3D37F8-22D3-48E0-8D89-5DDCFAF338AF}" type="slidenum">
              <a:rPr lang="fi-FI">
                <a:solidFill>
                  <a:srgbClr val="484A4B">
                    <a:lumMod val="65000"/>
                    <a:lumOff val="35000"/>
                  </a:srgbClr>
                </a:solidFill>
              </a:rPr>
              <a:pPr defTabSz="514350">
                <a:defRPr/>
              </a:pPr>
              <a:t>5</a:t>
            </a:fld>
            <a:endParaRPr lang="fi-FI" dirty="0">
              <a:solidFill>
                <a:srgbClr val="484A4B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7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DE0B75-EEF6-43C4-B183-C98E8AA01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Muutokset aiempaan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A3E0BC-320F-4BBE-B4DD-967B806DE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Yleiset vaikutukset</a:t>
            </a:r>
          </a:p>
          <a:p>
            <a:r>
              <a:rPr lang="fi-FI" dirty="0"/>
              <a:t>Hyödyt toimijoittain</a:t>
            </a:r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46D481DA-3670-4536-A7B9-425F3561A93C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81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74320" y="82482"/>
            <a:ext cx="7611243" cy="857250"/>
          </a:xfrm>
        </p:spPr>
        <p:txBody>
          <a:bodyPr/>
          <a:lstStyle/>
          <a:p>
            <a:r>
              <a:rPr lang="fi-FI" dirty="0"/>
              <a:t>Yleiset vaikutukset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14595" y="1715835"/>
            <a:ext cx="7611242" cy="3569369"/>
          </a:xfrm>
        </p:spPr>
        <p:txBody>
          <a:bodyPr/>
          <a:lstStyle/>
          <a:p>
            <a:r>
              <a:rPr lang="fi-FI" b="1" dirty="0"/>
              <a:t>Uusi keskitetty </a:t>
            </a:r>
            <a:r>
              <a:rPr lang="fi-FI" b="1" dirty="0" smtClean="0"/>
              <a:t>Tietolupaviranomainen </a:t>
            </a:r>
            <a:r>
              <a:rPr lang="fi-FI" b="1" dirty="0"/>
              <a:t>ja tietoturvallinen ympäristö </a:t>
            </a:r>
            <a:r>
              <a:rPr lang="fi-FI" dirty="0"/>
              <a:t>-&gt; nopeuttaa tietojen saamista, mahdollistaa laajemmat käyttötarkoitukset</a:t>
            </a:r>
          </a:p>
          <a:p>
            <a:r>
              <a:rPr lang="fi-FI" dirty="0"/>
              <a:t>Tietojen yhdistely ja yksilöllinen käyttö - &gt; tehokkaat hoidot ja uudet lääkkeet esim. riskiryhmille</a:t>
            </a:r>
          </a:p>
          <a:p>
            <a:r>
              <a:rPr lang="fi-FI" dirty="0"/>
              <a:t>Mahdollisuudet tutkimukseen ja tuotekehitykseen paranevat -&gt; uutta liiketoimintaa, tuotteita ja palveluja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7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28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3"/>
          </p:nvPr>
        </p:nvSpPr>
        <p:spPr>
          <a:xfrm>
            <a:off x="2815650" y="4926408"/>
            <a:ext cx="5491543" cy="37623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616365"/>
                </a:solidFill>
              </a:rPr>
              <a:t>Joni Komulainen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6FC60A6B-6239-8E47-87C0-C824B76464AC}" type="slidenum">
              <a:rPr lang="en-US" smtClean="0">
                <a:solidFill>
                  <a:srgbClr val="616365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616365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 idx="4294967295"/>
          </p:nvPr>
        </p:nvSpPr>
        <p:spPr>
          <a:xfrm>
            <a:off x="326063" y="66907"/>
            <a:ext cx="1611795" cy="366713"/>
          </a:xfrm>
        </p:spPr>
        <p:txBody>
          <a:bodyPr>
            <a:normAutofit fontScale="90000"/>
          </a:bodyPr>
          <a:lstStyle/>
          <a:p>
            <a:r>
              <a:rPr lang="fi-FI" dirty="0"/>
              <a:t>Ennen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995936" y="475302"/>
            <a:ext cx="4720724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i-FI" sz="1050" dirty="0"/>
          </a:p>
          <a:p>
            <a:pPr marL="0" indent="0">
              <a:buNone/>
            </a:pPr>
            <a:endParaRPr lang="fi-FI" sz="105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1050" dirty="0">
              <a:sym typeface="Wingdings" panose="05000000000000000000" pitchFamily="2" charset="2"/>
            </a:endParaRPr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12" name="Nuoli oikealle 11"/>
          <p:cNvSpPr/>
          <p:nvPr/>
        </p:nvSpPr>
        <p:spPr>
          <a:xfrm>
            <a:off x="2045948" y="1863574"/>
            <a:ext cx="1010353" cy="378042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16" name="Suorakulmio 15"/>
          <p:cNvSpPr/>
          <p:nvPr/>
        </p:nvSpPr>
        <p:spPr>
          <a:xfrm>
            <a:off x="292566" y="2312521"/>
            <a:ext cx="1656000" cy="576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fi-FI" sz="1200" b="1" dirty="0"/>
          </a:p>
          <a:p>
            <a:pPr marL="0" indent="0">
              <a:buNone/>
            </a:pPr>
            <a:r>
              <a:rPr lang="fi-FI" sz="1200" b="1" dirty="0"/>
              <a:t>Käyttö tieteelliseen tutkimukseen ja tilastointiin</a:t>
            </a:r>
          </a:p>
          <a:p>
            <a:pPr marL="0" indent="0">
              <a:buNone/>
            </a:pPr>
            <a:endParaRPr lang="fi-FI" sz="1200" b="1" dirty="0"/>
          </a:p>
        </p:txBody>
      </p:sp>
      <p:sp>
        <p:nvSpPr>
          <p:cNvPr id="17" name="Suorakulmio 16"/>
          <p:cNvSpPr/>
          <p:nvPr/>
        </p:nvSpPr>
        <p:spPr>
          <a:xfrm>
            <a:off x="292566" y="1752478"/>
            <a:ext cx="1656000" cy="432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i-FI" sz="1200" b="1" dirty="0"/>
              <a:t>Pitkäkestoinen prosessi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292566" y="1190804"/>
            <a:ext cx="1656000" cy="432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i-FI" sz="1200" b="1" dirty="0"/>
              <a:t>Kuultava tietosuoja-valtuutettua</a:t>
            </a:r>
          </a:p>
        </p:txBody>
      </p:sp>
      <p:sp>
        <p:nvSpPr>
          <p:cNvPr id="19" name="Suorakulmio 18"/>
          <p:cNvSpPr/>
          <p:nvPr/>
        </p:nvSpPr>
        <p:spPr>
          <a:xfrm>
            <a:off x="3219445" y="636648"/>
            <a:ext cx="5400000" cy="432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i-FI" sz="1200" b="1" dirty="0"/>
              <a:t>Lupaviranomainen antaa luvan rekistereiden käytölle ja vastaa palvelusta: aineiston hallinta, yhdistely ja luovutus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292566" y="492648"/>
            <a:ext cx="1656000" cy="576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i-FI" sz="1200" b="1" dirty="0"/>
              <a:t>Lupa kysyttävä erikseen rekisterinpitäjiltä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219445" y="3426223"/>
            <a:ext cx="5400000" cy="324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i-FI" sz="1200" b="1" dirty="0">
                <a:sym typeface="Wingdings" panose="05000000000000000000" pitchFamily="2" charset="2"/>
              </a:rPr>
              <a:t>Aineistoa käsitellään tietoturvallisessa  käyttöympäristössä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3219445" y="3876138"/>
            <a:ext cx="5400000" cy="324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i-FI" sz="1200" b="1" dirty="0"/>
              <a:t>Rekisterinpitäjät neuvovat tietojen käytössä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3219445" y="1752478"/>
            <a:ext cx="5400000" cy="432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i-FI" sz="1200" b="1" dirty="0"/>
              <a:t>Lupaprosessista häviää useamman rekisterin yhdistämiseen tarvittavat luvat </a:t>
            </a:r>
            <a:r>
              <a:rPr lang="fi-FI" sz="1200" b="1" dirty="0">
                <a:sym typeface="Wingdings" panose="05000000000000000000" pitchFamily="2" charset="2"/>
              </a:rPr>
              <a:t> virtaviivaisempi ja yksinkertaisempi prosessi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3219445" y="4326051"/>
            <a:ext cx="5400000" cy="324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i-FI" sz="1200" b="1" dirty="0">
                <a:sym typeface="Wingdings" panose="05000000000000000000" pitchFamily="2" charset="2"/>
              </a:rPr>
              <a:t>EU:n tietosuoja-asetuksen mukainen </a:t>
            </a:r>
          </a:p>
        </p:txBody>
      </p:sp>
      <p:sp>
        <p:nvSpPr>
          <p:cNvPr id="28" name="Suorakulmio 27"/>
          <p:cNvSpPr/>
          <p:nvPr/>
        </p:nvSpPr>
        <p:spPr>
          <a:xfrm>
            <a:off x="3219445" y="2310393"/>
            <a:ext cx="5400000" cy="432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i-FI" sz="1200" b="1" dirty="0"/>
              <a:t>Aineiston käyttö laajenee: tieteellinen tutkimus ja tilastointi, kehittäminen, innovaatiot, opetus ja tietojohtaminen</a:t>
            </a:r>
          </a:p>
        </p:txBody>
      </p:sp>
      <p:sp>
        <p:nvSpPr>
          <p:cNvPr id="29" name="Suorakulmio 28"/>
          <p:cNvSpPr/>
          <p:nvPr/>
        </p:nvSpPr>
        <p:spPr>
          <a:xfrm>
            <a:off x="3219445" y="1194563"/>
            <a:ext cx="5400000" cy="432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b="1" dirty="0"/>
              <a:t>Lupaviranomainen vastaa kootun aineiston tietosuoja-lainsäädännön mukaisesta käsittelystä</a:t>
            </a:r>
          </a:p>
        </p:txBody>
      </p:sp>
      <p:sp>
        <p:nvSpPr>
          <p:cNvPr id="30" name="Suorakulmio 29"/>
          <p:cNvSpPr/>
          <p:nvPr/>
        </p:nvSpPr>
        <p:spPr>
          <a:xfrm>
            <a:off x="3219445" y="2868308"/>
            <a:ext cx="5400000" cy="432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b="1" dirty="0"/>
              <a:t>Sähköinen lupaportaali, johon kuvataan aineistot (metatiedot; mitä, mihin käyttöön, missä) ja jossa on lupahakemukset liitevaatimuksineen.</a:t>
            </a:r>
          </a:p>
        </p:txBody>
      </p:sp>
      <p:sp>
        <p:nvSpPr>
          <p:cNvPr id="31" name="Suorakulmio 30"/>
          <p:cNvSpPr/>
          <p:nvPr/>
        </p:nvSpPr>
        <p:spPr>
          <a:xfrm rot="340922">
            <a:off x="7695328" y="3331444"/>
            <a:ext cx="1310893" cy="4320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indent="-184150"/>
            <a:r>
              <a:rPr lang="fi-FI" sz="1050" b="1" dirty="0"/>
              <a:t>nykyinen eettinen käsittely osaksi</a:t>
            </a:r>
          </a:p>
        </p:txBody>
      </p:sp>
      <p:sp>
        <p:nvSpPr>
          <p:cNvPr id="6" name="Suorakulmio 5"/>
          <p:cNvSpPr/>
          <p:nvPr/>
        </p:nvSpPr>
        <p:spPr>
          <a:xfrm rot="248762">
            <a:off x="6458031" y="86116"/>
            <a:ext cx="2438264" cy="546482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b="1" dirty="0"/>
              <a:t>Yksittäisen rekisterin tiedot rekisterinpitäjältä tai lupaviranomaiselta</a:t>
            </a:r>
          </a:p>
        </p:txBody>
      </p:sp>
      <p:sp>
        <p:nvSpPr>
          <p:cNvPr id="26" name="Otsikko 4"/>
          <p:cNvSpPr txBox="1">
            <a:spLocks/>
          </p:cNvSpPr>
          <p:nvPr/>
        </p:nvSpPr>
        <p:spPr bwMode="auto">
          <a:xfrm>
            <a:off x="3068015" y="76999"/>
            <a:ext cx="2808238" cy="36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i-FI" kern="0" dirty="0"/>
              <a:t>JÄLKEEN</a:t>
            </a:r>
          </a:p>
        </p:txBody>
      </p:sp>
      <p:sp>
        <p:nvSpPr>
          <p:cNvPr id="32" name="Nuoli oikealle 31"/>
          <p:cNvSpPr/>
          <p:nvPr/>
        </p:nvSpPr>
        <p:spPr>
          <a:xfrm rot="21025592">
            <a:off x="2045948" y="2461290"/>
            <a:ext cx="1010353" cy="378042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33" name="Nuoli oikealle 32"/>
          <p:cNvSpPr/>
          <p:nvPr/>
        </p:nvSpPr>
        <p:spPr>
          <a:xfrm>
            <a:off x="2045948" y="1234644"/>
            <a:ext cx="1010353" cy="378042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34" name="Nuoli oikealle 33"/>
          <p:cNvSpPr/>
          <p:nvPr/>
        </p:nvSpPr>
        <p:spPr>
          <a:xfrm>
            <a:off x="2045948" y="674567"/>
            <a:ext cx="1010353" cy="378042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/>
          </a:p>
        </p:txBody>
      </p:sp>
      <p:sp>
        <p:nvSpPr>
          <p:cNvPr id="7" name="Nuoli oikealle 6"/>
          <p:cNvSpPr/>
          <p:nvPr/>
        </p:nvSpPr>
        <p:spPr>
          <a:xfrm>
            <a:off x="1320734" y="2972323"/>
            <a:ext cx="1752749" cy="1870571"/>
          </a:xfrm>
          <a:prstGeom prst="rightArrow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/>
              <a:t>LISÄKSI</a:t>
            </a:r>
          </a:p>
        </p:txBody>
      </p:sp>
    </p:spTree>
    <p:extLst>
      <p:ext uri="{BB962C8B-B14F-4D97-AF65-F5344CB8AC3E}">
        <p14:creationId xmlns:p14="http://schemas.microsoft.com/office/powerpoint/2010/main" val="41697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Hyödyt sosiaali- ja terveyspalveluiden järjestäjille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04527" y="1352502"/>
            <a:ext cx="7611242" cy="3569369"/>
          </a:xfrm>
        </p:spPr>
        <p:txBody>
          <a:bodyPr/>
          <a:lstStyle/>
          <a:p>
            <a:r>
              <a:rPr lang="fi-FI" dirty="0"/>
              <a:t>p</a:t>
            </a:r>
            <a:r>
              <a:rPr lang="fi-FI" dirty="0" smtClean="0"/>
              <a:t>alveluntuottajien </a:t>
            </a:r>
            <a:r>
              <a:rPr lang="fi-FI" dirty="0"/>
              <a:t>tietoja voi hyödyntää reaaliaikaisesti  tietojohtamisessa </a:t>
            </a:r>
            <a:br>
              <a:rPr lang="fi-FI" dirty="0"/>
            </a:br>
            <a:r>
              <a:rPr lang="fi-FI" dirty="0"/>
              <a:t>-&gt; helpottaa palveluiden toimivuuden ja vaikuttavuuden seurantaa, kehittämistä ja vertailua</a:t>
            </a:r>
          </a:p>
          <a:p>
            <a:r>
              <a:rPr lang="fi-FI" dirty="0"/>
              <a:t>u</a:t>
            </a:r>
            <a:r>
              <a:rPr lang="fi-FI" dirty="0" smtClean="0"/>
              <a:t>usia </a:t>
            </a:r>
            <a:r>
              <a:rPr lang="fi-FI" dirty="0"/>
              <a:t>palveluinnovaatioita syntyy helpommin -&gt; kehittää  palvelujärjestelmää asiakaslähtöisempään suuntaan ja luo pohjaa yksilöllisempään hoito- ja palvelukulttuuriin</a:t>
            </a:r>
          </a:p>
          <a:p>
            <a:pPr lvl="0"/>
            <a:r>
              <a:rPr lang="fi-FI" dirty="0" err="1">
                <a:solidFill>
                  <a:srgbClr val="616365"/>
                </a:solidFill>
              </a:rPr>
              <a:t>s</a:t>
            </a:r>
            <a:r>
              <a:rPr lang="fi-FI" dirty="0" err="1" smtClean="0">
                <a:solidFill>
                  <a:srgbClr val="616365"/>
                </a:solidFill>
              </a:rPr>
              <a:t>ote</a:t>
            </a:r>
            <a:r>
              <a:rPr lang="fi-FI" dirty="0" smtClean="0">
                <a:solidFill>
                  <a:srgbClr val="616365"/>
                </a:solidFill>
              </a:rPr>
              <a:t>-tietojen </a:t>
            </a:r>
            <a:r>
              <a:rPr lang="fi-FI" dirty="0">
                <a:solidFill>
                  <a:srgbClr val="616365"/>
                </a:solidFill>
              </a:rPr>
              <a:t>yhdistely ja tietopohjan laajentaminen auttaa kehittämään parempia ja tehokkaampia palveluja sekä asiakkaan kannalta toimivia </a:t>
            </a:r>
            <a:r>
              <a:rPr lang="fi-FI" dirty="0" err="1">
                <a:solidFill>
                  <a:srgbClr val="616365"/>
                </a:solidFill>
              </a:rPr>
              <a:t>sote</a:t>
            </a:r>
            <a:r>
              <a:rPr lang="fi-FI" dirty="0">
                <a:solidFill>
                  <a:srgbClr val="616365"/>
                </a:solidFill>
              </a:rPr>
              <a:t>-palvelukokonaisuuksia  (esim. </a:t>
            </a:r>
            <a:r>
              <a:rPr lang="fi-FI" dirty="0" err="1">
                <a:solidFill>
                  <a:srgbClr val="616365"/>
                </a:solidFill>
              </a:rPr>
              <a:t>sote-palveluja</a:t>
            </a:r>
            <a:r>
              <a:rPr lang="fi-FI" dirty="0">
                <a:solidFill>
                  <a:srgbClr val="616365"/>
                </a:solidFill>
              </a:rPr>
              <a:t> paljon käyttäville)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fld id="{A8BB11B0-BDDA-40EB-97B9-C23FEDB29173}" type="datetime1">
              <a:rPr lang="fi-FI" smtClean="0"/>
              <a:t>10.12.2019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AF3D37F8-22D3-48E0-8D89-5DDCFAF338AF}" type="slidenum">
              <a:rPr lang="fi-FI" smtClean="0"/>
              <a:t>9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Etunimi Sukunimi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8929892"/>
      </p:ext>
    </p:extLst>
  </p:cSld>
  <p:clrMapOvr>
    <a:masterClrMapping/>
  </p:clrMapOvr>
</p:sld>
</file>

<file path=ppt/theme/theme1.xml><?xml version="1.0" encoding="utf-8"?>
<a:theme xmlns:a="http://schemas.openxmlformats.org/drawingml/2006/main" name="STM-teema">
  <a:themeElements>
    <a:clrScheme name="STM">
      <a:dk1>
        <a:srgbClr val="000000"/>
      </a:dk1>
      <a:lt1>
        <a:sysClr val="window" lastClr="FFFFFF"/>
      </a:lt1>
      <a:dk2>
        <a:srgbClr val="642667"/>
      </a:dk2>
      <a:lt2>
        <a:srgbClr val="FBF3E0"/>
      </a:lt2>
      <a:accent1>
        <a:srgbClr val="008C95"/>
      </a:accent1>
      <a:accent2>
        <a:srgbClr val="888B8D"/>
      </a:accent2>
      <a:accent3>
        <a:srgbClr val="824B84"/>
      </a:accent3>
      <a:accent4>
        <a:srgbClr val="21A2AB"/>
      </a:accent4>
      <a:accent5>
        <a:srgbClr val="F7BC00"/>
      </a:accent5>
      <a:accent6>
        <a:srgbClr val="A0A2A4"/>
      </a:accent6>
      <a:hlink>
        <a:srgbClr val="642667"/>
      </a:hlink>
      <a:folHlink>
        <a:srgbClr val="A47BA6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M_16_9_masterpohja_FIN_final_V3.pptx" id="{9579B17E-C668-4199-BDA9-FEF1DD2C9EC4}" vid="{95D4741A-6C7C-4E2E-BEA7-C475F114DDC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b25b787659ae01c678066d46fcd949b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643c11cf4c13186185f95add12dbb6b8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4FB95D-A722-4AB2-952C-8F35937C085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bb82943-49da-4504-a2f3-a33fb2eb95f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82A3D7-8D8E-4B4C-886D-3480863530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D2CBC0-0B63-4C1C-B4E5-52F385FD1D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b82943-49da-4504-a2f3-a33fb2eb95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STM_16_9_masterpohja_FIN_final_V3</Template>
  <TotalTime>1682</TotalTime>
  <Words>1987</Words>
  <Application>Microsoft Office PowerPoint</Application>
  <PresentationFormat>Näytössä katseltava esitys (16:9)</PresentationFormat>
  <Paragraphs>529</Paragraphs>
  <Slides>37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2" baseType="lpstr">
      <vt:lpstr>ＭＳ Ｐゴシック</vt:lpstr>
      <vt:lpstr>Arial</vt:lpstr>
      <vt:lpstr>Calibri</vt:lpstr>
      <vt:lpstr>Wingdings</vt:lpstr>
      <vt:lpstr>STM-teema</vt:lpstr>
      <vt:lpstr>Malmikasasta kansalliseksi aarteeksi - Sosiaali- ja terveystietojen toissijainen käyttö   Mitä tietoa ja milloin tietoa voidaan käyttää?  Ns. toisiolain tuomat haasteet ja mahdollisuudet </vt:lpstr>
      <vt:lpstr>Sisältö</vt:lpstr>
      <vt:lpstr>Sosiaali- ja terveystietojen toissijainen käyttö</vt:lpstr>
      <vt:lpstr>Lain tavoitteena mahdollistaa</vt:lpstr>
      <vt:lpstr>Henkilötietojen ensisijainen ja toissijainen käyttö</vt:lpstr>
      <vt:lpstr>Muutokset aiempaan </vt:lpstr>
      <vt:lpstr>Yleiset vaikutukset</vt:lpstr>
      <vt:lpstr>Ennen</vt:lpstr>
      <vt:lpstr>Hyödyt sosiaali- ja terveyspalveluiden järjestäjille</vt:lpstr>
      <vt:lpstr>Hyödyt tutkijoille</vt:lpstr>
      <vt:lpstr>Hyödyt kansalaisille</vt:lpstr>
      <vt:lpstr>Hyödyt yrityksille </vt:lpstr>
      <vt:lpstr>Lain soveltaminen</vt:lpstr>
      <vt:lpstr>Laissa määritellyt käyttötarkoitukset</vt:lpstr>
      <vt:lpstr>Kehittämis- ja innovaatiotoiminta täsmennykset</vt:lpstr>
      <vt:lpstr>Kehittämis- ja innovaatiotoiminnan erityiset edellytykset 37 §</vt:lpstr>
      <vt:lpstr>Tietojen käyttötarkoitukset</vt:lpstr>
      <vt:lpstr>Toimijat ja niiden roolit</vt:lpstr>
      <vt:lpstr>tietoLuvan päättäjä</vt:lpstr>
      <vt:lpstr>Rekisterinpitäjät</vt:lpstr>
      <vt:lpstr>Toisiolain piiriin kuuluvat tiedot</vt:lpstr>
      <vt:lpstr>Tiedot rekisterinpitäjittäin</vt:lpstr>
      <vt:lpstr>Keskeiset määritelmät</vt:lpstr>
      <vt:lpstr>Tietojen luovutus</vt:lpstr>
      <vt:lpstr>Miten luvat ja tieto saadaan?</vt:lpstr>
      <vt:lpstr>Luovutusperusteet</vt:lpstr>
      <vt:lpstr>Periaatteet anonymiteetin varmistamiseksi</vt:lpstr>
      <vt:lpstr>Julkaistavan tulostiedon anonymiteetin varmistaminen</vt:lpstr>
      <vt:lpstr>Prosessit käyttötarkoituksittain</vt:lpstr>
      <vt:lpstr>Kehittämis- ja innovaatiotoiminta 37 §</vt:lpstr>
      <vt:lpstr>Tieteellinen tutkimus ja tilastointi 38 § </vt:lpstr>
      <vt:lpstr>OPETUS 39 §</vt:lpstr>
      <vt:lpstr>Viranomaisen suunnittelu- ja selvitystehtävät 40 §</vt:lpstr>
      <vt:lpstr>Sote palveluiden tietojohtaminen 41 §</vt:lpstr>
      <vt:lpstr>Sote viranomaisohjaus ja -valvonta 42 §</vt:lpstr>
      <vt:lpstr>Lisätietoa</vt:lpstr>
      <vt:lpstr>Lainsäädännön valmistelun vaiheet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Lähesmaa Jukka (STM)</dc:creator>
  <cp:lastModifiedBy>Haapanen Merja (STM)</cp:lastModifiedBy>
  <cp:revision>169</cp:revision>
  <cp:lastPrinted>2019-12-10T06:13:53Z</cp:lastPrinted>
  <dcterms:created xsi:type="dcterms:W3CDTF">2019-01-09T06:45:30Z</dcterms:created>
  <dcterms:modified xsi:type="dcterms:W3CDTF">2019-12-10T06:14:09Z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</Properties>
</file>