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6"/>
    <p:sldMasterId id="2147483758" r:id="rId7"/>
    <p:sldMasterId id="2147483703" r:id="rId8"/>
    <p:sldMasterId id="2147483744" r:id="rId9"/>
    <p:sldMasterId id="2147483753" r:id="rId10"/>
  </p:sldMasterIdLst>
  <p:notesMasterIdLst>
    <p:notesMasterId r:id="rId19"/>
  </p:notesMasterIdLst>
  <p:handoutMasterIdLst>
    <p:handoutMasterId r:id="rId20"/>
  </p:handoutMasterIdLst>
  <p:sldIdLst>
    <p:sldId id="268" r:id="rId11"/>
    <p:sldId id="269" r:id="rId12"/>
    <p:sldId id="272" r:id="rId13"/>
    <p:sldId id="273" r:id="rId14"/>
    <p:sldId id="274" r:id="rId15"/>
    <p:sldId id="275" r:id="rId16"/>
    <p:sldId id="276" r:id="rId17"/>
    <p:sldId id="277"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ri Harju" initials="KH" lastIdx="2" clrIdx="0">
    <p:extLst>
      <p:ext uri="{19B8F6BF-5375-455C-9EA6-DF929625EA0E}">
        <p15:presenceInfo xmlns:p15="http://schemas.microsoft.com/office/powerpoint/2012/main" userId="S::karri.harju@ilme.fi::ba121a6e-2627-4905-9345-45b5743acfbe" providerId="AD"/>
      </p:ext>
    </p:extLst>
  </p:cmAuthor>
  <p:cmAuthor id="2" name="Sami Aalto" initials="SA" lastIdx="2" clrIdx="1">
    <p:extLst>
      <p:ext uri="{19B8F6BF-5375-455C-9EA6-DF929625EA0E}">
        <p15:presenceInfo xmlns:p15="http://schemas.microsoft.com/office/powerpoint/2012/main" userId="S::sami@ilme.fi::51c367fc-1947-44b7-94e2-29768fcfbb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C"/>
    <a:srgbClr val="B2E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6" autoAdjust="0"/>
    <p:restoredTop sz="83129"/>
  </p:normalViewPr>
  <p:slideViewPr>
    <p:cSldViewPr snapToGrid="0" snapToObjects="1">
      <p:cViewPr varScale="1">
        <p:scale>
          <a:sx n="119" d="100"/>
          <a:sy n="119" d="100"/>
        </p:scale>
        <p:origin x="126" y="204"/>
      </p:cViewPr>
      <p:guideLst/>
    </p:cSldViewPr>
  </p:slideViewPr>
  <p:outlineViewPr>
    <p:cViewPr>
      <p:scale>
        <a:sx n="33" d="100"/>
        <a:sy n="33" d="100"/>
      </p:scale>
      <p:origin x="0" y="-188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5" d="100"/>
          <a:sy n="115" d="100"/>
        </p:scale>
        <p:origin x="315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27555C-3E35-3847-B16A-1E834C98CAC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B52B9478-54F6-CB4E-8937-3A5EC7C4E78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40069A5-E54A-824B-A5D8-D79635F268BB}" type="datetimeFigureOut">
              <a:rPr lang="fi-FI" smtClean="0"/>
              <a:t>20.6.2023</a:t>
            </a:fld>
            <a:endParaRPr lang="fi-FI"/>
          </a:p>
        </p:txBody>
      </p:sp>
      <p:sp>
        <p:nvSpPr>
          <p:cNvPr id="4" name="Footer Placeholder 3">
            <a:extLst>
              <a:ext uri="{FF2B5EF4-FFF2-40B4-BE49-F238E27FC236}">
                <a16:creationId xmlns:a16="http://schemas.microsoft.com/office/drawing/2014/main" id="{7D6A5524-AEC1-694D-9B2D-5FA6A9FB74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AE2AACE-CD64-D94C-A8A4-8C3C75824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5A4CFD-488E-F143-940C-198B3D4E093A}" type="slidenum">
              <a:rPr lang="fi-FI" smtClean="0"/>
              <a:t>‹#›</a:t>
            </a:fld>
            <a:endParaRPr lang="fi-FI"/>
          </a:p>
        </p:txBody>
      </p:sp>
    </p:spTree>
    <p:extLst>
      <p:ext uri="{BB962C8B-B14F-4D97-AF65-F5344CB8AC3E}">
        <p14:creationId xmlns:p14="http://schemas.microsoft.com/office/powerpoint/2010/main" val="1059977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6498576-032E-804A-8EBC-90FBDF0CE6ED}" type="datetimeFigureOut">
              <a:rPr lang="fi-FI" smtClean="0"/>
              <a:t>20.6.2023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9405B-6D8F-114C-BFC8-821DE55CBFF2}" type="slidenum">
              <a:rPr lang="fi-FI" smtClean="0"/>
              <a:t>‹#›</a:t>
            </a:fld>
            <a:endParaRPr lang="fi-FI"/>
          </a:p>
        </p:txBody>
      </p:sp>
    </p:spTree>
    <p:extLst>
      <p:ext uri="{BB962C8B-B14F-4D97-AF65-F5344CB8AC3E}">
        <p14:creationId xmlns:p14="http://schemas.microsoft.com/office/powerpoint/2010/main" val="219103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tukes-mediaportal.qbank.se/search" TargetMode="Externa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uaalinen kansid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Logo"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60419" y="2905984"/>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4940834" y="2045874"/>
            <a:ext cx="7251166" cy="276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n paikkamerkki 4">
            <a:extLst>
              <a:ext uri="{FF2B5EF4-FFF2-40B4-BE49-F238E27FC236}">
                <a16:creationId xmlns:a16="http://schemas.microsoft.com/office/drawing/2014/main" id="{E2557169-156F-BA49-A25A-4343E6D0F274}"/>
              </a:ext>
            </a:extLst>
          </p:cNvPr>
          <p:cNvSpPr>
            <a:spLocks noGrp="1"/>
          </p:cNvSpPr>
          <p:nvPr>
            <p:ph type="body" sz="quarter" idx="13"/>
          </p:nvPr>
        </p:nvSpPr>
        <p:spPr>
          <a:xfrm>
            <a:off x="5173663" y="2222622"/>
            <a:ext cx="4984750" cy="457993"/>
          </a:xfrm>
          <a:prstGeom prst="rect">
            <a:avLst/>
          </a:prstGeo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Sisällön paikkamerkki 14">
            <a:extLst>
              <a:ext uri="{FF2B5EF4-FFF2-40B4-BE49-F238E27FC236}">
                <a16:creationId xmlns:a16="http://schemas.microsoft.com/office/drawing/2014/main" id="{79768081-216B-3147-8CFD-EBCBB653FFBD}"/>
              </a:ext>
            </a:extLst>
          </p:cNvPr>
          <p:cNvSpPr>
            <a:spLocks noGrp="1"/>
          </p:cNvSpPr>
          <p:nvPr>
            <p:ph sz="quarter" idx="16" hasCustomPrompt="1"/>
          </p:nvPr>
        </p:nvSpPr>
        <p:spPr>
          <a:xfrm>
            <a:off x="10959766" y="2218805"/>
            <a:ext cx="1001285" cy="317500"/>
          </a:xfrm>
          <a:prstGeom prst="rect">
            <a:avLst/>
          </a:prstGeom>
        </p:spPr>
        <p:txBody>
          <a:bodyPr/>
          <a:lstStyle>
            <a:lvl1pPr marL="0" indent="0">
              <a:buNone/>
              <a:defRPr sz="1400">
                <a:solidFill>
                  <a:srgbClr val="00A09C"/>
                </a:solidFill>
              </a:defRPr>
            </a:lvl1pPr>
          </a:lstStyle>
          <a:p>
            <a:pPr lvl="0"/>
            <a:fld id="{E51E42E6-D6B8-9A45-8AE5-27033C2682A9}" type="datetime1">
              <a:rPr lang="fi-FI" smtClean="0"/>
              <a:t>23.8.2019</a:t>
            </a:fld>
            <a:endParaRPr lang="fi-FI" dirty="0"/>
          </a:p>
        </p:txBody>
      </p:sp>
      <p:sp>
        <p:nvSpPr>
          <p:cNvPr id="17" name="TextBox 16">
            <a:extLst>
              <a:ext uri="{FF2B5EF4-FFF2-40B4-BE49-F238E27FC236}">
                <a16:creationId xmlns:a16="http://schemas.microsoft.com/office/drawing/2014/main" id="{EE52BE01-FA23-3A46-A564-0CD4D9DF2613}"/>
              </a:ext>
            </a:extLst>
          </p:cNvPr>
          <p:cNvSpPr txBox="1"/>
          <p:nvPr userDrawn="1"/>
        </p:nvSpPr>
        <p:spPr>
          <a:xfrm>
            <a:off x="5173663" y="4382994"/>
            <a:ext cx="6787388" cy="338554"/>
          </a:xfrm>
          <a:prstGeom prst="rect">
            <a:avLst/>
          </a:prstGeom>
          <a:noFill/>
        </p:spPr>
        <p:txBody>
          <a:bodyPr wrap="square" rtlCol="0">
            <a:spAutoFit/>
          </a:bodyPr>
          <a:lstStyle/>
          <a:p>
            <a:r>
              <a:rPr lang="fi-FI" sz="1600" dirty="0"/>
              <a:t>Turvallisuus- ja kemikaalivirasto (Tukes)</a:t>
            </a:r>
          </a:p>
        </p:txBody>
      </p:sp>
      <p:sp>
        <p:nvSpPr>
          <p:cNvPr id="4" name="Otsikko 3">
            <a:extLst>
              <a:ext uri="{FF2B5EF4-FFF2-40B4-BE49-F238E27FC236}">
                <a16:creationId xmlns:a16="http://schemas.microsoft.com/office/drawing/2014/main" id="{60E4563B-5819-A947-AAE0-A7813C52E740}"/>
              </a:ext>
            </a:extLst>
          </p:cNvPr>
          <p:cNvSpPr>
            <a:spLocks noGrp="1"/>
          </p:cNvSpPr>
          <p:nvPr>
            <p:ph type="title" hasCustomPrompt="1"/>
          </p:nvPr>
        </p:nvSpPr>
        <p:spPr>
          <a:xfrm>
            <a:off x="5173662" y="2686678"/>
            <a:ext cx="6180137" cy="1692662"/>
          </a:xfrm>
          <a:prstGeom prst="rect">
            <a:avLst/>
          </a:prstGeom>
        </p:spPr>
        <p:txBody>
          <a:bodyPr anchor="ctr"/>
          <a:lstStyle>
            <a:lvl1pPr>
              <a:defRPr>
                <a:solidFill>
                  <a:schemeClr val="tx2"/>
                </a:solidFill>
              </a:defRPr>
            </a:lvl1pPr>
          </a:lstStyle>
          <a:p>
            <a:r>
              <a:rPr lang="fi-FI" dirty="0"/>
              <a:t>Muokkaa otsikkoa naps.</a:t>
            </a:r>
            <a:endParaRPr lang="en-GB" dirty="0"/>
          </a:p>
        </p:txBody>
      </p:sp>
    </p:spTree>
    <p:extLst>
      <p:ext uri="{BB962C8B-B14F-4D97-AF65-F5344CB8AC3E}">
        <p14:creationId xmlns:p14="http://schemas.microsoft.com/office/powerpoint/2010/main" val="69841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sisältö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3"/>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838200" y="1745673"/>
            <a:ext cx="10515600" cy="4053671"/>
          </a:xfrm>
        </p:spPr>
        <p:txBody>
          <a:bodyPr/>
          <a:lstStyle>
            <a:lvl1pPr marL="228600" indent="-228600">
              <a:lnSpc>
                <a:spcPct val="100000"/>
              </a:lnSpc>
              <a:buClr>
                <a:schemeClr val="tx1"/>
              </a:buClr>
              <a:buFont typeface="Arial" panose="020B0604020202020204" pitchFamily="34" charset="0"/>
              <a:buChar char="•"/>
              <a:defRPr/>
            </a:lvl1pPr>
            <a:lvl2pPr marL="685800" indent="-228600">
              <a:lnSpc>
                <a:spcPct val="100000"/>
              </a:lnSpc>
              <a:buClr>
                <a:schemeClr val="tx1"/>
              </a:buClr>
              <a:buFont typeface="Arial" panose="020B0604020202020204" pitchFamily="34" charset="0"/>
              <a:buChar char="•"/>
              <a:defRPr/>
            </a:lvl2pPr>
            <a:lvl3pPr marL="1143000" indent="-228600">
              <a:lnSpc>
                <a:spcPct val="100000"/>
              </a:lnSpc>
              <a:buClr>
                <a:schemeClr val="tx1"/>
              </a:buClr>
              <a:buFont typeface="Arial" panose="020B0604020202020204" pitchFamily="34" charset="0"/>
              <a:buChar char="•"/>
              <a:defRPr/>
            </a:lvl3pPr>
            <a:lvl4pPr marL="1600200" indent="-228600">
              <a:lnSpc>
                <a:spcPct val="100000"/>
              </a:lnSpc>
              <a:buClr>
                <a:schemeClr val="tx1"/>
              </a:buClr>
              <a:buFont typeface="Arial" panose="020B0604020202020204" pitchFamily="34" charset="0"/>
              <a:buChar char="•"/>
              <a:defRPr/>
            </a:lvl4pPr>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4">
            <a:extLst>
              <a:ext uri="{FF2B5EF4-FFF2-40B4-BE49-F238E27FC236}">
                <a16:creationId xmlns:a16="http://schemas.microsoft.com/office/drawing/2014/main" id="{FDDE77BA-CC1C-E64F-A886-49E381CC6C30}"/>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31C35B3-AB69-884D-88B7-FEBEC6B4301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242713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5171747" cy="1416518"/>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p:nvPr>
        </p:nvSpPr>
        <p:spPr>
          <a:xfrm>
            <a:off x="838200" y="1742672"/>
            <a:ext cx="5171747" cy="405367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
                <a:schemeClr val="tx1"/>
              </a:buClr>
              <a:buSzPct val="80000"/>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a:lvl4pPr>
            <a:lvl5pPr>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Muokkaa tekstin perustyylejä napsauttamalla</a:t>
            </a:r>
          </a:p>
          <a:p>
            <a:pPr lvl="1"/>
            <a:r>
              <a:rPr lang="fi-FI" dirty="0"/>
              <a:t>Toinen taso</a:t>
            </a:r>
          </a:p>
          <a:p>
            <a:pPr lvl="2"/>
            <a:r>
              <a:rPr lang="fi-FI" dirty="0"/>
              <a:t>Kolmas taso</a:t>
            </a:r>
          </a:p>
          <a:p>
            <a:pPr lvl="3"/>
            <a:r>
              <a:rPr lang="fi-FI"/>
              <a:t>Neljäs taso</a:t>
            </a:r>
            <a:endParaRPr kumimoji="0" lang="fi-FI" sz="18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Picture Placeholder 3">
            <a:extLst>
              <a:ext uri="{FF2B5EF4-FFF2-40B4-BE49-F238E27FC236}">
                <a16:creationId xmlns:a16="http://schemas.microsoft.com/office/drawing/2014/main" id="{B453A8AA-C5D5-B143-98C8-B314FFF5D7D7}"/>
              </a:ext>
            </a:extLst>
          </p:cNvPr>
          <p:cNvSpPr>
            <a:spLocks noGrp="1" noChangeAspect="1"/>
          </p:cNvSpPr>
          <p:nvPr>
            <p:ph type="pic" sz="quarter" idx="14"/>
          </p:nvPr>
        </p:nvSpPr>
        <p:spPr>
          <a:xfrm>
            <a:off x="6200775" y="294827"/>
            <a:ext cx="5172075" cy="5501514"/>
          </a:xfrm>
        </p:spPr>
        <p:txBody>
          <a:bodyPr/>
          <a:lstStyle/>
          <a:p>
            <a:endParaRPr lang="fi-FI"/>
          </a:p>
        </p:txBody>
      </p:sp>
      <p:sp>
        <p:nvSpPr>
          <p:cNvPr id="10" name="Tekstin paikkamerkki 4">
            <a:extLst>
              <a:ext uri="{FF2B5EF4-FFF2-40B4-BE49-F238E27FC236}">
                <a16:creationId xmlns:a16="http://schemas.microsoft.com/office/drawing/2014/main" id="{4AB837A6-24CB-984F-BC9E-5939691C467C}"/>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9" name="Dian numeron paikkamerkki 5">
            <a:extLst>
              <a:ext uri="{FF2B5EF4-FFF2-40B4-BE49-F238E27FC236}">
                <a16:creationId xmlns:a16="http://schemas.microsoft.com/office/drawing/2014/main" id="{F9D98C9D-87EB-F242-88B2-E026D3C9AEDC}"/>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22173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kuvaa">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lgn="l">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 name="Rectangle 1">
            <a:extLst>
              <a:ext uri="{FF2B5EF4-FFF2-40B4-BE49-F238E27FC236}">
                <a16:creationId xmlns:a16="http://schemas.microsoft.com/office/drawing/2014/main" id="{D787D73D-0760-024C-B2E1-2252F4835120}"/>
              </a:ext>
            </a:extLst>
          </p:cNvPr>
          <p:cNvSpPr/>
          <p:nvPr userDrawn="1"/>
        </p:nvSpPr>
        <p:spPr>
          <a:xfrm>
            <a:off x="2140226" y="1744061"/>
            <a:ext cx="2283188" cy="2280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b="1" dirty="0"/>
              <a:t>1</a:t>
            </a:r>
          </a:p>
        </p:txBody>
      </p:sp>
      <p:sp>
        <p:nvSpPr>
          <p:cNvPr id="3" name="Picture Placeholder 2">
            <a:extLst>
              <a:ext uri="{FF2B5EF4-FFF2-40B4-BE49-F238E27FC236}">
                <a16:creationId xmlns:a16="http://schemas.microsoft.com/office/drawing/2014/main" id="{1357BDE3-5831-B845-A484-8ECE1D82C6B6}"/>
              </a:ext>
            </a:extLst>
          </p:cNvPr>
          <p:cNvSpPr>
            <a:spLocks noGrp="1"/>
          </p:cNvSpPr>
          <p:nvPr>
            <p:ph type="pic" sz="quarter" idx="13" hasCustomPrompt="1"/>
          </p:nvPr>
        </p:nvSpPr>
        <p:spPr>
          <a:xfrm>
            <a:off x="2139725" y="1745673"/>
            <a:ext cx="2283688" cy="2280037"/>
          </a:xfrm>
        </p:spPr>
        <p:txBody>
          <a:bodyPr/>
          <a:lstStyle/>
          <a:p>
            <a:r>
              <a:rPr lang="fi-FI" dirty="0"/>
              <a:t>Kuva</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2010685" y="4147795"/>
            <a:ext cx="2533153" cy="1651550"/>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8" name="Rectangle 17">
            <a:extLst>
              <a:ext uri="{FF2B5EF4-FFF2-40B4-BE49-F238E27FC236}">
                <a16:creationId xmlns:a16="http://schemas.microsoft.com/office/drawing/2014/main" id="{EED3AAC2-F494-5541-AC67-FD68C0953984}"/>
              </a:ext>
            </a:extLst>
          </p:cNvPr>
          <p:cNvSpPr/>
          <p:nvPr userDrawn="1"/>
        </p:nvSpPr>
        <p:spPr>
          <a:xfrm>
            <a:off x="4962939" y="1744061"/>
            <a:ext cx="2283188" cy="2280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b="1" dirty="0"/>
              <a:t>2</a:t>
            </a:r>
          </a:p>
        </p:txBody>
      </p:sp>
      <p:sp>
        <p:nvSpPr>
          <p:cNvPr id="13" name="Picture Placeholder 2">
            <a:extLst>
              <a:ext uri="{FF2B5EF4-FFF2-40B4-BE49-F238E27FC236}">
                <a16:creationId xmlns:a16="http://schemas.microsoft.com/office/drawing/2014/main" id="{2F5011B0-441C-B54E-B66B-ABBD45E19FB8}"/>
              </a:ext>
            </a:extLst>
          </p:cNvPr>
          <p:cNvSpPr>
            <a:spLocks noGrp="1"/>
          </p:cNvSpPr>
          <p:nvPr>
            <p:ph type="pic" sz="quarter" idx="17" hasCustomPrompt="1"/>
          </p:nvPr>
        </p:nvSpPr>
        <p:spPr>
          <a:xfrm>
            <a:off x="4956643" y="1745673"/>
            <a:ext cx="2283688" cy="2280037"/>
          </a:xfrm>
        </p:spPr>
        <p:txBody>
          <a:bodyPr/>
          <a:lstStyle/>
          <a:p>
            <a:r>
              <a:rPr lang="fi-FI" dirty="0"/>
              <a:t>Kuva</a:t>
            </a:r>
          </a:p>
        </p:txBody>
      </p:sp>
      <p:sp>
        <p:nvSpPr>
          <p:cNvPr id="8" name="Text Placeholder 14">
            <a:extLst>
              <a:ext uri="{FF2B5EF4-FFF2-40B4-BE49-F238E27FC236}">
                <a16:creationId xmlns:a16="http://schemas.microsoft.com/office/drawing/2014/main" id="{6148EB0C-82F6-B34E-B3DE-B1C2AAAEA7D6}"/>
              </a:ext>
            </a:extLst>
          </p:cNvPr>
          <p:cNvSpPr>
            <a:spLocks noGrp="1"/>
          </p:cNvSpPr>
          <p:nvPr>
            <p:ph type="body" sz="quarter" idx="14" hasCustomPrompt="1"/>
          </p:nvPr>
        </p:nvSpPr>
        <p:spPr>
          <a:xfrm>
            <a:off x="4829423" y="4147795"/>
            <a:ext cx="2533153" cy="1651550"/>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9" name="Rectangle 18">
            <a:extLst>
              <a:ext uri="{FF2B5EF4-FFF2-40B4-BE49-F238E27FC236}">
                <a16:creationId xmlns:a16="http://schemas.microsoft.com/office/drawing/2014/main" id="{66B4C00B-F2A9-2E46-9553-DE54006B035B}"/>
              </a:ext>
            </a:extLst>
          </p:cNvPr>
          <p:cNvSpPr/>
          <p:nvPr userDrawn="1"/>
        </p:nvSpPr>
        <p:spPr>
          <a:xfrm>
            <a:off x="7775713" y="1744061"/>
            <a:ext cx="2283188" cy="2280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200" b="1" dirty="0"/>
              <a:t>3</a:t>
            </a:r>
          </a:p>
        </p:txBody>
      </p:sp>
      <p:sp>
        <p:nvSpPr>
          <p:cNvPr id="14" name="Picture Placeholder 2">
            <a:extLst>
              <a:ext uri="{FF2B5EF4-FFF2-40B4-BE49-F238E27FC236}">
                <a16:creationId xmlns:a16="http://schemas.microsoft.com/office/drawing/2014/main" id="{288DA69E-E332-A243-8DEB-714EE3B1E9FB}"/>
              </a:ext>
            </a:extLst>
          </p:cNvPr>
          <p:cNvSpPr>
            <a:spLocks noGrp="1"/>
          </p:cNvSpPr>
          <p:nvPr>
            <p:ph type="pic" sz="quarter" idx="18" hasCustomPrompt="1"/>
          </p:nvPr>
        </p:nvSpPr>
        <p:spPr>
          <a:xfrm>
            <a:off x="7768587" y="1745673"/>
            <a:ext cx="2283688" cy="2280037"/>
          </a:xfrm>
        </p:spPr>
        <p:txBody>
          <a:bodyPr/>
          <a:lstStyle/>
          <a:p>
            <a:r>
              <a:rPr lang="fi-FI" dirty="0"/>
              <a:t>Kuva</a:t>
            </a:r>
          </a:p>
        </p:txBody>
      </p:sp>
      <p:sp>
        <p:nvSpPr>
          <p:cNvPr id="10" name="Text Placeholder 14">
            <a:extLst>
              <a:ext uri="{FF2B5EF4-FFF2-40B4-BE49-F238E27FC236}">
                <a16:creationId xmlns:a16="http://schemas.microsoft.com/office/drawing/2014/main" id="{E47C2D07-F022-7346-9C0E-B1D5F847A7DC}"/>
              </a:ext>
            </a:extLst>
          </p:cNvPr>
          <p:cNvSpPr>
            <a:spLocks noGrp="1"/>
          </p:cNvSpPr>
          <p:nvPr>
            <p:ph type="body" sz="quarter" idx="16" hasCustomPrompt="1"/>
          </p:nvPr>
        </p:nvSpPr>
        <p:spPr>
          <a:xfrm>
            <a:off x="7648160" y="4147795"/>
            <a:ext cx="2533153" cy="1651550"/>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6" name="Tekstin paikkamerkki 4">
            <a:extLst>
              <a:ext uri="{FF2B5EF4-FFF2-40B4-BE49-F238E27FC236}">
                <a16:creationId xmlns:a16="http://schemas.microsoft.com/office/drawing/2014/main" id="{EAF8E2A4-35C4-CB46-BE7B-13F288C39975}"/>
              </a:ext>
            </a:extLst>
          </p:cNvPr>
          <p:cNvSpPr>
            <a:spLocks noGrp="1"/>
          </p:cNvSpPr>
          <p:nvPr>
            <p:ph type="body" sz="quarter" idx="19"/>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2" name="Dian numeron paikkamerkki 5">
            <a:extLst>
              <a:ext uri="{FF2B5EF4-FFF2-40B4-BE49-F238E27FC236}">
                <a16:creationId xmlns:a16="http://schemas.microsoft.com/office/drawing/2014/main" id="{40878B84-AF8E-0B4D-8C94-438FCBA3830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64630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kuvaa">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lgn="l">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icture Placeholder 2">
            <a:extLst>
              <a:ext uri="{FF2B5EF4-FFF2-40B4-BE49-F238E27FC236}">
                <a16:creationId xmlns:a16="http://schemas.microsoft.com/office/drawing/2014/main" id="{1357BDE3-5831-B845-A484-8ECE1D82C6B6}"/>
              </a:ext>
            </a:extLst>
          </p:cNvPr>
          <p:cNvSpPr>
            <a:spLocks noGrp="1"/>
          </p:cNvSpPr>
          <p:nvPr>
            <p:ph type="pic" sz="quarter" idx="13" hasCustomPrompt="1"/>
          </p:nvPr>
        </p:nvSpPr>
        <p:spPr>
          <a:xfrm>
            <a:off x="967240" y="1745673"/>
            <a:ext cx="2283688" cy="2280037"/>
          </a:xfrm>
        </p:spPr>
        <p:txBody>
          <a:bodyPr/>
          <a:lstStyle/>
          <a:p>
            <a:r>
              <a:rPr lang="fi-FI" dirty="0"/>
              <a:t>Kuva</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838200"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3" name="Picture Placeholder 2">
            <a:extLst>
              <a:ext uri="{FF2B5EF4-FFF2-40B4-BE49-F238E27FC236}">
                <a16:creationId xmlns:a16="http://schemas.microsoft.com/office/drawing/2014/main" id="{2F5011B0-441C-B54E-B66B-ABBD45E19FB8}"/>
              </a:ext>
            </a:extLst>
          </p:cNvPr>
          <p:cNvSpPr>
            <a:spLocks noGrp="1"/>
          </p:cNvSpPr>
          <p:nvPr>
            <p:ph type="pic" sz="quarter" idx="17" hasCustomPrompt="1"/>
          </p:nvPr>
        </p:nvSpPr>
        <p:spPr>
          <a:xfrm>
            <a:off x="3625184" y="1745673"/>
            <a:ext cx="2283688" cy="2280037"/>
          </a:xfrm>
        </p:spPr>
        <p:txBody>
          <a:bodyPr/>
          <a:lstStyle/>
          <a:p>
            <a:r>
              <a:rPr lang="fi-FI" dirty="0"/>
              <a:t>Kuva</a:t>
            </a:r>
          </a:p>
        </p:txBody>
      </p:sp>
      <p:sp>
        <p:nvSpPr>
          <p:cNvPr id="8" name="Text Placeholder 14">
            <a:extLst>
              <a:ext uri="{FF2B5EF4-FFF2-40B4-BE49-F238E27FC236}">
                <a16:creationId xmlns:a16="http://schemas.microsoft.com/office/drawing/2014/main" id="{6148EB0C-82F6-B34E-B3DE-B1C2AAAEA7D6}"/>
              </a:ext>
            </a:extLst>
          </p:cNvPr>
          <p:cNvSpPr>
            <a:spLocks noGrp="1"/>
          </p:cNvSpPr>
          <p:nvPr>
            <p:ph type="body" sz="quarter" idx="14" hasCustomPrompt="1"/>
          </p:nvPr>
        </p:nvSpPr>
        <p:spPr>
          <a:xfrm>
            <a:off x="3499015"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8" name="Picture Placeholder 2">
            <a:extLst>
              <a:ext uri="{FF2B5EF4-FFF2-40B4-BE49-F238E27FC236}">
                <a16:creationId xmlns:a16="http://schemas.microsoft.com/office/drawing/2014/main" id="{4485F6B1-99D1-374E-BF24-ABF978327E83}"/>
              </a:ext>
            </a:extLst>
          </p:cNvPr>
          <p:cNvSpPr>
            <a:spLocks noGrp="1"/>
          </p:cNvSpPr>
          <p:nvPr>
            <p:ph type="pic" sz="quarter" idx="21" hasCustomPrompt="1"/>
          </p:nvPr>
        </p:nvSpPr>
        <p:spPr>
          <a:xfrm>
            <a:off x="6283128" y="1745673"/>
            <a:ext cx="2283688" cy="2280037"/>
          </a:xfrm>
        </p:spPr>
        <p:txBody>
          <a:bodyPr/>
          <a:lstStyle/>
          <a:p>
            <a:r>
              <a:rPr lang="fi-FI" dirty="0"/>
              <a:t>Kuva</a:t>
            </a:r>
          </a:p>
        </p:txBody>
      </p:sp>
      <p:sp>
        <p:nvSpPr>
          <p:cNvPr id="17" name="Text Placeholder 14">
            <a:extLst>
              <a:ext uri="{FF2B5EF4-FFF2-40B4-BE49-F238E27FC236}">
                <a16:creationId xmlns:a16="http://schemas.microsoft.com/office/drawing/2014/main" id="{6C148894-8A95-3344-9DDF-2BB19BB631ED}"/>
              </a:ext>
            </a:extLst>
          </p:cNvPr>
          <p:cNvSpPr>
            <a:spLocks noGrp="1"/>
          </p:cNvSpPr>
          <p:nvPr>
            <p:ph type="body" sz="quarter" idx="20" hasCustomPrompt="1"/>
          </p:nvPr>
        </p:nvSpPr>
        <p:spPr>
          <a:xfrm>
            <a:off x="6159830"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4" name="Picture Placeholder 2">
            <a:extLst>
              <a:ext uri="{FF2B5EF4-FFF2-40B4-BE49-F238E27FC236}">
                <a16:creationId xmlns:a16="http://schemas.microsoft.com/office/drawing/2014/main" id="{288DA69E-E332-A243-8DEB-714EE3B1E9FB}"/>
              </a:ext>
            </a:extLst>
          </p:cNvPr>
          <p:cNvSpPr>
            <a:spLocks noGrp="1"/>
          </p:cNvSpPr>
          <p:nvPr>
            <p:ph type="pic" sz="quarter" idx="18" hasCustomPrompt="1"/>
          </p:nvPr>
        </p:nvSpPr>
        <p:spPr>
          <a:xfrm>
            <a:off x="8941073" y="1745673"/>
            <a:ext cx="2283688" cy="2280037"/>
          </a:xfrm>
        </p:spPr>
        <p:txBody>
          <a:bodyPr/>
          <a:lstStyle/>
          <a:p>
            <a:r>
              <a:rPr lang="fi-FI" dirty="0"/>
              <a:t>Kuva</a:t>
            </a:r>
          </a:p>
        </p:txBody>
      </p:sp>
      <p:sp>
        <p:nvSpPr>
          <p:cNvPr id="10" name="Text Placeholder 14">
            <a:extLst>
              <a:ext uri="{FF2B5EF4-FFF2-40B4-BE49-F238E27FC236}">
                <a16:creationId xmlns:a16="http://schemas.microsoft.com/office/drawing/2014/main" id="{E47C2D07-F022-7346-9C0E-B1D5F847A7DC}"/>
              </a:ext>
            </a:extLst>
          </p:cNvPr>
          <p:cNvSpPr>
            <a:spLocks noGrp="1"/>
          </p:cNvSpPr>
          <p:nvPr>
            <p:ph type="body" sz="quarter" idx="16" hasCustomPrompt="1"/>
          </p:nvPr>
        </p:nvSpPr>
        <p:spPr>
          <a:xfrm>
            <a:off x="8820646" y="4151147"/>
            <a:ext cx="2533153" cy="1648197"/>
          </a:xfrm>
        </p:spPr>
        <p:txBody>
          <a:bodyPr>
            <a:normAutofit/>
          </a:bodyPr>
          <a:lstStyle>
            <a:lvl1pPr marL="0" indent="0" algn="ctr">
              <a:buNone/>
              <a:defRPr sz="2400"/>
            </a:lvl1pPr>
            <a:lvl2pPr>
              <a:defRPr/>
            </a:lvl2pPr>
            <a:lvl3pPr>
              <a:defRPr/>
            </a:lvl3pPr>
            <a:lvl4pPr>
              <a:defRPr/>
            </a:lvl4pPr>
            <a:lvl5pPr>
              <a:defRPr/>
            </a:lvl5pPr>
          </a:lstStyle>
          <a:p>
            <a:pPr lvl="0"/>
            <a:r>
              <a:rPr lang="fi-FI" dirty="0"/>
              <a:t>Muokkaa </a:t>
            </a:r>
            <a:r>
              <a:rPr lang="fi-FI" dirty="0" err="1"/>
              <a:t>kuvateks</a:t>
            </a:r>
            <a:r>
              <a:rPr lang="fi-FI" dirty="0"/>
              <a:t>. </a:t>
            </a:r>
            <a:r>
              <a:rPr lang="fi-FI" dirty="0" err="1"/>
              <a:t>Napsautt</a:t>
            </a:r>
            <a:r>
              <a:rPr lang="fi-FI" dirty="0"/>
              <a:t>.</a:t>
            </a:r>
          </a:p>
        </p:txBody>
      </p:sp>
      <p:sp>
        <p:nvSpPr>
          <p:cNvPr id="16" name="Tekstin paikkamerkki 4">
            <a:extLst>
              <a:ext uri="{FF2B5EF4-FFF2-40B4-BE49-F238E27FC236}">
                <a16:creationId xmlns:a16="http://schemas.microsoft.com/office/drawing/2014/main" id="{EAF8E2A4-35C4-CB46-BE7B-13F288C39975}"/>
              </a:ext>
            </a:extLst>
          </p:cNvPr>
          <p:cNvSpPr>
            <a:spLocks noGrp="1"/>
          </p:cNvSpPr>
          <p:nvPr>
            <p:ph type="body" sz="quarter" idx="19"/>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2" name="Dian numeron paikkamerkki 5">
            <a:extLst>
              <a:ext uri="{FF2B5EF4-FFF2-40B4-BE49-F238E27FC236}">
                <a16:creationId xmlns:a16="http://schemas.microsoft.com/office/drawing/2014/main" id="{40878B84-AF8E-0B4D-8C94-438FCBA3830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34759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able Placeholder 3">
            <a:extLst>
              <a:ext uri="{FF2B5EF4-FFF2-40B4-BE49-F238E27FC236}">
                <a16:creationId xmlns:a16="http://schemas.microsoft.com/office/drawing/2014/main" id="{D9AD5388-4E92-B64E-A685-5BD507A63E41}"/>
              </a:ext>
            </a:extLst>
          </p:cNvPr>
          <p:cNvSpPr>
            <a:spLocks noGrp="1"/>
          </p:cNvSpPr>
          <p:nvPr>
            <p:ph type="tbl" sz="quarter" idx="12" hasCustomPrompt="1"/>
          </p:nvPr>
        </p:nvSpPr>
        <p:spPr>
          <a:xfrm>
            <a:off x="838201" y="1739958"/>
            <a:ext cx="10515600" cy="4053670"/>
          </a:xfrm>
        </p:spPr>
        <p:txBody>
          <a:bodyPr/>
          <a:lstStyle/>
          <a:p>
            <a:r>
              <a:rPr lang="fi-FI" dirty="0"/>
              <a:t>Taulukko</a:t>
            </a:r>
          </a:p>
        </p:txBody>
      </p:sp>
      <p:sp>
        <p:nvSpPr>
          <p:cNvPr id="9" name="Tekstin paikkamerkki 4">
            <a:extLst>
              <a:ext uri="{FF2B5EF4-FFF2-40B4-BE49-F238E27FC236}">
                <a16:creationId xmlns:a16="http://schemas.microsoft.com/office/drawing/2014/main" id="{8130B969-3C90-C949-A5A0-ACFEE29DDBF4}"/>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8" name="Dian numeron paikkamerkki 5">
            <a:extLst>
              <a:ext uri="{FF2B5EF4-FFF2-40B4-BE49-F238E27FC236}">
                <a16:creationId xmlns:a16="http://schemas.microsoft.com/office/drawing/2014/main" id="{3F61EE0C-E129-C94D-AA1A-185457C69F02}"/>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419826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teksti ja taulukk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xt Placeholder 14">
            <a:extLst>
              <a:ext uri="{FF2B5EF4-FFF2-40B4-BE49-F238E27FC236}">
                <a16:creationId xmlns:a16="http://schemas.microsoft.com/office/drawing/2014/main" id="{5EB77B35-8186-D349-ABC6-20934FF400CB}"/>
              </a:ext>
            </a:extLst>
          </p:cNvPr>
          <p:cNvSpPr>
            <a:spLocks noGrp="1"/>
          </p:cNvSpPr>
          <p:nvPr>
            <p:ph type="body" sz="quarter" idx="11" hasCustomPrompt="1"/>
          </p:nvPr>
        </p:nvSpPr>
        <p:spPr>
          <a:xfrm>
            <a:off x="838201" y="1739958"/>
            <a:ext cx="3042683" cy="4053670"/>
          </a:xfrm>
        </p:spPr>
        <p:txBody>
          <a:bodyPr>
            <a:normAutofit/>
          </a:bodyPr>
          <a:lstStyle>
            <a:lvl1pPr marL="0" indent="0" algn="l">
              <a:buNone/>
              <a:defRPr sz="2400"/>
            </a:lvl1pPr>
            <a:lvl2pPr>
              <a:defRPr/>
            </a:lvl2pPr>
            <a:lvl3pPr>
              <a:defRPr/>
            </a:lvl3pPr>
            <a:lvl4pPr>
              <a:defRPr/>
            </a:lvl4pPr>
            <a:lvl5pPr>
              <a:defRPr/>
            </a:lvl5pPr>
          </a:lstStyle>
          <a:p>
            <a:pPr lvl="0"/>
            <a:r>
              <a:rPr lang="fi-FI" dirty="0"/>
              <a:t>Teksti</a:t>
            </a:r>
          </a:p>
        </p:txBody>
      </p:sp>
      <p:sp>
        <p:nvSpPr>
          <p:cNvPr id="4" name="Table Placeholder 3">
            <a:extLst>
              <a:ext uri="{FF2B5EF4-FFF2-40B4-BE49-F238E27FC236}">
                <a16:creationId xmlns:a16="http://schemas.microsoft.com/office/drawing/2014/main" id="{D9AD5388-4E92-B64E-A685-5BD507A63E41}"/>
              </a:ext>
            </a:extLst>
          </p:cNvPr>
          <p:cNvSpPr>
            <a:spLocks noGrp="1"/>
          </p:cNvSpPr>
          <p:nvPr>
            <p:ph type="tbl" sz="quarter" idx="12" hasCustomPrompt="1"/>
          </p:nvPr>
        </p:nvSpPr>
        <p:spPr>
          <a:xfrm>
            <a:off x="4029739" y="1739958"/>
            <a:ext cx="7324061" cy="4053670"/>
          </a:xfrm>
        </p:spPr>
        <p:txBody>
          <a:bodyPr/>
          <a:lstStyle/>
          <a:p>
            <a:r>
              <a:rPr lang="fi-FI" dirty="0"/>
              <a:t>Taulukko</a:t>
            </a:r>
          </a:p>
        </p:txBody>
      </p:sp>
      <p:sp>
        <p:nvSpPr>
          <p:cNvPr id="10" name="Tekstin paikkamerkki 4">
            <a:extLst>
              <a:ext uri="{FF2B5EF4-FFF2-40B4-BE49-F238E27FC236}">
                <a16:creationId xmlns:a16="http://schemas.microsoft.com/office/drawing/2014/main" id="{881F5B6E-A9CF-254A-9F87-0B75F019C12A}"/>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9" name="Dian numeron paikkamerkki 5">
            <a:extLst>
              <a:ext uri="{FF2B5EF4-FFF2-40B4-BE49-F238E27FC236}">
                <a16:creationId xmlns:a16="http://schemas.microsoft.com/office/drawing/2014/main" id="{E7C15AD5-973D-5B45-9FF4-7088F9ACC6EB}"/>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1913629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Chart Placeholder 2">
            <a:extLst>
              <a:ext uri="{FF2B5EF4-FFF2-40B4-BE49-F238E27FC236}">
                <a16:creationId xmlns:a16="http://schemas.microsoft.com/office/drawing/2014/main" id="{9B2CDE67-4C79-0A44-99D1-C9221996F72C}"/>
              </a:ext>
            </a:extLst>
          </p:cNvPr>
          <p:cNvSpPr>
            <a:spLocks noGrp="1"/>
          </p:cNvSpPr>
          <p:nvPr>
            <p:ph type="chart" sz="quarter" idx="14" hasCustomPrompt="1"/>
          </p:nvPr>
        </p:nvSpPr>
        <p:spPr>
          <a:xfrm>
            <a:off x="838200" y="1740706"/>
            <a:ext cx="10515600" cy="4053670"/>
          </a:xfrm>
        </p:spPr>
        <p:txBody>
          <a:bodyPr/>
          <a:lstStyle/>
          <a:p>
            <a:r>
              <a:rPr lang="fi-FI" dirty="0"/>
              <a:t>Kaavio</a:t>
            </a:r>
          </a:p>
          <a:p>
            <a:endParaRPr lang="fi-FI" dirty="0"/>
          </a:p>
        </p:txBody>
      </p:sp>
      <p:sp>
        <p:nvSpPr>
          <p:cNvPr id="9" name="Tekstin paikkamerkki 4">
            <a:extLst>
              <a:ext uri="{FF2B5EF4-FFF2-40B4-BE49-F238E27FC236}">
                <a16:creationId xmlns:a16="http://schemas.microsoft.com/office/drawing/2014/main" id="{2073698C-C2BC-B640-88E5-F7C99443EF73}"/>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8" name="Dian numeron paikkamerkki 5">
            <a:extLst>
              <a:ext uri="{FF2B5EF4-FFF2-40B4-BE49-F238E27FC236}">
                <a16:creationId xmlns:a16="http://schemas.microsoft.com/office/drawing/2014/main" id="{FB833AEE-7C4B-BE48-AD2A-9E413D18112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67358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siantuntijaryhmä">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EBC7443A-A462-4346-A58F-D816CC70DD99}"/>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Kuvan paikkamerkki 2">
            <a:extLst>
              <a:ext uri="{FF2B5EF4-FFF2-40B4-BE49-F238E27FC236}">
                <a16:creationId xmlns:a16="http://schemas.microsoft.com/office/drawing/2014/main" id="{3FEC1568-84C3-5C4E-8CAE-EF5FEB3F12A3}"/>
              </a:ext>
            </a:extLst>
          </p:cNvPr>
          <p:cNvSpPr>
            <a:spLocks noGrp="1"/>
          </p:cNvSpPr>
          <p:nvPr>
            <p:ph type="pic" idx="14" hasCustomPrompt="1"/>
          </p:nvPr>
        </p:nvSpPr>
        <p:spPr>
          <a:xfrm>
            <a:off x="838199" y="1745673"/>
            <a:ext cx="1300565" cy="1254069"/>
          </a:xfrm>
          <a:prstGeom prst="rect">
            <a:avLst/>
          </a:prstGeom>
          <a:effectLst>
            <a:softEdge rad="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
        <p:nvSpPr>
          <p:cNvPr id="12" name="Sisällön paikkamerkki 2">
            <a:extLst>
              <a:ext uri="{FF2B5EF4-FFF2-40B4-BE49-F238E27FC236}">
                <a16:creationId xmlns:a16="http://schemas.microsoft.com/office/drawing/2014/main" id="{6B02C837-E4E4-1F4A-872B-DE49787B1599}"/>
              </a:ext>
            </a:extLst>
          </p:cNvPr>
          <p:cNvSpPr>
            <a:spLocks noGrp="1"/>
          </p:cNvSpPr>
          <p:nvPr>
            <p:ph idx="16"/>
          </p:nvPr>
        </p:nvSpPr>
        <p:spPr>
          <a:xfrm>
            <a:off x="838199"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27" name="Kuvan paikkamerkki 2">
            <a:extLst>
              <a:ext uri="{FF2B5EF4-FFF2-40B4-BE49-F238E27FC236}">
                <a16:creationId xmlns:a16="http://schemas.microsoft.com/office/drawing/2014/main" id="{C99BAC30-6051-2E4B-9BAE-FBC83FD7FEFC}"/>
              </a:ext>
            </a:extLst>
          </p:cNvPr>
          <p:cNvSpPr>
            <a:spLocks noGrp="1"/>
          </p:cNvSpPr>
          <p:nvPr>
            <p:ph type="pic" idx="27" hasCustomPrompt="1"/>
          </p:nvPr>
        </p:nvSpPr>
        <p:spPr>
          <a:xfrm>
            <a:off x="2571426"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28" name="Sisällön paikkamerkki 2">
            <a:extLst>
              <a:ext uri="{FF2B5EF4-FFF2-40B4-BE49-F238E27FC236}">
                <a16:creationId xmlns:a16="http://schemas.microsoft.com/office/drawing/2014/main" id="{783327C3-8EFD-D94D-83E3-5A7994C268F5}"/>
              </a:ext>
            </a:extLst>
          </p:cNvPr>
          <p:cNvSpPr>
            <a:spLocks noGrp="1"/>
          </p:cNvSpPr>
          <p:nvPr>
            <p:ph idx="28"/>
          </p:nvPr>
        </p:nvSpPr>
        <p:spPr>
          <a:xfrm>
            <a:off x="2571426"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29" name="Kuvan paikkamerkki 2">
            <a:extLst>
              <a:ext uri="{FF2B5EF4-FFF2-40B4-BE49-F238E27FC236}">
                <a16:creationId xmlns:a16="http://schemas.microsoft.com/office/drawing/2014/main" id="{FD71666E-475A-6A41-8981-B0FE28485786}"/>
              </a:ext>
            </a:extLst>
          </p:cNvPr>
          <p:cNvSpPr>
            <a:spLocks noGrp="1"/>
          </p:cNvSpPr>
          <p:nvPr>
            <p:ph type="pic" idx="29" hasCustomPrompt="1"/>
          </p:nvPr>
        </p:nvSpPr>
        <p:spPr>
          <a:xfrm>
            <a:off x="4304653"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0" name="Sisällön paikkamerkki 2">
            <a:extLst>
              <a:ext uri="{FF2B5EF4-FFF2-40B4-BE49-F238E27FC236}">
                <a16:creationId xmlns:a16="http://schemas.microsoft.com/office/drawing/2014/main" id="{FB84B56E-6740-8F4D-8077-CC56EAAC90A4}"/>
              </a:ext>
            </a:extLst>
          </p:cNvPr>
          <p:cNvSpPr>
            <a:spLocks noGrp="1"/>
          </p:cNvSpPr>
          <p:nvPr>
            <p:ph idx="30"/>
          </p:nvPr>
        </p:nvSpPr>
        <p:spPr>
          <a:xfrm>
            <a:off x="4304653"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1" name="Kuvan paikkamerkki 2">
            <a:extLst>
              <a:ext uri="{FF2B5EF4-FFF2-40B4-BE49-F238E27FC236}">
                <a16:creationId xmlns:a16="http://schemas.microsoft.com/office/drawing/2014/main" id="{BED482AF-82E7-0344-ACCF-6BB440ABF059}"/>
              </a:ext>
            </a:extLst>
          </p:cNvPr>
          <p:cNvSpPr>
            <a:spLocks noGrp="1"/>
          </p:cNvSpPr>
          <p:nvPr>
            <p:ph type="pic" idx="31" hasCustomPrompt="1"/>
          </p:nvPr>
        </p:nvSpPr>
        <p:spPr>
          <a:xfrm>
            <a:off x="6037880"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2" name="Sisällön paikkamerkki 2">
            <a:extLst>
              <a:ext uri="{FF2B5EF4-FFF2-40B4-BE49-F238E27FC236}">
                <a16:creationId xmlns:a16="http://schemas.microsoft.com/office/drawing/2014/main" id="{EC84EB11-4022-D04F-A882-02601A73B8B2}"/>
              </a:ext>
            </a:extLst>
          </p:cNvPr>
          <p:cNvSpPr>
            <a:spLocks noGrp="1"/>
          </p:cNvSpPr>
          <p:nvPr>
            <p:ph idx="32"/>
          </p:nvPr>
        </p:nvSpPr>
        <p:spPr>
          <a:xfrm>
            <a:off x="6037880"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3" name="Kuvan paikkamerkki 2">
            <a:extLst>
              <a:ext uri="{FF2B5EF4-FFF2-40B4-BE49-F238E27FC236}">
                <a16:creationId xmlns:a16="http://schemas.microsoft.com/office/drawing/2014/main" id="{37FCEC49-4E82-C54B-8C76-41BD9EFE69C6}"/>
              </a:ext>
            </a:extLst>
          </p:cNvPr>
          <p:cNvSpPr>
            <a:spLocks noGrp="1"/>
          </p:cNvSpPr>
          <p:nvPr>
            <p:ph type="pic" idx="33" hasCustomPrompt="1"/>
          </p:nvPr>
        </p:nvSpPr>
        <p:spPr>
          <a:xfrm>
            <a:off x="7771107"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4" name="Sisällön paikkamerkki 2">
            <a:extLst>
              <a:ext uri="{FF2B5EF4-FFF2-40B4-BE49-F238E27FC236}">
                <a16:creationId xmlns:a16="http://schemas.microsoft.com/office/drawing/2014/main" id="{F34AFB90-24EE-B34B-9757-CAD83D5166A5}"/>
              </a:ext>
            </a:extLst>
          </p:cNvPr>
          <p:cNvSpPr>
            <a:spLocks noGrp="1"/>
          </p:cNvSpPr>
          <p:nvPr>
            <p:ph idx="34"/>
          </p:nvPr>
        </p:nvSpPr>
        <p:spPr>
          <a:xfrm>
            <a:off x="7771107"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5" name="Kuvan paikkamerkki 2">
            <a:extLst>
              <a:ext uri="{FF2B5EF4-FFF2-40B4-BE49-F238E27FC236}">
                <a16:creationId xmlns:a16="http://schemas.microsoft.com/office/drawing/2014/main" id="{5E3D2AA9-1486-5048-9648-3DC5A305A3F6}"/>
              </a:ext>
            </a:extLst>
          </p:cNvPr>
          <p:cNvSpPr>
            <a:spLocks noGrp="1"/>
          </p:cNvSpPr>
          <p:nvPr>
            <p:ph type="pic" idx="35" hasCustomPrompt="1"/>
          </p:nvPr>
        </p:nvSpPr>
        <p:spPr>
          <a:xfrm>
            <a:off x="9504334" y="174567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6" name="Sisällön paikkamerkki 2">
            <a:extLst>
              <a:ext uri="{FF2B5EF4-FFF2-40B4-BE49-F238E27FC236}">
                <a16:creationId xmlns:a16="http://schemas.microsoft.com/office/drawing/2014/main" id="{E8211548-232D-B64C-B71D-A7F805159FD9}"/>
              </a:ext>
            </a:extLst>
          </p:cNvPr>
          <p:cNvSpPr>
            <a:spLocks noGrp="1"/>
          </p:cNvSpPr>
          <p:nvPr>
            <p:ph idx="36"/>
          </p:nvPr>
        </p:nvSpPr>
        <p:spPr>
          <a:xfrm>
            <a:off x="9504334" y="299974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7" name="Kuvan paikkamerkki 2">
            <a:extLst>
              <a:ext uri="{FF2B5EF4-FFF2-40B4-BE49-F238E27FC236}">
                <a16:creationId xmlns:a16="http://schemas.microsoft.com/office/drawing/2014/main" id="{B625F642-04E3-EB45-BCB0-3214B6F61A18}"/>
              </a:ext>
            </a:extLst>
          </p:cNvPr>
          <p:cNvSpPr>
            <a:spLocks noGrp="1"/>
          </p:cNvSpPr>
          <p:nvPr>
            <p:ph type="pic" idx="37" hasCustomPrompt="1"/>
          </p:nvPr>
        </p:nvSpPr>
        <p:spPr>
          <a:xfrm>
            <a:off x="838199" y="3806443"/>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38" name="Sisällön paikkamerkki 2">
            <a:extLst>
              <a:ext uri="{FF2B5EF4-FFF2-40B4-BE49-F238E27FC236}">
                <a16:creationId xmlns:a16="http://schemas.microsoft.com/office/drawing/2014/main" id="{56771051-83EB-4E45-90C5-AFD605D5C304}"/>
              </a:ext>
            </a:extLst>
          </p:cNvPr>
          <p:cNvSpPr>
            <a:spLocks noGrp="1"/>
          </p:cNvSpPr>
          <p:nvPr>
            <p:ph idx="38"/>
          </p:nvPr>
        </p:nvSpPr>
        <p:spPr>
          <a:xfrm>
            <a:off x="838199" y="5060512"/>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39" name="Kuvan paikkamerkki 2">
            <a:extLst>
              <a:ext uri="{FF2B5EF4-FFF2-40B4-BE49-F238E27FC236}">
                <a16:creationId xmlns:a16="http://schemas.microsoft.com/office/drawing/2014/main" id="{E5A61EB4-6978-BA44-B1F3-E2BB8CA202A6}"/>
              </a:ext>
            </a:extLst>
          </p:cNvPr>
          <p:cNvSpPr>
            <a:spLocks noGrp="1"/>
          </p:cNvSpPr>
          <p:nvPr>
            <p:ph type="pic" idx="39" hasCustomPrompt="1"/>
          </p:nvPr>
        </p:nvSpPr>
        <p:spPr>
          <a:xfrm>
            <a:off x="2571426" y="3766990"/>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0" name="Sisällön paikkamerkki 2">
            <a:extLst>
              <a:ext uri="{FF2B5EF4-FFF2-40B4-BE49-F238E27FC236}">
                <a16:creationId xmlns:a16="http://schemas.microsoft.com/office/drawing/2014/main" id="{6B9E9C42-F0C6-8843-B19B-BA27EDC24EA3}"/>
              </a:ext>
            </a:extLst>
          </p:cNvPr>
          <p:cNvSpPr>
            <a:spLocks noGrp="1"/>
          </p:cNvSpPr>
          <p:nvPr>
            <p:ph idx="40"/>
          </p:nvPr>
        </p:nvSpPr>
        <p:spPr>
          <a:xfrm>
            <a:off x="2571426" y="5021059"/>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1" name="Kuvan paikkamerkki 2">
            <a:extLst>
              <a:ext uri="{FF2B5EF4-FFF2-40B4-BE49-F238E27FC236}">
                <a16:creationId xmlns:a16="http://schemas.microsoft.com/office/drawing/2014/main" id="{81EDAA6F-F4ED-1F47-936C-B762F11E6840}"/>
              </a:ext>
            </a:extLst>
          </p:cNvPr>
          <p:cNvSpPr>
            <a:spLocks noGrp="1"/>
          </p:cNvSpPr>
          <p:nvPr>
            <p:ph type="pic" idx="41" hasCustomPrompt="1"/>
          </p:nvPr>
        </p:nvSpPr>
        <p:spPr>
          <a:xfrm>
            <a:off x="4304653" y="3763765"/>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2" name="Sisällön paikkamerkki 2">
            <a:extLst>
              <a:ext uri="{FF2B5EF4-FFF2-40B4-BE49-F238E27FC236}">
                <a16:creationId xmlns:a16="http://schemas.microsoft.com/office/drawing/2014/main" id="{08C4CE91-DA2A-3F44-82C2-F58FBCFCE0F3}"/>
              </a:ext>
            </a:extLst>
          </p:cNvPr>
          <p:cNvSpPr>
            <a:spLocks noGrp="1"/>
          </p:cNvSpPr>
          <p:nvPr>
            <p:ph idx="42"/>
          </p:nvPr>
        </p:nvSpPr>
        <p:spPr>
          <a:xfrm>
            <a:off x="4304653" y="5017834"/>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3" name="Kuvan paikkamerkki 2">
            <a:extLst>
              <a:ext uri="{FF2B5EF4-FFF2-40B4-BE49-F238E27FC236}">
                <a16:creationId xmlns:a16="http://schemas.microsoft.com/office/drawing/2014/main" id="{4543165E-2C08-764C-8CF4-ADFF6F51D973}"/>
              </a:ext>
            </a:extLst>
          </p:cNvPr>
          <p:cNvSpPr>
            <a:spLocks noGrp="1"/>
          </p:cNvSpPr>
          <p:nvPr>
            <p:ph type="pic" idx="43" hasCustomPrompt="1"/>
          </p:nvPr>
        </p:nvSpPr>
        <p:spPr>
          <a:xfrm>
            <a:off x="6037880" y="3763765"/>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4" name="Sisällön paikkamerkki 2">
            <a:extLst>
              <a:ext uri="{FF2B5EF4-FFF2-40B4-BE49-F238E27FC236}">
                <a16:creationId xmlns:a16="http://schemas.microsoft.com/office/drawing/2014/main" id="{FE83C93E-C0B6-A141-AE4B-D138E9D0C120}"/>
              </a:ext>
            </a:extLst>
          </p:cNvPr>
          <p:cNvSpPr>
            <a:spLocks noGrp="1"/>
          </p:cNvSpPr>
          <p:nvPr>
            <p:ph idx="44"/>
          </p:nvPr>
        </p:nvSpPr>
        <p:spPr>
          <a:xfrm>
            <a:off x="6037880" y="5017834"/>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5" name="Kuvan paikkamerkki 2">
            <a:extLst>
              <a:ext uri="{FF2B5EF4-FFF2-40B4-BE49-F238E27FC236}">
                <a16:creationId xmlns:a16="http://schemas.microsoft.com/office/drawing/2014/main" id="{540F4E7E-FB04-7541-B80F-8CA2C42C44B3}"/>
              </a:ext>
            </a:extLst>
          </p:cNvPr>
          <p:cNvSpPr>
            <a:spLocks noGrp="1"/>
          </p:cNvSpPr>
          <p:nvPr>
            <p:ph type="pic" idx="45" hasCustomPrompt="1"/>
          </p:nvPr>
        </p:nvSpPr>
        <p:spPr>
          <a:xfrm>
            <a:off x="7771107" y="3763521"/>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6" name="Sisällön paikkamerkki 2">
            <a:extLst>
              <a:ext uri="{FF2B5EF4-FFF2-40B4-BE49-F238E27FC236}">
                <a16:creationId xmlns:a16="http://schemas.microsoft.com/office/drawing/2014/main" id="{DBBA4D2C-B29A-144B-8819-050E5E5A1839}"/>
              </a:ext>
            </a:extLst>
          </p:cNvPr>
          <p:cNvSpPr>
            <a:spLocks noGrp="1"/>
          </p:cNvSpPr>
          <p:nvPr>
            <p:ph idx="46"/>
          </p:nvPr>
        </p:nvSpPr>
        <p:spPr>
          <a:xfrm>
            <a:off x="7771107" y="5017590"/>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47" name="Kuvan paikkamerkki 2">
            <a:extLst>
              <a:ext uri="{FF2B5EF4-FFF2-40B4-BE49-F238E27FC236}">
                <a16:creationId xmlns:a16="http://schemas.microsoft.com/office/drawing/2014/main" id="{E8EB4F2E-7A65-8A4B-9C02-2A4383C86777}"/>
              </a:ext>
            </a:extLst>
          </p:cNvPr>
          <p:cNvSpPr>
            <a:spLocks noGrp="1"/>
          </p:cNvSpPr>
          <p:nvPr>
            <p:ph type="pic" idx="47" hasCustomPrompt="1"/>
          </p:nvPr>
        </p:nvSpPr>
        <p:spPr>
          <a:xfrm>
            <a:off x="9504334" y="3787012"/>
            <a:ext cx="1300565" cy="1254069"/>
          </a:xfrm>
          <a:prstGeom prst="rect">
            <a:avLst/>
          </a:prstGeom>
          <a:effectLst>
            <a:softEdge rad="0"/>
          </a:effectLst>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Kuva</a:t>
            </a:r>
          </a:p>
        </p:txBody>
      </p:sp>
      <p:sp>
        <p:nvSpPr>
          <p:cNvPr id="48" name="Sisällön paikkamerkki 2">
            <a:extLst>
              <a:ext uri="{FF2B5EF4-FFF2-40B4-BE49-F238E27FC236}">
                <a16:creationId xmlns:a16="http://schemas.microsoft.com/office/drawing/2014/main" id="{1FEBEB2E-AF92-5A47-BF05-C8E4D70812D6}"/>
              </a:ext>
            </a:extLst>
          </p:cNvPr>
          <p:cNvSpPr>
            <a:spLocks noGrp="1"/>
          </p:cNvSpPr>
          <p:nvPr>
            <p:ph idx="48"/>
          </p:nvPr>
        </p:nvSpPr>
        <p:spPr>
          <a:xfrm>
            <a:off x="9504334" y="5041081"/>
            <a:ext cx="1300565" cy="501983"/>
          </a:xfrm>
        </p:spPr>
        <p:txBody>
          <a:bodyPr>
            <a:noAutofit/>
          </a:bodyPr>
          <a:lstStyle>
            <a:lvl1pPr marL="0" indent="0">
              <a:lnSpc>
                <a:spcPts val="1720"/>
              </a:lnSpc>
              <a:spcBef>
                <a:spcPts val="0"/>
              </a:spcBef>
              <a:buFontTx/>
              <a:buNone/>
              <a:defRPr sz="1200" b="1"/>
            </a:lvl1pPr>
            <a:lvl2pPr marL="184150" indent="-177800">
              <a:buFont typeface="Arial" panose="020B0604020202020204" pitchFamily="34" charset="0"/>
              <a:buChar char="•"/>
              <a:tabLst/>
              <a:defRPr sz="1400"/>
            </a:lvl2pPr>
          </a:lstStyle>
          <a:p>
            <a:pPr lvl="0"/>
            <a:r>
              <a:rPr lang="fi-FI" dirty="0"/>
              <a:t>Muokkaa tekstin perustyylejä napsauttamalla</a:t>
            </a:r>
          </a:p>
        </p:txBody>
      </p:sp>
      <p:sp>
        <p:nvSpPr>
          <p:cNvPr id="18" name="Tekstin paikkamerkki 4">
            <a:extLst>
              <a:ext uri="{FF2B5EF4-FFF2-40B4-BE49-F238E27FC236}">
                <a16:creationId xmlns:a16="http://schemas.microsoft.com/office/drawing/2014/main" id="{9655B5C2-59F8-5B49-87E0-54A35001495C}"/>
              </a:ext>
            </a:extLst>
          </p:cNvPr>
          <p:cNvSpPr>
            <a:spLocks noGrp="1"/>
          </p:cNvSpPr>
          <p:nvPr>
            <p:ph type="body" sz="quarter" idx="2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CB7CA9B4-7D01-944B-A30C-27F8946A67FE}"/>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356646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6" name="Title 10">
            <a:extLst>
              <a:ext uri="{FF2B5EF4-FFF2-40B4-BE49-F238E27FC236}">
                <a16:creationId xmlns:a16="http://schemas.microsoft.com/office/drawing/2014/main" id="{7DBEE524-7CD8-E743-94A6-3B8DF12DE1D7}"/>
              </a:ext>
            </a:extLst>
          </p:cNvPr>
          <p:cNvSpPr>
            <a:spLocks noGrp="1"/>
          </p:cNvSpPr>
          <p:nvPr>
            <p:ph type="title" hasCustomPrompt="1"/>
          </p:nvPr>
        </p:nvSpPr>
        <p:spPr>
          <a:xfrm>
            <a:off x="838200" y="294802"/>
            <a:ext cx="10515600" cy="1325563"/>
          </a:xfrm>
        </p:spPr>
        <p:txBody>
          <a:bodyPr anchor="ctr" anchorCtr="0"/>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 name="Suorakulmio 4">
            <a:extLst>
              <a:ext uri="{FF2B5EF4-FFF2-40B4-BE49-F238E27FC236}">
                <a16:creationId xmlns:a16="http://schemas.microsoft.com/office/drawing/2014/main" id="{03CE51EE-CFEB-EB48-B692-E80AD3470D9D}"/>
              </a:ext>
            </a:extLst>
          </p:cNvPr>
          <p:cNvSpPr/>
          <p:nvPr userDrawn="1"/>
        </p:nvSpPr>
        <p:spPr>
          <a:xfrm>
            <a:off x="855711" y="1745675"/>
            <a:ext cx="4545511" cy="405367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n paikkamerkki 13">
            <a:extLst>
              <a:ext uri="{FF2B5EF4-FFF2-40B4-BE49-F238E27FC236}">
                <a16:creationId xmlns:a16="http://schemas.microsoft.com/office/drawing/2014/main" id="{C7E0565E-7B56-EF45-AF6E-9B19E70ADFDC}"/>
              </a:ext>
            </a:extLst>
          </p:cNvPr>
          <p:cNvSpPr>
            <a:spLocks noGrp="1"/>
          </p:cNvSpPr>
          <p:nvPr>
            <p:ph type="body" sz="quarter" idx="10"/>
          </p:nvPr>
        </p:nvSpPr>
        <p:spPr>
          <a:xfrm>
            <a:off x="1021036" y="1955462"/>
            <a:ext cx="4197350" cy="3687058"/>
          </a:xfrm>
        </p:spPr>
        <p:txBody>
          <a:bodyPr/>
          <a:lstStyle>
            <a:lvl1pPr>
              <a:defRPr sz="2000"/>
            </a:lvl1pPr>
            <a:lvl2pPr>
              <a:defRPr sz="1800"/>
            </a:lvl2pPr>
          </a:lstStyle>
          <a:p>
            <a:pPr lvl="0"/>
            <a:r>
              <a:rPr lang="fi-FI" dirty="0"/>
              <a:t>Muokkaa tekstin perustyylejä napsauttamalla</a:t>
            </a:r>
          </a:p>
          <a:p>
            <a:pPr lvl="1"/>
            <a:r>
              <a:rPr lang="fi-FI" dirty="0"/>
              <a:t>toinen taso</a:t>
            </a:r>
          </a:p>
        </p:txBody>
      </p:sp>
      <p:sp>
        <p:nvSpPr>
          <p:cNvPr id="6" name="Nuoli oikealle 5" descr="Nuoli oikealle">
            <a:extLst>
              <a:ext uri="{FF2B5EF4-FFF2-40B4-BE49-F238E27FC236}">
                <a16:creationId xmlns:a16="http://schemas.microsoft.com/office/drawing/2014/main" id="{5F5DB4A1-091E-8444-9829-A6C065317529}"/>
              </a:ext>
            </a:extLst>
          </p:cNvPr>
          <p:cNvSpPr/>
          <p:nvPr userDrawn="1"/>
        </p:nvSpPr>
        <p:spPr>
          <a:xfrm>
            <a:off x="5676207" y="2971683"/>
            <a:ext cx="964276" cy="79386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oikealle 11" descr="Nuoli vasemmalle">
            <a:extLst>
              <a:ext uri="{FF2B5EF4-FFF2-40B4-BE49-F238E27FC236}">
                <a16:creationId xmlns:a16="http://schemas.microsoft.com/office/drawing/2014/main" id="{CC162A0C-B472-0547-9F5C-0E579FF84BA0}"/>
              </a:ext>
            </a:extLst>
          </p:cNvPr>
          <p:cNvSpPr/>
          <p:nvPr userDrawn="1"/>
        </p:nvSpPr>
        <p:spPr>
          <a:xfrm rot="10800000">
            <a:off x="5551515" y="3690734"/>
            <a:ext cx="964276" cy="793863"/>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E4E94AC2-4C5C-5E42-BDE2-5660237D13FA}"/>
              </a:ext>
            </a:extLst>
          </p:cNvPr>
          <p:cNvSpPr/>
          <p:nvPr userDrawn="1"/>
        </p:nvSpPr>
        <p:spPr>
          <a:xfrm>
            <a:off x="6790778" y="1755613"/>
            <a:ext cx="4563022" cy="405367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n paikkamerkki 13">
            <a:extLst>
              <a:ext uri="{FF2B5EF4-FFF2-40B4-BE49-F238E27FC236}">
                <a16:creationId xmlns:a16="http://schemas.microsoft.com/office/drawing/2014/main" id="{730556FD-1B95-EE46-AF68-299C2242065F}"/>
              </a:ext>
            </a:extLst>
          </p:cNvPr>
          <p:cNvSpPr>
            <a:spLocks noGrp="1"/>
          </p:cNvSpPr>
          <p:nvPr>
            <p:ph type="body" sz="quarter" idx="11"/>
          </p:nvPr>
        </p:nvSpPr>
        <p:spPr>
          <a:xfrm>
            <a:off x="6973614" y="1955461"/>
            <a:ext cx="4197350" cy="3687058"/>
          </a:xfrm>
        </p:spPr>
        <p:txBody>
          <a:bodyPr/>
          <a:lstStyle>
            <a:lvl1pPr>
              <a:defRPr sz="2000"/>
            </a:lvl1pPr>
            <a:lvl2pPr>
              <a:defRPr sz="1800"/>
            </a:lvl2pPr>
          </a:lstStyle>
          <a:p>
            <a:pPr lvl="0"/>
            <a:r>
              <a:rPr lang="fi-FI" dirty="0"/>
              <a:t>Muokkaa tekstin perustyylejä napsauttamalla</a:t>
            </a:r>
          </a:p>
          <a:p>
            <a:pPr lvl="1"/>
            <a:r>
              <a:rPr lang="fi-FI" dirty="0"/>
              <a:t>toinen taso</a:t>
            </a:r>
          </a:p>
        </p:txBody>
      </p:sp>
      <p:sp>
        <p:nvSpPr>
          <p:cNvPr id="18" name="Tekstin paikkamerkki 4">
            <a:extLst>
              <a:ext uri="{FF2B5EF4-FFF2-40B4-BE49-F238E27FC236}">
                <a16:creationId xmlns:a16="http://schemas.microsoft.com/office/drawing/2014/main" id="{C3B39FD1-5A71-E04B-9F8C-70AD49C49E31}"/>
              </a:ext>
            </a:extLst>
          </p:cNvPr>
          <p:cNvSpPr>
            <a:spLocks noGrp="1"/>
          </p:cNvSpPr>
          <p:nvPr>
            <p:ph type="body" sz="quarter" idx="16"/>
          </p:nvPr>
        </p:nvSpPr>
        <p:spPr>
          <a:xfrm>
            <a:off x="566765"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9" name="Dian numeron paikkamerkki 5">
            <a:extLst>
              <a:ext uri="{FF2B5EF4-FFF2-40B4-BE49-F238E27FC236}">
                <a16:creationId xmlns:a16="http://schemas.microsoft.com/office/drawing/2014/main" id="{CFC71C4E-91AE-0A41-BBE4-576EB0A204F1}"/>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smtClean="0">
                <a:solidFill>
                  <a:srgbClr val="00A09C"/>
                </a:solidFill>
              </a:rPr>
              <a:pPr/>
              <a:t>‹#›</a:t>
            </a:fld>
            <a:endParaRPr lang="fi-FI" dirty="0">
              <a:solidFill>
                <a:srgbClr val="00A09C"/>
              </a:solidFill>
            </a:endParaRPr>
          </a:p>
        </p:txBody>
      </p:sp>
    </p:spTree>
    <p:extLst>
      <p:ext uri="{BB962C8B-B14F-4D97-AF65-F5344CB8AC3E}">
        <p14:creationId xmlns:p14="http://schemas.microsoft.com/office/powerpoint/2010/main" val="51138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alatunnisteella ja reunoi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CDC8E5-D199-BB40-8F0C-8E6CBA93C2F9}"/>
              </a:ext>
            </a:extLst>
          </p:cNvPr>
          <p:cNvSpPr>
            <a:spLocks noGrp="1"/>
          </p:cNvSpPr>
          <p:nvPr>
            <p:ph type="pic" sz="quarter" idx="17" hasCustomPrompt="1"/>
          </p:nvPr>
        </p:nvSpPr>
        <p:spPr>
          <a:xfrm>
            <a:off x="838200" y="294803"/>
            <a:ext cx="10515600" cy="5499572"/>
          </a:xfrm>
        </p:spPr>
        <p:txBody>
          <a:bodyPr/>
          <a:lstStyle/>
          <a:p>
            <a:r>
              <a:rPr lang="fi-FI" dirty="0"/>
              <a:t>Lisää kuva</a:t>
            </a:r>
          </a:p>
        </p:txBody>
      </p:sp>
      <p:sp>
        <p:nvSpPr>
          <p:cNvPr id="8" name="Tekstin paikkamerkki 4">
            <a:extLst>
              <a:ext uri="{FF2B5EF4-FFF2-40B4-BE49-F238E27FC236}">
                <a16:creationId xmlns:a16="http://schemas.microsoft.com/office/drawing/2014/main" id="{FDDE77BA-CC1C-E64F-A886-49E381CC6C30}"/>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31C35B3-AB69-884D-88B7-FEBEC6B4301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3333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isuaalinen kansidia (SV)">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Logo"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60419" y="2905984"/>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4940834" y="2045874"/>
            <a:ext cx="7251166" cy="276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FE6F9C32-0474-7E44-BE59-48CCE4485456}"/>
              </a:ext>
            </a:extLst>
          </p:cNvPr>
          <p:cNvSpPr>
            <a:spLocks noGrp="1"/>
          </p:cNvSpPr>
          <p:nvPr>
            <p:ph type="title" hasCustomPrompt="1"/>
          </p:nvPr>
        </p:nvSpPr>
        <p:spPr>
          <a:xfrm>
            <a:off x="5173663" y="2680615"/>
            <a:ext cx="6787388" cy="1698725"/>
          </a:xfrm>
          <a:prstGeom prst="rect">
            <a:avLst/>
          </a:prstGeom>
        </p:spPr>
        <p:txBody>
          <a:bodyPr anchor="ctr"/>
          <a:lstStyle>
            <a:lvl1pPr>
              <a:defRPr>
                <a:solidFill>
                  <a:srgbClr val="00A09C"/>
                </a:solidFill>
              </a:defRPr>
            </a:lvl1pPr>
          </a:lstStyle>
          <a:p>
            <a:r>
              <a:rPr lang="en-GB" dirty="0" err="1"/>
              <a:t>Muokkaa</a:t>
            </a:r>
            <a:r>
              <a:rPr lang="en-GB" dirty="0"/>
              <a:t> </a:t>
            </a:r>
            <a:r>
              <a:rPr lang="en-GB" dirty="0" err="1"/>
              <a:t>otsikkoa</a:t>
            </a:r>
            <a:r>
              <a:rPr lang="en-GB" dirty="0"/>
              <a:t> naps.</a:t>
            </a:r>
            <a:endParaRPr lang="fi-FI" dirty="0"/>
          </a:p>
        </p:txBody>
      </p:sp>
      <p:sp>
        <p:nvSpPr>
          <p:cNvPr id="5" name="Tekstin paikkamerkki 4">
            <a:extLst>
              <a:ext uri="{FF2B5EF4-FFF2-40B4-BE49-F238E27FC236}">
                <a16:creationId xmlns:a16="http://schemas.microsoft.com/office/drawing/2014/main" id="{E2557169-156F-BA49-A25A-4343E6D0F274}"/>
              </a:ext>
            </a:extLst>
          </p:cNvPr>
          <p:cNvSpPr>
            <a:spLocks noGrp="1"/>
          </p:cNvSpPr>
          <p:nvPr>
            <p:ph type="body" sz="quarter" idx="13"/>
          </p:nvPr>
        </p:nvSpPr>
        <p:spPr>
          <a:xfrm>
            <a:off x="5173663" y="2222622"/>
            <a:ext cx="4984750" cy="457993"/>
          </a:xfrm>
          <a:prstGeom prst="rect">
            <a:avLst/>
          </a:prstGeo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Sisällön paikkamerkki 14">
            <a:extLst>
              <a:ext uri="{FF2B5EF4-FFF2-40B4-BE49-F238E27FC236}">
                <a16:creationId xmlns:a16="http://schemas.microsoft.com/office/drawing/2014/main" id="{79768081-216B-3147-8CFD-EBCBB653FFBD}"/>
              </a:ext>
            </a:extLst>
          </p:cNvPr>
          <p:cNvSpPr>
            <a:spLocks noGrp="1"/>
          </p:cNvSpPr>
          <p:nvPr>
            <p:ph sz="quarter" idx="16" hasCustomPrompt="1"/>
          </p:nvPr>
        </p:nvSpPr>
        <p:spPr>
          <a:xfrm>
            <a:off x="10959766" y="2218805"/>
            <a:ext cx="1001285" cy="317500"/>
          </a:xfrm>
          <a:prstGeom prst="rect">
            <a:avLst/>
          </a:prstGeom>
        </p:spPr>
        <p:txBody>
          <a:bodyPr/>
          <a:lstStyle>
            <a:lvl1pPr marL="0" indent="0">
              <a:buNone/>
              <a:defRPr sz="1400">
                <a:solidFill>
                  <a:srgbClr val="00A09C"/>
                </a:solidFill>
              </a:defRPr>
            </a:lvl1pPr>
          </a:lstStyle>
          <a:p>
            <a:pPr lvl="0"/>
            <a:fld id="{E51E42E6-D6B8-9A45-8AE5-27033C2682A9}" type="datetime1">
              <a:rPr lang="fi-FI" smtClean="0"/>
              <a:t>23.8.2019</a:t>
            </a:fld>
            <a:endParaRPr lang="fi-FI" dirty="0"/>
          </a:p>
        </p:txBody>
      </p:sp>
      <p:sp>
        <p:nvSpPr>
          <p:cNvPr id="17" name="TextBox 16">
            <a:extLst>
              <a:ext uri="{FF2B5EF4-FFF2-40B4-BE49-F238E27FC236}">
                <a16:creationId xmlns:a16="http://schemas.microsoft.com/office/drawing/2014/main" id="{EE52BE01-FA23-3A46-A564-0CD4D9DF2613}"/>
              </a:ext>
            </a:extLst>
          </p:cNvPr>
          <p:cNvSpPr txBox="1"/>
          <p:nvPr userDrawn="1"/>
        </p:nvSpPr>
        <p:spPr>
          <a:xfrm>
            <a:off x="5173663" y="4382994"/>
            <a:ext cx="6787388" cy="338554"/>
          </a:xfrm>
          <a:prstGeom prst="rect">
            <a:avLst/>
          </a:prstGeom>
          <a:noFill/>
        </p:spPr>
        <p:txBody>
          <a:bodyPr wrap="square" rtlCol="0">
            <a:spAutoFit/>
          </a:bodyPr>
          <a:lstStyle/>
          <a:p>
            <a:r>
              <a:rPr lang="fi-FI" sz="1600" dirty="0" err="1"/>
              <a:t>Säkerhets</a:t>
            </a:r>
            <a:r>
              <a:rPr lang="fi-FI" sz="1600" dirty="0"/>
              <a:t>- </a:t>
            </a:r>
            <a:r>
              <a:rPr lang="fi-FI" sz="1600" dirty="0" err="1"/>
              <a:t>och</a:t>
            </a:r>
            <a:r>
              <a:rPr lang="fi-FI" sz="1600" dirty="0"/>
              <a:t> </a:t>
            </a:r>
            <a:r>
              <a:rPr lang="fi-FI" sz="1600" dirty="0" err="1"/>
              <a:t>kemikalieverket</a:t>
            </a:r>
            <a:r>
              <a:rPr lang="fi-FI" sz="1600" dirty="0"/>
              <a:t> (Tukes)</a:t>
            </a:r>
          </a:p>
        </p:txBody>
      </p:sp>
    </p:spTree>
    <p:extLst>
      <p:ext uri="{BB962C8B-B14F-4D97-AF65-F5344CB8AC3E}">
        <p14:creationId xmlns:p14="http://schemas.microsoft.com/office/powerpoint/2010/main" val="92464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tai sitaatti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2C3E0-161B-534D-840B-5E3517B6A1D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97C6A24-FBFD-8E48-87D9-A039989A1F10}"/>
              </a:ext>
            </a:extLst>
          </p:cNvPr>
          <p:cNvSpPr/>
          <p:nvPr userDrawn="1"/>
        </p:nvSpPr>
        <p:spPr>
          <a:xfrm>
            <a:off x="3242785" y="1798269"/>
            <a:ext cx="5898413" cy="3481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EA1266B9-FF02-6242-91AF-44826FE424FA}"/>
              </a:ext>
            </a:extLst>
          </p:cNvPr>
          <p:cNvSpPr/>
          <p:nvPr userDrawn="1"/>
        </p:nvSpPr>
        <p:spPr>
          <a:xfrm>
            <a:off x="3146793" y="1671414"/>
            <a:ext cx="5898413" cy="3515171"/>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10" name="Otsikko 1">
            <a:extLst>
              <a:ext uri="{FF2B5EF4-FFF2-40B4-BE49-F238E27FC236}">
                <a16:creationId xmlns:a16="http://schemas.microsoft.com/office/drawing/2014/main" id="{8D6A6080-9DAC-5F4C-8295-EFED8C415322}"/>
              </a:ext>
            </a:extLst>
          </p:cNvPr>
          <p:cNvSpPr>
            <a:spLocks noGrp="1"/>
          </p:cNvSpPr>
          <p:nvPr>
            <p:ph type="ctrTitle"/>
          </p:nvPr>
        </p:nvSpPr>
        <p:spPr>
          <a:xfrm>
            <a:off x="3316820" y="1878043"/>
            <a:ext cx="5558357" cy="3139233"/>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Dian numeron paikkamerkki 5">
            <a:extLst>
              <a:ext uri="{FF2B5EF4-FFF2-40B4-BE49-F238E27FC236}">
                <a16:creationId xmlns:a16="http://schemas.microsoft.com/office/drawing/2014/main" id="{A7ADC210-FDA9-0445-90E8-D4662CFC2C76}"/>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b="1" smtClean="0">
                <a:solidFill>
                  <a:schemeClr val="bg1"/>
                </a:solidFill>
              </a:rPr>
              <a:pPr/>
              <a:t>‹#›</a:t>
            </a:fld>
            <a:endParaRPr lang="fi-FI" b="1" dirty="0">
              <a:solidFill>
                <a:schemeClr val="bg1"/>
              </a:solidFill>
            </a:endParaRPr>
          </a:p>
        </p:txBody>
      </p:sp>
      <p:pic>
        <p:nvPicPr>
          <p:cNvPr id="8" name="Kuva 21" descr="Tukes-logo">
            <a:extLst>
              <a:ext uri="{FF2B5EF4-FFF2-40B4-BE49-F238E27FC236}">
                <a16:creationId xmlns:a16="http://schemas.microsoft.com/office/drawing/2014/main" id="{79DA7421-3EAB-A64A-A4D9-159DED4E878F}"/>
              </a:ext>
            </a:extLst>
          </p:cNvPr>
          <p:cNvPicPr>
            <a:picLocks noChangeAspect="1"/>
          </p:cNvPicPr>
          <p:nvPr userDrawn="1"/>
        </p:nvPicPr>
        <p:blipFill>
          <a:blip r:embed="rId3"/>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227515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tai sitaatti 2 ">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179EB35-D14D-9648-B835-646AAED874D3}"/>
              </a:ext>
              <a:ext uri="{C183D7F6-B498-43B3-948B-1728B52AA6E4}">
                <adec:decorative xmlns:adec="http://schemas.microsoft.com/office/drawing/2017/decorative" val="1"/>
              </a:ext>
            </a:extLst>
          </p:cNvPr>
          <p:cNvPicPr>
            <a:picLocks noChangeAspect="1"/>
          </p:cNvPicPr>
          <p:nvPr userDrawn="1"/>
        </p:nvPicPr>
        <p:blipFill rotWithShape="1">
          <a:blip r:embed="rId2"/>
          <a:srcRect t="2812" r="1190" b="12918"/>
          <a:stretch/>
        </p:blipFill>
        <p:spPr>
          <a:xfrm>
            <a:off x="0" y="-82548"/>
            <a:ext cx="12192000" cy="6940548"/>
          </a:xfrm>
          <a:prstGeom prst="rect">
            <a:avLst/>
          </a:prstGeom>
        </p:spPr>
      </p:pic>
      <p:sp>
        <p:nvSpPr>
          <p:cNvPr id="9" name="Rectangle 8">
            <a:extLst>
              <a:ext uri="{FF2B5EF4-FFF2-40B4-BE49-F238E27FC236}">
                <a16:creationId xmlns:a16="http://schemas.microsoft.com/office/drawing/2014/main" id="{1B470552-118D-1447-8DB6-539069D8F3A9}"/>
              </a:ext>
            </a:extLst>
          </p:cNvPr>
          <p:cNvSpPr/>
          <p:nvPr userDrawn="1"/>
        </p:nvSpPr>
        <p:spPr>
          <a:xfrm>
            <a:off x="1" y="1870729"/>
            <a:ext cx="7111392" cy="3501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5BCABA4-AAF8-0E43-A36D-53224ED6D90C}"/>
              </a:ext>
            </a:extLst>
          </p:cNvPr>
          <p:cNvSpPr/>
          <p:nvPr userDrawn="1"/>
        </p:nvSpPr>
        <p:spPr>
          <a:xfrm>
            <a:off x="0" y="1750959"/>
            <a:ext cx="7018085" cy="3515171"/>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3" name="Otsikko 1">
            <a:extLst>
              <a:ext uri="{FF2B5EF4-FFF2-40B4-BE49-F238E27FC236}">
                <a16:creationId xmlns:a16="http://schemas.microsoft.com/office/drawing/2014/main" id="{A6FD2929-F3F8-7845-8272-AF31AE6AA4F9}"/>
              </a:ext>
            </a:extLst>
          </p:cNvPr>
          <p:cNvSpPr>
            <a:spLocks noGrp="1"/>
          </p:cNvSpPr>
          <p:nvPr>
            <p:ph type="ctrTitle"/>
          </p:nvPr>
        </p:nvSpPr>
        <p:spPr>
          <a:xfrm>
            <a:off x="1268962" y="1938927"/>
            <a:ext cx="5558357" cy="3139233"/>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Dian numeron paikkamerkki 5">
            <a:extLst>
              <a:ext uri="{FF2B5EF4-FFF2-40B4-BE49-F238E27FC236}">
                <a16:creationId xmlns:a16="http://schemas.microsoft.com/office/drawing/2014/main" id="{A7ADC210-FDA9-0445-90E8-D4662CFC2C76}"/>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b="1" smtClean="0">
                <a:solidFill>
                  <a:schemeClr val="bg1"/>
                </a:solidFill>
              </a:rPr>
              <a:pPr/>
              <a:t>‹#›</a:t>
            </a:fld>
            <a:endParaRPr lang="fi-FI" b="1" dirty="0">
              <a:solidFill>
                <a:schemeClr val="bg1"/>
              </a:solidFill>
            </a:endParaRPr>
          </a:p>
        </p:txBody>
      </p:sp>
      <p:pic>
        <p:nvPicPr>
          <p:cNvPr id="8" name="Kuva 21" descr="Tukes-logo">
            <a:extLst>
              <a:ext uri="{FF2B5EF4-FFF2-40B4-BE49-F238E27FC236}">
                <a16:creationId xmlns:a16="http://schemas.microsoft.com/office/drawing/2014/main" id="{7D0991E8-F425-B64C-87E8-22102482E584}"/>
              </a:ext>
            </a:extLst>
          </p:cNvPr>
          <p:cNvPicPr>
            <a:picLocks noChangeAspect="1"/>
          </p:cNvPicPr>
          <p:nvPr userDrawn="1"/>
        </p:nvPicPr>
        <p:blipFill>
          <a:blip r:embed="rId3"/>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394199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ai sitaatti 3">
    <p:spTree>
      <p:nvGrpSpPr>
        <p:cNvPr id="1" name=""/>
        <p:cNvGrpSpPr/>
        <p:nvPr/>
      </p:nvGrpSpPr>
      <p:grpSpPr>
        <a:xfrm>
          <a:off x="0" y="0"/>
          <a:ext cx="0" cy="0"/>
          <a:chOff x="0" y="0"/>
          <a:chExt cx="0" cy="0"/>
        </a:xfrm>
      </p:grpSpPr>
      <p:pic>
        <p:nvPicPr>
          <p:cNvPr id="8" name="Kuva 2">
            <a:extLst>
              <a:ext uri="{FF2B5EF4-FFF2-40B4-BE49-F238E27FC236}">
                <a16:creationId xmlns:a16="http://schemas.microsoft.com/office/drawing/2014/main" id="{1953D4F5-BC1C-6440-985C-EDDAE4FDCE5D}"/>
              </a:ext>
              <a:ext uri="{C183D7F6-B498-43B3-948B-1728B52AA6E4}">
                <adec:decorative xmlns:adec="http://schemas.microsoft.com/office/drawing/2017/decorative" val="1"/>
              </a:ext>
            </a:extLst>
          </p:cNvPr>
          <p:cNvPicPr>
            <a:picLocks noChangeAspect="1"/>
          </p:cNvPicPr>
          <p:nvPr userDrawn="1"/>
        </p:nvPicPr>
        <p:blipFill rotWithShape="1">
          <a:blip r:embed="rId2"/>
          <a:srcRect t="14007"/>
          <a:stretch/>
        </p:blipFill>
        <p:spPr>
          <a:xfrm>
            <a:off x="0" y="-130629"/>
            <a:ext cx="12190445" cy="6988629"/>
          </a:xfrm>
          <a:prstGeom prst="rect">
            <a:avLst/>
          </a:prstGeom>
        </p:spPr>
      </p:pic>
      <p:sp>
        <p:nvSpPr>
          <p:cNvPr id="9" name="Rectangle 8">
            <a:extLst>
              <a:ext uri="{FF2B5EF4-FFF2-40B4-BE49-F238E27FC236}">
                <a16:creationId xmlns:a16="http://schemas.microsoft.com/office/drawing/2014/main" id="{C8BB08E6-4F3A-CA49-895D-12E420F84886}"/>
              </a:ext>
            </a:extLst>
          </p:cNvPr>
          <p:cNvSpPr/>
          <p:nvPr userDrawn="1"/>
        </p:nvSpPr>
        <p:spPr>
          <a:xfrm>
            <a:off x="2796610" y="2579497"/>
            <a:ext cx="6783832" cy="4278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D5BCABA4-AAF8-0E43-A36D-53224ED6D90C}"/>
              </a:ext>
            </a:extLst>
          </p:cNvPr>
          <p:cNvSpPr/>
          <p:nvPr userDrawn="1"/>
        </p:nvSpPr>
        <p:spPr>
          <a:xfrm>
            <a:off x="2703305" y="2486190"/>
            <a:ext cx="6783832" cy="437181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3" name="Otsikko 1">
            <a:extLst>
              <a:ext uri="{FF2B5EF4-FFF2-40B4-BE49-F238E27FC236}">
                <a16:creationId xmlns:a16="http://schemas.microsoft.com/office/drawing/2014/main" id="{A6FD2929-F3F8-7845-8272-AF31AE6AA4F9}"/>
              </a:ext>
            </a:extLst>
          </p:cNvPr>
          <p:cNvSpPr>
            <a:spLocks noGrp="1"/>
          </p:cNvSpPr>
          <p:nvPr>
            <p:ph type="ctrTitle"/>
          </p:nvPr>
        </p:nvSpPr>
        <p:spPr>
          <a:xfrm>
            <a:off x="3316042" y="2782419"/>
            <a:ext cx="5558357" cy="3139233"/>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Dian numeron paikkamerkki 5">
            <a:extLst>
              <a:ext uri="{FF2B5EF4-FFF2-40B4-BE49-F238E27FC236}">
                <a16:creationId xmlns:a16="http://schemas.microsoft.com/office/drawing/2014/main" id="{A7ADC210-FDA9-0445-90E8-D4662CFC2C76}"/>
              </a:ext>
            </a:extLst>
          </p:cNvPr>
          <p:cNvSpPr txBox="1">
            <a:spLocks/>
          </p:cNvSpPr>
          <p:nvPr userDrawn="1"/>
        </p:nvSpPr>
        <p:spPr>
          <a:xfrm>
            <a:off x="5617112" y="6217881"/>
            <a:ext cx="957776" cy="308688"/>
          </a:xfrm>
          <a:prstGeom prst="rect">
            <a:avLst/>
          </a:prstGeom>
        </p:spPr>
        <p:txBody>
          <a:bodyPr anchor="b" anchorCtr="0"/>
          <a:lstStyle>
            <a:defPPr>
              <a:defRPr lang="fi-FI"/>
            </a:defPPr>
            <a:lvl1pPr marL="0" algn="ctr" defTabSz="914400" rtl="0" eaLnBrk="1" latinLnBrk="0" hangingPunct="1">
              <a:defRPr sz="10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2F2214-0E9B-BB4C-BD0A-12D8C079A88B}" type="slidenum">
              <a:rPr lang="fi-FI" smtClean="0">
                <a:solidFill>
                  <a:srgbClr val="00A09C"/>
                </a:solidFill>
              </a:rPr>
              <a:pPr/>
              <a:t>‹#›</a:t>
            </a:fld>
            <a:endParaRPr lang="fi-FI" dirty="0">
              <a:solidFill>
                <a:srgbClr val="00A09C"/>
              </a:solidFill>
            </a:endParaRPr>
          </a:p>
        </p:txBody>
      </p:sp>
      <p:pic>
        <p:nvPicPr>
          <p:cNvPr id="12" name="Kuva 21" descr="Tukes-logo">
            <a:extLst>
              <a:ext uri="{FF2B5EF4-FFF2-40B4-BE49-F238E27FC236}">
                <a16:creationId xmlns:a16="http://schemas.microsoft.com/office/drawing/2014/main" id="{FCDC995F-A04F-5B44-85D1-FF853EA35ED8}"/>
              </a:ext>
            </a:extLst>
          </p:cNvPr>
          <p:cNvPicPr>
            <a:picLocks noChangeAspect="1"/>
          </p:cNvPicPr>
          <p:nvPr userDrawn="1"/>
        </p:nvPicPr>
        <p:blipFill>
          <a:blip r:embed="rId3"/>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1534686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yhjä dia kuvaa varte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44C677-F4B3-3748-8823-825CFCD39036}"/>
              </a:ext>
            </a:extLst>
          </p:cNvPr>
          <p:cNvSpPr>
            <a:spLocks noGrp="1"/>
          </p:cNvSpPr>
          <p:nvPr>
            <p:ph type="pic" sz="quarter" idx="10" hasCustomPrompt="1"/>
          </p:nvPr>
        </p:nvSpPr>
        <p:spPr>
          <a:xfrm>
            <a:off x="0" y="0"/>
            <a:ext cx="12192000" cy="6858000"/>
          </a:xfrm>
          <a:prstGeom prst="rect">
            <a:avLst/>
          </a:prstGeom>
        </p:spPr>
        <p:txBody>
          <a:bodyPr/>
          <a:lstStyle/>
          <a:p>
            <a:r>
              <a:rPr lang="fi-FI" dirty="0"/>
              <a:t>Lisää koko dian kokoinen kuva</a:t>
            </a:r>
          </a:p>
        </p:txBody>
      </p:sp>
    </p:spTree>
    <p:extLst>
      <p:ext uri="{BB962C8B-B14F-4D97-AF65-F5344CB8AC3E}">
        <p14:creationId xmlns:p14="http://schemas.microsoft.com/office/powerpoint/2010/main" val="3963819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756745"/>
            <a:ext cx="10515600"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hasCustomPrompt="1"/>
          </p:nvPr>
        </p:nvSpPr>
        <p:spPr>
          <a:xfrm>
            <a:off x="838200" y="2217245"/>
            <a:ext cx="10515600" cy="3668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58224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itysohje: tekstit ja sisällö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CC4859-F434-C141-9F88-3BC771781049}"/>
              </a:ext>
            </a:extLst>
          </p:cNvPr>
          <p:cNvSpPr txBox="1"/>
          <p:nvPr userDrawn="1"/>
        </p:nvSpPr>
        <p:spPr>
          <a:xfrm>
            <a:off x="838200" y="995615"/>
            <a:ext cx="10507435" cy="769441"/>
          </a:xfrm>
          <a:prstGeom prst="rect">
            <a:avLst/>
          </a:prstGeom>
          <a:noFill/>
        </p:spPr>
        <p:txBody>
          <a:bodyPr wrap="square" numCol="1" spcCol="18000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rgbClr val="00A09C"/>
                </a:solidFill>
                <a:effectLst/>
                <a:uLnTx/>
                <a:uFillTx/>
                <a:latin typeface="+mn-lt"/>
                <a:ea typeface="+mj-ea"/>
                <a:cs typeface="+mj-cs"/>
              </a:rPr>
              <a:t>Näin rakennat onnistuneet tekstit ja sisällöt</a:t>
            </a:r>
            <a:endParaRPr lang="fi-FI" dirty="0"/>
          </a:p>
        </p:txBody>
      </p:sp>
      <p:sp>
        <p:nvSpPr>
          <p:cNvPr id="5" name="Tekstin paikkamerkki 2">
            <a:extLst>
              <a:ext uri="{FF2B5EF4-FFF2-40B4-BE49-F238E27FC236}">
                <a16:creationId xmlns:a16="http://schemas.microsoft.com/office/drawing/2014/main" id="{93D2F2D1-1451-CE4E-AA23-A8FB91990940}"/>
              </a:ext>
            </a:extLst>
          </p:cNvPr>
          <p:cNvSpPr txBox="1">
            <a:spLocks/>
          </p:cNvSpPr>
          <p:nvPr userDrawn="1"/>
        </p:nvSpPr>
        <p:spPr>
          <a:xfrm>
            <a:off x="838200" y="1971040"/>
            <a:ext cx="10507435" cy="3914965"/>
          </a:xfrm>
          <a:prstGeom prst="rect">
            <a:avLst/>
          </a:prstGeom>
        </p:spPr>
        <p:txBody>
          <a:bodyPr vert="horz" lIns="91440" tIns="45720" rIns="91440" bIns="45720" numCol="1" spcCol="18000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i-FI" sz="2000" b="1" dirty="0"/>
              <a:t>Tukesin kuvapankki: </a:t>
            </a:r>
            <a:r>
              <a:rPr lang="fi-FI" sz="2000" dirty="0">
                <a:hlinkClick r:id="rId2"/>
              </a:rPr>
              <a:t>http://</a:t>
            </a:r>
            <a:r>
              <a:rPr lang="fi-FI" sz="2000" dirty="0" err="1">
                <a:hlinkClick r:id="rId2"/>
              </a:rPr>
              <a:t>tukes-mediaportal.qbank.se</a:t>
            </a:r>
            <a:r>
              <a:rPr lang="fi-FI" sz="2000" dirty="0">
                <a:hlinkClick r:id="rId2"/>
              </a:rPr>
              <a:t>/</a:t>
            </a:r>
            <a:r>
              <a:rPr lang="fi-FI" sz="2000" dirty="0" err="1">
                <a:hlinkClick r:id="rId2"/>
              </a:rPr>
              <a:t>search</a:t>
            </a:r>
            <a:endParaRPr lang="fi-FI" sz="2000" dirty="0"/>
          </a:p>
          <a:p>
            <a:pPr lvl="0"/>
            <a:r>
              <a:rPr lang="fi-FI" sz="2000" dirty="0"/>
              <a:t>Suunnittele </a:t>
            </a:r>
            <a:r>
              <a:rPr lang="fi-FI" sz="2000" b="1" dirty="0"/>
              <a:t>ensin sisältö ja tee diat vasta sitten</a:t>
            </a:r>
            <a:r>
              <a:rPr lang="fi-FI" sz="2000" dirty="0"/>
              <a:t>. Usein hyvä esitys on puheen tuki, ei itse puhe. Esitys visualisoi sen, mitä esiintyjä puhuu.</a:t>
            </a:r>
          </a:p>
          <a:p>
            <a:pPr lvl="0"/>
            <a:r>
              <a:rPr lang="fi-FI" sz="2000" dirty="0"/>
              <a:t>Muista esityksesi tavoite. Pidä </a:t>
            </a:r>
            <a:r>
              <a:rPr lang="fi-FI" sz="2000" b="1" dirty="0"/>
              <a:t>tavoitteesi ja pääviestisi </a:t>
            </a:r>
            <a:r>
              <a:rPr lang="fi-FI" sz="2000" dirty="0"/>
              <a:t>kirkkaana mielessäsi ja rakenna esityksesi tukemaan niitä.</a:t>
            </a:r>
          </a:p>
          <a:p>
            <a:pPr lvl="0"/>
            <a:r>
              <a:rPr lang="fi-FI" sz="2000" dirty="0"/>
              <a:t>Mieti, millainen materiaali tuo kunkin </a:t>
            </a:r>
            <a:r>
              <a:rPr lang="fi-FI" sz="2000" b="1" dirty="0"/>
              <a:t>dian pääviestin </a:t>
            </a:r>
            <a:r>
              <a:rPr lang="fi-FI" sz="2000" dirty="0"/>
              <a:t>esiin: kuva, teksti vai taulukko? Havainnollista ja vetoa sekä järkeen että tunteisiin.</a:t>
            </a:r>
          </a:p>
          <a:p>
            <a:pPr lvl="0"/>
            <a:r>
              <a:rPr lang="fi-FI" sz="2000" b="1" dirty="0"/>
              <a:t>Max 7 </a:t>
            </a:r>
            <a:r>
              <a:rPr lang="fi-FI" sz="2000" b="1" dirty="0" err="1"/>
              <a:t>bulletpointtia</a:t>
            </a:r>
            <a:r>
              <a:rPr lang="fi-FI" sz="2000" b="1" dirty="0"/>
              <a:t>/dia. </a:t>
            </a:r>
            <a:r>
              <a:rPr lang="fi-FI" sz="2000" dirty="0"/>
              <a:t>Esitä mielellään yksi ajatus kerrallaan, käytä animaatioita.</a:t>
            </a:r>
          </a:p>
          <a:p>
            <a:pPr lvl="0"/>
            <a:r>
              <a:rPr lang="fi-FI" sz="2000" dirty="0"/>
              <a:t>Pienin suositeltu </a:t>
            </a:r>
            <a:r>
              <a:rPr lang="fi-FI" sz="2000" b="1" dirty="0"/>
              <a:t>fonttikoko 18</a:t>
            </a:r>
            <a:r>
              <a:rPr lang="fi-FI" sz="2000" dirty="0"/>
              <a:t>, isossa salissa 24 näkyy perälle asti.</a:t>
            </a:r>
          </a:p>
          <a:p>
            <a:pPr lvl="0"/>
            <a:r>
              <a:rPr lang="fi-FI" sz="2000" dirty="0"/>
              <a:t>Lisää mieluummin diojen määrää kuin sisältöä per dia. Tee tarvittaessa diasetistä kaksi eri versiota: suppeampi esitys puheesi tueksi ja laajempi kuulijoille ennakkoon tai jälkikäteen.</a:t>
            </a:r>
          </a:p>
        </p:txBody>
      </p:sp>
    </p:spTree>
    <p:extLst>
      <p:ext uri="{BB962C8B-B14F-4D97-AF65-F5344CB8AC3E}">
        <p14:creationId xmlns:p14="http://schemas.microsoft.com/office/powerpoint/2010/main" val="2162267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itysohje: esityksen pitämine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3E2A5-5BC4-4645-B6A6-F12A08E6A8C6}"/>
              </a:ext>
            </a:extLst>
          </p:cNvPr>
          <p:cNvSpPr txBox="1"/>
          <p:nvPr userDrawn="1"/>
        </p:nvSpPr>
        <p:spPr>
          <a:xfrm>
            <a:off x="838200" y="995615"/>
            <a:ext cx="10507435" cy="769441"/>
          </a:xfrm>
          <a:prstGeom prst="rect">
            <a:avLst/>
          </a:prstGeom>
          <a:noFill/>
        </p:spPr>
        <p:txBody>
          <a:bodyPr wrap="square" numCol="1" spcCol="18000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rgbClr val="00A09C"/>
                </a:solidFill>
                <a:effectLst/>
                <a:uLnTx/>
                <a:uFillTx/>
                <a:latin typeface="+mn-lt"/>
                <a:ea typeface="+mj-ea"/>
                <a:cs typeface="+mj-cs"/>
              </a:rPr>
              <a:t>Näin pidät hyvän esityksen</a:t>
            </a:r>
            <a:endParaRPr lang="fi-FI" dirty="0"/>
          </a:p>
        </p:txBody>
      </p:sp>
      <p:sp>
        <p:nvSpPr>
          <p:cNvPr id="3" name="Tekstin paikkamerkki 2">
            <a:extLst>
              <a:ext uri="{FF2B5EF4-FFF2-40B4-BE49-F238E27FC236}">
                <a16:creationId xmlns:a16="http://schemas.microsoft.com/office/drawing/2014/main" id="{50178A4A-10EE-E141-BDFA-C9CAE7DC7285}"/>
              </a:ext>
            </a:extLst>
          </p:cNvPr>
          <p:cNvSpPr txBox="1">
            <a:spLocks/>
          </p:cNvSpPr>
          <p:nvPr userDrawn="1"/>
        </p:nvSpPr>
        <p:spPr>
          <a:xfrm>
            <a:off x="838200" y="2217244"/>
            <a:ext cx="10507435" cy="3668761"/>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Näytä innostuksesi ja ole läsnä</a:t>
            </a:r>
            <a:r>
              <a:rPr lang="fi-FI" sz="2000" dirty="0"/>
              <a:t>. Saat omalla inspiroivalla, rohkeallakin olemuksellasi kuulijat mukaan esitykseesi.</a:t>
            </a:r>
          </a:p>
          <a:p>
            <a:r>
              <a:rPr lang="fi-FI" sz="2000" b="1" dirty="0"/>
              <a:t>Valmistaudu</a:t>
            </a:r>
            <a:r>
              <a:rPr lang="fi-FI" sz="2000" dirty="0"/>
              <a:t>. Harjoittele esitystäsi ja mieti ennakkoon, mitä haluat sanoa esityksesi eri vaiheissa. Käytä tukenasi Powerpointin muistiinpanoja.</a:t>
            </a:r>
          </a:p>
          <a:p>
            <a:r>
              <a:rPr lang="fi-FI" sz="2000" b="1" dirty="0"/>
              <a:t>Muista rakenne.</a:t>
            </a:r>
            <a:r>
              <a:rPr lang="fi-FI" sz="2000" dirty="0"/>
              <a:t> Aloita ja lopeta selkeästi ja muista esitellä aluksi esityksesi sisältö. Anna myös itsellesi ja kuulijoillesi taukoja. Lopussa kiteytä esityksen keskeisimmät ajatukset.</a:t>
            </a:r>
          </a:p>
          <a:p>
            <a:r>
              <a:rPr lang="fi-FI" sz="2000" b="1" dirty="0"/>
              <a:t>Vuorovaikutus</a:t>
            </a:r>
            <a:r>
              <a:rPr lang="fi-FI" sz="2000" dirty="0"/>
              <a:t>: rakenna yhteistä ymmärrystä, ei pelkkää monologia.</a:t>
            </a:r>
          </a:p>
          <a:p>
            <a:r>
              <a:rPr lang="fi-FI" sz="2000" b="1" dirty="0"/>
              <a:t>Oma tyyli</a:t>
            </a:r>
            <a:r>
              <a:rPr lang="fi-FI" sz="2000" dirty="0"/>
              <a:t>: ole oma itsesi ja unohda itsesi – älä takerru mielestäsi omiin virheisiisi, kuulijat eivät todennäköisesti niitä edes huomaa.</a:t>
            </a:r>
          </a:p>
        </p:txBody>
      </p:sp>
    </p:spTree>
    <p:extLst>
      <p:ext uri="{BB962C8B-B14F-4D97-AF65-F5344CB8AC3E}">
        <p14:creationId xmlns:p14="http://schemas.microsoft.com/office/powerpoint/2010/main" val="225816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isuaalinen kansidia (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Logo"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60419" y="2905984"/>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4940834" y="2048603"/>
            <a:ext cx="7251167" cy="276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FE6F9C32-0474-7E44-BE59-48CCE4485456}"/>
              </a:ext>
            </a:extLst>
          </p:cNvPr>
          <p:cNvSpPr>
            <a:spLocks noGrp="1"/>
          </p:cNvSpPr>
          <p:nvPr>
            <p:ph type="title" hasCustomPrompt="1"/>
          </p:nvPr>
        </p:nvSpPr>
        <p:spPr>
          <a:xfrm>
            <a:off x="5173663" y="2680615"/>
            <a:ext cx="6787388" cy="1698725"/>
          </a:xfrm>
          <a:prstGeom prst="rect">
            <a:avLst/>
          </a:prstGeom>
        </p:spPr>
        <p:txBody>
          <a:bodyPr anchor="ctr"/>
          <a:lstStyle>
            <a:lvl1pPr>
              <a:defRPr>
                <a:solidFill>
                  <a:srgbClr val="00A09C"/>
                </a:solidFill>
              </a:defRPr>
            </a:lvl1pPr>
          </a:lstStyle>
          <a:p>
            <a:r>
              <a:rPr lang="en-GB" dirty="0" err="1"/>
              <a:t>Muokkaa</a:t>
            </a:r>
            <a:r>
              <a:rPr lang="en-GB" dirty="0"/>
              <a:t> </a:t>
            </a:r>
            <a:r>
              <a:rPr lang="en-GB" dirty="0" err="1"/>
              <a:t>otsikkoa</a:t>
            </a:r>
            <a:r>
              <a:rPr lang="en-GB" dirty="0"/>
              <a:t> naps.</a:t>
            </a:r>
            <a:endParaRPr lang="fi-FI" dirty="0"/>
          </a:p>
        </p:txBody>
      </p:sp>
      <p:sp>
        <p:nvSpPr>
          <p:cNvPr id="5" name="Tekstin paikkamerkki 4">
            <a:extLst>
              <a:ext uri="{FF2B5EF4-FFF2-40B4-BE49-F238E27FC236}">
                <a16:creationId xmlns:a16="http://schemas.microsoft.com/office/drawing/2014/main" id="{E2557169-156F-BA49-A25A-4343E6D0F274}"/>
              </a:ext>
            </a:extLst>
          </p:cNvPr>
          <p:cNvSpPr>
            <a:spLocks noGrp="1"/>
          </p:cNvSpPr>
          <p:nvPr>
            <p:ph type="body" sz="quarter" idx="13"/>
          </p:nvPr>
        </p:nvSpPr>
        <p:spPr>
          <a:xfrm>
            <a:off x="5173663" y="2222622"/>
            <a:ext cx="4984750" cy="457993"/>
          </a:xfrm>
          <a:prstGeom prst="rect">
            <a:avLst/>
          </a:prstGeom>
        </p:spPr>
        <p:txBody>
          <a:bodyPr/>
          <a:lstStyle>
            <a:lvl1pPr marL="0" indent="0">
              <a:buFontTx/>
              <a:buNone/>
              <a:defRPr sz="16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Sisällön paikkamerkki 14">
            <a:extLst>
              <a:ext uri="{FF2B5EF4-FFF2-40B4-BE49-F238E27FC236}">
                <a16:creationId xmlns:a16="http://schemas.microsoft.com/office/drawing/2014/main" id="{79768081-216B-3147-8CFD-EBCBB653FFBD}"/>
              </a:ext>
            </a:extLst>
          </p:cNvPr>
          <p:cNvSpPr>
            <a:spLocks noGrp="1"/>
          </p:cNvSpPr>
          <p:nvPr>
            <p:ph sz="quarter" idx="16" hasCustomPrompt="1"/>
          </p:nvPr>
        </p:nvSpPr>
        <p:spPr>
          <a:xfrm>
            <a:off x="10959766" y="2218805"/>
            <a:ext cx="1001285" cy="317500"/>
          </a:xfrm>
          <a:prstGeom prst="rect">
            <a:avLst/>
          </a:prstGeom>
        </p:spPr>
        <p:txBody>
          <a:bodyPr/>
          <a:lstStyle>
            <a:lvl1pPr marL="0" indent="0">
              <a:buNone/>
              <a:defRPr sz="1400">
                <a:solidFill>
                  <a:srgbClr val="00A09C"/>
                </a:solidFill>
              </a:defRPr>
            </a:lvl1pPr>
          </a:lstStyle>
          <a:p>
            <a:pPr lvl="0"/>
            <a:fld id="{E51E42E6-D6B8-9A45-8AE5-27033C2682A9}" type="datetime1">
              <a:rPr lang="fi-FI" smtClean="0"/>
              <a:t>23.8.2019</a:t>
            </a:fld>
            <a:endParaRPr lang="fi-FI" dirty="0"/>
          </a:p>
        </p:txBody>
      </p:sp>
      <p:sp>
        <p:nvSpPr>
          <p:cNvPr id="17" name="TextBox 16">
            <a:extLst>
              <a:ext uri="{FF2B5EF4-FFF2-40B4-BE49-F238E27FC236}">
                <a16:creationId xmlns:a16="http://schemas.microsoft.com/office/drawing/2014/main" id="{EE52BE01-FA23-3A46-A564-0CD4D9DF2613}"/>
              </a:ext>
            </a:extLst>
          </p:cNvPr>
          <p:cNvSpPr txBox="1"/>
          <p:nvPr userDrawn="1"/>
        </p:nvSpPr>
        <p:spPr>
          <a:xfrm>
            <a:off x="5173663" y="4382994"/>
            <a:ext cx="6787388" cy="338554"/>
          </a:xfrm>
          <a:prstGeom prst="rect">
            <a:avLst/>
          </a:prstGeom>
          <a:noFill/>
        </p:spPr>
        <p:txBody>
          <a:bodyPr wrap="square" rtlCol="0">
            <a:spAutoFit/>
          </a:bodyPr>
          <a:lstStyle/>
          <a:p>
            <a:r>
              <a:rPr lang="fi-FI" sz="1600" dirty="0" err="1"/>
              <a:t>Finnish</a:t>
            </a:r>
            <a:r>
              <a:rPr lang="fi-FI" sz="1600" dirty="0"/>
              <a:t> </a:t>
            </a:r>
            <a:r>
              <a:rPr lang="fi-FI" sz="1600" dirty="0" err="1"/>
              <a:t>Safety</a:t>
            </a:r>
            <a:r>
              <a:rPr lang="fi-FI" sz="1600" dirty="0"/>
              <a:t> and </a:t>
            </a:r>
            <a:r>
              <a:rPr lang="fi-FI" sz="1600" dirty="0" err="1"/>
              <a:t>Chemicals</a:t>
            </a:r>
            <a:r>
              <a:rPr lang="fi-FI" sz="1600" dirty="0"/>
              <a:t> </a:t>
            </a:r>
            <a:r>
              <a:rPr lang="fi-FI" sz="1600" dirty="0" err="1"/>
              <a:t>Agency</a:t>
            </a:r>
            <a:r>
              <a:rPr lang="fi-FI" sz="1600" dirty="0"/>
              <a:t> (Tukes)</a:t>
            </a:r>
          </a:p>
        </p:txBody>
      </p:sp>
    </p:spTree>
    <p:extLst>
      <p:ext uri="{BB962C8B-B14F-4D97-AF65-F5344CB8AC3E}">
        <p14:creationId xmlns:p14="http://schemas.microsoft.com/office/powerpoint/2010/main" val="55060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alinen sisällysluettelo / F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6" y="368149"/>
            <a:ext cx="3083850" cy="1861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21"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905978" y="942012"/>
            <a:ext cx="1983026" cy="704051"/>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3442917" y="368148"/>
            <a:ext cx="8749084" cy="6489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3">
            <a:extLst>
              <a:ext uri="{FF2B5EF4-FFF2-40B4-BE49-F238E27FC236}">
                <a16:creationId xmlns:a16="http://schemas.microsoft.com/office/drawing/2014/main" id="{D7473842-FC5C-E84F-BB52-67D26ED08D24}"/>
              </a:ext>
            </a:extLst>
          </p:cNvPr>
          <p:cNvSpPr>
            <a:spLocks noGrp="1"/>
          </p:cNvSpPr>
          <p:nvPr>
            <p:ph type="title" hasCustomPrompt="1"/>
          </p:nvPr>
        </p:nvSpPr>
        <p:spPr>
          <a:xfrm>
            <a:off x="4078908" y="1314484"/>
            <a:ext cx="7483974" cy="769442"/>
          </a:xfrm>
          <a:prstGeom prst="rect">
            <a:avLst/>
          </a:prstGeom>
        </p:spPr>
        <p:txBody>
          <a:bodyPr anchor="ctr"/>
          <a:lstStyle>
            <a:lvl1pPr>
              <a:defRPr>
                <a:solidFill>
                  <a:srgbClr val="00A09C"/>
                </a:solidFill>
              </a:defRPr>
            </a:lvl1pPr>
          </a:lstStyle>
          <a:p>
            <a:r>
              <a:rPr lang="en-GB" dirty="0"/>
              <a:t>LISÄÄ: </a:t>
            </a:r>
            <a:r>
              <a:rPr lang="en-GB" dirty="0" err="1"/>
              <a:t>Esityksessäni</a:t>
            </a:r>
            <a:r>
              <a:rPr lang="en-GB" dirty="0"/>
              <a:t> </a:t>
            </a:r>
            <a:r>
              <a:rPr lang="en-GB" dirty="0" err="1"/>
              <a:t>tänään</a:t>
            </a:r>
            <a:endParaRPr lang="fi-FI" dirty="0"/>
          </a:p>
        </p:txBody>
      </p:sp>
      <p:sp>
        <p:nvSpPr>
          <p:cNvPr id="12" name="Tekstin paikkamerkki 4">
            <a:extLst>
              <a:ext uri="{FF2B5EF4-FFF2-40B4-BE49-F238E27FC236}">
                <a16:creationId xmlns:a16="http://schemas.microsoft.com/office/drawing/2014/main" id="{317B1A65-5ED3-BF44-840A-4A1EAB5CE582}"/>
              </a:ext>
            </a:extLst>
          </p:cNvPr>
          <p:cNvSpPr>
            <a:spLocks noGrp="1"/>
          </p:cNvSpPr>
          <p:nvPr>
            <p:ph type="body" sz="quarter" idx="13" hasCustomPrompt="1"/>
          </p:nvPr>
        </p:nvSpPr>
        <p:spPr>
          <a:xfrm>
            <a:off x="4070350" y="692869"/>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tähän tilaisuuden nimi</a:t>
            </a:r>
          </a:p>
        </p:txBody>
      </p:sp>
      <p:sp>
        <p:nvSpPr>
          <p:cNvPr id="15" name="Text Placeholder 12">
            <a:extLst>
              <a:ext uri="{FF2B5EF4-FFF2-40B4-BE49-F238E27FC236}">
                <a16:creationId xmlns:a16="http://schemas.microsoft.com/office/drawing/2014/main" id="{7551BFA6-89D5-E74C-8C66-8EC3E5056EF0}"/>
              </a:ext>
            </a:extLst>
          </p:cNvPr>
          <p:cNvSpPr>
            <a:spLocks noGrp="1"/>
          </p:cNvSpPr>
          <p:nvPr>
            <p:ph type="body" sz="quarter" idx="11" hasCustomPrompt="1"/>
          </p:nvPr>
        </p:nvSpPr>
        <p:spPr>
          <a:xfrm>
            <a:off x="10089507" y="671714"/>
            <a:ext cx="1473843" cy="318049"/>
          </a:xfrm>
          <a:prstGeom prst="rect">
            <a:avLst/>
          </a:prstGeom>
        </p:spPr>
        <p:txBody>
          <a:bodyPr/>
          <a:lstStyle>
            <a:lvl1pPr marL="0" indent="0" algn="r">
              <a:buNone/>
              <a:defRPr sz="1400"/>
            </a:lvl1pPr>
            <a:lvl2pPr marL="457200" indent="0">
              <a:buNone/>
              <a:defRPr/>
            </a:lvl2pPr>
          </a:lstStyle>
          <a:p>
            <a:pPr lvl="0"/>
            <a:fld id="{2C1759D4-B833-2443-A956-7567A2BC160B}" type="datetime1">
              <a:rPr lang="fi-FI" smtClean="0"/>
              <a:t>8.7.2019</a:t>
            </a:fld>
            <a:endParaRPr lang="en-US" dirty="0"/>
          </a:p>
        </p:txBody>
      </p:sp>
      <p:cxnSp>
        <p:nvCxnSpPr>
          <p:cNvPr id="5" name="Straight Connector 4">
            <a:extLst>
              <a:ext uri="{FF2B5EF4-FFF2-40B4-BE49-F238E27FC236}">
                <a16:creationId xmlns:a16="http://schemas.microsoft.com/office/drawing/2014/main" id="{6CAC07E9-9CFF-C344-97B9-390683E295CA}"/>
              </a:ext>
            </a:extLst>
          </p:cNvPr>
          <p:cNvCxnSpPr>
            <a:cxnSpLocks/>
          </p:cNvCxnSpPr>
          <p:nvPr userDrawn="1"/>
        </p:nvCxnSpPr>
        <p:spPr>
          <a:xfrm>
            <a:off x="4071068" y="2230029"/>
            <a:ext cx="74925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isällön paikkamerkki 11">
            <a:extLst>
              <a:ext uri="{FF2B5EF4-FFF2-40B4-BE49-F238E27FC236}">
                <a16:creationId xmlns:a16="http://schemas.microsoft.com/office/drawing/2014/main" id="{297ADC27-3CB2-A545-877A-2C8E6587CB68}"/>
              </a:ext>
            </a:extLst>
          </p:cNvPr>
          <p:cNvSpPr>
            <a:spLocks noGrp="1"/>
          </p:cNvSpPr>
          <p:nvPr>
            <p:ph sz="quarter" idx="15"/>
          </p:nvPr>
        </p:nvSpPr>
        <p:spPr>
          <a:xfrm>
            <a:off x="4070350" y="2598063"/>
            <a:ext cx="7492532" cy="3545042"/>
          </a:xfrm>
          <a:prstGeom prst="rect">
            <a:avLst/>
          </a:prstGeom>
        </p:spPr>
        <p:txBody>
          <a:bodyPr/>
          <a:lstStyle>
            <a:lvl1pPr marL="457200" indent="-457200">
              <a:buClr>
                <a:schemeClr val="tx1"/>
              </a:buClr>
              <a:buFont typeface="Arial" panose="020B0604020202020204" pitchFamily="34" charset="0"/>
              <a:buChar char="•"/>
              <a:defRPr>
                <a:solidFill>
                  <a:schemeClr val="tx1"/>
                </a:solidFill>
              </a:defRPr>
            </a:lvl1pPr>
            <a:lvl2pPr marL="685800" indent="-228600">
              <a:buClr>
                <a:schemeClr val="tx1"/>
              </a:buClr>
              <a:buSzPct val="80000"/>
              <a:buFont typeface="Arial" panose="020B0604020202020204" pitchFamily="34" charset="0"/>
              <a:buChar char="•"/>
              <a:defRPr>
                <a:solidFill>
                  <a:schemeClr val="tx1"/>
                </a:solidFill>
              </a:defRPr>
            </a:lvl2pPr>
          </a:lstStyle>
          <a:p>
            <a:pPr lvl="0"/>
            <a:r>
              <a:rPr lang="fi-FI"/>
              <a:t>Muokkaa tekstin perustyylejä napsauttamalla</a:t>
            </a:r>
          </a:p>
          <a:p>
            <a:pPr lvl="1"/>
            <a:r>
              <a:rPr lang="fi-FI"/>
              <a:t>toinen taso</a:t>
            </a:r>
          </a:p>
        </p:txBody>
      </p:sp>
      <p:sp>
        <p:nvSpPr>
          <p:cNvPr id="21" name="Tekstin paikkamerkki 4">
            <a:extLst>
              <a:ext uri="{FF2B5EF4-FFF2-40B4-BE49-F238E27FC236}">
                <a16:creationId xmlns:a16="http://schemas.microsoft.com/office/drawing/2014/main" id="{3D31258D-3EE5-0A45-864F-E7427E17D8A3}"/>
              </a:ext>
            </a:extLst>
          </p:cNvPr>
          <p:cNvSpPr>
            <a:spLocks noGrp="1"/>
          </p:cNvSpPr>
          <p:nvPr>
            <p:ph type="body" sz="quarter" idx="16" hasCustomPrompt="1"/>
          </p:nvPr>
        </p:nvSpPr>
        <p:spPr>
          <a:xfrm>
            <a:off x="4070350" y="6217881"/>
            <a:ext cx="478747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tähän joko nimesi tai esityksesi nimi</a:t>
            </a:r>
          </a:p>
        </p:txBody>
      </p:sp>
      <p:sp>
        <p:nvSpPr>
          <p:cNvPr id="19" name="Dian numeron paikkamerkki 5">
            <a:extLst>
              <a:ext uri="{FF2B5EF4-FFF2-40B4-BE49-F238E27FC236}">
                <a16:creationId xmlns:a16="http://schemas.microsoft.com/office/drawing/2014/main" id="{831364E3-D628-F54C-A5C3-C0070C47BE2F}"/>
              </a:ext>
            </a:extLst>
          </p:cNvPr>
          <p:cNvSpPr>
            <a:spLocks noGrp="1"/>
          </p:cNvSpPr>
          <p:nvPr>
            <p:ph type="sldNum" sz="quarter" idx="4"/>
          </p:nvPr>
        </p:nvSpPr>
        <p:spPr>
          <a:xfrm>
            <a:off x="8857820" y="6217880"/>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148463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uaalinen lopetusd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4F9851-D340-2645-98F1-D2626287EA8E}"/>
              </a:ext>
            </a:extLst>
          </p:cNvPr>
          <p:cNvSpPr/>
          <p:nvPr userDrawn="1"/>
        </p:nvSpPr>
        <p:spPr>
          <a:xfrm>
            <a:off x="359065" y="2045874"/>
            <a:ext cx="4581769" cy="27662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Kuva 21" descr="Tukes-logo">
            <a:extLst>
              <a:ext uri="{FF2B5EF4-FFF2-40B4-BE49-F238E27FC236}">
                <a16:creationId xmlns:a16="http://schemas.microsoft.com/office/drawing/2014/main" id="{97CCD70F-E009-3841-957D-7F199427AC5D}"/>
              </a:ext>
            </a:extLst>
          </p:cNvPr>
          <p:cNvPicPr>
            <a:picLocks noChangeAspect="1"/>
          </p:cNvPicPr>
          <p:nvPr userDrawn="1"/>
        </p:nvPicPr>
        <p:blipFill>
          <a:blip r:embed="rId2"/>
          <a:stretch>
            <a:fillRect/>
          </a:stretch>
        </p:blipFill>
        <p:spPr>
          <a:xfrm>
            <a:off x="1176828" y="2905985"/>
            <a:ext cx="2946241" cy="1046030"/>
          </a:xfrm>
          <a:prstGeom prst="rect">
            <a:avLst/>
          </a:prstGeom>
        </p:spPr>
      </p:pic>
      <p:sp>
        <p:nvSpPr>
          <p:cNvPr id="11" name="Rectangle 10">
            <a:extLst>
              <a:ext uri="{FF2B5EF4-FFF2-40B4-BE49-F238E27FC236}">
                <a16:creationId xmlns:a16="http://schemas.microsoft.com/office/drawing/2014/main" id="{D5BCABA4-AAF8-0E43-A36D-53224ED6D90C}"/>
              </a:ext>
            </a:extLst>
          </p:cNvPr>
          <p:cNvSpPr/>
          <p:nvPr userDrawn="1"/>
        </p:nvSpPr>
        <p:spPr>
          <a:xfrm>
            <a:off x="5173915" y="2045874"/>
            <a:ext cx="7018085" cy="2766252"/>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2" name="Title 1">
            <a:extLst>
              <a:ext uri="{FF2B5EF4-FFF2-40B4-BE49-F238E27FC236}">
                <a16:creationId xmlns:a16="http://schemas.microsoft.com/office/drawing/2014/main" id="{93D065E0-5D5F-8D4F-8DA5-76C32FF41ABD}"/>
              </a:ext>
            </a:extLst>
          </p:cNvPr>
          <p:cNvSpPr>
            <a:spLocks noGrp="1"/>
          </p:cNvSpPr>
          <p:nvPr>
            <p:ph type="title" hasCustomPrompt="1"/>
          </p:nvPr>
        </p:nvSpPr>
        <p:spPr>
          <a:xfrm>
            <a:off x="5497314" y="2510365"/>
            <a:ext cx="6371285" cy="1837267"/>
          </a:xfrm>
          <a:prstGeom prst="rect">
            <a:avLst/>
          </a:prstGeom>
        </p:spPr>
        <p:txBody>
          <a:bodyPr anchor="ctr"/>
          <a:lstStyle>
            <a:lvl1pPr>
              <a:defRPr>
                <a:solidFill>
                  <a:srgbClr val="00A09C"/>
                </a:solidFill>
              </a:defRPr>
            </a:lvl1pPr>
          </a:lstStyle>
          <a:p>
            <a:r>
              <a:rPr lang="en-GB" dirty="0" err="1"/>
              <a:t>Muokka</a:t>
            </a:r>
            <a:r>
              <a:rPr lang="en-GB" dirty="0"/>
              <a:t> </a:t>
            </a:r>
            <a:r>
              <a:rPr lang="en-GB" dirty="0" err="1"/>
              <a:t>tekstin</a:t>
            </a:r>
            <a:r>
              <a:rPr lang="en-GB" dirty="0"/>
              <a:t> </a:t>
            </a:r>
            <a:r>
              <a:rPr lang="en-GB" dirty="0" err="1"/>
              <a:t>perustyylejä</a:t>
            </a:r>
            <a:r>
              <a:rPr lang="en-GB" dirty="0"/>
              <a:t> </a:t>
            </a:r>
            <a:r>
              <a:rPr lang="en-GB" dirty="0" err="1"/>
              <a:t>napsauttamalla</a:t>
            </a:r>
            <a:endParaRPr lang="fi-FI" dirty="0"/>
          </a:p>
        </p:txBody>
      </p:sp>
    </p:spTree>
    <p:extLst>
      <p:ext uri="{BB962C8B-B14F-4D97-AF65-F5344CB8AC3E}">
        <p14:creationId xmlns:p14="http://schemas.microsoft.com/office/powerpoint/2010/main" val="387784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aalinen lopetusdia ja yhteystiedo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BCABA4-AAF8-0E43-A36D-53224ED6D90C}"/>
              </a:ext>
            </a:extLst>
          </p:cNvPr>
          <p:cNvSpPr/>
          <p:nvPr userDrawn="1"/>
        </p:nvSpPr>
        <p:spPr>
          <a:xfrm>
            <a:off x="5173914" y="1161790"/>
            <a:ext cx="7018085" cy="2300189"/>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2" name="Title 1">
            <a:extLst>
              <a:ext uri="{FF2B5EF4-FFF2-40B4-BE49-F238E27FC236}">
                <a16:creationId xmlns:a16="http://schemas.microsoft.com/office/drawing/2014/main" id="{256ADD0D-9E90-1642-BB51-0E7346C80149}"/>
              </a:ext>
            </a:extLst>
          </p:cNvPr>
          <p:cNvSpPr>
            <a:spLocks noGrp="1"/>
          </p:cNvSpPr>
          <p:nvPr>
            <p:ph type="title" hasCustomPrompt="1"/>
          </p:nvPr>
        </p:nvSpPr>
        <p:spPr>
          <a:xfrm>
            <a:off x="5330491" y="1496038"/>
            <a:ext cx="6371285" cy="1642011"/>
          </a:xfrm>
          <a:prstGeom prst="rect">
            <a:avLst/>
          </a:prstGeom>
        </p:spPr>
        <p:txBody>
          <a:bodyPr anchor="ctr"/>
          <a:lstStyle>
            <a:lvl1pPr>
              <a:defRPr>
                <a:solidFill>
                  <a:srgbClr val="00A09C"/>
                </a:solidFill>
              </a:defRPr>
            </a:lvl1pPr>
          </a:lstStyle>
          <a:p>
            <a:r>
              <a:rPr lang="en-GB" dirty="0" err="1"/>
              <a:t>Muokkaa</a:t>
            </a:r>
            <a:r>
              <a:rPr lang="en-GB" dirty="0"/>
              <a:t> </a:t>
            </a:r>
            <a:r>
              <a:rPr lang="en-GB" dirty="0" err="1"/>
              <a:t>tekstin</a:t>
            </a:r>
            <a:r>
              <a:rPr lang="en-GB" dirty="0"/>
              <a:t> </a:t>
            </a:r>
            <a:r>
              <a:rPr lang="en-GB" dirty="0" err="1"/>
              <a:t>perus-tyylejä</a:t>
            </a:r>
            <a:r>
              <a:rPr lang="en-GB" dirty="0"/>
              <a:t> </a:t>
            </a:r>
            <a:r>
              <a:rPr lang="en-GB" dirty="0" err="1"/>
              <a:t>napsauttamalla</a:t>
            </a:r>
            <a:endParaRPr lang="fi-FI" dirty="0"/>
          </a:p>
        </p:txBody>
      </p:sp>
      <p:sp>
        <p:nvSpPr>
          <p:cNvPr id="13" name="Rectangle 12">
            <a:extLst>
              <a:ext uri="{FF2B5EF4-FFF2-40B4-BE49-F238E27FC236}">
                <a16:creationId xmlns:a16="http://schemas.microsoft.com/office/drawing/2014/main" id="{5D649748-3908-5549-8405-E39D95279E40}"/>
              </a:ext>
            </a:extLst>
          </p:cNvPr>
          <p:cNvSpPr/>
          <p:nvPr userDrawn="1"/>
        </p:nvSpPr>
        <p:spPr>
          <a:xfrm>
            <a:off x="5173915" y="3646967"/>
            <a:ext cx="7018085" cy="2176102"/>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7" name="Kuvan paikkamerkki 2">
            <a:extLst>
              <a:ext uri="{FF2B5EF4-FFF2-40B4-BE49-F238E27FC236}">
                <a16:creationId xmlns:a16="http://schemas.microsoft.com/office/drawing/2014/main" id="{CFFC8F18-4C8C-FA48-8A47-261F464654EB}"/>
              </a:ext>
              <a:ext uri="{C183D7F6-B498-43B3-948B-1728B52AA6E4}">
                <adec:decorative xmlns:adec="http://schemas.microsoft.com/office/drawing/2017/decorative" val="1"/>
              </a:ext>
            </a:extLst>
          </p:cNvPr>
          <p:cNvSpPr>
            <a:spLocks noGrp="1"/>
          </p:cNvSpPr>
          <p:nvPr>
            <p:ph type="pic" idx="19"/>
          </p:nvPr>
        </p:nvSpPr>
        <p:spPr>
          <a:xfrm>
            <a:off x="5330491" y="3757489"/>
            <a:ext cx="1919598" cy="1955058"/>
          </a:xfrm>
          <a:prstGeom prst="rect">
            <a:avLst/>
          </a:prstGeom>
          <a:noFill/>
          <a:effectLst>
            <a:softEdge rad="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Tekstin paikkamerkki 4">
            <a:extLst>
              <a:ext uri="{FF2B5EF4-FFF2-40B4-BE49-F238E27FC236}">
                <a16:creationId xmlns:a16="http://schemas.microsoft.com/office/drawing/2014/main" id="{FBDBF09B-2CBB-D340-B82D-307F1B89B661}"/>
              </a:ext>
            </a:extLst>
          </p:cNvPr>
          <p:cNvSpPr>
            <a:spLocks noGrp="1"/>
          </p:cNvSpPr>
          <p:nvPr>
            <p:ph type="body" sz="quarter" idx="13"/>
          </p:nvPr>
        </p:nvSpPr>
        <p:spPr>
          <a:xfrm>
            <a:off x="7406665" y="3757488"/>
            <a:ext cx="4295111" cy="1148121"/>
          </a:xfrm>
          <a:prstGeom prst="rect">
            <a:avLst/>
          </a:prstGeom>
        </p:spPr>
        <p:txBody>
          <a:bodyPr/>
          <a:lstStyle>
            <a:lvl1pPr marL="0" indent="0">
              <a:buFontTx/>
              <a:buNone/>
              <a:defRPr sz="1800" b="1"/>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a:t>Muokkaa tekstin perustyylejä napsauttamalla</a:t>
            </a:r>
          </a:p>
        </p:txBody>
      </p:sp>
      <p:sp>
        <p:nvSpPr>
          <p:cNvPr id="15" name="Tekstin paikkamerkki 4">
            <a:extLst>
              <a:ext uri="{FF2B5EF4-FFF2-40B4-BE49-F238E27FC236}">
                <a16:creationId xmlns:a16="http://schemas.microsoft.com/office/drawing/2014/main" id="{DB7F5FB7-B9FE-BC4A-A497-1304F0FF78AB}"/>
              </a:ext>
            </a:extLst>
          </p:cNvPr>
          <p:cNvSpPr>
            <a:spLocks noGrp="1"/>
          </p:cNvSpPr>
          <p:nvPr>
            <p:ph type="body" sz="quarter" idx="20" hasCustomPrompt="1"/>
          </p:nvPr>
        </p:nvSpPr>
        <p:spPr>
          <a:xfrm>
            <a:off x="7406665" y="5016131"/>
            <a:ext cx="4295111" cy="696416"/>
          </a:xfrm>
          <a:prstGeom prst="rect">
            <a:avLst/>
          </a:prstGeom>
        </p:spPr>
        <p:txBody>
          <a:bodyPr anchor="t"/>
          <a:lstStyle>
            <a:lvl1pPr marL="285750" indent="-285750">
              <a:buFont typeface="Arial" panose="020B0604020202020204" pitchFamily="34" charset="0"/>
              <a:buChar char="•"/>
              <a:defRPr sz="1400" b="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18" name="Rectangle 17">
            <a:extLst>
              <a:ext uri="{FF2B5EF4-FFF2-40B4-BE49-F238E27FC236}">
                <a16:creationId xmlns:a16="http://schemas.microsoft.com/office/drawing/2014/main" id="{FB3B26E6-2803-5242-B387-A9F276578F71}"/>
              </a:ext>
            </a:extLst>
          </p:cNvPr>
          <p:cNvSpPr/>
          <p:nvPr userDrawn="1"/>
        </p:nvSpPr>
        <p:spPr>
          <a:xfrm>
            <a:off x="359065" y="1161789"/>
            <a:ext cx="4581769" cy="46612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Kuva 21" descr="Tukes-logo">
            <a:extLst>
              <a:ext uri="{FF2B5EF4-FFF2-40B4-BE49-F238E27FC236}">
                <a16:creationId xmlns:a16="http://schemas.microsoft.com/office/drawing/2014/main" id="{12704816-16E8-C843-9BF0-7FBCD898FC27}"/>
              </a:ext>
            </a:extLst>
          </p:cNvPr>
          <p:cNvPicPr>
            <a:picLocks noChangeAspect="1"/>
          </p:cNvPicPr>
          <p:nvPr userDrawn="1"/>
        </p:nvPicPr>
        <p:blipFill>
          <a:blip r:embed="rId2"/>
          <a:stretch>
            <a:fillRect/>
          </a:stretch>
        </p:blipFill>
        <p:spPr>
          <a:xfrm>
            <a:off x="1176828" y="2905985"/>
            <a:ext cx="2946241" cy="1046030"/>
          </a:xfrm>
          <a:prstGeom prst="rect">
            <a:avLst/>
          </a:prstGeom>
        </p:spPr>
      </p:pic>
    </p:spTree>
    <p:extLst>
      <p:ext uri="{BB962C8B-B14F-4D97-AF65-F5344CB8AC3E}">
        <p14:creationId xmlns:p14="http://schemas.microsoft.com/office/powerpoint/2010/main" val="26596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ill lopetusdia">
    <p:spTree>
      <p:nvGrpSpPr>
        <p:cNvPr id="1" name=""/>
        <p:cNvGrpSpPr/>
        <p:nvPr/>
      </p:nvGrpSpPr>
      <p:grpSpPr>
        <a:xfrm>
          <a:off x="0" y="0"/>
          <a:ext cx="0" cy="0"/>
          <a:chOff x="0" y="0"/>
          <a:chExt cx="0" cy="0"/>
        </a:xfrm>
      </p:grpSpPr>
      <p:pic>
        <p:nvPicPr>
          <p:cNvPr id="2" name="Kuva 1" descr="Tukes-logo">
            <a:extLst>
              <a:ext uri="{FF2B5EF4-FFF2-40B4-BE49-F238E27FC236}">
                <a16:creationId xmlns:a16="http://schemas.microsoft.com/office/drawing/2014/main" id="{D5596DB3-1CAF-184A-87E7-E851C6F52F9C}"/>
              </a:ext>
            </a:extLst>
          </p:cNvPr>
          <p:cNvPicPr>
            <a:picLocks noChangeAspect="1"/>
          </p:cNvPicPr>
          <p:nvPr userDrawn="1"/>
        </p:nvPicPr>
        <p:blipFill>
          <a:blip r:embed="rId2"/>
          <a:stretch>
            <a:fillRect/>
          </a:stretch>
        </p:blipFill>
        <p:spPr>
          <a:xfrm>
            <a:off x="3945282" y="2220589"/>
            <a:ext cx="4301436" cy="1525332"/>
          </a:xfrm>
          <a:prstGeom prst="rect">
            <a:avLst/>
          </a:prstGeom>
        </p:spPr>
      </p:pic>
      <p:sp>
        <p:nvSpPr>
          <p:cNvPr id="3" name="Otsikko 1">
            <a:extLst>
              <a:ext uri="{FF2B5EF4-FFF2-40B4-BE49-F238E27FC236}">
                <a16:creationId xmlns:a16="http://schemas.microsoft.com/office/drawing/2014/main" id="{4BD451FF-717E-E340-9F34-B990F582AE73}"/>
              </a:ext>
            </a:extLst>
          </p:cNvPr>
          <p:cNvSpPr txBox="1">
            <a:spLocks/>
          </p:cNvSpPr>
          <p:nvPr userDrawn="1"/>
        </p:nvSpPr>
        <p:spPr>
          <a:xfrm>
            <a:off x="2702306" y="3987221"/>
            <a:ext cx="6787388" cy="1143579"/>
          </a:xfr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fi-FI" sz="6200" dirty="0">
                <a:solidFill>
                  <a:schemeClr val="accent1"/>
                </a:solidFill>
              </a:rPr>
              <a:t>Suojan tuoja</a:t>
            </a:r>
          </a:p>
        </p:txBody>
      </p:sp>
    </p:spTree>
    <p:extLst>
      <p:ext uri="{BB962C8B-B14F-4D97-AF65-F5344CB8AC3E}">
        <p14:creationId xmlns:p14="http://schemas.microsoft.com/office/powerpoint/2010/main" val="25634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ill lopetusdia tekstilaatikolla">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E143D9B0-5279-374C-9CC1-CB5934320051}"/>
              </a:ext>
            </a:extLst>
          </p:cNvPr>
          <p:cNvSpPr/>
          <p:nvPr userDrawn="1"/>
        </p:nvSpPr>
        <p:spPr>
          <a:xfrm>
            <a:off x="2586957" y="2045874"/>
            <a:ext cx="7018085" cy="2766252"/>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B2E2E1"/>
              </a:solidFill>
            </a:endParaRPr>
          </a:p>
        </p:txBody>
      </p:sp>
      <p:sp>
        <p:nvSpPr>
          <p:cNvPr id="5" name="Otsikko 1">
            <a:extLst>
              <a:ext uri="{FF2B5EF4-FFF2-40B4-BE49-F238E27FC236}">
                <a16:creationId xmlns:a16="http://schemas.microsoft.com/office/drawing/2014/main" id="{3D6B50F0-3A7B-D74E-A599-D9237EA21714}"/>
              </a:ext>
            </a:extLst>
          </p:cNvPr>
          <p:cNvSpPr>
            <a:spLocks noGrp="1"/>
          </p:cNvSpPr>
          <p:nvPr>
            <p:ph type="ctrTitle"/>
          </p:nvPr>
        </p:nvSpPr>
        <p:spPr>
          <a:xfrm>
            <a:off x="2777722" y="2235200"/>
            <a:ext cx="6636556" cy="2387600"/>
          </a:xfrm>
          <a:prstGeom prst="rect">
            <a:avLst/>
          </a:prstGeom>
        </p:spPr>
        <p:txBody>
          <a:bodyPr anchor="ctr" anchorCtr="0"/>
          <a:lstStyle>
            <a:lvl1pPr algn="ctr">
              <a:defRPr sz="4400">
                <a:solidFill>
                  <a:srgbClr val="00A09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21" descr="Tukes-logo">
            <a:extLst>
              <a:ext uri="{FF2B5EF4-FFF2-40B4-BE49-F238E27FC236}">
                <a16:creationId xmlns:a16="http://schemas.microsoft.com/office/drawing/2014/main" id="{CC2A640E-F2B2-0045-BA9D-AF29E3CD5BE2}"/>
              </a:ext>
            </a:extLst>
          </p:cNvPr>
          <p:cNvPicPr>
            <a:picLocks noChangeAspect="1"/>
          </p:cNvPicPr>
          <p:nvPr userDrawn="1"/>
        </p:nvPicPr>
        <p:blipFill>
          <a:blip r:embed="rId2"/>
          <a:stretch>
            <a:fillRect/>
          </a:stretch>
        </p:blipFill>
        <p:spPr>
          <a:xfrm>
            <a:off x="10857979" y="6225516"/>
            <a:ext cx="761614" cy="270403"/>
          </a:xfrm>
          <a:prstGeom prst="rect">
            <a:avLst/>
          </a:prstGeom>
        </p:spPr>
      </p:pic>
    </p:spTree>
    <p:extLst>
      <p:ext uri="{BB962C8B-B14F-4D97-AF65-F5344CB8AC3E}">
        <p14:creationId xmlns:p14="http://schemas.microsoft.com/office/powerpoint/2010/main" val="121189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sisältö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339C5B-58A8-4A46-8213-CFBBB5491BF2}"/>
              </a:ext>
            </a:extLst>
          </p:cNvPr>
          <p:cNvSpPr>
            <a:spLocks noGrp="1"/>
          </p:cNvSpPr>
          <p:nvPr>
            <p:ph type="title" hasCustomPrompt="1"/>
          </p:nvPr>
        </p:nvSpPr>
        <p:spPr>
          <a:xfrm>
            <a:off x="838200" y="294803"/>
            <a:ext cx="10515600" cy="3560820"/>
          </a:xfrm>
        </p:spPr>
        <p:txBody>
          <a:bodyPr anchor="b" anchorCtr="0">
            <a:normAutofit/>
          </a:bodyPr>
          <a:lstStyle>
            <a:lvl1pPr algn="ctr">
              <a:defRPr sz="6000">
                <a:solidFill>
                  <a:schemeClr val="tx2"/>
                </a:solidFill>
              </a:defRPr>
            </a:lvl1pPr>
          </a:lstStyle>
          <a:p>
            <a:r>
              <a:rPr lang="fi-FI" dirty="0"/>
              <a:t>Muokkaa </a:t>
            </a:r>
            <a:r>
              <a:rPr lang="fi-FI" dirty="0" err="1"/>
              <a:t>ots</a:t>
            </a:r>
            <a:r>
              <a:rPr lang="fi-FI" dirty="0"/>
              <a:t>. </a:t>
            </a:r>
            <a:br>
              <a:rPr lang="fi-FI" dirty="0"/>
            </a:br>
            <a:r>
              <a:rPr lang="fi-FI" dirty="0" err="1"/>
              <a:t>perustyyl</a:t>
            </a:r>
            <a:r>
              <a:rPr lang="fi-FI" dirty="0"/>
              <a:t>. </a:t>
            </a:r>
            <a:r>
              <a:rPr lang="fi-FI" dirty="0" err="1"/>
              <a:t>napsautt</a:t>
            </a:r>
            <a:r>
              <a:rPr lang="fi-FI" dirty="0"/>
              <a:t>.</a:t>
            </a:r>
          </a:p>
        </p:txBody>
      </p:sp>
      <p:sp>
        <p:nvSpPr>
          <p:cNvPr id="15" name="Text Placeholder 14">
            <a:extLst>
              <a:ext uri="{FF2B5EF4-FFF2-40B4-BE49-F238E27FC236}">
                <a16:creationId xmlns:a16="http://schemas.microsoft.com/office/drawing/2014/main" id="{CBE8F1FD-F758-B24D-B237-42829C001C28}"/>
              </a:ext>
            </a:extLst>
          </p:cNvPr>
          <p:cNvSpPr>
            <a:spLocks noGrp="1"/>
          </p:cNvSpPr>
          <p:nvPr>
            <p:ph type="body" sz="quarter" idx="11"/>
          </p:nvPr>
        </p:nvSpPr>
        <p:spPr>
          <a:xfrm>
            <a:off x="838200" y="4141009"/>
            <a:ext cx="10515600" cy="1658335"/>
          </a:xfrm>
        </p:spPr>
        <p:txBody>
          <a:bodyPr/>
          <a:lstStyle>
            <a:lvl1pPr marL="0" indent="0" algn="ctr">
              <a:lnSpc>
                <a:spcPct val="100000"/>
              </a:lnSpc>
              <a:buClr>
                <a:schemeClr val="tx1"/>
              </a:buClr>
              <a:buFontTx/>
              <a:buNone/>
              <a:defRPr/>
            </a:lvl1pPr>
            <a:lvl2pPr marL="685800" indent="-228600">
              <a:lnSpc>
                <a:spcPct val="100000"/>
              </a:lnSpc>
              <a:buClr>
                <a:schemeClr val="tx1"/>
              </a:buClr>
              <a:buFont typeface="Arial" panose="020B0604020202020204" pitchFamily="34" charset="0"/>
              <a:buChar char="•"/>
              <a:defRPr/>
            </a:lvl2pPr>
            <a:lvl3pPr marL="1143000" indent="-228600">
              <a:lnSpc>
                <a:spcPct val="100000"/>
              </a:lnSpc>
              <a:buClr>
                <a:schemeClr val="tx1"/>
              </a:buClr>
              <a:buFont typeface="Arial" panose="020B0604020202020204" pitchFamily="34" charset="0"/>
              <a:buChar char="•"/>
              <a:defRPr/>
            </a:lvl3pPr>
            <a:lvl4pPr marL="1600200" indent="-228600">
              <a:lnSpc>
                <a:spcPct val="100000"/>
              </a:lnSpc>
              <a:buClr>
                <a:schemeClr val="tx1"/>
              </a:buClr>
              <a:buFont typeface="Arial" panose="020B0604020202020204" pitchFamily="34" charset="0"/>
              <a:buChar char="•"/>
              <a:defRPr/>
            </a:lvl4pPr>
            <a:lvl5pPr>
              <a:defRPr/>
            </a:lvl5pPr>
          </a:lstStyle>
          <a:p>
            <a:pPr lvl="0"/>
            <a:r>
              <a:rPr lang="fi-FI" dirty="0"/>
              <a:t>Muokkaa tekstin perustyylejä napsauttamalla</a:t>
            </a:r>
          </a:p>
        </p:txBody>
      </p:sp>
      <p:sp>
        <p:nvSpPr>
          <p:cNvPr id="8" name="Tekstin paikkamerkki 4">
            <a:extLst>
              <a:ext uri="{FF2B5EF4-FFF2-40B4-BE49-F238E27FC236}">
                <a16:creationId xmlns:a16="http://schemas.microsoft.com/office/drawing/2014/main" id="{FDDE77BA-CC1C-E64F-A886-49E381CC6C30}"/>
              </a:ext>
            </a:extLst>
          </p:cNvPr>
          <p:cNvSpPr>
            <a:spLocks noGrp="1"/>
          </p:cNvSpPr>
          <p:nvPr>
            <p:ph type="body" sz="quarter" idx="16"/>
          </p:nvPr>
        </p:nvSpPr>
        <p:spPr>
          <a:xfrm>
            <a:off x="838200" y="6217881"/>
            <a:ext cx="4984750" cy="317500"/>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31C35B3-AB69-884D-88B7-FEBEC6B4301D}"/>
              </a:ext>
            </a:extLst>
          </p:cNvPr>
          <p:cNvSpPr>
            <a:spLocks noGrp="1"/>
          </p:cNvSpPr>
          <p:nvPr>
            <p:ph type="sldNum" sz="quarter" idx="4"/>
          </p:nvPr>
        </p:nvSpPr>
        <p:spPr>
          <a:xfrm>
            <a:off x="5637844" y="6225081"/>
            <a:ext cx="957776" cy="308688"/>
          </a:xfrm>
          <a:prstGeom prst="rect">
            <a:avLst/>
          </a:prstGeom>
        </p:spPr>
        <p:txBody>
          <a:bodyPr anchor="b" anchorCtr="0"/>
          <a:lstStyle>
            <a:lvl1pPr algn="ctr">
              <a:defRPr sz="1000" b="0">
                <a:solidFill>
                  <a:srgbClr val="00A09C"/>
                </a:solidFill>
              </a:defRPr>
            </a:lvl1pPr>
          </a:lstStyle>
          <a:p>
            <a:fld id="{D52F2214-0E9B-BB4C-BD0A-12D8C079A88B}" type="slidenum">
              <a:rPr lang="fi-FI" smtClean="0"/>
              <a:pPr/>
              <a:t>‹#›</a:t>
            </a:fld>
            <a:endParaRPr lang="fi-FI" dirty="0"/>
          </a:p>
        </p:txBody>
      </p:sp>
    </p:spTree>
    <p:extLst>
      <p:ext uri="{BB962C8B-B14F-4D97-AF65-F5344CB8AC3E}">
        <p14:creationId xmlns:p14="http://schemas.microsoft.com/office/powerpoint/2010/main" val="178392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81981-6518-1349-BD45-B9080525B06A}"/>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898013852"/>
      </p:ext>
    </p:extLst>
  </p:cSld>
  <p:clrMap bg1="lt1" tx1="dk1" bg2="lt2" tx2="dk2" accent1="accent1" accent2="accent2" accent3="accent3" accent4="accent4" accent5="accent5" accent6="accent6" hlink="hlink" folHlink="folHlink"/>
  <p:sldLayoutIdLst>
    <p:sldLayoutId id="2147483676" r:id="rId1"/>
    <p:sldLayoutId id="2147483750" r:id="rId2"/>
    <p:sldLayoutId id="2147483752" r:id="rId3"/>
    <p:sldLayoutId id="2147483699" r:id="rId4"/>
    <p:sldLayoutId id="2147483684" r:id="rId5"/>
    <p:sldLayoutId id="2147483721" r:id="rId6"/>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390A670-FFF7-FE48-A3D2-AA28EDD2C8F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85795685"/>
      </p:ext>
    </p:extLst>
  </p:cSld>
  <p:clrMap bg1="lt1" tx1="dk1" bg2="lt2" tx2="dk2" accent1="accent1" accent2="accent2" accent3="accent3" accent4="accent4" accent5="accent5" accent6="accent6" hlink="hlink" folHlink="folHlink"/>
  <p:sldLayoutIdLst>
    <p:sldLayoutId id="2147483759" r:id="rId1"/>
    <p:sldLayoutId id="2147483762" r:id="rId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0AF6077-85B9-8746-8DE1-91C3314D781A}"/>
              </a:ext>
            </a:extLst>
          </p:cNvPr>
          <p:cNvSpPr>
            <a:spLocks noGrp="1"/>
          </p:cNvSpPr>
          <p:nvPr>
            <p:ph type="title"/>
          </p:nvPr>
        </p:nvSpPr>
        <p:spPr>
          <a:xfrm>
            <a:off x="838200" y="75674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2E06C96-0393-164E-8B99-77B2A484EE4D}"/>
              </a:ext>
            </a:extLst>
          </p:cNvPr>
          <p:cNvSpPr>
            <a:spLocks noGrp="1"/>
          </p:cNvSpPr>
          <p:nvPr>
            <p:ph type="body" idx="1"/>
          </p:nvPr>
        </p:nvSpPr>
        <p:spPr>
          <a:xfrm>
            <a:off x="838200" y="2217245"/>
            <a:ext cx="10515600" cy="366876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5" name="Kuva 4" descr="Tukes-logo">
            <a:extLst>
              <a:ext uri="{FF2B5EF4-FFF2-40B4-BE49-F238E27FC236}">
                <a16:creationId xmlns:a16="http://schemas.microsoft.com/office/drawing/2014/main" id="{6E09A06B-08F5-1642-AA43-33DEB7F09ECF}"/>
              </a:ext>
            </a:extLst>
          </p:cNvPr>
          <p:cNvPicPr>
            <a:picLocks noChangeAspect="1"/>
          </p:cNvPicPr>
          <p:nvPr userDrawn="1"/>
        </p:nvPicPr>
        <p:blipFill>
          <a:blip r:embed="rId13"/>
          <a:stretch>
            <a:fillRect/>
          </a:stretch>
        </p:blipFill>
        <p:spPr>
          <a:xfrm>
            <a:off x="10848787" y="6217881"/>
            <a:ext cx="779998" cy="276595"/>
          </a:xfrm>
          <a:prstGeom prst="rect">
            <a:avLst/>
          </a:prstGeom>
        </p:spPr>
      </p:pic>
    </p:spTree>
    <p:extLst>
      <p:ext uri="{BB962C8B-B14F-4D97-AF65-F5344CB8AC3E}">
        <p14:creationId xmlns:p14="http://schemas.microsoft.com/office/powerpoint/2010/main" val="37002037"/>
      </p:ext>
    </p:extLst>
  </p:cSld>
  <p:clrMap bg1="lt1" tx1="dk1" bg2="lt2" tx2="dk2" accent1="accent1" accent2="accent2" accent3="accent3" accent4="accent4" accent5="accent5" accent6="accent6" hlink="hlink" folHlink="folHlink"/>
  <p:sldLayoutIdLst>
    <p:sldLayoutId id="2147483763" r:id="rId1"/>
    <p:sldLayoutId id="2147483730" r:id="rId2"/>
    <p:sldLayoutId id="2147483733" r:id="rId3"/>
    <p:sldLayoutId id="2147483734" r:id="rId4"/>
    <p:sldLayoutId id="2147483743" r:id="rId5"/>
    <p:sldLayoutId id="2147483736" r:id="rId6"/>
    <p:sldLayoutId id="2147483737" r:id="rId7"/>
    <p:sldLayoutId id="2147483739" r:id="rId8"/>
    <p:sldLayoutId id="2147483742" r:id="rId9"/>
    <p:sldLayoutId id="2147483706" r:id="rId10"/>
    <p:sldLayoutId id="2147483748" r:id="rId11"/>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1282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descr="Tukes-logo">
            <a:extLst>
              <a:ext uri="{FF2B5EF4-FFF2-40B4-BE49-F238E27FC236}">
                <a16:creationId xmlns:a16="http://schemas.microsoft.com/office/drawing/2014/main" id="{6E09A06B-08F5-1642-AA43-33DEB7F09ECF}"/>
              </a:ext>
            </a:extLst>
          </p:cNvPr>
          <p:cNvPicPr>
            <a:picLocks noChangeAspect="1"/>
          </p:cNvPicPr>
          <p:nvPr userDrawn="1"/>
        </p:nvPicPr>
        <p:blipFill>
          <a:blip r:embed="rId5"/>
          <a:stretch>
            <a:fillRect/>
          </a:stretch>
        </p:blipFill>
        <p:spPr>
          <a:xfrm>
            <a:off x="10848787" y="6217881"/>
            <a:ext cx="779998" cy="276595"/>
          </a:xfrm>
          <a:prstGeom prst="rect">
            <a:avLst/>
          </a:prstGeom>
        </p:spPr>
      </p:pic>
      <p:sp>
        <p:nvSpPr>
          <p:cNvPr id="10" name="Tekstin paikkamerkki 4">
            <a:extLst>
              <a:ext uri="{FF2B5EF4-FFF2-40B4-BE49-F238E27FC236}">
                <a16:creationId xmlns:a16="http://schemas.microsoft.com/office/drawing/2014/main" id="{ABA49C96-094F-FB44-9AE4-4470D3EC207F}"/>
              </a:ext>
            </a:extLst>
          </p:cNvPr>
          <p:cNvSpPr txBox="1">
            <a:spLocks/>
          </p:cNvSpPr>
          <p:nvPr userDrawn="1"/>
        </p:nvSpPr>
        <p:spPr>
          <a:xfrm>
            <a:off x="838200" y="6217881"/>
            <a:ext cx="4984750" cy="317500"/>
          </a:xfrm>
          <a:prstGeom prst="rect">
            <a:avLst/>
          </a:prstGeom>
        </p:spPr>
        <p:txBody>
          <a:bodyPr/>
          <a:lstStyle>
            <a:lvl1pPr marL="0" indent="0" algn="l" defTabSz="914400" rtl="0" eaLnBrk="1" latinLnBrk="0" hangingPunct="1">
              <a:lnSpc>
                <a:spcPct val="90000"/>
              </a:lnSpc>
              <a:spcBef>
                <a:spcPts val="1000"/>
              </a:spcBef>
              <a:buClr>
                <a:schemeClr val="tx1"/>
              </a:buClr>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1"/>
              </a:buClr>
              <a:buSzPct val="80000"/>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tx1"/>
              </a:buClr>
              <a:buFontTx/>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tx1"/>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tx1"/>
              </a:buClr>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t>OHJE TUKESLAISILLE</a:t>
            </a:r>
          </a:p>
        </p:txBody>
      </p:sp>
      <p:sp>
        <p:nvSpPr>
          <p:cNvPr id="4" name="Otsikon paikkamerkki 1">
            <a:extLst>
              <a:ext uri="{FF2B5EF4-FFF2-40B4-BE49-F238E27FC236}">
                <a16:creationId xmlns:a16="http://schemas.microsoft.com/office/drawing/2014/main" id="{4D58A5D1-101B-8D4F-AC33-728D8ED7325A}"/>
              </a:ext>
            </a:extLst>
          </p:cNvPr>
          <p:cNvSpPr>
            <a:spLocks noGrp="1"/>
          </p:cNvSpPr>
          <p:nvPr>
            <p:ph type="title"/>
          </p:nvPr>
        </p:nvSpPr>
        <p:spPr>
          <a:xfrm>
            <a:off x="838200" y="75674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Tekstin paikkamerkki 2">
            <a:extLst>
              <a:ext uri="{FF2B5EF4-FFF2-40B4-BE49-F238E27FC236}">
                <a16:creationId xmlns:a16="http://schemas.microsoft.com/office/drawing/2014/main" id="{B8F6559C-B6E9-4E45-B071-866072566E9C}"/>
              </a:ext>
            </a:extLst>
          </p:cNvPr>
          <p:cNvSpPr>
            <a:spLocks noGrp="1"/>
          </p:cNvSpPr>
          <p:nvPr>
            <p:ph type="body" idx="1"/>
          </p:nvPr>
        </p:nvSpPr>
        <p:spPr>
          <a:xfrm>
            <a:off x="838200" y="2217245"/>
            <a:ext cx="10515600" cy="366876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03454860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B020E53-BD4A-BD45-A8D6-5EC10CCDA434}"/>
              </a:ext>
            </a:extLst>
          </p:cNvPr>
          <p:cNvSpPr>
            <a:spLocks noGrp="1"/>
          </p:cNvSpPr>
          <p:nvPr>
            <p:ph type="body" sz="quarter" idx="13"/>
          </p:nvPr>
        </p:nvSpPr>
        <p:spPr/>
        <p:txBody>
          <a:bodyPr/>
          <a:lstStyle/>
          <a:p>
            <a:r>
              <a:rPr lang="en-GB" dirty="0"/>
              <a:t>ATEX-</a:t>
            </a:r>
            <a:r>
              <a:rPr lang="en-GB" dirty="0" err="1"/>
              <a:t>jaosto</a:t>
            </a:r>
            <a:endParaRPr lang="en-GB" dirty="0"/>
          </a:p>
        </p:txBody>
      </p:sp>
      <p:sp>
        <p:nvSpPr>
          <p:cNvPr id="3" name="Sisällön paikkamerkki 2">
            <a:extLst>
              <a:ext uri="{FF2B5EF4-FFF2-40B4-BE49-F238E27FC236}">
                <a16:creationId xmlns:a16="http://schemas.microsoft.com/office/drawing/2014/main" id="{35041B20-50AA-134B-94BD-36ACA19B947C}"/>
              </a:ext>
            </a:extLst>
          </p:cNvPr>
          <p:cNvSpPr>
            <a:spLocks noGrp="1"/>
          </p:cNvSpPr>
          <p:nvPr>
            <p:ph sz="quarter" idx="16"/>
          </p:nvPr>
        </p:nvSpPr>
        <p:spPr/>
        <p:txBody>
          <a:bodyPr/>
          <a:lstStyle/>
          <a:p>
            <a:r>
              <a:rPr lang="en-GB" dirty="0"/>
              <a:t>8.6.2023</a:t>
            </a:r>
          </a:p>
        </p:txBody>
      </p:sp>
      <p:sp>
        <p:nvSpPr>
          <p:cNvPr id="4" name="Otsikko 3">
            <a:extLst>
              <a:ext uri="{FF2B5EF4-FFF2-40B4-BE49-F238E27FC236}">
                <a16:creationId xmlns:a16="http://schemas.microsoft.com/office/drawing/2014/main" id="{4D5484A5-5D94-FD44-B70B-FA5EC8EC18BB}"/>
              </a:ext>
            </a:extLst>
          </p:cNvPr>
          <p:cNvSpPr>
            <a:spLocks noGrp="1"/>
          </p:cNvSpPr>
          <p:nvPr>
            <p:ph type="title"/>
          </p:nvPr>
        </p:nvSpPr>
        <p:spPr/>
        <p:txBody>
          <a:bodyPr/>
          <a:lstStyle/>
          <a:p>
            <a:r>
              <a:rPr lang="en-GB" dirty="0"/>
              <a:t>ATEX Expert Group</a:t>
            </a:r>
          </a:p>
        </p:txBody>
      </p:sp>
    </p:spTree>
    <p:extLst>
      <p:ext uri="{BB962C8B-B14F-4D97-AF65-F5344CB8AC3E}">
        <p14:creationId xmlns:p14="http://schemas.microsoft.com/office/powerpoint/2010/main" val="222087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39883E-F1CE-BD45-9708-A8B3CFDBF43E}"/>
              </a:ext>
            </a:extLst>
          </p:cNvPr>
          <p:cNvSpPr>
            <a:spLocks noGrp="1"/>
          </p:cNvSpPr>
          <p:nvPr>
            <p:ph type="title"/>
          </p:nvPr>
        </p:nvSpPr>
        <p:spPr/>
        <p:txBody>
          <a:bodyPr/>
          <a:lstStyle/>
          <a:p>
            <a:r>
              <a:rPr lang="en-GB" dirty="0"/>
              <a:t>COM &amp; ATEX</a:t>
            </a:r>
          </a:p>
        </p:txBody>
      </p:sp>
      <p:sp>
        <p:nvSpPr>
          <p:cNvPr id="3" name="Tekstin paikkamerkki 2">
            <a:extLst>
              <a:ext uri="{FF2B5EF4-FFF2-40B4-BE49-F238E27FC236}">
                <a16:creationId xmlns:a16="http://schemas.microsoft.com/office/drawing/2014/main" id="{52E1EE59-694F-2247-ABAB-688043D60314}"/>
              </a:ext>
            </a:extLst>
          </p:cNvPr>
          <p:cNvSpPr>
            <a:spLocks noGrp="1"/>
          </p:cNvSpPr>
          <p:nvPr>
            <p:ph type="body" sz="quarter" idx="11"/>
          </p:nvPr>
        </p:nvSpPr>
        <p:spPr/>
        <p:txBody>
          <a:bodyPr>
            <a:normAutofit fontScale="40000" lnSpcReduction="20000"/>
          </a:bodyPr>
          <a:lstStyle/>
          <a:p>
            <a:pPr marL="306070" algn="l">
              <a:spcBef>
                <a:spcPts val="300"/>
              </a:spcBef>
              <a:spcAft>
                <a:spcPts val="300"/>
              </a:spcAft>
            </a:pPr>
            <a:r>
              <a:rPr lang="fi-FI" sz="4500" dirty="0">
                <a:effectLst/>
              </a:rPr>
              <a:t>Komission terveiset uusista lainsäädännöistä:</a:t>
            </a:r>
          </a:p>
          <a:p>
            <a:pPr marL="800100" lvl="1" indent="-342900">
              <a:spcBef>
                <a:spcPts val="300"/>
              </a:spcBef>
              <a:spcAft>
                <a:spcPts val="300"/>
              </a:spcAft>
              <a:buFont typeface="Times New Roman" panose="02020603050405020304" pitchFamily="18" charset="0"/>
              <a:buChar char="-"/>
            </a:pPr>
            <a:r>
              <a:rPr lang="fi-FI" sz="4500" dirty="0">
                <a:effectLst/>
              </a:rPr>
              <a:t>Jos ATEX-laitteen turvakomponentti on tekoälyjärjestelmä, näihin järjestelmiin sovelletaan tekoälyasetusta.</a:t>
            </a:r>
          </a:p>
          <a:p>
            <a:pPr marL="800100" lvl="1" indent="-342900">
              <a:spcBef>
                <a:spcPts val="300"/>
              </a:spcBef>
              <a:spcAft>
                <a:spcPts val="300"/>
              </a:spcAft>
              <a:buFont typeface="Times New Roman" panose="02020603050405020304" pitchFamily="18" charset="0"/>
              <a:buChar char="-"/>
            </a:pPr>
            <a:r>
              <a:rPr lang="fi-FI" sz="4500" dirty="0">
                <a:effectLst/>
              </a:rPr>
              <a:t>Kyberturvallisuusasetus kattaa kaikki digitaalisia elementtejä sisältävät tuotteet, jotka on kytketty joko suoraan tai epäsuorasti toiseen laitteeseen tai verkkoon. Kyberturvallisuus kattaa tuotteen koko elinkaaren eli se tulee ottaa huomioon suunnittelu-, suunnittelu-, kehitys-, tuotanto-, toimitus- ja ylläpitovaiheessa.</a:t>
            </a:r>
          </a:p>
          <a:p>
            <a:pPr marL="800100" lvl="1" indent="-342900">
              <a:spcBef>
                <a:spcPts val="300"/>
              </a:spcBef>
              <a:spcAft>
                <a:spcPts val="300"/>
              </a:spcAft>
              <a:buFont typeface="Times New Roman" panose="02020603050405020304" pitchFamily="18" charset="0"/>
              <a:buChar char="-"/>
            </a:pPr>
            <a:r>
              <a:rPr lang="fi-FI" sz="4500" dirty="0">
                <a:effectLst/>
              </a:rPr>
              <a:t>ATEX-laitteet on luokiteltu kriisin kannalta tärkeiksi tuotteiksi (Single Market </a:t>
            </a:r>
            <a:r>
              <a:rPr lang="fi-FI" sz="4500" dirty="0" err="1">
                <a:effectLst/>
              </a:rPr>
              <a:t>Emergency</a:t>
            </a:r>
            <a:r>
              <a:rPr lang="fi-FI" sz="4500" dirty="0">
                <a:effectLst/>
              </a:rPr>
              <a:t> </a:t>
            </a:r>
            <a:r>
              <a:rPr lang="fi-FI" sz="4500" dirty="0" err="1">
                <a:effectLst/>
              </a:rPr>
              <a:t>Instrument</a:t>
            </a:r>
            <a:r>
              <a:rPr lang="fi-FI" sz="4500" dirty="0">
                <a:effectLst/>
              </a:rPr>
              <a:t>)</a:t>
            </a:r>
            <a:br>
              <a:rPr lang="fi-FI" sz="4500" dirty="0">
                <a:effectLst/>
              </a:rPr>
            </a:br>
            <a:r>
              <a:rPr lang="fi-FI" sz="4500" dirty="0">
                <a:effectLst/>
              </a:rPr>
              <a:t>Miten markkinavalvontaviranomainen voi sanoa, että tämä tuote on hyväksyttävissä, jos sitä ei ole tarkastettu direktiivin vaatimustenmukaisuuden arviointimenetelmien mukaisesti? Komissio kehotti odottamaan asetuksen julkaisemista.</a:t>
            </a:r>
          </a:p>
          <a:p>
            <a:pPr marL="306070" algn="l">
              <a:spcBef>
                <a:spcPts val="300"/>
              </a:spcBef>
              <a:spcAft>
                <a:spcPts val="300"/>
              </a:spcAft>
            </a:pPr>
            <a:r>
              <a:rPr lang="fi-FI" sz="4500" dirty="0"/>
              <a:t>Uusi k</a:t>
            </a:r>
            <a:r>
              <a:rPr lang="fi-FI" sz="4500" dirty="0">
                <a:effectLst/>
              </a:rPr>
              <a:t>oneasetus</a:t>
            </a:r>
          </a:p>
          <a:p>
            <a:pPr marL="877570" lvl="1" indent="-342900">
              <a:spcBef>
                <a:spcPts val="300"/>
              </a:spcBef>
              <a:spcAft>
                <a:spcPts val="300"/>
              </a:spcAft>
              <a:buFont typeface="Symbol" panose="05050102010706020507" pitchFamily="18" charset="2"/>
              <a:buChar char="-"/>
            </a:pPr>
            <a:r>
              <a:rPr lang="fi-FI" sz="4500" dirty="0">
                <a:effectLst/>
              </a:rPr>
              <a:t>Toivottiin, että koneoppaan teossa otettaisiin huomioon myös </a:t>
            </a:r>
            <a:r>
              <a:rPr lang="fi-FI" sz="4500" dirty="0" err="1">
                <a:effectLst/>
              </a:rPr>
              <a:t>ATEX:n</a:t>
            </a:r>
            <a:r>
              <a:rPr lang="fi-FI" sz="4500" dirty="0">
                <a:effectLst/>
              </a:rPr>
              <a:t> toiveet ja huomiot esim. kun ATEX-laitteen sisällä on kone.</a:t>
            </a:r>
            <a:endParaRPr lang="fi-FI" sz="4500" dirty="0">
              <a:effectLst/>
              <a:ea typeface="Times New Roman" panose="02020603050405020304" pitchFamily="18" charset="0"/>
            </a:endParaRPr>
          </a:p>
          <a:p>
            <a:endParaRPr lang="en-GB" dirty="0"/>
          </a:p>
        </p:txBody>
      </p:sp>
      <p:sp>
        <p:nvSpPr>
          <p:cNvPr id="5" name="Dian numeron paikkamerkki 4">
            <a:extLst>
              <a:ext uri="{FF2B5EF4-FFF2-40B4-BE49-F238E27FC236}">
                <a16:creationId xmlns:a16="http://schemas.microsoft.com/office/drawing/2014/main" id="{B925EBA2-5084-4D4E-8D46-5721F6D6450C}"/>
              </a:ext>
            </a:extLst>
          </p:cNvPr>
          <p:cNvSpPr>
            <a:spLocks noGrp="1"/>
          </p:cNvSpPr>
          <p:nvPr>
            <p:ph type="sldNum" sz="quarter" idx="4"/>
          </p:nvPr>
        </p:nvSpPr>
        <p:spPr/>
        <p:txBody>
          <a:bodyPr/>
          <a:lstStyle/>
          <a:p>
            <a:fld id="{D52F2214-0E9B-BB4C-BD0A-12D8C079A88B}" type="slidenum">
              <a:rPr lang="fi-FI" smtClean="0"/>
              <a:pPr/>
              <a:t>2</a:t>
            </a:fld>
            <a:endParaRPr lang="fi-FI" dirty="0"/>
          </a:p>
        </p:txBody>
      </p:sp>
    </p:spTree>
    <p:extLst>
      <p:ext uri="{BB962C8B-B14F-4D97-AF65-F5344CB8AC3E}">
        <p14:creationId xmlns:p14="http://schemas.microsoft.com/office/powerpoint/2010/main" val="11513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6C174-3AA8-E01D-AFE9-585C4254E0AD}"/>
              </a:ext>
            </a:extLst>
          </p:cNvPr>
          <p:cNvSpPr>
            <a:spLocks noGrp="1"/>
          </p:cNvSpPr>
          <p:nvPr>
            <p:ph type="title"/>
          </p:nvPr>
        </p:nvSpPr>
        <p:spPr/>
        <p:txBody>
          <a:bodyPr/>
          <a:lstStyle/>
          <a:p>
            <a:r>
              <a:rPr lang="fi-FI" dirty="0"/>
              <a:t>Polttoainepumput kotikäyttöön</a:t>
            </a:r>
          </a:p>
        </p:txBody>
      </p:sp>
      <p:sp>
        <p:nvSpPr>
          <p:cNvPr id="3" name="Tekstin paikkamerkki 2">
            <a:extLst>
              <a:ext uri="{FF2B5EF4-FFF2-40B4-BE49-F238E27FC236}">
                <a16:creationId xmlns:a16="http://schemas.microsoft.com/office/drawing/2014/main" id="{93454EE1-4B57-3557-5BF1-434983338414}"/>
              </a:ext>
            </a:extLst>
          </p:cNvPr>
          <p:cNvSpPr>
            <a:spLocks noGrp="1"/>
          </p:cNvSpPr>
          <p:nvPr>
            <p:ph type="body" sz="quarter" idx="11"/>
          </p:nvPr>
        </p:nvSpPr>
        <p:spPr/>
        <p:txBody>
          <a:bodyPr>
            <a:normAutofit/>
          </a:bodyPr>
          <a:lstStyle/>
          <a:p>
            <a:r>
              <a:rPr lang="fi-FI" dirty="0"/>
              <a:t>Ruotsi toi NKS ATEX -kokouksessa esillä olleen ongelman sovitusti ATEX </a:t>
            </a:r>
            <a:r>
              <a:rPr lang="fi-FI" dirty="0" err="1"/>
              <a:t>Expert</a:t>
            </a:r>
            <a:r>
              <a:rPr lang="fi-FI" dirty="0"/>
              <a:t> Group -kokoukseen.</a:t>
            </a:r>
          </a:p>
          <a:p>
            <a:r>
              <a:rPr lang="fi-FI" dirty="0"/>
              <a:t>Monet tahot myyvät kotitalouksiin tarkoitettua polttoainepumppuja ilman ATEX-hyväksyntää. Kun asiasta on kysytty talouden toimijoilta, he ovat painottaneet, että laitetta saa käyttää vain kotitalouksissa ja bensa on poistettu käyttöohjeista. Perusteluna on, että ATEX-direktiivin soveltamisalaan ei kuulu kotitalouksissa käytetyt laitteet.</a:t>
            </a:r>
          </a:p>
          <a:p>
            <a:r>
              <a:rPr lang="fi-FI" dirty="0"/>
              <a:t>Keskustelua jatketaan ATEX </a:t>
            </a:r>
            <a:r>
              <a:rPr lang="fi-FI" dirty="0" err="1"/>
              <a:t>ADCO:ssa</a:t>
            </a:r>
            <a:r>
              <a:rPr lang="fi-FI" dirty="0"/>
              <a:t>.</a:t>
            </a:r>
          </a:p>
        </p:txBody>
      </p:sp>
      <p:sp>
        <p:nvSpPr>
          <p:cNvPr id="5" name="Dian numeron paikkamerkki 4">
            <a:extLst>
              <a:ext uri="{FF2B5EF4-FFF2-40B4-BE49-F238E27FC236}">
                <a16:creationId xmlns:a16="http://schemas.microsoft.com/office/drawing/2014/main" id="{F260E807-81D3-B59B-BBEE-753B1F67FBDD}"/>
              </a:ext>
            </a:extLst>
          </p:cNvPr>
          <p:cNvSpPr>
            <a:spLocks noGrp="1"/>
          </p:cNvSpPr>
          <p:nvPr>
            <p:ph type="sldNum" sz="quarter" idx="4"/>
          </p:nvPr>
        </p:nvSpPr>
        <p:spPr/>
        <p:txBody>
          <a:bodyPr/>
          <a:lstStyle/>
          <a:p>
            <a:fld id="{D52F2214-0E9B-BB4C-BD0A-12D8C079A88B}" type="slidenum">
              <a:rPr lang="fi-FI" smtClean="0"/>
              <a:pPr/>
              <a:t>3</a:t>
            </a:fld>
            <a:endParaRPr lang="fi-FI" dirty="0"/>
          </a:p>
        </p:txBody>
      </p:sp>
    </p:spTree>
    <p:extLst>
      <p:ext uri="{BB962C8B-B14F-4D97-AF65-F5344CB8AC3E}">
        <p14:creationId xmlns:p14="http://schemas.microsoft.com/office/powerpoint/2010/main" val="246610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2C7707-A192-45B2-768D-4E8B3B741417}"/>
              </a:ext>
            </a:extLst>
          </p:cNvPr>
          <p:cNvSpPr>
            <a:spLocks noGrp="1"/>
          </p:cNvSpPr>
          <p:nvPr>
            <p:ph type="title"/>
          </p:nvPr>
        </p:nvSpPr>
        <p:spPr/>
        <p:txBody>
          <a:bodyPr/>
          <a:lstStyle/>
          <a:p>
            <a:r>
              <a:rPr lang="fi-FI" dirty="0"/>
              <a:t>Teknisten asiakirjojen käsittely ja säilytys</a:t>
            </a:r>
          </a:p>
        </p:txBody>
      </p:sp>
      <p:sp>
        <p:nvSpPr>
          <p:cNvPr id="3" name="Tekstin paikkamerkki 2">
            <a:extLst>
              <a:ext uri="{FF2B5EF4-FFF2-40B4-BE49-F238E27FC236}">
                <a16:creationId xmlns:a16="http://schemas.microsoft.com/office/drawing/2014/main" id="{58DD3022-2377-C535-6424-6350B5147BED}"/>
              </a:ext>
            </a:extLst>
          </p:cNvPr>
          <p:cNvSpPr>
            <a:spLocks noGrp="1"/>
          </p:cNvSpPr>
          <p:nvPr>
            <p:ph type="body" sz="quarter" idx="11"/>
          </p:nvPr>
        </p:nvSpPr>
        <p:spPr/>
        <p:txBody>
          <a:bodyPr/>
          <a:lstStyle/>
          <a:p>
            <a:r>
              <a:rPr lang="fi-FI" sz="1800" dirty="0">
                <a:effectLst/>
                <a:latin typeface="Times New Roman" panose="02020603050405020304" pitchFamily="18" charset="0"/>
                <a:ea typeface="Times New Roman" panose="02020603050405020304" pitchFamily="18" charset="0"/>
              </a:rPr>
              <a:t>Teknisiä asiakirjoja säilytetään yleensä valvontaviranomaista tai onnettomuustutkintaa varten.</a:t>
            </a:r>
          </a:p>
          <a:p>
            <a:r>
              <a:rPr lang="fi-FI" sz="1800" dirty="0">
                <a:effectLst/>
                <a:latin typeface="Times New Roman" panose="02020603050405020304" pitchFamily="18" charset="0"/>
                <a:ea typeface="Times New Roman" panose="02020603050405020304" pitchFamily="18" charset="0"/>
              </a:rPr>
              <a:t>Onko säilytykselle vaatimuksia säilytysmuodon (paperi vai sähköinen) tai tiedostomuodon osalta?</a:t>
            </a:r>
          </a:p>
          <a:p>
            <a:r>
              <a:rPr lang="fi-FI" sz="1800" dirty="0">
                <a:effectLst/>
                <a:latin typeface="Times New Roman" panose="02020603050405020304" pitchFamily="18" charset="0"/>
                <a:ea typeface="Times New Roman" panose="02020603050405020304" pitchFamily="18" charset="0"/>
              </a:rPr>
              <a:t>Pitäisikö ilmoitetun laitoksen vain tallettaa saadut tekniset asiakirjat vai tarkastaa luettavuus ennen talletusta?</a:t>
            </a:r>
          </a:p>
          <a:p>
            <a:r>
              <a:rPr lang="fi-FI" sz="1800" dirty="0">
                <a:effectLst/>
                <a:latin typeface="Times New Roman" panose="02020603050405020304" pitchFamily="18" charset="0"/>
                <a:ea typeface="Times New Roman" panose="02020603050405020304" pitchFamily="18" charset="0"/>
              </a:rPr>
              <a:t>Mikä on säilytysaika ja mitä asiakirjoille tehdään sen jälkeen?</a:t>
            </a:r>
          </a:p>
          <a:p>
            <a:r>
              <a:rPr lang="fi-FI" sz="1800" dirty="0">
                <a:effectLst/>
                <a:latin typeface="Times New Roman" panose="02020603050405020304" pitchFamily="18" charset="0"/>
                <a:ea typeface="Times New Roman" panose="02020603050405020304" pitchFamily="18" charset="0"/>
              </a:rPr>
              <a:t>Komission mielestä tällaista moduuli kombinaatiota ei ole käytössä muissa direktiiveissä, joten ilmoitettujen laitosten on määritettävä vaatimukset teknisten asiakirjojen muodolle ja vaatimuksille. Komission mielestä ilmoitettu laitos voi myös tarkastaa, että toimitettu asiakirja on luettava ja riittävä. Säilytyksen lähtökohta voisi olla 10 vuotta tuotteen markkinoille saattamisen jälkeen, vaikka sitä ei olekaan lainsäädännössä sanottu.</a:t>
            </a:r>
          </a:p>
          <a:p>
            <a:r>
              <a:rPr lang="fi-FI" sz="1800" dirty="0" err="1">
                <a:effectLst/>
                <a:latin typeface="Times New Roman" panose="02020603050405020304" pitchFamily="18" charset="0"/>
                <a:ea typeface="Times New Roman" panose="02020603050405020304" pitchFamily="18" charset="0"/>
              </a:rPr>
              <a:t>ExNBG</a:t>
            </a:r>
            <a:r>
              <a:rPr lang="fi-FI" sz="1800" dirty="0">
                <a:effectLst/>
                <a:latin typeface="Times New Roman" panose="02020603050405020304" pitchFamily="18" charset="0"/>
                <a:ea typeface="Times New Roman" panose="02020603050405020304" pitchFamily="18" charset="0"/>
              </a:rPr>
              <a:t> toivoi kirjauksia komission puheenvuorosta pöytäkirjaan. Tästä ilmoitettujen laitosten on hyvä lähteä parantamaan prosesseja.</a:t>
            </a:r>
          </a:p>
          <a:p>
            <a:endParaRPr lang="fi-FI" sz="1800" dirty="0">
              <a:effectLst/>
              <a:latin typeface="Times New Roman" panose="02020603050405020304" pitchFamily="18" charset="0"/>
              <a:ea typeface="Times New Roman" panose="02020603050405020304" pitchFamily="18" charset="0"/>
            </a:endParaRPr>
          </a:p>
          <a:p>
            <a:endParaRPr lang="fi-FI" sz="1800" dirty="0">
              <a:solidFill>
                <a:srgbClr val="1F497D"/>
              </a:solidFill>
              <a:effectLst/>
              <a:latin typeface="Times New Roman" panose="02020603050405020304" pitchFamily="18" charset="0"/>
              <a:ea typeface="Times New Roman" panose="02020603050405020304" pitchFamily="18" charset="0"/>
            </a:endParaRPr>
          </a:p>
          <a:p>
            <a:endParaRPr lang="fi-FI" dirty="0"/>
          </a:p>
        </p:txBody>
      </p:sp>
      <p:sp>
        <p:nvSpPr>
          <p:cNvPr id="5" name="Dian numeron paikkamerkki 4">
            <a:extLst>
              <a:ext uri="{FF2B5EF4-FFF2-40B4-BE49-F238E27FC236}">
                <a16:creationId xmlns:a16="http://schemas.microsoft.com/office/drawing/2014/main" id="{FA957892-FDFF-0330-8E65-BD988627CE02}"/>
              </a:ext>
            </a:extLst>
          </p:cNvPr>
          <p:cNvSpPr>
            <a:spLocks noGrp="1"/>
          </p:cNvSpPr>
          <p:nvPr>
            <p:ph type="sldNum" sz="quarter" idx="4"/>
          </p:nvPr>
        </p:nvSpPr>
        <p:spPr/>
        <p:txBody>
          <a:bodyPr/>
          <a:lstStyle/>
          <a:p>
            <a:fld id="{D52F2214-0E9B-BB4C-BD0A-12D8C079A88B}" type="slidenum">
              <a:rPr lang="fi-FI" smtClean="0"/>
              <a:pPr/>
              <a:t>4</a:t>
            </a:fld>
            <a:endParaRPr lang="fi-FI" dirty="0"/>
          </a:p>
        </p:txBody>
      </p:sp>
    </p:spTree>
    <p:extLst>
      <p:ext uri="{BB962C8B-B14F-4D97-AF65-F5344CB8AC3E}">
        <p14:creationId xmlns:p14="http://schemas.microsoft.com/office/powerpoint/2010/main" val="217134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C6727F-2C19-302F-E0E0-60820DAC3A9A}"/>
              </a:ext>
            </a:extLst>
          </p:cNvPr>
          <p:cNvSpPr>
            <a:spLocks noGrp="1"/>
          </p:cNvSpPr>
          <p:nvPr>
            <p:ph type="title"/>
          </p:nvPr>
        </p:nvSpPr>
        <p:spPr/>
        <p:txBody>
          <a:bodyPr/>
          <a:lstStyle/>
          <a:p>
            <a:r>
              <a:rPr lang="fi-FI" dirty="0"/>
              <a:t>ATEXD Art. 13.5</a:t>
            </a:r>
          </a:p>
        </p:txBody>
      </p:sp>
      <p:sp>
        <p:nvSpPr>
          <p:cNvPr id="3" name="Tekstin paikkamerkki 2">
            <a:extLst>
              <a:ext uri="{FF2B5EF4-FFF2-40B4-BE49-F238E27FC236}">
                <a16:creationId xmlns:a16="http://schemas.microsoft.com/office/drawing/2014/main" id="{C105006D-1B58-A61F-C22B-A5974B7A1557}"/>
              </a:ext>
            </a:extLst>
          </p:cNvPr>
          <p:cNvSpPr>
            <a:spLocks noGrp="1"/>
          </p:cNvSpPr>
          <p:nvPr>
            <p:ph type="body" sz="quarter" idx="11"/>
          </p:nvPr>
        </p:nvSpPr>
        <p:spPr/>
        <p:txBody>
          <a:bodyPr>
            <a:normAutofit lnSpcReduction="10000"/>
          </a:bodyPr>
          <a:lstStyle/>
          <a:p>
            <a:r>
              <a:rPr lang="fi-FI" sz="2400" dirty="0">
                <a:effectLst/>
                <a:latin typeface="Times New Roman" panose="02020603050405020304" pitchFamily="18" charset="0"/>
                <a:ea typeface="Times New Roman" panose="02020603050405020304" pitchFamily="18" charset="0"/>
              </a:rPr>
              <a:t>COM halusi korostaa, että artiklan 13.5 kohtaa ei voida pitää ”vaihtoehtoisena vaatimustenmukaisuuden arviointimoduulina", jota valmistajat voisivat käyttää. Artiklan käyttö ei siis voi olla valmistajan valinta, vaan toimivaltaisten kansallisten viranomaisten tarjoama ja hyväksymä poikkeustoimenpide, kun perinteinen vaatimustenmukaisuuden arviointiprosessi vaarantaisi terveyden ja turvallisuuden tuotteen viivästyneen asennuksen vuoksi tai tapauksissa, joissa perinteinen vaatimustenmukaisuuden arviointi on epäasianmukaista tuotteen innovatiivisuuden vuoksi. Toimivaltaisten kansallisten viranomaisten oletetaan varmistavan, että tällainen tuote on ATEX-direktiivin olennaisten vaatimusten mukainen.</a:t>
            </a:r>
          </a:p>
          <a:p>
            <a:r>
              <a:rPr lang="fi-FI" sz="2400" dirty="0">
                <a:latin typeface="Times New Roman" panose="02020603050405020304" pitchFamily="18" charset="0"/>
              </a:rPr>
              <a:t>Onko tämä pykälä edes Suomen lainsäädännössä?</a:t>
            </a:r>
            <a:endParaRPr lang="fi-FI" sz="3600" dirty="0"/>
          </a:p>
        </p:txBody>
      </p:sp>
      <p:sp>
        <p:nvSpPr>
          <p:cNvPr id="5" name="Dian numeron paikkamerkki 4">
            <a:extLst>
              <a:ext uri="{FF2B5EF4-FFF2-40B4-BE49-F238E27FC236}">
                <a16:creationId xmlns:a16="http://schemas.microsoft.com/office/drawing/2014/main" id="{8B5B6478-14C6-278F-A47D-929CB689C240}"/>
              </a:ext>
            </a:extLst>
          </p:cNvPr>
          <p:cNvSpPr>
            <a:spLocks noGrp="1"/>
          </p:cNvSpPr>
          <p:nvPr>
            <p:ph type="sldNum" sz="quarter" idx="4"/>
          </p:nvPr>
        </p:nvSpPr>
        <p:spPr/>
        <p:txBody>
          <a:bodyPr/>
          <a:lstStyle/>
          <a:p>
            <a:fld id="{D52F2214-0E9B-BB4C-BD0A-12D8C079A88B}" type="slidenum">
              <a:rPr lang="fi-FI" smtClean="0"/>
              <a:pPr/>
              <a:t>5</a:t>
            </a:fld>
            <a:endParaRPr lang="fi-FI" dirty="0"/>
          </a:p>
        </p:txBody>
      </p:sp>
    </p:spTree>
    <p:extLst>
      <p:ext uri="{BB962C8B-B14F-4D97-AF65-F5344CB8AC3E}">
        <p14:creationId xmlns:p14="http://schemas.microsoft.com/office/powerpoint/2010/main" val="102088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DC432-8009-C6D2-0C30-EA9E9C4AD6CE}"/>
              </a:ext>
            </a:extLst>
          </p:cNvPr>
          <p:cNvSpPr>
            <a:spLocks noGrp="1"/>
          </p:cNvSpPr>
          <p:nvPr>
            <p:ph type="title"/>
          </p:nvPr>
        </p:nvSpPr>
        <p:spPr/>
        <p:txBody>
          <a:bodyPr/>
          <a:lstStyle/>
          <a:p>
            <a:r>
              <a:rPr lang="fi-FI" dirty="0"/>
              <a:t>Vanhojen laitteiden varaosat</a:t>
            </a:r>
          </a:p>
        </p:txBody>
      </p:sp>
      <p:sp>
        <p:nvSpPr>
          <p:cNvPr id="3" name="Tekstin paikkamerkki 2">
            <a:extLst>
              <a:ext uri="{FF2B5EF4-FFF2-40B4-BE49-F238E27FC236}">
                <a16:creationId xmlns:a16="http://schemas.microsoft.com/office/drawing/2014/main" id="{14CB9874-3F4C-015C-40A7-DBF26E43FA60}"/>
              </a:ext>
            </a:extLst>
          </p:cNvPr>
          <p:cNvSpPr>
            <a:spLocks noGrp="1"/>
          </p:cNvSpPr>
          <p:nvPr>
            <p:ph type="body" sz="quarter" idx="11"/>
          </p:nvPr>
        </p:nvSpPr>
        <p:spPr/>
        <p:txBody>
          <a:bodyPr>
            <a:normAutofit fontScale="85000" lnSpcReduction="20000"/>
          </a:bodyPr>
          <a:lstStyle/>
          <a:p>
            <a:r>
              <a:rPr lang="fi-FI" dirty="0"/>
              <a:t>Teknologia muuttuu nopeasti ja osa teollisuudessa käytöstä olevista laitteista on tosi vanhoja. Laitteille ei enää ole olemassa varaosia. ATEX-direktiivin liitteen II alussa sanotaan, että on tarpeen ottaa huomioon nopeasti muuttuvat tekniset tiedot ja soveltaa niitä viipymättä siinä määrin kuin se on mahdollista.</a:t>
            </a:r>
          </a:p>
          <a:p>
            <a:r>
              <a:rPr lang="fi-FI" dirty="0"/>
              <a:t>Pitääkö vanhojen laitteiden varaosien olla ATEX-direktiivin mukaisia? Joissain tapauksissa uusi varaosa voi muuttaa olennaisesti käytössä olevan vanhan laitteen ominaisuuksia tai toimintaoja. Esimerkiksi oli nostettu tapaus, jossa uuden varaosan liittämisen jälkeen EMC-vaatimukset eivät enää täyttyneet.</a:t>
            </a:r>
          </a:p>
          <a:p>
            <a:r>
              <a:rPr lang="fi-FI" dirty="0"/>
              <a:t>COM tarvitsee vastausaikaa. Jos kuitenkin ATEX-komponentissa on syttymislähde ja se saatetaan markkinoille nyt, niin sen tulee olla ATEX-direktiivin ja sen olennaisten vaatimusten mukainen. Komissio myös tarkistaa, miten hisseissä lähestytään tätä asiaa. </a:t>
            </a:r>
          </a:p>
          <a:p>
            <a:endParaRPr lang="fi-FI" dirty="0"/>
          </a:p>
        </p:txBody>
      </p:sp>
      <p:sp>
        <p:nvSpPr>
          <p:cNvPr id="5" name="Dian numeron paikkamerkki 4">
            <a:extLst>
              <a:ext uri="{FF2B5EF4-FFF2-40B4-BE49-F238E27FC236}">
                <a16:creationId xmlns:a16="http://schemas.microsoft.com/office/drawing/2014/main" id="{DE4CF09F-F2FE-2988-03EB-139508552E8D}"/>
              </a:ext>
            </a:extLst>
          </p:cNvPr>
          <p:cNvSpPr>
            <a:spLocks noGrp="1"/>
          </p:cNvSpPr>
          <p:nvPr>
            <p:ph type="sldNum" sz="quarter" idx="4"/>
          </p:nvPr>
        </p:nvSpPr>
        <p:spPr/>
        <p:txBody>
          <a:bodyPr/>
          <a:lstStyle/>
          <a:p>
            <a:fld id="{D52F2214-0E9B-BB4C-BD0A-12D8C079A88B}" type="slidenum">
              <a:rPr lang="fi-FI" smtClean="0"/>
              <a:pPr/>
              <a:t>6</a:t>
            </a:fld>
            <a:endParaRPr lang="fi-FI" dirty="0"/>
          </a:p>
        </p:txBody>
      </p:sp>
    </p:spTree>
    <p:extLst>
      <p:ext uri="{BB962C8B-B14F-4D97-AF65-F5344CB8AC3E}">
        <p14:creationId xmlns:p14="http://schemas.microsoft.com/office/powerpoint/2010/main" val="171682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408E6D-BC5A-10E5-AC2F-5876160BC254}"/>
              </a:ext>
            </a:extLst>
          </p:cNvPr>
          <p:cNvSpPr>
            <a:spLocks noGrp="1"/>
          </p:cNvSpPr>
          <p:nvPr>
            <p:ph type="title"/>
          </p:nvPr>
        </p:nvSpPr>
        <p:spPr/>
        <p:txBody>
          <a:bodyPr/>
          <a:lstStyle/>
          <a:p>
            <a:r>
              <a:rPr lang="fi-FI" dirty="0"/>
              <a:t>ATEX-opas</a:t>
            </a:r>
          </a:p>
        </p:txBody>
      </p:sp>
      <p:sp>
        <p:nvSpPr>
          <p:cNvPr id="3" name="Tekstin paikkamerkki 2">
            <a:extLst>
              <a:ext uri="{FF2B5EF4-FFF2-40B4-BE49-F238E27FC236}">
                <a16:creationId xmlns:a16="http://schemas.microsoft.com/office/drawing/2014/main" id="{BBAC45DC-9CF2-09EA-58F8-038FF2312CF5}"/>
              </a:ext>
            </a:extLst>
          </p:cNvPr>
          <p:cNvSpPr>
            <a:spLocks noGrp="1"/>
          </p:cNvSpPr>
          <p:nvPr>
            <p:ph type="body" sz="quarter" idx="11"/>
          </p:nvPr>
        </p:nvSpPr>
        <p:spPr/>
        <p:txBody>
          <a:bodyPr>
            <a:normAutofit lnSpcReduction="10000"/>
          </a:bodyPr>
          <a:lstStyle/>
          <a:p>
            <a:r>
              <a:rPr lang="fi-FI" dirty="0"/>
              <a:t>Sanamuodon muutos kohtaan 36.3 § (</a:t>
            </a:r>
            <a:r>
              <a:rPr lang="fi-FI" dirty="0" err="1"/>
              <a:t>Gas</a:t>
            </a:r>
            <a:r>
              <a:rPr lang="fi-FI" dirty="0"/>
              <a:t> </a:t>
            </a:r>
            <a:r>
              <a:rPr lang="fi-FI" dirty="0" err="1"/>
              <a:t>measuring</a:t>
            </a:r>
            <a:r>
              <a:rPr lang="fi-FI" dirty="0"/>
              <a:t> </a:t>
            </a:r>
            <a:r>
              <a:rPr lang="fi-FI" dirty="0" err="1"/>
              <a:t>devices</a:t>
            </a:r>
            <a:r>
              <a:rPr lang="fi-FI" dirty="0"/>
              <a:t>)</a:t>
            </a:r>
          </a:p>
          <a:p>
            <a:r>
              <a:rPr lang="fi-FI" dirty="0"/>
              <a:t>Sanamuodon muutos kohtaan 32 § Non-</a:t>
            </a:r>
            <a:r>
              <a:rPr lang="fi-FI" dirty="0" err="1"/>
              <a:t>electric</a:t>
            </a:r>
            <a:r>
              <a:rPr lang="fi-FI" dirty="0"/>
              <a:t> </a:t>
            </a:r>
            <a:r>
              <a:rPr lang="fi-FI" dirty="0" err="1"/>
              <a:t>power</a:t>
            </a:r>
            <a:r>
              <a:rPr lang="fi-FI" dirty="0"/>
              <a:t> </a:t>
            </a:r>
            <a:r>
              <a:rPr lang="fi-FI" dirty="0" err="1"/>
              <a:t>tools</a:t>
            </a:r>
            <a:endParaRPr lang="fi-FI" dirty="0"/>
          </a:p>
          <a:p>
            <a:pPr lvl="1"/>
            <a:r>
              <a:rPr lang="fi-FI" dirty="0"/>
              <a:t>Usein työantajat ajattelevat, että laitetta voi käyttää räjähdysvaarallisessa tilassa, jos se on ATEX-laitedirektiivin mukainen. Tämä ei pidä paikkaansa, koska työnantajan on tehtävä riskiarviointi ATEX-laitteiden käytöstä ja arvioitava, syntyykö työkalua käytettäessä syttymislähde.</a:t>
            </a:r>
          </a:p>
          <a:p>
            <a:pPr lvl="1"/>
            <a:r>
              <a:rPr lang="fi-FI" dirty="0"/>
              <a:t>Tarvittaessa hänen on ryhdyttävä lisätoimenpiteisiin työntekijöiden suojelemiseksi räjähdysvaaralta. Ohjeita työkalujen käyttöön on standardin EN 1127-1:2019 liitteessä A.</a:t>
            </a:r>
          </a:p>
          <a:p>
            <a:r>
              <a:rPr lang="fi-FI" dirty="0"/>
              <a:t>Esimerkkejä lisätty kohtaan 35 § (</a:t>
            </a:r>
            <a:r>
              <a:rPr lang="fi-FI" dirty="0" err="1"/>
              <a:t>Dry</a:t>
            </a:r>
            <a:r>
              <a:rPr lang="fi-FI" dirty="0"/>
              <a:t> </a:t>
            </a:r>
            <a:r>
              <a:rPr lang="fi-FI" dirty="0" err="1"/>
              <a:t>installed</a:t>
            </a:r>
            <a:r>
              <a:rPr lang="fi-FI" dirty="0"/>
              <a:t> </a:t>
            </a:r>
            <a:r>
              <a:rPr lang="fi-FI" dirty="0" err="1"/>
              <a:t>pumps</a:t>
            </a:r>
            <a:r>
              <a:rPr lang="fi-FI" dirty="0"/>
              <a:t>)</a:t>
            </a:r>
          </a:p>
        </p:txBody>
      </p:sp>
      <p:sp>
        <p:nvSpPr>
          <p:cNvPr id="5" name="Dian numeron paikkamerkki 4">
            <a:extLst>
              <a:ext uri="{FF2B5EF4-FFF2-40B4-BE49-F238E27FC236}">
                <a16:creationId xmlns:a16="http://schemas.microsoft.com/office/drawing/2014/main" id="{8844F7FA-6D44-A710-996C-CC3F4BB2D974}"/>
              </a:ext>
            </a:extLst>
          </p:cNvPr>
          <p:cNvSpPr>
            <a:spLocks noGrp="1"/>
          </p:cNvSpPr>
          <p:nvPr>
            <p:ph type="sldNum" sz="quarter" idx="4"/>
          </p:nvPr>
        </p:nvSpPr>
        <p:spPr/>
        <p:txBody>
          <a:bodyPr/>
          <a:lstStyle/>
          <a:p>
            <a:fld id="{D52F2214-0E9B-BB4C-BD0A-12D8C079A88B}" type="slidenum">
              <a:rPr lang="fi-FI" smtClean="0"/>
              <a:pPr/>
              <a:t>7</a:t>
            </a:fld>
            <a:endParaRPr lang="fi-FI" dirty="0"/>
          </a:p>
        </p:txBody>
      </p:sp>
    </p:spTree>
    <p:extLst>
      <p:ext uri="{BB962C8B-B14F-4D97-AF65-F5344CB8AC3E}">
        <p14:creationId xmlns:p14="http://schemas.microsoft.com/office/powerpoint/2010/main" val="333437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4DD43C-8A64-7FD1-8ACC-918969EA793F}"/>
              </a:ext>
            </a:extLst>
          </p:cNvPr>
          <p:cNvSpPr>
            <a:spLocks noGrp="1"/>
          </p:cNvSpPr>
          <p:nvPr>
            <p:ph type="title"/>
          </p:nvPr>
        </p:nvSpPr>
        <p:spPr/>
        <p:txBody>
          <a:bodyPr/>
          <a:lstStyle/>
          <a:p>
            <a:r>
              <a:rPr lang="fi-FI" dirty="0"/>
              <a:t>NB &amp; Standardisointi</a:t>
            </a:r>
          </a:p>
        </p:txBody>
      </p:sp>
      <p:sp>
        <p:nvSpPr>
          <p:cNvPr id="3" name="Tekstin paikkamerkki 2">
            <a:extLst>
              <a:ext uri="{FF2B5EF4-FFF2-40B4-BE49-F238E27FC236}">
                <a16:creationId xmlns:a16="http://schemas.microsoft.com/office/drawing/2014/main" id="{6C9B9B7A-4048-2017-12A1-141401687C86}"/>
              </a:ext>
            </a:extLst>
          </p:cNvPr>
          <p:cNvSpPr>
            <a:spLocks noGrp="1"/>
          </p:cNvSpPr>
          <p:nvPr>
            <p:ph type="body" sz="quarter" idx="11"/>
          </p:nvPr>
        </p:nvSpPr>
        <p:spPr/>
        <p:txBody>
          <a:bodyPr/>
          <a:lstStyle/>
          <a:p>
            <a:r>
              <a:rPr lang="fi-FI" dirty="0"/>
              <a:t>Vapaaehtoiset sertifikaatit aiheuttavat hämmennystä</a:t>
            </a:r>
          </a:p>
          <a:p>
            <a:r>
              <a:rPr lang="fi-FI" dirty="0" err="1"/>
              <a:t>ExNBG</a:t>
            </a:r>
            <a:r>
              <a:rPr lang="fi-FI" dirty="0"/>
              <a:t> selvennyspaperit</a:t>
            </a:r>
          </a:p>
          <a:p>
            <a:r>
              <a:rPr lang="fi-FI" dirty="0"/>
              <a:t>Viimeisin harmonisoitujen standardien listan päivitys on tehty 3/2023</a:t>
            </a:r>
          </a:p>
          <a:p>
            <a:r>
              <a:rPr lang="fi-FI" dirty="0"/>
              <a:t>Standardisointipyyntö</a:t>
            </a:r>
          </a:p>
          <a:p>
            <a:endParaRPr lang="fi-FI" dirty="0"/>
          </a:p>
        </p:txBody>
      </p:sp>
      <p:sp>
        <p:nvSpPr>
          <p:cNvPr id="5" name="Dian numeron paikkamerkki 4">
            <a:extLst>
              <a:ext uri="{FF2B5EF4-FFF2-40B4-BE49-F238E27FC236}">
                <a16:creationId xmlns:a16="http://schemas.microsoft.com/office/drawing/2014/main" id="{243CD2C9-F7A3-807D-D2DD-961CD88060D2}"/>
              </a:ext>
            </a:extLst>
          </p:cNvPr>
          <p:cNvSpPr>
            <a:spLocks noGrp="1"/>
          </p:cNvSpPr>
          <p:nvPr>
            <p:ph type="sldNum" sz="quarter" idx="4"/>
          </p:nvPr>
        </p:nvSpPr>
        <p:spPr/>
        <p:txBody>
          <a:bodyPr/>
          <a:lstStyle/>
          <a:p>
            <a:fld id="{D52F2214-0E9B-BB4C-BD0A-12D8C079A88B}" type="slidenum">
              <a:rPr lang="fi-FI" smtClean="0"/>
              <a:pPr/>
              <a:t>8</a:t>
            </a:fld>
            <a:endParaRPr lang="fi-FI" dirty="0"/>
          </a:p>
        </p:txBody>
      </p:sp>
    </p:spTree>
    <p:extLst>
      <p:ext uri="{BB962C8B-B14F-4D97-AF65-F5344CB8AC3E}">
        <p14:creationId xmlns:p14="http://schemas.microsoft.com/office/powerpoint/2010/main" val="2868026082"/>
      </p:ext>
    </p:extLst>
  </p:cSld>
  <p:clrMapOvr>
    <a:masterClrMapping/>
  </p:clrMapOvr>
</p:sld>
</file>

<file path=ppt/theme/theme1.xml><?xml version="1.0" encoding="utf-8"?>
<a:theme xmlns:a="http://schemas.openxmlformats.org/drawingml/2006/main" name="Kuplat">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PT_pohja_21112019_v9D" id="{0B63307D-9CEF-3643-8CCD-F0DF6F972DC9}" vid="{44A50851-6DED-634F-8EAB-116FF4272559}"/>
    </a:ext>
  </a:extLst>
</a:theme>
</file>

<file path=ppt/theme/theme2.xml><?xml version="1.0" encoding="utf-8"?>
<a:theme xmlns:a="http://schemas.openxmlformats.org/drawingml/2006/main" name="Lopetus still ">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PT_pohja_21112019_v9D" id="{0B63307D-9CEF-3643-8CCD-F0DF6F972DC9}" vid="{47DD2357-0A39-AD4F-860A-AE9CA14595B8}"/>
    </a:ext>
  </a:extLst>
</a:theme>
</file>

<file path=ppt/theme/theme3.xml><?xml version="1.0" encoding="utf-8"?>
<a:theme xmlns:a="http://schemas.openxmlformats.org/drawingml/2006/main" name="3_Office-teema">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PT_pohja_21112019_v9D" id="{0B63307D-9CEF-3643-8CCD-F0DF6F972DC9}" vid="{49348ED7-92B4-4546-B95E-75CA84409047}"/>
    </a:ext>
  </a:extLst>
</a:theme>
</file>

<file path=ppt/theme/theme4.xml><?xml version="1.0" encoding="utf-8"?>
<a:theme xmlns:a="http://schemas.openxmlformats.org/drawingml/2006/main" name="Sitaatti ja väliotsikkodiat">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PT_pohja_21112019_v9D" id="{0B63307D-9CEF-3643-8CCD-F0DF6F972DC9}" vid="{7D45B28F-20C2-1C4B-BB53-9A1405591463}"/>
    </a:ext>
  </a:extLst>
</a:theme>
</file>

<file path=ppt/theme/theme5.xml><?xml version="1.0" encoding="utf-8"?>
<a:theme xmlns:a="http://schemas.openxmlformats.org/drawingml/2006/main" name="Ohjeet">
  <a:themeElements>
    <a:clrScheme name="Tukes">
      <a:dk1>
        <a:srgbClr val="000000"/>
      </a:dk1>
      <a:lt1>
        <a:srgbClr val="FFFFFF"/>
      </a:lt1>
      <a:dk2>
        <a:srgbClr val="00A09C"/>
      </a:dk2>
      <a:lt2>
        <a:srgbClr val="E016B8"/>
      </a:lt2>
      <a:accent1>
        <a:srgbClr val="00A09B"/>
      </a:accent1>
      <a:accent2>
        <a:srgbClr val="E016B7"/>
      </a:accent2>
      <a:accent3>
        <a:srgbClr val="F5EA61"/>
      </a:accent3>
      <a:accent4>
        <a:srgbClr val="0059A7"/>
      </a:accent4>
      <a:accent5>
        <a:srgbClr val="ED8F79"/>
      </a:accent5>
      <a:accent6>
        <a:srgbClr val="0091C6"/>
      </a:accent6>
      <a:hlink>
        <a:srgbClr val="E016B8"/>
      </a:hlink>
      <a:folHlink>
        <a:srgbClr val="E95BC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kes_PPT_pohja_21112019_v9D" id="{0B63307D-9CEF-3643-8CCD-F0DF6F972DC9}" vid="{23382B06-E1CE-9043-84B6-1C0C0E4BB7D4}"/>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475ac523-62c8-4468-a63a-32dd70310e37" ContentTypeId="0x010100FFEFAA5EA9BFD64C89919D9EA92063D3" PreviousValue="false"/>
</file>

<file path=customXml/item2.xml><?xml version="1.0" encoding="utf-8"?>
<ct:contentTypeSchema xmlns:ct="http://schemas.microsoft.com/office/2006/metadata/contentType" xmlns:ma="http://schemas.microsoft.com/office/2006/metadata/properties/metaAttributes" ct:_="" ma:_="" ma:contentTypeName="Valitusosoitus SV" ma:contentTypeID="0x010100FFEFAA5EA9BFD64C89919D9EA92063D301002E90F7E2C1CB8446980A4C1B4968423D" ma:contentTypeVersion="72" ma:contentTypeDescription="" ma:contentTypeScope="" ma:versionID="7a1f8eec0020f84b88e2a969a1273394">
  <xsd:schema xmlns:xsd="http://www.w3.org/2001/XMLSchema" xmlns:xs="http://www.w3.org/2001/XMLSchema" xmlns:p="http://schemas.microsoft.com/office/2006/metadata/properties" xmlns:ns2="c04e1c0e-ab26-4602-9e9b-a197da6bb185" xmlns:ns3="471f87f1-7348-44b7-b3cd-3f1e4c1ed40d" xmlns:ns5="3eb80a5b-3f2f-4440-a5f5-48c211b5184f" targetNamespace="http://schemas.microsoft.com/office/2006/metadata/properties" ma:root="true" ma:fieldsID="5e0c2c3e05bee7f55fd9347935c82ec8" ns2:_="" ns3:_="" ns5:_="">
    <xsd:import namespace="c04e1c0e-ab26-4602-9e9b-a197da6bb185"/>
    <xsd:import namespace="471f87f1-7348-44b7-b3cd-3f1e4c1ed40d"/>
    <xsd:import namespace="3eb80a5b-3f2f-4440-a5f5-48c211b5184f"/>
    <xsd:element name="properties">
      <xsd:complexType>
        <xsd:sequence>
          <xsd:element name="documentManagement">
            <xsd:complexType>
              <xsd:all>
                <xsd:element ref="ns2:mfd6ac382823424e8e6b9282d9976931" minOccurs="0"/>
                <xsd:element ref="ns3:TaxCatchAll" minOccurs="0"/>
                <xsd:element ref="ns3:TaxCatchAllLabel" minOccurs="0"/>
                <xsd:element ref="ns2:TukesAsiakirjatyyppi" minOccurs="0"/>
                <xsd:element ref="ns2:TukesDiaarinumero" minOccurs="0"/>
                <xsd:element ref="ns2:p69e5fdff53c4de2b0f024897cb16c67" minOccurs="0"/>
                <xsd:element ref="ns2:m7e4184ca93f49d195c921ae60aaf7dd" minOccurs="0"/>
                <xsd:element ref="ns2:m0ccc6a7213c41a3bc7c7736890d25d4" minOccurs="0"/>
                <xsd:element ref="ns2:TukesTila" minOccurs="0"/>
                <xsd:element ref="ns3:p2cbd4a58aee4e01a4c358d4e1a82c0b" minOccurs="0"/>
                <xsd:element ref="ns3:a1ebea5ee4d24aa9b1ddc155cebddc95"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e1c0e-ab26-4602-9e9b-a197da6bb185" elementFormDefault="qualified">
    <xsd:import namespace="http://schemas.microsoft.com/office/2006/documentManagement/types"/>
    <xsd:import namespace="http://schemas.microsoft.com/office/infopath/2007/PartnerControls"/>
    <xsd:element name="mfd6ac382823424e8e6b9282d9976931" ma:index="8" nillable="true" ma:taxonomy="true" ma:internalName="mfd6ac382823424e8e6b9282d9976931" ma:taxonomyFieldName="TukesAliprosessi" ma:displayName="Aliprosessi" ma:readOnly="false" ma:default="" ma:fieldId="{6fd6ac38-2823-424e-8e6b-9282d9976931}" ma:sspId="475ac523-62c8-4468-a63a-32dd70310e37" ma:termSetId="930057bb-a9f3-422f-904c-d53b72da5a93" ma:anchorId="00000000-0000-0000-0000-000000000000" ma:open="false" ma:isKeyword="false">
      <xsd:complexType>
        <xsd:sequence>
          <xsd:element ref="pc:Terms" minOccurs="0" maxOccurs="1"/>
        </xsd:sequence>
      </xsd:complexType>
    </xsd:element>
    <xsd:element name="TukesAsiakirjatyyppi" ma:index="12" nillable="true" ma:displayName="Asiakirjatyyppi" ma:default="Muistio" ma:format="Dropdown" ma:internalName="TukesAsiakirjatyyppi" ma:readOnly="false">
      <xsd:simpleType>
        <xsd:restriction base="dms:Choice">
          <xsd:enumeration value="Ehdotus"/>
          <xsd:enumeration value="Muistio"/>
          <xsd:enumeration value="Määräys"/>
          <xsd:enumeration value="Päätös"/>
          <xsd:enumeration value="Raportti"/>
          <xsd:enumeration value="Selvityspyyntö"/>
          <xsd:enumeration value="Sopimus"/>
          <xsd:enumeration value="Strategia"/>
          <xsd:enumeration value="Suunnitelma"/>
          <xsd:enumeration value="Tarjouspyyntö"/>
          <xsd:enumeration value="Toimintaohje"/>
        </xsd:restriction>
      </xsd:simpleType>
    </xsd:element>
    <xsd:element name="TukesDiaarinumero" ma:index="13" nillable="true" ma:displayName="Diaarinumero" ma:internalName="TukesDiaarinumero" ma:readOnly="false">
      <xsd:simpleType>
        <xsd:restriction base="dms:Text">
          <xsd:maxLength value="255"/>
        </xsd:restriction>
      </xsd:simpleType>
    </xsd:element>
    <xsd:element name="p69e5fdff53c4de2b0f024897cb16c67" ma:index="14" nillable="true" ma:taxonomy="true" ma:internalName="p69e5fdff53c4de2b0f024897cb16c67" ma:taxonomyFieldName="TukesProsessi" ma:displayName="Prosessi" ma:readOnly="false" ma:default="" ma:fieldId="{969e5fdf-f53c-4de2-b0f0-24897cb16c67}" ma:sspId="475ac523-62c8-4468-a63a-32dd70310e37" ma:termSetId="7835ec34-f319-4a22-a38d-ce4e15545d03" ma:anchorId="00000000-0000-0000-0000-000000000000" ma:open="false" ma:isKeyword="false">
      <xsd:complexType>
        <xsd:sequence>
          <xsd:element ref="pc:Terms" minOccurs="0" maxOccurs="1"/>
        </xsd:sequence>
      </xsd:complexType>
    </xsd:element>
    <xsd:element name="m7e4184ca93f49d195c921ae60aaf7dd" ma:index="16" nillable="true" ma:taxonomy="true" ma:internalName="m7e4184ca93f49d195c921ae60aaf7dd" ma:taxonomyFieldName="TukesRyhma" ma:displayName="Ryhmä" ma:readOnly="false" ma:default="" ma:fieldId="{67e4184c-a93f-49d1-95c9-21ae60aaf7dd}" ma:sspId="475ac523-62c8-4468-a63a-32dd70310e37" ma:termSetId="209112f8-6f41-4d7e-919f-0b82ddfa76dd" ma:anchorId="00000000-0000-0000-0000-000000000000" ma:open="false" ma:isKeyword="false">
      <xsd:complexType>
        <xsd:sequence>
          <xsd:element ref="pc:Terms" minOccurs="0" maxOccurs="1"/>
        </xsd:sequence>
      </xsd:complexType>
    </xsd:element>
    <xsd:element name="m0ccc6a7213c41a3bc7c7736890d25d4" ma:index="18" nillable="true" ma:taxonomy="true" ma:internalName="m0ccc6a7213c41a3bc7c7736890d25d4" ma:taxonomyFieldName="TukesYksikko" ma:displayName="Yksikkö" ma:readOnly="false" ma:default="" ma:fieldId="{60ccc6a7-213c-41a3-bc7c-7736890d25d4}" ma:sspId="475ac523-62c8-4468-a63a-32dd70310e37" ma:termSetId="c39f4e56-a951-4f6d-aaf6-e97d716aca93" ma:anchorId="00000000-0000-0000-0000-000000000000" ma:open="false" ma:isKeyword="false">
      <xsd:complexType>
        <xsd:sequence>
          <xsd:element ref="pc:Terms" minOccurs="0" maxOccurs="1"/>
        </xsd:sequence>
      </xsd:complexType>
    </xsd:element>
    <xsd:element name="TukesTila" ma:index="20" nillable="true" ma:displayName="Tila" ma:default="Hyväksytty" ma:format="Dropdown" ma:internalName="TukesTila" ma:readOnly="false">
      <xsd:simpleType>
        <xsd:restriction base="dms:Choice">
          <xsd:enumeration value="Hyväksytty"/>
          <xsd:enumeration value="Luonnos"/>
          <xsd:enumeration value="Poistettu käytöstä"/>
          <xsd:enumeration value="Tarkistettava"/>
        </xsd:restriction>
      </xsd:simpleType>
    </xsd:element>
  </xsd:schema>
  <xsd:schema xmlns:xsd="http://www.w3.org/2001/XMLSchema" xmlns:xs="http://www.w3.org/2001/XMLSchema" xmlns:dms="http://schemas.microsoft.com/office/2006/documentManagement/types" xmlns:pc="http://schemas.microsoft.com/office/infopath/2007/PartnerControls" targetNamespace="471f87f1-7348-44b7-b3cd-3f1e4c1ed40d"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d7768e5-3f24-4e0c-bb1b-0ad10a6a1b22}" ma:internalName="TaxCatchAll" ma:readOnly="false" ma:showField="CatchAllData" ma:web="3eb80a5b-3f2f-4440-a5f5-48c211b5184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d7768e5-3f24-4e0c-bb1b-0ad10a6a1b22}" ma:internalName="TaxCatchAllLabel" ma:readOnly="false" ma:showField="CatchAllDataLabel" ma:web="3eb80a5b-3f2f-4440-a5f5-48c211b5184f">
      <xsd:complexType>
        <xsd:complexContent>
          <xsd:extension base="dms:MultiChoiceLookup">
            <xsd:sequence>
              <xsd:element name="Value" type="dms:Lookup" maxOccurs="unbounded" minOccurs="0" nillable="true"/>
            </xsd:sequence>
          </xsd:extension>
        </xsd:complexContent>
      </xsd:complexType>
    </xsd:element>
    <xsd:element name="p2cbd4a58aee4e01a4c358d4e1a82c0b" ma:index="21" ma:taxonomy="true" ma:internalName="p2cbd4a58aee4e01a4c358d4e1a82c0b" ma:taxonomyFieldName="Julkisuusluokka_x0020_metatiedot" ma:displayName="Julkisuusluokka" ma:readOnly="false" ma:default="" ma:fieldId="{92cbd4a5-8aee-4e01-a4c3-58d4e1a82c0b}" ma:sspId="475ac523-62c8-4468-a63a-32dd70310e37" ma:termSetId="cd937121-3c5e-41a4-9c0d-ae126e99ced2" ma:anchorId="00000000-0000-0000-0000-000000000000" ma:open="false" ma:isKeyword="false">
      <xsd:complexType>
        <xsd:sequence>
          <xsd:element ref="pc:Terms" minOccurs="0" maxOccurs="1"/>
        </xsd:sequence>
      </xsd:complexType>
    </xsd:element>
    <xsd:element name="a1ebea5ee4d24aa9b1ddc155cebddc95" ma:index="23" nillable="true" ma:taxonomy="true" ma:internalName="a1ebea5ee4d24aa9b1ddc155cebddc95" ma:taxonomyFieldName="Suojaustaso_x0020_metatiedot" ma:displayName="Suojaustaso" ma:readOnly="false" ma:default="" ma:fieldId="{a1ebea5e-e4d2-4aa9-b1dd-c155cebddc95}" ma:sspId="475ac523-62c8-4468-a63a-32dd70310e37" ma:termSetId="47c5fef1-f1bb-4b6a-a85e-9865630b965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b80a5b-3f2f-4440-a5f5-48c211b5184f" elementFormDefault="qualified">
    <xsd:import namespace="http://schemas.microsoft.com/office/2006/documentManagement/types"/>
    <xsd:import namespace="http://schemas.microsoft.com/office/infopath/2007/PartnerControls"/>
    <xsd:element name="_dlc_DocId" ma:index="25" nillable="true" ma:displayName="Tiedostotunnisteen arvo" ma:description="Tälle kohteelle määritetyn tiedostotunnisteen arvo." ma:internalName="_dlc_DocId" ma:readOnly="true">
      <xsd:simpleType>
        <xsd:restriction base="dms:Text"/>
      </xsd:simpleType>
    </xsd:element>
    <xsd:element name="_dlc_DocIdUrl" ma:index="26"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69e5fdff53c4de2b0f024897cb16c67 xmlns="c04e1c0e-ab26-4602-9e9b-a197da6bb185">
      <Terms xmlns="http://schemas.microsoft.com/office/infopath/2007/PartnerControls"/>
    </p69e5fdff53c4de2b0f024897cb16c67>
    <TaxCatchAllLabel xmlns="471f87f1-7348-44b7-b3cd-3f1e4c1ed40d"/>
    <mfd6ac382823424e8e6b9282d9976931 xmlns="c04e1c0e-ab26-4602-9e9b-a197da6bb185">
      <Terms xmlns="http://schemas.microsoft.com/office/infopath/2007/PartnerControls"/>
    </mfd6ac382823424e8e6b9282d9976931>
    <p2cbd4a58aee4e01a4c358d4e1a82c0b xmlns="471f87f1-7348-44b7-b3cd-3f1e4c1ed40d">
      <Terms xmlns="http://schemas.microsoft.com/office/infopath/2007/PartnerControls"/>
    </p2cbd4a58aee4e01a4c358d4e1a82c0b>
    <m0ccc6a7213c41a3bc7c7736890d25d4 xmlns="c04e1c0e-ab26-4602-9e9b-a197da6bb185">
      <Terms xmlns="http://schemas.microsoft.com/office/infopath/2007/PartnerControls">
        <TermInfo xmlns="http://schemas.microsoft.com/office/infopath/2007/PartnerControls">
          <TermName xmlns="http://schemas.microsoft.com/office/infopath/2007/PartnerControls">Tuotteet</TermName>
          <TermId xmlns="http://schemas.microsoft.com/office/infopath/2007/PartnerControls">41de2384-1588-4c31-a56d-34d00e66c933</TermId>
        </TermInfo>
      </Terms>
    </m0ccc6a7213c41a3bc7c7736890d25d4>
    <TukesDiaarinumero xmlns="c04e1c0e-ab26-4602-9e9b-a197da6bb185" xsi:nil="true"/>
    <a1ebea5ee4d24aa9b1ddc155cebddc95 xmlns="471f87f1-7348-44b7-b3cd-3f1e4c1ed40d">
      <Terms xmlns="http://schemas.microsoft.com/office/infopath/2007/PartnerControls"/>
    </a1ebea5ee4d24aa9b1ddc155cebddc95>
    <TaxCatchAll xmlns="471f87f1-7348-44b7-b3cd-3f1e4c1ed40d"/>
    <TukesAsiakirjatyyppi xmlns="c04e1c0e-ab26-4602-9e9b-a197da6bb185">Muistio</TukesAsiakirjatyyppi>
    <TukesTila xmlns="c04e1c0e-ab26-4602-9e9b-a197da6bb185">Hyväksytty</TukesTila>
    <m7e4184ca93f49d195c921ae60aaf7dd xmlns="c04e1c0e-ab26-4602-9e9b-a197da6bb185">
      <Terms xmlns="http://schemas.microsoft.com/office/infopath/2007/PartnerControls">
        <TermInfo xmlns="http://schemas.microsoft.com/office/infopath/2007/PartnerControls">
          <TermName xmlns="http://schemas.microsoft.com/office/infopath/2007/PartnerControls">Sähkötuotteet</TermName>
          <TermId xmlns="http://schemas.microsoft.com/office/infopath/2007/PartnerControls">e37551fb-4485-4136-9030-cc20270170a4</TermId>
        </TermInfo>
      </Terms>
    </m7e4184ca93f49d195c921ae60aaf7dd>
  </documentManagement>
</p:properties>
</file>

<file path=customXml/item4.xml><?xml version="1.0" encoding="utf-8"?>
<?mso-contentType ?>
<FormTemplates xmlns="http://schemas.microsoft.com/sharepoint/v3/contenttype/form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5BD24D-7CAF-4D1F-853D-557D8B4F65EB}">
  <ds:schemaRefs>
    <ds:schemaRef ds:uri="Microsoft.SharePoint.Taxonomy.ContentTypeSync"/>
  </ds:schemaRefs>
</ds:datastoreItem>
</file>

<file path=customXml/itemProps2.xml><?xml version="1.0" encoding="utf-8"?>
<ds:datastoreItem xmlns:ds="http://schemas.openxmlformats.org/officeDocument/2006/customXml" ds:itemID="{2471E514-A123-47EC-92F4-2601DB2A3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e1c0e-ab26-4602-9e9b-a197da6bb185"/>
    <ds:schemaRef ds:uri="471f87f1-7348-44b7-b3cd-3f1e4c1ed40d"/>
    <ds:schemaRef ds:uri="3eb80a5b-3f2f-4440-a5f5-48c211b51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664D06-F42E-4DBF-AD7D-153606F6A7B9}">
  <ds:schemaRefs>
    <ds:schemaRef ds:uri="http://schemas.microsoft.com/office/2006/metadata/properties"/>
    <ds:schemaRef ds:uri="http://schemas.microsoft.com/office/infopath/2007/PartnerControls"/>
    <ds:schemaRef ds:uri="c04e1c0e-ab26-4602-9e9b-a197da6bb185"/>
    <ds:schemaRef ds:uri="471f87f1-7348-44b7-b3cd-3f1e4c1ed40d"/>
  </ds:schemaRefs>
</ds:datastoreItem>
</file>

<file path=customXml/itemProps4.xml><?xml version="1.0" encoding="utf-8"?>
<ds:datastoreItem xmlns:ds="http://schemas.openxmlformats.org/officeDocument/2006/customXml" ds:itemID="{951BB79D-896B-45EE-AB92-FAD470CE9C2C}">
  <ds:schemaRefs>
    <ds:schemaRef ds:uri="http://schemas.microsoft.com/sharepoint/v3/contenttype/forms"/>
  </ds:schemaRefs>
</ds:datastoreItem>
</file>

<file path=customXml/itemProps5.xml><?xml version="1.0" encoding="utf-8"?>
<ds:datastoreItem xmlns:ds="http://schemas.openxmlformats.org/officeDocument/2006/customXml" ds:itemID="{79E24668-0D3A-423F-88CE-B824B29139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Tukes_PowerPoint_pohja_07052020</Template>
  <TotalTime>34</TotalTime>
  <Words>647</Words>
  <Application>Microsoft Office PowerPoint</Application>
  <PresentationFormat>Laajakuva</PresentationFormat>
  <Paragraphs>47</Paragraphs>
  <Slides>8</Slides>
  <Notes>0</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8</vt:i4>
      </vt:variant>
    </vt:vector>
  </HeadingPairs>
  <TitlesOfParts>
    <vt:vector size="17" baseType="lpstr">
      <vt:lpstr>Arial</vt:lpstr>
      <vt:lpstr>Calibri</vt:lpstr>
      <vt:lpstr>Symbol</vt:lpstr>
      <vt:lpstr>Times New Roman</vt:lpstr>
      <vt:lpstr>Kuplat</vt:lpstr>
      <vt:lpstr>Lopetus still </vt:lpstr>
      <vt:lpstr>3_Office-teema</vt:lpstr>
      <vt:lpstr>Sitaatti ja väliotsikkodiat</vt:lpstr>
      <vt:lpstr>Ohjeet</vt:lpstr>
      <vt:lpstr>ATEX Expert Group</vt:lpstr>
      <vt:lpstr>COM &amp; ATEX</vt:lpstr>
      <vt:lpstr>Polttoainepumput kotikäyttöön</vt:lpstr>
      <vt:lpstr>Teknisten asiakirjojen käsittely ja säilytys</vt:lpstr>
      <vt:lpstr>ATEXD Art. 13.5</vt:lpstr>
      <vt:lpstr>Vanhojen laitteiden varaosat</vt:lpstr>
      <vt:lpstr>ATEX-opas</vt:lpstr>
      <vt:lpstr>NB &amp; Standardisointi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ATEX Expert Group</dc:title>
  <dc:creator>Mustonen Hanna (Tukes)</dc:creator>
  <cp:lastModifiedBy>Mustonen Hanna (Tukes)</cp:lastModifiedBy>
  <cp:revision>2</cp:revision>
  <dcterms:created xsi:type="dcterms:W3CDTF">2023-06-08T12:28:39Z</dcterms:created>
  <dcterms:modified xsi:type="dcterms:W3CDTF">2023-06-20T07:16:08Z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0x010100FFEFAA5EA9BFD64C89919D9EA92063D301002E90F7E2C1CB8446980A4C1B4968423D</vt:lpwstr>
  </property>
</Properties>
</file>