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3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E4F35D5-66D3-3D26-17BB-1756C4E66141}"/>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8086D220-B604-F696-8001-C276B20F70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14E383FC-4677-A128-161A-72FD1A754148}"/>
              </a:ext>
            </a:extLst>
          </p:cNvPr>
          <p:cNvSpPr>
            <a:spLocks noGrp="1"/>
          </p:cNvSpPr>
          <p:nvPr>
            <p:ph type="dt" sz="half" idx="10"/>
          </p:nvPr>
        </p:nvSpPr>
        <p:spPr/>
        <p:txBody>
          <a:bodyPr/>
          <a:lstStyle/>
          <a:p>
            <a:fld id="{2CCB83DA-69F6-4FDE-8723-D0E78EF88419}" type="datetimeFigureOut">
              <a:rPr lang="fi-FI" smtClean="0"/>
              <a:t>11.3.2025</a:t>
            </a:fld>
            <a:endParaRPr lang="fi-FI"/>
          </a:p>
        </p:txBody>
      </p:sp>
      <p:sp>
        <p:nvSpPr>
          <p:cNvPr id="5" name="Alatunnisteen paikkamerkki 4">
            <a:extLst>
              <a:ext uri="{FF2B5EF4-FFF2-40B4-BE49-F238E27FC236}">
                <a16:creationId xmlns:a16="http://schemas.microsoft.com/office/drawing/2014/main" id="{AE08453F-5D81-953A-7FF1-08E1C722206F}"/>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249E0D11-29B2-29D9-A3C6-47936E4FD91A}"/>
              </a:ext>
            </a:extLst>
          </p:cNvPr>
          <p:cNvSpPr>
            <a:spLocks noGrp="1"/>
          </p:cNvSpPr>
          <p:nvPr>
            <p:ph type="sldNum" sz="quarter" idx="12"/>
          </p:nvPr>
        </p:nvSpPr>
        <p:spPr/>
        <p:txBody>
          <a:bodyPr/>
          <a:lstStyle/>
          <a:p>
            <a:fld id="{2CC36E00-5ACD-4AF6-9E9A-D7C1ADA027E3}" type="slidenum">
              <a:rPr lang="fi-FI" smtClean="0"/>
              <a:t>‹#›</a:t>
            </a:fld>
            <a:endParaRPr lang="fi-FI"/>
          </a:p>
        </p:txBody>
      </p:sp>
    </p:spTree>
    <p:extLst>
      <p:ext uri="{BB962C8B-B14F-4D97-AF65-F5344CB8AC3E}">
        <p14:creationId xmlns:p14="http://schemas.microsoft.com/office/powerpoint/2010/main" val="1681132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FB6CECC-3C49-C6F3-FA8F-5956BB312966}"/>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092CFF21-02AB-5F50-B0BD-24EE3C9987AC}"/>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8D1874E9-2191-66C5-50D6-7269DB72257D}"/>
              </a:ext>
            </a:extLst>
          </p:cNvPr>
          <p:cNvSpPr>
            <a:spLocks noGrp="1"/>
          </p:cNvSpPr>
          <p:nvPr>
            <p:ph type="dt" sz="half" idx="10"/>
          </p:nvPr>
        </p:nvSpPr>
        <p:spPr/>
        <p:txBody>
          <a:bodyPr/>
          <a:lstStyle/>
          <a:p>
            <a:fld id="{2CCB83DA-69F6-4FDE-8723-D0E78EF88419}" type="datetimeFigureOut">
              <a:rPr lang="fi-FI" smtClean="0"/>
              <a:t>11.3.2025</a:t>
            </a:fld>
            <a:endParaRPr lang="fi-FI"/>
          </a:p>
        </p:txBody>
      </p:sp>
      <p:sp>
        <p:nvSpPr>
          <p:cNvPr id="5" name="Alatunnisteen paikkamerkki 4">
            <a:extLst>
              <a:ext uri="{FF2B5EF4-FFF2-40B4-BE49-F238E27FC236}">
                <a16:creationId xmlns:a16="http://schemas.microsoft.com/office/drawing/2014/main" id="{FCA59323-12D1-E148-5FB8-021847372A40}"/>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1DE6AB66-BC81-4B23-BF53-C2F9284F4353}"/>
              </a:ext>
            </a:extLst>
          </p:cNvPr>
          <p:cNvSpPr>
            <a:spLocks noGrp="1"/>
          </p:cNvSpPr>
          <p:nvPr>
            <p:ph type="sldNum" sz="quarter" idx="12"/>
          </p:nvPr>
        </p:nvSpPr>
        <p:spPr/>
        <p:txBody>
          <a:bodyPr/>
          <a:lstStyle/>
          <a:p>
            <a:fld id="{2CC36E00-5ACD-4AF6-9E9A-D7C1ADA027E3}" type="slidenum">
              <a:rPr lang="fi-FI" smtClean="0"/>
              <a:t>‹#›</a:t>
            </a:fld>
            <a:endParaRPr lang="fi-FI"/>
          </a:p>
        </p:txBody>
      </p:sp>
    </p:spTree>
    <p:extLst>
      <p:ext uri="{BB962C8B-B14F-4D97-AF65-F5344CB8AC3E}">
        <p14:creationId xmlns:p14="http://schemas.microsoft.com/office/powerpoint/2010/main" val="126616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A0C8BB27-3247-14E5-FDFB-2855AF52A687}"/>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A80ABA8A-8C08-45AA-2B65-493C5D466396}"/>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DCB70EB7-97DC-B74E-F197-DB3B470C1ABA}"/>
              </a:ext>
            </a:extLst>
          </p:cNvPr>
          <p:cNvSpPr>
            <a:spLocks noGrp="1"/>
          </p:cNvSpPr>
          <p:nvPr>
            <p:ph type="dt" sz="half" idx="10"/>
          </p:nvPr>
        </p:nvSpPr>
        <p:spPr/>
        <p:txBody>
          <a:bodyPr/>
          <a:lstStyle/>
          <a:p>
            <a:fld id="{2CCB83DA-69F6-4FDE-8723-D0E78EF88419}" type="datetimeFigureOut">
              <a:rPr lang="fi-FI" smtClean="0"/>
              <a:t>11.3.2025</a:t>
            </a:fld>
            <a:endParaRPr lang="fi-FI"/>
          </a:p>
        </p:txBody>
      </p:sp>
      <p:sp>
        <p:nvSpPr>
          <p:cNvPr id="5" name="Alatunnisteen paikkamerkki 4">
            <a:extLst>
              <a:ext uri="{FF2B5EF4-FFF2-40B4-BE49-F238E27FC236}">
                <a16:creationId xmlns:a16="http://schemas.microsoft.com/office/drawing/2014/main" id="{E1D09189-EED4-BB35-A01B-D56FC55D0639}"/>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7C46492A-8FF6-4FC8-A226-35C2C804F062}"/>
              </a:ext>
            </a:extLst>
          </p:cNvPr>
          <p:cNvSpPr>
            <a:spLocks noGrp="1"/>
          </p:cNvSpPr>
          <p:nvPr>
            <p:ph type="sldNum" sz="quarter" idx="12"/>
          </p:nvPr>
        </p:nvSpPr>
        <p:spPr/>
        <p:txBody>
          <a:bodyPr/>
          <a:lstStyle/>
          <a:p>
            <a:fld id="{2CC36E00-5ACD-4AF6-9E9A-D7C1ADA027E3}" type="slidenum">
              <a:rPr lang="fi-FI" smtClean="0"/>
              <a:t>‹#›</a:t>
            </a:fld>
            <a:endParaRPr lang="fi-FI"/>
          </a:p>
        </p:txBody>
      </p:sp>
    </p:spTree>
    <p:extLst>
      <p:ext uri="{BB962C8B-B14F-4D97-AF65-F5344CB8AC3E}">
        <p14:creationId xmlns:p14="http://schemas.microsoft.com/office/powerpoint/2010/main" val="758074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909CBED-D56D-589F-B6B5-6CEC3120DDC1}"/>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73E4FEF0-6014-BD90-17CA-B19B4E232DCF}"/>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AD40A1C6-E1AA-7C8F-7DB7-C010F8A4FEE8}"/>
              </a:ext>
            </a:extLst>
          </p:cNvPr>
          <p:cNvSpPr>
            <a:spLocks noGrp="1"/>
          </p:cNvSpPr>
          <p:nvPr>
            <p:ph type="dt" sz="half" idx="10"/>
          </p:nvPr>
        </p:nvSpPr>
        <p:spPr/>
        <p:txBody>
          <a:bodyPr/>
          <a:lstStyle/>
          <a:p>
            <a:fld id="{2CCB83DA-69F6-4FDE-8723-D0E78EF88419}" type="datetimeFigureOut">
              <a:rPr lang="fi-FI" smtClean="0"/>
              <a:t>11.3.2025</a:t>
            </a:fld>
            <a:endParaRPr lang="fi-FI"/>
          </a:p>
        </p:txBody>
      </p:sp>
      <p:sp>
        <p:nvSpPr>
          <p:cNvPr id="5" name="Alatunnisteen paikkamerkki 4">
            <a:extLst>
              <a:ext uri="{FF2B5EF4-FFF2-40B4-BE49-F238E27FC236}">
                <a16:creationId xmlns:a16="http://schemas.microsoft.com/office/drawing/2014/main" id="{36BF0737-7894-83A7-BE93-14B85DA83DCC}"/>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E34585D3-CFAB-7C0F-3D7E-AC3473F186A9}"/>
              </a:ext>
            </a:extLst>
          </p:cNvPr>
          <p:cNvSpPr>
            <a:spLocks noGrp="1"/>
          </p:cNvSpPr>
          <p:nvPr>
            <p:ph type="sldNum" sz="quarter" idx="12"/>
          </p:nvPr>
        </p:nvSpPr>
        <p:spPr/>
        <p:txBody>
          <a:bodyPr/>
          <a:lstStyle/>
          <a:p>
            <a:fld id="{2CC36E00-5ACD-4AF6-9E9A-D7C1ADA027E3}" type="slidenum">
              <a:rPr lang="fi-FI" smtClean="0"/>
              <a:t>‹#›</a:t>
            </a:fld>
            <a:endParaRPr lang="fi-FI"/>
          </a:p>
        </p:txBody>
      </p:sp>
    </p:spTree>
    <p:extLst>
      <p:ext uri="{BB962C8B-B14F-4D97-AF65-F5344CB8AC3E}">
        <p14:creationId xmlns:p14="http://schemas.microsoft.com/office/powerpoint/2010/main" val="16090340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2F2157E-16AF-9FD3-51C8-7E46398D1BFD}"/>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516ABA88-D04A-AA82-22D9-161F8352388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65105502-0414-8498-445C-B60294146722}"/>
              </a:ext>
            </a:extLst>
          </p:cNvPr>
          <p:cNvSpPr>
            <a:spLocks noGrp="1"/>
          </p:cNvSpPr>
          <p:nvPr>
            <p:ph type="dt" sz="half" idx="10"/>
          </p:nvPr>
        </p:nvSpPr>
        <p:spPr/>
        <p:txBody>
          <a:bodyPr/>
          <a:lstStyle/>
          <a:p>
            <a:fld id="{2CCB83DA-69F6-4FDE-8723-D0E78EF88419}" type="datetimeFigureOut">
              <a:rPr lang="fi-FI" smtClean="0"/>
              <a:t>11.3.2025</a:t>
            </a:fld>
            <a:endParaRPr lang="fi-FI"/>
          </a:p>
        </p:txBody>
      </p:sp>
      <p:sp>
        <p:nvSpPr>
          <p:cNvPr id="5" name="Alatunnisteen paikkamerkki 4">
            <a:extLst>
              <a:ext uri="{FF2B5EF4-FFF2-40B4-BE49-F238E27FC236}">
                <a16:creationId xmlns:a16="http://schemas.microsoft.com/office/drawing/2014/main" id="{B17284A1-1C98-4BF6-892C-AA769D40B6A7}"/>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C4826E3-DEB0-051A-50A3-8D9CA58C4C6E}"/>
              </a:ext>
            </a:extLst>
          </p:cNvPr>
          <p:cNvSpPr>
            <a:spLocks noGrp="1"/>
          </p:cNvSpPr>
          <p:nvPr>
            <p:ph type="sldNum" sz="quarter" idx="12"/>
          </p:nvPr>
        </p:nvSpPr>
        <p:spPr/>
        <p:txBody>
          <a:bodyPr/>
          <a:lstStyle/>
          <a:p>
            <a:fld id="{2CC36E00-5ACD-4AF6-9E9A-D7C1ADA027E3}" type="slidenum">
              <a:rPr lang="fi-FI" smtClean="0"/>
              <a:t>‹#›</a:t>
            </a:fld>
            <a:endParaRPr lang="fi-FI"/>
          </a:p>
        </p:txBody>
      </p:sp>
    </p:spTree>
    <p:extLst>
      <p:ext uri="{BB962C8B-B14F-4D97-AF65-F5344CB8AC3E}">
        <p14:creationId xmlns:p14="http://schemas.microsoft.com/office/powerpoint/2010/main" val="3403562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8B2E7E1-0CC6-032B-03B1-81301159CD89}"/>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57E8107B-4AFF-73BD-9AA2-36651575C875}"/>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885EB34C-74C1-BE84-0D06-FE04E77E2714}"/>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12FE9062-54BA-E807-B827-A80900B3CBD3}"/>
              </a:ext>
            </a:extLst>
          </p:cNvPr>
          <p:cNvSpPr>
            <a:spLocks noGrp="1"/>
          </p:cNvSpPr>
          <p:nvPr>
            <p:ph type="dt" sz="half" idx="10"/>
          </p:nvPr>
        </p:nvSpPr>
        <p:spPr/>
        <p:txBody>
          <a:bodyPr/>
          <a:lstStyle/>
          <a:p>
            <a:fld id="{2CCB83DA-69F6-4FDE-8723-D0E78EF88419}" type="datetimeFigureOut">
              <a:rPr lang="fi-FI" smtClean="0"/>
              <a:t>11.3.2025</a:t>
            </a:fld>
            <a:endParaRPr lang="fi-FI"/>
          </a:p>
        </p:txBody>
      </p:sp>
      <p:sp>
        <p:nvSpPr>
          <p:cNvPr id="6" name="Alatunnisteen paikkamerkki 5">
            <a:extLst>
              <a:ext uri="{FF2B5EF4-FFF2-40B4-BE49-F238E27FC236}">
                <a16:creationId xmlns:a16="http://schemas.microsoft.com/office/drawing/2014/main" id="{93493F04-E3B3-6408-27A2-1D44D422278A}"/>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40139BDD-6F11-2F0E-C7EA-FCE276E187A6}"/>
              </a:ext>
            </a:extLst>
          </p:cNvPr>
          <p:cNvSpPr>
            <a:spLocks noGrp="1"/>
          </p:cNvSpPr>
          <p:nvPr>
            <p:ph type="sldNum" sz="quarter" idx="12"/>
          </p:nvPr>
        </p:nvSpPr>
        <p:spPr/>
        <p:txBody>
          <a:bodyPr/>
          <a:lstStyle/>
          <a:p>
            <a:fld id="{2CC36E00-5ACD-4AF6-9E9A-D7C1ADA027E3}" type="slidenum">
              <a:rPr lang="fi-FI" smtClean="0"/>
              <a:t>‹#›</a:t>
            </a:fld>
            <a:endParaRPr lang="fi-FI"/>
          </a:p>
        </p:txBody>
      </p:sp>
    </p:spTree>
    <p:extLst>
      <p:ext uri="{BB962C8B-B14F-4D97-AF65-F5344CB8AC3E}">
        <p14:creationId xmlns:p14="http://schemas.microsoft.com/office/powerpoint/2010/main" val="724621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C248274-A1CF-5F4C-1776-0A447AD05C2D}"/>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DDB3C843-50B4-8B22-183A-22CE09554B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C04C4957-85D8-6FE9-EC8F-988A5B3B99D9}"/>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FED39A44-D185-B209-ADBB-4FA5D36683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3BA46B36-A8D0-D99A-64FC-85FE6D035D53}"/>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D1004003-96ED-D18F-A6CF-3D6C09383050}"/>
              </a:ext>
            </a:extLst>
          </p:cNvPr>
          <p:cNvSpPr>
            <a:spLocks noGrp="1"/>
          </p:cNvSpPr>
          <p:nvPr>
            <p:ph type="dt" sz="half" idx="10"/>
          </p:nvPr>
        </p:nvSpPr>
        <p:spPr/>
        <p:txBody>
          <a:bodyPr/>
          <a:lstStyle/>
          <a:p>
            <a:fld id="{2CCB83DA-69F6-4FDE-8723-D0E78EF88419}" type="datetimeFigureOut">
              <a:rPr lang="fi-FI" smtClean="0"/>
              <a:t>11.3.2025</a:t>
            </a:fld>
            <a:endParaRPr lang="fi-FI"/>
          </a:p>
        </p:txBody>
      </p:sp>
      <p:sp>
        <p:nvSpPr>
          <p:cNvPr id="8" name="Alatunnisteen paikkamerkki 7">
            <a:extLst>
              <a:ext uri="{FF2B5EF4-FFF2-40B4-BE49-F238E27FC236}">
                <a16:creationId xmlns:a16="http://schemas.microsoft.com/office/drawing/2014/main" id="{62C1EB71-CA7E-53A1-E29B-F3B846219E41}"/>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8D05FBA9-DB4B-A5FB-4EB6-4ACD83020A52}"/>
              </a:ext>
            </a:extLst>
          </p:cNvPr>
          <p:cNvSpPr>
            <a:spLocks noGrp="1"/>
          </p:cNvSpPr>
          <p:nvPr>
            <p:ph type="sldNum" sz="quarter" idx="12"/>
          </p:nvPr>
        </p:nvSpPr>
        <p:spPr/>
        <p:txBody>
          <a:bodyPr/>
          <a:lstStyle/>
          <a:p>
            <a:fld id="{2CC36E00-5ACD-4AF6-9E9A-D7C1ADA027E3}" type="slidenum">
              <a:rPr lang="fi-FI" smtClean="0"/>
              <a:t>‹#›</a:t>
            </a:fld>
            <a:endParaRPr lang="fi-FI"/>
          </a:p>
        </p:txBody>
      </p:sp>
    </p:spTree>
    <p:extLst>
      <p:ext uri="{BB962C8B-B14F-4D97-AF65-F5344CB8AC3E}">
        <p14:creationId xmlns:p14="http://schemas.microsoft.com/office/powerpoint/2010/main" val="1878356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7F997EB-CC4E-0EC8-122E-72A8D6333FC6}"/>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7EA9C68A-F630-B382-4584-97259C0D7C6B}"/>
              </a:ext>
            </a:extLst>
          </p:cNvPr>
          <p:cNvSpPr>
            <a:spLocks noGrp="1"/>
          </p:cNvSpPr>
          <p:nvPr>
            <p:ph type="dt" sz="half" idx="10"/>
          </p:nvPr>
        </p:nvSpPr>
        <p:spPr/>
        <p:txBody>
          <a:bodyPr/>
          <a:lstStyle/>
          <a:p>
            <a:fld id="{2CCB83DA-69F6-4FDE-8723-D0E78EF88419}" type="datetimeFigureOut">
              <a:rPr lang="fi-FI" smtClean="0"/>
              <a:t>11.3.2025</a:t>
            </a:fld>
            <a:endParaRPr lang="fi-FI"/>
          </a:p>
        </p:txBody>
      </p:sp>
      <p:sp>
        <p:nvSpPr>
          <p:cNvPr id="4" name="Alatunnisteen paikkamerkki 3">
            <a:extLst>
              <a:ext uri="{FF2B5EF4-FFF2-40B4-BE49-F238E27FC236}">
                <a16:creationId xmlns:a16="http://schemas.microsoft.com/office/drawing/2014/main" id="{8CD823D6-94A4-476B-C481-450DE5A3D5F4}"/>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D47026CC-D2CA-AA07-0C0C-46DF49B6A056}"/>
              </a:ext>
            </a:extLst>
          </p:cNvPr>
          <p:cNvSpPr>
            <a:spLocks noGrp="1"/>
          </p:cNvSpPr>
          <p:nvPr>
            <p:ph type="sldNum" sz="quarter" idx="12"/>
          </p:nvPr>
        </p:nvSpPr>
        <p:spPr/>
        <p:txBody>
          <a:bodyPr/>
          <a:lstStyle/>
          <a:p>
            <a:fld id="{2CC36E00-5ACD-4AF6-9E9A-D7C1ADA027E3}" type="slidenum">
              <a:rPr lang="fi-FI" smtClean="0"/>
              <a:t>‹#›</a:t>
            </a:fld>
            <a:endParaRPr lang="fi-FI"/>
          </a:p>
        </p:txBody>
      </p:sp>
    </p:spTree>
    <p:extLst>
      <p:ext uri="{BB962C8B-B14F-4D97-AF65-F5344CB8AC3E}">
        <p14:creationId xmlns:p14="http://schemas.microsoft.com/office/powerpoint/2010/main" val="225230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29BAD5FC-997A-F349-4969-AD6430CD99E7}"/>
              </a:ext>
            </a:extLst>
          </p:cNvPr>
          <p:cNvSpPr>
            <a:spLocks noGrp="1"/>
          </p:cNvSpPr>
          <p:nvPr>
            <p:ph type="dt" sz="half" idx="10"/>
          </p:nvPr>
        </p:nvSpPr>
        <p:spPr/>
        <p:txBody>
          <a:bodyPr/>
          <a:lstStyle/>
          <a:p>
            <a:fld id="{2CCB83DA-69F6-4FDE-8723-D0E78EF88419}" type="datetimeFigureOut">
              <a:rPr lang="fi-FI" smtClean="0"/>
              <a:t>11.3.2025</a:t>
            </a:fld>
            <a:endParaRPr lang="fi-FI"/>
          </a:p>
        </p:txBody>
      </p:sp>
      <p:sp>
        <p:nvSpPr>
          <p:cNvPr id="3" name="Alatunnisteen paikkamerkki 2">
            <a:extLst>
              <a:ext uri="{FF2B5EF4-FFF2-40B4-BE49-F238E27FC236}">
                <a16:creationId xmlns:a16="http://schemas.microsoft.com/office/drawing/2014/main" id="{C5BB2C09-9EFE-D4A5-943A-A27F0D98C8F6}"/>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8FDA2FA4-CAAE-0DBB-13D8-6F956A4B3F50}"/>
              </a:ext>
            </a:extLst>
          </p:cNvPr>
          <p:cNvSpPr>
            <a:spLocks noGrp="1"/>
          </p:cNvSpPr>
          <p:nvPr>
            <p:ph type="sldNum" sz="quarter" idx="12"/>
          </p:nvPr>
        </p:nvSpPr>
        <p:spPr/>
        <p:txBody>
          <a:bodyPr/>
          <a:lstStyle/>
          <a:p>
            <a:fld id="{2CC36E00-5ACD-4AF6-9E9A-D7C1ADA027E3}" type="slidenum">
              <a:rPr lang="fi-FI" smtClean="0"/>
              <a:t>‹#›</a:t>
            </a:fld>
            <a:endParaRPr lang="fi-FI"/>
          </a:p>
        </p:txBody>
      </p:sp>
    </p:spTree>
    <p:extLst>
      <p:ext uri="{BB962C8B-B14F-4D97-AF65-F5344CB8AC3E}">
        <p14:creationId xmlns:p14="http://schemas.microsoft.com/office/powerpoint/2010/main" val="1785088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525812D-8B89-8BD8-6754-A72BBDF299B3}"/>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C5F46F3E-3AA3-1254-DF68-FC549BFED5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3BDBECF3-5A58-DB29-B3CC-1BEFE972D4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79844236-541A-C621-EB52-97DA25F00727}"/>
              </a:ext>
            </a:extLst>
          </p:cNvPr>
          <p:cNvSpPr>
            <a:spLocks noGrp="1"/>
          </p:cNvSpPr>
          <p:nvPr>
            <p:ph type="dt" sz="half" idx="10"/>
          </p:nvPr>
        </p:nvSpPr>
        <p:spPr/>
        <p:txBody>
          <a:bodyPr/>
          <a:lstStyle/>
          <a:p>
            <a:fld id="{2CCB83DA-69F6-4FDE-8723-D0E78EF88419}" type="datetimeFigureOut">
              <a:rPr lang="fi-FI" smtClean="0"/>
              <a:t>11.3.2025</a:t>
            </a:fld>
            <a:endParaRPr lang="fi-FI"/>
          </a:p>
        </p:txBody>
      </p:sp>
      <p:sp>
        <p:nvSpPr>
          <p:cNvPr id="6" name="Alatunnisteen paikkamerkki 5">
            <a:extLst>
              <a:ext uri="{FF2B5EF4-FFF2-40B4-BE49-F238E27FC236}">
                <a16:creationId xmlns:a16="http://schemas.microsoft.com/office/drawing/2014/main" id="{361EF004-85B1-811C-82A2-760881647D46}"/>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0D90C1EA-B02E-2422-DF35-4AB4B0397409}"/>
              </a:ext>
            </a:extLst>
          </p:cNvPr>
          <p:cNvSpPr>
            <a:spLocks noGrp="1"/>
          </p:cNvSpPr>
          <p:nvPr>
            <p:ph type="sldNum" sz="quarter" idx="12"/>
          </p:nvPr>
        </p:nvSpPr>
        <p:spPr/>
        <p:txBody>
          <a:bodyPr/>
          <a:lstStyle/>
          <a:p>
            <a:fld id="{2CC36E00-5ACD-4AF6-9E9A-D7C1ADA027E3}" type="slidenum">
              <a:rPr lang="fi-FI" smtClean="0"/>
              <a:t>‹#›</a:t>
            </a:fld>
            <a:endParaRPr lang="fi-FI"/>
          </a:p>
        </p:txBody>
      </p:sp>
    </p:spTree>
    <p:extLst>
      <p:ext uri="{BB962C8B-B14F-4D97-AF65-F5344CB8AC3E}">
        <p14:creationId xmlns:p14="http://schemas.microsoft.com/office/powerpoint/2010/main" val="1669750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1169CBC-2C66-FC19-79F1-D4DCFDB1389C}"/>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726DD59B-646D-B2C2-884C-3F8F8D9F6A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D0EFEE4D-E2EF-2DAB-074D-58A82CEEC6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5DB8F03C-871F-88D8-6126-47EC4A24EC8F}"/>
              </a:ext>
            </a:extLst>
          </p:cNvPr>
          <p:cNvSpPr>
            <a:spLocks noGrp="1"/>
          </p:cNvSpPr>
          <p:nvPr>
            <p:ph type="dt" sz="half" idx="10"/>
          </p:nvPr>
        </p:nvSpPr>
        <p:spPr/>
        <p:txBody>
          <a:bodyPr/>
          <a:lstStyle/>
          <a:p>
            <a:fld id="{2CCB83DA-69F6-4FDE-8723-D0E78EF88419}" type="datetimeFigureOut">
              <a:rPr lang="fi-FI" smtClean="0"/>
              <a:t>11.3.2025</a:t>
            </a:fld>
            <a:endParaRPr lang="fi-FI"/>
          </a:p>
        </p:txBody>
      </p:sp>
      <p:sp>
        <p:nvSpPr>
          <p:cNvPr id="6" name="Alatunnisteen paikkamerkki 5">
            <a:extLst>
              <a:ext uri="{FF2B5EF4-FFF2-40B4-BE49-F238E27FC236}">
                <a16:creationId xmlns:a16="http://schemas.microsoft.com/office/drawing/2014/main" id="{A9BAB92A-752D-B673-EFEA-7ADE2DF33F42}"/>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8A489F07-775E-2D95-1197-26B442C16A44}"/>
              </a:ext>
            </a:extLst>
          </p:cNvPr>
          <p:cNvSpPr>
            <a:spLocks noGrp="1"/>
          </p:cNvSpPr>
          <p:nvPr>
            <p:ph type="sldNum" sz="quarter" idx="12"/>
          </p:nvPr>
        </p:nvSpPr>
        <p:spPr/>
        <p:txBody>
          <a:bodyPr/>
          <a:lstStyle/>
          <a:p>
            <a:fld id="{2CC36E00-5ACD-4AF6-9E9A-D7C1ADA027E3}" type="slidenum">
              <a:rPr lang="fi-FI" smtClean="0"/>
              <a:t>‹#›</a:t>
            </a:fld>
            <a:endParaRPr lang="fi-FI"/>
          </a:p>
        </p:txBody>
      </p:sp>
    </p:spTree>
    <p:extLst>
      <p:ext uri="{BB962C8B-B14F-4D97-AF65-F5344CB8AC3E}">
        <p14:creationId xmlns:p14="http://schemas.microsoft.com/office/powerpoint/2010/main" val="4165968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1A2F54FD-BABA-8C82-F220-6759A88270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902DE4B9-3E1D-B25B-AD0A-16B6E89A774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BC489782-12C0-749C-BA0E-4AC131E7AC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CCB83DA-69F6-4FDE-8723-D0E78EF88419}" type="datetimeFigureOut">
              <a:rPr lang="fi-FI" smtClean="0"/>
              <a:t>11.3.2025</a:t>
            </a:fld>
            <a:endParaRPr lang="fi-FI"/>
          </a:p>
        </p:txBody>
      </p:sp>
      <p:sp>
        <p:nvSpPr>
          <p:cNvPr id="5" name="Alatunnisteen paikkamerkki 4">
            <a:extLst>
              <a:ext uri="{FF2B5EF4-FFF2-40B4-BE49-F238E27FC236}">
                <a16:creationId xmlns:a16="http://schemas.microsoft.com/office/drawing/2014/main" id="{EE9EA508-E015-1CFD-DFE6-5B4DD7D1EC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i-FI"/>
          </a:p>
        </p:txBody>
      </p:sp>
      <p:sp>
        <p:nvSpPr>
          <p:cNvPr id="6" name="Dian numeron paikkamerkki 5">
            <a:extLst>
              <a:ext uri="{FF2B5EF4-FFF2-40B4-BE49-F238E27FC236}">
                <a16:creationId xmlns:a16="http://schemas.microsoft.com/office/drawing/2014/main" id="{847D1E71-759D-1EB7-354C-06B359A551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CC36E00-5ACD-4AF6-9E9A-D7C1ADA027E3}" type="slidenum">
              <a:rPr lang="fi-FI" smtClean="0"/>
              <a:t>‹#›</a:t>
            </a:fld>
            <a:endParaRPr lang="fi-FI"/>
          </a:p>
        </p:txBody>
      </p:sp>
    </p:spTree>
    <p:extLst>
      <p:ext uri="{BB962C8B-B14F-4D97-AF65-F5344CB8AC3E}">
        <p14:creationId xmlns:p14="http://schemas.microsoft.com/office/powerpoint/2010/main" val="27609190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C3E1375A-899E-5A37-47B5-05E9665CAED2}"/>
              </a:ext>
            </a:extLst>
          </p:cNvPr>
          <p:cNvSpPr>
            <a:spLocks noGrp="1"/>
          </p:cNvSpPr>
          <p:nvPr>
            <p:ph type="title"/>
          </p:nvPr>
        </p:nvSpPr>
        <p:spPr/>
        <p:txBody>
          <a:bodyPr/>
          <a:lstStyle/>
          <a:p>
            <a:r>
              <a:rPr lang="fi-FI" dirty="0"/>
              <a:t>Siun sote/ VN 35922/2023 </a:t>
            </a:r>
            <a:r>
              <a:rPr lang="fi-FI"/>
              <a:t>(Wilén)</a:t>
            </a:r>
            <a:endParaRPr lang="fi-FI" dirty="0"/>
          </a:p>
        </p:txBody>
      </p:sp>
      <p:sp>
        <p:nvSpPr>
          <p:cNvPr id="5" name="Sisällön paikkamerkki 4">
            <a:extLst>
              <a:ext uri="{FF2B5EF4-FFF2-40B4-BE49-F238E27FC236}">
                <a16:creationId xmlns:a16="http://schemas.microsoft.com/office/drawing/2014/main" id="{3EA04738-6A50-F25D-6579-B74065D8EE57}"/>
              </a:ext>
            </a:extLst>
          </p:cNvPr>
          <p:cNvSpPr>
            <a:spLocks noGrp="1"/>
          </p:cNvSpPr>
          <p:nvPr>
            <p:ph idx="1"/>
          </p:nvPr>
        </p:nvSpPr>
        <p:spPr/>
        <p:txBody>
          <a:bodyPr/>
          <a:lstStyle/>
          <a:p>
            <a:r>
              <a:rPr lang="fi-FI" sz="1800" dirty="0">
                <a:effectLst/>
                <a:latin typeface="Aptos" panose="020B0004020202020204" pitchFamily="34" charset="0"/>
                <a:ea typeface="Aptos" panose="020B0004020202020204" pitchFamily="34" charset="0"/>
                <a:cs typeface="Times New Roman" panose="02020603050405020304" pitchFamily="18" charset="0"/>
              </a:rPr>
              <a:t>Muutos on oikean suuntainen ja mahdollista ensihoidon kehittämisen edelleen sairaankuljetuksesta ensihoitopalveluun</a:t>
            </a:r>
          </a:p>
          <a:p>
            <a:r>
              <a:rPr lang="fi-FI" sz="1800" dirty="0">
                <a:effectLst/>
                <a:latin typeface="Aptos" panose="020B0004020202020204" pitchFamily="34" charset="0"/>
                <a:ea typeface="Aptos" panose="020B0004020202020204" pitchFamily="34" charset="0"/>
                <a:cs typeface="Times New Roman" panose="02020603050405020304" pitchFamily="18" charset="0"/>
              </a:rPr>
              <a:t>Ensihoitotehtäviä hoidetaan yhä lisääntyvästi ”</a:t>
            </a:r>
            <a:r>
              <a:rPr lang="fi-FI" sz="1800" dirty="0" err="1">
                <a:effectLst/>
                <a:latin typeface="Aptos" panose="020B0004020202020204" pitchFamily="34" charset="0"/>
                <a:ea typeface="Aptos" panose="020B0004020202020204" pitchFamily="34" charset="0"/>
                <a:cs typeface="Times New Roman" panose="02020603050405020304" pitchFamily="18" charset="0"/>
              </a:rPr>
              <a:t>virtualalisest</a:t>
            </a:r>
            <a:r>
              <a:rPr lang="fi-FI" sz="1800" dirty="0">
                <a:effectLst/>
                <a:latin typeface="Aptos" panose="020B0004020202020204" pitchFamily="34" charset="0"/>
                <a:ea typeface="Aptos" panose="020B0004020202020204" pitchFamily="34" charset="0"/>
                <a:cs typeface="Times New Roman" panose="02020603050405020304" pitchFamily="18" charset="0"/>
              </a:rPr>
              <a:t>” ja mikäli rahoituksen siirto tapahtuu pelkästään yhden tai kahden vuoden Kelakorvauksia tarkastelemalla alueet, jotka ovat ottaneet tämän kaltaisen mallin jo nyt käyttöön häviävät selvästi verrattuina alueisiin, jossa tämän mallin käyttöönottoa vasta valmistellaan. </a:t>
            </a:r>
          </a:p>
          <a:p>
            <a:r>
              <a:rPr lang="fi-FI" sz="1800" dirty="0">
                <a:effectLst/>
                <a:latin typeface="Aptos" panose="020B0004020202020204" pitchFamily="34" charset="0"/>
                <a:ea typeface="Aptos" panose="020B0004020202020204" pitchFamily="34" charset="0"/>
                <a:cs typeface="Times New Roman" panose="02020603050405020304" pitchFamily="18" charset="0"/>
              </a:rPr>
              <a:t>Asiakasmaksujen periminen olisi perusteltua, mutta maksukattoa tulisi tarkastella samassa yhteydessä</a:t>
            </a:r>
          </a:p>
          <a:p>
            <a:r>
              <a:rPr lang="fi-FI" sz="1800" dirty="0">
                <a:latin typeface="Aptos" panose="020B0004020202020204" pitchFamily="34" charset="0"/>
                <a:ea typeface="Aptos" panose="020B0004020202020204" pitchFamily="34" charset="0"/>
                <a:cs typeface="Times New Roman" panose="02020603050405020304" pitchFamily="18" charset="0"/>
              </a:rPr>
              <a:t>Ensihoitotehtävien tuotehintojen luominen valtakunnallisesti voisi olla tässä vaiheessa mahdollista alueellisten erojen vähentämiseksi</a:t>
            </a:r>
          </a:p>
          <a:p>
            <a:r>
              <a:rPr lang="fi-FI" sz="1800" dirty="0">
                <a:effectLst/>
                <a:latin typeface="Aptos" panose="020B0004020202020204" pitchFamily="34" charset="0"/>
                <a:ea typeface="Aptos" panose="020B0004020202020204" pitchFamily="34" charset="0"/>
                <a:cs typeface="Times New Roman" panose="02020603050405020304" pitchFamily="18" charset="0"/>
              </a:rPr>
              <a:t>Jos tämä halutaan toteuttaa 2026 alusta, tulee päätökset olla mieluummin keväällä 2025, mutta viimeistään elokuussa 2025</a:t>
            </a:r>
          </a:p>
          <a:p>
            <a:endParaRPr lang="fi-FI" dirty="0"/>
          </a:p>
        </p:txBody>
      </p:sp>
    </p:spTree>
    <p:extLst>
      <p:ext uri="{BB962C8B-B14F-4D97-AF65-F5344CB8AC3E}">
        <p14:creationId xmlns:p14="http://schemas.microsoft.com/office/powerpoint/2010/main" val="2483705498"/>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TotalTime>
  <Words>102</Words>
  <Application>Microsoft Office PowerPoint</Application>
  <PresentationFormat>Laajakuva</PresentationFormat>
  <Paragraphs>6</Paragraphs>
  <Slides>1</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vt:i4>
      </vt:variant>
    </vt:vector>
  </HeadingPairs>
  <TitlesOfParts>
    <vt:vector size="5" baseType="lpstr">
      <vt:lpstr>Aptos</vt:lpstr>
      <vt:lpstr>Aptos Display</vt:lpstr>
      <vt:lpstr>Arial</vt:lpstr>
      <vt:lpstr>Office-teema</vt:lpstr>
      <vt:lpstr>Siun sote/ VN 35922/2023 (Wilén)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Wilen Susanna</dc:creator>
  <cp:lastModifiedBy>Wilen Susanna</cp:lastModifiedBy>
  <cp:revision>1</cp:revision>
  <dcterms:created xsi:type="dcterms:W3CDTF">2025-03-11T15:45:52Z</dcterms:created>
  <dcterms:modified xsi:type="dcterms:W3CDTF">2025-03-11T15:50:15Z</dcterms:modified>
</cp:coreProperties>
</file>