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0.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92_41939BD2.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0" r:id="rId5"/>
    <p:sldMasterId id="2147483721" r:id="rId6"/>
    <p:sldMasterId id="2147483736" r:id="rId7"/>
    <p:sldMasterId id="2147483743" r:id="rId8"/>
    <p:sldMasterId id="2147483750" r:id="rId9"/>
    <p:sldMasterId id="2147483766" r:id="rId10"/>
    <p:sldMasterId id="2147483790" r:id="rId11"/>
    <p:sldMasterId id="2147483827" r:id="rId12"/>
    <p:sldMasterId id="2147483884" r:id="rId13"/>
    <p:sldMasterId id="2147483771" r:id="rId14"/>
  </p:sldMasterIdLst>
  <p:notesMasterIdLst>
    <p:notesMasterId r:id="rId88"/>
  </p:notesMasterIdLst>
  <p:handoutMasterIdLst>
    <p:handoutMasterId r:id="rId89"/>
  </p:handoutMasterIdLst>
  <p:sldIdLst>
    <p:sldId id="295" r:id="rId15"/>
    <p:sldId id="385" r:id="rId16"/>
    <p:sldId id="424" r:id="rId17"/>
    <p:sldId id="450" r:id="rId18"/>
    <p:sldId id="2610" r:id="rId19"/>
    <p:sldId id="2642" r:id="rId20"/>
    <p:sldId id="399" r:id="rId21"/>
    <p:sldId id="439" r:id="rId22"/>
    <p:sldId id="2639" r:id="rId23"/>
    <p:sldId id="2616" r:id="rId24"/>
    <p:sldId id="2606" r:id="rId25"/>
    <p:sldId id="446" r:id="rId26"/>
    <p:sldId id="400" r:id="rId27"/>
    <p:sldId id="2614" r:id="rId28"/>
    <p:sldId id="2629" r:id="rId29"/>
    <p:sldId id="415" r:id="rId30"/>
    <p:sldId id="2617" r:id="rId31"/>
    <p:sldId id="398" r:id="rId32"/>
    <p:sldId id="2619" r:id="rId33"/>
    <p:sldId id="2631" r:id="rId34"/>
    <p:sldId id="2620" r:id="rId35"/>
    <p:sldId id="2625" r:id="rId36"/>
    <p:sldId id="430" r:id="rId37"/>
    <p:sldId id="418" r:id="rId38"/>
    <p:sldId id="2640" r:id="rId39"/>
    <p:sldId id="482" r:id="rId40"/>
    <p:sldId id="499" r:id="rId41"/>
    <p:sldId id="435" r:id="rId42"/>
    <p:sldId id="420" r:id="rId43"/>
    <p:sldId id="421" r:id="rId44"/>
    <p:sldId id="2546" r:id="rId45"/>
    <p:sldId id="2550" r:id="rId46"/>
    <p:sldId id="466" r:id="rId47"/>
    <p:sldId id="2588" r:id="rId48"/>
    <p:sldId id="2643" r:id="rId49"/>
    <p:sldId id="2554" r:id="rId50"/>
    <p:sldId id="2638" r:id="rId51"/>
    <p:sldId id="2637" r:id="rId52"/>
    <p:sldId id="428" r:id="rId53"/>
    <p:sldId id="2575" r:id="rId54"/>
    <p:sldId id="493" r:id="rId55"/>
    <p:sldId id="2632" r:id="rId56"/>
    <p:sldId id="2633" r:id="rId57"/>
    <p:sldId id="2634" r:id="rId58"/>
    <p:sldId id="2635" r:id="rId59"/>
    <p:sldId id="2602" r:id="rId60"/>
    <p:sldId id="2648" r:id="rId61"/>
    <p:sldId id="2649" r:id="rId62"/>
    <p:sldId id="2650" r:id="rId63"/>
    <p:sldId id="268" r:id="rId64"/>
    <p:sldId id="486" r:id="rId65"/>
    <p:sldId id="2551" r:id="rId66"/>
    <p:sldId id="2622" r:id="rId67"/>
    <p:sldId id="402" r:id="rId68"/>
    <p:sldId id="441" r:id="rId69"/>
    <p:sldId id="442" r:id="rId70"/>
    <p:sldId id="2624" r:id="rId71"/>
    <p:sldId id="2621" r:id="rId72"/>
    <p:sldId id="2644" r:id="rId73"/>
    <p:sldId id="2645" r:id="rId74"/>
    <p:sldId id="2646" r:id="rId75"/>
    <p:sldId id="426" r:id="rId76"/>
    <p:sldId id="2641" r:id="rId77"/>
    <p:sldId id="2630" r:id="rId78"/>
    <p:sldId id="2647" r:id="rId79"/>
    <p:sldId id="2626" r:id="rId80"/>
    <p:sldId id="2568" r:id="rId81"/>
    <p:sldId id="414" r:id="rId82"/>
    <p:sldId id="2627" r:id="rId83"/>
    <p:sldId id="2623" r:id="rId84"/>
    <p:sldId id="2651" r:id="rId85"/>
    <p:sldId id="2609" r:id="rId86"/>
    <p:sldId id="395" r:id="rId87"/>
  </p:sldIdLst>
  <p:sldSz cx="12192000" cy="6858000"/>
  <p:notesSz cx="6858000"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hjeet" id="{78A290E5-5AAA-4D44-8457-78B06D811255}">
          <p14:sldIdLst/>
        </p14:section>
        <p14:section name="Esitys" id="{8800AE33-4428-4831-AC74-A1857DD8EFFE}">
          <p14:sldIdLst>
            <p14:sldId id="295"/>
            <p14:sldId id="385"/>
            <p14:sldId id="424"/>
            <p14:sldId id="450"/>
            <p14:sldId id="2610"/>
            <p14:sldId id="2642"/>
            <p14:sldId id="399"/>
            <p14:sldId id="439"/>
            <p14:sldId id="2639"/>
            <p14:sldId id="2616"/>
            <p14:sldId id="2606"/>
            <p14:sldId id="446"/>
            <p14:sldId id="400"/>
            <p14:sldId id="2614"/>
            <p14:sldId id="2629"/>
            <p14:sldId id="415"/>
            <p14:sldId id="2617"/>
            <p14:sldId id="398"/>
            <p14:sldId id="2619"/>
            <p14:sldId id="2631"/>
            <p14:sldId id="2620"/>
            <p14:sldId id="2625"/>
            <p14:sldId id="430"/>
            <p14:sldId id="418"/>
            <p14:sldId id="2640"/>
            <p14:sldId id="482"/>
            <p14:sldId id="499"/>
            <p14:sldId id="435"/>
            <p14:sldId id="420"/>
            <p14:sldId id="421"/>
            <p14:sldId id="2546"/>
            <p14:sldId id="2550"/>
            <p14:sldId id="466"/>
            <p14:sldId id="2588"/>
            <p14:sldId id="2643"/>
            <p14:sldId id="2554"/>
            <p14:sldId id="2638"/>
            <p14:sldId id="2637"/>
            <p14:sldId id="428"/>
            <p14:sldId id="2575"/>
            <p14:sldId id="493"/>
            <p14:sldId id="2632"/>
            <p14:sldId id="2633"/>
            <p14:sldId id="2634"/>
            <p14:sldId id="2635"/>
            <p14:sldId id="2602"/>
            <p14:sldId id="2648"/>
            <p14:sldId id="2649"/>
            <p14:sldId id="2650"/>
            <p14:sldId id="268"/>
            <p14:sldId id="486"/>
            <p14:sldId id="2551"/>
            <p14:sldId id="2622"/>
            <p14:sldId id="402"/>
            <p14:sldId id="441"/>
            <p14:sldId id="442"/>
            <p14:sldId id="2624"/>
            <p14:sldId id="2621"/>
            <p14:sldId id="2644"/>
            <p14:sldId id="2645"/>
            <p14:sldId id="2646"/>
            <p14:sldId id="426"/>
            <p14:sldId id="2641"/>
            <p14:sldId id="2630"/>
            <p14:sldId id="2647"/>
            <p14:sldId id="2626"/>
            <p14:sldId id="2568"/>
            <p14:sldId id="414"/>
            <p14:sldId id="2627"/>
            <p14:sldId id="2623"/>
            <p14:sldId id="2651"/>
            <p14:sldId id="2609"/>
            <p14:sldId id="3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FDA026-EE14-D308-0D3E-2760C5FB4BBE}" name="Kangas Antti (FMI)" initials="AK" userId="S::Antti.Kangas@fmi.fi::8d7bb421-62e3-49cf-80a4-9a4f946ece8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ertävä Katja (LVM)" initials="VK(" lastIdx="1" clrIdx="0">
    <p:extLst>
      <p:ext uri="{19B8F6BF-5375-455C-9EA6-DF929625EA0E}">
        <p15:presenceInfo xmlns:p15="http://schemas.microsoft.com/office/powerpoint/2012/main" userId="S-1-5-21-3521595049-301303566-333748410-350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FFFFFF"/>
    <a:srgbClr val="CCECFF"/>
    <a:srgbClr val="7C87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3792" autoAdjust="0"/>
  </p:normalViewPr>
  <p:slideViewPr>
    <p:cSldViewPr snapToGrid="0">
      <p:cViewPr varScale="1">
        <p:scale>
          <a:sx n="67" d="100"/>
          <a:sy n="67" d="100"/>
        </p:scale>
        <p:origin x="732" y="44"/>
      </p:cViewPr>
      <p:guideLst/>
    </p:cSldViewPr>
  </p:slideViewPr>
  <p:outlineViewPr>
    <p:cViewPr>
      <p:scale>
        <a:sx n="33" d="100"/>
        <a:sy n="33" d="100"/>
      </p:scale>
      <p:origin x="0" y="-12704"/>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handoutMaster" Target="handoutMasters/handoutMaster1.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2.xml"/><Relationship Id="rId90" Type="http://schemas.openxmlformats.org/officeDocument/2006/relationships/commentAuthors" Target="commentAuthors.xml"/><Relationship Id="rId95" Type="http://schemas.microsoft.com/office/2018/10/relationships/authors" Target="authors.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s>
</file>

<file path=ppt/comments/modernComment_192_41939BD2.xml><?xml version="1.0" encoding="utf-8"?>
<p188:cmLst xmlns:a="http://schemas.openxmlformats.org/drawingml/2006/main" xmlns:r="http://schemas.openxmlformats.org/officeDocument/2006/relationships" xmlns:p188="http://schemas.microsoft.com/office/powerpoint/2018/8/main">
  <p188:cm id="{C8BF990D-39AB-47DE-9042-FDCC96274607}" authorId="{B1FDA026-EE14-D308-0D3E-2760C5FB4BBE}" created="2024-08-15T09:20:49.170">
    <ac:deMkLst xmlns:ac="http://schemas.microsoft.com/office/drawing/2013/main/command">
      <pc:docMk xmlns:pc="http://schemas.microsoft.com/office/powerpoint/2013/main/command"/>
      <pc:sldMk xmlns:pc="http://schemas.microsoft.com/office/powerpoint/2013/main/command" cId="1100192722" sldId="402"/>
      <ac:graphicFrameMk id="6" creationId="{4C410FDF-5E60-4A6D-BBB1-00E09A503C5A}"/>
    </ac:deMkLst>
    <p188:txBody>
      <a:bodyPr/>
      <a:lstStyle/>
      <a:p>
        <a:r>
          <a:rPr lang="fi-FI"/>
          <a:t>VALMISTUNEET: 
1. Merisääryhmän suosituksista MERT järjestelmän käyttöönotto IL:ssä on valmistunut. 
2. Arktisen palvelun kehittämisessä ollaan tilanteessa, jossa palvelukykyä on viime vuosina kehitetty paremmaksi operatiivisella puolella sekä tutkimusprojekteissa, ja nykyisessä turvallisuustilanteessa tarvetta jatkokehitykselle ei enää nähty. 
3. Aaltoennusteiden kehittämisessä tavoite on saavutettu Saaristomeren ja Helsingin edustan ennusteiden osalta.
L4. isäksi Utön aseman havaintojen osalta merenkululle merkittävimmät tiedot on saatu käyttäjille käyttöön. 
Muiden suositusten osalta työ on kesken ja työtä jatketaan.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5093F8-2444-4396-80C4-3493C39380B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i-FI"/>
        </a:p>
      </dgm:t>
    </dgm:pt>
    <dgm:pt modelId="{5915216B-8328-481F-8A46-1216CAD215F2}">
      <dgm:prSet phldrT="[Teksti]"/>
      <dgm:spPr/>
      <dgm:t>
        <a:bodyPr/>
        <a:lstStyle/>
        <a:p>
          <a:r>
            <a:rPr lang="fi-FI"/>
            <a:t>Toimijoiden sisäiset katselmukset/ ulkoiset auditoinnit</a:t>
          </a:r>
        </a:p>
      </dgm:t>
    </dgm:pt>
    <dgm:pt modelId="{7C14D3D3-CD0A-43EC-BC0A-E129406F40F3}" type="parTrans" cxnId="{DDF0D666-A3B6-4267-B2B1-7DF4C2AA762F}">
      <dgm:prSet/>
      <dgm:spPr/>
      <dgm:t>
        <a:bodyPr/>
        <a:lstStyle/>
        <a:p>
          <a:endParaRPr lang="fi-FI"/>
        </a:p>
      </dgm:t>
    </dgm:pt>
    <dgm:pt modelId="{3C8B6918-2182-41D4-B6B4-E7E805A7C97F}" type="sibTrans" cxnId="{DDF0D666-A3B6-4267-B2B1-7DF4C2AA762F}">
      <dgm:prSet/>
      <dgm:spPr/>
      <dgm:t>
        <a:bodyPr/>
        <a:lstStyle/>
        <a:p>
          <a:endParaRPr lang="fi-FI"/>
        </a:p>
      </dgm:t>
    </dgm:pt>
    <dgm:pt modelId="{98414C84-7A31-445F-B801-0C6951296938}">
      <dgm:prSet phldrT="[Teksti]" custT="1"/>
      <dgm:spPr/>
      <dgm:t>
        <a:bodyPr/>
        <a:lstStyle/>
        <a:p>
          <a:r>
            <a:rPr lang="fi-FI" sz="1400" b="1" dirty="0"/>
            <a:t>Merenkulun hallinnon katselmus</a:t>
          </a:r>
        </a:p>
      </dgm:t>
    </dgm:pt>
    <dgm:pt modelId="{B0D76B42-36C1-45A3-BFCE-BC52980958B0}" type="parTrans" cxnId="{88FCD576-B52A-4FE3-9DA4-53D3ED7B7DBB}">
      <dgm:prSet/>
      <dgm:spPr/>
      <dgm:t>
        <a:bodyPr/>
        <a:lstStyle/>
        <a:p>
          <a:endParaRPr lang="fi-FI"/>
        </a:p>
      </dgm:t>
    </dgm:pt>
    <dgm:pt modelId="{B91610B3-78B8-4264-8777-46E7796EB456}" type="sibTrans" cxnId="{88FCD576-B52A-4FE3-9DA4-53D3ED7B7DBB}">
      <dgm:prSet/>
      <dgm:spPr/>
      <dgm:t>
        <a:bodyPr/>
        <a:lstStyle/>
        <a:p>
          <a:endParaRPr lang="fi-FI"/>
        </a:p>
      </dgm:t>
    </dgm:pt>
    <dgm:pt modelId="{5A63BECF-207B-4F57-B072-40991105408B}">
      <dgm:prSet phldrT="[Teksti]"/>
      <dgm:spPr/>
      <dgm:t>
        <a:bodyPr/>
        <a:lstStyle/>
        <a:p>
          <a:r>
            <a:rPr lang="fi-FI"/>
            <a:t>Parannustoimet</a:t>
          </a:r>
        </a:p>
      </dgm:t>
    </dgm:pt>
    <dgm:pt modelId="{DB07EFDB-7111-4348-8384-2E6F0830CF54}" type="parTrans" cxnId="{8D9851AA-7B56-46CF-9E95-A96FCAD22060}">
      <dgm:prSet/>
      <dgm:spPr/>
      <dgm:t>
        <a:bodyPr/>
        <a:lstStyle/>
        <a:p>
          <a:endParaRPr lang="fi-FI"/>
        </a:p>
      </dgm:t>
    </dgm:pt>
    <dgm:pt modelId="{C4AE4ABB-5A96-4C69-BB82-580D13EA7604}" type="sibTrans" cxnId="{8D9851AA-7B56-46CF-9E95-A96FCAD22060}">
      <dgm:prSet/>
      <dgm:spPr/>
      <dgm:t>
        <a:bodyPr/>
        <a:lstStyle/>
        <a:p>
          <a:endParaRPr lang="fi-FI"/>
        </a:p>
      </dgm:t>
    </dgm:pt>
    <dgm:pt modelId="{3C5C68BF-0EAD-46EC-B419-634D4FE4C95B}">
      <dgm:prSet phldrT="[Teksti]"/>
      <dgm:spPr/>
      <dgm:t>
        <a:bodyPr/>
        <a:lstStyle/>
        <a:p>
          <a:r>
            <a:rPr lang="fi-FI"/>
            <a:t>Toimijakohtainen mittaaminen</a:t>
          </a:r>
        </a:p>
      </dgm:t>
    </dgm:pt>
    <dgm:pt modelId="{2EEA3E00-6B42-4787-97E7-83409F1AC1B8}" type="parTrans" cxnId="{4244472E-8DBF-4C6F-8318-34E78D97FF8A}">
      <dgm:prSet/>
      <dgm:spPr/>
      <dgm:t>
        <a:bodyPr/>
        <a:lstStyle/>
        <a:p>
          <a:endParaRPr lang="fi-FI"/>
        </a:p>
      </dgm:t>
    </dgm:pt>
    <dgm:pt modelId="{561425E8-15E8-4752-93CB-2327E28E54F8}" type="sibTrans" cxnId="{4244472E-8DBF-4C6F-8318-34E78D97FF8A}">
      <dgm:prSet/>
      <dgm:spPr/>
      <dgm:t>
        <a:bodyPr/>
        <a:lstStyle/>
        <a:p>
          <a:endParaRPr lang="fi-FI"/>
        </a:p>
      </dgm:t>
    </dgm:pt>
    <dgm:pt modelId="{8DAD6AA9-702B-430C-9185-0567F4B58598}">
      <dgm:prSet phldrT="[Teksti]"/>
      <dgm:spPr/>
      <dgm:t>
        <a:bodyPr/>
        <a:lstStyle/>
        <a:p>
          <a:r>
            <a:rPr lang="fi-FI"/>
            <a:t>Strategiat ja ohjaus, Toimintaympäristön ja lainsäädännön kehitys ja sen seuranta</a:t>
          </a:r>
        </a:p>
      </dgm:t>
    </dgm:pt>
    <dgm:pt modelId="{8D373887-6776-4180-9839-5A81244DF284}" type="parTrans" cxnId="{33C267B8-6732-4574-93F7-AFCA5615E373}">
      <dgm:prSet/>
      <dgm:spPr/>
      <dgm:t>
        <a:bodyPr/>
        <a:lstStyle/>
        <a:p>
          <a:endParaRPr lang="fi-FI"/>
        </a:p>
      </dgm:t>
    </dgm:pt>
    <dgm:pt modelId="{8B2438E6-8759-487F-94A7-0EDA7C0B51FB}" type="sibTrans" cxnId="{33C267B8-6732-4574-93F7-AFCA5615E373}">
      <dgm:prSet/>
      <dgm:spPr/>
      <dgm:t>
        <a:bodyPr/>
        <a:lstStyle/>
        <a:p>
          <a:endParaRPr lang="fi-FI"/>
        </a:p>
      </dgm:t>
    </dgm:pt>
    <dgm:pt modelId="{A1333EE2-D90A-4998-A0EA-585FA0B38F98}" type="pres">
      <dgm:prSet presAssocID="{F65093F8-2444-4396-80C4-3493C39380B8}" presName="cycle" presStyleCnt="0">
        <dgm:presLayoutVars>
          <dgm:dir/>
          <dgm:resizeHandles val="exact"/>
        </dgm:presLayoutVars>
      </dgm:prSet>
      <dgm:spPr/>
    </dgm:pt>
    <dgm:pt modelId="{F603D23E-072C-47F7-9923-9B669AA2605C}" type="pres">
      <dgm:prSet presAssocID="{5915216B-8328-481F-8A46-1216CAD215F2}" presName="dummy" presStyleCnt="0"/>
      <dgm:spPr/>
    </dgm:pt>
    <dgm:pt modelId="{BB5D1C3C-4CA8-4F71-9910-6BD524151705}" type="pres">
      <dgm:prSet presAssocID="{5915216B-8328-481F-8A46-1216CAD215F2}" presName="node" presStyleLbl="revTx" presStyleIdx="0" presStyleCnt="5">
        <dgm:presLayoutVars>
          <dgm:bulletEnabled val="1"/>
        </dgm:presLayoutVars>
      </dgm:prSet>
      <dgm:spPr/>
    </dgm:pt>
    <dgm:pt modelId="{49DA020D-5B63-452A-B4AE-4AEB45400EDA}" type="pres">
      <dgm:prSet presAssocID="{3C8B6918-2182-41D4-B6B4-E7E805A7C97F}" presName="sibTrans" presStyleLbl="node1" presStyleIdx="0" presStyleCnt="5"/>
      <dgm:spPr/>
    </dgm:pt>
    <dgm:pt modelId="{9B85B1EB-4B97-432D-8D36-94D48214502A}" type="pres">
      <dgm:prSet presAssocID="{98414C84-7A31-445F-B801-0C6951296938}" presName="dummy" presStyleCnt="0"/>
      <dgm:spPr/>
    </dgm:pt>
    <dgm:pt modelId="{DBA318C2-546C-4200-B961-A5B38D0C8C65}" type="pres">
      <dgm:prSet presAssocID="{98414C84-7A31-445F-B801-0C6951296938}" presName="node" presStyleLbl="revTx" presStyleIdx="1" presStyleCnt="5">
        <dgm:presLayoutVars>
          <dgm:bulletEnabled val="1"/>
        </dgm:presLayoutVars>
      </dgm:prSet>
      <dgm:spPr/>
    </dgm:pt>
    <dgm:pt modelId="{DC0732ED-7AA3-48BA-B2C4-DC9A738B88A3}" type="pres">
      <dgm:prSet presAssocID="{B91610B3-78B8-4264-8777-46E7796EB456}" presName="sibTrans" presStyleLbl="node1" presStyleIdx="1" presStyleCnt="5"/>
      <dgm:spPr/>
    </dgm:pt>
    <dgm:pt modelId="{470220AD-8705-4EC7-B486-A2443F476403}" type="pres">
      <dgm:prSet presAssocID="{5A63BECF-207B-4F57-B072-40991105408B}" presName="dummy" presStyleCnt="0"/>
      <dgm:spPr/>
    </dgm:pt>
    <dgm:pt modelId="{1EADD42F-7BFB-4F7F-B740-2F1C937BF31C}" type="pres">
      <dgm:prSet presAssocID="{5A63BECF-207B-4F57-B072-40991105408B}" presName="node" presStyleLbl="revTx" presStyleIdx="2" presStyleCnt="5">
        <dgm:presLayoutVars>
          <dgm:bulletEnabled val="1"/>
        </dgm:presLayoutVars>
      </dgm:prSet>
      <dgm:spPr/>
    </dgm:pt>
    <dgm:pt modelId="{6AF8DE68-EF0A-4778-B146-8070668D2322}" type="pres">
      <dgm:prSet presAssocID="{C4AE4ABB-5A96-4C69-BB82-580D13EA7604}" presName="sibTrans" presStyleLbl="node1" presStyleIdx="2" presStyleCnt="5"/>
      <dgm:spPr/>
    </dgm:pt>
    <dgm:pt modelId="{0CAA7C93-4693-42A9-84E9-B4049D762653}" type="pres">
      <dgm:prSet presAssocID="{3C5C68BF-0EAD-46EC-B419-634D4FE4C95B}" presName="dummy" presStyleCnt="0"/>
      <dgm:spPr/>
    </dgm:pt>
    <dgm:pt modelId="{25736125-3722-4B9D-84B9-E21B99725B9D}" type="pres">
      <dgm:prSet presAssocID="{3C5C68BF-0EAD-46EC-B419-634D4FE4C95B}" presName="node" presStyleLbl="revTx" presStyleIdx="3" presStyleCnt="5">
        <dgm:presLayoutVars>
          <dgm:bulletEnabled val="1"/>
        </dgm:presLayoutVars>
      </dgm:prSet>
      <dgm:spPr/>
    </dgm:pt>
    <dgm:pt modelId="{66471711-8036-4604-8D81-D5787E0DA716}" type="pres">
      <dgm:prSet presAssocID="{561425E8-15E8-4752-93CB-2327E28E54F8}" presName="sibTrans" presStyleLbl="node1" presStyleIdx="3" presStyleCnt="5"/>
      <dgm:spPr/>
    </dgm:pt>
    <dgm:pt modelId="{56C47D37-6B26-4A3F-9B1B-8CD40DA84D41}" type="pres">
      <dgm:prSet presAssocID="{8DAD6AA9-702B-430C-9185-0567F4B58598}" presName="dummy" presStyleCnt="0"/>
      <dgm:spPr/>
    </dgm:pt>
    <dgm:pt modelId="{64D4D851-9D7F-4743-96CC-46099FBB9348}" type="pres">
      <dgm:prSet presAssocID="{8DAD6AA9-702B-430C-9185-0567F4B58598}" presName="node" presStyleLbl="revTx" presStyleIdx="4" presStyleCnt="5">
        <dgm:presLayoutVars>
          <dgm:bulletEnabled val="1"/>
        </dgm:presLayoutVars>
      </dgm:prSet>
      <dgm:spPr/>
    </dgm:pt>
    <dgm:pt modelId="{EB7B17AF-4FFB-4295-8E44-BB4B3C974080}" type="pres">
      <dgm:prSet presAssocID="{8B2438E6-8759-487F-94A7-0EDA7C0B51FB}" presName="sibTrans" presStyleLbl="node1" presStyleIdx="4" presStyleCnt="5"/>
      <dgm:spPr/>
    </dgm:pt>
  </dgm:ptLst>
  <dgm:cxnLst>
    <dgm:cxn modelId="{4244472E-8DBF-4C6F-8318-34E78D97FF8A}" srcId="{F65093F8-2444-4396-80C4-3493C39380B8}" destId="{3C5C68BF-0EAD-46EC-B419-634D4FE4C95B}" srcOrd="3" destOrd="0" parTransId="{2EEA3E00-6B42-4787-97E7-83409F1AC1B8}" sibTransId="{561425E8-15E8-4752-93CB-2327E28E54F8}"/>
    <dgm:cxn modelId="{C1522F3F-9F75-4085-9656-EC226A7368BD}" type="presOf" srcId="{C4AE4ABB-5A96-4C69-BB82-580D13EA7604}" destId="{6AF8DE68-EF0A-4778-B146-8070668D2322}" srcOrd="0" destOrd="0" presId="urn:microsoft.com/office/officeart/2005/8/layout/cycle1"/>
    <dgm:cxn modelId="{3764C35E-08A2-422D-ABFD-F14D705B975B}" type="presOf" srcId="{98414C84-7A31-445F-B801-0C6951296938}" destId="{DBA318C2-546C-4200-B961-A5B38D0C8C65}" srcOrd="0" destOrd="0" presId="urn:microsoft.com/office/officeart/2005/8/layout/cycle1"/>
    <dgm:cxn modelId="{DDF0D666-A3B6-4267-B2B1-7DF4C2AA762F}" srcId="{F65093F8-2444-4396-80C4-3493C39380B8}" destId="{5915216B-8328-481F-8A46-1216CAD215F2}" srcOrd="0" destOrd="0" parTransId="{7C14D3D3-CD0A-43EC-BC0A-E129406F40F3}" sibTransId="{3C8B6918-2182-41D4-B6B4-E7E805A7C97F}"/>
    <dgm:cxn modelId="{B00FC54B-973A-4C80-81BA-9622EBA6E7EF}" type="presOf" srcId="{F65093F8-2444-4396-80C4-3493C39380B8}" destId="{A1333EE2-D90A-4998-A0EA-585FA0B38F98}" srcOrd="0" destOrd="0" presId="urn:microsoft.com/office/officeart/2005/8/layout/cycle1"/>
    <dgm:cxn modelId="{88FCD576-B52A-4FE3-9DA4-53D3ED7B7DBB}" srcId="{F65093F8-2444-4396-80C4-3493C39380B8}" destId="{98414C84-7A31-445F-B801-0C6951296938}" srcOrd="1" destOrd="0" parTransId="{B0D76B42-36C1-45A3-BFCE-BC52980958B0}" sibTransId="{B91610B3-78B8-4264-8777-46E7796EB456}"/>
    <dgm:cxn modelId="{9FC49686-9C6A-4AA8-AFB4-9D7D16624EE7}" type="presOf" srcId="{3C5C68BF-0EAD-46EC-B419-634D4FE4C95B}" destId="{25736125-3722-4B9D-84B9-E21B99725B9D}" srcOrd="0" destOrd="0" presId="urn:microsoft.com/office/officeart/2005/8/layout/cycle1"/>
    <dgm:cxn modelId="{EE6B9688-D254-4005-9EF3-4191CC460D23}" type="presOf" srcId="{5915216B-8328-481F-8A46-1216CAD215F2}" destId="{BB5D1C3C-4CA8-4F71-9910-6BD524151705}" srcOrd="0" destOrd="0" presId="urn:microsoft.com/office/officeart/2005/8/layout/cycle1"/>
    <dgm:cxn modelId="{9982559D-B31D-445D-BB07-90492F2257BC}" type="presOf" srcId="{8B2438E6-8759-487F-94A7-0EDA7C0B51FB}" destId="{EB7B17AF-4FFB-4295-8E44-BB4B3C974080}" srcOrd="0" destOrd="0" presId="urn:microsoft.com/office/officeart/2005/8/layout/cycle1"/>
    <dgm:cxn modelId="{8D9851AA-7B56-46CF-9E95-A96FCAD22060}" srcId="{F65093F8-2444-4396-80C4-3493C39380B8}" destId="{5A63BECF-207B-4F57-B072-40991105408B}" srcOrd="2" destOrd="0" parTransId="{DB07EFDB-7111-4348-8384-2E6F0830CF54}" sibTransId="{C4AE4ABB-5A96-4C69-BB82-580D13EA7604}"/>
    <dgm:cxn modelId="{0BA732B5-C0D4-4C3A-9F99-2703DD3E77E7}" type="presOf" srcId="{8DAD6AA9-702B-430C-9185-0567F4B58598}" destId="{64D4D851-9D7F-4743-96CC-46099FBB9348}" srcOrd="0" destOrd="0" presId="urn:microsoft.com/office/officeart/2005/8/layout/cycle1"/>
    <dgm:cxn modelId="{33C267B8-6732-4574-93F7-AFCA5615E373}" srcId="{F65093F8-2444-4396-80C4-3493C39380B8}" destId="{8DAD6AA9-702B-430C-9185-0567F4B58598}" srcOrd="4" destOrd="0" parTransId="{8D373887-6776-4180-9839-5A81244DF284}" sibTransId="{8B2438E6-8759-487F-94A7-0EDA7C0B51FB}"/>
    <dgm:cxn modelId="{0FB6A5BF-9778-4FDD-A423-3A8D968B1D6A}" type="presOf" srcId="{B91610B3-78B8-4264-8777-46E7796EB456}" destId="{DC0732ED-7AA3-48BA-B2C4-DC9A738B88A3}" srcOrd="0" destOrd="0" presId="urn:microsoft.com/office/officeart/2005/8/layout/cycle1"/>
    <dgm:cxn modelId="{29A7DCDA-4A2A-4F21-9769-E6FCC858402C}" type="presOf" srcId="{3C8B6918-2182-41D4-B6B4-E7E805A7C97F}" destId="{49DA020D-5B63-452A-B4AE-4AEB45400EDA}" srcOrd="0" destOrd="0" presId="urn:microsoft.com/office/officeart/2005/8/layout/cycle1"/>
    <dgm:cxn modelId="{A5EF87DF-9933-4077-B59B-BCCB68DDA640}" type="presOf" srcId="{561425E8-15E8-4752-93CB-2327E28E54F8}" destId="{66471711-8036-4604-8D81-D5787E0DA716}" srcOrd="0" destOrd="0" presId="urn:microsoft.com/office/officeart/2005/8/layout/cycle1"/>
    <dgm:cxn modelId="{534B2CE4-56A4-4B34-9557-E498D8C0368D}" type="presOf" srcId="{5A63BECF-207B-4F57-B072-40991105408B}" destId="{1EADD42F-7BFB-4F7F-B740-2F1C937BF31C}" srcOrd="0" destOrd="0" presId="urn:microsoft.com/office/officeart/2005/8/layout/cycle1"/>
    <dgm:cxn modelId="{748BEC42-0EF9-4D41-8793-A40C9ED4CBAB}" type="presParOf" srcId="{A1333EE2-D90A-4998-A0EA-585FA0B38F98}" destId="{F603D23E-072C-47F7-9923-9B669AA2605C}" srcOrd="0" destOrd="0" presId="urn:microsoft.com/office/officeart/2005/8/layout/cycle1"/>
    <dgm:cxn modelId="{519FB0AC-CB1C-4262-AF92-0CB0515AA60F}" type="presParOf" srcId="{A1333EE2-D90A-4998-A0EA-585FA0B38F98}" destId="{BB5D1C3C-4CA8-4F71-9910-6BD524151705}" srcOrd="1" destOrd="0" presId="urn:microsoft.com/office/officeart/2005/8/layout/cycle1"/>
    <dgm:cxn modelId="{9133B0AA-3245-4774-90B6-AD59816A44EC}" type="presParOf" srcId="{A1333EE2-D90A-4998-A0EA-585FA0B38F98}" destId="{49DA020D-5B63-452A-B4AE-4AEB45400EDA}" srcOrd="2" destOrd="0" presId="urn:microsoft.com/office/officeart/2005/8/layout/cycle1"/>
    <dgm:cxn modelId="{F179300A-699A-489C-BBC4-C82A76A1051C}" type="presParOf" srcId="{A1333EE2-D90A-4998-A0EA-585FA0B38F98}" destId="{9B85B1EB-4B97-432D-8D36-94D48214502A}" srcOrd="3" destOrd="0" presId="urn:microsoft.com/office/officeart/2005/8/layout/cycle1"/>
    <dgm:cxn modelId="{8948AF12-44ED-4245-90B7-4BA6EC1D9396}" type="presParOf" srcId="{A1333EE2-D90A-4998-A0EA-585FA0B38F98}" destId="{DBA318C2-546C-4200-B961-A5B38D0C8C65}" srcOrd="4" destOrd="0" presId="urn:microsoft.com/office/officeart/2005/8/layout/cycle1"/>
    <dgm:cxn modelId="{1DDB3949-01D3-4FE7-AC24-A7019347C1F0}" type="presParOf" srcId="{A1333EE2-D90A-4998-A0EA-585FA0B38F98}" destId="{DC0732ED-7AA3-48BA-B2C4-DC9A738B88A3}" srcOrd="5" destOrd="0" presId="urn:microsoft.com/office/officeart/2005/8/layout/cycle1"/>
    <dgm:cxn modelId="{8101D89A-0B97-4D94-A089-3BAF9BBEF5F7}" type="presParOf" srcId="{A1333EE2-D90A-4998-A0EA-585FA0B38F98}" destId="{470220AD-8705-4EC7-B486-A2443F476403}" srcOrd="6" destOrd="0" presId="urn:microsoft.com/office/officeart/2005/8/layout/cycle1"/>
    <dgm:cxn modelId="{8397CEFE-7EEF-4E45-B986-B97A97F6079D}" type="presParOf" srcId="{A1333EE2-D90A-4998-A0EA-585FA0B38F98}" destId="{1EADD42F-7BFB-4F7F-B740-2F1C937BF31C}" srcOrd="7" destOrd="0" presId="urn:microsoft.com/office/officeart/2005/8/layout/cycle1"/>
    <dgm:cxn modelId="{A4340470-B0AB-49A8-9987-02FA89E7F67D}" type="presParOf" srcId="{A1333EE2-D90A-4998-A0EA-585FA0B38F98}" destId="{6AF8DE68-EF0A-4778-B146-8070668D2322}" srcOrd="8" destOrd="0" presId="urn:microsoft.com/office/officeart/2005/8/layout/cycle1"/>
    <dgm:cxn modelId="{CD04972A-2C0B-42A1-AC66-2F5DB176E71B}" type="presParOf" srcId="{A1333EE2-D90A-4998-A0EA-585FA0B38F98}" destId="{0CAA7C93-4693-42A9-84E9-B4049D762653}" srcOrd="9" destOrd="0" presId="urn:microsoft.com/office/officeart/2005/8/layout/cycle1"/>
    <dgm:cxn modelId="{27EB71A3-93E9-40E6-829F-7EC7A0E06B35}" type="presParOf" srcId="{A1333EE2-D90A-4998-A0EA-585FA0B38F98}" destId="{25736125-3722-4B9D-84B9-E21B99725B9D}" srcOrd="10" destOrd="0" presId="urn:microsoft.com/office/officeart/2005/8/layout/cycle1"/>
    <dgm:cxn modelId="{C43CCF88-A04D-4138-9C8D-EEEA04C2C055}" type="presParOf" srcId="{A1333EE2-D90A-4998-A0EA-585FA0B38F98}" destId="{66471711-8036-4604-8D81-D5787E0DA716}" srcOrd="11" destOrd="0" presId="urn:microsoft.com/office/officeart/2005/8/layout/cycle1"/>
    <dgm:cxn modelId="{BA0D1909-5A2B-47C5-9E9F-779CB77E96BD}" type="presParOf" srcId="{A1333EE2-D90A-4998-A0EA-585FA0B38F98}" destId="{56C47D37-6B26-4A3F-9B1B-8CD40DA84D41}" srcOrd="12" destOrd="0" presId="urn:microsoft.com/office/officeart/2005/8/layout/cycle1"/>
    <dgm:cxn modelId="{E6A78EC5-1593-4355-92C2-DA5C5C14322D}" type="presParOf" srcId="{A1333EE2-D90A-4998-A0EA-585FA0B38F98}" destId="{64D4D851-9D7F-4743-96CC-46099FBB9348}" srcOrd="13" destOrd="0" presId="urn:microsoft.com/office/officeart/2005/8/layout/cycle1"/>
    <dgm:cxn modelId="{CA32EC48-5017-4434-838E-1C73367AF281}" type="presParOf" srcId="{A1333EE2-D90A-4998-A0EA-585FA0B38F98}" destId="{EB7B17AF-4FFB-4295-8E44-BB4B3C974080}"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37A29E-2E1A-4A3A-A34E-DE7CF20AA88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fi-FI"/>
        </a:p>
      </dgm:t>
    </dgm:pt>
    <dgm:pt modelId="{CFA2DB45-64F7-4ABA-AD76-F8FE45C59ABC}">
      <dgm:prSet phldrT="[Teksti]"/>
      <dgm:spPr/>
      <dgm:t>
        <a:bodyPr/>
        <a:lstStyle/>
        <a:p>
          <a:r>
            <a:rPr lang="fi-FI" dirty="0"/>
            <a:t>GISIS/MS/IMO</a:t>
          </a:r>
        </a:p>
      </dgm:t>
    </dgm:pt>
    <dgm:pt modelId="{F043A110-F105-4B84-98A9-AB1FA560D4B7}" type="parTrans" cxnId="{3548803A-75FF-4EAB-983C-CC112ABE6737}">
      <dgm:prSet/>
      <dgm:spPr/>
      <dgm:t>
        <a:bodyPr/>
        <a:lstStyle/>
        <a:p>
          <a:endParaRPr lang="fi-FI"/>
        </a:p>
      </dgm:t>
    </dgm:pt>
    <dgm:pt modelId="{0A4A5BFC-42FB-4371-8C9A-16D0CA402453}" type="sibTrans" cxnId="{3548803A-75FF-4EAB-983C-CC112ABE6737}">
      <dgm:prSet/>
      <dgm:spPr/>
      <dgm:t>
        <a:bodyPr/>
        <a:lstStyle/>
        <a:p>
          <a:endParaRPr lang="fi-FI"/>
        </a:p>
      </dgm:t>
    </dgm:pt>
    <dgm:pt modelId="{9003F15E-7013-45EA-B11A-7DE331BBC0F4}">
      <dgm:prSet phldrT="[Teksti]"/>
      <dgm:spPr/>
      <dgm:t>
        <a:bodyPr/>
        <a:lstStyle/>
        <a:p>
          <a:r>
            <a:rPr lang="fi-FI" dirty="0"/>
            <a:t>Lainsäädäntö: </a:t>
          </a:r>
          <a:br>
            <a:rPr lang="fi-FI" dirty="0"/>
          </a:br>
          <a:r>
            <a:rPr lang="fi-FI" dirty="0"/>
            <a:t>vastustukset, hyväksynnät,</a:t>
          </a:r>
        </a:p>
        <a:p>
          <a:r>
            <a:rPr lang="fi-FI" dirty="0"/>
            <a:t>irtautumiset, kansallinen lainsäädäntö </a:t>
          </a:r>
        </a:p>
      </dgm:t>
    </dgm:pt>
    <dgm:pt modelId="{D8A97254-77C8-4543-A4C4-BFE51881BAB5}" type="parTrans" cxnId="{EBB831B3-6352-420F-80FA-905C1D2DB412}">
      <dgm:prSet/>
      <dgm:spPr/>
      <dgm:t>
        <a:bodyPr/>
        <a:lstStyle/>
        <a:p>
          <a:endParaRPr lang="fi-FI"/>
        </a:p>
      </dgm:t>
    </dgm:pt>
    <dgm:pt modelId="{F96BF34F-C8CA-4AC1-A5BB-0EF144713F6E}" type="sibTrans" cxnId="{EBB831B3-6352-420F-80FA-905C1D2DB412}">
      <dgm:prSet/>
      <dgm:spPr/>
      <dgm:t>
        <a:bodyPr/>
        <a:lstStyle/>
        <a:p>
          <a:endParaRPr lang="fi-FI"/>
        </a:p>
      </dgm:t>
    </dgm:pt>
    <dgm:pt modelId="{4D51E363-3356-4EA7-B470-94041D556DDD}">
      <dgm:prSet phldrT="[Teksti]"/>
      <dgm:spPr/>
      <dgm:t>
        <a:bodyPr/>
        <a:lstStyle/>
        <a:p>
          <a:r>
            <a:rPr lang="fi-FI" dirty="0"/>
            <a:t>Onnettomuudet, rikokset, alusten poikkeamat</a:t>
          </a:r>
        </a:p>
      </dgm:t>
    </dgm:pt>
    <dgm:pt modelId="{AAAF0CC8-D01F-4D3F-8C99-D6C8318ACD40}" type="parTrans" cxnId="{94022E29-4EC9-44E4-8BFC-97F7D084A3A6}">
      <dgm:prSet/>
      <dgm:spPr/>
      <dgm:t>
        <a:bodyPr/>
        <a:lstStyle/>
        <a:p>
          <a:endParaRPr lang="fi-FI"/>
        </a:p>
      </dgm:t>
    </dgm:pt>
    <dgm:pt modelId="{8FCA06E6-2240-47D1-8017-EC1E0D861BD7}" type="sibTrans" cxnId="{94022E29-4EC9-44E4-8BFC-97F7D084A3A6}">
      <dgm:prSet/>
      <dgm:spPr/>
      <dgm:t>
        <a:bodyPr/>
        <a:lstStyle/>
        <a:p>
          <a:endParaRPr lang="fi-FI"/>
        </a:p>
      </dgm:t>
    </dgm:pt>
    <dgm:pt modelId="{A1918643-0174-4621-8C05-407B2B2D11DD}">
      <dgm:prSet phldrT="[Teksti]"/>
      <dgm:spPr/>
      <dgm:t>
        <a:bodyPr/>
        <a:lstStyle/>
        <a:p>
          <a:r>
            <a:rPr lang="fi-FI" dirty="0"/>
            <a:t>Erivapaudet</a:t>
          </a:r>
        </a:p>
      </dgm:t>
    </dgm:pt>
    <dgm:pt modelId="{90DB4FDF-3971-4E63-97D1-83BEE179E39D}" type="parTrans" cxnId="{D007469D-9465-4774-9F66-3994152B2638}">
      <dgm:prSet/>
      <dgm:spPr/>
      <dgm:t>
        <a:bodyPr/>
        <a:lstStyle/>
        <a:p>
          <a:endParaRPr lang="fi-FI"/>
        </a:p>
      </dgm:t>
    </dgm:pt>
    <dgm:pt modelId="{C07335FA-8628-4AA6-9F20-DF17E74C94DE}" type="sibTrans" cxnId="{D007469D-9465-4774-9F66-3994152B2638}">
      <dgm:prSet/>
      <dgm:spPr/>
      <dgm:t>
        <a:bodyPr/>
        <a:lstStyle/>
        <a:p>
          <a:endParaRPr lang="fi-FI"/>
        </a:p>
      </dgm:t>
    </dgm:pt>
    <dgm:pt modelId="{7EE25D9C-6679-4269-851B-9A7A9F2C435A}">
      <dgm:prSet phldrT="[Teksti]"/>
      <dgm:spPr/>
      <dgm:t>
        <a:bodyPr/>
        <a:lstStyle/>
        <a:p>
          <a:r>
            <a:rPr lang="fi-FI" dirty="0"/>
            <a:t>Esimerkit, tiedonjako</a:t>
          </a:r>
        </a:p>
      </dgm:t>
    </dgm:pt>
    <dgm:pt modelId="{FD20B14B-DA6E-4BBB-8AEF-2A54240E4F43}" type="parTrans" cxnId="{E729AE42-1AD6-4DFE-AF40-BCE875188816}">
      <dgm:prSet/>
      <dgm:spPr/>
      <dgm:t>
        <a:bodyPr/>
        <a:lstStyle/>
        <a:p>
          <a:endParaRPr lang="fi-FI"/>
        </a:p>
      </dgm:t>
    </dgm:pt>
    <dgm:pt modelId="{09F5ED9F-A3FB-4045-AF14-5737C9C4864A}" type="sibTrans" cxnId="{E729AE42-1AD6-4DFE-AF40-BCE875188816}">
      <dgm:prSet/>
      <dgm:spPr/>
      <dgm:t>
        <a:bodyPr/>
        <a:lstStyle/>
        <a:p>
          <a:endParaRPr lang="fi-FI"/>
        </a:p>
      </dgm:t>
    </dgm:pt>
    <dgm:pt modelId="{D21B4399-A6AD-42C0-AE97-527160E687AD}">
      <dgm:prSet/>
      <dgm:spPr/>
      <dgm:t>
        <a:bodyPr/>
        <a:lstStyle/>
        <a:p>
          <a:r>
            <a:rPr lang="fi-FI" dirty="0"/>
            <a:t>Vuosiraportit</a:t>
          </a:r>
        </a:p>
      </dgm:t>
    </dgm:pt>
    <dgm:pt modelId="{385B63C4-5DC9-4803-B49C-0D975A5CA85C}" type="parTrans" cxnId="{B7AF58AB-6E59-450C-BCE8-0D5D42EFF038}">
      <dgm:prSet/>
      <dgm:spPr/>
      <dgm:t>
        <a:bodyPr/>
        <a:lstStyle/>
        <a:p>
          <a:endParaRPr lang="fi-FI"/>
        </a:p>
      </dgm:t>
    </dgm:pt>
    <dgm:pt modelId="{7E798999-BB19-42FA-918F-1D465FA0D81E}" type="sibTrans" cxnId="{B7AF58AB-6E59-450C-BCE8-0D5D42EFF038}">
      <dgm:prSet/>
      <dgm:spPr/>
      <dgm:t>
        <a:bodyPr/>
        <a:lstStyle/>
        <a:p>
          <a:endParaRPr lang="fi-FI"/>
        </a:p>
      </dgm:t>
    </dgm:pt>
    <dgm:pt modelId="{83F72899-05EE-4711-8EB7-7E504E4C75F3}" type="pres">
      <dgm:prSet presAssocID="{D837A29E-2E1A-4A3A-A34E-DE7CF20AA88B}" presName="cycle" presStyleCnt="0">
        <dgm:presLayoutVars>
          <dgm:chMax val="1"/>
          <dgm:dir/>
          <dgm:animLvl val="ctr"/>
          <dgm:resizeHandles val="exact"/>
        </dgm:presLayoutVars>
      </dgm:prSet>
      <dgm:spPr/>
    </dgm:pt>
    <dgm:pt modelId="{CC9FA391-BBFD-49FC-AA74-67326BBB2DBD}" type="pres">
      <dgm:prSet presAssocID="{CFA2DB45-64F7-4ABA-AD76-F8FE45C59ABC}" presName="centerShape" presStyleLbl="node0" presStyleIdx="0" presStyleCnt="1"/>
      <dgm:spPr/>
    </dgm:pt>
    <dgm:pt modelId="{9BA15A53-45CF-47CD-9EF9-80EBF645AA32}" type="pres">
      <dgm:prSet presAssocID="{D8A97254-77C8-4543-A4C4-BFE51881BAB5}" presName="Name9" presStyleLbl="parChTrans1D2" presStyleIdx="0" presStyleCnt="5"/>
      <dgm:spPr/>
    </dgm:pt>
    <dgm:pt modelId="{3B97573F-D02D-4D4D-9515-04DE63953214}" type="pres">
      <dgm:prSet presAssocID="{D8A97254-77C8-4543-A4C4-BFE51881BAB5}" presName="connTx" presStyleLbl="parChTrans1D2" presStyleIdx="0" presStyleCnt="5"/>
      <dgm:spPr/>
    </dgm:pt>
    <dgm:pt modelId="{515E01E4-03B1-4DCA-8A70-AF4BE8B2C2D7}" type="pres">
      <dgm:prSet presAssocID="{9003F15E-7013-45EA-B11A-7DE331BBC0F4}" presName="node" presStyleLbl="node1" presStyleIdx="0" presStyleCnt="5" custScaleX="196374" custScaleY="74245">
        <dgm:presLayoutVars>
          <dgm:bulletEnabled val="1"/>
        </dgm:presLayoutVars>
      </dgm:prSet>
      <dgm:spPr>
        <a:prstGeom prst="roundRect">
          <a:avLst/>
        </a:prstGeom>
      </dgm:spPr>
    </dgm:pt>
    <dgm:pt modelId="{3410D565-5FB0-4966-A25F-E07CB4913DCF}" type="pres">
      <dgm:prSet presAssocID="{AAAF0CC8-D01F-4D3F-8C99-D6C8318ACD40}" presName="Name9" presStyleLbl="parChTrans1D2" presStyleIdx="1" presStyleCnt="5"/>
      <dgm:spPr/>
    </dgm:pt>
    <dgm:pt modelId="{3B48BCC8-039A-45DA-939C-1F43ADEE79C6}" type="pres">
      <dgm:prSet presAssocID="{AAAF0CC8-D01F-4D3F-8C99-D6C8318ACD40}" presName="connTx" presStyleLbl="parChTrans1D2" presStyleIdx="1" presStyleCnt="5"/>
      <dgm:spPr/>
    </dgm:pt>
    <dgm:pt modelId="{98F84A92-F9E5-44D9-B703-FDE2702FD570}" type="pres">
      <dgm:prSet presAssocID="{4D51E363-3356-4EA7-B470-94041D556DDD}" presName="node" presStyleLbl="node1" presStyleIdx="1" presStyleCnt="5" custScaleY="64346">
        <dgm:presLayoutVars>
          <dgm:bulletEnabled val="1"/>
        </dgm:presLayoutVars>
      </dgm:prSet>
      <dgm:spPr>
        <a:prstGeom prst="roundRect">
          <a:avLst/>
        </a:prstGeom>
      </dgm:spPr>
    </dgm:pt>
    <dgm:pt modelId="{6BBF45CB-6503-4531-B5D5-DB0628DDB992}" type="pres">
      <dgm:prSet presAssocID="{90DB4FDF-3971-4E63-97D1-83BEE179E39D}" presName="Name9" presStyleLbl="parChTrans1D2" presStyleIdx="2" presStyleCnt="5"/>
      <dgm:spPr/>
    </dgm:pt>
    <dgm:pt modelId="{F6E2AA95-ADCD-4D75-BC17-A9534A185351}" type="pres">
      <dgm:prSet presAssocID="{90DB4FDF-3971-4E63-97D1-83BEE179E39D}" presName="connTx" presStyleLbl="parChTrans1D2" presStyleIdx="2" presStyleCnt="5"/>
      <dgm:spPr/>
    </dgm:pt>
    <dgm:pt modelId="{BDF9F48C-28EE-45D1-9352-C66F7A31E66E}" type="pres">
      <dgm:prSet presAssocID="{A1918643-0174-4621-8C05-407B2B2D11DD}" presName="node" presStyleLbl="node1" presStyleIdx="2" presStyleCnt="5" custScaleY="29164">
        <dgm:presLayoutVars>
          <dgm:bulletEnabled val="1"/>
        </dgm:presLayoutVars>
      </dgm:prSet>
      <dgm:spPr>
        <a:prstGeom prst="roundRect">
          <a:avLst/>
        </a:prstGeom>
      </dgm:spPr>
    </dgm:pt>
    <dgm:pt modelId="{296B511D-B558-4087-8337-33ADFBF76282}" type="pres">
      <dgm:prSet presAssocID="{FD20B14B-DA6E-4BBB-8AEF-2A54240E4F43}" presName="Name9" presStyleLbl="parChTrans1D2" presStyleIdx="3" presStyleCnt="5"/>
      <dgm:spPr/>
    </dgm:pt>
    <dgm:pt modelId="{6DA564AB-A55B-4D65-B278-47545AD2A798}" type="pres">
      <dgm:prSet presAssocID="{FD20B14B-DA6E-4BBB-8AEF-2A54240E4F43}" presName="connTx" presStyleLbl="parChTrans1D2" presStyleIdx="3" presStyleCnt="5"/>
      <dgm:spPr/>
    </dgm:pt>
    <dgm:pt modelId="{8593123F-49E5-4FBA-BE96-9B6916091901}" type="pres">
      <dgm:prSet presAssocID="{7EE25D9C-6679-4269-851B-9A7A9F2C435A}" presName="node" presStyleLbl="node1" presStyleIdx="3" presStyleCnt="5" custScaleY="54746">
        <dgm:presLayoutVars>
          <dgm:bulletEnabled val="1"/>
        </dgm:presLayoutVars>
      </dgm:prSet>
      <dgm:spPr>
        <a:prstGeom prst="roundRect">
          <a:avLst/>
        </a:prstGeom>
      </dgm:spPr>
    </dgm:pt>
    <dgm:pt modelId="{565819D5-8F25-4BB1-BF64-3CDA02D630E0}" type="pres">
      <dgm:prSet presAssocID="{385B63C4-5DC9-4803-B49C-0D975A5CA85C}" presName="Name9" presStyleLbl="parChTrans1D2" presStyleIdx="4" presStyleCnt="5"/>
      <dgm:spPr/>
    </dgm:pt>
    <dgm:pt modelId="{56DD4DE2-BE45-41E9-AA90-3D48914FE343}" type="pres">
      <dgm:prSet presAssocID="{385B63C4-5DC9-4803-B49C-0D975A5CA85C}" presName="connTx" presStyleLbl="parChTrans1D2" presStyleIdx="4" presStyleCnt="5"/>
      <dgm:spPr/>
    </dgm:pt>
    <dgm:pt modelId="{78728F8D-AF08-4B65-BDBB-FA36E37FD61E}" type="pres">
      <dgm:prSet presAssocID="{D21B4399-A6AD-42C0-AE97-527160E687AD}" presName="node" presStyleLbl="node1" presStyleIdx="4" presStyleCnt="5" custScaleY="24006">
        <dgm:presLayoutVars>
          <dgm:bulletEnabled val="1"/>
        </dgm:presLayoutVars>
      </dgm:prSet>
      <dgm:spPr>
        <a:prstGeom prst="roundRect">
          <a:avLst/>
        </a:prstGeom>
      </dgm:spPr>
    </dgm:pt>
  </dgm:ptLst>
  <dgm:cxnLst>
    <dgm:cxn modelId="{C080890B-FA37-493A-ADC1-80928D024F4E}" type="presOf" srcId="{AAAF0CC8-D01F-4D3F-8C99-D6C8318ACD40}" destId="{3410D565-5FB0-4966-A25F-E07CB4913DCF}" srcOrd="0" destOrd="0" presId="urn:microsoft.com/office/officeart/2005/8/layout/radial1"/>
    <dgm:cxn modelId="{958B9D0B-253C-4E26-ABC7-FE111A0DB893}" type="presOf" srcId="{385B63C4-5DC9-4803-B49C-0D975A5CA85C}" destId="{56DD4DE2-BE45-41E9-AA90-3D48914FE343}" srcOrd="1" destOrd="0" presId="urn:microsoft.com/office/officeart/2005/8/layout/radial1"/>
    <dgm:cxn modelId="{51A0F70B-ACA7-42E7-821F-3A08473BBBC4}" type="presOf" srcId="{9003F15E-7013-45EA-B11A-7DE331BBC0F4}" destId="{515E01E4-03B1-4DCA-8A70-AF4BE8B2C2D7}" srcOrd="0" destOrd="0" presId="urn:microsoft.com/office/officeart/2005/8/layout/radial1"/>
    <dgm:cxn modelId="{CFB8CB28-79BC-42F9-BC12-7E0FC24CCA47}" type="presOf" srcId="{4D51E363-3356-4EA7-B470-94041D556DDD}" destId="{98F84A92-F9E5-44D9-B703-FDE2702FD570}" srcOrd="0" destOrd="0" presId="urn:microsoft.com/office/officeart/2005/8/layout/radial1"/>
    <dgm:cxn modelId="{94022E29-4EC9-44E4-8BFC-97F7D084A3A6}" srcId="{CFA2DB45-64F7-4ABA-AD76-F8FE45C59ABC}" destId="{4D51E363-3356-4EA7-B470-94041D556DDD}" srcOrd="1" destOrd="0" parTransId="{AAAF0CC8-D01F-4D3F-8C99-D6C8318ACD40}" sibTransId="{8FCA06E6-2240-47D1-8017-EC1E0D861BD7}"/>
    <dgm:cxn modelId="{93075B38-0775-48A6-9BB5-2B46323A9CEF}" type="presOf" srcId="{FD20B14B-DA6E-4BBB-8AEF-2A54240E4F43}" destId="{6DA564AB-A55B-4D65-B278-47545AD2A798}" srcOrd="1" destOrd="0" presId="urn:microsoft.com/office/officeart/2005/8/layout/radial1"/>
    <dgm:cxn modelId="{3548803A-75FF-4EAB-983C-CC112ABE6737}" srcId="{D837A29E-2E1A-4A3A-A34E-DE7CF20AA88B}" destId="{CFA2DB45-64F7-4ABA-AD76-F8FE45C59ABC}" srcOrd="0" destOrd="0" parTransId="{F043A110-F105-4B84-98A9-AB1FA560D4B7}" sibTransId="{0A4A5BFC-42FB-4371-8C9A-16D0CA402453}"/>
    <dgm:cxn modelId="{E729AE42-1AD6-4DFE-AF40-BCE875188816}" srcId="{CFA2DB45-64F7-4ABA-AD76-F8FE45C59ABC}" destId="{7EE25D9C-6679-4269-851B-9A7A9F2C435A}" srcOrd="3" destOrd="0" parTransId="{FD20B14B-DA6E-4BBB-8AEF-2A54240E4F43}" sibTransId="{09F5ED9F-A3FB-4045-AF14-5737C9C4864A}"/>
    <dgm:cxn modelId="{2AB22E59-46B1-4676-96A3-7E4C48FAF4BD}" type="presOf" srcId="{385B63C4-5DC9-4803-B49C-0D975A5CA85C}" destId="{565819D5-8F25-4BB1-BF64-3CDA02D630E0}" srcOrd="0" destOrd="0" presId="urn:microsoft.com/office/officeart/2005/8/layout/radial1"/>
    <dgm:cxn modelId="{BCE3F495-2579-404A-BB36-DA87EC5A6614}" type="presOf" srcId="{90DB4FDF-3971-4E63-97D1-83BEE179E39D}" destId="{F6E2AA95-ADCD-4D75-BC17-A9534A185351}" srcOrd="1" destOrd="0" presId="urn:microsoft.com/office/officeart/2005/8/layout/radial1"/>
    <dgm:cxn modelId="{F7C9AF96-4FC9-4DB5-A2CB-2FBE2D8E35AE}" type="presOf" srcId="{7EE25D9C-6679-4269-851B-9A7A9F2C435A}" destId="{8593123F-49E5-4FBA-BE96-9B6916091901}" srcOrd="0" destOrd="0" presId="urn:microsoft.com/office/officeart/2005/8/layout/radial1"/>
    <dgm:cxn modelId="{D007469D-9465-4774-9F66-3994152B2638}" srcId="{CFA2DB45-64F7-4ABA-AD76-F8FE45C59ABC}" destId="{A1918643-0174-4621-8C05-407B2B2D11DD}" srcOrd="2" destOrd="0" parTransId="{90DB4FDF-3971-4E63-97D1-83BEE179E39D}" sibTransId="{C07335FA-8628-4AA6-9F20-DF17E74C94DE}"/>
    <dgm:cxn modelId="{F942D6A1-DCA3-4806-9A14-EDFC843F1977}" type="presOf" srcId="{D8A97254-77C8-4543-A4C4-BFE51881BAB5}" destId="{3B97573F-D02D-4D4D-9515-04DE63953214}" srcOrd="1" destOrd="0" presId="urn:microsoft.com/office/officeart/2005/8/layout/radial1"/>
    <dgm:cxn modelId="{7AD591A4-AEFB-4CA8-A1FA-205799ADEABA}" type="presOf" srcId="{CFA2DB45-64F7-4ABA-AD76-F8FE45C59ABC}" destId="{CC9FA391-BBFD-49FC-AA74-67326BBB2DBD}" srcOrd="0" destOrd="0" presId="urn:microsoft.com/office/officeart/2005/8/layout/radial1"/>
    <dgm:cxn modelId="{CF52C4A8-0769-4ECD-AC69-61FB7FB6AC84}" type="presOf" srcId="{90DB4FDF-3971-4E63-97D1-83BEE179E39D}" destId="{6BBF45CB-6503-4531-B5D5-DB0628DDB992}" srcOrd="0" destOrd="0" presId="urn:microsoft.com/office/officeart/2005/8/layout/radial1"/>
    <dgm:cxn modelId="{932DFDA9-9763-41AA-9E85-0776D7ABE29C}" type="presOf" srcId="{D837A29E-2E1A-4A3A-A34E-DE7CF20AA88B}" destId="{83F72899-05EE-4711-8EB7-7E504E4C75F3}" srcOrd="0" destOrd="0" presId="urn:microsoft.com/office/officeart/2005/8/layout/radial1"/>
    <dgm:cxn modelId="{B7AF58AB-6E59-450C-BCE8-0D5D42EFF038}" srcId="{CFA2DB45-64F7-4ABA-AD76-F8FE45C59ABC}" destId="{D21B4399-A6AD-42C0-AE97-527160E687AD}" srcOrd="4" destOrd="0" parTransId="{385B63C4-5DC9-4803-B49C-0D975A5CA85C}" sibTransId="{7E798999-BB19-42FA-918F-1D465FA0D81E}"/>
    <dgm:cxn modelId="{EBB831B3-6352-420F-80FA-905C1D2DB412}" srcId="{CFA2DB45-64F7-4ABA-AD76-F8FE45C59ABC}" destId="{9003F15E-7013-45EA-B11A-7DE331BBC0F4}" srcOrd="0" destOrd="0" parTransId="{D8A97254-77C8-4543-A4C4-BFE51881BAB5}" sibTransId="{F96BF34F-C8CA-4AC1-A5BB-0EF144713F6E}"/>
    <dgm:cxn modelId="{73815FC2-0304-4369-B798-50A7275DA8CD}" type="presOf" srcId="{A1918643-0174-4621-8C05-407B2B2D11DD}" destId="{BDF9F48C-28EE-45D1-9352-C66F7A31E66E}" srcOrd="0" destOrd="0" presId="urn:microsoft.com/office/officeart/2005/8/layout/radial1"/>
    <dgm:cxn modelId="{E24F0DC5-F02E-4BC8-8E5B-1C8AD8FCF44D}" type="presOf" srcId="{D8A97254-77C8-4543-A4C4-BFE51881BAB5}" destId="{9BA15A53-45CF-47CD-9EF9-80EBF645AA32}" srcOrd="0" destOrd="0" presId="urn:microsoft.com/office/officeart/2005/8/layout/radial1"/>
    <dgm:cxn modelId="{1CC060C5-E916-4885-A346-12A196EC8F16}" type="presOf" srcId="{D21B4399-A6AD-42C0-AE97-527160E687AD}" destId="{78728F8D-AF08-4B65-BDBB-FA36E37FD61E}" srcOrd="0" destOrd="0" presId="urn:microsoft.com/office/officeart/2005/8/layout/radial1"/>
    <dgm:cxn modelId="{114223D7-6DB3-4077-B247-2B97B845BEE7}" type="presOf" srcId="{AAAF0CC8-D01F-4D3F-8C99-D6C8318ACD40}" destId="{3B48BCC8-039A-45DA-939C-1F43ADEE79C6}" srcOrd="1" destOrd="0" presId="urn:microsoft.com/office/officeart/2005/8/layout/radial1"/>
    <dgm:cxn modelId="{45D253E5-7563-41DF-8167-A80532E0A64D}" type="presOf" srcId="{FD20B14B-DA6E-4BBB-8AEF-2A54240E4F43}" destId="{296B511D-B558-4087-8337-33ADFBF76282}" srcOrd="0" destOrd="0" presId="urn:microsoft.com/office/officeart/2005/8/layout/radial1"/>
    <dgm:cxn modelId="{9848558F-E829-4810-89C0-31762C8214BC}" type="presParOf" srcId="{83F72899-05EE-4711-8EB7-7E504E4C75F3}" destId="{CC9FA391-BBFD-49FC-AA74-67326BBB2DBD}" srcOrd="0" destOrd="0" presId="urn:microsoft.com/office/officeart/2005/8/layout/radial1"/>
    <dgm:cxn modelId="{DD17A5A1-05DE-4EEC-9CB2-A5330909831C}" type="presParOf" srcId="{83F72899-05EE-4711-8EB7-7E504E4C75F3}" destId="{9BA15A53-45CF-47CD-9EF9-80EBF645AA32}" srcOrd="1" destOrd="0" presId="urn:microsoft.com/office/officeart/2005/8/layout/radial1"/>
    <dgm:cxn modelId="{02180325-4561-4B31-9EA1-51528B49C6C0}" type="presParOf" srcId="{9BA15A53-45CF-47CD-9EF9-80EBF645AA32}" destId="{3B97573F-D02D-4D4D-9515-04DE63953214}" srcOrd="0" destOrd="0" presId="urn:microsoft.com/office/officeart/2005/8/layout/radial1"/>
    <dgm:cxn modelId="{4870FBFA-C532-430E-9D54-AB0ECE70E810}" type="presParOf" srcId="{83F72899-05EE-4711-8EB7-7E504E4C75F3}" destId="{515E01E4-03B1-4DCA-8A70-AF4BE8B2C2D7}" srcOrd="2" destOrd="0" presId="urn:microsoft.com/office/officeart/2005/8/layout/radial1"/>
    <dgm:cxn modelId="{814C44D7-8D57-4527-99DD-32477BF42282}" type="presParOf" srcId="{83F72899-05EE-4711-8EB7-7E504E4C75F3}" destId="{3410D565-5FB0-4966-A25F-E07CB4913DCF}" srcOrd="3" destOrd="0" presId="urn:microsoft.com/office/officeart/2005/8/layout/radial1"/>
    <dgm:cxn modelId="{55F00DB1-8C64-4D61-A827-B2A96D86B313}" type="presParOf" srcId="{3410D565-5FB0-4966-A25F-E07CB4913DCF}" destId="{3B48BCC8-039A-45DA-939C-1F43ADEE79C6}" srcOrd="0" destOrd="0" presId="urn:microsoft.com/office/officeart/2005/8/layout/radial1"/>
    <dgm:cxn modelId="{1DE04AED-32BD-42A2-9791-F66A3F8AF13E}" type="presParOf" srcId="{83F72899-05EE-4711-8EB7-7E504E4C75F3}" destId="{98F84A92-F9E5-44D9-B703-FDE2702FD570}" srcOrd="4" destOrd="0" presId="urn:microsoft.com/office/officeart/2005/8/layout/radial1"/>
    <dgm:cxn modelId="{BA37D7BD-FE18-4BD9-B942-04BA1AB1C65F}" type="presParOf" srcId="{83F72899-05EE-4711-8EB7-7E504E4C75F3}" destId="{6BBF45CB-6503-4531-B5D5-DB0628DDB992}" srcOrd="5" destOrd="0" presId="urn:microsoft.com/office/officeart/2005/8/layout/radial1"/>
    <dgm:cxn modelId="{D606E4BB-86D3-4CFB-8A37-F9095521AEF8}" type="presParOf" srcId="{6BBF45CB-6503-4531-B5D5-DB0628DDB992}" destId="{F6E2AA95-ADCD-4D75-BC17-A9534A185351}" srcOrd="0" destOrd="0" presId="urn:microsoft.com/office/officeart/2005/8/layout/radial1"/>
    <dgm:cxn modelId="{C393380B-2FC0-42DB-AA0B-162644645387}" type="presParOf" srcId="{83F72899-05EE-4711-8EB7-7E504E4C75F3}" destId="{BDF9F48C-28EE-45D1-9352-C66F7A31E66E}" srcOrd="6" destOrd="0" presId="urn:microsoft.com/office/officeart/2005/8/layout/radial1"/>
    <dgm:cxn modelId="{3A1675FE-8AD2-4594-875D-2942099A59FF}" type="presParOf" srcId="{83F72899-05EE-4711-8EB7-7E504E4C75F3}" destId="{296B511D-B558-4087-8337-33ADFBF76282}" srcOrd="7" destOrd="0" presId="urn:microsoft.com/office/officeart/2005/8/layout/radial1"/>
    <dgm:cxn modelId="{C1F5A736-571E-4E55-8896-4C216BAE65B4}" type="presParOf" srcId="{296B511D-B558-4087-8337-33ADFBF76282}" destId="{6DA564AB-A55B-4D65-B278-47545AD2A798}" srcOrd="0" destOrd="0" presId="urn:microsoft.com/office/officeart/2005/8/layout/radial1"/>
    <dgm:cxn modelId="{9DBDBFC6-3D4A-41BD-8317-7828CF184055}" type="presParOf" srcId="{83F72899-05EE-4711-8EB7-7E504E4C75F3}" destId="{8593123F-49E5-4FBA-BE96-9B6916091901}" srcOrd="8" destOrd="0" presId="urn:microsoft.com/office/officeart/2005/8/layout/radial1"/>
    <dgm:cxn modelId="{C376D0FC-7CC2-45C5-8D53-B22092416934}" type="presParOf" srcId="{83F72899-05EE-4711-8EB7-7E504E4C75F3}" destId="{565819D5-8F25-4BB1-BF64-3CDA02D630E0}" srcOrd="9" destOrd="0" presId="urn:microsoft.com/office/officeart/2005/8/layout/radial1"/>
    <dgm:cxn modelId="{EAA90813-805E-4FB8-8FA8-D64300D14AAA}" type="presParOf" srcId="{565819D5-8F25-4BB1-BF64-3CDA02D630E0}" destId="{56DD4DE2-BE45-41E9-AA90-3D48914FE343}" srcOrd="0" destOrd="0" presId="urn:microsoft.com/office/officeart/2005/8/layout/radial1"/>
    <dgm:cxn modelId="{2BEA2340-47C5-454A-8C11-E9E520907B31}" type="presParOf" srcId="{83F72899-05EE-4711-8EB7-7E504E4C75F3}" destId="{78728F8D-AF08-4B65-BDBB-FA36E37FD61E}"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D1C3C-4CA8-4F71-9910-6BD524151705}">
      <dsp:nvSpPr>
        <dsp:cNvPr id="0" name=""/>
        <dsp:cNvSpPr/>
      </dsp:nvSpPr>
      <dsp:spPr>
        <a:xfrm>
          <a:off x="3739868" y="37758"/>
          <a:ext cx="1269104" cy="1269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i-FI" sz="900" kern="1200"/>
            <a:t>Toimijoiden sisäiset katselmukset/ ulkoiset auditoinnit</a:t>
          </a:r>
        </a:p>
      </dsp:txBody>
      <dsp:txXfrm>
        <a:off x="3739868" y="37758"/>
        <a:ext cx="1269104" cy="1269104"/>
      </dsp:txXfrm>
    </dsp:sp>
    <dsp:sp modelId="{49DA020D-5B63-452A-B4AE-4AEB45400EDA}">
      <dsp:nvSpPr>
        <dsp:cNvPr id="0" name=""/>
        <dsp:cNvSpPr/>
      </dsp:nvSpPr>
      <dsp:spPr>
        <a:xfrm>
          <a:off x="748757" y="356"/>
          <a:ext cx="4765439" cy="4765439"/>
        </a:xfrm>
        <a:prstGeom prst="circularArrow">
          <a:avLst>
            <a:gd name="adj1" fmla="val 5193"/>
            <a:gd name="adj2" fmla="val 335401"/>
            <a:gd name="adj3" fmla="val 21295328"/>
            <a:gd name="adj4" fmla="val 19764411"/>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A318C2-546C-4200-B961-A5B38D0C8C65}">
      <dsp:nvSpPr>
        <dsp:cNvPr id="0" name=""/>
        <dsp:cNvSpPr/>
      </dsp:nvSpPr>
      <dsp:spPr>
        <a:xfrm>
          <a:off x="4508049" y="2401977"/>
          <a:ext cx="1269104" cy="1269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i-FI" sz="1400" b="1" kern="1200" dirty="0"/>
            <a:t>Merenkulun hallinnon katselmus</a:t>
          </a:r>
        </a:p>
      </dsp:txBody>
      <dsp:txXfrm>
        <a:off x="4508049" y="2401977"/>
        <a:ext cx="1269104" cy="1269104"/>
      </dsp:txXfrm>
    </dsp:sp>
    <dsp:sp modelId="{DC0732ED-7AA3-48BA-B2C4-DC9A738B88A3}">
      <dsp:nvSpPr>
        <dsp:cNvPr id="0" name=""/>
        <dsp:cNvSpPr/>
      </dsp:nvSpPr>
      <dsp:spPr>
        <a:xfrm>
          <a:off x="748757" y="356"/>
          <a:ext cx="4765439" cy="4765439"/>
        </a:xfrm>
        <a:prstGeom prst="circularArrow">
          <a:avLst>
            <a:gd name="adj1" fmla="val 5193"/>
            <a:gd name="adj2" fmla="val 335401"/>
            <a:gd name="adj3" fmla="val 4016860"/>
            <a:gd name="adj4" fmla="val 2251448"/>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ADD42F-7BFB-4F7F-B740-2F1C937BF31C}">
      <dsp:nvSpPr>
        <dsp:cNvPr id="0" name=""/>
        <dsp:cNvSpPr/>
      </dsp:nvSpPr>
      <dsp:spPr>
        <a:xfrm>
          <a:off x="2496925" y="3863144"/>
          <a:ext cx="1269104" cy="1269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i-FI" sz="900" kern="1200"/>
            <a:t>Parannustoimet</a:t>
          </a:r>
        </a:p>
      </dsp:txBody>
      <dsp:txXfrm>
        <a:off x="2496925" y="3863144"/>
        <a:ext cx="1269104" cy="1269104"/>
      </dsp:txXfrm>
    </dsp:sp>
    <dsp:sp modelId="{6AF8DE68-EF0A-4778-B146-8070668D2322}">
      <dsp:nvSpPr>
        <dsp:cNvPr id="0" name=""/>
        <dsp:cNvSpPr/>
      </dsp:nvSpPr>
      <dsp:spPr>
        <a:xfrm>
          <a:off x="748757" y="356"/>
          <a:ext cx="4765439" cy="4765439"/>
        </a:xfrm>
        <a:prstGeom prst="circularArrow">
          <a:avLst>
            <a:gd name="adj1" fmla="val 5193"/>
            <a:gd name="adj2" fmla="val 335401"/>
            <a:gd name="adj3" fmla="val 8213151"/>
            <a:gd name="adj4" fmla="val 6447739"/>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36125-3722-4B9D-84B9-E21B99725B9D}">
      <dsp:nvSpPr>
        <dsp:cNvPr id="0" name=""/>
        <dsp:cNvSpPr/>
      </dsp:nvSpPr>
      <dsp:spPr>
        <a:xfrm>
          <a:off x="485800" y="2401977"/>
          <a:ext cx="1269104" cy="1269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i-FI" sz="900" kern="1200"/>
            <a:t>Toimijakohtainen mittaaminen</a:t>
          </a:r>
        </a:p>
      </dsp:txBody>
      <dsp:txXfrm>
        <a:off x="485800" y="2401977"/>
        <a:ext cx="1269104" cy="1269104"/>
      </dsp:txXfrm>
    </dsp:sp>
    <dsp:sp modelId="{66471711-8036-4604-8D81-D5787E0DA716}">
      <dsp:nvSpPr>
        <dsp:cNvPr id="0" name=""/>
        <dsp:cNvSpPr/>
      </dsp:nvSpPr>
      <dsp:spPr>
        <a:xfrm>
          <a:off x="748757" y="356"/>
          <a:ext cx="4765439" cy="4765439"/>
        </a:xfrm>
        <a:prstGeom prst="circularArrow">
          <a:avLst>
            <a:gd name="adj1" fmla="val 5193"/>
            <a:gd name="adj2" fmla="val 335401"/>
            <a:gd name="adj3" fmla="val 12300188"/>
            <a:gd name="adj4" fmla="val 10769271"/>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D851-9D7F-4743-96CC-46099FBB9348}">
      <dsp:nvSpPr>
        <dsp:cNvPr id="0" name=""/>
        <dsp:cNvSpPr/>
      </dsp:nvSpPr>
      <dsp:spPr>
        <a:xfrm>
          <a:off x="1253981" y="37758"/>
          <a:ext cx="1269104" cy="1269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i-FI" sz="900" kern="1200"/>
            <a:t>Strategiat ja ohjaus, Toimintaympäristön ja lainsäädännön kehitys ja sen seuranta</a:t>
          </a:r>
        </a:p>
      </dsp:txBody>
      <dsp:txXfrm>
        <a:off x="1253981" y="37758"/>
        <a:ext cx="1269104" cy="1269104"/>
      </dsp:txXfrm>
    </dsp:sp>
    <dsp:sp modelId="{EB7B17AF-4FFB-4295-8E44-BB4B3C974080}">
      <dsp:nvSpPr>
        <dsp:cNvPr id="0" name=""/>
        <dsp:cNvSpPr/>
      </dsp:nvSpPr>
      <dsp:spPr>
        <a:xfrm>
          <a:off x="748757" y="356"/>
          <a:ext cx="4765439" cy="4765439"/>
        </a:xfrm>
        <a:prstGeom prst="circularArrow">
          <a:avLst>
            <a:gd name="adj1" fmla="val 5193"/>
            <a:gd name="adj2" fmla="val 335401"/>
            <a:gd name="adj3" fmla="val 16867842"/>
            <a:gd name="adj4" fmla="val 15196757"/>
            <a:gd name="adj5" fmla="val 605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FA391-BBFD-49FC-AA74-67326BBB2DBD}">
      <dsp:nvSpPr>
        <dsp:cNvPr id="0" name=""/>
        <dsp:cNvSpPr/>
      </dsp:nvSpPr>
      <dsp:spPr>
        <a:xfrm>
          <a:off x="5012275" y="2091561"/>
          <a:ext cx="1548324" cy="15483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i-FI" sz="1100" kern="1200" dirty="0"/>
            <a:t>GISIS/MS/IMO</a:t>
          </a:r>
        </a:p>
      </dsp:txBody>
      <dsp:txXfrm>
        <a:off x="5239022" y="2318308"/>
        <a:ext cx="1094830" cy="1094830"/>
      </dsp:txXfrm>
    </dsp:sp>
    <dsp:sp modelId="{9BA15A53-45CF-47CD-9EF9-80EBF645AA32}">
      <dsp:nvSpPr>
        <dsp:cNvPr id="0" name=""/>
        <dsp:cNvSpPr/>
      </dsp:nvSpPr>
      <dsp:spPr>
        <a:xfrm rot="16200000">
          <a:off x="5453995" y="1747077"/>
          <a:ext cx="664884" cy="24082"/>
        </a:xfrm>
        <a:custGeom>
          <a:avLst/>
          <a:gdLst/>
          <a:ahLst/>
          <a:cxnLst/>
          <a:rect l="0" t="0" r="0" b="0"/>
          <a:pathLst>
            <a:path>
              <a:moveTo>
                <a:pt x="0" y="12041"/>
              </a:moveTo>
              <a:lnTo>
                <a:pt x="664884" y="120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5769815" y="1742496"/>
        <a:ext cx="33244" cy="33244"/>
      </dsp:txXfrm>
    </dsp:sp>
    <dsp:sp modelId="{515E01E4-03B1-4DCA-8A70-AF4BE8B2C2D7}">
      <dsp:nvSpPr>
        <dsp:cNvPr id="0" name=""/>
        <dsp:cNvSpPr/>
      </dsp:nvSpPr>
      <dsp:spPr>
        <a:xfrm>
          <a:off x="4266184" y="277123"/>
          <a:ext cx="3040505" cy="11495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i-FI" sz="1300" kern="1200" dirty="0"/>
            <a:t>Lainsäädäntö: </a:t>
          </a:r>
          <a:br>
            <a:rPr lang="fi-FI" sz="1300" kern="1200" dirty="0"/>
          </a:br>
          <a:r>
            <a:rPr lang="fi-FI" sz="1300" kern="1200" dirty="0"/>
            <a:t>vastustukset, hyväksynnät,</a:t>
          </a:r>
        </a:p>
        <a:p>
          <a:pPr marL="0" lvl="0" indent="0" algn="ctr" defTabSz="577850">
            <a:lnSpc>
              <a:spcPct val="90000"/>
            </a:lnSpc>
            <a:spcBef>
              <a:spcPct val="0"/>
            </a:spcBef>
            <a:spcAft>
              <a:spcPct val="35000"/>
            </a:spcAft>
            <a:buNone/>
          </a:pPr>
          <a:r>
            <a:rPr lang="fi-FI" sz="1300" kern="1200" dirty="0"/>
            <a:t>irtautumiset, kansallinen lainsäädäntö </a:t>
          </a:r>
        </a:p>
      </dsp:txBody>
      <dsp:txXfrm>
        <a:off x="4322301" y="333240"/>
        <a:ext cx="2928271" cy="1037319"/>
      </dsp:txXfrm>
    </dsp:sp>
    <dsp:sp modelId="{3410D565-5FB0-4966-A25F-E07CB4913DCF}">
      <dsp:nvSpPr>
        <dsp:cNvPr id="0" name=""/>
        <dsp:cNvSpPr/>
      </dsp:nvSpPr>
      <dsp:spPr>
        <a:xfrm rot="20520000">
          <a:off x="6510154" y="2535183"/>
          <a:ext cx="513042" cy="24082"/>
        </a:xfrm>
        <a:custGeom>
          <a:avLst/>
          <a:gdLst/>
          <a:ahLst/>
          <a:cxnLst/>
          <a:rect l="0" t="0" r="0" b="0"/>
          <a:pathLst>
            <a:path>
              <a:moveTo>
                <a:pt x="0" y="12041"/>
              </a:moveTo>
              <a:lnTo>
                <a:pt x="513042" y="120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6753849" y="2534398"/>
        <a:ext cx="25652" cy="25652"/>
      </dsp:txXfrm>
    </dsp:sp>
    <dsp:sp modelId="{98F84A92-F9E5-44D9-B703-FDE2702FD570}">
      <dsp:nvSpPr>
        <dsp:cNvPr id="0" name=""/>
        <dsp:cNvSpPr/>
      </dsp:nvSpPr>
      <dsp:spPr>
        <a:xfrm>
          <a:off x="6927535" y="1745275"/>
          <a:ext cx="1548324" cy="9962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i-FI" sz="1300" kern="1200" dirty="0"/>
            <a:t>Onnettomuudet, rikokset, alusten poikkeamat</a:t>
          </a:r>
        </a:p>
      </dsp:txBody>
      <dsp:txXfrm>
        <a:off x="6976170" y="1793910"/>
        <a:ext cx="1451054" cy="899014"/>
      </dsp:txXfrm>
    </dsp:sp>
    <dsp:sp modelId="{6BBF45CB-6503-4531-B5D5-DB0628DDB992}">
      <dsp:nvSpPr>
        <dsp:cNvPr id="0" name=""/>
        <dsp:cNvSpPr/>
      </dsp:nvSpPr>
      <dsp:spPr>
        <a:xfrm rot="3240000">
          <a:off x="6042245" y="3871009"/>
          <a:ext cx="966647" cy="24082"/>
        </a:xfrm>
        <a:custGeom>
          <a:avLst/>
          <a:gdLst/>
          <a:ahLst/>
          <a:cxnLst/>
          <a:rect l="0" t="0" r="0" b="0"/>
          <a:pathLst>
            <a:path>
              <a:moveTo>
                <a:pt x="0" y="12041"/>
              </a:moveTo>
              <a:lnTo>
                <a:pt x="966647" y="120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6501402" y="3858884"/>
        <a:ext cx="48332" cy="48332"/>
      </dsp:txXfrm>
    </dsp:sp>
    <dsp:sp modelId="{BDF9F48C-28EE-45D1-9352-C66F7A31E66E}">
      <dsp:nvSpPr>
        <dsp:cNvPr id="0" name=""/>
        <dsp:cNvSpPr/>
      </dsp:nvSpPr>
      <dsp:spPr>
        <a:xfrm>
          <a:off x="6195971" y="4269164"/>
          <a:ext cx="1548324" cy="4515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i-FI" sz="1300" kern="1200" dirty="0"/>
            <a:t>Erivapaudet</a:t>
          </a:r>
        </a:p>
      </dsp:txBody>
      <dsp:txXfrm>
        <a:off x="6218014" y="4291207"/>
        <a:ext cx="1504238" cy="407467"/>
      </dsp:txXfrm>
    </dsp:sp>
    <dsp:sp modelId="{296B511D-B558-4087-8337-33ADFBF76282}">
      <dsp:nvSpPr>
        <dsp:cNvPr id="0" name=""/>
        <dsp:cNvSpPr/>
      </dsp:nvSpPr>
      <dsp:spPr>
        <a:xfrm rot="7560000">
          <a:off x="4733690" y="3784539"/>
          <a:ext cx="752880" cy="24082"/>
        </a:xfrm>
        <a:custGeom>
          <a:avLst/>
          <a:gdLst/>
          <a:ahLst/>
          <a:cxnLst/>
          <a:rect l="0" t="0" r="0" b="0"/>
          <a:pathLst>
            <a:path>
              <a:moveTo>
                <a:pt x="0" y="12041"/>
              </a:moveTo>
              <a:lnTo>
                <a:pt x="752880" y="120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rot="10800000">
        <a:off x="5091308" y="3777758"/>
        <a:ext cx="37644" cy="37644"/>
      </dsp:txXfrm>
    </dsp:sp>
    <dsp:sp modelId="{8593123F-49E5-4FBA-BE96-9B6916091901}">
      <dsp:nvSpPr>
        <dsp:cNvPr id="0" name=""/>
        <dsp:cNvSpPr/>
      </dsp:nvSpPr>
      <dsp:spPr>
        <a:xfrm>
          <a:off x="3828579" y="4071118"/>
          <a:ext cx="1548324" cy="847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i-FI" sz="1300" kern="1200" dirty="0"/>
            <a:t>Esimerkit, tiedonjako</a:t>
          </a:r>
        </a:p>
      </dsp:txBody>
      <dsp:txXfrm>
        <a:off x="3869958" y="4112497"/>
        <a:ext cx="1465566" cy="764887"/>
      </dsp:txXfrm>
    </dsp:sp>
    <dsp:sp modelId="{565819D5-8F25-4BB1-BF64-3CDA02D630E0}">
      <dsp:nvSpPr>
        <dsp:cNvPr id="0" name=""/>
        <dsp:cNvSpPr/>
      </dsp:nvSpPr>
      <dsp:spPr>
        <a:xfrm rot="11880000">
          <a:off x="4312711" y="2497651"/>
          <a:ext cx="755953" cy="24082"/>
        </a:xfrm>
        <a:custGeom>
          <a:avLst/>
          <a:gdLst/>
          <a:ahLst/>
          <a:cxnLst/>
          <a:rect l="0" t="0" r="0" b="0"/>
          <a:pathLst>
            <a:path>
              <a:moveTo>
                <a:pt x="0" y="12041"/>
              </a:moveTo>
              <a:lnTo>
                <a:pt x="755953" y="120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rot="10800000">
        <a:off x="4671789" y="2490794"/>
        <a:ext cx="37797" cy="37797"/>
      </dsp:txXfrm>
    </dsp:sp>
    <dsp:sp modelId="{78728F8D-AF08-4B65-BDBB-FA36E37FD61E}">
      <dsp:nvSpPr>
        <dsp:cNvPr id="0" name=""/>
        <dsp:cNvSpPr/>
      </dsp:nvSpPr>
      <dsp:spPr>
        <a:xfrm>
          <a:off x="3097015" y="2057572"/>
          <a:ext cx="1548324" cy="3716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i-FI" sz="1300" kern="1200" dirty="0"/>
            <a:t>Vuosiraportit</a:t>
          </a:r>
        </a:p>
      </dsp:txBody>
      <dsp:txXfrm>
        <a:off x="3115159" y="2075716"/>
        <a:ext cx="1512036" cy="335402"/>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64602575-9EAF-19A0-9847-12CD2B7914E3}"/>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E704949-FF20-BDA6-80A8-5BB77E4430E3}"/>
              </a:ext>
            </a:extLst>
          </p:cNvPr>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9A4A647E-FC34-48BE-8E96-6D156D49D38A}" type="datetimeFigureOut">
              <a:rPr lang="fi-FI" smtClean="0"/>
              <a:t>16.10.2024</a:t>
            </a:fld>
            <a:endParaRPr lang="fi-FI"/>
          </a:p>
        </p:txBody>
      </p:sp>
      <p:sp>
        <p:nvSpPr>
          <p:cNvPr id="4" name="Alatunnisteen paikkamerkki 3">
            <a:extLst>
              <a:ext uri="{FF2B5EF4-FFF2-40B4-BE49-F238E27FC236}">
                <a16:creationId xmlns:a16="http://schemas.microsoft.com/office/drawing/2014/main" id="{25E27156-F8DF-D6F6-89BD-731383CB97D5}"/>
              </a:ext>
            </a:extLst>
          </p:cNvPr>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F7BC741-35EB-5276-DE13-B01C7C01D067}"/>
              </a:ext>
            </a:extLst>
          </p:cNvPr>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BEABDB7B-4381-47BB-BC73-39DA21E3556D}" type="slidenum">
              <a:rPr lang="fi-FI" smtClean="0"/>
              <a:t>‹#›</a:t>
            </a:fld>
            <a:endParaRPr lang="fi-FI"/>
          </a:p>
        </p:txBody>
      </p:sp>
    </p:spTree>
    <p:extLst>
      <p:ext uri="{BB962C8B-B14F-4D97-AF65-F5344CB8AC3E}">
        <p14:creationId xmlns:p14="http://schemas.microsoft.com/office/powerpoint/2010/main" val="2366925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489ADEF0-302C-0740-AA59-1A0E43384264}" type="datetimeFigureOut">
              <a:rPr lang="en-FI" smtClean="0"/>
              <a:t>10/16/2024</a:t>
            </a:fld>
            <a:endParaRPr lang="en-FI"/>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06A87C45-9367-6644-83AC-E35F0EDF28AC}" type="slidenum">
              <a:rPr lang="en-FI" smtClean="0"/>
              <a:t>‹#›</a:t>
            </a:fld>
            <a:endParaRPr lang="en-FI"/>
          </a:p>
        </p:txBody>
      </p:sp>
    </p:spTree>
    <p:extLst>
      <p:ext uri="{BB962C8B-B14F-4D97-AF65-F5344CB8AC3E}">
        <p14:creationId xmlns:p14="http://schemas.microsoft.com/office/powerpoint/2010/main" val="426158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Kansainvälisten sopimusten voimaansaattaminen Suomessa perustuu Suomen pe-</a:t>
            </a:r>
            <a:r>
              <a:rPr lang="fi-FI" sz="1200" b="0" i="0" u="none" strike="noStrike" kern="1200" baseline="0" dirty="0" err="1">
                <a:solidFill>
                  <a:schemeClr val="tx1"/>
                </a:solidFill>
                <a:latin typeface="+mn-lt"/>
                <a:ea typeface="+mn-ea"/>
                <a:cs typeface="+mn-cs"/>
              </a:rPr>
              <a:t>rustuslain</a:t>
            </a:r>
            <a:r>
              <a:rPr lang="fi-FI" sz="1200" b="0" i="0" u="none" strike="noStrike" kern="1200" baseline="0" dirty="0">
                <a:solidFill>
                  <a:schemeClr val="tx1"/>
                </a:solidFill>
                <a:latin typeface="+mn-lt"/>
                <a:ea typeface="+mn-ea"/>
                <a:cs typeface="+mn-cs"/>
              </a:rPr>
              <a:t> mukaisesti dualistiseen järjestelmään. Tämä tarkoittaa, että (1) </a:t>
            </a:r>
            <a:r>
              <a:rPr lang="fi-FI" sz="1200" b="0" i="0" u="none" strike="noStrike" kern="1200" baseline="0" dirty="0" err="1">
                <a:solidFill>
                  <a:schemeClr val="tx1"/>
                </a:solidFill>
                <a:latin typeface="+mn-lt"/>
                <a:ea typeface="+mn-ea"/>
                <a:cs typeface="+mn-cs"/>
              </a:rPr>
              <a:t>valtiosopi-muksesta</a:t>
            </a:r>
            <a:r>
              <a:rPr lang="fi-FI" sz="1200" b="0" i="0" u="none" strike="noStrike" kern="1200" baseline="0" dirty="0">
                <a:solidFill>
                  <a:schemeClr val="tx1"/>
                </a:solidFill>
                <a:latin typeface="+mn-lt"/>
                <a:ea typeface="+mn-ea"/>
                <a:cs typeface="+mn-cs"/>
              </a:rPr>
              <a:t> on tehtävä kansainvälisoikeudellisesti Suomea velvoittava sitoutumispää-</a:t>
            </a:r>
            <a:r>
              <a:rPr lang="fi-FI" sz="1200" b="0" i="0" u="none" strike="noStrike" kern="1200" baseline="0" dirty="0" err="1">
                <a:solidFill>
                  <a:schemeClr val="tx1"/>
                </a:solidFill>
                <a:latin typeface="+mn-lt"/>
                <a:ea typeface="+mn-ea"/>
                <a:cs typeface="+mn-cs"/>
              </a:rPr>
              <a:t>tös</a:t>
            </a:r>
            <a:r>
              <a:rPr lang="fi-FI" sz="1200" b="0" i="0" u="none" strike="noStrike" kern="1200" baseline="0" dirty="0">
                <a:solidFill>
                  <a:schemeClr val="tx1"/>
                </a:solidFill>
                <a:latin typeface="+mn-lt"/>
                <a:ea typeface="+mn-ea"/>
                <a:cs typeface="+mn-cs"/>
              </a:rPr>
              <a:t>, minkä lisäksi (2) se on myös erikseen voimaansaatettava, jotta se tulee valtion-sisäisesti voimaan. IMO:n yleissopimuksiin ja niiden muutoksiin (1) sitoutuminen </a:t>
            </a:r>
            <a:r>
              <a:rPr lang="fi-FI" sz="1200" b="0" i="0" u="none" strike="noStrike" kern="1200" baseline="0" dirty="0" err="1">
                <a:solidFill>
                  <a:schemeClr val="tx1"/>
                </a:solidFill>
                <a:latin typeface="+mn-lt"/>
                <a:ea typeface="+mn-ea"/>
                <a:cs typeface="+mn-cs"/>
              </a:rPr>
              <a:t>kansainvälisoikeudelli-sesti</a:t>
            </a:r>
            <a:r>
              <a:rPr lang="fi-FI" sz="1200" b="0" i="0" u="none" strike="noStrike" kern="1200" baseline="0" dirty="0">
                <a:solidFill>
                  <a:schemeClr val="tx1"/>
                </a:solidFill>
                <a:latin typeface="+mn-lt"/>
                <a:ea typeface="+mn-ea"/>
                <a:cs typeface="+mn-cs"/>
              </a:rPr>
              <a:t> tapahtuu hyväksymällä. Hyväksymisen jälkeen velvoitteet myös (2) saatetaan voimaan joko puite- eli blankettilailla tai -asetuksella. Tämän lisäksi velvoitteiden </a:t>
            </a:r>
            <a:r>
              <a:rPr lang="fi-FI" sz="1200" b="0" i="0" u="none" strike="noStrike" kern="1200" baseline="0" dirty="0" err="1">
                <a:solidFill>
                  <a:schemeClr val="tx1"/>
                </a:solidFill>
                <a:latin typeface="+mn-lt"/>
                <a:ea typeface="+mn-ea"/>
                <a:cs typeface="+mn-cs"/>
              </a:rPr>
              <a:t>sisäl-löstä</a:t>
            </a:r>
            <a:r>
              <a:rPr lang="fi-FI" sz="1200" b="0" i="0" u="none" strike="noStrike" kern="1200" baseline="0" dirty="0">
                <a:solidFill>
                  <a:schemeClr val="tx1"/>
                </a:solidFill>
                <a:latin typeface="+mn-lt"/>
                <a:ea typeface="+mn-ea"/>
                <a:cs typeface="+mn-cs"/>
              </a:rPr>
              <a:t> säädetään usein aineellisessa lainsäädännössä. Suomessa </a:t>
            </a:r>
            <a:r>
              <a:rPr lang="fi-FI" sz="1200" b="0" i="0" u="none" strike="noStrike" kern="1200" baseline="0" dirty="0" err="1">
                <a:solidFill>
                  <a:schemeClr val="tx1"/>
                </a:solidFill>
                <a:latin typeface="+mn-lt"/>
                <a:ea typeface="+mn-ea"/>
                <a:cs typeface="+mn-cs"/>
              </a:rPr>
              <a:t>hyväksymis</a:t>
            </a:r>
            <a:r>
              <a:rPr lang="fi-FI" sz="1200" b="0" i="0" u="none" strike="noStrike" kern="1200" baseline="0" dirty="0">
                <a:solidFill>
                  <a:schemeClr val="tx1"/>
                </a:solidFill>
                <a:latin typeface="+mn-lt"/>
                <a:ea typeface="+mn-ea"/>
                <a:cs typeface="+mn-cs"/>
              </a:rPr>
              <a:t>- ja voimaansaattamisprosessit eroavat sen mukaan, onko </a:t>
            </a:r>
            <a:r>
              <a:rPr lang="fi-FI" sz="1200" b="0" i="0" u="none" strike="noStrike" kern="1200" baseline="0" dirty="0" err="1">
                <a:solidFill>
                  <a:schemeClr val="tx1"/>
                </a:solidFill>
                <a:latin typeface="+mn-lt"/>
                <a:ea typeface="+mn-ea"/>
                <a:cs typeface="+mn-cs"/>
              </a:rPr>
              <a:t>ky-sessä</a:t>
            </a:r>
            <a:r>
              <a:rPr lang="fi-FI" sz="1200" b="0" i="0" u="none" strike="noStrike" kern="1200" baseline="0" dirty="0">
                <a:solidFill>
                  <a:schemeClr val="tx1"/>
                </a:solidFill>
                <a:latin typeface="+mn-lt"/>
                <a:ea typeface="+mn-ea"/>
                <a:cs typeface="+mn-cs"/>
              </a:rPr>
              <a:t> laintasoinen vai lakia alemman tasoinen velvoite. Lisäksi prosesseissa on eroja sen mukaan, onko kyse Euroopan Unionin (jäljempänä EU) ja sen jäsenvaltioiden jaetussa toimivallassa olevasta asiasta vai EU:n yksinomaiseen toimivaltaan kuulu-vasta asiasta. </a:t>
            </a:r>
          </a:p>
          <a:p>
            <a:r>
              <a:rPr lang="fi-FI" sz="1200" b="1" i="0" u="none" strike="noStrike" kern="1200" baseline="0" dirty="0">
                <a:solidFill>
                  <a:schemeClr val="tx1"/>
                </a:solidFill>
                <a:latin typeface="+mn-lt"/>
                <a:ea typeface="+mn-ea"/>
                <a:cs typeface="+mn-cs"/>
              </a:rPr>
              <a:t>Hyväksymisprosessi: </a:t>
            </a:r>
            <a:r>
              <a:rPr lang="fi-FI" sz="1200" b="0" i="0" u="none" strike="noStrike" kern="1200" baseline="0" dirty="0">
                <a:solidFill>
                  <a:schemeClr val="tx1"/>
                </a:solidFill>
                <a:latin typeface="+mn-lt"/>
                <a:ea typeface="+mn-ea"/>
                <a:cs typeface="+mn-cs"/>
              </a:rPr>
              <a:t>Jaettuun toimivaltaan kuuluvat velvoitteet hyväksyy edus-kunta, kun kyse on lain tasoisesta sääntelystä, ja tasavallan presidentti, kun kyse on lakia alemman tasoisesta sääntelystä. EU:n yksinomaiseen toimivaltaan kuuluvat asiat hyväksyy Suomen osalta valtioneuvosto riippumatta siitä, minkä tasoisesta sääntelystä on kyse. Laintasoisista EU:n yksinomaiseen toimivaltaan kuuluvista </a:t>
            </a:r>
            <a:r>
              <a:rPr lang="fi-FI" sz="1200" b="0" i="0" u="none" strike="noStrike" kern="1200" baseline="0" dirty="0" err="1">
                <a:solidFill>
                  <a:schemeClr val="tx1"/>
                </a:solidFill>
                <a:latin typeface="+mn-lt"/>
                <a:ea typeface="+mn-ea"/>
                <a:cs typeface="+mn-cs"/>
              </a:rPr>
              <a:t>vel-voitteista</a:t>
            </a:r>
            <a:r>
              <a:rPr lang="fi-FI" sz="1200" b="0" i="0" u="none" strike="noStrike" kern="1200" baseline="0" dirty="0">
                <a:solidFill>
                  <a:schemeClr val="tx1"/>
                </a:solidFill>
                <a:latin typeface="+mn-lt"/>
                <a:ea typeface="+mn-ea"/>
                <a:cs typeface="+mn-cs"/>
              </a:rPr>
              <a:t> tulee kuitenkin kuulla eduskuntaa jo niistä käytävien neuvottelujen aikana. </a:t>
            </a:r>
          </a:p>
          <a:p>
            <a:r>
              <a:rPr lang="fi-FI" sz="1200" b="1" i="0" u="none" strike="noStrike" kern="1200" baseline="0" dirty="0">
                <a:solidFill>
                  <a:schemeClr val="tx1"/>
                </a:solidFill>
                <a:latin typeface="+mn-lt"/>
                <a:ea typeface="+mn-ea"/>
                <a:cs typeface="+mn-cs"/>
              </a:rPr>
              <a:t>Voimaansaattamisprosessi: </a:t>
            </a:r>
            <a:r>
              <a:rPr lang="fi-FI" sz="1200" b="0" i="0" u="none" strike="noStrike" kern="1200" baseline="0" dirty="0">
                <a:solidFill>
                  <a:schemeClr val="tx1"/>
                </a:solidFill>
                <a:latin typeface="+mn-lt"/>
                <a:ea typeface="+mn-ea"/>
                <a:cs typeface="+mn-cs"/>
              </a:rPr>
              <a:t>Jos kyse on lain tasoisista velvoitteista, ne saatetaan voimaan lailla. Yleisten menettelyiden mukaisesti voimaansaattamislain hyväksyy eduskunta ja vahvistaa tasavallan presidentti. Muut velvoitteet saatetaan voimaan </a:t>
            </a:r>
            <a:r>
              <a:rPr lang="fi-FI" sz="1200" b="0" i="0" u="none" strike="noStrike" kern="1200" baseline="0" dirty="0" err="1">
                <a:solidFill>
                  <a:schemeClr val="tx1"/>
                </a:solidFill>
                <a:latin typeface="+mn-lt"/>
                <a:ea typeface="+mn-ea"/>
                <a:cs typeface="+mn-cs"/>
              </a:rPr>
              <a:t>val-tioneuvoston</a:t>
            </a:r>
            <a:r>
              <a:rPr lang="fi-FI" sz="1200" b="0" i="0" u="none" strike="noStrike" kern="1200" baseline="0" dirty="0">
                <a:solidFill>
                  <a:schemeClr val="tx1"/>
                </a:solidFill>
                <a:latin typeface="+mn-lt"/>
                <a:ea typeface="+mn-ea"/>
                <a:cs typeface="+mn-cs"/>
              </a:rPr>
              <a:t> asetuksella. EU:n yksinomaisessa toimivallassa olevia kansainvälisiä IMO-velvoitteita ei saateta kansallisesti voimaan, mutta niiden voimaantulosta anne-</a:t>
            </a:r>
            <a:r>
              <a:rPr lang="fi-FI" sz="1200" b="0" i="0" u="none" strike="noStrike" kern="1200" baseline="0" dirty="0" err="1">
                <a:solidFill>
                  <a:schemeClr val="tx1"/>
                </a:solidFill>
                <a:latin typeface="+mn-lt"/>
                <a:ea typeface="+mn-ea"/>
                <a:cs typeface="+mn-cs"/>
              </a:rPr>
              <a:t>taan</a:t>
            </a:r>
            <a:r>
              <a:rPr lang="fi-FI" sz="1200" b="0" i="0" u="none" strike="noStrike" kern="1200" baseline="0" dirty="0">
                <a:solidFill>
                  <a:schemeClr val="tx1"/>
                </a:solidFill>
                <a:latin typeface="+mn-lt"/>
                <a:ea typeface="+mn-ea"/>
                <a:cs typeface="+mn-cs"/>
              </a:rPr>
              <a:t> ministeriön ilmoitus.</a:t>
            </a:r>
            <a:endParaRPr lang="fi-FI" dirty="0"/>
          </a:p>
        </p:txBody>
      </p:sp>
      <p:sp>
        <p:nvSpPr>
          <p:cNvPr id="4" name="Dian numeron paikkamerkki 3"/>
          <p:cNvSpPr>
            <a:spLocks noGrp="1"/>
          </p:cNvSpPr>
          <p:nvPr>
            <p:ph type="sldNum" sz="quarter" idx="10"/>
          </p:nvPr>
        </p:nvSpPr>
        <p:spPr/>
        <p:txBody>
          <a:bodyPr/>
          <a:lstStyle/>
          <a:p>
            <a:fld id="{06A87C45-9367-6644-83AC-E35F0EDF28AC}" type="slidenum">
              <a:rPr lang="en-FI" smtClean="0"/>
              <a:t>12</a:t>
            </a:fld>
            <a:endParaRPr lang="en-FI"/>
          </a:p>
        </p:txBody>
      </p:sp>
    </p:spTree>
    <p:extLst>
      <p:ext uri="{BB962C8B-B14F-4D97-AF65-F5344CB8AC3E}">
        <p14:creationId xmlns:p14="http://schemas.microsoft.com/office/powerpoint/2010/main" val="256637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6A87C45-9367-6644-83AC-E35F0EDF28AC}" type="slidenum">
              <a:rPr lang="en-FI" smtClean="0"/>
              <a:t>18</a:t>
            </a:fld>
            <a:endParaRPr lang="en-FI"/>
          </a:p>
        </p:txBody>
      </p:sp>
    </p:spTree>
    <p:extLst>
      <p:ext uri="{BB962C8B-B14F-4D97-AF65-F5344CB8AC3E}">
        <p14:creationId xmlns:p14="http://schemas.microsoft.com/office/powerpoint/2010/main" val="379612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fld id="{F6A74E34-0749-9144-B79B-31DF5A3F88AA}" type="slidenum">
              <a:rPr kumimoji="0" lang="fi-FI" sz="1200" b="0" i="0" u="none" strike="noStrike" kern="1200" cap="none" spc="0" normalizeH="0" baseline="0" noProof="0" smtClean="0">
                <a:ln>
                  <a:noFill/>
                </a:ln>
                <a:solidFill>
                  <a:prstClr val="white"/>
                </a:solidFill>
                <a:effectLst/>
                <a:uLnTx/>
                <a:uFillTx/>
                <a:latin typeface="Arial" charset="0"/>
                <a:ea typeface="ＭＳ Ｐゴシック" charset="0"/>
              </a:rPr>
              <a:pPr marL="0" marR="0" lvl="0" indent="0" algn="r"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t>34</a:t>
            </a:fld>
            <a:endParaRPr kumimoji="0" lang="fi-FI" sz="1200" b="0" i="0" u="none" strike="noStrike" kern="1200" cap="none" spc="0" normalizeH="0" baseline="0" noProof="0">
              <a:ln>
                <a:noFill/>
              </a:ln>
              <a:solidFill>
                <a:prstClr val="white"/>
              </a:solidFill>
              <a:effectLst/>
              <a:uLnTx/>
              <a:uFillTx/>
              <a:latin typeface="Arial" charset="0"/>
              <a:ea typeface="ＭＳ Ｐゴシック" charset="0"/>
            </a:endParaRPr>
          </a:p>
        </p:txBody>
      </p:sp>
    </p:spTree>
    <p:extLst>
      <p:ext uri="{BB962C8B-B14F-4D97-AF65-F5344CB8AC3E}">
        <p14:creationId xmlns:p14="http://schemas.microsoft.com/office/powerpoint/2010/main" val="2943650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6A87C45-9367-6644-83AC-E35F0EDF28AC}" type="slidenum">
              <a:rPr lang="en-FI" smtClean="0"/>
              <a:t>54</a:t>
            </a:fld>
            <a:endParaRPr lang="en-FI"/>
          </a:p>
        </p:txBody>
      </p:sp>
    </p:spTree>
    <p:extLst>
      <p:ext uri="{BB962C8B-B14F-4D97-AF65-F5344CB8AC3E}">
        <p14:creationId xmlns:p14="http://schemas.microsoft.com/office/powerpoint/2010/main" val="91311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9.xml"/><Relationship Id="rId5" Type="http://schemas.openxmlformats.org/officeDocument/2006/relationships/image" Target="../media/image76.jpeg"/><Relationship Id="rId4" Type="http://schemas.openxmlformats.org/officeDocument/2006/relationships/image" Target="../media/image75.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9.xml"/><Relationship Id="rId5" Type="http://schemas.openxmlformats.org/officeDocument/2006/relationships/image" Target="../media/image77.jpeg"/><Relationship Id="rId4" Type="http://schemas.openxmlformats.org/officeDocument/2006/relationships/image" Target="../media/image7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jpeg"/><Relationship Id="rId1" Type="http://schemas.openxmlformats.org/officeDocument/2006/relationships/slideMaster" Target="../slideMasters/slideMaster9.xml"/><Relationship Id="rId4" Type="http://schemas.openxmlformats.org/officeDocument/2006/relationships/image" Target="../media/image7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1.jpeg"/><Relationship Id="rId1" Type="http://schemas.openxmlformats.org/officeDocument/2006/relationships/slideMaster" Target="../slideMasters/slideMaster9.xml"/><Relationship Id="rId4" Type="http://schemas.openxmlformats.org/officeDocument/2006/relationships/image" Target="../media/image75.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2.jpeg"/><Relationship Id="rId1" Type="http://schemas.openxmlformats.org/officeDocument/2006/relationships/slideMaster" Target="../slideMasters/slideMaster9.xml"/><Relationship Id="rId4" Type="http://schemas.openxmlformats.org/officeDocument/2006/relationships/image" Target="../media/image75.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jpeg"/><Relationship Id="rId1" Type="http://schemas.openxmlformats.org/officeDocument/2006/relationships/slideMaster" Target="../slideMasters/slideMaster9.xml"/><Relationship Id="rId4" Type="http://schemas.openxmlformats.org/officeDocument/2006/relationships/image" Target="../media/image75.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1.xml"/><Relationship Id="rId4" Type="http://schemas.openxmlformats.org/officeDocument/2006/relationships/image" Target="../media/image4.sv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4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3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4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4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e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49.jp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e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51.jp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e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52.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5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jp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5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3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3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9.jp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3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0.jpg"/><Relationship Id="rId1" Type="http://schemas.openxmlformats.org/officeDocument/2006/relationships/slideMaster" Target="../slideMasters/slideMaster6.xml"/><Relationship Id="rId5" Type="http://schemas.openxmlformats.org/officeDocument/2006/relationships/image" Target="../media/image61.png"/><Relationship Id="rId4" Type="http://schemas.openxmlformats.org/officeDocument/2006/relationships/image" Target="../media/image4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2.jpg"/><Relationship Id="rId1" Type="http://schemas.openxmlformats.org/officeDocument/2006/relationships/slideMaster" Target="../slideMasters/slideMaster6.xml"/><Relationship Id="rId5" Type="http://schemas.openxmlformats.org/officeDocument/2006/relationships/image" Target="../media/image61.png"/><Relationship Id="rId4" Type="http://schemas.openxmlformats.org/officeDocument/2006/relationships/image" Target="../media/image4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Otsikkodia_väri_ta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2857550"/>
            <a:ext cx="4976918" cy="2169000"/>
          </a:xfrm>
        </p:spPr>
        <p:txBody>
          <a:bodyPr anchor="b"/>
          <a:lstStyle>
            <a:lvl1pPr algn="l">
              <a:defRPr sz="3800" b="1"/>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3" y="5206550"/>
            <a:ext cx="4976918" cy="972000"/>
          </a:xfrm>
        </p:spPr>
        <p:txBody>
          <a:bodyPr>
            <a:noAutofit/>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7" name="Picture Placeholder 12">
            <a:extLst>
              <a:ext uri="{FF2B5EF4-FFF2-40B4-BE49-F238E27FC236}">
                <a16:creationId xmlns:a16="http://schemas.microsoft.com/office/drawing/2014/main" id="{0A42AC09-A746-8C88-74AB-010E3AFBF36C}"/>
              </a:ext>
            </a:extLst>
          </p:cNvPr>
          <p:cNvSpPr>
            <a:spLocks noGrp="1"/>
          </p:cNvSpPr>
          <p:nvPr>
            <p:ph type="pic" sz="quarter" idx="13"/>
          </p:nvPr>
        </p:nvSpPr>
        <p:spPr>
          <a:xfrm>
            <a:off x="6254750" y="0"/>
            <a:ext cx="5937250" cy="6858000"/>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250" h="6858000">
                <a:moveTo>
                  <a:pt x="1286063" y="0"/>
                </a:moveTo>
                <a:lnTo>
                  <a:pt x="5937250" y="0"/>
                </a:lnTo>
                <a:lnTo>
                  <a:pt x="593725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fi-FI"/>
              <a:t>Lisää kuva napsauttamalla kuvaketta</a:t>
            </a:r>
            <a:endParaRPr lang="en-FI" dirty="0"/>
          </a:p>
        </p:txBody>
      </p:sp>
      <p:pic>
        <p:nvPicPr>
          <p:cNvPr id="8" name="Kuva 7" descr="Liikenne- ja viestintävirasto Traficom">
            <a:extLst>
              <a:ext uri="{FF2B5EF4-FFF2-40B4-BE49-F238E27FC236}">
                <a16:creationId xmlns:a16="http://schemas.microsoft.com/office/drawing/2014/main" id="{8B71D737-7712-4BF3-7521-121673ACF1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6169" y="1194997"/>
            <a:ext cx="3001432" cy="647737"/>
          </a:xfrm>
          <a:prstGeom prst="rect">
            <a:avLst/>
          </a:prstGeom>
        </p:spPr>
      </p:pic>
    </p:spTree>
    <p:extLst>
      <p:ext uri="{BB962C8B-B14F-4D97-AF65-F5344CB8AC3E}">
        <p14:creationId xmlns:p14="http://schemas.microsoft.com/office/powerpoint/2010/main" val="841959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10051" y="610051"/>
            <a:ext cx="4172043" cy="1127126"/>
          </a:xfrm>
        </p:spPr>
        <p:txBody>
          <a:bodyPr anchor="t"/>
          <a:lstStyle>
            <a:lvl1pPr algn="l">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76362"/>
            <a:ext cx="3466997" cy="2052637"/>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3765480" y="0"/>
            <a:ext cx="8426520" cy="68580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fi-FI"/>
              <a:t>Lisää kuva napsauttamalla kuvaketta</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16.10.2024</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28070149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_and_content_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99612" cy="1325563"/>
          </a:xfrm>
        </p:spPr>
        <p:txBody>
          <a:bodyPr>
            <a:normAutofit/>
          </a:bodyPr>
          <a:lstStyle>
            <a:lvl1pPr>
              <a:defRPr sz="36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9" name="Text Placeholder 8"/>
          <p:cNvSpPr>
            <a:spLocks noGrp="1"/>
          </p:cNvSpPr>
          <p:nvPr>
            <p:ph type="body" sz="quarter" idx="13"/>
          </p:nvPr>
        </p:nvSpPr>
        <p:spPr>
          <a:xfrm>
            <a:off x="838200" y="1905000"/>
            <a:ext cx="10487025" cy="4010025"/>
          </a:xfrm>
        </p:spPr>
        <p:txBody>
          <a:bodyPr/>
          <a:lstStyle>
            <a:lvl1pPr>
              <a:defRPr sz="2400" b="0" i="0">
                <a:latin typeface="+mn-lt"/>
                <a:ea typeface="Tahoma" panose="020B0604030504040204" pitchFamily="34" charset="0"/>
                <a:cs typeface="Tahoma" panose="020B0604030504040204" pitchFamily="34" charset="0"/>
              </a:defRPr>
            </a:lvl1pPr>
            <a:lvl2pPr>
              <a:defRPr b="0" i="0">
                <a:latin typeface="+mn-lt"/>
                <a:ea typeface="Tahoma" panose="020B0604030504040204" pitchFamily="34" charset="0"/>
                <a:cs typeface="Tahoma" panose="020B0604030504040204" pitchFamily="34" charset="0"/>
              </a:defRPr>
            </a:lvl2pPr>
            <a:lvl3pPr>
              <a:defRPr b="0" i="0">
                <a:latin typeface="+mn-lt"/>
                <a:ea typeface="Tahoma" panose="020B0604030504040204" pitchFamily="34" charset="0"/>
                <a:cs typeface="Tahoma" panose="020B0604030504040204" pitchFamily="34" charset="0"/>
              </a:defRPr>
            </a:lvl3pPr>
            <a:lvl4pPr>
              <a:defRPr b="0" i="0">
                <a:latin typeface="+mn-lt"/>
                <a:ea typeface="Tahoma" panose="020B0604030504040204" pitchFamily="34" charset="0"/>
                <a:cs typeface="Tahoma" panose="020B0604030504040204" pitchFamily="34" charset="0"/>
              </a:defRPr>
            </a:lvl4pPr>
            <a:lvl5pPr>
              <a:defRPr b="0" i="0">
                <a:latin typeface="+mn-lt"/>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10835234" y="6356350"/>
            <a:ext cx="51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
        <p:nvSpPr>
          <p:cNvPr id="8" name="eukarelialogoplaceholder"/>
          <p:cNvSpPr txBox="1"/>
          <p:nvPr userDrawn="1"/>
        </p:nvSpPr>
        <p:spPr>
          <a:xfrm>
            <a:off x="864000" y="6002532"/>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4" name="eulogotenplaceholder"/>
          <p:cNvSpPr txBox="1"/>
          <p:nvPr userDrawn="1"/>
        </p:nvSpPr>
        <p:spPr>
          <a:xfrm>
            <a:off x="864000" y="6228000"/>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8" name="eulogoplaceholder"/>
          <p:cNvSpPr txBox="1"/>
          <p:nvPr userDrawn="1"/>
        </p:nvSpPr>
        <p:spPr>
          <a:xfrm>
            <a:off x="864000" y="5983065"/>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9" name="eufinancelogoplaceholder"/>
          <p:cNvSpPr txBox="1"/>
          <p:nvPr userDrawn="1"/>
        </p:nvSpPr>
        <p:spPr>
          <a:xfrm>
            <a:off x="864000" y="6228000"/>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pic>
        <p:nvPicPr>
          <p:cNvPr id="13" name="Picture 12" descr="Logo, company name&#10;&#10;Description automatically generated">
            <a:extLst>
              <a:ext uri="{FF2B5EF4-FFF2-40B4-BE49-F238E27FC236}">
                <a16:creationId xmlns:a16="http://schemas.microsoft.com/office/drawing/2014/main" id="{94AB4D42-28B4-450C-A8AD-76857559F3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9298" y="66089"/>
            <a:ext cx="2222702" cy="1709771"/>
          </a:xfrm>
          <a:prstGeom prst="rect">
            <a:avLst/>
          </a:prstGeom>
        </p:spPr>
      </p:pic>
    </p:spTree>
    <p:extLst>
      <p:ext uri="{BB962C8B-B14F-4D97-AF65-F5344CB8AC3E}">
        <p14:creationId xmlns:p14="http://schemas.microsoft.com/office/powerpoint/2010/main" val="2145243526"/>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asic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i="0">
                <a:latin typeface="Tahoma" panose="020B0604030504040204" pitchFamily="34" charset="0"/>
                <a:ea typeface="Tahoma" panose="020B0604030504040204" pitchFamily="34" charset="0"/>
                <a:cs typeface="Tahoma" panose="020B0604030504040204" pitchFamily="34" charset="0"/>
              </a:defRPr>
            </a:lvl1pPr>
          </a:lstStyle>
          <a:p>
            <a:r>
              <a:rPr lang="fi-FI" dirty="0"/>
              <a:t>Muokkaa perustyyl. napsautt.</a:t>
            </a:r>
            <a:endParaRPr lang="en-US" dirty="0"/>
          </a:p>
        </p:txBody>
      </p:sp>
      <p:sp>
        <p:nvSpPr>
          <p:cNvPr id="9" name="Text Placeholder 8"/>
          <p:cNvSpPr>
            <a:spLocks noGrp="1"/>
          </p:cNvSpPr>
          <p:nvPr>
            <p:ph type="body" sz="quarter" idx="13"/>
          </p:nvPr>
        </p:nvSpPr>
        <p:spPr>
          <a:xfrm>
            <a:off x="838200" y="1905000"/>
            <a:ext cx="10487025" cy="4010025"/>
          </a:xfrm>
        </p:spPr>
        <p:txBody>
          <a:bodyPr/>
          <a:lstStyle>
            <a:lvl1pPr>
              <a:defRPr sz="2400" b="0" i="0">
                <a:latin typeface="Tahoma" panose="020B0604030504040204" pitchFamily="34" charset="0"/>
                <a:ea typeface="Tahoma" panose="020B0604030504040204" pitchFamily="34" charset="0"/>
                <a:cs typeface="Tahoma" panose="020B0604030504040204" pitchFamily="34" charset="0"/>
              </a:defRPr>
            </a:lvl1pPr>
            <a:lvl2pPr>
              <a:defRPr b="0" i="0">
                <a:latin typeface="Tahoma" panose="020B0604030504040204" pitchFamily="34" charset="0"/>
                <a:ea typeface="Tahoma" panose="020B0604030504040204" pitchFamily="34" charset="0"/>
                <a:cs typeface="Tahoma" panose="020B0604030504040204" pitchFamily="34" charset="0"/>
              </a:defRPr>
            </a:lvl2pPr>
            <a:lvl3pPr>
              <a:defRPr b="0" i="0">
                <a:latin typeface="Tahoma" panose="020B0604030504040204" pitchFamily="34" charset="0"/>
                <a:ea typeface="Tahoma" panose="020B0604030504040204" pitchFamily="34" charset="0"/>
                <a:cs typeface="Tahoma" panose="020B0604030504040204" pitchFamily="34" charset="0"/>
              </a:defRPr>
            </a:lvl3pPr>
            <a:lvl4pPr>
              <a:defRPr b="0" i="0">
                <a:latin typeface="Tahoma" panose="020B0604030504040204" pitchFamily="34" charset="0"/>
                <a:ea typeface="Tahoma" panose="020B0604030504040204" pitchFamily="34" charset="0"/>
                <a:cs typeface="Tahoma" panose="020B0604030504040204" pitchFamily="34" charset="0"/>
              </a:defRPr>
            </a:lvl4pPr>
            <a:lvl5pPr>
              <a:defRPr b="0" i="0">
                <a:latin typeface="Tahoma" panose="020B0604030504040204" pitchFamily="34" charset="0"/>
                <a:ea typeface="Tahoma" panose="020B0604030504040204" pitchFamily="34" charset="0"/>
                <a:cs typeface="Tahoma" panose="020B060403050404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0" name="Rectangle 9"/>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2"/>
          <p:cNvSpPr>
            <a:spLocks noGrp="1"/>
          </p:cNvSpPr>
          <p:nvPr>
            <p:ph type="dt" sz="half" idx="2"/>
          </p:nvPr>
        </p:nvSpPr>
        <p:spPr>
          <a:xfrm>
            <a:off x="838200" y="6356351"/>
            <a:ext cx="3990975" cy="365125"/>
          </a:xfrm>
          <a:prstGeom prst="rect">
            <a:avLst/>
          </a:prstGeom>
        </p:spPr>
        <p:txBody>
          <a:bodyPr/>
          <a:lstStyle>
            <a:lvl1pPr>
              <a:defRPr sz="1400">
                <a:solidFill>
                  <a:schemeClr val="bg1">
                    <a:lumMod val="50000"/>
                  </a:schemeClr>
                </a:solidFill>
              </a:defRPr>
            </a:lvl1pPr>
          </a:lstStyle>
          <a:p>
            <a:r>
              <a:rPr lang="fi-FI"/>
              <a:t>1.2.2019</a:t>
            </a:r>
            <a:endParaRPr lang="en-US" dirty="0"/>
          </a:p>
        </p:txBody>
      </p:sp>
      <p:sp>
        <p:nvSpPr>
          <p:cNvPr id="11" name="Slide Number Placeholder 5"/>
          <p:cNvSpPr>
            <a:spLocks noGrp="1"/>
          </p:cNvSpPr>
          <p:nvPr>
            <p:ph type="sldNum" sz="quarter" idx="4"/>
          </p:nvPr>
        </p:nvSpPr>
        <p:spPr>
          <a:xfrm>
            <a:off x="10835234" y="6356350"/>
            <a:ext cx="518565"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087533976"/>
      </p:ext>
    </p:extLst>
  </p:cSld>
  <p:clrMapOvr>
    <a:masterClrMapping/>
  </p:clrMapOvr>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vaaka_palkki_kuva_sininen">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0" y="0"/>
            <a:ext cx="12192000" cy="6721475"/>
          </a:xfrm>
        </p:spPr>
        <p:txBody>
          <a:bodyPr wrap="none" tIns="1224000" anchor="t" anchorCtr="1"/>
          <a:lstStyle>
            <a:lvl1pPr marL="0" indent="0">
              <a:buFontTx/>
              <a:buNone/>
              <a:defRPr/>
            </a:lvl1pPr>
          </a:lstStyle>
          <a:p>
            <a:r>
              <a:rPr lang="fi-FI" dirty="0"/>
              <a:t>Lisää kuva </a:t>
            </a:r>
            <a:r>
              <a:rPr lang="fi-FI" dirty="0" err="1"/>
              <a:t>Kameleonin</a:t>
            </a:r>
            <a:r>
              <a:rPr lang="fi-FI" dirty="0"/>
              <a:t> Kuvagalleriasta </a:t>
            </a:r>
            <a:br>
              <a:rPr lang="fi-FI" dirty="0"/>
            </a:br>
            <a:r>
              <a:rPr lang="fi-FI" dirty="0"/>
              <a:t>tai esim. omista tiedostoista</a:t>
            </a:r>
            <a:endParaRPr lang="en-US" dirty="0"/>
          </a:p>
        </p:txBody>
      </p:sp>
      <p:sp>
        <p:nvSpPr>
          <p:cNvPr id="12" name="Rectangle 11"/>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0" y="2076397"/>
            <a:ext cx="12192000" cy="2526600"/>
          </a:xfrm>
          <a:solidFill>
            <a:srgbClr val="00B0CC">
              <a:alpha val="75000"/>
            </a:srgbClr>
          </a:solidFill>
          <a:ln>
            <a:noFill/>
          </a:ln>
        </p:spPr>
        <p:txBody>
          <a:bodyPr lIns="864000" rIns="90000">
            <a:normAutofit/>
          </a:bodyPr>
          <a:lstStyle>
            <a:lvl1pPr>
              <a:defRPr sz="3600" b="1" i="0">
                <a:solidFill>
                  <a:schemeClr val="bg1"/>
                </a:solidFill>
                <a:latin typeface="+mj-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1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Tree>
    <p:extLst>
      <p:ext uri="{BB962C8B-B14F-4D97-AF65-F5344CB8AC3E}">
        <p14:creationId xmlns:p14="http://schemas.microsoft.com/office/powerpoint/2010/main" val="1307081969"/>
      </p:ext>
    </p:extLst>
  </p:cSld>
  <p:clrMapOvr>
    <a:overrideClrMapping bg1="lt1" tx1="dk1" bg2="lt2" tx2="dk2" accent1="accent1" accent2="accent2" accent3="accent3" accent4="accent4" accent5="accent5" accent6="accent6" hlink="hlink" folHlink="folHlink"/>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kapea_palkki_kuva_sininen">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0" y="0"/>
            <a:ext cx="12192000" cy="6721475"/>
          </a:xfrm>
        </p:spPr>
        <p:txBody>
          <a:bodyPr wrap="none" tIns="1224000" anchor="t" anchorCtr="1"/>
          <a:lstStyle>
            <a:lvl1pPr marL="3960000" indent="0" algn="r">
              <a:buFontTx/>
              <a:buNone/>
              <a:defRPr/>
            </a:lvl1pPr>
          </a:lstStyle>
          <a:p>
            <a:r>
              <a:rPr lang="fi-FI" dirty="0"/>
              <a:t>Lisää kuva </a:t>
            </a:r>
            <a:r>
              <a:rPr lang="fi-FI" dirty="0" err="1"/>
              <a:t>Kameleonin</a:t>
            </a:r>
            <a:r>
              <a:rPr lang="fi-FI" dirty="0"/>
              <a:t> Kuvagalleriasta </a:t>
            </a:r>
            <a:br>
              <a:rPr lang="fi-FI" dirty="0"/>
            </a:br>
            <a:r>
              <a:rPr lang="fi-FI" dirty="0"/>
              <a:t>tai esim. omista tiedostoista</a:t>
            </a:r>
            <a:endParaRPr lang="en-US" dirty="0"/>
          </a:p>
        </p:txBody>
      </p:sp>
      <p:sp>
        <p:nvSpPr>
          <p:cNvPr id="9" name="Title 1"/>
          <p:cNvSpPr>
            <a:spLocks noGrp="1"/>
          </p:cNvSpPr>
          <p:nvPr>
            <p:ph type="title"/>
          </p:nvPr>
        </p:nvSpPr>
        <p:spPr>
          <a:xfrm>
            <a:off x="841374" y="-15876"/>
            <a:ext cx="3987800" cy="6737351"/>
          </a:xfrm>
          <a:solidFill>
            <a:srgbClr val="00B0CC">
              <a:alpha val="75000"/>
            </a:srgbClr>
          </a:solidFill>
          <a:ln>
            <a:noFill/>
          </a:ln>
        </p:spPr>
        <p:txBody>
          <a:bodyPr lIns="396000" tIns="1188000" rIns="396000" anchor="t" anchorCtr="0">
            <a:normAutofit/>
          </a:bodyPr>
          <a:lstStyle>
            <a:lvl1pPr>
              <a:defRPr sz="3600" b="1" i="0">
                <a:solidFill>
                  <a:schemeClr val="bg1"/>
                </a:solidFill>
                <a:latin typeface="+mn-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13" name="Rectangle 12"/>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
        <p:nvSpPr>
          <p:cNvPr id="12" name="Text Placeholder 3"/>
          <p:cNvSpPr>
            <a:spLocks noGrp="1"/>
          </p:cNvSpPr>
          <p:nvPr>
            <p:ph type="body" sz="quarter" idx="15"/>
          </p:nvPr>
        </p:nvSpPr>
        <p:spPr>
          <a:xfrm>
            <a:off x="838200" y="2702740"/>
            <a:ext cx="3990975" cy="3937773"/>
          </a:xfrm>
        </p:spPr>
        <p:txBody>
          <a:bodyPr lIns="396000" tIns="46800" rIns="396000" bIns="46800">
            <a:normAutofit/>
          </a:bodyPr>
          <a:lstStyle>
            <a:lvl1pPr>
              <a:defRPr sz="1600" b="0" i="0">
                <a:solidFill>
                  <a:schemeClr val="bg1"/>
                </a:solidFill>
                <a:latin typeface="+mn-lt"/>
                <a:ea typeface="Tahoma" panose="020B0604030504040204" pitchFamily="34" charset="0"/>
                <a:cs typeface="Tahoma" panose="020B0604030504040204" pitchFamily="34" charset="0"/>
              </a:defRPr>
            </a:lvl1pPr>
            <a:lvl2pPr>
              <a:defRPr sz="1600" b="0" i="0">
                <a:solidFill>
                  <a:schemeClr val="bg1"/>
                </a:solidFill>
                <a:latin typeface="+mn-lt"/>
                <a:ea typeface="Tahoma" panose="020B0604030504040204" pitchFamily="34" charset="0"/>
                <a:cs typeface="Tahoma" panose="020B0604030504040204" pitchFamily="34" charset="0"/>
              </a:defRPr>
            </a:lvl2pPr>
            <a:lvl3pPr>
              <a:defRPr sz="1600" b="0" i="0">
                <a:solidFill>
                  <a:schemeClr val="bg1"/>
                </a:solidFill>
                <a:latin typeface="+mn-lt"/>
                <a:ea typeface="Tahoma" panose="020B0604030504040204" pitchFamily="34" charset="0"/>
                <a:cs typeface="Tahoma" panose="020B0604030504040204" pitchFamily="34" charset="0"/>
              </a:defRPr>
            </a:lvl3pPr>
            <a:lvl4pPr>
              <a:defRPr sz="1600" b="0" i="0">
                <a:solidFill>
                  <a:schemeClr val="bg1"/>
                </a:solidFill>
                <a:latin typeface="+mn-lt"/>
                <a:ea typeface="Tahoma" panose="020B0604030504040204" pitchFamily="34" charset="0"/>
                <a:cs typeface="Tahoma" panose="020B0604030504040204" pitchFamily="34" charset="0"/>
              </a:defRPr>
            </a:lvl4pPr>
            <a:lvl5pPr>
              <a:defRPr sz="1600" b="0" i="0">
                <a:solidFill>
                  <a:schemeClr val="bg1"/>
                </a:solidFill>
                <a:latin typeface="+mn-lt"/>
                <a:ea typeface="Tahoma" panose="020B0604030504040204" pitchFamily="34" charset="0"/>
                <a:cs typeface="Tahom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Tree>
    <p:extLst>
      <p:ext uri="{BB962C8B-B14F-4D97-AF65-F5344CB8AC3E}">
        <p14:creationId xmlns:p14="http://schemas.microsoft.com/office/powerpoint/2010/main" val="3967705682"/>
      </p:ext>
    </p:extLst>
  </p:cSld>
  <p:clrMapOvr>
    <a:overrideClrMapping bg1="lt1" tx1="dk1" bg2="lt2" tx2="dk2" accent1="accent1" accent2="accent2" accent3="accent3" accent4="accent4" accent5="accent5" accent6="accent6" hlink="hlink" folHlink="folHlink"/>
  </p:clrMapOvr>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kapea_palkki_kuva_oranssi">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0" y="0"/>
            <a:ext cx="12192000" cy="6721475"/>
          </a:xfrm>
        </p:spPr>
        <p:txBody>
          <a:bodyPr wrap="none" tIns="1224000" anchor="t" anchorCtr="1"/>
          <a:lstStyle>
            <a:lvl1pPr marL="3960000" indent="0" algn="r">
              <a:buFontTx/>
              <a:buNone/>
              <a:defRPr/>
            </a:lvl1pPr>
          </a:lstStyle>
          <a:p>
            <a:r>
              <a:rPr lang="fi-FI" dirty="0"/>
              <a:t>Lisää kuva </a:t>
            </a:r>
            <a:r>
              <a:rPr lang="fi-FI" dirty="0" err="1"/>
              <a:t>Kameleonin</a:t>
            </a:r>
            <a:r>
              <a:rPr lang="fi-FI" dirty="0"/>
              <a:t> Kuvagalleriasta </a:t>
            </a:r>
            <a:br>
              <a:rPr lang="fi-FI" dirty="0"/>
            </a:br>
            <a:r>
              <a:rPr lang="fi-FI" dirty="0"/>
              <a:t>tai esim. omista tiedostoista</a:t>
            </a:r>
            <a:endParaRPr lang="en-US" dirty="0"/>
          </a:p>
        </p:txBody>
      </p:sp>
      <p:sp>
        <p:nvSpPr>
          <p:cNvPr id="9" name="Title 1"/>
          <p:cNvSpPr>
            <a:spLocks noGrp="1"/>
          </p:cNvSpPr>
          <p:nvPr>
            <p:ph type="title"/>
          </p:nvPr>
        </p:nvSpPr>
        <p:spPr>
          <a:xfrm>
            <a:off x="833486" y="0"/>
            <a:ext cx="3987800" cy="6737351"/>
          </a:xfrm>
          <a:solidFill>
            <a:srgbClr val="FF5100">
              <a:alpha val="75000"/>
            </a:srgbClr>
          </a:solidFill>
          <a:ln>
            <a:noFill/>
          </a:ln>
        </p:spPr>
        <p:txBody>
          <a:bodyPr lIns="396000" tIns="1188000" rIns="396000" anchor="t" anchorCtr="0">
            <a:normAutofit/>
          </a:bodyPr>
          <a:lstStyle>
            <a:lvl1pPr>
              <a:defRPr sz="3600" b="1" i="0">
                <a:solidFill>
                  <a:schemeClr val="bg1"/>
                </a:solidFill>
                <a:latin typeface="+mj-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8" name="Rectangle 7"/>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
        <p:nvSpPr>
          <p:cNvPr id="13" name="Text Placeholder 3"/>
          <p:cNvSpPr>
            <a:spLocks noGrp="1"/>
          </p:cNvSpPr>
          <p:nvPr>
            <p:ph type="body" sz="quarter" idx="15"/>
          </p:nvPr>
        </p:nvSpPr>
        <p:spPr>
          <a:xfrm>
            <a:off x="838200" y="2702740"/>
            <a:ext cx="3990975" cy="3937773"/>
          </a:xfrm>
        </p:spPr>
        <p:txBody>
          <a:bodyPr lIns="396000" tIns="46800" rIns="396000" bIns="46800">
            <a:normAutofit/>
          </a:bodyPr>
          <a:lstStyle>
            <a:lvl1pPr>
              <a:defRPr sz="1600" b="0" i="0">
                <a:solidFill>
                  <a:schemeClr val="bg1"/>
                </a:solidFill>
                <a:latin typeface="+mn-lt"/>
                <a:ea typeface="Tahoma" panose="020B0604030504040204" pitchFamily="34" charset="0"/>
                <a:cs typeface="Tahoma" panose="020B0604030504040204" pitchFamily="34" charset="0"/>
              </a:defRPr>
            </a:lvl1pPr>
            <a:lvl2pPr>
              <a:defRPr sz="1600" b="0" i="0">
                <a:solidFill>
                  <a:schemeClr val="bg1"/>
                </a:solidFill>
                <a:latin typeface="+mn-lt"/>
                <a:ea typeface="Tahoma" panose="020B0604030504040204" pitchFamily="34" charset="0"/>
                <a:cs typeface="Tahoma" panose="020B0604030504040204" pitchFamily="34" charset="0"/>
              </a:defRPr>
            </a:lvl2pPr>
            <a:lvl3pPr>
              <a:defRPr sz="1600" b="0" i="0">
                <a:solidFill>
                  <a:schemeClr val="bg1"/>
                </a:solidFill>
                <a:latin typeface="+mn-lt"/>
                <a:ea typeface="Tahoma" panose="020B0604030504040204" pitchFamily="34" charset="0"/>
                <a:cs typeface="Tahoma" panose="020B0604030504040204" pitchFamily="34" charset="0"/>
              </a:defRPr>
            </a:lvl3pPr>
            <a:lvl4pPr>
              <a:defRPr sz="1600" b="0" i="0">
                <a:solidFill>
                  <a:schemeClr val="bg1"/>
                </a:solidFill>
                <a:latin typeface="+mn-lt"/>
                <a:ea typeface="Tahoma" panose="020B0604030504040204" pitchFamily="34" charset="0"/>
                <a:cs typeface="Tahoma" panose="020B0604030504040204" pitchFamily="34" charset="0"/>
              </a:defRPr>
            </a:lvl4pPr>
            <a:lvl5pPr>
              <a:defRPr sz="1600" b="0" i="0">
                <a:solidFill>
                  <a:schemeClr val="bg1"/>
                </a:solidFill>
                <a:latin typeface="+mn-lt"/>
                <a:ea typeface="Tahoma" panose="020B0604030504040204" pitchFamily="34" charset="0"/>
                <a:cs typeface="Tahom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Tree>
    <p:extLst>
      <p:ext uri="{BB962C8B-B14F-4D97-AF65-F5344CB8AC3E}">
        <p14:creationId xmlns:p14="http://schemas.microsoft.com/office/powerpoint/2010/main" val="90475786"/>
      </p:ext>
    </p:extLst>
  </p:cSld>
  <p:clrMapOvr>
    <a:overrideClrMapping bg1="lt1" tx1="dk1" bg2="lt2" tx2="dk2" accent1="accent1" accent2="accent2" accent3="accent3" accent4="accent4" accent5="accent5" accent6="accent6" hlink="hlink" folHlink="folHlink"/>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vaaka_palkki_kuva_t_sininen">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0" y="0"/>
            <a:ext cx="12192000" cy="6721475"/>
          </a:xfrm>
        </p:spPr>
        <p:txBody>
          <a:bodyPr wrap="none" tIns="1224000" anchor="t" anchorCtr="1"/>
          <a:lstStyle>
            <a:lvl1pPr marL="0" indent="0">
              <a:buFontTx/>
              <a:buNone/>
              <a:defRPr/>
            </a:lvl1pPr>
          </a:lstStyle>
          <a:p>
            <a:r>
              <a:rPr lang="fi-FI" dirty="0"/>
              <a:t>Lisää kuva </a:t>
            </a:r>
            <a:r>
              <a:rPr lang="fi-FI" dirty="0" err="1"/>
              <a:t>Kameleonin</a:t>
            </a:r>
            <a:r>
              <a:rPr lang="fi-FI" dirty="0"/>
              <a:t> Kuvagalleriasta </a:t>
            </a:r>
            <a:br>
              <a:rPr lang="fi-FI" dirty="0"/>
            </a:br>
            <a:r>
              <a:rPr lang="fi-FI" dirty="0"/>
              <a:t>tai esim. omista tiedostoista</a:t>
            </a:r>
            <a:endParaRPr lang="en-US" dirty="0"/>
          </a:p>
        </p:txBody>
      </p:sp>
      <p:sp>
        <p:nvSpPr>
          <p:cNvPr id="9" name="Title 1"/>
          <p:cNvSpPr>
            <a:spLocks noGrp="1"/>
          </p:cNvSpPr>
          <p:nvPr>
            <p:ph type="title"/>
          </p:nvPr>
        </p:nvSpPr>
        <p:spPr>
          <a:xfrm>
            <a:off x="0" y="2076397"/>
            <a:ext cx="12192000" cy="2526600"/>
          </a:xfrm>
          <a:solidFill>
            <a:srgbClr val="0463AF">
              <a:alpha val="75000"/>
            </a:srgbClr>
          </a:solidFill>
          <a:ln>
            <a:noFill/>
          </a:ln>
        </p:spPr>
        <p:txBody>
          <a:bodyPr lIns="864000" rIns="90000">
            <a:normAutofit/>
          </a:bodyPr>
          <a:lstStyle>
            <a:lvl1pPr>
              <a:defRPr sz="3600" b="1" i="0">
                <a:solidFill>
                  <a:schemeClr val="bg1"/>
                </a:solidFill>
                <a:latin typeface="+mj-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1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Tree>
    <p:extLst>
      <p:ext uri="{BB962C8B-B14F-4D97-AF65-F5344CB8AC3E}">
        <p14:creationId xmlns:p14="http://schemas.microsoft.com/office/powerpoint/2010/main" val="3065198156"/>
      </p:ext>
    </p:extLst>
  </p:cSld>
  <p:clrMapOvr>
    <a:overrideClrMapping bg1="lt1" tx1="dk1" bg2="lt2" tx2="dk2" accent1="accent1" accent2="accent2" accent3="accent3" accent4="accent4" accent5="accent5" accent6="accent6" hlink="hlink" folHlink="folHlink"/>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31_Custom Layout">
    <p:bg>
      <p:bgPr>
        <a:solidFill>
          <a:srgbClr val="049BE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08530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Otsikkodia">
    <p:bg>
      <p:bgPr>
        <a:solidFill>
          <a:schemeClr val="accent1"/>
        </a:solid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22665E0D-75C2-E94B-8135-F621B99D0778}"/>
              </a:ext>
            </a:extLst>
          </p:cNvPr>
          <p:cNvSpPr>
            <a:spLocks noChangeAspect="1"/>
          </p:cNvSpPr>
          <p:nvPr/>
        </p:nvSpPr>
        <p:spPr>
          <a:xfrm>
            <a:off x="6061102" y="0"/>
            <a:ext cx="61309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16.10.2024</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pic>
        <p:nvPicPr>
          <p:cNvPr id="9" name="Picture 8">
            <a:extLst>
              <a:ext uri="{FF2B5EF4-FFF2-40B4-BE49-F238E27FC236}">
                <a16:creationId xmlns:a16="http://schemas.microsoft.com/office/drawing/2014/main" id="{478389DA-C0A3-4ED5-90C8-14BF992562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1659" y="0"/>
            <a:ext cx="6120343" cy="6858000"/>
          </a:xfrm>
          <a:prstGeom prst="rect">
            <a:avLst/>
          </a:prstGeom>
        </p:spPr>
      </p:pic>
      <p:pic>
        <p:nvPicPr>
          <p:cNvPr id="11" name="Patterni">
            <a:extLst>
              <a:ext uri="{FF2B5EF4-FFF2-40B4-BE49-F238E27FC236}">
                <a16:creationId xmlns:a16="http://schemas.microsoft.com/office/drawing/2014/main" id="{C4CF2050-D6FB-4D10-8011-0D8C24BE81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1658" y="0"/>
            <a:ext cx="1619760" cy="6858000"/>
          </a:xfrm>
          <a:prstGeom prst="rect">
            <a:avLst/>
          </a:prstGeom>
        </p:spPr>
      </p:pic>
    </p:spTree>
    <p:extLst>
      <p:ext uri="{BB962C8B-B14F-4D97-AF65-F5344CB8AC3E}">
        <p14:creationId xmlns:p14="http://schemas.microsoft.com/office/powerpoint/2010/main" val="32528431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_Otsikkodia">
    <p:bg>
      <p:bgPr>
        <a:solidFill>
          <a:schemeClr val="accent1"/>
        </a:solid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22665E0D-75C2-E94B-8135-F621B99D0778}"/>
              </a:ext>
            </a:extLst>
          </p:cNvPr>
          <p:cNvSpPr>
            <a:spLocks noChangeAspect="1"/>
          </p:cNvSpPr>
          <p:nvPr/>
        </p:nvSpPr>
        <p:spPr>
          <a:xfrm>
            <a:off x="6061100" y="0"/>
            <a:ext cx="61309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16.10.2024</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pic>
        <p:nvPicPr>
          <p:cNvPr id="11" name="Picture 10">
            <a:extLst>
              <a:ext uri="{FF2B5EF4-FFF2-40B4-BE49-F238E27FC236}">
                <a16:creationId xmlns:a16="http://schemas.microsoft.com/office/drawing/2014/main" id="{B21C9753-F53F-41AC-8EDC-CCFC1754602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71659" y="0"/>
            <a:ext cx="6120339" cy="6858000"/>
          </a:xfrm>
          <a:prstGeom prst="rect">
            <a:avLst/>
          </a:prstGeom>
        </p:spPr>
      </p:pic>
      <p:pic>
        <p:nvPicPr>
          <p:cNvPr id="12" name="Patterni">
            <a:extLst>
              <a:ext uri="{FF2B5EF4-FFF2-40B4-BE49-F238E27FC236}">
                <a16:creationId xmlns:a16="http://schemas.microsoft.com/office/drawing/2014/main" id="{60F29DC1-57C8-440E-8809-14FF7963B4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1657" y="0"/>
            <a:ext cx="1619760" cy="6858000"/>
          </a:xfrm>
          <a:prstGeom prst="rect">
            <a:avLst/>
          </a:prstGeom>
        </p:spPr>
      </p:pic>
    </p:spTree>
    <p:extLst>
      <p:ext uri="{BB962C8B-B14F-4D97-AF65-F5344CB8AC3E}">
        <p14:creationId xmlns:p14="http://schemas.microsoft.com/office/powerpoint/2010/main" val="28609522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Otsikkodia_vari_03">
    <p:bg>
      <p:bgPr>
        <a:solidFill>
          <a:schemeClr val="accent3"/>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0CA76E93-B1FC-EC47-9F63-8E678F6D8698}"/>
              </a:ext>
            </a:extLst>
          </p:cNvPr>
          <p:cNvSpPr/>
          <p:nvPr/>
        </p:nvSpPr>
        <p:spPr>
          <a:xfrm>
            <a:off x="6061102" y="0"/>
            <a:ext cx="61309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16.10.2024</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155264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8471364" cy="68580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fi-FI"/>
              <a:t>Lisää kuva napsauttamalla kuvaketta</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7191282" y="601662"/>
            <a:ext cx="4172043" cy="1127126"/>
          </a:xfrm>
        </p:spPr>
        <p:txBody>
          <a:bodyPr anchor="t"/>
          <a:lstStyle>
            <a:lvl1pPr algn="r">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8120543" y="1376363"/>
            <a:ext cx="3242782" cy="2926296"/>
          </a:xfrm>
        </p:spPr>
        <p:txBody>
          <a:bodyPr>
            <a:noAutofit/>
          </a:bodyPr>
          <a:lstStyle>
            <a:lvl1pPr marL="0" indent="0" algn="r">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16.10.2024</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4932367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7_Otsikkodia">
    <p:bg>
      <p:bgPr>
        <a:solidFill>
          <a:schemeClr val="accent2"/>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3132147014"/>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Otsikkodia_vaihdettava_kuva">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EB32F1B1-92CC-6E47-8A18-FBD60440FA9B}"/>
              </a:ext>
            </a:extLst>
          </p:cNvPr>
          <p:cNvSpPr>
            <a:spLocks noGrp="1"/>
          </p:cNvSpPr>
          <p:nvPr>
            <p:ph type="pic" sz="quarter" idx="12"/>
          </p:nvPr>
        </p:nvSpPr>
        <p:spPr>
          <a:xfrm>
            <a:off x="6061102" y="0"/>
            <a:ext cx="6130900" cy="6858000"/>
          </a:xfrm>
          <a:pattFill prst="pct90">
            <a:fgClr>
              <a:schemeClr val="accent1"/>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a:p>
        </p:txBody>
      </p:sp>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16.10.2024</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3259616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Otsikkodia_vari_02">
    <p:bg>
      <p:bgPr>
        <a:solidFill>
          <a:schemeClr val="accent2"/>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4FDA7807-8F90-6043-B36B-C98BEB406A1A}"/>
              </a:ext>
            </a:extLst>
          </p:cNvPr>
          <p:cNvSpPr/>
          <p:nvPr/>
        </p:nvSpPr>
        <p:spPr>
          <a:xfrm>
            <a:off x="6061102" y="0"/>
            <a:ext cx="6130900" cy="6858000"/>
          </a:xfrm>
          <a:prstGeom prst="rect">
            <a:avLst/>
          </a:prstGeom>
          <a:blipFill dpi="0" rotWithShape="1">
            <a:blip r:embed="rId2" cstate="screen">
              <a:extLst>
                <a:ext uri="{28A0092B-C50C-407E-A947-70E740481C1C}">
                  <a14:useLocalDpi xmlns:a14="http://schemas.microsoft.com/office/drawing/2010/main"/>
                </a:ext>
              </a:extLst>
            </a:blip>
            <a:srcRect/>
            <a:tile tx="6350" ty="0" sx="45000" sy="45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16.10.2024</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31130422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Otsikkodia_vari_02_vaihdettava_kuva">
    <p:bg>
      <p:bgPr>
        <a:solidFill>
          <a:schemeClr val="accent2"/>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B95B4754-AD77-014E-894F-8E16B5B0D8E9}"/>
              </a:ext>
            </a:extLst>
          </p:cNvPr>
          <p:cNvSpPr>
            <a:spLocks noGrp="1"/>
          </p:cNvSpPr>
          <p:nvPr>
            <p:ph type="pic" sz="quarter" idx="12"/>
          </p:nvPr>
        </p:nvSpPr>
        <p:spPr>
          <a:xfrm>
            <a:off x="6061102" y="0"/>
            <a:ext cx="6130900" cy="6858000"/>
          </a:xfrm>
          <a:pattFill prst="pct90">
            <a:fgClr>
              <a:schemeClr val="accent2"/>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a:p>
        </p:txBody>
      </p:sp>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16.10.2024</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20998355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Otsikkodia_vari_04">
    <p:bg>
      <p:bgPr>
        <a:solidFill>
          <a:schemeClr val="accent4"/>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8C08878E-F531-6E49-8D14-C6A0A78E8FA1}"/>
              </a:ext>
            </a:extLst>
          </p:cNvPr>
          <p:cNvSpPr/>
          <p:nvPr/>
        </p:nvSpPr>
        <p:spPr>
          <a:xfrm>
            <a:off x="6061102" y="0"/>
            <a:ext cx="6130900" cy="6858000"/>
          </a:xfrm>
          <a:prstGeom prst="rect">
            <a:avLst/>
          </a:prstGeom>
          <a:blipFill dpi="0" rotWithShape="1">
            <a:blip r:embed="rId2" cstate="screen">
              <a:extLst>
                <a:ext uri="{28A0092B-C50C-407E-A947-70E740481C1C}">
                  <a14:useLocalDpi xmlns:a14="http://schemas.microsoft.com/office/drawing/2010/main"/>
                </a:ext>
              </a:extLst>
            </a:blip>
            <a:srcRect/>
            <a:tile tx="6350" ty="-19050" sx="45000" sy="45000" flip="none" algn="b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16.10.2024</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1805998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Otsikkodia_vari_05">
    <p:bg>
      <p:bgPr>
        <a:solidFill>
          <a:schemeClr val="tx1"/>
        </a:solidFill>
        <a:effectLst/>
      </p:bgPr>
    </p:bg>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40F591B0-4E4C-194E-8404-6E35A9F466AA}"/>
              </a:ext>
            </a:extLst>
          </p:cNvPr>
          <p:cNvSpPr/>
          <p:nvPr/>
        </p:nvSpPr>
        <p:spPr>
          <a:xfrm>
            <a:off x="6061102" y="0"/>
            <a:ext cx="6130900" cy="6858000"/>
          </a:xfrm>
          <a:prstGeom prst="rect">
            <a:avLst/>
          </a:prstGeom>
          <a:blipFill dpi="0" rotWithShape="1">
            <a:blip r:embed="rId2" cstate="screen">
              <a:extLst>
                <a:ext uri="{28A0092B-C50C-407E-A947-70E740481C1C}">
                  <a14:useLocalDpi xmlns:a14="http://schemas.microsoft.com/office/drawing/2010/main"/>
                </a:ext>
              </a:extLst>
            </a:blip>
            <a:srcRect/>
            <a:tile tx="6350" ty="-19050" sx="55000" sy="55000" flip="none" algn="b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16.10.2024</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28430578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2_Otsikkodia">
    <p:bg>
      <p:bgRef idx="1001">
        <a:schemeClr val="bg2"/>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1871414940"/>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8_Otsikkodia">
    <p:bg>
      <p:bgPr>
        <a:solidFill>
          <a:schemeClr val="accent3"/>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4262356942"/>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9_Otsikkodia">
    <p:bg>
      <p:bgPr>
        <a:solidFill>
          <a:schemeClr val="accent4"/>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2251250807"/>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0_Otsikkodia">
    <p:bg>
      <p:bgPr>
        <a:solidFill>
          <a:schemeClr val="accent5"/>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1597004451"/>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433325" y="601663"/>
            <a:ext cx="6930000" cy="972000"/>
          </a:xfrm>
          <a:effectLst>
            <a:outerShdw blurRad="260246" dist="9998" dir="5400000" algn="ctr" rotWithShape="0">
              <a:srgbClr val="000000">
                <a:alpha val="60000"/>
              </a:srgbClr>
            </a:outerShdw>
          </a:effectLst>
        </p:spPr>
        <p:txBody>
          <a:bodyPr anchor="b"/>
          <a:lstStyle>
            <a:lvl1pPr algn="r">
              <a:defRPr sz="3800" b="1">
                <a:solidFill>
                  <a:schemeClr val="bg1"/>
                </a:solidFill>
              </a:defRPr>
            </a:lvl1pPr>
          </a:lstStyle>
          <a:p>
            <a:r>
              <a:rPr lang="fi-FI" noProof="0"/>
              <a:t>Muokkaa ots.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433325" y="1753664"/>
            <a:ext cx="6930000" cy="968400"/>
          </a:xfrm>
          <a:effectLst>
            <a:outerShdw blurRad="254000" dir="5040000" algn="ctr" rotWithShape="0">
              <a:srgbClr val="000000">
                <a:alpha val="70000"/>
              </a:srgbClr>
            </a:outerShdw>
          </a:effectLst>
        </p:spPr>
        <p:txBody>
          <a:bodyPr>
            <a:noAutofit/>
          </a:bodyPr>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1247FDA-E997-4F9B-B4A3-31593E23040F}"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16.10.2024</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752604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2153FE5C-2915-9542-B7E7-637DD7D0CE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2"/>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2"/>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spTree>
    <p:extLst>
      <p:ext uri="{BB962C8B-B14F-4D97-AF65-F5344CB8AC3E}">
        <p14:creationId xmlns:p14="http://schemas.microsoft.com/office/powerpoint/2010/main" val="25742165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4D06DFD-532A-724A-8E44-B62EC9AE2C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1" y="365130"/>
            <a:ext cx="9720001" cy="713394"/>
          </a:xfrm>
        </p:spPr>
        <p:txBody>
          <a:bodyPr/>
          <a:lstStyle>
            <a:lvl1pPr>
              <a:defRPr>
                <a:solidFill>
                  <a:schemeClr val="tx2"/>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504001" y="1131277"/>
            <a:ext cx="9720001" cy="4988723"/>
          </a:xfrm>
        </p:spPr>
        <p:txBody>
          <a:bodyPr/>
          <a:lstStyle/>
          <a:p>
            <a:pPr lvl="0"/>
            <a:r>
              <a:rPr lang="en-US"/>
              <a:t>Click to edit Master text styles</a:t>
            </a:r>
          </a:p>
        </p:txBody>
      </p:sp>
    </p:spTree>
    <p:extLst>
      <p:ext uri="{BB962C8B-B14F-4D97-AF65-F5344CB8AC3E}">
        <p14:creationId xmlns:p14="http://schemas.microsoft.com/office/powerpoint/2010/main" val="20031981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1" y="365129"/>
            <a:ext cx="11160001" cy="777875"/>
          </a:xfrm>
        </p:spPr>
        <p:txBody>
          <a:bodyPr/>
          <a:lstStyle>
            <a:lvl1pPr>
              <a:defRPr>
                <a:solidFill>
                  <a:schemeClr val="tx2"/>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504001" y="1143000"/>
            <a:ext cx="11160001" cy="4895850"/>
          </a:xfrm>
        </p:spPr>
        <p:txBody>
          <a:bodyPr/>
          <a:lstStyle>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407772250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4311BB-BEF8-794C-BA05-DBD016013615}"/>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51608F8-F562-D84A-9D25-FFC439164400}"/>
              </a:ext>
            </a:extLst>
          </p:cNvPr>
          <p:cNvSpPr>
            <a:spLocks noGrp="1"/>
          </p:cNvSpPr>
          <p:nvPr>
            <p:ph sz="half" idx="1"/>
          </p:nvPr>
        </p:nvSpPr>
        <p:spPr>
          <a:xfrm>
            <a:off x="504001" y="1196752"/>
            <a:ext cx="5400001" cy="4732873"/>
          </a:xfrm>
        </p:spPr>
        <p:txBody>
          <a:bodyPr/>
          <a:lstStyle/>
          <a:p>
            <a:pPr lvl="0"/>
            <a:r>
              <a:rPr lang="en-US"/>
              <a:t>Click to edit Master text styles</a:t>
            </a:r>
          </a:p>
        </p:txBody>
      </p:sp>
      <p:sp>
        <p:nvSpPr>
          <p:cNvPr id="4" name="Sisällön paikkamerkki 3">
            <a:extLst>
              <a:ext uri="{FF2B5EF4-FFF2-40B4-BE49-F238E27FC236}">
                <a16:creationId xmlns:a16="http://schemas.microsoft.com/office/drawing/2014/main" id="{5997162A-713B-5043-BC9D-6CA883411251}"/>
              </a:ext>
            </a:extLst>
          </p:cNvPr>
          <p:cNvSpPr>
            <a:spLocks noGrp="1"/>
          </p:cNvSpPr>
          <p:nvPr>
            <p:ph sz="half" idx="2"/>
          </p:nvPr>
        </p:nvSpPr>
        <p:spPr>
          <a:xfrm>
            <a:off x="6264001" y="1196752"/>
            <a:ext cx="5400001" cy="4732873"/>
          </a:xfrm>
        </p:spPr>
        <p:txBody>
          <a:bodyPr/>
          <a:lstStyle/>
          <a:p>
            <a:pPr lvl="0"/>
            <a:r>
              <a:rPr lang="en-US"/>
              <a:t>Click to edit Master text styles</a:t>
            </a:r>
          </a:p>
        </p:txBody>
      </p:sp>
    </p:spTree>
    <p:extLst>
      <p:ext uri="{BB962C8B-B14F-4D97-AF65-F5344CB8AC3E}">
        <p14:creationId xmlns:p14="http://schemas.microsoft.com/office/powerpoint/2010/main" val="17499784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23BF53-1DC5-094C-A3D3-8B787ABE4DD4}"/>
              </a:ext>
            </a:extLst>
          </p:cNvPr>
          <p:cNvSpPr>
            <a:spLocks noGrp="1"/>
          </p:cNvSpPr>
          <p:nvPr>
            <p:ph type="title"/>
          </p:nvPr>
        </p:nvSpPr>
        <p:spPr>
          <a:xfrm>
            <a:off x="504001" y="365129"/>
            <a:ext cx="11160001" cy="854075"/>
          </a:xfrm>
        </p:spPr>
        <p:txBody>
          <a:bodyPr/>
          <a:lstStyle/>
          <a:p>
            <a:r>
              <a:rPr lang="en-US"/>
              <a:t>Click to edit Master title style</a:t>
            </a:r>
            <a:endParaRPr lang="fi-FI"/>
          </a:p>
        </p:txBody>
      </p:sp>
    </p:spTree>
    <p:extLst>
      <p:ext uri="{BB962C8B-B14F-4D97-AF65-F5344CB8AC3E}">
        <p14:creationId xmlns:p14="http://schemas.microsoft.com/office/powerpoint/2010/main" val="187519207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061A0D-CC9F-6240-AA6D-3AC8E9EE8341}"/>
              </a:ext>
            </a:extLst>
          </p:cNvPr>
          <p:cNvSpPr>
            <a:spLocks noGrp="1"/>
          </p:cNvSpPr>
          <p:nvPr>
            <p:ph type="title"/>
          </p:nvPr>
        </p:nvSpPr>
        <p:spPr>
          <a:xfrm>
            <a:off x="503999" y="504000"/>
            <a:ext cx="4320000"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172E7B9-5049-1A4C-B842-9BC585C29341}"/>
              </a:ext>
            </a:extLst>
          </p:cNvPr>
          <p:cNvSpPr>
            <a:spLocks noGrp="1"/>
          </p:cNvSpPr>
          <p:nvPr>
            <p:ph idx="1"/>
          </p:nvPr>
        </p:nvSpPr>
        <p:spPr>
          <a:xfrm>
            <a:off x="5220000" y="503999"/>
            <a:ext cx="6480000" cy="5364000"/>
          </a:xfrm>
        </p:spPr>
        <p:txBody>
          <a:bodyPr/>
          <a:lstStyle>
            <a:lvl1pPr>
              <a:defRPr sz="2400"/>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p:txBody>
      </p:sp>
      <p:sp>
        <p:nvSpPr>
          <p:cNvPr id="4" name="Tekstin paikkamerkki 3">
            <a:extLst>
              <a:ext uri="{FF2B5EF4-FFF2-40B4-BE49-F238E27FC236}">
                <a16:creationId xmlns:a16="http://schemas.microsoft.com/office/drawing/2014/main" id="{2077EB74-AFAB-AB41-B32F-E1F631B1FE1D}"/>
              </a:ext>
            </a:extLst>
          </p:cNvPr>
          <p:cNvSpPr>
            <a:spLocks noGrp="1"/>
          </p:cNvSpPr>
          <p:nvPr>
            <p:ph type="body" sz="half" idx="2"/>
          </p:nvPr>
        </p:nvSpPr>
        <p:spPr>
          <a:xfrm>
            <a:off x="503999" y="2160000"/>
            <a:ext cx="4320000" cy="3744000"/>
          </a:xfrm>
        </p:spPr>
        <p:txBody>
          <a:bodyPr/>
          <a:lstStyle>
            <a:lvl1pPr marL="0" indent="0">
              <a:buNone/>
              <a:defRPr sz="1200"/>
            </a:lvl1pPr>
            <a:lvl2pPr marL="342920" indent="0">
              <a:buNone/>
              <a:defRPr sz="1050"/>
            </a:lvl2pPr>
            <a:lvl3pPr marL="685841" indent="0">
              <a:buNone/>
              <a:defRPr sz="900"/>
            </a:lvl3pPr>
            <a:lvl4pPr marL="1028761" indent="0">
              <a:buNone/>
              <a:defRPr sz="750"/>
            </a:lvl4pPr>
            <a:lvl5pPr marL="1371682" indent="0">
              <a:buNone/>
              <a:defRPr sz="750"/>
            </a:lvl5pPr>
            <a:lvl6pPr marL="1714601" indent="0">
              <a:buNone/>
              <a:defRPr sz="750"/>
            </a:lvl6pPr>
            <a:lvl7pPr marL="2057522" indent="0">
              <a:buNone/>
              <a:defRPr sz="750"/>
            </a:lvl7pPr>
            <a:lvl8pPr marL="2400443" indent="0">
              <a:buNone/>
              <a:defRPr sz="750"/>
            </a:lvl8pPr>
            <a:lvl9pPr marL="2743362" indent="0">
              <a:buNone/>
              <a:defRPr sz="750"/>
            </a:lvl9pPr>
          </a:lstStyle>
          <a:p>
            <a:pPr lvl="0"/>
            <a:r>
              <a:rPr lang="en-US"/>
              <a:t>Click to edit Master text styles</a:t>
            </a:r>
          </a:p>
        </p:txBody>
      </p:sp>
    </p:spTree>
    <p:extLst>
      <p:ext uri="{BB962C8B-B14F-4D97-AF65-F5344CB8AC3E}">
        <p14:creationId xmlns:p14="http://schemas.microsoft.com/office/powerpoint/2010/main" val="11429026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FA6FC8-3666-5946-9C18-E5D459CE676D}"/>
              </a:ext>
            </a:extLst>
          </p:cNvPr>
          <p:cNvSpPr>
            <a:spLocks noGrp="1"/>
          </p:cNvSpPr>
          <p:nvPr>
            <p:ph type="title"/>
          </p:nvPr>
        </p:nvSpPr>
        <p:spPr>
          <a:xfrm>
            <a:off x="504000" y="504000"/>
            <a:ext cx="5040000" cy="1600200"/>
          </a:xfrm>
        </p:spPr>
        <p:txBody>
          <a:bodyPr anchor="b"/>
          <a:lstStyle>
            <a:lvl1pPr>
              <a:defRPr sz="2400"/>
            </a:lvl1pPr>
          </a:lstStyle>
          <a:p>
            <a:r>
              <a:rPr lang="en-US"/>
              <a:t>Click to edit Master title style</a:t>
            </a:r>
            <a:endParaRPr lang="fi-FI"/>
          </a:p>
        </p:txBody>
      </p:sp>
      <p:sp>
        <p:nvSpPr>
          <p:cNvPr id="4" name="Tekstin paikkamerkki 3">
            <a:extLst>
              <a:ext uri="{FF2B5EF4-FFF2-40B4-BE49-F238E27FC236}">
                <a16:creationId xmlns:a16="http://schemas.microsoft.com/office/drawing/2014/main" id="{C0B233B5-4633-2D41-89B1-24D075B6A820}"/>
              </a:ext>
            </a:extLst>
          </p:cNvPr>
          <p:cNvSpPr>
            <a:spLocks noGrp="1"/>
          </p:cNvSpPr>
          <p:nvPr>
            <p:ph type="body" sz="half" idx="2"/>
          </p:nvPr>
        </p:nvSpPr>
        <p:spPr>
          <a:xfrm>
            <a:off x="504000" y="2160000"/>
            <a:ext cx="5040000" cy="3744000"/>
          </a:xfrm>
        </p:spPr>
        <p:txBody>
          <a:bodyPr/>
          <a:lstStyle>
            <a:lvl1pPr marL="0" indent="0">
              <a:buNone/>
              <a:defRPr sz="1200"/>
            </a:lvl1pPr>
            <a:lvl2pPr marL="342920" indent="0">
              <a:buNone/>
              <a:defRPr sz="1050"/>
            </a:lvl2pPr>
            <a:lvl3pPr marL="685841" indent="0">
              <a:buNone/>
              <a:defRPr sz="900"/>
            </a:lvl3pPr>
            <a:lvl4pPr marL="1028761" indent="0">
              <a:buNone/>
              <a:defRPr sz="750"/>
            </a:lvl4pPr>
            <a:lvl5pPr marL="1371682" indent="0">
              <a:buNone/>
              <a:defRPr sz="750"/>
            </a:lvl5pPr>
            <a:lvl6pPr marL="1714601" indent="0">
              <a:buNone/>
              <a:defRPr sz="750"/>
            </a:lvl6pPr>
            <a:lvl7pPr marL="2057522" indent="0">
              <a:buNone/>
              <a:defRPr sz="750"/>
            </a:lvl7pPr>
            <a:lvl8pPr marL="2400443" indent="0">
              <a:buNone/>
              <a:defRPr sz="750"/>
            </a:lvl8pPr>
            <a:lvl9pPr marL="2743362" indent="0">
              <a:buNone/>
              <a:defRPr sz="750"/>
            </a:lvl9pPr>
          </a:lstStyle>
          <a:p>
            <a:pPr lvl="0"/>
            <a:r>
              <a:rPr lang="en-US"/>
              <a:t>Click to edit Master text styles</a:t>
            </a:r>
          </a:p>
        </p:txBody>
      </p:sp>
      <p:sp>
        <p:nvSpPr>
          <p:cNvPr id="7" name="Dian numeron paikkamerkki 6">
            <a:extLst>
              <a:ext uri="{FF2B5EF4-FFF2-40B4-BE49-F238E27FC236}">
                <a16:creationId xmlns:a16="http://schemas.microsoft.com/office/drawing/2014/main" id="{329A05BC-2CAA-1342-BE66-F55EF95EB50D}"/>
              </a:ext>
            </a:extLst>
          </p:cNvPr>
          <p:cNvSpPr>
            <a:spLocks noGrp="1"/>
          </p:cNvSpPr>
          <p:nvPr>
            <p:ph type="sldNum" sz="quarter" idx="12"/>
          </p:nvPr>
        </p:nvSpPr>
        <p:spPr>
          <a:xfrm>
            <a:off x="10872001" y="6173479"/>
            <a:ext cx="814137" cy="365125"/>
          </a:xfrm>
          <a:prstGeom prst="rect">
            <a:avLst/>
          </a:prstGeom>
        </p:spPr>
        <p:txBody>
          <a:bodyPr/>
          <a:lstStyle/>
          <a:p>
            <a:fld id="{E7239FE2-7BF5-4B63-A03D-ACD1EF518867}" type="slidenum">
              <a:rPr lang="fi-FI" smtClean="0"/>
              <a:t>‹#›</a:t>
            </a:fld>
            <a:endParaRPr lang="fi-FI"/>
          </a:p>
        </p:txBody>
      </p:sp>
      <p:sp>
        <p:nvSpPr>
          <p:cNvPr id="8" name="Kuvan paikkamerkki 5">
            <a:extLst>
              <a:ext uri="{FF2B5EF4-FFF2-40B4-BE49-F238E27FC236}">
                <a16:creationId xmlns:a16="http://schemas.microsoft.com/office/drawing/2014/main" id="{92604AAA-D3E4-1A42-8F46-C8D92773FF7F}"/>
              </a:ext>
            </a:extLst>
          </p:cNvPr>
          <p:cNvSpPr>
            <a:spLocks noGrp="1" noChangeAspect="1"/>
          </p:cNvSpPr>
          <p:nvPr>
            <p:ph type="pic" sz="quarter" idx="14"/>
          </p:nvPr>
        </p:nvSpPr>
        <p:spPr>
          <a:xfrm>
            <a:off x="6066532" y="-15764"/>
            <a:ext cx="6125469" cy="6873764"/>
          </a:xfrm>
          <a:prstGeom prst="rect">
            <a:avLst/>
          </a:prstGeom>
          <a:pattFill prst="pct5">
            <a:fgClr>
              <a:schemeClr val="accent1"/>
            </a:fgClr>
            <a:bgClr>
              <a:schemeClr val="bg1"/>
            </a:bgClr>
          </a:pattFill>
        </p:spPr>
        <p:txBody>
          <a:bodyPr wrap="square">
            <a:normAutofit/>
          </a:bodyPr>
          <a:lstStyle>
            <a:lvl1pPr>
              <a:defRPr>
                <a:solidFill>
                  <a:schemeClr val="accent1"/>
                </a:solidFill>
              </a:defRPr>
            </a:lvl1pPr>
          </a:lstStyle>
          <a:p>
            <a:r>
              <a:rPr lang="en-US"/>
              <a:t>Click icon to add picture</a:t>
            </a:r>
            <a:endParaRPr lang="fi-FI"/>
          </a:p>
        </p:txBody>
      </p:sp>
    </p:spTree>
    <p:extLst>
      <p:ext uri="{BB962C8B-B14F-4D97-AF65-F5344CB8AC3E}">
        <p14:creationId xmlns:p14="http://schemas.microsoft.com/office/powerpoint/2010/main" val="42661767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51889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Tyhjä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3364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1106F8-7F59-B944-BE59-3A9789618D48}"/>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B363DEF3-0DD5-BA47-B13F-1D549CD38C2C}"/>
              </a:ext>
            </a:extLst>
          </p:cNvPr>
          <p:cNvSpPr>
            <a:spLocks noGrp="1"/>
          </p:cNvSpPr>
          <p:nvPr>
            <p:ph type="body" orient="vert" idx="1"/>
          </p:nvPr>
        </p:nvSpPr>
        <p:spPr/>
        <p:txBody>
          <a:bodyPr vert="eaVert"/>
          <a:lstStyle/>
          <a:p>
            <a:pPr lvl="0"/>
            <a:r>
              <a:rPr lang="en-US"/>
              <a:t>Click to edit Master text styles</a:t>
            </a:r>
          </a:p>
        </p:txBody>
      </p:sp>
    </p:spTree>
    <p:extLst>
      <p:ext uri="{BB962C8B-B14F-4D97-AF65-F5344CB8AC3E}">
        <p14:creationId xmlns:p14="http://schemas.microsoft.com/office/powerpoint/2010/main" val="3373873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601200" y="914400"/>
            <a:ext cx="6930000" cy="1019572"/>
          </a:xfrm>
          <a:effectLst/>
        </p:spPr>
        <p:txBody>
          <a:bodyPr anchor="b"/>
          <a:lstStyle>
            <a:lvl1pPr algn="l">
              <a:defRPr sz="3800" b="1">
                <a:solidFill>
                  <a:schemeClr val="tx2"/>
                </a:solidFill>
              </a:defRPr>
            </a:lvl1pPr>
          </a:lstStyle>
          <a:p>
            <a:r>
              <a:rPr lang="fi-FI" noProof="0"/>
              <a:t>Muokkaa ots.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601200" y="2066400"/>
            <a:ext cx="6930000" cy="968400"/>
          </a:xfrm>
          <a:effectLst/>
        </p:spPr>
        <p:txBody>
          <a:bodyPr>
            <a:noAutofit/>
          </a:bodyPr>
          <a:lstStyle>
            <a:lvl1pPr marL="0" indent="0" algn="l">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D8B37B-0029-4056-BE40-B591D8674A96}"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16.10.2024</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6670928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bg>
      <p:bgPr>
        <a:solidFill>
          <a:schemeClr val="bg1"/>
        </a:solidFill>
        <a:effectLst/>
      </p:bgPr>
    </p:bg>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D2A9FCC-51C5-364F-A93C-FCC1FEA7B270}"/>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2129DAA0-C274-F34D-8C89-9F49B0065717}"/>
              </a:ext>
            </a:extLst>
          </p:cNvPr>
          <p:cNvSpPr>
            <a:spLocks noGrp="1"/>
          </p:cNvSpPr>
          <p:nvPr>
            <p:ph type="body" orient="vert" idx="1"/>
          </p:nvPr>
        </p:nvSpPr>
        <p:spPr>
          <a:xfrm>
            <a:off x="1008001" y="365125"/>
            <a:ext cx="7560001" cy="5811838"/>
          </a:xfrm>
        </p:spPr>
        <p:txBody>
          <a:bodyPr vert="eaVert"/>
          <a:lstStyle/>
          <a:p>
            <a:pPr lvl="0"/>
            <a:r>
              <a:rPr lang="en-US"/>
              <a:t>Click to edit Master text styles</a:t>
            </a:r>
          </a:p>
        </p:txBody>
      </p:sp>
      <p:pic>
        <p:nvPicPr>
          <p:cNvPr id="9" name="Kuva 8">
            <a:extLst>
              <a:ext uri="{FF2B5EF4-FFF2-40B4-BE49-F238E27FC236}">
                <a16:creationId xmlns:a16="http://schemas.microsoft.com/office/drawing/2014/main" id="{FF4C94E2-FCB5-FB43-A6E1-0F87AD1D6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12306" y="1296001"/>
            <a:ext cx="2329043" cy="432000"/>
          </a:xfrm>
          <a:prstGeom prst="rect">
            <a:avLst/>
          </a:prstGeom>
        </p:spPr>
      </p:pic>
    </p:spTree>
    <p:extLst>
      <p:ext uri="{BB962C8B-B14F-4D97-AF65-F5344CB8AC3E}">
        <p14:creationId xmlns:p14="http://schemas.microsoft.com/office/powerpoint/2010/main" val="2371992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akakansi">
    <p:spTree>
      <p:nvGrpSpPr>
        <p:cNvPr id="1" name=""/>
        <p:cNvGrpSpPr/>
        <p:nvPr/>
      </p:nvGrpSpPr>
      <p:grpSpPr>
        <a:xfrm>
          <a:off x="0" y="0"/>
          <a:ext cx="0" cy="0"/>
          <a:chOff x="0" y="0"/>
          <a:chExt cx="0" cy="0"/>
        </a:xfrm>
      </p:grpSpPr>
      <p:sp>
        <p:nvSpPr>
          <p:cNvPr id="7" name="Tekstin taustaväri">
            <a:extLst>
              <a:ext uri="{FF2B5EF4-FFF2-40B4-BE49-F238E27FC236}">
                <a16:creationId xmlns:a16="http://schemas.microsoft.com/office/drawing/2014/main" id="{A061B61F-278B-0143-85FA-9C716E069CE0}"/>
              </a:ext>
            </a:extLst>
          </p:cNvPr>
          <p:cNvSpPr/>
          <p:nvPr/>
        </p:nvSpPr>
        <p:spPr>
          <a:xfrm>
            <a:off x="-1" y="0"/>
            <a:ext cx="12192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15764"/>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9144001"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3" y="4320000"/>
            <a:ext cx="9144001"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7377833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cSld name="Takakansi yhteystiedoilla">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1076905" y="4404523"/>
            <a:ext cx="2498995" cy="685444"/>
          </a:xfrm>
          <a:prstGeom prst="rect">
            <a:avLst/>
          </a:prstGeom>
          <a:noFill/>
        </p:spPr>
        <p:txBody>
          <a:bodyPr wrap="square" lIns="0" tIns="0" rIns="0" bIns="0" rtlCol="0">
            <a:spAutoFit/>
          </a:bodyPr>
          <a:lstStyle/>
          <a:p>
            <a:pPr algn="l"/>
            <a:r>
              <a:rPr lang="fi-FI" sz="1100" b="1" kern="1200">
                <a:solidFill>
                  <a:schemeClr val="bg1"/>
                </a:solidFill>
                <a:latin typeface="+mn-lt"/>
                <a:ea typeface="+mn-ea"/>
                <a:cs typeface="+mn-cs"/>
              </a:rPr>
              <a:t>Ilmatieteen laitos</a:t>
            </a:r>
          </a:p>
          <a:p>
            <a:pPr algn="l"/>
            <a:r>
              <a:rPr lang="fi-FI" sz="1100" kern="1200">
                <a:solidFill>
                  <a:schemeClr val="bg1"/>
                </a:solidFill>
                <a:latin typeface="+mn-lt"/>
                <a:ea typeface="+mn-ea"/>
                <a:cs typeface="+mn-cs"/>
              </a:rPr>
              <a:t>Erik </a:t>
            </a:r>
            <a:r>
              <a:rPr lang="fi-FI" sz="1100" kern="1200" err="1">
                <a:solidFill>
                  <a:schemeClr val="bg1"/>
                </a:solidFill>
                <a:latin typeface="+mn-lt"/>
                <a:ea typeface="+mn-ea"/>
                <a:cs typeface="+mn-cs"/>
              </a:rPr>
              <a:t>Palménin</a:t>
            </a:r>
            <a:r>
              <a:rPr lang="fi-FI" sz="1100" kern="1200">
                <a:solidFill>
                  <a:schemeClr val="bg1"/>
                </a:solidFill>
                <a:latin typeface="+mn-lt"/>
                <a:ea typeface="+mn-ea"/>
                <a:cs typeface="+mn-cs"/>
              </a:rPr>
              <a:t> aukio 1, </a:t>
            </a:r>
          </a:p>
          <a:p>
            <a:pPr algn="l"/>
            <a:r>
              <a:rPr lang="fi-FI" sz="1100" kern="1200">
                <a:solidFill>
                  <a:schemeClr val="bg1"/>
                </a:solidFill>
                <a:latin typeface="+mn-lt"/>
                <a:ea typeface="+mn-ea"/>
                <a:cs typeface="+mn-cs"/>
              </a:rPr>
              <a:t>00560 Helsinki</a:t>
            </a:r>
          </a:p>
          <a:p>
            <a:pPr algn="l"/>
            <a:r>
              <a:rPr lang="fi-FI" sz="1100" kern="1200">
                <a:solidFill>
                  <a:schemeClr val="bg1"/>
                </a:solidFill>
                <a:latin typeface="+mn-lt"/>
                <a:ea typeface="+mn-ea"/>
                <a:cs typeface="+mn-cs"/>
              </a:rPr>
              <a:t>PL 503, 00101 Helsinki, </a:t>
            </a:r>
          </a:p>
          <a:p>
            <a:pPr algn="l"/>
            <a:r>
              <a:rPr lang="fi-FI" sz="1100" kern="1200">
                <a:solidFill>
                  <a:schemeClr val="bg1"/>
                </a:solidFill>
                <a:latin typeface="+mn-lt"/>
                <a:ea typeface="+mn-ea"/>
                <a:cs typeface="+mn-cs"/>
              </a:rPr>
              <a:t>puh. 029 539 1000</a:t>
            </a:r>
          </a:p>
        </p:txBody>
      </p:sp>
      <p:sp>
        <p:nvSpPr>
          <p:cNvPr id="6" name="TextBox 5"/>
          <p:cNvSpPr txBox="1"/>
          <p:nvPr/>
        </p:nvSpPr>
        <p:spPr>
          <a:xfrm>
            <a:off x="6367211" y="4404523"/>
            <a:ext cx="2765395" cy="685444"/>
          </a:xfrm>
          <a:prstGeom prst="rect">
            <a:avLst/>
          </a:prstGeom>
          <a:noFill/>
        </p:spPr>
        <p:txBody>
          <a:bodyPr wrap="square" lIns="0" tIns="0" rIns="0" bIns="0" rtlCol="0">
            <a:spAutoFit/>
          </a:bodyPr>
          <a:lstStyle/>
          <a:p>
            <a:pPr algn="l"/>
            <a:r>
              <a:rPr lang="fi-FI" sz="1100" b="1" kern="1200" err="1">
                <a:solidFill>
                  <a:schemeClr val="bg1"/>
                </a:solidFill>
                <a:latin typeface="+mn-lt"/>
                <a:ea typeface="+mn-ea"/>
                <a:cs typeface="+mn-cs"/>
              </a:rPr>
              <a:t>Finnish</a:t>
            </a:r>
            <a:r>
              <a:rPr lang="fi-FI" sz="1100" b="1" kern="1200">
                <a:solidFill>
                  <a:schemeClr val="bg1"/>
                </a:solidFill>
                <a:latin typeface="+mn-lt"/>
                <a:ea typeface="+mn-ea"/>
                <a:cs typeface="+mn-cs"/>
              </a:rPr>
              <a:t> </a:t>
            </a:r>
            <a:r>
              <a:rPr lang="fi-FI" sz="1100" b="1" kern="1200" err="1">
                <a:solidFill>
                  <a:schemeClr val="bg1"/>
                </a:solidFill>
                <a:latin typeface="+mn-lt"/>
                <a:ea typeface="+mn-ea"/>
                <a:cs typeface="+mn-cs"/>
              </a:rPr>
              <a:t>Meteorological</a:t>
            </a:r>
            <a:r>
              <a:rPr lang="fi-FI" sz="1100" b="1" kern="1200">
                <a:solidFill>
                  <a:schemeClr val="bg1"/>
                </a:solidFill>
                <a:latin typeface="+mn-lt"/>
                <a:ea typeface="+mn-ea"/>
                <a:cs typeface="+mn-cs"/>
              </a:rPr>
              <a:t> Institute</a:t>
            </a:r>
          </a:p>
          <a:p>
            <a:pPr algn="l"/>
            <a:r>
              <a:rPr lang="fi-FI" sz="1100" kern="1200">
                <a:solidFill>
                  <a:schemeClr val="bg1"/>
                </a:solidFill>
                <a:latin typeface="+mn-lt"/>
                <a:ea typeface="+mn-ea"/>
                <a:cs typeface="+mn-cs"/>
              </a:rPr>
              <a:t>Erik </a:t>
            </a:r>
            <a:r>
              <a:rPr lang="fi-FI" sz="1100" kern="1200" err="1">
                <a:solidFill>
                  <a:schemeClr val="bg1"/>
                </a:solidFill>
                <a:latin typeface="+mn-lt"/>
                <a:ea typeface="+mn-ea"/>
                <a:cs typeface="+mn-cs"/>
              </a:rPr>
              <a:t>Palménin</a:t>
            </a:r>
            <a:r>
              <a:rPr lang="fi-FI" sz="1100" kern="1200">
                <a:solidFill>
                  <a:schemeClr val="bg1"/>
                </a:solidFill>
                <a:latin typeface="+mn-lt"/>
                <a:ea typeface="+mn-ea"/>
                <a:cs typeface="+mn-cs"/>
              </a:rPr>
              <a:t> aukio 1, </a:t>
            </a:r>
          </a:p>
          <a:p>
            <a:pPr algn="l"/>
            <a:r>
              <a:rPr lang="fi-FI" sz="1100" kern="1200">
                <a:solidFill>
                  <a:schemeClr val="bg1"/>
                </a:solidFill>
                <a:latin typeface="+mn-lt"/>
                <a:ea typeface="+mn-ea"/>
                <a:cs typeface="+mn-cs"/>
              </a:rPr>
              <a:t>FI-00560 Helsinki</a:t>
            </a:r>
          </a:p>
          <a:p>
            <a:pPr algn="l"/>
            <a:r>
              <a:rPr lang="fi-FI" sz="1100" kern="1200" err="1">
                <a:solidFill>
                  <a:schemeClr val="bg1"/>
                </a:solidFill>
                <a:latin typeface="+mn-lt"/>
                <a:ea typeface="+mn-ea"/>
                <a:cs typeface="+mn-cs"/>
              </a:rPr>
              <a:t>P.O.Box</a:t>
            </a:r>
            <a:r>
              <a:rPr lang="fi-FI" sz="1100" kern="1200">
                <a:solidFill>
                  <a:schemeClr val="bg1"/>
                </a:solidFill>
                <a:latin typeface="+mn-lt"/>
                <a:ea typeface="+mn-ea"/>
                <a:cs typeface="+mn-cs"/>
              </a:rPr>
              <a:t> 503, FI-00101 Helsinki</a:t>
            </a:r>
          </a:p>
          <a:p>
            <a:pPr algn="l"/>
            <a:r>
              <a:rPr lang="fi-FI" sz="1100" kern="1200">
                <a:solidFill>
                  <a:schemeClr val="bg1"/>
                </a:solidFill>
                <a:latin typeface="+mn-lt"/>
                <a:ea typeface="+mn-ea"/>
                <a:cs typeface="+mn-cs"/>
              </a:rPr>
              <a:t>tel. +358 29 539 1000</a:t>
            </a:r>
          </a:p>
        </p:txBody>
      </p:sp>
      <p:sp>
        <p:nvSpPr>
          <p:cNvPr id="9" name="TextBox 8"/>
          <p:cNvSpPr txBox="1"/>
          <p:nvPr/>
        </p:nvSpPr>
        <p:spPr>
          <a:xfrm>
            <a:off x="3653946" y="4410173"/>
            <a:ext cx="2498995" cy="685444"/>
          </a:xfrm>
          <a:prstGeom prst="rect">
            <a:avLst/>
          </a:prstGeom>
          <a:noFill/>
        </p:spPr>
        <p:txBody>
          <a:bodyPr wrap="square" lIns="0" tIns="0" rIns="0" bIns="0" rtlCol="0">
            <a:spAutoFit/>
          </a:bodyPr>
          <a:lstStyle/>
          <a:p>
            <a:pPr algn="l"/>
            <a:r>
              <a:rPr lang="sv-SE" sz="1100" b="1" kern="1200">
                <a:solidFill>
                  <a:schemeClr val="bg1"/>
                </a:solidFill>
                <a:latin typeface="+mn-lt"/>
                <a:ea typeface="+mn-ea"/>
                <a:cs typeface="+mn-cs"/>
              </a:rPr>
              <a:t>Meteorologiska institutet</a:t>
            </a:r>
          </a:p>
          <a:p>
            <a:pPr algn="l"/>
            <a:r>
              <a:rPr lang="sv-SE" sz="1100" kern="1200">
                <a:solidFill>
                  <a:schemeClr val="bg1"/>
                </a:solidFill>
                <a:latin typeface="+mn-lt"/>
                <a:ea typeface="+mn-ea"/>
                <a:cs typeface="+mn-cs"/>
              </a:rPr>
              <a:t>Erik Palméns plats 1, </a:t>
            </a:r>
          </a:p>
          <a:p>
            <a:pPr algn="l"/>
            <a:r>
              <a:rPr lang="sv-SE" sz="1100" kern="1200">
                <a:solidFill>
                  <a:schemeClr val="bg1"/>
                </a:solidFill>
                <a:latin typeface="+mn-lt"/>
                <a:ea typeface="+mn-ea"/>
                <a:cs typeface="+mn-cs"/>
              </a:rPr>
              <a:t>00560 Helsingfors</a:t>
            </a:r>
          </a:p>
          <a:p>
            <a:pPr algn="l"/>
            <a:r>
              <a:rPr lang="sv-SE" sz="1100" kern="1200">
                <a:solidFill>
                  <a:schemeClr val="bg1"/>
                </a:solidFill>
                <a:latin typeface="+mn-lt"/>
                <a:ea typeface="+mn-ea"/>
                <a:cs typeface="+mn-cs"/>
              </a:rPr>
              <a:t>PB 503, 00101 Helsingfors</a:t>
            </a:r>
          </a:p>
          <a:p>
            <a:pPr algn="l"/>
            <a:r>
              <a:rPr lang="sv-SE" sz="1100" kern="1200">
                <a:solidFill>
                  <a:schemeClr val="bg1"/>
                </a:solidFill>
                <a:latin typeface="+mn-lt"/>
                <a:ea typeface="+mn-ea"/>
                <a:cs typeface="+mn-cs"/>
              </a:rPr>
              <a:t>tel. 029 539 1000</a:t>
            </a:r>
            <a:endParaRPr lang="fi-FI" sz="1100" kern="1200">
              <a:solidFill>
                <a:schemeClr val="bg1"/>
              </a:solidFill>
              <a:latin typeface="+mn-lt"/>
              <a:ea typeface="+mn-ea"/>
              <a:cs typeface="+mn-cs"/>
            </a:endParaRPr>
          </a:p>
        </p:txBody>
      </p:sp>
      <p:sp>
        <p:nvSpPr>
          <p:cNvPr id="10" name="TextBox 11"/>
          <p:cNvSpPr txBox="1"/>
          <p:nvPr/>
        </p:nvSpPr>
        <p:spPr>
          <a:xfrm>
            <a:off x="1076904" y="6169135"/>
            <a:ext cx="8851730" cy="162032"/>
          </a:xfrm>
          <a:prstGeom prst="rect">
            <a:avLst/>
          </a:prstGeom>
          <a:noFill/>
        </p:spPr>
        <p:txBody>
          <a:bodyPr wrap="square" lIns="0" tIns="0" rIns="0" bIns="0" rtlCol="0">
            <a:spAutoFit/>
          </a:bodyPr>
          <a:lstStyle/>
          <a:p>
            <a:pPr algn="l"/>
            <a:r>
              <a:rPr lang="fi-FI" sz="1300" b="1" kern="1200" err="1">
                <a:solidFill>
                  <a:schemeClr val="bg1"/>
                </a:solidFill>
                <a:latin typeface="+mn-lt"/>
                <a:ea typeface="+mn-ea"/>
                <a:cs typeface="+mn-cs"/>
              </a:rPr>
              <a:t>Twitter</a:t>
            </a:r>
            <a:r>
              <a:rPr lang="fi-FI" sz="1300" b="1" kern="1200">
                <a:solidFill>
                  <a:schemeClr val="bg1"/>
                </a:solidFill>
                <a:latin typeface="+mn-lt"/>
                <a:ea typeface="+mn-ea"/>
                <a:cs typeface="+mn-cs"/>
              </a:rPr>
              <a:t>:</a:t>
            </a:r>
            <a:r>
              <a:rPr lang="fi-FI" sz="1300" b="1" kern="1200" baseline="0">
                <a:solidFill>
                  <a:schemeClr val="bg1"/>
                </a:solidFill>
                <a:latin typeface="+mn-lt"/>
                <a:ea typeface="+mn-ea"/>
                <a:cs typeface="+mn-cs"/>
              </a:rPr>
              <a:t> @meteorologit ja @</a:t>
            </a:r>
            <a:r>
              <a:rPr lang="fi-FI" sz="1300" b="1" kern="1200" baseline="0" err="1">
                <a:solidFill>
                  <a:schemeClr val="bg1"/>
                </a:solidFill>
                <a:latin typeface="+mn-lt"/>
                <a:ea typeface="+mn-ea"/>
                <a:cs typeface="+mn-cs"/>
              </a:rPr>
              <a:t>IlmaTiede</a:t>
            </a:r>
            <a:r>
              <a:rPr lang="fi-FI" sz="1300" b="1" kern="1200" baseline="0">
                <a:solidFill>
                  <a:schemeClr val="bg1"/>
                </a:solidFill>
                <a:latin typeface="+mn-lt"/>
                <a:ea typeface="+mn-ea"/>
                <a:cs typeface="+mn-cs"/>
              </a:rPr>
              <a:t>     </a:t>
            </a:r>
            <a:r>
              <a:rPr lang="fi-FI" sz="1300" b="1" kern="1200" baseline="0" err="1">
                <a:solidFill>
                  <a:schemeClr val="bg1"/>
                </a:solidFill>
                <a:latin typeface="+mn-lt"/>
                <a:ea typeface="+mn-ea"/>
                <a:cs typeface="+mn-cs"/>
              </a:rPr>
              <a:t>Facebook</a:t>
            </a:r>
            <a:r>
              <a:rPr lang="fi-FI" sz="1300" b="1" kern="1200" baseline="0">
                <a:solidFill>
                  <a:schemeClr val="bg1"/>
                </a:solidFill>
                <a:latin typeface="+mn-lt"/>
                <a:ea typeface="+mn-ea"/>
                <a:cs typeface="+mn-cs"/>
              </a:rPr>
              <a:t>: </a:t>
            </a:r>
            <a:r>
              <a:rPr lang="fi-FI" sz="1300" b="1" kern="1200" baseline="0" err="1">
                <a:solidFill>
                  <a:schemeClr val="bg1"/>
                </a:solidFill>
                <a:latin typeface="+mn-lt"/>
                <a:ea typeface="+mn-ea"/>
                <a:cs typeface="+mn-cs"/>
              </a:rPr>
              <a:t>FMIBeta</a:t>
            </a:r>
            <a:endParaRPr lang="fi-FI" sz="1300" b="1" kern="1200">
              <a:solidFill>
                <a:schemeClr val="bg1"/>
              </a:solidFill>
              <a:latin typeface="+mn-lt"/>
              <a:ea typeface="+mn-ea"/>
              <a:cs typeface="+mn-cs"/>
            </a:endParaRPr>
          </a:p>
        </p:txBody>
      </p:sp>
    </p:spTree>
    <p:extLst>
      <p:ext uri="{BB962C8B-B14F-4D97-AF65-F5344CB8AC3E}">
        <p14:creationId xmlns:p14="http://schemas.microsoft.com/office/powerpoint/2010/main" val="239871389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157288"/>
            <a:ext cx="10972800" cy="569912"/>
          </a:xfrm>
        </p:spPr>
        <p:txBody>
          <a:bodyPr/>
          <a:lstStyle/>
          <a:p>
            <a:r>
              <a:rPr lang="en-US"/>
              <a:t>Click to edit Master title style</a:t>
            </a:r>
            <a:endParaRPr lang="fi-FI"/>
          </a:p>
        </p:txBody>
      </p:sp>
      <p:sp>
        <p:nvSpPr>
          <p:cNvPr id="3" name="Text Placeholder 2"/>
          <p:cNvSpPr>
            <a:spLocks noGrp="1"/>
          </p:cNvSpPr>
          <p:nvPr>
            <p:ph type="body" sz="half" idx="1"/>
          </p:nvPr>
        </p:nvSpPr>
        <p:spPr>
          <a:xfrm>
            <a:off x="609601" y="1873250"/>
            <a:ext cx="5384799"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1" y="1873250"/>
            <a:ext cx="5384799"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7088780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12000" y="1747358"/>
            <a:ext cx="10746000"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2840137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fi-FI" noProof="0"/>
              <a:t>Muokkaa ots. perustyyl. napsautt.</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616767"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6172200"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65309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otsikkodia" preserve="1" userDrawn="1">
  <p:cSld name="otsikkodia">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9D0EB043-CA1E-AC09-354B-2AB400561FC6}"/>
              </a:ext>
            </a:extLst>
          </p:cNvPr>
          <p:cNvSpPr>
            <a:spLocks noGrp="1"/>
          </p:cNvSpPr>
          <p:nvPr>
            <p:ph type="ctrTitle"/>
          </p:nvPr>
        </p:nvSpPr>
        <p:spPr>
          <a:xfrm>
            <a:off x="838800" y="457200"/>
            <a:ext cx="5198400" cy="1602000"/>
          </a:xfrm>
        </p:spPr>
        <p:txBody>
          <a:bodyPr anchor="ctr">
            <a:normAutofit/>
          </a:bodyPr>
          <a:lstStyle>
            <a:lvl1pPr algn="l">
              <a:defRPr sz="3200" b="1">
                <a:latin typeface="+mj-lt"/>
              </a:defRPr>
            </a:lvl1pPr>
          </a:lstStyle>
          <a:p>
            <a:r>
              <a:rPr lang="fi-FI"/>
              <a:t>Muokkaa ots. perustyyl. napsautt.</a:t>
            </a:r>
          </a:p>
        </p:txBody>
      </p:sp>
      <p:sp>
        <p:nvSpPr>
          <p:cNvPr id="7" name="Alaotsikko 2">
            <a:extLst>
              <a:ext uri="{FF2B5EF4-FFF2-40B4-BE49-F238E27FC236}">
                <a16:creationId xmlns:a16="http://schemas.microsoft.com/office/drawing/2014/main" id="{C0A0CC28-71E9-C488-EDD5-3D5A405D3FBF}"/>
              </a:ext>
            </a:extLst>
          </p:cNvPr>
          <p:cNvSpPr>
            <a:spLocks noGrp="1"/>
          </p:cNvSpPr>
          <p:nvPr>
            <p:ph type="subTitle" idx="1"/>
          </p:nvPr>
        </p:nvSpPr>
        <p:spPr>
          <a:xfrm>
            <a:off x="838800" y="2059200"/>
            <a:ext cx="3931200" cy="986400"/>
          </a:xfrm>
        </p:spPr>
        <p:txBody>
          <a:bodyPr>
            <a:normAutofit/>
          </a:bodyPr>
          <a:lstStyle>
            <a:lvl1pPr marL="0" indent="0" algn="l">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8" name="Footer Placeholder 8">
            <a:extLst>
              <a:ext uri="{FF2B5EF4-FFF2-40B4-BE49-F238E27FC236}">
                <a16:creationId xmlns:a16="http://schemas.microsoft.com/office/drawing/2014/main" id="{B3795109-526B-31FD-2547-2E8C6C62E7DF}"/>
              </a:ext>
            </a:extLst>
          </p:cNvPr>
          <p:cNvSpPr>
            <a:spLocks noGrp="1"/>
          </p:cNvSpPr>
          <p:nvPr>
            <p:ph type="ftr" sz="quarter" idx="15"/>
          </p:nvPr>
        </p:nvSpPr>
        <p:spPr>
          <a:xfrm>
            <a:off x="928800" y="3096000"/>
            <a:ext cx="2160000" cy="216000"/>
          </a:xfrm>
        </p:spPr>
        <p:txBody>
          <a:bodyPr vert="horz" lIns="0" tIns="0" rIns="0" bIns="0" rtlCol="0" anchor="t" anchorCtr="0"/>
          <a:lstStyle>
            <a:lvl1pPr>
              <a:defRPr lang="en-US" sz="1400" smtClean="0"/>
            </a:lvl1pPr>
          </a:lstStyle>
          <a:p>
            <a:r>
              <a:rPr lang="fi-FI"/>
              <a:t>Helena Orädd</a:t>
            </a:r>
          </a:p>
        </p:txBody>
      </p:sp>
      <p:sp>
        <p:nvSpPr>
          <p:cNvPr id="15" name="duser_1">
            <a:extLst>
              <a:ext uri="{FF2B5EF4-FFF2-40B4-BE49-F238E27FC236}">
                <a16:creationId xmlns:a16="http://schemas.microsoft.com/office/drawing/2014/main" id="{384B469D-48C8-2202-9444-3E26CCDDE2E9}"/>
              </a:ext>
            </a:extLst>
          </p:cNvPr>
          <p:cNvSpPr txBox="1">
            <a:spLocks/>
          </p:cNvSpPr>
          <p:nvPr userDrawn="1"/>
        </p:nvSpPr>
        <p:spPr>
          <a:xfrm>
            <a:off x="928799" y="3420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16" name="duser_2">
            <a:extLst>
              <a:ext uri="{FF2B5EF4-FFF2-40B4-BE49-F238E27FC236}">
                <a16:creationId xmlns:a16="http://schemas.microsoft.com/office/drawing/2014/main" id="{21C13BDF-CE13-A8A8-374A-828D070C76AB}"/>
              </a:ext>
            </a:extLst>
          </p:cNvPr>
          <p:cNvSpPr txBox="1">
            <a:spLocks/>
          </p:cNvSpPr>
          <p:nvPr userDrawn="1"/>
        </p:nvSpPr>
        <p:spPr>
          <a:xfrm>
            <a:off x="3239999" y="3096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17" name="duser_3">
            <a:extLst>
              <a:ext uri="{FF2B5EF4-FFF2-40B4-BE49-F238E27FC236}">
                <a16:creationId xmlns:a16="http://schemas.microsoft.com/office/drawing/2014/main" id="{81945E5C-D926-6141-D2D2-B11128E22045}"/>
              </a:ext>
            </a:extLst>
          </p:cNvPr>
          <p:cNvSpPr txBox="1">
            <a:spLocks/>
          </p:cNvSpPr>
          <p:nvPr userDrawn="1"/>
        </p:nvSpPr>
        <p:spPr>
          <a:xfrm>
            <a:off x="3239999" y="3420000"/>
            <a:ext cx="2160000" cy="216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9" name="Date Placeholder 3">
            <a:extLst>
              <a:ext uri="{FF2B5EF4-FFF2-40B4-BE49-F238E27FC236}">
                <a16:creationId xmlns:a16="http://schemas.microsoft.com/office/drawing/2014/main" id="{1C8758F4-D5A6-6EF5-F877-51D1432C64FC}"/>
              </a:ext>
            </a:extLst>
          </p:cNvPr>
          <p:cNvSpPr>
            <a:spLocks noGrp="1"/>
          </p:cNvSpPr>
          <p:nvPr>
            <p:ph type="dt" sz="half" idx="2"/>
          </p:nvPr>
        </p:nvSpPr>
        <p:spPr>
          <a:xfrm>
            <a:off x="838800" y="3600000"/>
            <a:ext cx="1650783" cy="365125"/>
          </a:xfrm>
          <a:prstGeom prst="rect">
            <a:avLst/>
          </a:prstGeom>
        </p:spPr>
        <p:txBody>
          <a:bodyPr vert="horz" lIns="91440" tIns="45720" rIns="91440" bIns="45720" rtlCol="0" anchor="b"/>
          <a:lstStyle>
            <a:lvl1pPr algn="l">
              <a:defRPr sz="1200">
                <a:solidFill>
                  <a:schemeClr val="tx1">
                    <a:tint val="75000"/>
                  </a:schemeClr>
                </a:solidFill>
              </a:defRPr>
            </a:lvl1pPr>
          </a:lstStyle>
          <a:p>
            <a:r>
              <a:rPr lang="fi-FI"/>
              <a:t>19.8.2024</a:t>
            </a:r>
            <a:endParaRPr lang="en-US"/>
          </a:p>
        </p:txBody>
      </p:sp>
      <p:sp>
        <p:nvSpPr>
          <p:cNvPr id="11" name="DConfidentiality">
            <a:extLst>
              <a:ext uri="{FF2B5EF4-FFF2-40B4-BE49-F238E27FC236}">
                <a16:creationId xmlns:a16="http://schemas.microsoft.com/office/drawing/2014/main" id="{7CA352CF-2876-B635-B133-F5D57F3531C2}"/>
              </a:ext>
            </a:extLst>
          </p:cNvPr>
          <p:cNvSpPr txBox="1">
            <a:spLocks/>
          </p:cNvSpPr>
          <p:nvPr userDrawn="1"/>
        </p:nvSpPr>
        <p:spPr>
          <a:xfrm>
            <a:off x="838800" y="4320000"/>
            <a:ext cx="1811094" cy="216000"/>
          </a:xfrm>
          <a:prstGeom prst="rect">
            <a:avLst/>
          </a:prstGeom>
        </p:spPr>
        <p:txBody>
          <a:bodyPr vert="horz" lIns="91440" tIns="45720" rIns="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13" name="DDecree">
            <a:extLst>
              <a:ext uri="{FF2B5EF4-FFF2-40B4-BE49-F238E27FC236}">
                <a16:creationId xmlns:a16="http://schemas.microsoft.com/office/drawing/2014/main" id="{704FB1C0-8CE8-9326-EA85-86F137F51779}"/>
              </a:ext>
            </a:extLst>
          </p:cNvPr>
          <p:cNvSpPr txBox="1">
            <a:spLocks/>
          </p:cNvSpPr>
          <p:nvPr userDrawn="1"/>
        </p:nvSpPr>
        <p:spPr>
          <a:xfrm>
            <a:off x="2616249" y="4320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0000"/>
              </a:solidFill>
            </a:endParaRPr>
          </a:p>
        </p:txBody>
      </p:sp>
      <p:sp>
        <p:nvSpPr>
          <p:cNvPr id="14" name="DSecrecy">
            <a:extLst>
              <a:ext uri="{FF2B5EF4-FFF2-40B4-BE49-F238E27FC236}">
                <a16:creationId xmlns:a16="http://schemas.microsoft.com/office/drawing/2014/main" id="{36D4D699-55A8-C147-9313-552C607E8A0D}"/>
              </a:ext>
            </a:extLst>
          </p:cNvPr>
          <p:cNvSpPr txBox="1">
            <a:spLocks/>
          </p:cNvSpPr>
          <p:nvPr userDrawn="1"/>
        </p:nvSpPr>
        <p:spPr>
          <a:xfrm>
            <a:off x="838799" y="4571999"/>
            <a:ext cx="3931199" cy="552315"/>
          </a:xfrm>
          <a:prstGeom prst="rect">
            <a:avLst/>
          </a:prstGeom>
        </p:spPr>
        <p:txBody>
          <a:bodyPr vert="horz" lIns="91440" tIns="45720" rIns="91440" bIns="45720" rtlCol="0" anchor="t"/>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6037200" y="0"/>
            <a:ext cx="6156000" cy="2621118"/>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a:t>Lisää 1. kuva kuvagalleriasta, Väylän kuvapankista tai omista tiedostoista</a:t>
            </a:r>
            <a:endParaRPr lang="en-US"/>
          </a:p>
          <a:p>
            <a:endParaRPr lang="fi-FI"/>
          </a:p>
        </p:txBody>
      </p:sp>
      <p:sp>
        <p:nvSpPr>
          <p:cNvPr id="3" name="Kuvan paikkamerkki 11">
            <a:extLst>
              <a:ext uri="{FF2B5EF4-FFF2-40B4-BE49-F238E27FC236}">
                <a16:creationId xmlns:a16="http://schemas.microsoft.com/office/drawing/2014/main" id="{213398F5-290C-A9DF-6523-5B429DFCCF24}"/>
              </a:ext>
              <a:ext uri="{C183D7F6-B498-43B3-948B-1728B52AA6E4}">
                <adec:decorative xmlns:adec="http://schemas.microsoft.com/office/drawing/2017/decorative" val="0"/>
              </a:ext>
            </a:extLst>
          </p:cNvPr>
          <p:cNvSpPr>
            <a:spLocks noGrp="1"/>
          </p:cNvSpPr>
          <p:nvPr>
            <p:ph type="pic" sz="quarter" idx="12" hasCustomPrompt="1"/>
          </p:nvPr>
        </p:nvSpPr>
        <p:spPr>
          <a:xfrm>
            <a:off x="5730289" y="1998000"/>
            <a:ext cx="6459311" cy="32076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a:t>Lisää 2. kuva kuvagalleriasta, Väylän kuvapankista tai omista tiedostoista</a:t>
            </a:r>
            <a:endParaRPr lang="en-US"/>
          </a:p>
          <a:p>
            <a:endParaRPr lang="fi-FI"/>
          </a:p>
        </p:txBody>
      </p:sp>
      <p:pic>
        <p:nvPicPr>
          <p:cNvPr id="2" name="Picture 14" descr="Väyläviraston logo">
            <a:extLst>
              <a:ext uri="{FF2B5EF4-FFF2-40B4-BE49-F238E27FC236}">
                <a16:creationId xmlns:a16="http://schemas.microsoft.com/office/drawing/2014/main" id="{5E12AA34-FFF2-FE13-8019-1E02E25CACD1}"/>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116" y="5124315"/>
            <a:ext cx="1673549" cy="1394625"/>
          </a:xfrm>
          <a:prstGeom prst="rect">
            <a:avLst/>
          </a:prstGeom>
        </p:spPr>
      </p:pic>
      <p:sp>
        <p:nvSpPr>
          <p:cNvPr id="37" name="eulogoplaceholder">
            <a:extLst>
              <a:ext uri="{FF2B5EF4-FFF2-40B4-BE49-F238E27FC236}">
                <a16:creationId xmlns:a16="http://schemas.microsoft.com/office/drawing/2014/main" id="{1B9C94C1-FC64-6CE5-CB5C-F93889A10AF7}"/>
              </a:ext>
              <a:ext uri="{C183D7F6-B498-43B3-948B-1728B52AA6E4}">
                <adec:decorative xmlns:adec="http://schemas.microsoft.com/office/drawing/2017/decorative" val="1"/>
              </a:ext>
            </a:extLst>
          </p:cNvPr>
          <p:cNvSpPr txBox="1"/>
          <p:nvPr userDrawn="1"/>
        </p:nvSpPr>
        <p:spPr>
          <a:xfrm>
            <a:off x="2525761" y="5344806"/>
            <a:ext cx="2761856" cy="450000"/>
          </a:xfrm>
          <a:prstGeom prst="rect">
            <a:avLst/>
          </a:prstGeom>
          <a:noFill/>
        </p:spPr>
        <p:txBody>
          <a:bodyPr wrap="square" rtlCol="0">
            <a:spAutoFit/>
          </a:bodyPr>
          <a:lstStyle/>
          <a:p>
            <a:pPr algn="ctr"/>
            <a:endParaRPr lang="fi-FI" sz="1400" b="1" baseline="30000">
              <a:solidFill>
                <a:srgbClr val="000000"/>
              </a:solidFill>
              <a:latin typeface="Felbridge Pro"/>
              <a:cs typeface="Felbridge Pro"/>
            </a:endParaRPr>
          </a:p>
        </p:txBody>
      </p:sp>
      <p:sp>
        <p:nvSpPr>
          <p:cNvPr id="4" name="Freeform: Shape 13">
            <a:extLst>
              <a:ext uri="{FF2B5EF4-FFF2-40B4-BE49-F238E27FC236}">
                <a16:creationId xmlns:a16="http://schemas.microsoft.com/office/drawing/2014/main" id="{1DF13E9C-88E0-9FAE-ED4D-11B2B2C4C746}"/>
              </a:ext>
              <a:ext uri="{C183D7F6-B498-43B3-948B-1728B52AA6E4}">
                <adec:decorative xmlns:adec="http://schemas.microsoft.com/office/drawing/2017/decorative" val="1"/>
              </a:ext>
            </a:extLst>
          </p:cNvPr>
          <p:cNvSpPr/>
          <p:nvPr userDrawn="1"/>
        </p:nvSpPr>
        <p:spPr>
          <a:xfrm>
            <a:off x="4942529" y="3889679"/>
            <a:ext cx="7249471" cy="2966677"/>
          </a:xfrm>
          <a:custGeom>
            <a:avLst/>
            <a:gdLst>
              <a:gd name="connsiteX0" fmla="*/ 7249471 w 7249471"/>
              <a:gd name="connsiteY0" fmla="*/ 1375031 h 2966677"/>
              <a:gd name="connsiteX1" fmla="*/ 7249471 w 7249471"/>
              <a:gd name="connsiteY1" fmla="*/ 2966677 h 2966677"/>
              <a:gd name="connsiteX2" fmla="*/ 0 w 7249471"/>
              <a:gd name="connsiteY2" fmla="*/ 2966677 h 2966677"/>
              <a:gd name="connsiteX3" fmla="*/ 765931 w 7249471"/>
              <a:gd name="connsiteY3" fmla="*/ 0 h 2966677"/>
              <a:gd name="connsiteX4" fmla="*/ 7249471 w 7249471"/>
              <a:gd name="connsiteY4" fmla="*/ 1375031 h 296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471" h="2966677">
                <a:moveTo>
                  <a:pt x="7249471" y="1375031"/>
                </a:moveTo>
                <a:lnTo>
                  <a:pt x="7249471" y="2966677"/>
                </a:lnTo>
                <a:lnTo>
                  <a:pt x="0" y="2966677"/>
                </a:lnTo>
                <a:lnTo>
                  <a:pt x="765931" y="0"/>
                </a:lnTo>
                <a:lnTo>
                  <a:pt x="7249471" y="1375031"/>
                </a:lnTo>
                <a:close/>
              </a:path>
            </a:pathLst>
          </a:custGeom>
          <a:gradFill>
            <a:gsLst>
              <a:gs pos="54000">
                <a:schemeClr val="tx2"/>
              </a:gs>
              <a:gs pos="100000">
                <a:schemeClr val="accent1"/>
              </a:gs>
            </a:gsLst>
            <a:lin ang="0" scaled="0"/>
          </a:gradFill>
          <a:ln w="4832" cap="flat">
            <a:noFill/>
            <a:prstDash val="solid"/>
            <a:miter/>
          </a:ln>
        </p:spPr>
        <p:txBody>
          <a:bodyPr rtlCol="0" anchor="ctr"/>
          <a:lstStyle/>
          <a:p>
            <a:pPr algn="ctr"/>
            <a:endParaRPr lang="fi-FI"/>
          </a:p>
        </p:txBody>
      </p:sp>
    </p:spTree>
    <p:extLst>
      <p:ext uri="{BB962C8B-B14F-4D97-AF65-F5344CB8AC3E}">
        <p14:creationId xmlns:p14="http://schemas.microsoft.com/office/powerpoint/2010/main" val="2078999225"/>
      </p:ext>
    </p:extLst>
  </p:cSld>
  <p:clrMapOvr>
    <a:masterClrMapping/>
  </p:clrMapOvr>
  <p:hf hdr="0"/>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otsikkodia2" preserve="1" userDrawn="1">
  <p:cSld name="otsikkodia2">
    <p:spTree>
      <p:nvGrpSpPr>
        <p:cNvPr id="1" name=""/>
        <p:cNvGrpSpPr/>
        <p:nvPr/>
      </p:nvGrpSpPr>
      <p:grpSpPr>
        <a:xfrm>
          <a:off x="0" y="0"/>
          <a:ext cx="0" cy="0"/>
          <a:chOff x="0" y="0"/>
          <a:chExt cx="0" cy="0"/>
        </a:xfrm>
      </p:grpSpPr>
      <p:sp>
        <p:nvSpPr>
          <p:cNvPr id="16" name="Otsikko 1">
            <a:extLst>
              <a:ext uri="{FF2B5EF4-FFF2-40B4-BE49-F238E27FC236}">
                <a16:creationId xmlns:a16="http://schemas.microsoft.com/office/drawing/2014/main" id="{DFC2DB4D-F6F1-70BF-17DD-1AA29EFBCE57}"/>
              </a:ext>
            </a:extLst>
          </p:cNvPr>
          <p:cNvSpPr>
            <a:spLocks noGrp="1"/>
          </p:cNvSpPr>
          <p:nvPr>
            <p:ph type="ctrTitle"/>
          </p:nvPr>
        </p:nvSpPr>
        <p:spPr>
          <a:xfrm>
            <a:off x="838800" y="457200"/>
            <a:ext cx="5198400" cy="1602000"/>
          </a:xfrm>
        </p:spPr>
        <p:txBody>
          <a:bodyPr anchor="ctr">
            <a:normAutofit/>
          </a:bodyPr>
          <a:lstStyle>
            <a:lvl1pPr algn="l">
              <a:defRPr sz="3200" b="1">
                <a:latin typeface="+mj-lt"/>
              </a:defRPr>
            </a:lvl1pPr>
          </a:lstStyle>
          <a:p>
            <a:r>
              <a:rPr lang="fi-FI"/>
              <a:t>Muokkaa ots. perustyyl. napsautt.</a:t>
            </a:r>
          </a:p>
        </p:txBody>
      </p:sp>
      <p:sp>
        <p:nvSpPr>
          <p:cNvPr id="17" name="Alaotsikko 2">
            <a:extLst>
              <a:ext uri="{FF2B5EF4-FFF2-40B4-BE49-F238E27FC236}">
                <a16:creationId xmlns:a16="http://schemas.microsoft.com/office/drawing/2014/main" id="{6F168DCC-AB8D-D777-5744-5D09315B00DB}"/>
              </a:ext>
            </a:extLst>
          </p:cNvPr>
          <p:cNvSpPr>
            <a:spLocks noGrp="1"/>
          </p:cNvSpPr>
          <p:nvPr>
            <p:ph type="subTitle" idx="1"/>
          </p:nvPr>
        </p:nvSpPr>
        <p:spPr>
          <a:xfrm>
            <a:off x="838800" y="2059200"/>
            <a:ext cx="3931200" cy="986400"/>
          </a:xfrm>
        </p:spPr>
        <p:txBody>
          <a:bodyPr>
            <a:normAutofit/>
          </a:bodyPr>
          <a:lstStyle>
            <a:lvl1pPr marL="0" indent="0" algn="l">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34" name="Footer Placeholder 8">
            <a:extLst>
              <a:ext uri="{FF2B5EF4-FFF2-40B4-BE49-F238E27FC236}">
                <a16:creationId xmlns:a16="http://schemas.microsoft.com/office/drawing/2014/main" id="{3CAC7758-6477-FDA0-A312-E39FBF533C9C}"/>
              </a:ext>
            </a:extLst>
          </p:cNvPr>
          <p:cNvSpPr>
            <a:spLocks noGrp="1"/>
          </p:cNvSpPr>
          <p:nvPr>
            <p:ph type="ftr" sz="quarter" idx="15"/>
          </p:nvPr>
        </p:nvSpPr>
        <p:spPr>
          <a:xfrm>
            <a:off x="928800" y="3096000"/>
            <a:ext cx="2160000" cy="216000"/>
          </a:xfrm>
        </p:spPr>
        <p:txBody>
          <a:bodyPr vert="horz" lIns="0" tIns="0" rIns="0" bIns="0" rtlCol="0" anchor="t" anchorCtr="0"/>
          <a:lstStyle>
            <a:lvl1pPr>
              <a:defRPr lang="en-US" sz="1400" smtClean="0"/>
            </a:lvl1pPr>
          </a:lstStyle>
          <a:p>
            <a:r>
              <a:rPr lang="fi-FI"/>
              <a:t>Helena Orädd</a:t>
            </a:r>
          </a:p>
        </p:txBody>
      </p:sp>
      <p:sp>
        <p:nvSpPr>
          <p:cNvPr id="22" name="duser_1">
            <a:extLst>
              <a:ext uri="{FF2B5EF4-FFF2-40B4-BE49-F238E27FC236}">
                <a16:creationId xmlns:a16="http://schemas.microsoft.com/office/drawing/2014/main" id="{96E05E4F-2793-6EFA-B9DE-D89A4CA0AA36}"/>
              </a:ext>
            </a:extLst>
          </p:cNvPr>
          <p:cNvSpPr txBox="1">
            <a:spLocks/>
          </p:cNvSpPr>
          <p:nvPr userDrawn="1"/>
        </p:nvSpPr>
        <p:spPr>
          <a:xfrm>
            <a:off x="928799" y="3420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23" name="duser_2">
            <a:extLst>
              <a:ext uri="{FF2B5EF4-FFF2-40B4-BE49-F238E27FC236}">
                <a16:creationId xmlns:a16="http://schemas.microsoft.com/office/drawing/2014/main" id="{98E864E4-8ADA-E257-0001-5B72FE7C0F82}"/>
              </a:ext>
            </a:extLst>
          </p:cNvPr>
          <p:cNvSpPr txBox="1">
            <a:spLocks/>
          </p:cNvSpPr>
          <p:nvPr userDrawn="1"/>
        </p:nvSpPr>
        <p:spPr>
          <a:xfrm>
            <a:off x="3239999" y="3096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33" name="duser_3">
            <a:extLst>
              <a:ext uri="{FF2B5EF4-FFF2-40B4-BE49-F238E27FC236}">
                <a16:creationId xmlns:a16="http://schemas.microsoft.com/office/drawing/2014/main" id="{909C2D96-06D0-78D4-C04E-8397680CD559}"/>
              </a:ext>
            </a:extLst>
          </p:cNvPr>
          <p:cNvSpPr txBox="1">
            <a:spLocks/>
          </p:cNvSpPr>
          <p:nvPr userDrawn="1"/>
        </p:nvSpPr>
        <p:spPr>
          <a:xfrm>
            <a:off x="3239999" y="3420000"/>
            <a:ext cx="2160000" cy="216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18" name="Date Placeholder 3">
            <a:extLst>
              <a:ext uri="{FF2B5EF4-FFF2-40B4-BE49-F238E27FC236}">
                <a16:creationId xmlns:a16="http://schemas.microsoft.com/office/drawing/2014/main" id="{A6038138-08D9-D7C9-A694-E9CF3C1484CE}"/>
              </a:ext>
            </a:extLst>
          </p:cNvPr>
          <p:cNvSpPr>
            <a:spLocks noGrp="1"/>
          </p:cNvSpPr>
          <p:nvPr>
            <p:ph type="dt" sz="half" idx="2"/>
          </p:nvPr>
        </p:nvSpPr>
        <p:spPr>
          <a:xfrm>
            <a:off x="838800" y="3600000"/>
            <a:ext cx="1650783" cy="365125"/>
          </a:xfrm>
          <a:prstGeom prst="rect">
            <a:avLst/>
          </a:prstGeom>
        </p:spPr>
        <p:txBody>
          <a:bodyPr vert="horz" lIns="91440" tIns="45720" rIns="91440" bIns="45720" rtlCol="0" anchor="b"/>
          <a:lstStyle>
            <a:lvl1pPr algn="l">
              <a:defRPr sz="1200">
                <a:solidFill>
                  <a:schemeClr val="tx1">
                    <a:tint val="75000"/>
                  </a:schemeClr>
                </a:solidFill>
              </a:defRPr>
            </a:lvl1pPr>
          </a:lstStyle>
          <a:p>
            <a:r>
              <a:rPr lang="fi-FI"/>
              <a:t>19.8.2024</a:t>
            </a:r>
            <a:endParaRPr lang="en-US"/>
          </a:p>
        </p:txBody>
      </p:sp>
      <p:sp>
        <p:nvSpPr>
          <p:cNvPr id="19" name="DConfidentiality">
            <a:extLst>
              <a:ext uri="{FF2B5EF4-FFF2-40B4-BE49-F238E27FC236}">
                <a16:creationId xmlns:a16="http://schemas.microsoft.com/office/drawing/2014/main" id="{FC7A8C6D-1D34-6242-745E-73CE1B9BA5CC}"/>
              </a:ext>
            </a:extLst>
          </p:cNvPr>
          <p:cNvSpPr txBox="1">
            <a:spLocks/>
          </p:cNvSpPr>
          <p:nvPr userDrawn="1"/>
        </p:nvSpPr>
        <p:spPr>
          <a:xfrm>
            <a:off x="838800" y="4320000"/>
            <a:ext cx="1811094" cy="216000"/>
          </a:xfrm>
          <a:prstGeom prst="rect">
            <a:avLst/>
          </a:prstGeom>
        </p:spPr>
        <p:txBody>
          <a:bodyPr vert="horz" lIns="91440" tIns="45720" rIns="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20" name="DDecree">
            <a:extLst>
              <a:ext uri="{FF2B5EF4-FFF2-40B4-BE49-F238E27FC236}">
                <a16:creationId xmlns:a16="http://schemas.microsoft.com/office/drawing/2014/main" id="{B412038A-9C06-5541-DDE0-39817F62FBAB}"/>
              </a:ext>
            </a:extLst>
          </p:cNvPr>
          <p:cNvSpPr txBox="1">
            <a:spLocks/>
          </p:cNvSpPr>
          <p:nvPr userDrawn="1"/>
        </p:nvSpPr>
        <p:spPr>
          <a:xfrm>
            <a:off x="2616249" y="4320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6037200" y="0"/>
            <a:ext cx="6156000" cy="2621118"/>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a:t>Lisää 1. kuva tai väri kuvagalleriasta. Muita kuvia voit lisätä Väylän kuvapankista tai omista tiedostoista</a:t>
            </a:r>
            <a:endParaRPr lang="en-US"/>
          </a:p>
          <a:p>
            <a:endParaRPr lang="fi-FI"/>
          </a:p>
        </p:txBody>
      </p:sp>
      <p:sp>
        <p:nvSpPr>
          <p:cNvPr id="3" name="Kuvan paikkamerkki 11">
            <a:extLst>
              <a:ext uri="{FF2B5EF4-FFF2-40B4-BE49-F238E27FC236}">
                <a16:creationId xmlns:a16="http://schemas.microsoft.com/office/drawing/2014/main" id="{213398F5-290C-A9DF-6523-5B429DFCCF24}"/>
              </a:ext>
            </a:extLst>
          </p:cNvPr>
          <p:cNvSpPr>
            <a:spLocks noGrp="1"/>
          </p:cNvSpPr>
          <p:nvPr>
            <p:ph type="pic" sz="quarter" idx="12" hasCustomPrompt="1"/>
          </p:nvPr>
        </p:nvSpPr>
        <p:spPr>
          <a:xfrm>
            <a:off x="5730289" y="1998000"/>
            <a:ext cx="6459311" cy="32076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a:t>Lisää 2. kuva tai väri kuvagalleriasta. Muita kuvia voit lisätä Väylän kuvapankista tai omista tiedostoista</a:t>
            </a:r>
            <a:endParaRPr lang="en-US"/>
          </a:p>
          <a:p>
            <a:endParaRPr lang="fi-FI"/>
          </a:p>
        </p:txBody>
      </p:sp>
      <p:sp>
        <p:nvSpPr>
          <p:cNvPr id="2" name="Kuvan paikkamerkki 11">
            <a:extLst>
              <a:ext uri="{FF2B5EF4-FFF2-40B4-BE49-F238E27FC236}">
                <a16:creationId xmlns:a16="http://schemas.microsoft.com/office/drawing/2014/main" id="{A1029FCA-64BC-6BB6-607F-AC980FC6642D}"/>
              </a:ext>
            </a:extLst>
          </p:cNvPr>
          <p:cNvSpPr>
            <a:spLocks noGrp="1"/>
          </p:cNvSpPr>
          <p:nvPr>
            <p:ph type="pic" sz="quarter" idx="13" hasCustomPrompt="1"/>
          </p:nvPr>
        </p:nvSpPr>
        <p:spPr>
          <a:xfrm>
            <a:off x="4929540" y="3882368"/>
            <a:ext cx="7254877" cy="2972083"/>
          </a:xfrm>
          <a:custGeom>
            <a:avLst/>
            <a:gdLst>
              <a:gd name="connsiteX0" fmla="*/ 0 w 7250400"/>
              <a:gd name="connsiteY0" fmla="*/ 0 h 2966400"/>
              <a:gd name="connsiteX1" fmla="*/ 7250400 w 7250400"/>
              <a:gd name="connsiteY1" fmla="*/ 0 h 2966400"/>
              <a:gd name="connsiteX2" fmla="*/ 7250400 w 7250400"/>
              <a:gd name="connsiteY2" fmla="*/ 2966400 h 2966400"/>
              <a:gd name="connsiteX3" fmla="*/ 0 w 7250400"/>
              <a:gd name="connsiteY3" fmla="*/ 2966400 h 2966400"/>
              <a:gd name="connsiteX4" fmla="*/ 0 w 7250400"/>
              <a:gd name="connsiteY4" fmla="*/ 0 h 2966400"/>
              <a:gd name="connsiteX0" fmla="*/ 811764 w 7250400"/>
              <a:gd name="connsiteY0" fmla="*/ 0 h 3097028"/>
              <a:gd name="connsiteX1" fmla="*/ 7250400 w 7250400"/>
              <a:gd name="connsiteY1" fmla="*/ 130628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52089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42564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58928"/>
              <a:gd name="connsiteX1" fmla="*/ 7241069 w 7250400"/>
              <a:gd name="connsiteY1" fmla="*/ 1387540 h 3058928"/>
              <a:gd name="connsiteX2" fmla="*/ 7250400 w 7250400"/>
              <a:gd name="connsiteY2" fmla="*/ 3058928 h 3058928"/>
              <a:gd name="connsiteX3" fmla="*/ 0 w 7250400"/>
              <a:gd name="connsiteY3" fmla="*/ 3058928 h 3058928"/>
              <a:gd name="connsiteX4" fmla="*/ 811764 w 7250400"/>
              <a:gd name="connsiteY4" fmla="*/ 0 h 3058928"/>
              <a:gd name="connsiteX0" fmla="*/ 783189 w 7221825"/>
              <a:gd name="connsiteY0" fmla="*/ 0 h 3058928"/>
              <a:gd name="connsiteX1" fmla="*/ 7212494 w 7221825"/>
              <a:gd name="connsiteY1" fmla="*/ 1387540 h 3058928"/>
              <a:gd name="connsiteX2" fmla="*/ 7221825 w 7221825"/>
              <a:gd name="connsiteY2" fmla="*/ 3058928 h 3058928"/>
              <a:gd name="connsiteX3" fmla="*/ 0 w 7221825"/>
              <a:gd name="connsiteY3" fmla="*/ 2954153 h 3058928"/>
              <a:gd name="connsiteX4" fmla="*/ 783189 w 7221825"/>
              <a:gd name="connsiteY4" fmla="*/ 0 h 3058928"/>
              <a:gd name="connsiteX0" fmla="*/ 783189 w 7231350"/>
              <a:gd name="connsiteY0" fmla="*/ 0 h 2963678"/>
              <a:gd name="connsiteX1" fmla="*/ 7212494 w 7231350"/>
              <a:gd name="connsiteY1" fmla="*/ 1387540 h 2963678"/>
              <a:gd name="connsiteX2" fmla="*/ 7231350 w 7231350"/>
              <a:gd name="connsiteY2" fmla="*/ 2963678 h 2963678"/>
              <a:gd name="connsiteX3" fmla="*/ 0 w 7231350"/>
              <a:gd name="connsiteY3" fmla="*/ 2954153 h 2963678"/>
              <a:gd name="connsiteX4" fmla="*/ 783189 w 7231350"/>
              <a:gd name="connsiteY4" fmla="*/ 0 h 2963678"/>
              <a:gd name="connsiteX0" fmla="*/ 741353 w 7231350"/>
              <a:gd name="connsiteY0" fmla="*/ 0 h 2975631"/>
              <a:gd name="connsiteX1" fmla="*/ 7212494 w 7231350"/>
              <a:gd name="connsiteY1" fmla="*/ 1399493 h 2975631"/>
              <a:gd name="connsiteX2" fmla="*/ 7231350 w 7231350"/>
              <a:gd name="connsiteY2" fmla="*/ 2975631 h 2975631"/>
              <a:gd name="connsiteX3" fmla="*/ 0 w 7231350"/>
              <a:gd name="connsiteY3" fmla="*/ 2966106 h 2975631"/>
              <a:gd name="connsiteX4" fmla="*/ 741353 w 7231350"/>
              <a:gd name="connsiteY4" fmla="*/ 0 h 2975631"/>
              <a:gd name="connsiteX0" fmla="*/ 783188 w 7273185"/>
              <a:gd name="connsiteY0" fmla="*/ 0 h 2975631"/>
              <a:gd name="connsiteX1" fmla="*/ 7254329 w 7273185"/>
              <a:gd name="connsiteY1" fmla="*/ 1399493 h 2975631"/>
              <a:gd name="connsiteX2" fmla="*/ 7273185 w 7273185"/>
              <a:gd name="connsiteY2" fmla="*/ 2975631 h 2975631"/>
              <a:gd name="connsiteX3" fmla="*/ 0 w 7273185"/>
              <a:gd name="connsiteY3" fmla="*/ 2972083 h 2975631"/>
              <a:gd name="connsiteX4" fmla="*/ 783188 w 7273185"/>
              <a:gd name="connsiteY4" fmla="*/ 0 h 2975631"/>
              <a:gd name="connsiteX0" fmla="*/ 783188 w 7254877"/>
              <a:gd name="connsiteY0" fmla="*/ 0 h 2972083"/>
              <a:gd name="connsiteX1" fmla="*/ 7254329 w 7254877"/>
              <a:gd name="connsiteY1" fmla="*/ 1399493 h 2972083"/>
              <a:gd name="connsiteX2" fmla="*/ 7249279 w 7254877"/>
              <a:gd name="connsiteY2" fmla="*/ 2969655 h 2972083"/>
              <a:gd name="connsiteX3" fmla="*/ 0 w 7254877"/>
              <a:gd name="connsiteY3" fmla="*/ 2972083 h 2972083"/>
              <a:gd name="connsiteX4" fmla="*/ 783188 w 7254877"/>
              <a:gd name="connsiteY4" fmla="*/ 0 h 2972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877" h="2972083">
                <a:moveTo>
                  <a:pt x="783188" y="0"/>
                </a:moveTo>
                <a:lnTo>
                  <a:pt x="7254329" y="1399493"/>
                </a:lnTo>
                <a:cubicBezTo>
                  <a:pt x="7257439" y="1924872"/>
                  <a:pt x="7246169" y="2444276"/>
                  <a:pt x="7249279" y="2969655"/>
                </a:cubicBezTo>
                <a:lnTo>
                  <a:pt x="0" y="2972083"/>
                </a:lnTo>
                <a:lnTo>
                  <a:pt x="783188" y="0"/>
                </a:lnTo>
                <a:close/>
              </a:path>
            </a:pathLst>
          </a:custGeom>
        </p:spPr>
        <p:txBody>
          <a:bodyPr anchor="b"/>
          <a:lstStyle>
            <a:lvl1pPr marL="0" indent="0" algn="ct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a:t>Lisää 3. kuva tai väri kuvagalleriasta. Muita kuvia voit lisätä Väylän kuvapankista tai omista tiedostoista</a:t>
            </a:r>
            <a:endParaRPr lang="en-US"/>
          </a:p>
          <a:p>
            <a:endParaRPr lang="fi-FI"/>
          </a:p>
        </p:txBody>
      </p:sp>
      <p:pic>
        <p:nvPicPr>
          <p:cNvPr id="37" name="Picture 14" descr="Väyläviraston logo">
            <a:extLst>
              <a:ext uri="{FF2B5EF4-FFF2-40B4-BE49-F238E27FC236}">
                <a16:creationId xmlns:a16="http://schemas.microsoft.com/office/drawing/2014/main" id="{CFE18993-6749-2E5A-E9F6-584C91719FF8}"/>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116" y="5124315"/>
            <a:ext cx="1673549" cy="1394625"/>
          </a:xfrm>
          <a:prstGeom prst="rect">
            <a:avLst/>
          </a:prstGeom>
        </p:spPr>
      </p:pic>
      <p:sp>
        <p:nvSpPr>
          <p:cNvPr id="4" name="eulogoplaceholder">
            <a:extLst>
              <a:ext uri="{FF2B5EF4-FFF2-40B4-BE49-F238E27FC236}">
                <a16:creationId xmlns:a16="http://schemas.microsoft.com/office/drawing/2014/main" id="{D86EE20E-F09E-B6DE-CDF6-15CD9710B97A}"/>
              </a:ext>
              <a:ext uri="{C183D7F6-B498-43B3-948B-1728B52AA6E4}">
                <adec:decorative xmlns:adec="http://schemas.microsoft.com/office/drawing/2017/decorative" val="1"/>
              </a:ext>
            </a:extLst>
          </p:cNvPr>
          <p:cNvSpPr txBox="1"/>
          <p:nvPr userDrawn="1"/>
        </p:nvSpPr>
        <p:spPr>
          <a:xfrm>
            <a:off x="2525761" y="5344806"/>
            <a:ext cx="2761856" cy="450000"/>
          </a:xfrm>
          <a:prstGeom prst="rect">
            <a:avLst/>
          </a:prstGeom>
          <a:noFill/>
        </p:spPr>
        <p:txBody>
          <a:bodyPr wrap="square" rtlCol="0">
            <a:spAutoFit/>
          </a:bodyPr>
          <a:lstStyle/>
          <a:p>
            <a:pPr algn="ctr"/>
            <a:endParaRPr lang="fi-FI" sz="1400" b="1" baseline="30000">
              <a:solidFill>
                <a:srgbClr val="000000"/>
              </a:solidFill>
              <a:latin typeface="Felbridge Pro"/>
              <a:cs typeface="Felbridge Pro"/>
            </a:endParaRPr>
          </a:p>
        </p:txBody>
      </p:sp>
      <p:sp>
        <p:nvSpPr>
          <p:cNvPr id="5" name="DSecrecy">
            <a:extLst>
              <a:ext uri="{FF2B5EF4-FFF2-40B4-BE49-F238E27FC236}">
                <a16:creationId xmlns:a16="http://schemas.microsoft.com/office/drawing/2014/main" id="{874257ED-12B9-6F5E-B129-623F9E02C625}"/>
              </a:ext>
            </a:extLst>
          </p:cNvPr>
          <p:cNvSpPr txBox="1">
            <a:spLocks/>
          </p:cNvSpPr>
          <p:nvPr userDrawn="1"/>
        </p:nvSpPr>
        <p:spPr>
          <a:xfrm>
            <a:off x="838799" y="4571999"/>
            <a:ext cx="3931199" cy="552315"/>
          </a:xfrm>
          <a:prstGeom prst="rect">
            <a:avLst/>
          </a:prstGeom>
        </p:spPr>
        <p:txBody>
          <a:bodyPr vert="horz" lIns="91440" tIns="45720" rIns="91440" bIns="45720" rtlCol="0" anchor="t"/>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0000"/>
              </a:solidFill>
            </a:endParaRPr>
          </a:p>
        </p:txBody>
      </p:sp>
    </p:spTree>
    <p:extLst>
      <p:ext uri="{BB962C8B-B14F-4D97-AF65-F5344CB8AC3E}">
        <p14:creationId xmlns:p14="http://schemas.microsoft.com/office/powerpoint/2010/main" val="229373786"/>
      </p:ext>
    </p:extLst>
  </p:cSld>
  <p:clrMapOvr>
    <a:masterClrMapping/>
  </p:clrMapOvr>
  <p:hf hdr="0"/>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tsikkodia3" preserve="1" userDrawn="1">
  <p:cSld name="otsikkodia3">
    <p:bg>
      <p:bgPr>
        <a:gradFill>
          <a:gsLst>
            <a:gs pos="50000">
              <a:schemeClr val="tx2"/>
            </a:gs>
            <a:gs pos="100000">
              <a:schemeClr val="accent1"/>
            </a:gs>
          </a:gsLst>
          <a:lin ang="48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4941C4-ED2F-B599-0A36-E71931F973F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5109" y="5035814"/>
            <a:ext cx="1833562" cy="1571625"/>
          </a:xfrm>
          <a:prstGeom prst="rect">
            <a:avLst/>
          </a:prstGeom>
        </p:spPr>
      </p:pic>
      <p:sp>
        <p:nvSpPr>
          <p:cNvPr id="16" name="Otsikko 1">
            <a:extLst>
              <a:ext uri="{FF2B5EF4-FFF2-40B4-BE49-F238E27FC236}">
                <a16:creationId xmlns:a16="http://schemas.microsoft.com/office/drawing/2014/main" id="{DFC2DB4D-F6F1-70BF-17DD-1AA29EFBCE57}"/>
              </a:ext>
            </a:extLst>
          </p:cNvPr>
          <p:cNvSpPr>
            <a:spLocks noGrp="1"/>
          </p:cNvSpPr>
          <p:nvPr>
            <p:ph type="ctrTitle"/>
          </p:nvPr>
        </p:nvSpPr>
        <p:spPr>
          <a:xfrm>
            <a:off x="838800" y="457200"/>
            <a:ext cx="5198400" cy="1602000"/>
          </a:xfrm>
        </p:spPr>
        <p:txBody>
          <a:bodyPr anchor="ctr">
            <a:normAutofit/>
          </a:bodyPr>
          <a:lstStyle>
            <a:lvl1pPr algn="l">
              <a:defRPr sz="3200" b="1">
                <a:solidFill>
                  <a:schemeClr val="bg1"/>
                </a:solidFill>
                <a:latin typeface="+mj-lt"/>
              </a:defRPr>
            </a:lvl1pPr>
          </a:lstStyle>
          <a:p>
            <a:r>
              <a:rPr lang="fi-FI"/>
              <a:t>Muokkaa ots. perustyyl. napsautt.</a:t>
            </a:r>
          </a:p>
        </p:txBody>
      </p:sp>
      <p:sp>
        <p:nvSpPr>
          <p:cNvPr id="17" name="Alaotsikko 2">
            <a:extLst>
              <a:ext uri="{FF2B5EF4-FFF2-40B4-BE49-F238E27FC236}">
                <a16:creationId xmlns:a16="http://schemas.microsoft.com/office/drawing/2014/main" id="{6F168DCC-AB8D-D777-5744-5D09315B00DB}"/>
              </a:ext>
            </a:extLst>
          </p:cNvPr>
          <p:cNvSpPr>
            <a:spLocks noGrp="1"/>
          </p:cNvSpPr>
          <p:nvPr>
            <p:ph type="subTitle" idx="1"/>
          </p:nvPr>
        </p:nvSpPr>
        <p:spPr>
          <a:xfrm>
            <a:off x="838800" y="2059200"/>
            <a:ext cx="3931200" cy="986400"/>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22" name="duser_1">
            <a:extLst>
              <a:ext uri="{FF2B5EF4-FFF2-40B4-BE49-F238E27FC236}">
                <a16:creationId xmlns:a16="http://schemas.microsoft.com/office/drawing/2014/main" id="{96E05E4F-2793-6EFA-B9DE-D89A4CA0AA36}"/>
              </a:ext>
            </a:extLst>
          </p:cNvPr>
          <p:cNvSpPr txBox="1">
            <a:spLocks/>
          </p:cNvSpPr>
          <p:nvPr userDrawn="1"/>
        </p:nvSpPr>
        <p:spPr>
          <a:xfrm>
            <a:off x="928799" y="3420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solidFill>
                <a:schemeClr val="bg1"/>
              </a:solidFill>
            </a:endParaRPr>
          </a:p>
        </p:txBody>
      </p:sp>
      <p:sp>
        <p:nvSpPr>
          <p:cNvPr id="23" name="duser_2">
            <a:extLst>
              <a:ext uri="{FF2B5EF4-FFF2-40B4-BE49-F238E27FC236}">
                <a16:creationId xmlns:a16="http://schemas.microsoft.com/office/drawing/2014/main" id="{98E864E4-8ADA-E257-0001-5B72FE7C0F82}"/>
              </a:ext>
            </a:extLst>
          </p:cNvPr>
          <p:cNvSpPr txBox="1">
            <a:spLocks/>
          </p:cNvSpPr>
          <p:nvPr userDrawn="1"/>
        </p:nvSpPr>
        <p:spPr>
          <a:xfrm>
            <a:off x="3239999" y="3096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solidFill>
                <a:schemeClr val="bg1"/>
              </a:solidFill>
            </a:endParaRPr>
          </a:p>
        </p:txBody>
      </p:sp>
      <p:sp>
        <p:nvSpPr>
          <p:cNvPr id="33" name="duser_3">
            <a:extLst>
              <a:ext uri="{FF2B5EF4-FFF2-40B4-BE49-F238E27FC236}">
                <a16:creationId xmlns:a16="http://schemas.microsoft.com/office/drawing/2014/main" id="{909C2D96-06D0-78D4-C04E-8397680CD559}"/>
              </a:ext>
            </a:extLst>
          </p:cNvPr>
          <p:cNvSpPr txBox="1">
            <a:spLocks/>
          </p:cNvSpPr>
          <p:nvPr userDrawn="1"/>
        </p:nvSpPr>
        <p:spPr>
          <a:xfrm>
            <a:off x="3239999" y="3420000"/>
            <a:ext cx="2160000" cy="216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solidFill>
                <a:schemeClr val="bg1"/>
              </a:solidFill>
            </a:endParaRPr>
          </a:p>
        </p:txBody>
      </p:sp>
      <p:sp>
        <p:nvSpPr>
          <p:cNvPr id="18" name="Date Placeholder 3">
            <a:extLst>
              <a:ext uri="{FF2B5EF4-FFF2-40B4-BE49-F238E27FC236}">
                <a16:creationId xmlns:a16="http://schemas.microsoft.com/office/drawing/2014/main" id="{A6038138-08D9-D7C9-A694-E9CF3C1484CE}"/>
              </a:ext>
            </a:extLst>
          </p:cNvPr>
          <p:cNvSpPr>
            <a:spLocks noGrp="1"/>
          </p:cNvSpPr>
          <p:nvPr>
            <p:ph type="dt" sz="half" idx="2"/>
          </p:nvPr>
        </p:nvSpPr>
        <p:spPr>
          <a:xfrm>
            <a:off x="838800" y="3600000"/>
            <a:ext cx="1650783" cy="365125"/>
          </a:xfrm>
          <a:prstGeom prst="rect">
            <a:avLst/>
          </a:prstGeom>
        </p:spPr>
        <p:txBody>
          <a:bodyPr vert="horz" lIns="91440" tIns="45720" rIns="91440" bIns="45720" rtlCol="0" anchor="b"/>
          <a:lstStyle>
            <a:lvl1pPr algn="l">
              <a:defRPr sz="1200">
                <a:solidFill>
                  <a:schemeClr val="bg1"/>
                </a:solidFill>
              </a:defRPr>
            </a:lvl1pPr>
          </a:lstStyle>
          <a:p>
            <a:r>
              <a:rPr lang="fi-FI"/>
              <a:t>19.8.2024</a:t>
            </a:r>
            <a:endParaRPr lang="en-US"/>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6037200" y="0"/>
            <a:ext cx="6156000" cy="2621118"/>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a:t>Lisää 1. kuva tai väri kuvagalleriasta. Muita kuvia voit lisätä Väylän kuvapankista tai omista tiedostoista</a:t>
            </a:r>
            <a:endParaRPr lang="en-US"/>
          </a:p>
          <a:p>
            <a:endParaRPr lang="fi-FI"/>
          </a:p>
        </p:txBody>
      </p:sp>
      <p:sp>
        <p:nvSpPr>
          <p:cNvPr id="3" name="Kuvan paikkamerkki 11">
            <a:extLst>
              <a:ext uri="{FF2B5EF4-FFF2-40B4-BE49-F238E27FC236}">
                <a16:creationId xmlns:a16="http://schemas.microsoft.com/office/drawing/2014/main" id="{213398F5-290C-A9DF-6523-5B429DFCCF24}"/>
              </a:ext>
            </a:extLst>
          </p:cNvPr>
          <p:cNvSpPr>
            <a:spLocks noGrp="1"/>
          </p:cNvSpPr>
          <p:nvPr>
            <p:ph type="pic" sz="quarter" idx="12" hasCustomPrompt="1"/>
          </p:nvPr>
        </p:nvSpPr>
        <p:spPr>
          <a:xfrm>
            <a:off x="5730289" y="1998000"/>
            <a:ext cx="6459311" cy="32076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a:t>Lisää 2. kuva tai väri kuvagalleriasta. Muita kuvia voit lisätä Väylän kuvapankista tai omista tiedostoista</a:t>
            </a:r>
            <a:endParaRPr lang="en-US"/>
          </a:p>
          <a:p>
            <a:endParaRPr lang="fi-FI"/>
          </a:p>
        </p:txBody>
      </p:sp>
      <p:sp>
        <p:nvSpPr>
          <p:cNvPr id="2" name="Kuvan paikkamerkki 11">
            <a:extLst>
              <a:ext uri="{FF2B5EF4-FFF2-40B4-BE49-F238E27FC236}">
                <a16:creationId xmlns:a16="http://schemas.microsoft.com/office/drawing/2014/main" id="{A1029FCA-64BC-6BB6-607F-AC980FC6642D}"/>
              </a:ext>
            </a:extLst>
          </p:cNvPr>
          <p:cNvSpPr>
            <a:spLocks noGrp="1"/>
          </p:cNvSpPr>
          <p:nvPr>
            <p:ph type="pic" sz="quarter" idx="13" hasCustomPrompt="1"/>
          </p:nvPr>
        </p:nvSpPr>
        <p:spPr>
          <a:xfrm>
            <a:off x="4929540" y="3882368"/>
            <a:ext cx="7254877" cy="2972083"/>
          </a:xfrm>
          <a:custGeom>
            <a:avLst/>
            <a:gdLst>
              <a:gd name="connsiteX0" fmla="*/ 0 w 7250400"/>
              <a:gd name="connsiteY0" fmla="*/ 0 h 2966400"/>
              <a:gd name="connsiteX1" fmla="*/ 7250400 w 7250400"/>
              <a:gd name="connsiteY1" fmla="*/ 0 h 2966400"/>
              <a:gd name="connsiteX2" fmla="*/ 7250400 w 7250400"/>
              <a:gd name="connsiteY2" fmla="*/ 2966400 h 2966400"/>
              <a:gd name="connsiteX3" fmla="*/ 0 w 7250400"/>
              <a:gd name="connsiteY3" fmla="*/ 2966400 h 2966400"/>
              <a:gd name="connsiteX4" fmla="*/ 0 w 7250400"/>
              <a:gd name="connsiteY4" fmla="*/ 0 h 2966400"/>
              <a:gd name="connsiteX0" fmla="*/ 811764 w 7250400"/>
              <a:gd name="connsiteY0" fmla="*/ 0 h 3097028"/>
              <a:gd name="connsiteX1" fmla="*/ 7250400 w 7250400"/>
              <a:gd name="connsiteY1" fmla="*/ 130628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52089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42564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58928"/>
              <a:gd name="connsiteX1" fmla="*/ 7241069 w 7250400"/>
              <a:gd name="connsiteY1" fmla="*/ 1387540 h 3058928"/>
              <a:gd name="connsiteX2" fmla="*/ 7250400 w 7250400"/>
              <a:gd name="connsiteY2" fmla="*/ 3058928 h 3058928"/>
              <a:gd name="connsiteX3" fmla="*/ 0 w 7250400"/>
              <a:gd name="connsiteY3" fmla="*/ 3058928 h 3058928"/>
              <a:gd name="connsiteX4" fmla="*/ 811764 w 7250400"/>
              <a:gd name="connsiteY4" fmla="*/ 0 h 3058928"/>
              <a:gd name="connsiteX0" fmla="*/ 783189 w 7221825"/>
              <a:gd name="connsiteY0" fmla="*/ 0 h 3058928"/>
              <a:gd name="connsiteX1" fmla="*/ 7212494 w 7221825"/>
              <a:gd name="connsiteY1" fmla="*/ 1387540 h 3058928"/>
              <a:gd name="connsiteX2" fmla="*/ 7221825 w 7221825"/>
              <a:gd name="connsiteY2" fmla="*/ 3058928 h 3058928"/>
              <a:gd name="connsiteX3" fmla="*/ 0 w 7221825"/>
              <a:gd name="connsiteY3" fmla="*/ 2954153 h 3058928"/>
              <a:gd name="connsiteX4" fmla="*/ 783189 w 7221825"/>
              <a:gd name="connsiteY4" fmla="*/ 0 h 3058928"/>
              <a:gd name="connsiteX0" fmla="*/ 783189 w 7231350"/>
              <a:gd name="connsiteY0" fmla="*/ 0 h 2963678"/>
              <a:gd name="connsiteX1" fmla="*/ 7212494 w 7231350"/>
              <a:gd name="connsiteY1" fmla="*/ 1387540 h 2963678"/>
              <a:gd name="connsiteX2" fmla="*/ 7231350 w 7231350"/>
              <a:gd name="connsiteY2" fmla="*/ 2963678 h 2963678"/>
              <a:gd name="connsiteX3" fmla="*/ 0 w 7231350"/>
              <a:gd name="connsiteY3" fmla="*/ 2954153 h 2963678"/>
              <a:gd name="connsiteX4" fmla="*/ 783189 w 7231350"/>
              <a:gd name="connsiteY4" fmla="*/ 0 h 2963678"/>
              <a:gd name="connsiteX0" fmla="*/ 741353 w 7231350"/>
              <a:gd name="connsiteY0" fmla="*/ 0 h 2975631"/>
              <a:gd name="connsiteX1" fmla="*/ 7212494 w 7231350"/>
              <a:gd name="connsiteY1" fmla="*/ 1399493 h 2975631"/>
              <a:gd name="connsiteX2" fmla="*/ 7231350 w 7231350"/>
              <a:gd name="connsiteY2" fmla="*/ 2975631 h 2975631"/>
              <a:gd name="connsiteX3" fmla="*/ 0 w 7231350"/>
              <a:gd name="connsiteY3" fmla="*/ 2966106 h 2975631"/>
              <a:gd name="connsiteX4" fmla="*/ 741353 w 7231350"/>
              <a:gd name="connsiteY4" fmla="*/ 0 h 2975631"/>
              <a:gd name="connsiteX0" fmla="*/ 783188 w 7273185"/>
              <a:gd name="connsiteY0" fmla="*/ 0 h 2975631"/>
              <a:gd name="connsiteX1" fmla="*/ 7254329 w 7273185"/>
              <a:gd name="connsiteY1" fmla="*/ 1399493 h 2975631"/>
              <a:gd name="connsiteX2" fmla="*/ 7273185 w 7273185"/>
              <a:gd name="connsiteY2" fmla="*/ 2975631 h 2975631"/>
              <a:gd name="connsiteX3" fmla="*/ 0 w 7273185"/>
              <a:gd name="connsiteY3" fmla="*/ 2972083 h 2975631"/>
              <a:gd name="connsiteX4" fmla="*/ 783188 w 7273185"/>
              <a:gd name="connsiteY4" fmla="*/ 0 h 2975631"/>
              <a:gd name="connsiteX0" fmla="*/ 783188 w 7254877"/>
              <a:gd name="connsiteY0" fmla="*/ 0 h 2972083"/>
              <a:gd name="connsiteX1" fmla="*/ 7254329 w 7254877"/>
              <a:gd name="connsiteY1" fmla="*/ 1399493 h 2972083"/>
              <a:gd name="connsiteX2" fmla="*/ 7249279 w 7254877"/>
              <a:gd name="connsiteY2" fmla="*/ 2969655 h 2972083"/>
              <a:gd name="connsiteX3" fmla="*/ 0 w 7254877"/>
              <a:gd name="connsiteY3" fmla="*/ 2972083 h 2972083"/>
              <a:gd name="connsiteX4" fmla="*/ 783188 w 7254877"/>
              <a:gd name="connsiteY4" fmla="*/ 0 h 2972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877" h="2972083">
                <a:moveTo>
                  <a:pt x="783188" y="0"/>
                </a:moveTo>
                <a:lnTo>
                  <a:pt x="7254329" y="1399493"/>
                </a:lnTo>
                <a:cubicBezTo>
                  <a:pt x="7257439" y="1924872"/>
                  <a:pt x="7246169" y="2444276"/>
                  <a:pt x="7249279" y="2969655"/>
                </a:cubicBezTo>
                <a:lnTo>
                  <a:pt x="0" y="2972083"/>
                </a:lnTo>
                <a:lnTo>
                  <a:pt x="783188" y="0"/>
                </a:lnTo>
                <a:close/>
              </a:path>
            </a:pathLst>
          </a:custGeom>
        </p:spPr>
        <p:txBody>
          <a:bodyPr anchor="b"/>
          <a:lstStyle>
            <a:lvl1pPr marL="0" indent="0" algn="ctr">
              <a:buFontTx/>
              <a:buNone/>
              <a:defRPr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a:t>Lisää 3. kuva tai väri kuvagalleriasta. Muita kuvia voit lisätä Väylän kuvapankista tai omista tiedostoista</a:t>
            </a:r>
            <a:endParaRPr lang="en-US"/>
          </a:p>
          <a:p>
            <a:endParaRPr lang="fi-FI"/>
          </a:p>
        </p:txBody>
      </p:sp>
      <p:sp>
        <p:nvSpPr>
          <p:cNvPr id="4" name="eulogoplaceholder">
            <a:extLst>
              <a:ext uri="{FF2B5EF4-FFF2-40B4-BE49-F238E27FC236}">
                <a16:creationId xmlns:a16="http://schemas.microsoft.com/office/drawing/2014/main" id="{D86EE20E-F09E-B6DE-CDF6-15CD9710B97A}"/>
              </a:ext>
              <a:ext uri="{C183D7F6-B498-43B3-948B-1728B52AA6E4}">
                <adec:decorative xmlns:adec="http://schemas.microsoft.com/office/drawing/2017/decorative" val="1"/>
              </a:ext>
            </a:extLst>
          </p:cNvPr>
          <p:cNvSpPr txBox="1"/>
          <p:nvPr userDrawn="1"/>
        </p:nvSpPr>
        <p:spPr>
          <a:xfrm>
            <a:off x="2525761" y="5344806"/>
            <a:ext cx="2761856" cy="235962"/>
          </a:xfrm>
          <a:prstGeom prst="rect">
            <a:avLst/>
          </a:prstGeom>
          <a:noFill/>
        </p:spPr>
        <p:txBody>
          <a:bodyPr wrap="square" rtlCol="0">
            <a:spAutoFit/>
          </a:bodyPr>
          <a:lstStyle/>
          <a:p>
            <a:pPr algn="ctr"/>
            <a:endParaRPr lang="fi-FI" sz="1400" b="1" baseline="30000">
              <a:solidFill>
                <a:schemeClr val="bg1"/>
              </a:solidFill>
              <a:latin typeface="Felbridge Pro"/>
              <a:cs typeface="Felbridge Pro"/>
            </a:endParaRPr>
          </a:p>
        </p:txBody>
      </p:sp>
      <p:sp>
        <p:nvSpPr>
          <p:cNvPr id="6" name="Footer Placeholder 8">
            <a:extLst>
              <a:ext uri="{FF2B5EF4-FFF2-40B4-BE49-F238E27FC236}">
                <a16:creationId xmlns:a16="http://schemas.microsoft.com/office/drawing/2014/main" id="{A696714C-8E05-7032-19C1-2BD9B119057B}"/>
              </a:ext>
            </a:extLst>
          </p:cNvPr>
          <p:cNvSpPr>
            <a:spLocks noGrp="1"/>
          </p:cNvSpPr>
          <p:nvPr>
            <p:ph type="ftr" sz="quarter" idx="15"/>
          </p:nvPr>
        </p:nvSpPr>
        <p:spPr>
          <a:xfrm>
            <a:off x="928800" y="3096000"/>
            <a:ext cx="2160000" cy="216000"/>
          </a:xfrm>
        </p:spPr>
        <p:txBody>
          <a:bodyPr vert="horz" lIns="0" tIns="0" rIns="0" bIns="0" rtlCol="0" anchor="t" anchorCtr="0"/>
          <a:lstStyle>
            <a:lvl1pPr>
              <a:defRPr lang="en-US" sz="1400" smtClean="0">
                <a:solidFill>
                  <a:schemeClr val="bg1"/>
                </a:solidFill>
              </a:defRPr>
            </a:lvl1pPr>
          </a:lstStyle>
          <a:p>
            <a:r>
              <a:rPr lang="fi-FI"/>
              <a:t>Helena Orädd</a:t>
            </a:r>
          </a:p>
        </p:txBody>
      </p:sp>
      <p:sp>
        <p:nvSpPr>
          <p:cNvPr id="7" name="DSecrecy">
            <a:extLst>
              <a:ext uri="{FF2B5EF4-FFF2-40B4-BE49-F238E27FC236}">
                <a16:creationId xmlns:a16="http://schemas.microsoft.com/office/drawing/2014/main" id="{9B504B06-4125-E9E6-B80C-83A5C07FAD3E}"/>
              </a:ext>
            </a:extLst>
          </p:cNvPr>
          <p:cNvSpPr txBox="1">
            <a:spLocks/>
          </p:cNvSpPr>
          <p:nvPr userDrawn="1"/>
        </p:nvSpPr>
        <p:spPr>
          <a:xfrm>
            <a:off x="838799" y="4571999"/>
            <a:ext cx="3931199" cy="552315"/>
          </a:xfrm>
          <a:prstGeom prst="rect">
            <a:avLst/>
          </a:prstGeom>
        </p:spPr>
        <p:txBody>
          <a:bodyPr vert="horz" lIns="91440" tIns="45720" rIns="91440" bIns="45720" rtlCol="0" anchor="t"/>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0000"/>
              </a:solidFill>
            </a:endParaRPr>
          </a:p>
        </p:txBody>
      </p:sp>
      <p:sp>
        <p:nvSpPr>
          <p:cNvPr id="8" name="DConfidentiality">
            <a:extLst>
              <a:ext uri="{FF2B5EF4-FFF2-40B4-BE49-F238E27FC236}">
                <a16:creationId xmlns:a16="http://schemas.microsoft.com/office/drawing/2014/main" id="{BA8CCEEC-032C-A2B5-CF7E-E964F6824C2C}"/>
              </a:ext>
            </a:extLst>
          </p:cNvPr>
          <p:cNvSpPr txBox="1">
            <a:spLocks/>
          </p:cNvSpPr>
          <p:nvPr userDrawn="1"/>
        </p:nvSpPr>
        <p:spPr>
          <a:xfrm>
            <a:off x="838800" y="4320000"/>
            <a:ext cx="1811094" cy="216000"/>
          </a:xfrm>
          <a:prstGeom prst="rect">
            <a:avLst/>
          </a:prstGeom>
        </p:spPr>
        <p:txBody>
          <a:bodyPr vert="horz" lIns="91440" tIns="45720" rIns="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00000"/>
              </a:solidFill>
            </a:endParaRPr>
          </a:p>
        </p:txBody>
      </p:sp>
      <p:sp>
        <p:nvSpPr>
          <p:cNvPr id="9" name="DDecree">
            <a:extLst>
              <a:ext uri="{FF2B5EF4-FFF2-40B4-BE49-F238E27FC236}">
                <a16:creationId xmlns:a16="http://schemas.microsoft.com/office/drawing/2014/main" id="{1BBBA746-B5D4-5637-E904-0B44443524BA}"/>
              </a:ext>
            </a:extLst>
          </p:cNvPr>
          <p:cNvSpPr txBox="1">
            <a:spLocks/>
          </p:cNvSpPr>
          <p:nvPr userDrawn="1"/>
        </p:nvSpPr>
        <p:spPr>
          <a:xfrm>
            <a:off x="2616249" y="4320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FF0000"/>
              </a:solidFill>
            </a:endParaRPr>
          </a:p>
        </p:txBody>
      </p:sp>
    </p:spTree>
    <p:extLst>
      <p:ext uri="{BB962C8B-B14F-4D97-AF65-F5344CB8AC3E}">
        <p14:creationId xmlns:p14="http://schemas.microsoft.com/office/powerpoint/2010/main" val="2478558182"/>
      </p:ext>
    </p:extLst>
  </p:cSld>
  <p:clrMapOvr>
    <a:masterClrMapping/>
  </p:clrMapOvr>
  <p:hf hdr="0"/>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vaaka_kuva_sininen" preserve="1" userDrawn="1">
  <p:cSld name="vaaka_kuva_sininen">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AB4047D7-75ED-C176-9F2B-759FC5065591}"/>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accent1">
              <a:lumMod val="20000"/>
              <a:lumOff val="80000"/>
            </a:schemeClr>
          </a:solidFill>
        </p:spPr>
        <p:txBody>
          <a:bodyPr/>
          <a:lstStyle>
            <a:lvl1pPr marL="0" indent="0">
              <a:buNone/>
              <a:defRPr/>
            </a:lvl1pPr>
          </a:lstStyle>
          <a:p>
            <a:r>
              <a:rPr lang="fi-FI"/>
              <a:t>Lisää kuva kuvagalleriasta, Väylän kuvapankista tai omista tiedostoista</a:t>
            </a:r>
          </a:p>
        </p:txBody>
      </p:sp>
      <p:sp>
        <p:nvSpPr>
          <p:cNvPr id="5" name="Text Placeholder 2">
            <a:extLst>
              <a:ext uri="{FF2B5EF4-FFF2-40B4-BE49-F238E27FC236}">
                <a16:creationId xmlns:a16="http://schemas.microsoft.com/office/drawing/2014/main" id="{168E480F-6969-9C85-3F13-C2581A92F7D1}"/>
              </a:ext>
            </a:extLst>
          </p:cNvPr>
          <p:cNvSpPr>
            <a:spLocks noGrp="1"/>
          </p:cNvSpPr>
          <p:nvPr>
            <p:ph type="body" idx="1" hasCustomPrompt="1"/>
          </p:nvPr>
        </p:nvSpPr>
        <p:spPr>
          <a:xfrm>
            <a:off x="0" y="4589338"/>
            <a:ext cx="12192000" cy="792000"/>
          </a:xfrm>
          <a:gradFill>
            <a:gsLst>
              <a:gs pos="100000">
                <a:schemeClr val="accent1">
                  <a:alpha val="11000"/>
                </a:schemeClr>
              </a:gs>
              <a:gs pos="0">
                <a:schemeClr val="tx2">
                  <a:alpha val="70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Kirjoita</a:t>
            </a:r>
            <a:r>
              <a:rPr lang="en-US"/>
              <a:t> </a:t>
            </a:r>
            <a:r>
              <a:rPr lang="en-US" err="1"/>
              <a:t>alaotsikko</a:t>
            </a:r>
            <a:endParaRPr lang="en-US"/>
          </a:p>
        </p:txBody>
      </p:sp>
      <p:sp>
        <p:nvSpPr>
          <p:cNvPr id="7" name="Text Placeholder 3">
            <a:extLst>
              <a:ext uri="{FF2B5EF4-FFF2-40B4-BE49-F238E27FC236}">
                <a16:creationId xmlns:a16="http://schemas.microsoft.com/office/drawing/2014/main" id="{D6A058AD-20D3-103F-BE1A-6A66EEE2A881}"/>
              </a:ext>
            </a:extLst>
          </p:cNvPr>
          <p:cNvSpPr>
            <a:spLocks noGrp="1"/>
          </p:cNvSpPr>
          <p:nvPr>
            <p:ph type="body" idx="10" hasCustomPrompt="1"/>
          </p:nvPr>
        </p:nvSpPr>
        <p:spPr>
          <a:xfrm>
            <a:off x="0" y="3510000"/>
            <a:ext cx="12192000" cy="1080000"/>
          </a:xfrm>
          <a:gradFill>
            <a:gsLst>
              <a:gs pos="100000">
                <a:schemeClr val="accent1">
                  <a:alpha val="11000"/>
                </a:schemeClr>
              </a:gs>
              <a:gs pos="0">
                <a:schemeClr val="tx2">
                  <a:alpha val="70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Kirjoita</a:t>
            </a:r>
            <a:r>
              <a:rPr lang="en-US"/>
              <a:t> </a:t>
            </a:r>
            <a:r>
              <a:rPr lang="en-US" err="1"/>
              <a:t>otsikko</a:t>
            </a:r>
            <a:endParaRPr lang="en-US"/>
          </a:p>
        </p:txBody>
      </p:sp>
    </p:spTree>
    <p:extLst>
      <p:ext uri="{BB962C8B-B14F-4D97-AF65-F5344CB8AC3E}">
        <p14:creationId xmlns:p14="http://schemas.microsoft.com/office/powerpoint/2010/main" val="2711939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65211"/>
            <a:ext cx="5494336" cy="1456048"/>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100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16.10.2024</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46" y="3106509"/>
            <a:ext cx="12178308" cy="2763712"/>
          </a:xfrm>
          <a:prstGeom prst="rect">
            <a:avLst/>
          </a:prstGeom>
        </p:spPr>
      </p:pic>
    </p:spTree>
    <p:extLst>
      <p:ext uri="{BB962C8B-B14F-4D97-AF65-F5344CB8AC3E}">
        <p14:creationId xmlns:p14="http://schemas.microsoft.com/office/powerpoint/2010/main" val="23090438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vaaka_kuva_vihrea" preserve="1" userDrawn="1">
  <p:cSld name="vaaka_kuva_vihrea">
    <p:spTree>
      <p:nvGrpSpPr>
        <p:cNvPr id="1" name=""/>
        <p:cNvGrpSpPr/>
        <p:nvPr/>
      </p:nvGrpSpPr>
      <p:grpSpPr>
        <a:xfrm>
          <a:off x="0" y="0"/>
          <a:ext cx="0" cy="0"/>
          <a:chOff x="0" y="0"/>
          <a:chExt cx="0" cy="0"/>
        </a:xfrm>
      </p:grpSpPr>
      <p:sp>
        <p:nvSpPr>
          <p:cNvPr id="5" name="Kuvan paikkamerkki 3">
            <a:extLst>
              <a:ext uri="{FF2B5EF4-FFF2-40B4-BE49-F238E27FC236}">
                <a16:creationId xmlns:a16="http://schemas.microsoft.com/office/drawing/2014/main" id="{37D1F390-B184-4B82-1464-B4F5FE461F8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bg2">
              <a:lumMod val="20000"/>
              <a:lumOff val="80000"/>
            </a:schemeClr>
          </a:solidFill>
        </p:spPr>
        <p:txBody>
          <a:bodyPr/>
          <a:lstStyle>
            <a:lvl1pPr marL="0" indent="0">
              <a:buNone/>
              <a:defRPr/>
            </a:lvl1pPr>
          </a:lstStyle>
          <a:p>
            <a:r>
              <a:rPr lang="fi-FI"/>
              <a:t>Lisää kuva kuvagalleriasta, Väylän kuvapankista tai omista tiedostoista</a:t>
            </a:r>
          </a:p>
        </p:txBody>
      </p:sp>
      <p:sp>
        <p:nvSpPr>
          <p:cNvPr id="6" name="Text Placeholder 2">
            <a:extLst>
              <a:ext uri="{FF2B5EF4-FFF2-40B4-BE49-F238E27FC236}">
                <a16:creationId xmlns:a16="http://schemas.microsoft.com/office/drawing/2014/main" id="{C01834BC-D657-9433-05AE-301C6EFE0B67}"/>
              </a:ext>
            </a:extLst>
          </p:cNvPr>
          <p:cNvSpPr>
            <a:spLocks noGrp="1"/>
          </p:cNvSpPr>
          <p:nvPr>
            <p:ph type="body" idx="1" hasCustomPrompt="1"/>
          </p:nvPr>
        </p:nvSpPr>
        <p:spPr>
          <a:xfrm>
            <a:off x="0" y="4589338"/>
            <a:ext cx="12192000" cy="792000"/>
          </a:xfrm>
          <a:gradFill>
            <a:gsLst>
              <a:gs pos="100000">
                <a:schemeClr val="bg2">
                  <a:alpha val="11000"/>
                </a:schemeClr>
              </a:gs>
              <a:gs pos="0">
                <a:schemeClr val="accent4">
                  <a:alpha val="71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Kirjoita</a:t>
            </a:r>
            <a:r>
              <a:rPr lang="en-US"/>
              <a:t> </a:t>
            </a:r>
            <a:r>
              <a:rPr lang="en-US" err="1"/>
              <a:t>alaotsikko</a:t>
            </a:r>
            <a:endParaRPr lang="en-US"/>
          </a:p>
        </p:txBody>
      </p:sp>
      <p:sp>
        <p:nvSpPr>
          <p:cNvPr id="8" name="Text Placeholder 3">
            <a:extLst>
              <a:ext uri="{FF2B5EF4-FFF2-40B4-BE49-F238E27FC236}">
                <a16:creationId xmlns:a16="http://schemas.microsoft.com/office/drawing/2014/main" id="{3391C4EA-1BDA-2FE2-EC62-4C09E203DD3D}"/>
              </a:ext>
            </a:extLst>
          </p:cNvPr>
          <p:cNvSpPr>
            <a:spLocks noGrp="1"/>
          </p:cNvSpPr>
          <p:nvPr>
            <p:ph type="body" idx="10" hasCustomPrompt="1"/>
          </p:nvPr>
        </p:nvSpPr>
        <p:spPr>
          <a:xfrm>
            <a:off x="0" y="3510000"/>
            <a:ext cx="12192000" cy="1080000"/>
          </a:xfrm>
          <a:gradFill>
            <a:gsLst>
              <a:gs pos="100000">
                <a:schemeClr val="bg2">
                  <a:alpha val="11000"/>
                </a:schemeClr>
              </a:gs>
              <a:gs pos="0">
                <a:schemeClr val="accent4">
                  <a:alpha val="71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Kirjoita</a:t>
            </a:r>
            <a:r>
              <a:rPr lang="en-US"/>
              <a:t> </a:t>
            </a:r>
            <a:r>
              <a:rPr lang="en-US" err="1"/>
              <a:t>otsikko</a:t>
            </a:r>
            <a:endParaRPr lang="en-US"/>
          </a:p>
        </p:txBody>
      </p:sp>
    </p:spTree>
    <p:extLst>
      <p:ext uri="{BB962C8B-B14F-4D97-AF65-F5344CB8AC3E}">
        <p14:creationId xmlns:p14="http://schemas.microsoft.com/office/powerpoint/2010/main" val="20252503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vaaka_kuva_pinkki" preserve="1" userDrawn="1">
  <p:cSld name="vaaka_kuva_pinkki">
    <p:bg>
      <p:bgPr>
        <a:solidFill>
          <a:schemeClr val="bg1"/>
        </a:solidFill>
        <a:effectLst/>
      </p:bgPr>
    </p:bg>
    <p:spTree>
      <p:nvGrpSpPr>
        <p:cNvPr id="1" name=""/>
        <p:cNvGrpSpPr/>
        <p:nvPr/>
      </p:nvGrpSpPr>
      <p:grpSpPr>
        <a:xfrm>
          <a:off x="0" y="0"/>
          <a:ext cx="0" cy="0"/>
          <a:chOff x="0" y="0"/>
          <a:chExt cx="0" cy="0"/>
        </a:xfrm>
      </p:grpSpPr>
      <p:sp>
        <p:nvSpPr>
          <p:cNvPr id="6" name="Kuvan paikkamerkki 3">
            <a:extLst>
              <a:ext uri="{FF2B5EF4-FFF2-40B4-BE49-F238E27FC236}">
                <a16:creationId xmlns:a16="http://schemas.microsoft.com/office/drawing/2014/main" id="{552D661D-62EC-E4F9-7F2D-E30CA1F0A89B}"/>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accent5">
              <a:lumMod val="20000"/>
              <a:lumOff val="80000"/>
            </a:schemeClr>
          </a:solidFill>
        </p:spPr>
        <p:txBody>
          <a:bodyPr/>
          <a:lstStyle>
            <a:lvl1pPr marL="0" indent="0">
              <a:buNone/>
              <a:defRPr/>
            </a:lvl1pPr>
          </a:lstStyle>
          <a:p>
            <a:r>
              <a:rPr lang="fi-FI"/>
              <a:t>Lisää kuva kuvagalleriasta, Väylän kuvapankista tai omista tiedostoista</a:t>
            </a:r>
          </a:p>
        </p:txBody>
      </p:sp>
      <p:sp>
        <p:nvSpPr>
          <p:cNvPr id="3" name="Text Placeholder 2">
            <a:extLst>
              <a:ext uri="{FF2B5EF4-FFF2-40B4-BE49-F238E27FC236}">
                <a16:creationId xmlns:a16="http://schemas.microsoft.com/office/drawing/2014/main" id="{F0F83D4C-14C0-1A7B-8488-471A0D5995CB}"/>
              </a:ext>
            </a:extLst>
          </p:cNvPr>
          <p:cNvSpPr>
            <a:spLocks noGrp="1"/>
          </p:cNvSpPr>
          <p:nvPr>
            <p:ph type="body" idx="1" hasCustomPrompt="1"/>
          </p:nvPr>
        </p:nvSpPr>
        <p:spPr>
          <a:xfrm>
            <a:off x="0" y="4589338"/>
            <a:ext cx="12192000" cy="792000"/>
          </a:xfrm>
          <a:gradFill>
            <a:gsLst>
              <a:gs pos="100000">
                <a:schemeClr val="accent5">
                  <a:alpha val="14000"/>
                </a:schemeClr>
              </a:gs>
              <a:gs pos="0">
                <a:schemeClr val="accent5">
                  <a:alpha val="77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Kirjoita</a:t>
            </a:r>
            <a:r>
              <a:rPr lang="en-US"/>
              <a:t> </a:t>
            </a:r>
            <a:r>
              <a:rPr lang="en-US" err="1"/>
              <a:t>alaotsikko</a:t>
            </a:r>
            <a:endParaRPr lang="en-US"/>
          </a:p>
        </p:txBody>
      </p:sp>
      <p:sp>
        <p:nvSpPr>
          <p:cNvPr id="4" name="Text Placeholder 3">
            <a:extLst>
              <a:ext uri="{FF2B5EF4-FFF2-40B4-BE49-F238E27FC236}">
                <a16:creationId xmlns:a16="http://schemas.microsoft.com/office/drawing/2014/main" id="{5BCB0C59-FB4D-3FDE-13BC-9E175336B7A8}"/>
              </a:ext>
            </a:extLst>
          </p:cNvPr>
          <p:cNvSpPr>
            <a:spLocks noGrp="1"/>
          </p:cNvSpPr>
          <p:nvPr>
            <p:ph type="body" idx="10" hasCustomPrompt="1"/>
          </p:nvPr>
        </p:nvSpPr>
        <p:spPr>
          <a:xfrm>
            <a:off x="0" y="3510000"/>
            <a:ext cx="12192000" cy="1080000"/>
          </a:xfrm>
          <a:gradFill>
            <a:gsLst>
              <a:gs pos="100000">
                <a:schemeClr val="accent5">
                  <a:alpha val="14000"/>
                </a:schemeClr>
              </a:gs>
              <a:gs pos="0">
                <a:schemeClr val="accent5">
                  <a:alpha val="77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Kirjoita</a:t>
            </a:r>
            <a:r>
              <a:rPr lang="en-US"/>
              <a:t> </a:t>
            </a:r>
            <a:r>
              <a:rPr lang="en-US" err="1"/>
              <a:t>otsikko</a:t>
            </a:r>
            <a:endParaRPr lang="en-US"/>
          </a:p>
        </p:txBody>
      </p:sp>
    </p:spTree>
    <p:extLst>
      <p:ext uri="{BB962C8B-B14F-4D97-AF65-F5344CB8AC3E}">
        <p14:creationId xmlns:p14="http://schemas.microsoft.com/office/powerpoint/2010/main" val="26192438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kuva_teksti" preserve="1" userDrawn="1">
  <p:cSld name="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55970"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6955971" cy="4320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7920000" y="0"/>
            <a:ext cx="42840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a:t>Lisää kuva kuvagalleriasta, Väylän kuvapankista tai omista tiedostoista</a:t>
            </a:r>
            <a:endParaRPr lang="en-US"/>
          </a:p>
          <a:p>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443122781"/>
      </p:ext>
    </p:extLst>
  </p:cSld>
  <p:clrMapOvr>
    <a:masterClrMapping/>
  </p:clrMapOvr>
  <p:hf hdr="0"/>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levea_kuva_teksti" preserve="1" userDrawn="1">
  <p:cSld name="levea_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62006"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200" y="1813968"/>
            <a:ext cx="4177938" cy="4320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4732800" y="0"/>
            <a:ext cx="74592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a:t>Lisää kuva kuvagalleriasta, Väylän kuvapankista tai omista tiedostoista</a:t>
            </a:r>
            <a:endParaRPr lang="en-US"/>
          </a:p>
          <a:p>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1984829571"/>
      </p:ext>
    </p:extLst>
  </p:cSld>
  <p:clrMapOvr>
    <a:masterClrMapping/>
  </p:clrMapOvr>
  <p:hf hdr="0"/>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levea_kuva_teksti2" preserve="1" userDrawn="1">
  <p:cSld name="levea_kuva_teksti2">
    <p:bg>
      <p:bgPr>
        <a:gradFill>
          <a:gsLst>
            <a:gs pos="50000">
              <a:schemeClr val="tx2"/>
            </a:gs>
            <a:gs pos="100000">
              <a:schemeClr val="accent1"/>
            </a:gs>
          </a:gsLst>
          <a:lin ang="4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62006" cy="1325563"/>
          </a:xfrm>
        </p:spPr>
        <p:txBody>
          <a:bodyPr>
            <a:normAutofit/>
          </a:bodyPr>
          <a:lstStyle>
            <a:lvl1pPr>
              <a:defRPr sz="3200" b="1" i="0" baseline="0">
                <a:solidFill>
                  <a:schemeClr val="bg1"/>
                </a:solidFill>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200" y="1813968"/>
            <a:ext cx="4177938" cy="4320000"/>
          </a:xfrm>
        </p:spPr>
        <p:txBody>
          <a:bodyPr/>
          <a:lstStyle>
            <a:lvl1pPr>
              <a:buClr>
                <a:srgbClr val="49C2F1"/>
              </a:buClr>
              <a:defRPr>
                <a:solidFill>
                  <a:schemeClr val="bg1"/>
                </a:solidFill>
              </a:defRPr>
            </a:lvl1pPr>
            <a:lvl2pPr>
              <a:buClr>
                <a:srgbClr val="49C2F1"/>
              </a:buClr>
              <a:defRPr>
                <a:solidFill>
                  <a:schemeClr val="bg1"/>
                </a:solidFill>
              </a:defRPr>
            </a:lvl2pPr>
            <a:lvl3pPr>
              <a:buClr>
                <a:srgbClr val="49C2F1"/>
              </a:buClr>
              <a:defRPr>
                <a:solidFill>
                  <a:schemeClr val="bg1"/>
                </a:solidFill>
              </a:defRPr>
            </a:lvl3pPr>
            <a:lvl4pPr>
              <a:buClr>
                <a:srgbClr val="49C2F1"/>
              </a:buClr>
              <a:defRPr>
                <a:solidFill>
                  <a:schemeClr val="bg1"/>
                </a:solidFill>
              </a:defRPr>
            </a:lvl4pPr>
            <a:lvl5pPr>
              <a:buClr>
                <a:srgbClr val="49C2F1"/>
              </a:buCl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4732800" y="0"/>
            <a:ext cx="74592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solidFill>
                  <a:schemeClr val="bg1"/>
                </a:solidFill>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a:t>Lisää kuva kuvagalleriasta, Väylän kuvapankista tai omista tiedostoista</a:t>
            </a:r>
            <a:endParaRPr lang="en-US"/>
          </a:p>
          <a:p>
            <a:endParaRPr lang="fi-FI"/>
          </a:p>
        </p:txBody>
      </p:sp>
      <p:sp>
        <p:nvSpPr>
          <p:cNvPr id="8" name="Dian numeron paikkamerkki 7"/>
          <p:cNvSpPr>
            <a:spLocks noGrp="1"/>
          </p:cNvSpPr>
          <p:nvPr>
            <p:ph type="sldNum" sz="quarter" idx="17"/>
          </p:nvPr>
        </p:nvSpPr>
        <p:spPr/>
        <p:txBody>
          <a:bodyPr/>
          <a:lstStyle>
            <a:lvl1pPr>
              <a:defRPr>
                <a:solidFill>
                  <a:schemeClr val="bg1"/>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984307110"/>
      </p:ext>
    </p:extLst>
  </p:cSld>
  <p:clrMapOvr>
    <a:masterClrMapping/>
  </p:clrMapOvr>
  <p:hf hdr="0"/>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ma_kuva_teksti" preserve="1" userDrawn="1">
  <p:cSld name="oma_kuva_tek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5276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Kirjoita tähän nimi</a:t>
            </a:r>
            <a:endParaRPr lang="en-US"/>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6744339" y="8709"/>
            <a:ext cx="54396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a:t>Lisää oma kuva</a:t>
            </a:r>
            <a:endParaRPr lang="en-US"/>
          </a:p>
          <a:p>
            <a:endParaRPr lang="fi-FI"/>
          </a:p>
        </p:txBody>
      </p:sp>
      <p:sp>
        <p:nvSpPr>
          <p:cNvPr id="4" name="Tekstin paikkamerkki 3">
            <a:extLst>
              <a:ext uri="{FF2B5EF4-FFF2-40B4-BE49-F238E27FC236}">
                <a16:creationId xmlns:a16="http://schemas.microsoft.com/office/drawing/2014/main" id="{2FE7494B-1547-CA50-9CF3-C058329BD5D0}"/>
              </a:ext>
            </a:extLst>
          </p:cNvPr>
          <p:cNvSpPr>
            <a:spLocks noGrp="1"/>
          </p:cNvSpPr>
          <p:nvPr>
            <p:ph type="body" sz="quarter" idx="20" hasCustomPrompt="1"/>
          </p:nvPr>
        </p:nvSpPr>
        <p:spPr>
          <a:xfrm>
            <a:off x="838200" y="1793876"/>
            <a:ext cx="5527675" cy="4320000"/>
          </a:xfrm>
        </p:spPr>
        <p:txBody>
          <a:bodyPr/>
          <a:lstStyle>
            <a:lvl1pPr marL="0" indent="0">
              <a:spcAft>
                <a:spcPts val="1000"/>
              </a:spcAft>
              <a:buNone/>
              <a:defRPr sz="2000">
                <a:solidFill>
                  <a:schemeClr val="tx1">
                    <a:lumMod val="65000"/>
                    <a:lumOff val="35000"/>
                  </a:schemeClr>
                </a:solidFill>
              </a:defRPr>
            </a:lvl1pPr>
          </a:lstStyle>
          <a:p>
            <a:pPr lvl="0"/>
            <a:r>
              <a:rPr lang="fi-FI"/>
              <a:t>Kirjoita tähän nimike</a:t>
            </a:r>
            <a:br>
              <a:rPr lang="fi-FI"/>
            </a:br>
            <a:r>
              <a:rPr lang="fi-FI"/>
              <a:t>Osasto/Yksikkö</a:t>
            </a:r>
            <a:br>
              <a:rPr lang="fi-FI"/>
            </a:br>
            <a:r>
              <a:rPr lang="fi-FI"/>
              <a:t>Sähköpostiosoite</a:t>
            </a:r>
            <a:br>
              <a:rPr lang="fi-FI"/>
            </a:br>
            <a:r>
              <a:rPr lang="fi-FI"/>
              <a:t>some</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1211841638"/>
      </p:ext>
    </p:extLst>
  </p:cSld>
  <p:clrMapOvr>
    <a:masterClrMapping/>
  </p:clrMapOvr>
  <p:hf hdr="0"/>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kuva_teksti2" preserve="1" userDrawn="1">
  <p:cSld name="kuva_teksti2">
    <p:bg>
      <p:bgPr>
        <a:gradFill>
          <a:gsLst>
            <a:gs pos="50000">
              <a:schemeClr val="tx2"/>
            </a:gs>
            <a:gs pos="100000">
              <a:schemeClr val="accent1"/>
            </a:gs>
          </a:gsLst>
          <a:lin ang="4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55970" cy="1325563"/>
          </a:xfrm>
          <a:noFill/>
        </p:spPr>
        <p:txBody>
          <a:bodyPr>
            <a:normAutofit/>
          </a:bodyPr>
          <a:lstStyle>
            <a:lvl1pPr>
              <a:defRPr sz="3200" b="1" i="0" baseline="0">
                <a:solidFill>
                  <a:schemeClr val="bg1"/>
                </a:solidFill>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7920000" y="0"/>
            <a:ext cx="42840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a:noFill/>
        </p:spPr>
        <p:txBody>
          <a:bodyPr anchor="ctr"/>
          <a:lstStyle>
            <a:lvl1pPr marL="0" indent="0" algn="r">
              <a:buNone/>
              <a:defRPr>
                <a:solidFill>
                  <a:schemeClr val="bg1"/>
                </a:solidFill>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a:t>Lisää kuva kuvagalleriasta, Väylän kuvapankista tai omista tiedostoista</a:t>
            </a:r>
            <a:endParaRPr lang="en-US"/>
          </a:p>
          <a:p>
            <a:endParaRPr lang="fi-FI"/>
          </a:p>
        </p:txBody>
      </p:sp>
      <p:sp>
        <p:nvSpPr>
          <p:cNvPr id="8" name="Dian numeron paikkamerkki 7"/>
          <p:cNvSpPr>
            <a:spLocks noGrp="1"/>
          </p:cNvSpPr>
          <p:nvPr>
            <p:ph type="sldNum" sz="quarter" idx="17"/>
          </p:nvPr>
        </p:nvSpPr>
        <p:spPr>
          <a:noFill/>
        </p:spPr>
        <p:txBody>
          <a:bodyPr/>
          <a:lstStyle>
            <a:lvl1pPr>
              <a:defRPr>
                <a:solidFill>
                  <a:schemeClr val="bg1"/>
                </a:solidFill>
              </a:defRPr>
            </a:lvl1pPr>
          </a:lstStyle>
          <a:p>
            <a:fld id="{6BD4A0EF-951A-4343-A672-F31B58E6828E}" type="slidenum">
              <a:rPr lang="en-US" smtClean="0"/>
              <a:pPr/>
              <a:t>‹#›</a:t>
            </a:fld>
            <a:endParaRPr lang="en-US"/>
          </a:p>
        </p:txBody>
      </p:sp>
      <p:sp>
        <p:nvSpPr>
          <p:cNvPr id="3" name="Tekstin paikkamerkki 4">
            <a:extLst>
              <a:ext uri="{FF2B5EF4-FFF2-40B4-BE49-F238E27FC236}">
                <a16:creationId xmlns:a16="http://schemas.microsoft.com/office/drawing/2014/main" id="{14EE9516-4CB5-7F31-841B-418AE1AD680B}"/>
              </a:ext>
            </a:extLst>
          </p:cNvPr>
          <p:cNvSpPr>
            <a:spLocks noGrp="1"/>
          </p:cNvSpPr>
          <p:nvPr>
            <p:ph type="body" sz="quarter" idx="20"/>
          </p:nvPr>
        </p:nvSpPr>
        <p:spPr>
          <a:xfrm>
            <a:off x="838199" y="1813968"/>
            <a:ext cx="6955970" cy="4320000"/>
          </a:xfrm>
        </p:spPr>
        <p:txBody>
          <a:bodyPr/>
          <a:lstStyle>
            <a:lvl1pPr>
              <a:buClr>
                <a:srgbClr val="49C2F1"/>
              </a:buClr>
              <a:defRPr>
                <a:solidFill>
                  <a:schemeClr val="bg1"/>
                </a:solidFill>
              </a:defRPr>
            </a:lvl1pPr>
            <a:lvl2pPr>
              <a:buClr>
                <a:srgbClr val="49C2F1"/>
              </a:buClr>
              <a:defRPr>
                <a:solidFill>
                  <a:schemeClr val="bg1"/>
                </a:solidFill>
              </a:defRPr>
            </a:lvl2pPr>
            <a:lvl3pPr>
              <a:buClr>
                <a:srgbClr val="49C2F1"/>
              </a:buClr>
              <a:defRPr>
                <a:solidFill>
                  <a:schemeClr val="bg1"/>
                </a:solidFill>
              </a:defRPr>
            </a:lvl3pPr>
            <a:lvl4pPr>
              <a:buClr>
                <a:srgbClr val="49C2F1"/>
              </a:buClr>
              <a:defRPr>
                <a:solidFill>
                  <a:schemeClr val="bg1"/>
                </a:solidFill>
              </a:defRPr>
            </a:lvl4pPr>
            <a:lvl5pPr>
              <a:buClr>
                <a:srgbClr val="49C2F1"/>
              </a:buCl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784998810"/>
      </p:ext>
    </p:extLst>
  </p:cSld>
  <p:clrMapOvr>
    <a:masterClrMapping/>
  </p:clrMapOvr>
  <p:hf hdr="0"/>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varipalkki_teksti_sininen" preserve="1" userDrawn="1">
  <p:cSld name="varipalkki_teksti_sininen">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grpSp>
        <p:nvGrpSpPr>
          <p:cNvPr id="3" name="Ryhmä 2">
            <a:extLst>
              <a:ext uri="{FF2B5EF4-FFF2-40B4-BE49-F238E27FC236}">
                <a16:creationId xmlns:a16="http://schemas.microsoft.com/office/drawing/2014/main" id="{6460D66B-6E51-6FDF-D981-ABB668FF8A3D}"/>
              </a:ext>
              <a:ext uri="{C183D7F6-B498-43B3-948B-1728B52AA6E4}">
                <adec:decorative xmlns:adec="http://schemas.microsoft.com/office/drawing/2017/decorative" val="1"/>
              </a:ext>
            </a:extLst>
          </p:cNvPr>
          <p:cNvGrpSpPr/>
          <p:nvPr userDrawn="1"/>
        </p:nvGrpSpPr>
        <p:grpSpPr>
          <a:xfrm>
            <a:off x="9636194" y="0"/>
            <a:ext cx="2548020" cy="6858000"/>
            <a:chOff x="9636194"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7226" y="292735"/>
              <a:ext cx="1833562" cy="1571625"/>
            </a:xfrm>
            <a:prstGeom prst="rect">
              <a:avLst/>
            </a:prstGeom>
          </p:spPr>
        </p:pic>
        <p:grpSp>
          <p:nvGrpSpPr>
            <p:cNvPr id="15" name="Ryhmä 14">
              <a:extLst>
                <a:ext uri="{FF2B5EF4-FFF2-40B4-BE49-F238E27FC236}">
                  <a16:creationId xmlns:a16="http://schemas.microsoft.com/office/drawing/2014/main" id="{AB624DEC-2732-7717-5E45-E5C24426D194}"/>
                </a:ext>
                <a:ext uri="{C183D7F6-B498-43B3-948B-1728B52AA6E4}">
                  <adec:decorative xmlns:adec="http://schemas.microsoft.com/office/drawing/2017/decorative" val="1"/>
                </a:ext>
              </a:extLst>
            </p:cNvPr>
            <p:cNvGrpSpPr/>
            <p:nvPr userDrawn="1"/>
          </p:nvGrpSpPr>
          <p:grpSpPr>
            <a:xfrm>
              <a:off x="9636194" y="0"/>
              <a:ext cx="2548020" cy="6858000"/>
              <a:chOff x="9636194" y="0"/>
              <a:chExt cx="2548020" cy="685800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3619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92735"/>
                <a:ext cx="1833562" cy="1571625"/>
              </a:xfrm>
              <a:prstGeom prst="rect">
                <a:avLst/>
              </a:prstGeom>
            </p:spPr>
          </p:pic>
        </p:grpSp>
      </p:gr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845069410"/>
      </p:ext>
    </p:extLst>
  </p:cSld>
  <p:clrMapOvr>
    <a:masterClrMapping/>
  </p:clrMapOvr>
  <p:hf hdr="0"/>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varipalkki_teksti_vihrea" preserve="1" userDrawn="1">
  <p:cSld name="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6" name="Ryhmä 5">
            <a:extLst>
              <a:ext uri="{FF2B5EF4-FFF2-40B4-BE49-F238E27FC236}">
                <a16:creationId xmlns:a16="http://schemas.microsoft.com/office/drawing/2014/main" id="{FE12A800-B557-2BF7-459A-AE820A389173}"/>
              </a:ext>
              <a:ext uri="{C183D7F6-B498-43B3-948B-1728B52AA6E4}">
                <adec:decorative xmlns:adec="http://schemas.microsoft.com/office/drawing/2017/decorative" val="1"/>
              </a:ext>
            </a:extLst>
          </p:cNvPr>
          <p:cNvGrpSpPr/>
          <p:nvPr userDrawn="1"/>
        </p:nvGrpSpPr>
        <p:grpSpPr>
          <a:xfrm>
            <a:off x="9645719" y="0"/>
            <a:ext cx="2548020" cy="6858000"/>
            <a:chOff x="9645719"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7226" y="292735"/>
              <a:ext cx="1833562" cy="1571625"/>
            </a:xfrm>
            <a:prstGeom prst="rect">
              <a:avLst/>
            </a:prstGeom>
          </p:spPr>
        </p:pic>
        <p:grpSp>
          <p:nvGrpSpPr>
            <p:cNvPr id="3" name="Ryhmä 2">
              <a:extLst>
                <a:ext uri="{FF2B5EF4-FFF2-40B4-BE49-F238E27FC236}">
                  <a16:creationId xmlns:a16="http://schemas.microsoft.com/office/drawing/2014/main" id="{AE4EC138-9B2A-E5AC-E31B-690AB90F591A}"/>
                </a:ext>
                <a:ext uri="{C183D7F6-B498-43B3-948B-1728B52AA6E4}">
                  <adec:decorative xmlns:adec="http://schemas.microsoft.com/office/drawing/2017/decorative" val="1"/>
                </a:ext>
              </a:extLst>
            </p:cNvPr>
            <p:cNvGrpSpPr/>
            <p:nvPr userDrawn="1"/>
          </p:nvGrpSpPr>
          <p:grpSpPr>
            <a:xfrm>
              <a:off x="9645719" y="0"/>
              <a:ext cx="2548020" cy="6858000"/>
              <a:chOff x="9645719" y="0"/>
              <a:chExt cx="2548020" cy="685800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45719"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92735"/>
                <a:ext cx="1833562" cy="1571625"/>
              </a:xfrm>
              <a:prstGeom prst="rect">
                <a:avLst/>
              </a:prstGeom>
            </p:spPr>
          </p:pic>
        </p:grpSp>
      </p:grpSp>
    </p:spTree>
    <p:extLst>
      <p:ext uri="{BB962C8B-B14F-4D97-AF65-F5344CB8AC3E}">
        <p14:creationId xmlns:p14="http://schemas.microsoft.com/office/powerpoint/2010/main" val="4045047642"/>
      </p:ext>
    </p:extLst>
  </p:cSld>
  <p:clrMapOvr>
    <a:masterClrMapping/>
  </p:clrMapOvr>
  <p:hf hdr="0"/>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varipalkki_teksti_pinkki" preserve="1" userDrawn="1">
  <p:cSld name="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6" name="Ryhmä 5">
            <a:extLst>
              <a:ext uri="{FF2B5EF4-FFF2-40B4-BE49-F238E27FC236}">
                <a16:creationId xmlns:a16="http://schemas.microsoft.com/office/drawing/2014/main" id="{E58E1E22-330C-39F9-E7F4-1D54989B96EA}"/>
              </a:ext>
              <a:ext uri="{C183D7F6-B498-43B3-948B-1728B52AA6E4}">
                <adec:decorative xmlns:adec="http://schemas.microsoft.com/office/drawing/2017/decorative" val="1"/>
              </a:ext>
            </a:extLst>
          </p:cNvPr>
          <p:cNvGrpSpPr/>
          <p:nvPr userDrawn="1"/>
        </p:nvGrpSpPr>
        <p:grpSpPr>
          <a:xfrm>
            <a:off x="9655244" y="0"/>
            <a:ext cx="2548020" cy="6858000"/>
            <a:chOff x="9655244"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7226" y="292735"/>
              <a:ext cx="1833562" cy="1571625"/>
            </a:xfrm>
            <a:prstGeom prst="rect">
              <a:avLst/>
            </a:prstGeom>
          </p:spPr>
        </p:pic>
        <p:grpSp>
          <p:nvGrpSpPr>
            <p:cNvPr id="3" name="Ryhmä 2">
              <a:extLst>
                <a:ext uri="{FF2B5EF4-FFF2-40B4-BE49-F238E27FC236}">
                  <a16:creationId xmlns:a16="http://schemas.microsoft.com/office/drawing/2014/main" id="{6B19C80A-C58F-C557-85A0-9708574957E9}"/>
                </a:ext>
                <a:ext uri="{C183D7F6-B498-43B3-948B-1728B52AA6E4}">
                  <adec:decorative xmlns:adec="http://schemas.microsoft.com/office/drawing/2017/decorative" val="1"/>
                </a:ext>
              </a:extLst>
            </p:cNvPr>
            <p:cNvGrpSpPr/>
            <p:nvPr userDrawn="1"/>
          </p:nvGrpSpPr>
          <p:grpSpPr>
            <a:xfrm>
              <a:off x="9655244" y="0"/>
              <a:ext cx="2548020" cy="6858000"/>
              <a:chOff x="9636194" y="0"/>
              <a:chExt cx="2548020" cy="685800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3619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99500">
                    <a:srgbClr val="E50083"/>
                  </a:gs>
                  <a:gs pos="99000">
                    <a:schemeClr val="accent5">
                      <a:alpha val="72000"/>
                    </a:schemeClr>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92735"/>
                <a:ext cx="1833562" cy="1571625"/>
              </a:xfrm>
              <a:prstGeom prst="rect">
                <a:avLst/>
              </a:prstGeom>
            </p:spPr>
          </p:pic>
        </p:grpSp>
      </p:grpSp>
    </p:spTree>
    <p:extLst>
      <p:ext uri="{BB962C8B-B14F-4D97-AF65-F5344CB8AC3E}">
        <p14:creationId xmlns:p14="http://schemas.microsoft.com/office/powerpoint/2010/main" val="295659015"/>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3" y="1376093"/>
            <a:ext cx="5494337" cy="972000"/>
          </a:xfrm>
        </p:spPr>
        <p:txBody>
          <a:bodyPr>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bg1"/>
                </a:solidFill>
              </a:defRPr>
            </a:lvl1pPr>
          </a:lstStyle>
          <a:p>
            <a:r>
              <a:rPr lang="fi-FI" noProof="0"/>
              <a:t>Muokkaa ots. perustyyl.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16.10.2024</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07240"/>
            <a:ext cx="12192000" cy="2762250"/>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461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ksti_kaksi_kuvaa" preserve="1" userDrawn="1">
  <p:cSld name="teksti_kaksi_kuvaa">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57776"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4371975" cy="41601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6">
            <a:extLst>
              <a:ext uri="{FF2B5EF4-FFF2-40B4-BE49-F238E27FC236}">
                <a16:creationId xmlns:a16="http://schemas.microsoft.com/office/drawing/2014/main" id="{525CEE5C-0ABB-5FAD-CD62-63A0C7F3CDC8}"/>
              </a:ext>
            </a:extLst>
          </p:cNvPr>
          <p:cNvSpPr>
            <a:spLocks noGrp="1"/>
          </p:cNvSpPr>
          <p:nvPr>
            <p:ph type="pic" sz="quarter" idx="19" hasCustomPrompt="1"/>
          </p:nvPr>
        </p:nvSpPr>
        <p:spPr>
          <a:xfrm>
            <a:off x="5792400" y="0"/>
            <a:ext cx="6399600" cy="34236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600" h="3440325">
                <a:moveTo>
                  <a:pt x="581025" y="0"/>
                </a:moveTo>
                <a:lnTo>
                  <a:pt x="6399600" y="9525"/>
                </a:lnTo>
                <a:lnTo>
                  <a:pt x="6399600" y="3440325"/>
                </a:lnTo>
                <a:lnTo>
                  <a:pt x="0" y="3440325"/>
                </a:lnTo>
                <a:lnTo>
                  <a:pt x="581025" y="0"/>
                </a:lnTo>
                <a:close/>
              </a:path>
            </a:pathLst>
          </a:custGeom>
        </p:spPr>
        <p:txBody>
          <a:bodyPr/>
          <a:lstStyle>
            <a:lvl1pPr marL="0" indent="0" algn="ctr">
              <a:buFontTx/>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Tx/>
              <a:buNone/>
              <a:tabLst/>
              <a:defRPr/>
            </a:pPr>
            <a:r>
              <a:rPr lang="fi-FI"/>
              <a:t>Lisää kuva kuvagalleriasta, Väylän kuvapankista tai omista tiedostoista</a:t>
            </a:r>
            <a:endParaRPr lang="en-US"/>
          </a:p>
        </p:txBody>
      </p:sp>
      <p:sp>
        <p:nvSpPr>
          <p:cNvPr id="11" name="Kuvan paikkamerkki 6">
            <a:extLst>
              <a:ext uri="{FF2B5EF4-FFF2-40B4-BE49-F238E27FC236}">
                <a16:creationId xmlns:a16="http://schemas.microsoft.com/office/drawing/2014/main" id="{16011C4F-724D-8760-175C-BBD6FF19F176}"/>
              </a:ext>
            </a:extLst>
          </p:cNvPr>
          <p:cNvSpPr>
            <a:spLocks noGrp="1"/>
          </p:cNvSpPr>
          <p:nvPr>
            <p:ph type="pic" sz="quarter" idx="20" hasCustomPrompt="1"/>
          </p:nvPr>
        </p:nvSpPr>
        <p:spPr>
          <a:xfrm>
            <a:off x="5211374" y="3456000"/>
            <a:ext cx="6980625" cy="34200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 name="connsiteX0" fmla="*/ 1905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19050 w 6399600"/>
              <a:gd name="connsiteY4" fmla="*/ 0 h 3430800"/>
              <a:gd name="connsiteX0" fmla="*/ 600075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600075 w 6980625"/>
              <a:gd name="connsiteY4" fmla="*/ 0 h 3430800"/>
              <a:gd name="connsiteX0" fmla="*/ 579979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579979 w 6980625"/>
              <a:gd name="connsiteY4" fmla="*/ 0 h 343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0625" h="3430800">
                <a:moveTo>
                  <a:pt x="579979" y="0"/>
                </a:moveTo>
                <a:lnTo>
                  <a:pt x="6980625" y="0"/>
                </a:lnTo>
                <a:lnTo>
                  <a:pt x="6980625" y="3430800"/>
                </a:lnTo>
                <a:lnTo>
                  <a:pt x="0" y="3421275"/>
                </a:lnTo>
                <a:lnTo>
                  <a:pt x="579979" y="0"/>
                </a:lnTo>
                <a:close/>
              </a:path>
            </a:pathLst>
          </a:custGeom>
        </p:spPr>
        <p:txBody>
          <a:bodyPr/>
          <a:lstStyle>
            <a:lvl1pPr marL="0" indent="0" algn="ctr">
              <a:buFontTx/>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Tx/>
              <a:buNone/>
              <a:tabLst/>
              <a:defRPr/>
            </a:pPr>
            <a:r>
              <a:rPr lang="fi-FI"/>
              <a:t>Lisää kuva kuvagalleriasta, Väylän kuvapankista tai omista tiedostoista</a:t>
            </a:r>
            <a:endParaRPr lang="en-US"/>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195247002"/>
      </p:ext>
    </p:extLst>
  </p:cSld>
  <p:clrMapOvr>
    <a:masterClrMapping/>
  </p:clrMapOvr>
  <p:hf hdr="0"/>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ekstidia" preserve="1" userDrawn="1">
  <p:cSld name="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fi-FI"/>
              <a:t>Muokkaa ots. perustyyl. napsautt.</a:t>
            </a:r>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838200" y="1690688"/>
            <a:ext cx="5067300"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Tekstin paikkamerkki 6">
            <a:extLst>
              <a:ext uri="{FF2B5EF4-FFF2-40B4-BE49-F238E27FC236}">
                <a16:creationId xmlns:a16="http://schemas.microsoft.com/office/drawing/2014/main" id="{9952975F-EC22-4458-763E-93FFB91847F8}"/>
              </a:ext>
            </a:extLst>
          </p:cNvPr>
          <p:cNvSpPr>
            <a:spLocks noGrp="1"/>
          </p:cNvSpPr>
          <p:nvPr>
            <p:ph type="body" sz="quarter" idx="14"/>
          </p:nvPr>
        </p:nvSpPr>
        <p:spPr>
          <a:xfrm>
            <a:off x="6076950" y="1690688"/>
            <a:ext cx="5067300"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Picture 10" descr="Väyläviraston logo">
            <a:extLst>
              <a:ext uri="{FF2B5EF4-FFF2-40B4-BE49-F238E27FC236}">
                <a16:creationId xmlns:a16="http://schemas.microsoft.com/office/drawing/2014/main" id="{6FCB4996-D36E-B9B0-A1BC-A9C9A53035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7469" y="381235"/>
            <a:ext cx="1673549" cy="1394625"/>
          </a:xfrm>
          <a:prstGeom prst="rect">
            <a:avLst/>
          </a:prstGeom>
        </p:spPr>
      </p:pic>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spTree>
    <p:extLst>
      <p:ext uri="{BB962C8B-B14F-4D97-AF65-F5344CB8AC3E}">
        <p14:creationId xmlns:p14="http://schemas.microsoft.com/office/powerpoint/2010/main" val="1419292908"/>
      </p:ext>
    </p:extLst>
  </p:cSld>
  <p:clrMapOvr>
    <a:masterClrMapping/>
  </p:clrMapOvr>
  <p:hf hdr="0"/>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ekstidia2" preserve="1" userDrawn="1">
  <p:cSld name="tekstidia2">
    <p:bg>
      <p:bgPr>
        <a:gradFill>
          <a:gsLst>
            <a:gs pos="50000">
              <a:schemeClr val="tx2"/>
            </a:gs>
            <a:gs pos="100000">
              <a:schemeClr val="accent1"/>
            </a:gs>
          </a:gsLst>
          <a:lin ang="4800000" scaled="0"/>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solidFill>
                  <a:schemeClr val="bg1"/>
                </a:solidFill>
              </a:defRPr>
            </a:lvl1pPr>
          </a:lstStyle>
          <a:p>
            <a:r>
              <a:rPr lang="fi-FI"/>
              <a:t>Muokkaa ots. perustyyl. napsautt.</a:t>
            </a:r>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838199" y="1690688"/>
            <a:ext cx="8640001" cy="4161600"/>
          </a:xfrm>
        </p:spPr>
        <p:txBody>
          <a:bodyPr/>
          <a:lstStyle>
            <a:lvl1pPr>
              <a:buClr>
                <a:srgbClr val="49C2F1"/>
              </a:buClr>
              <a:defRPr>
                <a:solidFill>
                  <a:schemeClr val="bg1"/>
                </a:solidFill>
              </a:defRPr>
            </a:lvl1pPr>
            <a:lvl2pPr>
              <a:buClr>
                <a:srgbClr val="49C2F1"/>
              </a:buClr>
              <a:defRPr>
                <a:solidFill>
                  <a:schemeClr val="bg1"/>
                </a:solidFill>
              </a:defRPr>
            </a:lvl2pPr>
            <a:lvl3pPr>
              <a:buClr>
                <a:srgbClr val="49C2F1"/>
              </a:buClr>
              <a:defRPr>
                <a:solidFill>
                  <a:schemeClr val="bg1"/>
                </a:solidFill>
              </a:defRPr>
            </a:lvl3pPr>
            <a:lvl4pPr>
              <a:buClr>
                <a:srgbClr val="49C2F1"/>
              </a:buClr>
              <a:defRPr>
                <a:solidFill>
                  <a:schemeClr val="bg1"/>
                </a:solidFill>
              </a:defRPr>
            </a:lvl4pPr>
            <a:lvl5pPr>
              <a:buClr>
                <a:srgbClr val="49C2F1"/>
              </a:buCl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lvl1pPr>
              <a:defRPr>
                <a:solidFill>
                  <a:schemeClr val="bg1"/>
                </a:solidFill>
              </a:defRPr>
            </a:lvl1pPr>
          </a:lstStyle>
          <a:p>
            <a:fld id="{6BD4A0EF-951A-4343-A672-F31B58E6828E}" type="slidenum">
              <a:rPr lang="en-US" smtClean="0"/>
              <a:pPr/>
              <a:t>‹#›</a:t>
            </a:fld>
            <a:endParaRPr lang="en-US"/>
          </a:p>
        </p:txBody>
      </p:sp>
      <p:pic>
        <p:nvPicPr>
          <p:cNvPr id="4" name="Picture 3">
            <a:extLst>
              <a:ext uri="{FF2B5EF4-FFF2-40B4-BE49-F238E27FC236}">
                <a16:creationId xmlns:a16="http://schemas.microsoft.com/office/drawing/2014/main" id="{722C9D0A-3810-B320-D38D-31456AB216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92735"/>
            <a:ext cx="1833562" cy="1571625"/>
          </a:xfrm>
          <a:prstGeom prst="rect">
            <a:avLst/>
          </a:prstGeom>
        </p:spPr>
      </p:pic>
    </p:spTree>
    <p:extLst>
      <p:ext uri="{BB962C8B-B14F-4D97-AF65-F5344CB8AC3E}">
        <p14:creationId xmlns:p14="http://schemas.microsoft.com/office/powerpoint/2010/main" val="2737744422"/>
      </p:ext>
    </p:extLst>
  </p:cSld>
  <p:clrMapOvr>
    <a:masterClrMapping/>
  </p:clrMapOvr>
  <p:hf hdr="0"/>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graafi2" preserve="1" userDrawn="1">
  <p:cSld name="graafi2">
    <p:bg>
      <p:bgPr>
        <a:gradFill>
          <a:gsLst>
            <a:gs pos="50000">
              <a:schemeClr val="tx2"/>
            </a:gs>
            <a:gs pos="100000">
              <a:schemeClr val="accent1"/>
            </a:gs>
          </a:gsLst>
          <a:lin ang="4800000" scaled="0"/>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solidFill>
                  <a:schemeClr val="bg1"/>
                </a:solidFill>
              </a:defRPr>
            </a:lvl1pPr>
          </a:lstStyle>
          <a:p>
            <a:r>
              <a:rPr lang="fi-FI"/>
              <a:t>Muokkaa ots. perustyyl. napsautt.</a:t>
            </a:r>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838200" y="1776413"/>
            <a:ext cx="11031074" cy="4172400"/>
          </a:xfrm>
        </p:spPr>
        <p:txBody>
          <a:bodyPr/>
          <a:lstStyle>
            <a:lvl1pPr>
              <a:buClr>
                <a:srgbClr val="49C2F1"/>
              </a:buClr>
              <a:defRPr>
                <a:solidFill>
                  <a:schemeClr val="bg1"/>
                </a:solidFill>
              </a:defRPr>
            </a:lvl1pPr>
          </a:lstStyle>
          <a:p>
            <a:r>
              <a:rPr lang="fi-FI"/>
              <a:t>Lisää kaavio napsauttamalla kuvaketta</a:t>
            </a:r>
          </a:p>
        </p:txBody>
      </p:sp>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lvl1pPr>
              <a:defRPr>
                <a:solidFill>
                  <a:schemeClr val="bg1"/>
                </a:solidFill>
              </a:defRPr>
            </a:lvl1pPr>
          </a:lstStyle>
          <a:p>
            <a:fld id="{6BD4A0EF-951A-4343-A672-F31B58E6828E}" type="slidenum">
              <a:rPr lang="en-US" smtClean="0"/>
              <a:pPr/>
              <a:t>‹#›</a:t>
            </a:fld>
            <a:endParaRPr lang="en-US"/>
          </a:p>
        </p:txBody>
      </p:sp>
      <p:pic>
        <p:nvPicPr>
          <p:cNvPr id="3" name="Picture 2">
            <a:extLst>
              <a:ext uri="{FF2B5EF4-FFF2-40B4-BE49-F238E27FC236}">
                <a16:creationId xmlns:a16="http://schemas.microsoft.com/office/drawing/2014/main" id="{A6B927FE-A663-009A-9B4F-FBE31C58199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92735"/>
            <a:ext cx="1833562" cy="1571625"/>
          </a:xfrm>
          <a:prstGeom prst="rect">
            <a:avLst/>
          </a:prstGeom>
        </p:spPr>
      </p:pic>
    </p:spTree>
    <p:extLst>
      <p:ext uri="{BB962C8B-B14F-4D97-AF65-F5344CB8AC3E}">
        <p14:creationId xmlns:p14="http://schemas.microsoft.com/office/powerpoint/2010/main" val="137932776"/>
      </p:ext>
    </p:extLst>
  </p:cSld>
  <p:clrMapOvr>
    <a:masterClrMapping/>
  </p:clrMapOvr>
  <p:hf hdr="0"/>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eksti_graafi" preserve="1" userDrawn="1">
  <p:cSld name="teksti_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fi-FI"/>
              <a:t>Muokkaa ots. perustyyl. napsautt.</a:t>
            </a:r>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838199" y="1775860"/>
            <a:ext cx="2486025"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3495674" y="1776413"/>
            <a:ext cx="8373600" cy="4161048"/>
          </a:xfrm>
        </p:spPr>
        <p:txBody>
          <a:bodyPr/>
          <a:lstStyle/>
          <a:p>
            <a:r>
              <a:rPr lang="fi-FI"/>
              <a:t>Lisää kaavio napsauttamalla kuvaketta</a:t>
            </a:r>
          </a:p>
        </p:txBody>
      </p:sp>
      <p:pic>
        <p:nvPicPr>
          <p:cNvPr id="9" name="Picture 10" descr="Väyläviraston logo">
            <a:extLst>
              <a:ext uri="{FF2B5EF4-FFF2-40B4-BE49-F238E27FC236}">
                <a16:creationId xmlns:a16="http://schemas.microsoft.com/office/drawing/2014/main" id="{6FCB4996-D36E-B9B0-A1BC-A9C9A53035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7469" y="381235"/>
            <a:ext cx="1673549" cy="1394625"/>
          </a:xfrm>
          <a:prstGeom prst="rect">
            <a:avLst/>
          </a:prstGeom>
        </p:spPr>
      </p:pic>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spTree>
    <p:extLst>
      <p:ext uri="{BB962C8B-B14F-4D97-AF65-F5344CB8AC3E}">
        <p14:creationId xmlns:p14="http://schemas.microsoft.com/office/powerpoint/2010/main" val="2452066202"/>
      </p:ext>
    </p:extLst>
  </p:cSld>
  <p:clrMapOvr>
    <a:masterClrMapping/>
  </p:clrMapOvr>
  <p:hf hdr="0"/>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graafi" preserve="1" userDrawn="1">
  <p:cSld name="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fi-FI"/>
              <a:t>Muokkaa ots. perustyyl. napsautt.</a:t>
            </a:r>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838200" y="1776413"/>
            <a:ext cx="11031074" cy="4172400"/>
          </a:xfrm>
        </p:spPr>
        <p:txBody>
          <a:bodyPr/>
          <a:lstStyle/>
          <a:p>
            <a:r>
              <a:rPr lang="fi-FI"/>
              <a:t>Lisää kaavio napsauttamalla kuvaketta</a:t>
            </a:r>
          </a:p>
        </p:txBody>
      </p:sp>
      <p:pic>
        <p:nvPicPr>
          <p:cNvPr id="9" name="Picture 10" descr="Väyläviraston logo">
            <a:extLst>
              <a:ext uri="{FF2B5EF4-FFF2-40B4-BE49-F238E27FC236}">
                <a16:creationId xmlns:a16="http://schemas.microsoft.com/office/drawing/2014/main" id="{6FCB4996-D36E-B9B0-A1BC-A9C9A53035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7469" y="381235"/>
            <a:ext cx="1673549" cy="1394625"/>
          </a:xfrm>
          <a:prstGeom prst="rect">
            <a:avLst/>
          </a:prstGeom>
        </p:spPr>
      </p:pic>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spTree>
    <p:extLst>
      <p:ext uri="{BB962C8B-B14F-4D97-AF65-F5344CB8AC3E}">
        <p14:creationId xmlns:p14="http://schemas.microsoft.com/office/powerpoint/2010/main" val="964623375"/>
      </p:ext>
    </p:extLst>
  </p:cSld>
  <p:clrMapOvr>
    <a:masterClrMapping/>
  </p:clrMapOvr>
  <p:hf hdr="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evea_varipalkki_teksti_sininen_vasen">
    <p:spTree>
      <p:nvGrpSpPr>
        <p:cNvPr id="1" name=""/>
        <p:cNvGrpSpPr/>
        <p:nvPr/>
      </p:nvGrpSpPr>
      <p:grpSpPr>
        <a:xfrm>
          <a:off x="0" y="0"/>
          <a:ext cx="0" cy="0"/>
          <a:chOff x="0" y="0"/>
          <a:chExt cx="0" cy="0"/>
        </a:xfrm>
      </p:grpSpPr>
      <p:sp>
        <p:nvSpPr>
          <p:cNvPr id="6" name="Suorakulmio 8" descr="ogo&#10;&#10;Description automatically generated">
            <a:extLst>
              <a:ext uri="{FF2B5EF4-FFF2-40B4-BE49-F238E27FC236}">
                <a16:creationId xmlns:a16="http://schemas.microsoft.com/office/drawing/2014/main" id="{09BF918C-756A-D299-6903-7233B824C3CC}"/>
              </a:ext>
              <a:ext uri="{C183D7F6-B498-43B3-948B-1728B52AA6E4}">
                <adec:decorative xmlns:adec="http://schemas.microsoft.com/office/drawing/2017/decorative" val="1"/>
              </a:ext>
            </a:extLst>
          </p:cNvPr>
          <p:cNvSpPr/>
          <p:nvPr userDrawn="1"/>
        </p:nvSpPr>
        <p:spPr>
          <a:xfrm flipH="1" flipV="1">
            <a:off x="0" y="1"/>
            <a:ext cx="5899150" cy="6866576"/>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 name="connsiteX0" fmla="*/ 218459 w 2118913"/>
              <a:gd name="connsiteY0" fmla="*/ 0 h 6866577"/>
              <a:gd name="connsiteX1" fmla="*/ 2118913 w 2118913"/>
              <a:gd name="connsiteY1" fmla="*/ 5402 h 6866577"/>
              <a:gd name="connsiteX2" fmla="*/ 2118913 w 2118913"/>
              <a:gd name="connsiteY2" fmla="*/ 6863402 h 6866577"/>
              <a:gd name="connsiteX3" fmla="*/ 0 w 2118913"/>
              <a:gd name="connsiteY3" fmla="*/ 6866577 h 6866577"/>
              <a:gd name="connsiteX4" fmla="*/ 218459 w 2118913"/>
              <a:gd name="connsiteY4" fmla="*/ 0 h 686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913" h="6866577">
                <a:moveTo>
                  <a:pt x="218459" y="0"/>
                </a:moveTo>
                <a:lnTo>
                  <a:pt x="2118913" y="5402"/>
                </a:lnTo>
                <a:lnTo>
                  <a:pt x="2118913" y="6863402"/>
                </a:lnTo>
                <a:lnTo>
                  <a:pt x="0" y="6866577"/>
                </a:lnTo>
                <a:lnTo>
                  <a:pt x="218459" y="0"/>
                </a:lnTo>
                <a:close/>
              </a:path>
            </a:pathLst>
          </a:custGeom>
          <a:gradFill>
            <a:gsLst>
              <a:gs pos="40000">
                <a:schemeClr val="tx2"/>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8B674CA-CF10-258E-43B4-638BFF7C2A7F}"/>
              </a:ext>
            </a:extLst>
          </p:cNvPr>
          <p:cNvSpPr>
            <a:spLocks noGrp="1"/>
          </p:cNvSpPr>
          <p:nvPr>
            <p:ph type="title"/>
          </p:nvPr>
        </p:nvSpPr>
        <p:spPr>
          <a:xfrm>
            <a:off x="615600" y="1173600"/>
            <a:ext cx="4539600" cy="4129200"/>
          </a:xfrm>
        </p:spPr>
        <p:txBody>
          <a:bodyPr vert="horz" lIns="91440" tIns="45720" rIns="91440" bIns="45720" rtlCol="0" anchor="t">
            <a:normAutofit/>
          </a:bodyPr>
          <a:lstStyle>
            <a:lvl1pPr>
              <a:defRPr lang="en-GB" sz="2800" b="1" i="0" baseline="0">
                <a:solidFill>
                  <a:schemeClr val="bg1"/>
                </a:solidFill>
                <a:ea typeface="Calibri" panose="020F0502020204030204" pitchFamily="34" charset="0"/>
                <a:cs typeface="Times New Roman" panose="02020603050405020304" pitchFamily="18" charset="0"/>
              </a:defRPr>
            </a:lvl1pPr>
          </a:lstStyle>
          <a:p>
            <a:pPr lvl="0">
              <a:lnSpc>
                <a:spcPct val="107000"/>
              </a:lnSpc>
              <a:spcAft>
                <a:spcPts val="800"/>
              </a:spcAft>
            </a:pPr>
            <a:r>
              <a:rPr lang="fi-FI"/>
              <a:t>Muokkaa ots. perustyyl. napsautt.</a:t>
            </a:r>
            <a:endParaRPr lang="en-GB"/>
          </a:p>
        </p:txBody>
      </p:sp>
      <p:sp>
        <p:nvSpPr>
          <p:cNvPr id="5" name="Dian numeron paikkamerkki 4">
            <a:extLst>
              <a:ext uri="{FF2B5EF4-FFF2-40B4-BE49-F238E27FC236}">
                <a16:creationId xmlns:a16="http://schemas.microsoft.com/office/drawing/2014/main" id="{64157CC3-A841-439A-4C05-F857C7F670B2}"/>
              </a:ext>
            </a:extLst>
          </p:cNvPr>
          <p:cNvSpPr>
            <a:spLocks noGrp="1"/>
          </p:cNvSpPr>
          <p:nvPr>
            <p:ph type="sldNum" sz="quarter" idx="12"/>
          </p:nvPr>
        </p:nvSpPr>
        <p:spPr>
          <a:xfrm>
            <a:off x="11068049" y="6356350"/>
            <a:ext cx="561975" cy="365125"/>
          </a:xfrm>
        </p:spPr>
        <p:txBody>
          <a:bodyPr/>
          <a:lstStyle/>
          <a:p>
            <a:fld id="{6BD4A0EF-951A-4343-A672-F31B58E6828E}" type="slidenum">
              <a:rPr lang="en-US" smtClean="0"/>
              <a:pPr/>
              <a:t>‹#›</a:t>
            </a:fld>
            <a:endParaRPr lang="en-US"/>
          </a:p>
        </p:txBody>
      </p:sp>
      <p:sp>
        <p:nvSpPr>
          <p:cNvPr id="3" name="Tekstin paikkamerkki 4">
            <a:extLst>
              <a:ext uri="{FF2B5EF4-FFF2-40B4-BE49-F238E27FC236}">
                <a16:creationId xmlns:a16="http://schemas.microsoft.com/office/drawing/2014/main" id="{15475117-2A1A-60AB-CFAB-BAC0630ED138}"/>
              </a:ext>
            </a:extLst>
          </p:cNvPr>
          <p:cNvSpPr>
            <a:spLocks noGrp="1"/>
          </p:cNvSpPr>
          <p:nvPr>
            <p:ph type="body" sz="quarter" idx="18"/>
          </p:nvPr>
        </p:nvSpPr>
        <p:spPr>
          <a:xfrm>
            <a:off x="6292800" y="1173163"/>
            <a:ext cx="5194800" cy="489368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588043134"/>
      </p:ext>
    </p:extLst>
  </p:cSld>
  <p:clrMapOvr>
    <a:masterClrMapping/>
  </p:clrMapOvr>
  <p:hf hdr="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evea_varipalkki_teksti_vihreä_vasen">
    <p:spTree>
      <p:nvGrpSpPr>
        <p:cNvPr id="1" name=""/>
        <p:cNvGrpSpPr/>
        <p:nvPr/>
      </p:nvGrpSpPr>
      <p:grpSpPr>
        <a:xfrm>
          <a:off x="0" y="0"/>
          <a:ext cx="0" cy="0"/>
          <a:chOff x="0" y="0"/>
          <a:chExt cx="0" cy="0"/>
        </a:xfrm>
      </p:grpSpPr>
      <p:sp>
        <p:nvSpPr>
          <p:cNvPr id="10" name="Suorakulmio 8" descr="Logo&#10;&#10;Description automatically generated">
            <a:extLst>
              <a:ext uri="{FF2B5EF4-FFF2-40B4-BE49-F238E27FC236}">
                <a16:creationId xmlns:a16="http://schemas.microsoft.com/office/drawing/2014/main" id="{216CE938-8470-1DC1-7B71-68B3FC51131A}"/>
              </a:ext>
              <a:ext uri="{C183D7F6-B498-43B3-948B-1728B52AA6E4}">
                <adec:decorative xmlns:adec="http://schemas.microsoft.com/office/drawing/2017/decorative" val="1"/>
              </a:ext>
            </a:extLst>
          </p:cNvPr>
          <p:cNvSpPr/>
          <p:nvPr userDrawn="1"/>
        </p:nvSpPr>
        <p:spPr>
          <a:xfrm flipH="1" flipV="1">
            <a:off x="-1" y="6351"/>
            <a:ext cx="5918199" cy="6866576"/>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 name="connsiteX0" fmla="*/ 224224 w 2124678"/>
              <a:gd name="connsiteY0" fmla="*/ 0 h 6866577"/>
              <a:gd name="connsiteX1" fmla="*/ 2124678 w 2124678"/>
              <a:gd name="connsiteY1" fmla="*/ 5402 h 6866577"/>
              <a:gd name="connsiteX2" fmla="*/ 2124678 w 2124678"/>
              <a:gd name="connsiteY2" fmla="*/ 6863402 h 6866577"/>
              <a:gd name="connsiteX3" fmla="*/ 0 w 2124678"/>
              <a:gd name="connsiteY3" fmla="*/ 6866577 h 6866577"/>
              <a:gd name="connsiteX4" fmla="*/ 224224 w 2124678"/>
              <a:gd name="connsiteY4" fmla="*/ 0 h 686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678" h="6866577">
                <a:moveTo>
                  <a:pt x="224224" y="0"/>
                </a:moveTo>
                <a:lnTo>
                  <a:pt x="2124678" y="5402"/>
                </a:lnTo>
                <a:lnTo>
                  <a:pt x="2124678" y="6863402"/>
                </a:lnTo>
                <a:lnTo>
                  <a:pt x="0" y="6866577"/>
                </a:lnTo>
                <a:lnTo>
                  <a:pt x="224224" y="0"/>
                </a:lnTo>
                <a:close/>
              </a:path>
            </a:pathLst>
          </a:custGeom>
          <a:gradFill>
            <a:gsLst>
              <a:gs pos="45000">
                <a:schemeClr val="accent4"/>
              </a:gs>
              <a:gs pos="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Otsikko 1">
            <a:extLst>
              <a:ext uri="{FF2B5EF4-FFF2-40B4-BE49-F238E27FC236}">
                <a16:creationId xmlns:a16="http://schemas.microsoft.com/office/drawing/2014/main" id="{6A73E609-5A83-1D2D-11CD-A660EA561E99}"/>
              </a:ext>
            </a:extLst>
          </p:cNvPr>
          <p:cNvSpPr>
            <a:spLocks noGrp="1"/>
          </p:cNvSpPr>
          <p:nvPr>
            <p:ph type="title"/>
          </p:nvPr>
        </p:nvSpPr>
        <p:spPr>
          <a:xfrm>
            <a:off x="615600" y="1173600"/>
            <a:ext cx="4539600" cy="4129200"/>
          </a:xfrm>
        </p:spPr>
        <p:txBody>
          <a:bodyPr vert="horz" lIns="91440" tIns="45720" rIns="91440" bIns="45720" rtlCol="0" anchor="t">
            <a:normAutofit/>
          </a:bodyPr>
          <a:lstStyle>
            <a:lvl1pPr>
              <a:defRPr lang="en-GB" sz="2800" b="1" i="0" baseline="0">
                <a:solidFill>
                  <a:schemeClr val="bg1"/>
                </a:solidFill>
                <a:ea typeface="Calibri" panose="020F0502020204030204" pitchFamily="34" charset="0"/>
                <a:cs typeface="Times New Roman" panose="02020603050405020304" pitchFamily="18" charset="0"/>
              </a:defRPr>
            </a:lvl1pPr>
          </a:lstStyle>
          <a:p>
            <a:pPr lvl="0">
              <a:lnSpc>
                <a:spcPct val="107000"/>
              </a:lnSpc>
              <a:spcAft>
                <a:spcPts val="800"/>
              </a:spcAft>
            </a:pPr>
            <a:r>
              <a:rPr lang="fi-FI"/>
              <a:t>Muokkaa ots. perustyyl. napsautt.</a:t>
            </a:r>
            <a:endParaRPr lang="en-GB"/>
          </a:p>
        </p:txBody>
      </p:sp>
      <p:sp>
        <p:nvSpPr>
          <p:cNvPr id="8" name="Dian numeron paikkamerkki 4">
            <a:extLst>
              <a:ext uri="{FF2B5EF4-FFF2-40B4-BE49-F238E27FC236}">
                <a16:creationId xmlns:a16="http://schemas.microsoft.com/office/drawing/2014/main" id="{5764B3CE-F23E-5515-6333-044AF6345372}"/>
              </a:ext>
            </a:extLst>
          </p:cNvPr>
          <p:cNvSpPr>
            <a:spLocks noGrp="1"/>
          </p:cNvSpPr>
          <p:nvPr>
            <p:ph type="sldNum" sz="quarter" idx="12"/>
          </p:nvPr>
        </p:nvSpPr>
        <p:spPr>
          <a:xfrm>
            <a:off x="11068049" y="6356350"/>
            <a:ext cx="561975" cy="365125"/>
          </a:xfrm>
        </p:spPr>
        <p:txBody>
          <a:bodyPr/>
          <a:lstStyle/>
          <a:p>
            <a:fld id="{6BD4A0EF-951A-4343-A672-F31B58E6828E}" type="slidenum">
              <a:rPr lang="en-US" smtClean="0"/>
              <a:pPr/>
              <a:t>‹#›</a:t>
            </a:fld>
            <a:endParaRPr lang="en-US"/>
          </a:p>
        </p:txBody>
      </p:sp>
      <p:sp>
        <p:nvSpPr>
          <p:cNvPr id="3" name="Tekstin paikkamerkki 4">
            <a:extLst>
              <a:ext uri="{FF2B5EF4-FFF2-40B4-BE49-F238E27FC236}">
                <a16:creationId xmlns:a16="http://schemas.microsoft.com/office/drawing/2014/main" id="{9E29234F-F572-CC45-BF45-C462CDB3C73E}"/>
              </a:ext>
            </a:extLst>
          </p:cNvPr>
          <p:cNvSpPr>
            <a:spLocks noGrp="1"/>
          </p:cNvSpPr>
          <p:nvPr>
            <p:ph type="body" sz="quarter" idx="18"/>
          </p:nvPr>
        </p:nvSpPr>
        <p:spPr>
          <a:xfrm>
            <a:off x="6292800" y="1173163"/>
            <a:ext cx="5194800" cy="489368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77700809"/>
      </p:ext>
    </p:extLst>
  </p:cSld>
  <p:clrMapOvr>
    <a:masterClrMapping/>
  </p:clrMapOvr>
  <p:hf hdr="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evea_varipalkki_teksti_pinkki_vasen">
    <p:spTree>
      <p:nvGrpSpPr>
        <p:cNvPr id="1" name=""/>
        <p:cNvGrpSpPr/>
        <p:nvPr/>
      </p:nvGrpSpPr>
      <p:grpSpPr>
        <a:xfrm>
          <a:off x="0" y="0"/>
          <a:ext cx="0" cy="0"/>
          <a:chOff x="0" y="0"/>
          <a:chExt cx="0" cy="0"/>
        </a:xfrm>
      </p:grpSpPr>
      <p:sp>
        <p:nvSpPr>
          <p:cNvPr id="10" name="Suorakulmio 8">
            <a:extLst>
              <a:ext uri="{FF2B5EF4-FFF2-40B4-BE49-F238E27FC236}">
                <a16:creationId xmlns:a16="http://schemas.microsoft.com/office/drawing/2014/main" id="{199B2F67-D662-4469-2ECD-11E212B64A12}"/>
              </a:ext>
              <a:ext uri="{C183D7F6-B498-43B3-948B-1728B52AA6E4}">
                <adec:decorative xmlns:adec="http://schemas.microsoft.com/office/drawing/2017/decorative" val="1"/>
              </a:ext>
            </a:extLst>
          </p:cNvPr>
          <p:cNvSpPr/>
          <p:nvPr userDrawn="1"/>
        </p:nvSpPr>
        <p:spPr>
          <a:xfrm flipH="1" flipV="1">
            <a:off x="-1" y="6348"/>
            <a:ext cx="5892801" cy="6851649"/>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 name="connsiteX0" fmla="*/ 217138 w 2117592"/>
              <a:gd name="connsiteY0" fmla="*/ 0 h 6866563"/>
              <a:gd name="connsiteX1" fmla="*/ 2117592 w 2117592"/>
              <a:gd name="connsiteY1" fmla="*/ 5402 h 6866563"/>
              <a:gd name="connsiteX2" fmla="*/ 2117592 w 2117592"/>
              <a:gd name="connsiteY2" fmla="*/ 6863402 h 6866563"/>
              <a:gd name="connsiteX3" fmla="*/ 0 w 2117592"/>
              <a:gd name="connsiteY3" fmla="*/ 6866563 h 6866563"/>
              <a:gd name="connsiteX4" fmla="*/ 217138 w 2117592"/>
              <a:gd name="connsiteY4" fmla="*/ 0 h 686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592" h="6866563">
                <a:moveTo>
                  <a:pt x="217138" y="0"/>
                </a:moveTo>
                <a:lnTo>
                  <a:pt x="2117592" y="5402"/>
                </a:lnTo>
                <a:lnTo>
                  <a:pt x="2117592" y="6863402"/>
                </a:lnTo>
                <a:lnTo>
                  <a:pt x="0" y="6866563"/>
                </a:lnTo>
                <a:lnTo>
                  <a:pt x="217138" y="0"/>
                </a:lnTo>
                <a:close/>
              </a:path>
            </a:pathLst>
          </a:custGeom>
          <a:gradFill>
            <a:gsLst>
              <a:gs pos="45000">
                <a:schemeClr val="accent5"/>
              </a:gs>
              <a:gs pos="0">
                <a:schemeClr val="accent5">
                  <a:alpha val="6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Otsikko 1">
            <a:extLst>
              <a:ext uri="{FF2B5EF4-FFF2-40B4-BE49-F238E27FC236}">
                <a16:creationId xmlns:a16="http://schemas.microsoft.com/office/drawing/2014/main" id="{54836667-EBFC-DA24-C4F2-0B23421BAC3B}"/>
              </a:ext>
            </a:extLst>
          </p:cNvPr>
          <p:cNvSpPr>
            <a:spLocks noGrp="1"/>
          </p:cNvSpPr>
          <p:nvPr>
            <p:ph type="title"/>
          </p:nvPr>
        </p:nvSpPr>
        <p:spPr>
          <a:xfrm>
            <a:off x="615600" y="1173600"/>
            <a:ext cx="4539600" cy="4129200"/>
          </a:xfrm>
        </p:spPr>
        <p:txBody>
          <a:bodyPr vert="horz" lIns="91440" tIns="45720" rIns="91440" bIns="45720" rtlCol="0" anchor="t">
            <a:normAutofit/>
          </a:bodyPr>
          <a:lstStyle>
            <a:lvl1pPr>
              <a:defRPr lang="en-GB" sz="2800" b="1" i="0" baseline="0">
                <a:solidFill>
                  <a:schemeClr val="bg1"/>
                </a:solidFill>
                <a:ea typeface="Calibri" panose="020F0502020204030204" pitchFamily="34" charset="0"/>
                <a:cs typeface="Times New Roman" panose="02020603050405020304" pitchFamily="18" charset="0"/>
              </a:defRPr>
            </a:lvl1pPr>
          </a:lstStyle>
          <a:p>
            <a:pPr lvl="0">
              <a:lnSpc>
                <a:spcPct val="107000"/>
              </a:lnSpc>
              <a:spcAft>
                <a:spcPts val="800"/>
              </a:spcAft>
            </a:pPr>
            <a:r>
              <a:rPr lang="fi-FI"/>
              <a:t>Muokkaa ots. perustyyl. napsautt.</a:t>
            </a:r>
            <a:endParaRPr lang="en-GB"/>
          </a:p>
        </p:txBody>
      </p:sp>
      <p:sp>
        <p:nvSpPr>
          <p:cNvPr id="8" name="Dian numeron paikkamerkki 4">
            <a:extLst>
              <a:ext uri="{FF2B5EF4-FFF2-40B4-BE49-F238E27FC236}">
                <a16:creationId xmlns:a16="http://schemas.microsoft.com/office/drawing/2014/main" id="{43632508-3E39-E574-F8A1-9CEE74677920}"/>
              </a:ext>
            </a:extLst>
          </p:cNvPr>
          <p:cNvSpPr>
            <a:spLocks noGrp="1"/>
          </p:cNvSpPr>
          <p:nvPr>
            <p:ph type="sldNum" sz="quarter" idx="12"/>
          </p:nvPr>
        </p:nvSpPr>
        <p:spPr>
          <a:xfrm>
            <a:off x="11068049" y="6356350"/>
            <a:ext cx="561975" cy="365125"/>
          </a:xfrm>
        </p:spPr>
        <p:txBody>
          <a:bodyPr/>
          <a:lstStyle/>
          <a:p>
            <a:fld id="{6BD4A0EF-951A-4343-A672-F31B58E6828E}" type="slidenum">
              <a:rPr lang="en-US" smtClean="0"/>
              <a:pPr/>
              <a:t>‹#›</a:t>
            </a:fld>
            <a:endParaRPr lang="en-US"/>
          </a:p>
        </p:txBody>
      </p:sp>
      <p:sp>
        <p:nvSpPr>
          <p:cNvPr id="3" name="Tekstin paikkamerkki 4">
            <a:extLst>
              <a:ext uri="{FF2B5EF4-FFF2-40B4-BE49-F238E27FC236}">
                <a16:creationId xmlns:a16="http://schemas.microsoft.com/office/drawing/2014/main" id="{B203B2BF-2C43-085E-64BC-516D0D3D2514}"/>
              </a:ext>
            </a:extLst>
          </p:cNvPr>
          <p:cNvSpPr>
            <a:spLocks noGrp="1"/>
          </p:cNvSpPr>
          <p:nvPr>
            <p:ph type="body" sz="quarter" idx="18"/>
          </p:nvPr>
        </p:nvSpPr>
        <p:spPr>
          <a:xfrm>
            <a:off x="6292800" y="1173163"/>
            <a:ext cx="5194800" cy="489368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80381832"/>
      </p:ext>
    </p:extLst>
  </p:cSld>
  <p:clrMapOvr>
    <a:masterClrMapping/>
  </p:clrMapOvr>
  <p:hf hdr="0"/>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levea_varipalkki_teksti_sininen" preserve="1" userDrawn="1">
  <p:cSld name="levea_varipalkki_teksti_sininen">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7"/>
            <a:ext cx="4998825"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7" name="Ryhmä 6">
            <a:extLst>
              <a:ext uri="{FF2B5EF4-FFF2-40B4-BE49-F238E27FC236}">
                <a16:creationId xmlns:a16="http://schemas.microsoft.com/office/drawing/2014/main" id="{E83F3351-3664-E6F2-DD7C-91425A8008B5}"/>
              </a:ext>
              <a:ext uri="{C183D7F6-B498-43B3-948B-1728B52AA6E4}">
                <adec:decorative xmlns:adec="http://schemas.microsoft.com/office/drawing/2017/decorative" val="1"/>
              </a:ext>
            </a:extLst>
          </p:cNvPr>
          <p:cNvGrpSpPr/>
          <p:nvPr userDrawn="1"/>
        </p:nvGrpSpPr>
        <p:grpSpPr>
          <a:xfrm>
            <a:off x="6014701" y="0"/>
            <a:ext cx="6174000" cy="6872927"/>
            <a:chOff x="6014701" y="0"/>
            <a:chExt cx="6174000" cy="6872927"/>
          </a:xfrm>
        </p:grpSpPr>
        <p:sp>
          <p:nvSpPr>
            <p:cNvPr id="9" name="Suorakulmio 8" descr="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14701"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92735"/>
              <a:ext cx="1833562" cy="1571625"/>
            </a:xfrm>
            <a:prstGeom prst="rect">
              <a:avLst/>
            </a:prstGeom>
          </p:spPr>
        </p:pic>
      </p:grpSp>
    </p:spTree>
    <p:extLst>
      <p:ext uri="{BB962C8B-B14F-4D97-AF65-F5344CB8AC3E}">
        <p14:creationId xmlns:p14="http://schemas.microsoft.com/office/powerpoint/2010/main" val="2759259366"/>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6530401" cy="68580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5363212" y="0"/>
            <a:ext cx="6828789" cy="68580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fi-FI"/>
              <a:t>Lisää kuva napsauttamalla kuvaketta</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34F5B146-DA5F-4270-BB37-F0CEC4445449}" type="datetime1">
              <a:rPr lang="fi-FI" smtClean="0"/>
              <a:t>16.10.2024</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6573260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levea_varipalkki_teksti_vihrea" preserve="1" userDrawn="1">
  <p:cSld name="levea_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8"/>
            <a:ext cx="4998825"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7" name="Ryhmä 6">
            <a:extLst>
              <a:ext uri="{FF2B5EF4-FFF2-40B4-BE49-F238E27FC236}">
                <a16:creationId xmlns:a16="http://schemas.microsoft.com/office/drawing/2014/main" id="{591FEF7D-CAD8-A887-CD45-EA3B051F053E}"/>
              </a:ext>
              <a:ext uri="{C183D7F6-B498-43B3-948B-1728B52AA6E4}">
                <adec:decorative xmlns:adec="http://schemas.microsoft.com/office/drawing/2017/decorative" val="1"/>
              </a:ext>
            </a:extLst>
          </p:cNvPr>
          <p:cNvGrpSpPr/>
          <p:nvPr userDrawn="1"/>
        </p:nvGrpSpPr>
        <p:grpSpPr>
          <a:xfrm>
            <a:off x="6024226" y="0"/>
            <a:ext cx="6174000" cy="6872927"/>
            <a:chOff x="6024226" y="0"/>
            <a:chExt cx="6174000" cy="6872927"/>
          </a:xfrm>
        </p:grpSpPr>
        <p:sp>
          <p:nvSpPr>
            <p:cNvPr id="9" name="Suorakulmio 8" descr="L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92735"/>
              <a:ext cx="1833562" cy="1571625"/>
            </a:xfrm>
            <a:prstGeom prst="rect">
              <a:avLst/>
            </a:prstGeom>
          </p:spPr>
        </p:pic>
      </p:grpSp>
    </p:spTree>
    <p:extLst>
      <p:ext uri="{BB962C8B-B14F-4D97-AF65-F5344CB8AC3E}">
        <p14:creationId xmlns:p14="http://schemas.microsoft.com/office/powerpoint/2010/main" val="122440834"/>
      </p:ext>
    </p:extLst>
  </p:cSld>
  <p:clrMapOvr>
    <a:masterClrMapping/>
  </p:clrMapOvr>
  <p:hf hdr="0"/>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levea_varipalkki_teksti_pinkki" preserve="1" userDrawn="1">
  <p:cSld name="levea_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a:t>Muokkaa ots. perustyyl. napsautt.</a:t>
            </a:r>
            <a:endParaRPr lang="en-US"/>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8"/>
            <a:ext cx="4998825" cy="41616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3" name="Ryhmä 2">
            <a:extLst>
              <a:ext uri="{FF2B5EF4-FFF2-40B4-BE49-F238E27FC236}">
                <a16:creationId xmlns:a16="http://schemas.microsoft.com/office/drawing/2014/main" id="{0FF513F4-A0EE-7D01-E70F-9949F2BAC684}"/>
              </a:ext>
            </a:extLst>
          </p:cNvPr>
          <p:cNvGrpSpPr/>
          <p:nvPr userDrawn="1"/>
        </p:nvGrpSpPr>
        <p:grpSpPr>
          <a:xfrm>
            <a:off x="6024226" y="0"/>
            <a:ext cx="6174000" cy="6872927"/>
            <a:chOff x="6024226" y="0"/>
            <a:chExt cx="6174000" cy="6872927"/>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5"/>
                </a:gs>
                <a:gs pos="100000">
                  <a:schemeClr val="accent5">
                    <a:alpha val="6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Picture 3">
              <a:extLst>
                <a:ext uri="{FF2B5EF4-FFF2-40B4-BE49-F238E27FC236}">
                  <a16:creationId xmlns:a16="http://schemas.microsoft.com/office/drawing/2014/main" id="{66BB957A-A95B-0424-ED14-DE7325DA534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92735"/>
              <a:ext cx="1833562" cy="1571625"/>
            </a:xfrm>
            <a:prstGeom prst="rect">
              <a:avLst/>
            </a:prstGeom>
          </p:spPr>
        </p:pic>
      </p:grpSp>
    </p:spTree>
    <p:extLst>
      <p:ext uri="{BB962C8B-B14F-4D97-AF65-F5344CB8AC3E}">
        <p14:creationId xmlns:p14="http://schemas.microsoft.com/office/powerpoint/2010/main" val="1675501909"/>
      </p:ext>
    </p:extLst>
  </p:cSld>
  <p:clrMapOvr>
    <a:masterClrMapping/>
  </p:clrMapOvr>
  <p:hf hdr="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opetusdia">
    <p:spTree>
      <p:nvGrpSpPr>
        <p:cNvPr id="1" name=""/>
        <p:cNvGrpSpPr/>
        <p:nvPr/>
      </p:nvGrpSpPr>
      <p:grpSpPr>
        <a:xfrm>
          <a:off x="0" y="0"/>
          <a:ext cx="0" cy="0"/>
          <a:chOff x="0" y="0"/>
          <a:chExt cx="0" cy="0"/>
        </a:xfrm>
      </p:grpSpPr>
      <p:pic>
        <p:nvPicPr>
          <p:cNvPr id="6" name="Picture 5" descr="Esityksen loppudia">
            <a:extLst>
              <a:ext uri="{FF2B5EF4-FFF2-40B4-BE49-F238E27FC236}">
                <a16:creationId xmlns:a16="http://schemas.microsoft.com/office/drawing/2014/main" id="{8011D531-C477-E90E-BB81-1C49976BFEA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00576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opetusdia_2">
    <p:spTree>
      <p:nvGrpSpPr>
        <p:cNvPr id="1" name=""/>
        <p:cNvGrpSpPr/>
        <p:nvPr/>
      </p:nvGrpSpPr>
      <p:grpSpPr>
        <a:xfrm>
          <a:off x="0" y="0"/>
          <a:ext cx="0" cy="0"/>
          <a:chOff x="0" y="0"/>
          <a:chExt cx="0" cy="0"/>
        </a:xfrm>
      </p:grpSpPr>
      <p:pic>
        <p:nvPicPr>
          <p:cNvPr id="6" name="Picture 5" descr="Esityksen loppudia">
            <a:extLst>
              <a:ext uri="{FF2B5EF4-FFF2-40B4-BE49-F238E27FC236}">
                <a16:creationId xmlns:a16="http://schemas.microsoft.com/office/drawing/2014/main" id="{8011D531-C477-E90E-BB81-1C49976BFEA9}"/>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2" descr="A flag with stars in a circle&#10;&#10;Description automatically generated">
            <a:extLst>
              <a:ext uri="{FF2B5EF4-FFF2-40B4-BE49-F238E27FC236}">
                <a16:creationId xmlns:a16="http://schemas.microsoft.com/office/drawing/2014/main" id="{666C0BEF-5609-84D3-ED23-674DA3A5A2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81691" y="4853555"/>
            <a:ext cx="1628617" cy="1650093"/>
          </a:xfrm>
          <a:prstGeom prst="rect">
            <a:avLst/>
          </a:prstGeom>
        </p:spPr>
      </p:pic>
      <p:sp>
        <p:nvSpPr>
          <p:cNvPr id="3" name="Tekstiruutu 2">
            <a:extLst>
              <a:ext uri="{FF2B5EF4-FFF2-40B4-BE49-F238E27FC236}">
                <a16:creationId xmlns:a16="http://schemas.microsoft.com/office/drawing/2014/main" id="{2E451BAC-D4F8-7C4C-7EF6-FBB6D9FA1B3F}"/>
              </a:ext>
            </a:extLst>
          </p:cNvPr>
          <p:cNvSpPr txBox="1"/>
          <p:nvPr userDrawn="1"/>
        </p:nvSpPr>
        <p:spPr>
          <a:xfrm>
            <a:off x="7815713" y="5957258"/>
            <a:ext cx="3455469" cy="430887"/>
          </a:xfrm>
          <a:prstGeom prst="rect">
            <a:avLst/>
          </a:prstGeom>
          <a:noFill/>
        </p:spPr>
        <p:txBody>
          <a:bodyPr wrap="square" rtlCol="0">
            <a:spAutoFit/>
          </a:bodyPr>
          <a:lstStyle/>
          <a:p>
            <a:r>
              <a:rPr lang="fi-FI" sz="1100" b="0" i="1">
                <a:solidFill>
                  <a:schemeClr val="bg1"/>
                </a:solidFill>
                <a:effectLst/>
                <a:latin typeface="Calibri" panose="020F0502020204030204" pitchFamily="34" charset="0"/>
              </a:rPr>
              <a:t>Tämän julkaisun sisällöstä vastaa yksin Väylävirasto, eikä se välttämättä vastaa Euroopan Unionin mielipidettä.</a:t>
            </a:r>
            <a:endParaRPr lang="fi-FI" sz="1100">
              <a:solidFill>
                <a:schemeClr val="bg1"/>
              </a:solidFill>
            </a:endParaRPr>
          </a:p>
        </p:txBody>
      </p:sp>
    </p:spTree>
    <p:extLst>
      <p:ext uri="{BB962C8B-B14F-4D97-AF65-F5344CB8AC3E}">
        <p14:creationId xmlns:p14="http://schemas.microsoft.com/office/powerpoint/2010/main" val="19945317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1_Otsikkodia_väri_ta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2857550"/>
            <a:ext cx="4976918" cy="2169000"/>
          </a:xfrm>
        </p:spPr>
        <p:txBody>
          <a:bodyPr anchor="b"/>
          <a:lstStyle>
            <a:lvl1pPr algn="l">
              <a:defRPr sz="3800" b="1"/>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3" y="5206550"/>
            <a:ext cx="4976918" cy="972000"/>
          </a:xfrm>
        </p:spPr>
        <p:txBody>
          <a:bodyPr>
            <a:noAutofit/>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7" name="Picture Placeholder 12">
            <a:extLst>
              <a:ext uri="{FF2B5EF4-FFF2-40B4-BE49-F238E27FC236}">
                <a16:creationId xmlns:a16="http://schemas.microsoft.com/office/drawing/2014/main" id="{0A42AC09-A746-8C88-74AB-010E3AFBF36C}"/>
              </a:ext>
            </a:extLst>
          </p:cNvPr>
          <p:cNvSpPr>
            <a:spLocks noGrp="1"/>
          </p:cNvSpPr>
          <p:nvPr>
            <p:ph type="pic" sz="quarter" idx="13"/>
          </p:nvPr>
        </p:nvSpPr>
        <p:spPr>
          <a:xfrm>
            <a:off x="6254750" y="0"/>
            <a:ext cx="5937250" cy="6858000"/>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250" h="6858000">
                <a:moveTo>
                  <a:pt x="1286063" y="0"/>
                </a:moveTo>
                <a:lnTo>
                  <a:pt x="5937250" y="0"/>
                </a:lnTo>
                <a:lnTo>
                  <a:pt x="593725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fi-FI"/>
              <a:t>Lisää kuva napsauttamalla kuvaketta</a:t>
            </a:r>
            <a:endParaRPr lang="en-FI" dirty="0"/>
          </a:p>
        </p:txBody>
      </p:sp>
      <p:pic>
        <p:nvPicPr>
          <p:cNvPr id="8" name="Kuva 7" descr="Liikenne- ja viestintävirasto Traficom">
            <a:extLst>
              <a:ext uri="{FF2B5EF4-FFF2-40B4-BE49-F238E27FC236}">
                <a16:creationId xmlns:a16="http://schemas.microsoft.com/office/drawing/2014/main" id="{8B71D737-7712-4BF3-7521-121673ACF1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6169" y="1194997"/>
            <a:ext cx="3001432" cy="647737"/>
          </a:xfrm>
          <a:prstGeom prst="rect">
            <a:avLst/>
          </a:prstGeom>
        </p:spPr>
      </p:pic>
    </p:spTree>
    <p:extLst>
      <p:ext uri="{BB962C8B-B14F-4D97-AF65-F5344CB8AC3E}">
        <p14:creationId xmlns:p14="http://schemas.microsoft.com/office/powerpoint/2010/main" val="21608260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272463" y="2857550"/>
            <a:ext cx="5067536" cy="2169000"/>
          </a:xfrm>
        </p:spPr>
        <p:txBody>
          <a:bodyPr anchor="b"/>
          <a:lstStyle>
            <a:lvl1pPr algn="r">
              <a:defRPr sz="3800" b="1"/>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272463" y="5206550"/>
            <a:ext cx="5067536"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56" y="2329543"/>
            <a:ext cx="5889726" cy="2303033"/>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32700360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12000" y="1747358"/>
            <a:ext cx="10746000"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2160004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160046" y="1673225"/>
            <a:ext cx="7203279"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2595922" y="6466504"/>
            <a:ext cx="3588978"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16.10.2024</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0"/>
            <a:ext cx="3672901" cy="68580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fi-FI"/>
              <a:t>Lisää kuva napsauttamalla kuvaketta</a:t>
            </a:r>
            <a:endParaRPr lang="en-FI" dirty="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4160046" y="612000"/>
            <a:ext cx="7226254" cy="1108800"/>
          </a:xfrm>
        </p:spPr>
        <p:txBody>
          <a:bodyPr/>
          <a:lstStyle/>
          <a:p>
            <a:r>
              <a:rPr lang="fi-FI" noProof="0"/>
              <a:t>Muokkaa ots. perustyyl. napsautt.</a:t>
            </a:r>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1855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096000" y="1673225"/>
            <a:ext cx="5267325"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4551722" y="6492108"/>
            <a:ext cx="3588978"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16.10.2024</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38100"/>
            <a:ext cx="5552501" cy="68961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fi-FI"/>
              <a:t>Lisää kuva napsauttamalla kuvaketta</a:t>
            </a:r>
            <a:endParaRPr lang="en-FI" dirty="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6096000" y="612000"/>
            <a:ext cx="5290300" cy="1108800"/>
          </a:xfrm>
        </p:spPr>
        <p:txBody>
          <a:bodyPr/>
          <a:lstStyle/>
          <a:p>
            <a:r>
              <a:rPr lang="fi-FI" noProof="0"/>
              <a:t>Muokkaa ots. perustyyl. napsautt.</a:t>
            </a:r>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0442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736725"/>
            <a:ext cx="5184000" cy="444410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6183351" y="1736725"/>
            <a:ext cx="5184000" cy="444410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93072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7001548" cy="68580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5824542" y="0"/>
            <a:ext cx="6367458" cy="68580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fi-FI"/>
              <a:t>Lisää kuva napsauttamalla kuvaketta</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AE8A1AF4-62C6-44D9-92F5-342A8891623D}" type="datetime1">
              <a:rPr lang="fi-FI" smtClean="0"/>
              <a:t>16.10.2024</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5879646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fi-FI" noProof="0"/>
              <a:t>Muokkaa ots. perustyyl. napsautt.</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616767"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6172200"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8360346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fi-FI" noProof="0"/>
              <a:t>Muokkaa ots. perustyyl. napsautt.</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7413033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10051" y="610051"/>
            <a:ext cx="4172043" cy="1127126"/>
          </a:xfrm>
        </p:spPr>
        <p:txBody>
          <a:bodyPr anchor="t"/>
          <a:lstStyle>
            <a:lvl1pPr algn="l">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76362"/>
            <a:ext cx="3466997" cy="2052637"/>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3765480" y="0"/>
            <a:ext cx="8426520" cy="68580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fi-FI"/>
              <a:t>Lisää kuva napsauttamalla kuvaketta</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16.10.2024</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37440610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8471364" cy="68580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fi-FI"/>
              <a:t>Lisää kuva napsauttamalla kuvaketta</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7191282" y="601662"/>
            <a:ext cx="4172043" cy="1127126"/>
          </a:xfrm>
        </p:spPr>
        <p:txBody>
          <a:bodyPr anchor="t"/>
          <a:lstStyle>
            <a:lvl1pPr algn="r">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8120543" y="1376363"/>
            <a:ext cx="3242782" cy="2926296"/>
          </a:xfrm>
        </p:spPr>
        <p:txBody>
          <a:bodyPr>
            <a:noAutofit/>
          </a:bodyPr>
          <a:lstStyle>
            <a:lvl1pPr marL="0" indent="0" algn="r">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16.10.2024</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9808538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433325" y="601663"/>
            <a:ext cx="6930000" cy="972000"/>
          </a:xfrm>
          <a:effectLst>
            <a:outerShdw blurRad="260246" dist="9998" dir="5400000" algn="ctr" rotWithShape="0">
              <a:srgbClr val="000000">
                <a:alpha val="60000"/>
              </a:srgbClr>
            </a:outerShdw>
          </a:effectLst>
        </p:spPr>
        <p:txBody>
          <a:bodyPr anchor="b"/>
          <a:lstStyle>
            <a:lvl1pPr algn="r">
              <a:defRPr sz="3800" b="1">
                <a:solidFill>
                  <a:schemeClr val="bg1"/>
                </a:solidFill>
              </a:defRPr>
            </a:lvl1pPr>
          </a:lstStyle>
          <a:p>
            <a:r>
              <a:rPr lang="fi-FI" noProof="0"/>
              <a:t>Muokkaa ots.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433325" y="1753664"/>
            <a:ext cx="6930000" cy="968400"/>
          </a:xfrm>
          <a:effectLst>
            <a:outerShdw blurRad="254000" dir="5040000" algn="ctr" rotWithShape="0">
              <a:srgbClr val="000000">
                <a:alpha val="70000"/>
              </a:srgbClr>
            </a:outerShdw>
          </a:effectLst>
        </p:spPr>
        <p:txBody>
          <a:bodyPr>
            <a:noAutofit/>
          </a:bodyPr>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1247FDA-E997-4F9B-B4A3-31593E23040F}"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16.10.2024</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40216725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601200" y="914400"/>
            <a:ext cx="6930000" cy="1019572"/>
          </a:xfrm>
          <a:effectLst/>
        </p:spPr>
        <p:txBody>
          <a:bodyPr anchor="b"/>
          <a:lstStyle>
            <a:lvl1pPr algn="l">
              <a:defRPr sz="3800" b="1">
                <a:solidFill>
                  <a:schemeClr val="tx2"/>
                </a:solidFill>
              </a:defRPr>
            </a:lvl1pPr>
          </a:lstStyle>
          <a:p>
            <a:r>
              <a:rPr lang="fi-FI" noProof="0"/>
              <a:t>Muokkaa ots.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601200" y="2066400"/>
            <a:ext cx="6930000" cy="968400"/>
          </a:xfrm>
          <a:effectLst/>
        </p:spPr>
        <p:txBody>
          <a:bodyPr>
            <a:noAutofit/>
          </a:bodyPr>
          <a:lstStyle>
            <a:lvl1pPr marL="0" indent="0" algn="l">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D8B37B-0029-4056-BE40-B591D8674A96}"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16.10.2024</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369215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65211"/>
            <a:ext cx="5494336" cy="1456048"/>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100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16.10.2024</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46" y="3106509"/>
            <a:ext cx="12178308" cy="2763712"/>
          </a:xfrm>
          <a:prstGeom prst="rect">
            <a:avLst/>
          </a:prstGeom>
        </p:spPr>
      </p:pic>
    </p:spTree>
    <p:extLst>
      <p:ext uri="{BB962C8B-B14F-4D97-AF65-F5344CB8AC3E}">
        <p14:creationId xmlns:p14="http://schemas.microsoft.com/office/powerpoint/2010/main" val="31102415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3" y="1376093"/>
            <a:ext cx="5494337" cy="972000"/>
          </a:xfrm>
        </p:spPr>
        <p:txBody>
          <a:bodyPr>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bg1"/>
                </a:solidFill>
              </a:defRPr>
            </a:lvl1pPr>
          </a:lstStyle>
          <a:p>
            <a:r>
              <a:rPr lang="fi-FI" noProof="0"/>
              <a:t>Muokkaa ots. perustyyl.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16.10.2024</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07240"/>
            <a:ext cx="12192000" cy="2762250"/>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6603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6530401" cy="68580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5363212" y="0"/>
            <a:ext cx="6828789" cy="68580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fi-FI"/>
              <a:t>Lisää kuva napsauttamalla kuvaketta</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34F5B146-DA5F-4270-BB37-F0CEC4445449}" type="datetime1">
              <a:rPr lang="fi-FI" smtClean="0"/>
              <a:t>16.10.2024</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0394440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7001548" cy="68580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5824542" y="0"/>
            <a:ext cx="6367458" cy="68580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fi-FI"/>
              <a:t>Lisää kuva napsauttamalla kuvaketta</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AE8A1AF4-62C6-44D9-92F5-342A8891623D}" type="datetime1">
              <a:rPr lang="fi-FI" smtClean="0"/>
              <a:t>16.10.2024</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3789633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sp>
        <p:nvSpPr>
          <p:cNvPr id="2" name="Otsikko 1"/>
          <p:cNvSpPr>
            <a:spLocks noGrp="1"/>
          </p:cNvSpPr>
          <p:nvPr>
            <p:ph type="title"/>
          </p:nvPr>
        </p:nvSpPr>
        <p:spPr>
          <a:xfrm>
            <a:off x="612000" y="2595138"/>
            <a:ext cx="4764000" cy="2431412"/>
          </a:xfrm>
        </p:spPr>
        <p:txBody>
          <a:bodyPr anchor="b">
            <a:noAutofit/>
          </a:bodyPr>
          <a:lstStyle>
            <a:lvl1pPr algn="l">
              <a:defRPr sz="3800" b="1" cap="none" baseline="0">
                <a:solidFill>
                  <a:schemeClr val="bg1"/>
                </a:solidFill>
              </a:defRPr>
            </a:lvl1pPr>
          </a:lstStyle>
          <a:p>
            <a:r>
              <a:rPr lang="fi-FI" noProof="0"/>
              <a:t>Muokkaa ots. perustyyl. napsautt.</a:t>
            </a:r>
            <a:endParaRPr lang="fi-FI" noProof="0" dirty="0"/>
          </a:p>
        </p:txBody>
      </p:sp>
      <p:sp>
        <p:nvSpPr>
          <p:cNvPr id="3" name="Tekstin paikkamerkki 2"/>
          <p:cNvSpPr>
            <a:spLocks noGrp="1"/>
          </p:cNvSpPr>
          <p:nvPr>
            <p:ph type="body" idx="1"/>
          </p:nvPr>
        </p:nvSpPr>
        <p:spPr>
          <a:xfrm>
            <a:off x="612000" y="5206550"/>
            <a:ext cx="4764000" cy="972000"/>
          </a:xfrm>
        </p:spPr>
        <p:txBody>
          <a:bodyPr anchor="t">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noProof="0"/>
              <a:t>Muokkaa tekstin perustyylejä napsauttamalla</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40010433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sp>
        <p:nvSpPr>
          <p:cNvPr id="2" name="Otsikko 1"/>
          <p:cNvSpPr>
            <a:spLocks noGrp="1"/>
          </p:cNvSpPr>
          <p:nvPr>
            <p:ph type="title"/>
          </p:nvPr>
        </p:nvSpPr>
        <p:spPr>
          <a:xfrm>
            <a:off x="612000" y="2595138"/>
            <a:ext cx="4764000" cy="2431412"/>
          </a:xfrm>
        </p:spPr>
        <p:txBody>
          <a:bodyPr anchor="b">
            <a:noAutofit/>
          </a:bodyPr>
          <a:lstStyle>
            <a:lvl1pPr algn="l">
              <a:defRPr sz="3800" b="1" cap="none" baseline="0">
                <a:solidFill>
                  <a:schemeClr val="bg1"/>
                </a:solidFill>
              </a:defRPr>
            </a:lvl1pPr>
          </a:lstStyle>
          <a:p>
            <a:r>
              <a:rPr lang="fi-FI" noProof="0"/>
              <a:t>Muokkaa ots. perustyyl. napsautt.</a:t>
            </a:r>
            <a:endParaRPr lang="fi-FI" noProof="0" dirty="0"/>
          </a:p>
        </p:txBody>
      </p:sp>
      <p:sp>
        <p:nvSpPr>
          <p:cNvPr id="3" name="Tekstin paikkamerkki 2"/>
          <p:cNvSpPr>
            <a:spLocks noGrp="1"/>
          </p:cNvSpPr>
          <p:nvPr>
            <p:ph type="body" idx="1"/>
          </p:nvPr>
        </p:nvSpPr>
        <p:spPr>
          <a:xfrm>
            <a:off x="612000" y="5206550"/>
            <a:ext cx="4764000" cy="972000"/>
          </a:xfrm>
        </p:spPr>
        <p:txBody>
          <a:bodyPr anchor="t">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noProof="0"/>
              <a:t>Muokkaa tekstin perustyylejä napsauttamalla</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40010433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C26D35A-BCDD-4920-B85D-989E3CD3E912}"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4304913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3_Otsikko ja sisältö">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C533C68-251E-E644-B3E6-CDE0C3002EBE}"/>
              </a:ext>
            </a:extLst>
          </p:cNvPr>
          <p:cNvPicPr>
            <a:picLocks noChangeAspect="1"/>
          </p:cNvPicPr>
          <p:nvPr userDrawn="1"/>
        </p:nvPicPr>
        <p:blipFill>
          <a:blip r:embed="rId2"/>
          <a:stretch>
            <a:fillRect/>
          </a:stretch>
        </p:blipFill>
        <p:spPr>
          <a:xfrm>
            <a:off x="8212667" y="0"/>
            <a:ext cx="3979333" cy="6858000"/>
          </a:xfrm>
          <a:prstGeom prst="rect">
            <a:avLst/>
          </a:prstGeom>
        </p:spPr>
      </p:pic>
      <p:sp>
        <p:nvSpPr>
          <p:cNvPr id="8" name="Otsikko 7"/>
          <p:cNvSpPr>
            <a:spLocks noGrp="1"/>
          </p:cNvSpPr>
          <p:nvPr userDrawn="1">
            <p:ph type="title"/>
          </p:nvPr>
        </p:nvSpPr>
        <p:spPr>
          <a:xfrm>
            <a:off x="577047" y="313787"/>
            <a:ext cx="10319487"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a:extLst>
              <a:ext uri="{C183D7F6-B498-43B3-948B-1728B52AA6E4}">
                <adec:decorative xmlns:adec="http://schemas.microsoft.com/office/drawing/2017/decorative" val="1"/>
              </a:ext>
            </a:extLst>
          </p:cNvPr>
          <p:cNvSpPr>
            <a:spLocks noGrp="1"/>
          </p:cNvSpPr>
          <p:nvPr userDrawn="1">
            <p:ph idx="1"/>
          </p:nvPr>
        </p:nvSpPr>
        <p:spPr>
          <a:xfrm>
            <a:off x="577047" y="1881330"/>
            <a:ext cx="10319487" cy="45240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23F2CBD4-DFD8-5A41-8E32-433BE3A53EED}" type="datetime1">
              <a:rPr lang="fi-FI" smtClean="0"/>
              <a:t>16.10.2024</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pic>
        <p:nvPicPr>
          <p:cNvPr id="14" name="Kuva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16777573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Sisältödia 3">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7F21A0C-D9A2-4726-A98A-D7BFE71438D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9151" y="0"/>
            <a:ext cx="4822849"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7459784" cy="671195"/>
          </a:xfrm>
        </p:spPr>
        <p:txBody>
          <a:bodyPr anchor="b">
            <a:normAutofit/>
          </a:bodyPr>
          <a:lstStyle>
            <a:lvl1pPr>
              <a:defRPr sz="4000" baseline="0">
                <a:solidFill>
                  <a:schemeClr val="accent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0932" y="6120421"/>
            <a:ext cx="2099583" cy="564081"/>
          </a:xfrm>
          <a:prstGeom prst="rect">
            <a:avLst/>
          </a:prstGeom>
        </p:spPr>
      </p:pic>
      <p:sp>
        <p:nvSpPr>
          <p:cNvPr id="13" name="Date Placeholder 5">
            <a:extLst>
              <a:ext uri="{FF2B5EF4-FFF2-40B4-BE49-F238E27FC236}">
                <a16:creationId xmlns:a16="http://schemas.microsoft.com/office/drawing/2014/main" id="{A9624234-69F3-4555-84CC-D50E148BE3C5}"/>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16.10.2024</a:t>
            </a:fld>
            <a:endParaRPr lang="fi-FI" dirty="0"/>
          </a:p>
        </p:txBody>
      </p:sp>
      <p:sp>
        <p:nvSpPr>
          <p:cNvPr id="14" name="Slide Number Placeholder 7">
            <a:extLst>
              <a:ext uri="{FF2B5EF4-FFF2-40B4-BE49-F238E27FC236}">
                <a16:creationId xmlns:a16="http://schemas.microsoft.com/office/drawing/2014/main" id="{B62CDC34-6C0E-4592-A411-4BCF36A40AB5}"/>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8" name="Text Placeholder 3">
            <a:extLst>
              <a:ext uri="{FF2B5EF4-FFF2-40B4-BE49-F238E27FC236}">
                <a16:creationId xmlns:a16="http://schemas.microsoft.com/office/drawing/2014/main" id="{739C386D-08EF-4A60-89E3-E0FD567DE2E6}"/>
              </a:ext>
            </a:extLst>
          </p:cNvPr>
          <p:cNvSpPr>
            <a:spLocks noGrp="1"/>
          </p:cNvSpPr>
          <p:nvPr>
            <p:ph type="body" sz="quarter" idx="18"/>
          </p:nvPr>
        </p:nvSpPr>
        <p:spPr>
          <a:xfrm>
            <a:off x="388937" y="1219560"/>
            <a:ext cx="7459196" cy="4673240"/>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7469852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kuva_teksti" userDrawn="1">
  <p:cSld name="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55970"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6955971"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7920000" y="0"/>
            <a:ext cx="42840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kuva kuvagalleriasta, Väylän kuvapankista tai omista tiedostoista</a:t>
            </a:r>
            <a:endParaRPr lang="en-US" dirty="0"/>
          </a:p>
          <a:p>
            <a:endParaRPr lang="fi-FI"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1424197473"/>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sp>
        <p:nvSpPr>
          <p:cNvPr id="2" name="Otsikko 1"/>
          <p:cNvSpPr>
            <a:spLocks noGrp="1"/>
          </p:cNvSpPr>
          <p:nvPr>
            <p:ph type="title"/>
          </p:nvPr>
        </p:nvSpPr>
        <p:spPr>
          <a:xfrm>
            <a:off x="612000" y="2595138"/>
            <a:ext cx="4764000" cy="2431412"/>
          </a:xfrm>
        </p:spPr>
        <p:txBody>
          <a:bodyPr anchor="b">
            <a:noAutofit/>
          </a:bodyPr>
          <a:lstStyle>
            <a:lvl1pPr algn="l">
              <a:defRPr sz="3800" b="1" cap="none" baseline="0">
                <a:solidFill>
                  <a:schemeClr val="bg1"/>
                </a:solidFill>
              </a:defRPr>
            </a:lvl1pPr>
          </a:lstStyle>
          <a:p>
            <a:r>
              <a:rPr lang="fi-FI" noProof="0"/>
              <a:t>Muokkaa ots. perustyyl. napsautt.</a:t>
            </a:r>
            <a:endParaRPr lang="fi-FI" noProof="0" dirty="0"/>
          </a:p>
        </p:txBody>
      </p:sp>
      <p:sp>
        <p:nvSpPr>
          <p:cNvPr id="3" name="Tekstin paikkamerkki 2"/>
          <p:cNvSpPr>
            <a:spLocks noGrp="1"/>
          </p:cNvSpPr>
          <p:nvPr>
            <p:ph type="body" idx="1"/>
          </p:nvPr>
        </p:nvSpPr>
        <p:spPr>
          <a:xfrm>
            <a:off x="612000" y="5206550"/>
            <a:ext cx="4764000" cy="972000"/>
          </a:xfrm>
        </p:spPr>
        <p:txBody>
          <a:bodyPr anchor="t">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noProof="0"/>
              <a:t>Muokkaa tekstin perustyylejä napsauttamalla</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117916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272463" y="2857550"/>
            <a:ext cx="5067536" cy="2169000"/>
          </a:xfrm>
        </p:spPr>
        <p:txBody>
          <a:bodyPr anchor="b"/>
          <a:lstStyle>
            <a:lvl1pPr algn="r">
              <a:defRPr sz="3800" b="1"/>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272463" y="5206550"/>
            <a:ext cx="5067536"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56" y="2329543"/>
            <a:ext cx="5889726" cy="2303033"/>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3270036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Otsikkodia">
    <p:spTree>
      <p:nvGrpSpPr>
        <p:cNvPr id="1" name=""/>
        <p:cNvGrpSpPr/>
        <p:nvPr/>
      </p:nvGrpSpPr>
      <p:grpSpPr>
        <a:xfrm>
          <a:off x="0" y="0"/>
          <a:ext cx="0" cy="0"/>
          <a:chOff x="0" y="0"/>
          <a:chExt cx="0" cy="0"/>
        </a:xfrm>
      </p:grpSpPr>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43217" y="0"/>
            <a:ext cx="4460950" cy="6858000"/>
          </a:xfrm>
          <a:prstGeom prst="rect">
            <a:avLst/>
          </a:prstGeom>
        </p:spPr>
      </p:pic>
      <p:sp>
        <p:nvSpPr>
          <p:cNvPr id="2" name="Otsikko 1"/>
          <p:cNvSpPr>
            <a:spLocks noGrp="1"/>
          </p:cNvSpPr>
          <p:nvPr>
            <p:ph type="ctrTitle"/>
          </p:nvPr>
        </p:nvSpPr>
        <p:spPr>
          <a:xfrm>
            <a:off x="787940" y="2221590"/>
            <a:ext cx="7149830" cy="2387600"/>
          </a:xfrm>
        </p:spPr>
        <p:txBody>
          <a:bodyPr anchor="ctr" anchorCtr="0">
            <a:noAutofit/>
          </a:bodyPr>
          <a:lstStyle>
            <a:lvl1pPr algn="l">
              <a:lnSpc>
                <a:spcPct val="110000"/>
              </a:lnSpc>
              <a:defRPr sz="3600"/>
            </a:lvl1pPr>
          </a:lstStyle>
          <a:p>
            <a:r>
              <a:rPr lang="fi-FI"/>
              <a:t>Muokkaa ots. perustyyl. napsautt.</a:t>
            </a:r>
            <a:endParaRPr lang="en-GB" dirty="0"/>
          </a:p>
        </p:txBody>
      </p:sp>
      <p:sp>
        <p:nvSpPr>
          <p:cNvPr id="3" name="Alaotsikko 2"/>
          <p:cNvSpPr>
            <a:spLocks noGrp="1"/>
          </p:cNvSpPr>
          <p:nvPr>
            <p:ph type="subTitle" idx="1"/>
          </p:nvPr>
        </p:nvSpPr>
        <p:spPr>
          <a:xfrm>
            <a:off x="787940" y="4697565"/>
            <a:ext cx="7149830" cy="1629383"/>
          </a:xfrm>
        </p:spPr>
        <p:txBody>
          <a:bodyPr>
            <a:normAutofit/>
          </a:bodyPr>
          <a:lstStyle>
            <a:lvl1pPr marL="0" indent="0" algn="l">
              <a:lnSpc>
                <a:spcPct val="110000"/>
              </a:lnSpc>
              <a:spcBef>
                <a:spcPts val="0"/>
              </a:spcBef>
              <a:spcAft>
                <a:spcPts val="0"/>
              </a:spcAft>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10" name="Kuva 9">
            <a:extLs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404" y="555999"/>
            <a:ext cx="2716907" cy="820371"/>
          </a:xfrm>
          <a:prstGeom prst="rect">
            <a:avLst/>
          </a:prstGeom>
        </p:spPr>
      </p:pic>
    </p:spTree>
    <p:extLst>
      <p:ext uri="{BB962C8B-B14F-4D97-AF65-F5344CB8AC3E}">
        <p14:creationId xmlns:p14="http://schemas.microsoft.com/office/powerpoint/2010/main" val="285512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C26D35A-BCDD-4920-B85D-989E3CD3E912}"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54730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_Otsikko ja sisältö">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C533C68-251E-E644-B3E6-CDE0C3002EBE}"/>
              </a:ext>
            </a:extLst>
          </p:cNvPr>
          <p:cNvPicPr>
            <a:picLocks noChangeAspect="1"/>
          </p:cNvPicPr>
          <p:nvPr userDrawn="1"/>
        </p:nvPicPr>
        <p:blipFill>
          <a:blip r:embed="rId2"/>
          <a:stretch>
            <a:fillRect/>
          </a:stretch>
        </p:blipFill>
        <p:spPr>
          <a:xfrm>
            <a:off x="8212667" y="0"/>
            <a:ext cx="3979333" cy="6858000"/>
          </a:xfrm>
          <a:prstGeom prst="rect">
            <a:avLst/>
          </a:prstGeom>
        </p:spPr>
      </p:pic>
      <p:sp>
        <p:nvSpPr>
          <p:cNvPr id="8" name="Otsikko 7"/>
          <p:cNvSpPr>
            <a:spLocks noGrp="1"/>
          </p:cNvSpPr>
          <p:nvPr userDrawn="1">
            <p:ph type="title"/>
          </p:nvPr>
        </p:nvSpPr>
        <p:spPr>
          <a:xfrm>
            <a:off x="577047" y="313787"/>
            <a:ext cx="10319487"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a:extLst>
              <a:ext uri="{C183D7F6-B498-43B3-948B-1728B52AA6E4}">
                <adec:decorative xmlns:adec="http://schemas.microsoft.com/office/drawing/2017/decorative" val="1"/>
              </a:ext>
            </a:extLst>
          </p:cNvPr>
          <p:cNvSpPr>
            <a:spLocks noGrp="1"/>
          </p:cNvSpPr>
          <p:nvPr userDrawn="1">
            <p:ph idx="1"/>
          </p:nvPr>
        </p:nvSpPr>
        <p:spPr>
          <a:xfrm>
            <a:off x="577047" y="1881330"/>
            <a:ext cx="10319487" cy="45240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23F2CBD4-DFD8-5A41-8E32-433BE3A53EED}" type="datetime1">
              <a:rPr lang="fi-FI" smtClean="0"/>
              <a:t>16.10.2024</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pic>
        <p:nvPicPr>
          <p:cNvPr id="14" name="Kuva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2523482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sältödia 3">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7F21A0C-D9A2-4726-A98A-D7BFE71438D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9151" y="0"/>
            <a:ext cx="4822849"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7459784" cy="671195"/>
          </a:xfrm>
        </p:spPr>
        <p:txBody>
          <a:bodyPr anchor="b">
            <a:normAutofit/>
          </a:bodyPr>
          <a:lstStyle>
            <a:lvl1pPr>
              <a:defRPr sz="4000" baseline="0">
                <a:solidFill>
                  <a:schemeClr val="accent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0932" y="6120421"/>
            <a:ext cx="2099583" cy="564081"/>
          </a:xfrm>
          <a:prstGeom prst="rect">
            <a:avLst/>
          </a:prstGeom>
        </p:spPr>
      </p:pic>
      <p:sp>
        <p:nvSpPr>
          <p:cNvPr id="13" name="Date Placeholder 5">
            <a:extLst>
              <a:ext uri="{FF2B5EF4-FFF2-40B4-BE49-F238E27FC236}">
                <a16:creationId xmlns:a16="http://schemas.microsoft.com/office/drawing/2014/main" id="{A9624234-69F3-4555-84CC-D50E148BE3C5}"/>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16.10.2024</a:t>
            </a:fld>
            <a:endParaRPr lang="fi-FI" dirty="0"/>
          </a:p>
        </p:txBody>
      </p:sp>
      <p:sp>
        <p:nvSpPr>
          <p:cNvPr id="14" name="Slide Number Placeholder 7">
            <a:extLst>
              <a:ext uri="{FF2B5EF4-FFF2-40B4-BE49-F238E27FC236}">
                <a16:creationId xmlns:a16="http://schemas.microsoft.com/office/drawing/2014/main" id="{B62CDC34-6C0E-4592-A411-4BCF36A40AB5}"/>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8" name="Text Placeholder 3">
            <a:extLst>
              <a:ext uri="{FF2B5EF4-FFF2-40B4-BE49-F238E27FC236}">
                <a16:creationId xmlns:a16="http://schemas.microsoft.com/office/drawing/2014/main" id="{739C386D-08EF-4A60-89E3-E0FD567DE2E6}"/>
              </a:ext>
            </a:extLst>
          </p:cNvPr>
          <p:cNvSpPr>
            <a:spLocks noGrp="1"/>
          </p:cNvSpPr>
          <p:nvPr>
            <p:ph type="body" sz="quarter" idx="18"/>
          </p:nvPr>
        </p:nvSpPr>
        <p:spPr>
          <a:xfrm>
            <a:off x="388937" y="1219560"/>
            <a:ext cx="7459196" cy="4673240"/>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101633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kuva_teksti" userDrawn="1">
  <p:cSld name="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55970"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6955971"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7920000" y="0"/>
            <a:ext cx="42840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kuva kuvagalleriasta, Väylän kuvapankista tai omista tiedostoista</a:t>
            </a:r>
            <a:endParaRPr lang="en-US" dirty="0"/>
          </a:p>
          <a:p>
            <a:endParaRPr lang="fi-FI"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1545953592"/>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isältödia 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7089648"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719327" y="2206690"/>
            <a:ext cx="10753348" cy="3030332"/>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pic>
        <p:nvPicPr>
          <p:cNvPr id="12" name="Picture 11">
            <a:extLst>
              <a:ext uri="{FF2B5EF4-FFF2-40B4-BE49-F238E27FC236}">
                <a16:creationId xmlns:a16="http://schemas.microsoft.com/office/drawing/2014/main" id="{2440A950-D632-41DC-94DF-7D8900C2681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7" name="Date Placeholder 3">
            <a:extLst>
              <a:ext uri="{FF2B5EF4-FFF2-40B4-BE49-F238E27FC236}">
                <a16:creationId xmlns:a16="http://schemas.microsoft.com/office/drawing/2014/main" id="{7D110D31-216C-430A-B14A-C90202B89464}"/>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9" name="Slide Number Placeholder 6">
            <a:extLst>
              <a:ext uri="{FF2B5EF4-FFF2-40B4-BE49-F238E27FC236}">
                <a16:creationId xmlns:a16="http://schemas.microsoft.com/office/drawing/2014/main" id="{ADB8E99E-23BF-4626-B332-5B8330A2E380}"/>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38561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1">
    <p:bg>
      <p:bgPr>
        <a:solidFill>
          <a:schemeClr val="accent6"/>
        </a:solidFill>
        <a:effectLst/>
      </p:bgPr>
    </p:bg>
    <p:spTree>
      <p:nvGrpSpPr>
        <p:cNvPr id="1" name=""/>
        <p:cNvGrpSpPr/>
        <p:nvPr/>
      </p:nvGrpSpPr>
      <p:grpSpPr>
        <a:xfrm>
          <a:off x="0" y="0"/>
          <a:ext cx="0" cy="0"/>
          <a:chOff x="0" y="0"/>
          <a:chExt cx="0" cy="0"/>
        </a:xfrm>
      </p:grpSpPr>
      <p:sp>
        <p:nvSpPr>
          <p:cNvPr id="26" name="Graphic 24">
            <a:extLst>
              <a:ext uri="{FF2B5EF4-FFF2-40B4-BE49-F238E27FC236}">
                <a16:creationId xmlns:a16="http://schemas.microsoft.com/office/drawing/2014/main" id="{412E2FC6-3DC7-A5C6-CB76-702A1185B2EA}"/>
              </a:ext>
            </a:extLst>
          </p:cNvPr>
          <p:cNvSpPr/>
          <p:nvPr/>
        </p:nvSpPr>
        <p:spPr>
          <a:xfrm>
            <a:off x="0" y="-3"/>
            <a:ext cx="12191877" cy="6858000"/>
          </a:xfrm>
          <a:custGeom>
            <a:avLst/>
            <a:gdLst>
              <a:gd name="connsiteX0" fmla="*/ 0 w 12191877"/>
              <a:gd name="connsiteY0" fmla="*/ 6858000 h 6858000"/>
              <a:gd name="connsiteX1" fmla="*/ 8102520 w 12191877"/>
              <a:gd name="connsiteY1" fmla="*/ 6858000 h 6858000"/>
              <a:gd name="connsiteX2" fmla="*/ 8102520 w 12191877"/>
              <a:gd name="connsiteY2" fmla="*/ 6051708 h 6858000"/>
              <a:gd name="connsiteX3" fmla="*/ 12191878 w 12191877"/>
              <a:gd name="connsiteY3" fmla="*/ 1962310 h 6858000"/>
              <a:gd name="connsiteX4" fmla="*/ 12191878 w 12191877"/>
              <a:gd name="connsiteY4" fmla="*/ 1850371 h 6858000"/>
              <a:gd name="connsiteX5" fmla="*/ 8102520 w 12191877"/>
              <a:gd name="connsiteY5" fmla="*/ 5939766 h 6858000"/>
              <a:gd name="connsiteX6" fmla="*/ 8102520 w 12191877"/>
              <a:gd name="connsiteY6" fmla="*/ 4931057 h 6858000"/>
              <a:gd name="connsiteX7" fmla="*/ 12191878 w 12191877"/>
              <a:gd name="connsiteY7" fmla="*/ 841658 h 6858000"/>
              <a:gd name="connsiteX8" fmla="*/ 12191878 w 12191877"/>
              <a:gd name="connsiteY8" fmla="*/ 729724 h 6858000"/>
              <a:gd name="connsiteX9" fmla="*/ 8102520 w 12191877"/>
              <a:gd name="connsiteY9" fmla="*/ 4819122 h 6858000"/>
              <a:gd name="connsiteX10" fmla="*/ 8102520 w 12191877"/>
              <a:gd name="connsiteY10" fmla="*/ 3810409 h 6858000"/>
              <a:gd name="connsiteX11" fmla="*/ 11912894 w 12191877"/>
              <a:gd name="connsiteY11" fmla="*/ 0 h 6858000"/>
              <a:gd name="connsiteX12" fmla="*/ 11800954 w 12191877"/>
              <a:gd name="connsiteY12" fmla="*/ 0 h 6858000"/>
              <a:gd name="connsiteX13" fmla="*/ 8102520 w 12191877"/>
              <a:gd name="connsiteY13" fmla="*/ 3698475 h 6858000"/>
              <a:gd name="connsiteX14" fmla="*/ 8102520 w 12191877"/>
              <a:gd name="connsiteY14" fmla="*/ 2689762 h 6858000"/>
              <a:gd name="connsiteX15" fmla="*/ 10792254 w 12191877"/>
              <a:gd name="connsiteY15" fmla="*/ 0 h 6858000"/>
              <a:gd name="connsiteX16" fmla="*/ 10680314 w 12191877"/>
              <a:gd name="connsiteY16" fmla="*/ 0 h 6858000"/>
              <a:gd name="connsiteX17" fmla="*/ 8102520 w 12191877"/>
              <a:gd name="connsiteY17" fmla="*/ 2577820 h 6858000"/>
              <a:gd name="connsiteX18" fmla="*/ 8102520 w 12191877"/>
              <a:gd name="connsiteY18" fmla="*/ 1569100 h 6858000"/>
              <a:gd name="connsiteX19" fmla="*/ 9671614 w 12191877"/>
              <a:gd name="connsiteY19" fmla="*/ 0 h 6858000"/>
              <a:gd name="connsiteX20" fmla="*/ 9559677 w 12191877"/>
              <a:gd name="connsiteY20" fmla="*/ 0 h 6858000"/>
              <a:gd name="connsiteX21" fmla="*/ 8102520 w 12191877"/>
              <a:gd name="connsiteY21" fmla="*/ 1457172 h 6858000"/>
              <a:gd name="connsiteX22" fmla="*/ 8102520 w 12191877"/>
              <a:gd name="connsiteY22" fmla="*/ 560902 h 6858000"/>
              <a:gd name="connsiteX23" fmla="*/ 8644717 w 12191877"/>
              <a:gd name="connsiteY23" fmla="*/ 0 h 6858000"/>
              <a:gd name="connsiteX24" fmla="*/ 8536632 w 12191877"/>
              <a:gd name="connsiteY24" fmla="*/ 0 h 6858000"/>
              <a:gd name="connsiteX25" fmla="*/ 8102520 w 12191877"/>
              <a:gd name="connsiteY25" fmla="*/ 448970 h 6858000"/>
              <a:gd name="connsiteX26" fmla="*/ 8102520 w 12191877"/>
              <a:gd name="connsiteY26" fmla="*/ 0 h 6858000"/>
              <a:gd name="connsiteX27" fmla="*/ 0 w 12191877"/>
              <a:gd name="connsiteY27" fmla="*/ 0 h 6858000"/>
              <a:gd name="connsiteX28" fmla="*/ 0 w 12191877"/>
              <a:gd name="connsiteY28" fmla="*/ 6857997 h 6858000"/>
              <a:gd name="connsiteX29" fmla="*/ 8304935 w 12191877"/>
              <a:gd name="connsiteY29" fmla="*/ 6858000 h 6858000"/>
              <a:gd name="connsiteX30" fmla="*/ 8416875 w 12191877"/>
              <a:gd name="connsiteY30" fmla="*/ 6858000 h 6858000"/>
              <a:gd name="connsiteX31" fmla="*/ 12191878 w 12191877"/>
              <a:gd name="connsiteY31" fmla="*/ 3082961 h 6858000"/>
              <a:gd name="connsiteX32" fmla="*/ 12191878 w 12191877"/>
              <a:gd name="connsiteY32" fmla="*/ 2971019 h 6858000"/>
              <a:gd name="connsiteX33" fmla="*/ 8304935 w 12191877"/>
              <a:gd name="connsiteY33" fmla="*/ 6858000 h 6858000"/>
              <a:gd name="connsiteX34" fmla="*/ 9425589 w 12191877"/>
              <a:gd name="connsiteY34" fmla="*/ 6858000 h 6858000"/>
              <a:gd name="connsiteX35" fmla="*/ 9537516 w 12191877"/>
              <a:gd name="connsiteY35" fmla="*/ 6858000 h 6858000"/>
              <a:gd name="connsiteX36" fmla="*/ 12191878 w 12191877"/>
              <a:gd name="connsiteY36" fmla="*/ 4203612 h 6858000"/>
              <a:gd name="connsiteX37" fmla="*/ 12191878 w 12191877"/>
              <a:gd name="connsiteY37" fmla="*/ 4091670 h 6858000"/>
              <a:gd name="connsiteX38" fmla="*/ 9425589 w 12191877"/>
              <a:gd name="connsiteY38" fmla="*/ 6858000 h 6858000"/>
              <a:gd name="connsiteX39" fmla="*/ 10544933 w 12191877"/>
              <a:gd name="connsiteY39" fmla="*/ 6858000 h 6858000"/>
              <a:gd name="connsiteX40" fmla="*/ 10658156 w 12191877"/>
              <a:gd name="connsiteY40" fmla="*/ 6858000 h 6858000"/>
              <a:gd name="connsiteX41" fmla="*/ 12191878 w 12191877"/>
              <a:gd name="connsiteY41" fmla="*/ 5324264 h 6858000"/>
              <a:gd name="connsiteX42" fmla="*/ 12191878 w 12191877"/>
              <a:gd name="connsiteY42" fmla="*/ 5211040 h 6858000"/>
              <a:gd name="connsiteX43" fmla="*/ 10544933 w 12191877"/>
              <a:gd name="connsiteY43" fmla="*/ 6858000 h 6858000"/>
              <a:gd name="connsiteX44" fmla="*/ 11665573 w 12191877"/>
              <a:gd name="connsiteY44" fmla="*/ 6858000 h 6858000"/>
              <a:gd name="connsiteX45" fmla="*/ 11777507 w 12191877"/>
              <a:gd name="connsiteY45" fmla="*/ 6858000 h 6858000"/>
              <a:gd name="connsiteX46" fmla="*/ 12191878 w 12191877"/>
              <a:gd name="connsiteY46" fmla="*/ 6443630 h 6858000"/>
              <a:gd name="connsiteX47" fmla="*/ 12191878 w 12191877"/>
              <a:gd name="connsiteY47" fmla="*/ 6331691 h 6858000"/>
              <a:gd name="connsiteX48" fmla="*/ 11665573 w 12191877"/>
              <a:gd name="connsiteY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191877" h="6858000">
                <a:moveTo>
                  <a:pt x="0" y="6858000"/>
                </a:moveTo>
                <a:lnTo>
                  <a:pt x="8102520" y="6858000"/>
                </a:lnTo>
                <a:lnTo>
                  <a:pt x="8102520" y="6051708"/>
                </a:lnTo>
                <a:lnTo>
                  <a:pt x="12191878" y="1962310"/>
                </a:lnTo>
                <a:lnTo>
                  <a:pt x="12191878" y="1850371"/>
                </a:lnTo>
                <a:lnTo>
                  <a:pt x="8102520" y="5939766"/>
                </a:lnTo>
                <a:lnTo>
                  <a:pt x="8102520" y="4931057"/>
                </a:lnTo>
                <a:lnTo>
                  <a:pt x="12191878" y="841658"/>
                </a:lnTo>
                <a:lnTo>
                  <a:pt x="12191878" y="729724"/>
                </a:lnTo>
                <a:lnTo>
                  <a:pt x="8102520" y="4819122"/>
                </a:lnTo>
                <a:lnTo>
                  <a:pt x="8102520" y="3810409"/>
                </a:lnTo>
                <a:lnTo>
                  <a:pt x="11912894" y="0"/>
                </a:lnTo>
                <a:lnTo>
                  <a:pt x="11800954" y="0"/>
                </a:lnTo>
                <a:lnTo>
                  <a:pt x="8102520" y="3698475"/>
                </a:lnTo>
                <a:lnTo>
                  <a:pt x="8102520" y="2689762"/>
                </a:lnTo>
                <a:lnTo>
                  <a:pt x="10792254" y="0"/>
                </a:lnTo>
                <a:lnTo>
                  <a:pt x="10680314" y="0"/>
                </a:lnTo>
                <a:lnTo>
                  <a:pt x="8102520" y="2577820"/>
                </a:lnTo>
                <a:lnTo>
                  <a:pt x="8102520" y="1569100"/>
                </a:lnTo>
                <a:lnTo>
                  <a:pt x="9671614" y="0"/>
                </a:lnTo>
                <a:lnTo>
                  <a:pt x="9559677" y="0"/>
                </a:lnTo>
                <a:lnTo>
                  <a:pt x="8102520" y="1457172"/>
                </a:lnTo>
                <a:lnTo>
                  <a:pt x="8102520" y="560902"/>
                </a:lnTo>
                <a:lnTo>
                  <a:pt x="8644717" y="0"/>
                </a:lnTo>
                <a:lnTo>
                  <a:pt x="8536632" y="0"/>
                </a:lnTo>
                <a:lnTo>
                  <a:pt x="8102520" y="448970"/>
                </a:lnTo>
                <a:lnTo>
                  <a:pt x="8102520" y="0"/>
                </a:lnTo>
                <a:lnTo>
                  <a:pt x="0" y="0"/>
                </a:lnTo>
                <a:lnTo>
                  <a:pt x="0" y="6857997"/>
                </a:lnTo>
                <a:close/>
                <a:moveTo>
                  <a:pt x="8304935" y="6858000"/>
                </a:moveTo>
                <a:lnTo>
                  <a:pt x="8416875" y="6858000"/>
                </a:lnTo>
                <a:lnTo>
                  <a:pt x="12191878" y="3082961"/>
                </a:lnTo>
                <a:lnTo>
                  <a:pt x="12191878" y="2971019"/>
                </a:lnTo>
                <a:lnTo>
                  <a:pt x="8304935" y="6858000"/>
                </a:lnTo>
                <a:close/>
                <a:moveTo>
                  <a:pt x="9425589" y="6858000"/>
                </a:moveTo>
                <a:lnTo>
                  <a:pt x="9537516" y="6858000"/>
                </a:lnTo>
                <a:lnTo>
                  <a:pt x="12191878" y="4203612"/>
                </a:lnTo>
                <a:lnTo>
                  <a:pt x="12191878" y="4091670"/>
                </a:lnTo>
                <a:lnTo>
                  <a:pt x="9425589" y="6858000"/>
                </a:lnTo>
                <a:close/>
                <a:moveTo>
                  <a:pt x="10544933" y="6858000"/>
                </a:moveTo>
                <a:lnTo>
                  <a:pt x="10658156" y="6858000"/>
                </a:lnTo>
                <a:lnTo>
                  <a:pt x="12191878" y="5324264"/>
                </a:lnTo>
                <a:lnTo>
                  <a:pt x="12191878" y="5211040"/>
                </a:lnTo>
                <a:lnTo>
                  <a:pt x="10544933" y="6858000"/>
                </a:lnTo>
                <a:close/>
                <a:moveTo>
                  <a:pt x="11665573" y="6858000"/>
                </a:moveTo>
                <a:lnTo>
                  <a:pt x="11777507" y="6858000"/>
                </a:lnTo>
                <a:lnTo>
                  <a:pt x="12191878" y="6443630"/>
                </a:lnTo>
                <a:lnTo>
                  <a:pt x="12191878" y="6331691"/>
                </a:lnTo>
                <a:lnTo>
                  <a:pt x="11665573" y="6858000"/>
                </a:lnTo>
                <a:close/>
              </a:path>
            </a:pathLst>
          </a:custGeom>
          <a:solidFill>
            <a:srgbClr val="F0EBE1"/>
          </a:solidFill>
          <a:ln w="36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35508" y="2196783"/>
            <a:ext cx="6839712" cy="1876869"/>
          </a:xfrm>
        </p:spPr>
        <p:txBody>
          <a:bodyPr anchor="t" anchorCtr="0"/>
          <a:lstStyle>
            <a:lvl1pPr algn="l">
              <a:lnSpc>
                <a:spcPct val="95000"/>
              </a:lnSpc>
              <a:defRPr sz="4000"/>
            </a:lvl1pPr>
          </a:lstStyle>
          <a:p>
            <a:r>
              <a:rPr lang="fi-FI"/>
              <a:t>Muokkaa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35508" y="5070348"/>
            <a:ext cx="6839712" cy="1220724"/>
          </a:xfrm>
        </p:spPr>
        <p:txBody>
          <a:bodyPr anchor="b" anchorCtr="0"/>
          <a:lstStyle>
            <a:lvl1pPr marL="0" indent="0" algn="l">
              <a:spcBef>
                <a:spcPts val="0"/>
              </a:spcBef>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11" name="Picture 10">
            <a:extLst>
              <a:ext uri="{FF2B5EF4-FFF2-40B4-BE49-F238E27FC236}">
                <a16:creationId xmlns:a16="http://schemas.microsoft.com/office/drawing/2014/main" id="{3D7FCCBE-EE77-5D47-8CE2-1B409B5E09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915" y="565286"/>
            <a:ext cx="2090175" cy="703499"/>
          </a:xfrm>
          <a:prstGeom prst="rect">
            <a:avLst/>
          </a:prstGeom>
        </p:spPr>
      </p:pic>
    </p:spTree>
    <p:extLst>
      <p:ext uri="{BB962C8B-B14F-4D97-AF65-F5344CB8AC3E}">
        <p14:creationId xmlns:p14="http://schemas.microsoft.com/office/powerpoint/2010/main" val="3630808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1">
    <p:bg>
      <p:bgPr>
        <a:solidFill>
          <a:schemeClr val="accent1"/>
        </a:solidFill>
        <a:effectLst/>
      </p:bgPr>
    </p:bg>
    <p:spTree>
      <p:nvGrpSpPr>
        <p:cNvPr id="1" name=""/>
        <p:cNvGrpSpPr/>
        <p:nvPr/>
      </p:nvGrpSpPr>
      <p:grpSpPr>
        <a:xfrm>
          <a:off x="0" y="0"/>
          <a:ext cx="0" cy="0"/>
          <a:chOff x="0" y="0"/>
          <a:chExt cx="0" cy="0"/>
        </a:xfrm>
      </p:grpSpPr>
      <p:sp>
        <p:nvSpPr>
          <p:cNvPr id="26" name="Graphic 24">
            <a:extLst>
              <a:ext uri="{FF2B5EF4-FFF2-40B4-BE49-F238E27FC236}">
                <a16:creationId xmlns:a16="http://schemas.microsoft.com/office/drawing/2014/main" id="{412E2FC6-3DC7-A5C6-CB76-702A1185B2EA}"/>
              </a:ext>
            </a:extLst>
          </p:cNvPr>
          <p:cNvSpPr/>
          <p:nvPr/>
        </p:nvSpPr>
        <p:spPr>
          <a:xfrm>
            <a:off x="0" y="-3"/>
            <a:ext cx="12191877" cy="6858000"/>
          </a:xfrm>
          <a:custGeom>
            <a:avLst/>
            <a:gdLst>
              <a:gd name="connsiteX0" fmla="*/ 0 w 12191877"/>
              <a:gd name="connsiteY0" fmla="*/ 6858000 h 6858000"/>
              <a:gd name="connsiteX1" fmla="*/ 8102520 w 12191877"/>
              <a:gd name="connsiteY1" fmla="*/ 6858000 h 6858000"/>
              <a:gd name="connsiteX2" fmla="*/ 8102520 w 12191877"/>
              <a:gd name="connsiteY2" fmla="*/ 6051708 h 6858000"/>
              <a:gd name="connsiteX3" fmla="*/ 12191878 w 12191877"/>
              <a:gd name="connsiteY3" fmla="*/ 1962310 h 6858000"/>
              <a:gd name="connsiteX4" fmla="*/ 12191878 w 12191877"/>
              <a:gd name="connsiteY4" fmla="*/ 1850371 h 6858000"/>
              <a:gd name="connsiteX5" fmla="*/ 8102520 w 12191877"/>
              <a:gd name="connsiteY5" fmla="*/ 5939766 h 6858000"/>
              <a:gd name="connsiteX6" fmla="*/ 8102520 w 12191877"/>
              <a:gd name="connsiteY6" fmla="*/ 4931057 h 6858000"/>
              <a:gd name="connsiteX7" fmla="*/ 12191878 w 12191877"/>
              <a:gd name="connsiteY7" fmla="*/ 841658 h 6858000"/>
              <a:gd name="connsiteX8" fmla="*/ 12191878 w 12191877"/>
              <a:gd name="connsiteY8" fmla="*/ 729724 h 6858000"/>
              <a:gd name="connsiteX9" fmla="*/ 8102520 w 12191877"/>
              <a:gd name="connsiteY9" fmla="*/ 4819122 h 6858000"/>
              <a:gd name="connsiteX10" fmla="*/ 8102520 w 12191877"/>
              <a:gd name="connsiteY10" fmla="*/ 3810409 h 6858000"/>
              <a:gd name="connsiteX11" fmla="*/ 11912894 w 12191877"/>
              <a:gd name="connsiteY11" fmla="*/ 0 h 6858000"/>
              <a:gd name="connsiteX12" fmla="*/ 11800954 w 12191877"/>
              <a:gd name="connsiteY12" fmla="*/ 0 h 6858000"/>
              <a:gd name="connsiteX13" fmla="*/ 8102520 w 12191877"/>
              <a:gd name="connsiteY13" fmla="*/ 3698475 h 6858000"/>
              <a:gd name="connsiteX14" fmla="*/ 8102520 w 12191877"/>
              <a:gd name="connsiteY14" fmla="*/ 2689762 h 6858000"/>
              <a:gd name="connsiteX15" fmla="*/ 10792254 w 12191877"/>
              <a:gd name="connsiteY15" fmla="*/ 0 h 6858000"/>
              <a:gd name="connsiteX16" fmla="*/ 10680314 w 12191877"/>
              <a:gd name="connsiteY16" fmla="*/ 0 h 6858000"/>
              <a:gd name="connsiteX17" fmla="*/ 8102520 w 12191877"/>
              <a:gd name="connsiteY17" fmla="*/ 2577820 h 6858000"/>
              <a:gd name="connsiteX18" fmla="*/ 8102520 w 12191877"/>
              <a:gd name="connsiteY18" fmla="*/ 1569100 h 6858000"/>
              <a:gd name="connsiteX19" fmla="*/ 9671614 w 12191877"/>
              <a:gd name="connsiteY19" fmla="*/ 0 h 6858000"/>
              <a:gd name="connsiteX20" fmla="*/ 9559677 w 12191877"/>
              <a:gd name="connsiteY20" fmla="*/ 0 h 6858000"/>
              <a:gd name="connsiteX21" fmla="*/ 8102520 w 12191877"/>
              <a:gd name="connsiteY21" fmla="*/ 1457172 h 6858000"/>
              <a:gd name="connsiteX22" fmla="*/ 8102520 w 12191877"/>
              <a:gd name="connsiteY22" fmla="*/ 560902 h 6858000"/>
              <a:gd name="connsiteX23" fmla="*/ 8644717 w 12191877"/>
              <a:gd name="connsiteY23" fmla="*/ 0 h 6858000"/>
              <a:gd name="connsiteX24" fmla="*/ 8536632 w 12191877"/>
              <a:gd name="connsiteY24" fmla="*/ 0 h 6858000"/>
              <a:gd name="connsiteX25" fmla="*/ 8102520 w 12191877"/>
              <a:gd name="connsiteY25" fmla="*/ 448970 h 6858000"/>
              <a:gd name="connsiteX26" fmla="*/ 8102520 w 12191877"/>
              <a:gd name="connsiteY26" fmla="*/ 0 h 6858000"/>
              <a:gd name="connsiteX27" fmla="*/ 0 w 12191877"/>
              <a:gd name="connsiteY27" fmla="*/ 0 h 6858000"/>
              <a:gd name="connsiteX28" fmla="*/ 0 w 12191877"/>
              <a:gd name="connsiteY28" fmla="*/ 6857997 h 6858000"/>
              <a:gd name="connsiteX29" fmla="*/ 8304935 w 12191877"/>
              <a:gd name="connsiteY29" fmla="*/ 6858000 h 6858000"/>
              <a:gd name="connsiteX30" fmla="*/ 8416875 w 12191877"/>
              <a:gd name="connsiteY30" fmla="*/ 6858000 h 6858000"/>
              <a:gd name="connsiteX31" fmla="*/ 12191878 w 12191877"/>
              <a:gd name="connsiteY31" fmla="*/ 3082961 h 6858000"/>
              <a:gd name="connsiteX32" fmla="*/ 12191878 w 12191877"/>
              <a:gd name="connsiteY32" fmla="*/ 2971019 h 6858000"/>
              <a:gd name="connsiteX33" fmla="*/ 8304935 w 12191877"/>
              <a:gd name="connsiteY33" fmla="*/ 6858000 h 6858000"/>
              <a:gd name="connsiteX34" fmla="*/ 9425589 w 12191877"/>
              <a:gd name="connsiteY34" fmla="*/ 6858000 h 6858000"/>
              <a:gd name="connsiteX35" fmla="*/ 9537516 w 12191877"/>
              <a:gd name="connsiteY35" fmla="*/ 6858000 h 6858000"/>
              <a:gd name="connsiteX36" fmla="*/ 12191878 w 12191877"/>
              <a:gd name="connsiteY36" fmla="*/ 4203612 h 6858000"/>
              <a:gd name="connsiteX37" fmla="*/ 12191878 w 12191877"/>
              <a:gd name="connsiteY37" fmla="*/ 4091670 h 6858000"/>
              <a:gd name="connsiteX38" fmla="*/ 9425589 w 12191877"/>
              <a:gd name="connsiteY38" fmla="*/ 6858000 h 6858000"/>
              <a:gd name="connsiteX39" fmla="*/ 10544933 w 12191877"/>
              <a:gd name="connsiteY39" fmla="*/ 6858000 h 6858000"/>
              <a:gd name="connsiteX40" fmla="*/ 10658156 w 12191877"/>
              <a:gd name="connsiteY40" fmla="*/ 6858000 h 6858000"/>
              <a:gd name="connsiteX41" fmla="*/ 12191878 w 12191877"/>
              <a:gd name="connsiteY41" fmla="*/ 5324264 h 6858000"/>
              <a:gd name="connsiteX42" fmla="*/ 12191878 w 12191877"/>
              <a:gd name="connsiteY42" fmla="*/ 5211040 h 6858000"/>
              <a:gd name="connsiteX43" fmla="*/ 10544933 w 12191877"/>
              <a:gd name="connsiteY43" fmla="*/ 6858000 h 6858000"/>
              <a:gd name="connsiteX44" fmla="*/ 11665573 w 12191877"/>
              <a:gd name="connsiteY44" fmla="*/ 6858000 h 6858000"/>
              <a:gd name="connsiteX45" fmla="*/ 11777507 w 12191877"/>
              <a:gd name="connsiteY45" fmla="*/ 6858000 h 6858000"/>
              <a:gd name="connsiteX46" fmla="*/ 12191878 w 12191877"/>
              <a:gd name="connsiteY46" fmla="*/ 6443630 h 6858000"/>
              <a:gd name="connsiteX47" fmla="*/ 12191878 w 12191877"/>
              <a:gd name="connsiteY47" fmla="*/ 6331691 h 6858000"/>
              <a:gd name="connsiteX48" fmla="*/ 11665573 w 12191877"/>
              <a:gd name="connsiteY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191877" h="6858000">
                <a:moveTo>
                  <a:pt x="0" y="6858000"/>
                </a:moveTo>
                <a:lnTo>
                  <a:pt x="8102520" y="6858000"/>
                </a:lnTo>
                <a:lnTo>
                  <a:pt x="8102520" y="6051708"/>
                </a:lnTo>
                <a:lnTo>
                  <a:pt x="12191878" y="1962310"/>
                </a:lnTo>
                <a:lnTo>
                  <a:pt x="12191878" y="1850371"/>
                </a:lnTo>
                <a:lnTo>
                  <a:pt x="8102520" y="5939766"/>
                </a:lnTo>
                <a:lnTo>
                  <a:pt x="8102520" y="4931057"/>
                </a:lnTo>
                <a:lnTo>
                  <a:pt x="12191878" y="841658"/>
                </a:lnTo>
                <a:lnTo>
                  <a:pt x="12191878" y="729724"/>
                </a:lnTo>
                <a:lnTo>
                  <a:pt x="8102520" y="4819122"/>
                </a:lnTo>
                <a:lnTo>
                  <a:pt x="8102520" y="3810409"/>
                </a:lnTo>
                <a:lnTo>
                  <a:pt x="11912894" y="0"/>
                </a:lnTo>
                <a:lnTo>
                  <a:pt x="11800954" y="0"/>
                </a:lnTo>
                <a:lnTo>
                  <a:pt x="8102520" y="3698475"/>
                </a:lnTo>
                <a:lnTo>
                  <a:pt x="8102520" y="2689762"/>
                </a:lnTo>
                <a:lnTo>
                  <a:pt x="10792254" y="0"/>
                </a:lnTo>
                <a:lnTo>
                  <a:pt x="10680314" y="0"/>
                </a:lnTo>
                <a:lnTo>
                  <a:pt x="8102520" y="2577820"/>
                </a:lnTo>
                <a:lnTo>
                  <a:pt x="8102520" y="1569100"/>
                </a:lnTo>
                <a:lnTo>
                  <a:pt x="9671614" y="0"/>
                </a:lnTo>
                <a:lnTo>
                  <a:pt x="9559677" y="0"/>
                </a:lnTo>
                <a:lnTo>
                  <a:pt x="8102520" y="1457172"/>
                </a:lnTo>
                <a:lnTo>
                  <a:pt x="8102520" y="560902"/>
                </a:lnTo>
                <a:lnTo>
                  <a:pt x="8644717" y="0"/>
                </a:lnTo>
                <a:lnTo>
                  <a:pt x="8536632" y="0"/>
                </a:lnTo>
                <a:lnTo>
                  <a:pt x="8102520" y="448970"/>
                </a:lnTo>
                <a:lnTo>
                  <a:pt x="8102520" y="0"/>
                </a:lnTo>
                <a:lnTo>
                  <a:pt x="0" y="0"/>
                </a:lnTo>
                <a:lnTo>
                  <a:pt x="0" y="6857997"/>
                </a:lnTo>
                <a:close/>
                <a:moveTo>
                  <a:pt x="8304935" y="6858000"/>
                </a:moveTo>
                <a:lnTo>
                  <a:pt x="8416875" y="6858000"/>
                </a:lnTo>
                <a:lnTo>
                  <a:pt x="12191878" y="3082961"/>
                </a:lnTo>
                <a:lnTo>
                  <a:pt x="12191878" y="2971019"/>
                </a:lnTo>
                <a:lnTo>
                  <a:pt x="8304935" y="6858000"/>
                </a:lnTo>
                <a:close/>
                <a:moveTo>
                  <a:pt x="9425589" y="6858000"/>
                </a:moveTo>
                <a:lnTo>
                  <a:pt x="9537516" y="6858000"/>
                </a:lnTo>
                <a:lnTo>
                  <a:pt x="12191878" y="4203612"/>
                </a:lnTo>
                <a:lnTo>
                  <a:pt x="12191878" y="4091670"/>
                </a:lnTo>
                <a:lnTo>
                  <a:pt x="9425589" y="6858000"/>
                </a:lnTo>
                <a:close/>
                <a:moveTo>
                  <a:pt x="10544933" y="6858000"/>
                </a:moveTo>
                <a:lnTo>
                  <a:pt x="10658156" y="6858000"/>
                </a:lnTo>
                <a:lnTo>
                  <a:pt x="12191878" y="5324264"/>
                </a:lnTo>
                <a:lnTo>
                  <a:pt x="12191878" y="5211040"/>
                </a:lnTo>
                <a:lnTo>
                  <a:pt x="10544933" y="6858000"/>
                </a:lnTo>
                <a:close/>
                <a:moveTo>
                  <a:pt x="11665573" y="6858000"/>
                </a:moveTo>
                <a:lnTo>
                  <a:pt x="11777507" y="6858000"/>
                </a:lnTo>
                <a:lnTo>
                  <a:pt x="12191878" y="6443630"/>
                </a:lnTo>
                <a:lnTo>
                  <a:pt x="12191878" y="6331691"/>
                </a:lnTo>
                <a:lnTo>
                  <a:pt x="11665573" y="6858000"/>
                </a:lnTo>
                <a:close/>
              </a:path>
            </a:pathLst>
          </a:custGeom>
          <a:solidFill>
            <a:srgbClr val="F0EBE1"/>
          </a:solidFill>
          <a:ln w="36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35508" y="2196783"/>
            <a:ext cx="6839712" cy="1876869"/>
          </a:xfrm>
        </p:spPr>
        <p:txBody>
          <a:bodyPr anchor="t" anchorCtr="0"/>
          <a:lstStyle>
            <a:lvl1pPr algn="l">
              <a:lnSpc>
                <a:spcPct val="95000"/>
              </a:lnSpc>
              <a:defRPr sz="4000"/>
            </a:lvl1pPr>
          </a:lstStyle>
          <a:p>
            <a:r>
              <a:rPr lang="fi-FI"/>
              <a:t>Muokkaa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35508" y="5070348"/>
            <a:ext cx="6839712" cy="1220724"/>
          </a:xfrm>
        </p:spPr>
        <p:txBody>
          <a:bodyPr anchor="b" anchorCtr="0"/>
          <a:lstStyle>
            <a:lvl1pPr marL="0" indent="0" algn="l">
              <a:spcBef>
                <a:spcPts val="0"/>
              </a:spcBef>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11" name="Picture 10">
            <a:extLst>
              <a:ext uri="{FF2B5EF4-FFF2-40B4-BE49-F238E27FC236}">
                <a16:creationId xmlns:a16="http://schemas.microsoft.com/office/drawing/2014/main" id="{3D7FCCBE-EE77-5D47-8CE2-1B409B5E09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915" y="565286"/>
            <a:ext cx="2090175" cy="703499"/>
          </a:xfrm>
          <a:prstGeom prst="rect">
            <a:avLst/>
          </a:prstGeom>
        </p:spPr>
      </p:pic>
    </p:spTree>
    <p:extLst>
      <p:ext uri="{BB962C8B-B14F-4D97-AF65-F5344CB8AC3E}">
        <p14:creationId xmlns:p14="http://schemas.microsoft.com/office/powerpoint/2010/main" val="17756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5F463-6573-FC45-BA45-C38E511134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35508" y="2196783"/>
            <a:ext cx="6839712" cy="1876869"/>
          </a:xfrm>
        </p:spPr>
        <p:txBody>
          <a:bodyPr anchor="t" anchorCtr="0"/>
          <a:lstStyle>
            <a:lvl1pPr algn="l">
              <a:lnSpc>
                <a:spcPct val="95000"/>
              </a:lnSpc>
              <a:defRPr sz="4000"/>
            </a:lvl1pPr>
          </a:lstStyle>
          <a:p>
            <a:r>
              <a:rPr lang="fi-FI"/>
              <a:t>Muokkaa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35508" y="5070348"/>
            <a:ext cx="6839712" cy="1220724"/>
          </a:xfrm>
        </p:spPr>
        <p:txBody>
          <a:bodyPr anchor="b" anchorCtr="0"/>
          <a:lstStyle>
            <a:lvl1pPr marL="0" indent="0" algn="l">
              <a:spcBef>
                <a:spcPts val="0"/>
              </a:spcBef>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9" name="Picture 8">
            <a:extLst>
              <a:ext uri="{FF2B5EF4-FFF2-40B4-BE49-F238E27FC236}">
                <a16:creationId xmlns:a16="http://schemas.microsoft.com/office/drawing/2014/main" id="{43EE9307-AB79-3247-82BD-37685692FA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915" y="565286"/>
            <a:ext cx="2090175" cy="703499"/>
          </a:xfrm>
          <a:prstGeom prst="rect">
            <a:avLst/>
          </a:prstGeom>
        </p:spPr>
      </p:pic>
    </p:spTree>
    <p:extLst>
      <p:ext uri="{BB962C8B-B14F-4D97-AF65-F5344CB8AC3E}">
        <p14:creationId xmlns:p14="http://schemas.microsoft.com/office/powerpoint/2010/main" val="1225901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2">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5F463-6573-FC45-BA45-C38E511134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35508" y="2196783"/>
            <a:ext cx="6839712" cy="1876869"/>
          </a:xfrm>
        </p:spPr>
        <p:txBody>
          <a:bodyPr anchor="t" anchorCtr="0"/>
          <a:lstStyle>
            <a:lvl1pPr algn="l">
              <a:lnSpc>
                <a:spcPct val="95000"/>
              </a:lnSpc>
              <a:defRPr sz="4000"/>
            </a:lvl1pPr>
          </a:lstStyle>
          <a:p>
            <a:r>
              <a:rPr lang="fi-FI"/>
              <a:t>Muokkaa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35508" y="5070348"/>
            <a:ext cx="6839712" cy="1220724"/>
          </a:xfrm>
        </p:spPr>
        <p:txBody>
          <a:bodyPr anchor="b" anchorCtr="0"/>
          <a:lstStyle>
            <a:lvl1pPr marL="0" indent="0" algn="l">
              <a:spcBef>
                <a:spcPts val="0"/>
              </a:spcBef>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9" name="Picture 8">
            <a:extLst>
              <a:ext uri="{FF2B5EF4-FFF2-40B4-BE49-F238E27FC236}">
                <a16:creationId xmlns:a16="http://schemas.microsoft.com/office/drawing/2014/main" id="{43EE9307-AB79-3247-82BD-37685692FA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915" y="565286"/>
            <a:ext cx="2090175" cy="703499"/>
          </a:xfrm>
          <a:prstGeom prst="rect">
            <a:avLst/>
          </a:prstGeom>
        </p:spPr>
      </p:pic>
    </p:spTree>
    <p:extLst>
      <p:ext uri="{BB962C8B-B14F-4D97-AF65-F5344CB8AC3E}">
        <p14:creationId xmlns:p14="http://schemas.microsoft.com/office/powerpoint/2010/main" val="359573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272463" y="2857550"/>
            <a:ext cx="5067536" cy="2169000"/>
          </a:xfrm>
        </p:spPr>
        <p:txBody>
          <a:bodyPr anchor="b"/>
          <a:lstStyle>
            <a:lvl1pPr algn="r">
              <a:defRPr sz="3800" b="1"/>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272463" y="5206550"/>
            <a:ext cx="5067536"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56" y="2329543"/>
            <a:ext cx="5889726" cy="2303033"/>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146837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49940" y="484094"/>
            <a:ext cx="9894939" cy="1075323"/>
          </a:xfrm>
        </p:spPr>
        <p:txBody>
          <a:bodyPr anchor="b"/>
          <a:lstStyle/>
          <a:p>
            <a:r>
              <a:rPr lang="fi-FI"/>
              <a:t>Muokkaa perustyyl. napsautt.</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16.10.2024</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1" name="Picture 10">
            <a:extLst>
              <a:ext uri="{FF2B5EF4-FFF2-40B4-BE49-F238E27FC236}">
                <a16:creationId xmlns:a16="http://schemas.microsoft.com/office/drawing/2014/main" id="{CFAA53A2-04A4-784B-8533-1BE5B6ED6E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6380" y="596151"/>
            <a:ext cx="516294" cy="631026"/>
          </a:xfrm>
          <a:prstGeom prst="rect">
            <a:avLst/>
          </a:prstGeom>
        </p:spPr>
      </p:pic>
    </p:spTree>
    <p:extLst>
      <p:ext uri="{BB962C8B-B14F-4D97-AF65-F5344CB8AC3E}">
        <p14:creationId xmlns:p14="http://schemas.microsoft.com/office/powerpoint/2010/main" val="4130916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49940" y="2021541"/>
            <a:ext cx="5311126" cy="415542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16.10.2024</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8F604C65-0022-A10B-E75C-3BC0B3B9636F}"/>
              </a:ext>
            </a:extLst>
          </p:cNvPr>
          <p:cNvSpPr>
            <a:spLocks noGrp="1"/>
          </p:cNvSpPr>
          <p:nvPr>
            <p:ph idx="13"/>
          </p:nvPr>
        </p:nvSpPr>
        <p:spPr>
          <a:xfrm>
            <a:off x="6230933" y="2021541"/>
            <a:ext cx="5311126" cy="415542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GB" dirty="0"/>
          </a:p>
        </p:txBody>
      </p:sp>
      <p:pic>
        <p:nvPicPr>
          <p:cNvPr id="10" name="Picture 9">
            <a:extLst>
              <a:ext uri="{FF2B5EF4-FFF2-40B4-BE49-F238E27FC236}">
                <a16:creationId xmlns:a16="http://schemas.microsoft.com/office/drawing/2014/main" id="{B6363DDC-C97A-194B-98DF-CA51F0A3D3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6380" y="596151"/>
            <a:ext cx="516294" cy="631026"/>
          </a:xfrm>
          <a:prstGeom prst="rect">
            <a:avLst/>
          </a:prstGeom>
        </p:spPr>
      </p:pic>
      <p:sp>
        <p:nvSpPr>
          <p:cNvPr id="11" name="Title 1">
            <a:extLst>
              <a:ext uri="{FF2B5EF4-FFF2-40B4-BE49-F238E27FC236}">
                <a16:creationId xmlns:a16="http://schemas.microsoft.com/office/drawing/2014/main" id="{85789431-5CDA-8F47-85A4-31FC69C1740D}"/>
              </a:ext>
            </a:extLst>
          </p:cNvPr>
          <p:cNvSpPr>
            <a:spLocks noGrp="1"/>
          </p:cNvSpPr>
          <p:nvPr>
            <p:ph type="title"/>
          </p:nvPr>
        </p:nvSpPr>
        <p:spPr>
          <a:xfrm>
            <a:off x="649940" y="484094"/>
            <a:ext cx="9894939" cy="1075323"/>
          </a:xfrm>
        </p:spPr>
        <p:txBody>
          <a:bodyPr anchor="b"/>
          <a:lstStyle/>
          <a:p>
            <a:r>
              <a:rPr lang="fi-FI"/>
              <a:t>Muokkaa perustyyl. napsautt.</a:t>
            </a:r>
            <a:endParaRPr lang="en-GB" dirty="0"/>
          </a:p>
        </p:txBody>
      </p:sp>
    </p:spTree>
    <p:extLst>
      <p:ext uri="{BB962C8B-B14F-4D97-AF65-F5344CB8AC3E}">
        <p14:creationId xmlns:p14="http://schemas.microsoft.com/office/powerpoint/2010/main" val="4204215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accent1"/>
        </a:solidFill>
        <a:effectLst/>
      </p:bgPr>
    </p:bg>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DCD8BB72-B7B2-E8EB-24B6-FE4ECB31BE5A}"/>
              </a:ext>
            </a:extLst>
          </p:cNvPr>
          <p:cNvSpPr/>
          <p:nvPr userDrawn="1"/>
        </p:nvSpPr>
        <p:spPr>
          <a:xfrm>
            <a:off x="-1" y="4570190"/>
            <a:ext cx="12192001" cy="2287810"/>
          </a:xfrm>
          <a:prstGeom prst="rect">
            <a:avLst/>
          </a:prstGeom>
          <a:solidFill>
            <a:srgbClr val="F0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649941" y="5170932"/>
            <a:ext cx="6756699" cy="1143000"/>
          </a:xfrm>
        </p:spPr>
        <p:txBody>
          <a:bodyPr anchor="t"/>
          <a:lstStyle>
            <a:lvl1pPr>
              <a:defRPr sz="3200"/>
            </a:lvl1pPr>
          </a:lstStyle>
          <a:p>
            <a:r>
              <a:rPr lang="fi-FI"/>
              <a:t>Muokkaa perustyyl. napsautt.</a:t>
            </a:r>
            <a:endParaRPr lang="en-GB" dirty="0"/>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BF408733-3F8E-45BE-8526-0E0F500B8042}" type="datetimeFigureOut">
              <a:rPr lang="fi-FI" smtClean="0"/>
              <a:t>16.10.2024</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Free-form: Shape 28">
            <a:extLst>
              <a:ext uri="{FF2B5EF4-FFF2-40B4-BE49-F238E27FC236}">
                <a16:creationId xmlns:a16="http://schemas.microsoft.com/office/drawing/2014/main" id="{09403F87-9585-6CA0-7F3B-A0CDE2652619}"/>
              </a:ext>
            </a:extLst>
          </p:cNvPr>
          <p:cNvSpPr/>
          <p:nvPr userDrawn="1"/>
        </p:nvSpPr>
        <p:spPr>
          <a:xfrm>
            <a:off x="-122" y="0"/>
            <a:ext cx="12192122" cy="387240"/>
          </a:xfrm>
          <a:custGeom>
            <a:avLst/>
            <a:gdLst>
              <a:gd name="connsiteX0" fmla="*/ 0 w 12185437"/>
              <a:gd name="connsiteY0" fmla="*/ 0 h 380838"/>
              <a:gd name="connsiteX1" fmla="*/ 12185437 w 12185437"/>
              <a:gd name="connsiteY1" fmla="*/ 0 h 380838"/>
              <a:gd name="connsiteX2" fmla="*/ 12185437 w 12185437"/>
              <a:gd name="connsiteY2" fmla="*/ 380839 h 380838"/>
              <a:gd name="connsiteX3" fmla="*/ 0 w 12185437"/>
              <a:gd name="connsiteY3" fmla="*/ 380839 h 380838"/>
              <a:gd name="connsiteX4" fmla="*/ 0 w 12185437"/>
              <a:gd name="connsiteY4" fmla="*/ 0 h 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38">
                <a:moveTo>
                  <a:pt x="0" y="0"/>
                </a:moveTo>
                <a:lnTo>
                  <a:pt x="12185437" y="0"/>
                </a:lnTo>
                <a:lnTo>
                  <a:pt x="12185437" y="380839"/>
                </a:lnTo>
                <a:lnTo>
                  <a:pt x="0" y="380839"/>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5" name="Free-form: Shape 29">
            <a:extLst>
              <a:ext uri="{FF2B5EF4-FFF2-40B4-BE49-F238E27FC236}">
                <a16:creationId xmlns:a16="http://schemas.microsoft.com/office/drawing/2014/main" id="{B4E4D196-B8D5-48B6-626D-89C042D57B9C}"/>
              </a:ext>
            </a:extLst>
          </p:cNvPr>
          <p:cNvSpPr/>
          <p:nvPr userDrawn="1"/>
        </p:nvSpPr>
        <p:spPr>
          <a:xfrm>
            <a:off x="-122" y="768193"/>
            <a:ext cx="12192122" cy="380702"/>
          </a:xfrm>
          <a:custGeom>
            <a:avLst/>
            <a:gdLst>
              <a:gd name="connsiteX0" fmla="*/ 0 w 12185437"/>
              <a:gd name="connsiteY0" fmla="*/ 0 h 380702"/>
              <a:gd name="connsiteX1" fmla="*/ 12185437 w 12185437"/>
              <a:gd name="connsiteY1" fmla="*/ 0 h 380702"/>
              <a:gd name="connsiteX2" fmla="*/ 12185437 w 12185437"/>
              <a:gd name="connsiteY2" fmla="*/ 380703 h 380702"/>
              <a:gd name="connsiteX3" fmla="*/ 0 w 12185437"/>
              <a:gd name="connsiteY3" fmla="*/ 380703 h 380702"/>
              <a:gd name="connsiteX4" fmla="*/ 0 w 12185437"/>
              <a:gd name="connsiteY4" fmla="*/ 0 h 380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702">
                <a:moveTo>
                  <a:pt x="0" y="0"/>
                </a:moveTo>
                <a:lnTo>
                  <a:pt x="12185437" y="0"/>
                </a:lnTo>
                <a:lnTo>
                  <a:pt x="12185437" y="380703"/>
                </a:lnTo>
                <a:lnTo>
                  <a:pt x="0" y="380703"/>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6" name="Free-form: Shape 30">
            <a:extLst>
              <a:ext uri="{FF2B5EF4-FFF2-40B4-BE49-F238E27FC236}">
                <a16:creationId xmlns:a16="http://schemas.microsoft.com/office/drawing/2014/main" id="{89FD2A67-C5A0-8597-A631-E79F1FDC2375}"/>
              </a:ext>
            </a:extLst>
          </p:cNvPr>
          <p:cNvSpPr/>
          <p:nvPr userDrawn="1"/>
        </p:nvSpPr>
        <p:spPr>
          <a:xfrm>
            <a:off x="-122" y="1529863"/>
            <a:ext cx="12192122" cy="380838"/>
          </a:xfrm>
          <a:custGeom>
            <a:avLst/>
            <a:gdLst>
              <a:gd name="connsiteX0" fmla="*/ 0 w 12185437"/>
              <a:gd name="connsiteY0" fmla="*/ 0 h 380838"/>
              <a:gd name="connsiteX1" fmla="*/ 12185437 w 12185437"/>
              <a:gd name="connsiteY1" fmla="*/ 0 h 380838"/>
              <a:gd name="connsiteX2" fmla="*/ 12185437 w 12185437"/>
              <a:gd name="connsiteY2" fmla="*/ 380839 h 380838"/>
              <a:gd name="connsiteX3" fmla="*/ 0 w 12185437"/>
              <a:gd name="connsiteY3" fmla="*/ 380839 h 380838"/>
              <a:gd name="connsiteX4" fmla="*/ 0 w 12185437"/>
              <a:gd name="connsiteY4" fmla="*/ 0 h 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38">
                <a:moveTo>
                  <a:pt x="0" y="0"/>
                </a:moveTo>
                <a:lnTo>
                  <a:pt x="12185437" y="0"/>
                </a:lnTo>
                <a:lnTo>
                  <a:pt x="12185437" y="380839"/>
                </a:lnTo>
                <a:lnTo>
                  <a:pt x="0" y="380839"/>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10" name="Free-form: Shape 31">
            <a:extLst>
              <a:ext uri="{FF2B5EF4-FFF2-40B4-BE49-F238E27FC236}">
                <a16:creationId xmlns:a16="http://schemas.microsoft.com/office/drawing/2014/main" id="{E7831AEF-0633-77AB-EA0E-DB68A5A08C6C}"/>
              </a:ext>
            </a:extLst>
          </p:cNvPr>
          <p:cNvSpPr/>
          <p:nvPr userDrawn="1"/>
        </p:nvSpPr>
        <p:spPr>
          <a:xfrm>
            <a:off x="-122" y="2291655"/>
            <a:ext cx="12192122" cy="380842"/>
          </a:xfrm>
          <a:custGeom>
            <a:avLst/>
            <a:gdLst>
              <a:gd name="connsiteX0" fmla="*/ 0 w 12185437"/>
              <a:gd name="connsiteY0" fmla="*/ 0 h 380842"/>
              <a:gd name="connsiteX1" fmla="*/ 12185437 w 12185437"/>
              <a:gd name="connsiteY1" fmla="*/ 0 h 380842"/>
              <a:gd name="connsiteX2" fmla="*/ 12185437 w 12185437"/>
              <a:gd name="connsiteY2" fmla="*/ 380842 h 380842"/>
              <a:gd name="connsiteX3" fmla="*/ 0 w 12185437"/>
              <a:gd name="connsiteY3" fmla="*/ 380842 h 380842"/>
              <a:gd name="connsiteX4" fmla="*/ 0 w 12185437"/>
              <a:gd name="connsiteY4" fmla="*/ 0 h 38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42">
                <a:moveTo>
                  <a:pt x="0" y="0"/>
                </a:moveTo>
                <a:lnTo>
                  <a:pt x="12185437" y="0"/>
                </a:lnTo>
                <a:lnTo>
                  <a:pt x="12185437" y="380842"/>
                </a:lnTo>
                <a:lnTo>
                  <a:pt x="0" y="380842"/>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11" name="Free-form: Shape 32">
            <a:extLst>
              <a:ext uri="{FF2B5EF4-FFF2-40B4-BE49-F238E27FC236}">
                <a16:creationId xmlns:a16="http://schemas.microsoft.com/office/drawing/2014/main" id="{20B1B5C3-36C4-6C96-F052-EC7C50FC54AC}"/>
              </a:ext>
            </a:extLst>
          </p:cNvPr>
          <p:cNvSpPr/>
          <p:nvPr userDrawn="1"/>
        </p:nvSpPr>
        <p:spPr>
          <a:xfrm>
            <a:off x="-122" y="3053449"/>
            <a:ext cx="12192122" cy="380702"/>
          </a:xfrm>
          <a:custGeom>
            <a:avLst/>
            <a:gdLst>
              <a:gd name="connsiteX0" fmla="*/ 0 w 12185437"/>
              <a:gd name="connsiteY0" fmla="*/ 0 h 380702"/>
              <a:gd name="connsiteX1" fmla="*/ 12185437 w 12185437"/>
              <a:gd name="connsiteY1" fmla="*/ 0 h 380702"/>
              <a:gd name="connsiteX2" fmla="*/ 12185437 w 12185437"/>
              <a:gd name="connsiteY2" fmla="*/ 380703 h 380702"/>
              <a:gd name="connsiteX3" fmla="*/ 0 w 12185437"/>
              <a:gd name="connsiteY3" fmla="*/ 380703 h 380702"/>
              <a:gd name="connsiteX4" fmla="*/ 0 w 12185437"/>
              <a:gd name="connsiteY4" fmla="*/ 0 h 380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702">
                <a:moveTo>
                  <a:pt x="0" y="0"/>
                </a:moveTo>
                <a:lnTo>
                  <a:pt x="12185437" y="0"/>
                </a:lnTo>
                <a:lnTo>
                  <a:pt x="12185437" y="380703"/>
                </a:lnTo>
                <a:lnTo>
                  <a:pt x="0" y="380703"/>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12" name="Free-form: Shape 33">
            <a:extLst>
              <a:ext uri="{FF2B5EF4-FFF2-40B4-BE49-F238E27FC236}">
                <a16:creationId xmlns:a16="http://schemas.microsoft.com/office/drawing/2014/main" id="{1D2A1DAB-145A-5F7B-9954-6987015EB4B4}"/>
              </a:ext>
            </a:extLst>
          </p:cNvPr>
          <p:cNvSpPr/>
          <p:nvPr userDrawn="1"/>
        </p:nvSpPr>
        <p:spPr>
          <a:xfrm>
            <a:off x="-122" y="3815119"/>
            <a:ext cx="12192122" cy="380838"/>
          </a:xfrm>
          <a:custGeom>
            <a:avLst/>
            <a:gdLst>
              <a:gd name="connsiteX0" fmla="*/ 0 w 12185437"/>
              <a:gd name="connsiteY0" fmla="*/ 0 h 380838"/>
              <a:gd name="connsiteX1" fmla="*/ 12185437 w 12185437"/>
              <a:gd name="connsiteY1" fmla="*/ 0 h 380838"/>
              <a:gd name="connsiteX2" fmla="*/ 12185437 w 12185437"/>
              <a:gd name="connsiteY2" fmla="*/ 380839 h 380838"/>
              <a:gd name="connsiteX3" fmla="*/ 0 w 12185437"/>
              <a:gd name="connsiteY3" fmla="*/ 380839 h 380838"/>
              <a:gd name="connsiteX4" fmla="*/ 0 w 12185437"/>
              <a:gd name="connsiteY4" fmla="*/ 0 h 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38">
                <a:moveTo>
                  <a:pt x="0" y="0"/>
                </a:moveTo>
                <a:lnTo>
                  <a:pt x="12185437" y="0"/>
                </a:lnTo>
                <a:lnTo>
                  <a:pt x="12185437" y="380839"/>
                </a:lnTo>
                <a:lnTo>
                  <a:pt x="0" y="380839"/>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pic>
        <p:nvPicPr>
          <p:cNvPr id="15" name="Picture 14">
            <a:extLst>
              <a:ext uri="{FF2B5EF4-FFF2-40B4-BE49-F238E27FC236}">
                <a16:creationId xmlns:a16="http://schemas.microsoft.com/office/drawing/2014/main" id="{FFA2F872-5FC5-D94D-9E89-698A2F0140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9507" y="5596332"/>
            <a:ext cx="2090175" cy="703499"/>
          </a:xfrm>
          <a:prstGeom prst="rect">
            <a:avLst/>
          </a:prstGeom>
        </p:spPr>
      </p:pic>
    </p:spTree>
    <p:extLst>
      <p:ext uri="{BB962C8B-B14F-4D97-AF65-F5344CB8AC3E}">
        <p14:creationId xmlns:p14="http://schemas.microsoft.com/office/powerpoint/2010/main" val="3073990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icture">
    <p:bg>
      <p:bgPr>
        <a:solidFill>
          <a:schemeClr val="bg2"/>
        </a:solidFill>
        <a:effectLst/>
      </p:bgPr>
    </p:bg>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483FB58F-61FC-B125-47DF-7A1E6819B7A4}"/>
              </a:ext>
            </a:extLst>
          </p:cNvPr>
          <p:cNvSpPr/>
          <p:nvPr userDrawn="1"/>
        </p:nvSpPr>
        <p:spPr>
          <a:xfrm>
            <a:off x="-1" y="4570190"/>
            <a:ext cx="12192001" cy="2287810"/>
          </a:xfrm>
          <a:prstGeom prst="rect">
            <a:avLst/>
          </a:prstGeom>
          <a:solidFill>
            <a:srgbClr val="F0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Picture Placeholder 7">
            <a:extLst>
              <a:ext uri="{FF2B5EF4-FFF2-40B4-BE49-F238E27FC236}">
                <a16:creationId xmlns:a16="http://schemas.microsoft.com/office/drawing/2014/main" id="{5E70779E-03A6-C3DE-E92E-DA3EBF19B862}"/>
              </a:ext>
            </a:extLst>
          </p:cNvPr>
          <p:cNvSpPr>
            <a:spLocks noGrp="1"/>
          </p:cNvSpPr>
          <p:nvPr>
            <p:ph type="pic" sz="quarter" idx="13"/>
          </p:nvPr>
        </p:nvSpPr>
        <p:spPr>
          <a:xfrm>
            <a:off x="1" y="-1"/>
            <a:ext cx="8105774" cy="4570191"/>
          </a:xfrm>
          <a:solidFill>
            <a:schemeClr val="bg1">
              <a:lumMod val="95000"/>
            </a:schemeClr>
          </a:solidFill>
        </p:spPr>
        <p:txBody>
          <a:bodyPr anchor="ctr" anchorCtr="0"/>
          <a:lstStyle>
            <a:lvl1pPr marL="0" indent="0" algn="ctr">
              <a:buNone/>
              <a:defRPr sz="1800"/>
            </a:lvl1pPr>
          </a:lstStyle>
          <a:p>
            <a:r>
              <a:rPr lang="fi-FI"/>
              <a:t>Lisää kuva napsauttamalla kuvaketta</a:t>
            </a:r>
            <a:endParaRPr lang="en-GB" dirty="0"/>
          </a:p>
        </p:txBody>
      </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649941" y="5170932"/>
            <a:ext cx="6756699" cy="1143000"/>
          </a:xfrm>
        </p:spPr>
        <p:txBody>
          <a:bodyPr anchor="t"/>
          <a:lstStyle>
            <a:lvl1pPr>
              <a:defRPr sz="3200"/>
            </a:lvl1pPr>
          </a:lstStyle>
          <a:p>
            <a:r>
              <a:rPr lang="fi-FI"/>
              <a:t>Muokkaa perustyyl. napsautt.</a:t>
            </a:r>
            <a:endParaRPr lang="en-GB" dirty="0"/>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BF408733-3F8E-45BE-8526-0E0F500B8042}" type="datetimeFigureOut">
              <a:rPr lang="fi-FI" smtClean="0"/>
              <a:t>16.10.2024</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Free-form: Shape 11">
            <a:extLst>
              <a:ext uri="{FF2B5EF4-FFF2-40B4-BE49-F238E27FC236}">
                <a16:creationId xmlns:a16="http://schemas.microsoft.com/office/drawing/2014/main" id="{16E5BBD8-3D18-CC13-B42D-BA6270086E42}"/>
              </a:ext>
            </a:extLst>
          </p:cNvPr>
          <p:cNvSpPr/>
          <p:nvPr/>
        </p:nvSpPr>
        <p:spPr>
          <a:xfrm>
            <a:off x="8105775" y="0"/>
            <a:ext cx="378679" cy="4568336"/>
          </a:xfrm>
          <a:custGeom>
            <a:avLst/>
            <a:gdLst>
              <a:gd name="connsiteX0" fmla="*/ 378679 w 378679"/>
              <a:gd name="connsiteY0" fmla="*/ 0 h 4570191"/>
              <a:gd name="connsiteX1" fmla="*/ 378679 w 378679"/>
              <a:gd name="connsiteY1" fmla="*/ 4570191 h 4570191"/>
              <a:gd name="connsiteX2" fmla="*/ 0 w 378679"/>
              <a:gd name="connsiteY2" fmla="*/ 4570191 h 4570191"/>
              <a:gd name="connsiteX3" fmla="*/ 0 w 378679"/>
              <a:gd name="connsiteY3" fmla="*/ 0 h 4570191"/>
              <a:gd name="connsiteX4" fmla="*/ 378679 w 378679"/>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79" h="4570191">
                <a:moveTo>
                  <a:pt x="378679" y="0"/>
                </a:moveTo>
                <a:lnTo>
                  <a:pt x="378679" y="4570191"/>
                </a:lnTo>
                <a:lnTo>
                  <a:pt x="0" y="4570191"/>
                </a:lnTo>
                <a:lnTo>
                  <a:pt x="0" y="0"/>
                </a:lnTo>
                <a:lnTo>
                  <a:pt x="378679" y="0"/>
                </a:lnTo>
                <a:close/>
              </a:path>
            </a:pathLst>
          </a:custGeom>
          <a:solidFill>
            <a:schemeClr val="accent3"/>
          </a:solidFill>
          <a:ln w="35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88FF5DF-8F63-E6E6-5985-36E7158CDBC7}"/>
              </a:ext>
            </a:extLst>
          </p:cNvPr>
          <p:cNvSpPr/>
          <p:nvPr/>
        </p:nvSpPr>
        <p:spPr>
          <a:xfrm>
            <a:off x="8869551" y="0"/>
            <a:ext cx="385100" cy="4568336"/>
          </a:xfrm>
          <a:custGeom>
            <a:avLst/>
            <a:gdLst>
              <a:gd name="connsiteX0" fmla="*/ 385101 w 385100"/>
              <a:gd name="connsiteY0" fmla="*/ 0 h 4570191"/>
              <a:gd name="connsiteX1" fmla="*/ 385101 w 385100"/>
              <a:gd name="connsiteY1" fmla="*/ 4570191 h 4570191"/>
              <a:gd name="connsiteX2" fmla="*/ 0 w 385100"/>
              <a:gd name="connsiteY2" fmla="*/ 4570191 h 4570191"/>
              <a:gd name="connsiteX3" fmla="*/ 0 w 385100"/>
              <a:gd name="connsiteY3" fmla="*/ 0 h 4570191"/>
              <a:gd name="connsiteX4" fmla="*/ 385101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1" y="0"/>
                </a:moveTo>
                <a:lnTo>
                  <a:pt x="385101" y="4570191"/>
                </a:lnTo>
                <a:lnTo>
                  <a:pt x="0" y="4570191"/>
                </a:lnTo>
                <a:lnTo>
                  <a:pt x="0" y="0"/>
                </a:lnTo>
                <a:lnTo>
                  <a:pt x="385101" y="0"/>
                </a:lnTo>
                <a:close/>
              </a:path>
            </a:pathLst>
          </a:custGeom>
          <a:solidFill>
            <a:schemeClr val="accent3"/>
          </a:solidFill>
          <a:ln w="35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2086361-D08C-2A10-C9AC-F7580BD19271}"/>
              </a:ext>
            </a:extLst>
          </p:cNvPr>
          <p:cNvSpPr/>
          <p:nvPr/>
        </p:nvSpPr>
        <p:spPr>
          <a:xfrm>
            <a:off x="9639735" y="0"/>
            <a:ext cx="385100" cy="4568336"/>
          </a:xfrm>
          <a:custGeom>
            <a:avLst/>
            <a:gdLst>
              <a:gd name="connsiteX0" fmla="*/ 385101 w 385100"/>
              <a:gd name="connsiteY0" fmla="*/ 0 h 4570191"/>
              <a:gd name="connsiteX1" fmla="*/ 385101 w 385100"/>
              <a:gd name="connsiteY1" fmla="*/ 4570191 h 4570191"/>
              <a:gd name="connsiteX2" fmla="*/ 0 w 385100"/>
              <a:gd name="connsiteY2" fmla="*/ 4570191 h 4570191"/>
              <a:gd name="connsiteX3" fmla="*/ 0 w 385100"/>
              <a:gd name="connsiteY3" fmla="*/ 0 h 4570191"/>
              <a:gd name="connsiteX4" fmla="*/ 385101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1" y="0"/>
                </a:moveTo>
                <a:lnTo>
                  <a:pt x="385101" y="4570191"/>
                </a:lnTo>
                <a:lnTo>
                  <a:pt x="0" y="4570191"/>
                </a:lnTo>
                <a:lnTo>
                  <a:pt x="0" y="0"/>
                </a:lnTo>
                <a:lnTo>
                  <a:pt x="385101" y="0"/>
                </a:lnTo>
                <a:close/>
              </a:path>
            </a:pathLst>
          </a:custGeom>
          <a:solidFill>
            <a:schemeClr val="accent3"/>
          </a:solidFill>
          <a:ln w="35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86574D7-D6D6-EF56-FB66-14F53A064D5B}"/>
              </a:ext>
            </a:extLst>
          </p:cNvPr>
          <p:cNvSpPr/>
          <p:nvPr/>
        </p:nvSpPr>
        <p:spPr>
          <a:xfrm>
            <a:off x="10409932" y="0"/>
            <a:ext cx="385100" cy="4568336"/>
          </a:xfrm>
          <a:custGeom>
            <a:avLst/>
            <a:gdLst>
              <a:gd name="connsiteX0" fmla="*/ 385101 w 385100"/>
              <a:gd name="connsiteY0" fmla="*/ 0 h 4570191"/>
              <a:gd name="connsiteX1" fmla="*/ 385101 w 385100"/>
              <a:gd name="connsiteY1" fmla="*/ 4570191 h 4570191"/>
              <a:gd name="connsiteX2" fmla="*/ 0 w 385100"/>
              <a:gd name="connsiteY2" fmla="*/ 4570191 h 4570191"/>
              <a:gd name="connsiteX3" fmla="*/ 0 w 385100"/>
              <a:gd name="connsiteY3" fmla="*/ 0 h 4570191"/>
              <a:gd name="connsiteX4" fmla="*/ 385101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1" y="0"/>
                </a:moveTo>
                <a:lnTo>
                  <a:pt x="385101" y="4570191"/>
                </a:lnTo>
                <a:lnTo>
                  <a:pt x="0" y="4570191"/>
                </a:lnTo>
                <a:lnTo>
                  <a:pt x="0" y="0"/>
                </a:lnTo>
                <a:lnTo>
                  <a:pt x="385101" y="0"/>
                </a:lnTo>
                <a:close/>
              </a:path>
            </a:pathLst>
          </a:custGeom>
          <a:solidFill>
            <a:schemeClr val="accent3"/>
          </a:solidFill>
          <a:ln w="35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94352AE-8336-96CB-B1E6-4E7E7F5C772A}"/>
              </a:ext>
            </a:extLst>
          </p:cNvPr>
          <p:cNvSpPr/>
          <p:nvPr/>
        </p:nvSpPr>
        <p:spPr>
          <a:xfrm>
            <a:off x="11180116" y="0"/>
            <a:ext cx="385100" cy="4568336"/>
          </a:xfrm>
          <a:custGeom>
            <a:avLst/>
            <a:gdLst>
              <a:gd name="connsiteX0" fmla="*/ 385100 w 385100"/>
              <a:gd name="connsiteY0" fmla="*/ 0 h 4570191"/>
              <a:gd name="connsiteX1" fmla="*/ 385100 w 385100"/>
              <a:gd name="connsiteY1" fmla="*/ 4570191 h 4570191"/>
              <a:gd name="connsiteX2" fmla="*/ 0 w 385100"/>
              <a:gd name="connsiteY2" fmla="*/ 4570191 h 4570191"/>
              <a:gd name="connsiteX3" fmla="*/ 0 w 385100"/>
              <a:gd name="connsiteY3" fmla="*/ 0 h 4570191"/>
              <a:gd name="connsiteX4" fmla="*/ 385100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0" y="0"/>
                </a:moveTo>
                <a:lnTo>
                  <a:pt x="385100" y="4570191"/>
                </a:lnTo>
                <a:lnTo>
                  <a:pt x="0" y="4570191"/>
                </a:lnTo>
                <a:lnTo>
                  <a:pt x="0" y="0"/>
                </a:lnTo>
                <a:lnTo>
                  <a:pt x="385100" y="0"/>
                </a:lnTo>
                <a:close/>
              </a:path>
            </a:pathLst>
          </a:custGeom>
          <a:solidFill>
            <a:schemeClr val="accent3"/>
          </a:solidFill>
          <a:ln w="35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D8EB3-53B4-CC5F-7972-88D5D8352E6C}"/>
              </a:ext>
            </a:extLst>
          </p:cNvPr>
          <p:cNvSpPr/>
          <p:nvPr userDrawn="1"/>
        </p:nvSpPr>
        <p:spPr>
          <a:xfrm>
            <a:off x="11950317" y="0"/>
            <a:ext cx="241724" cy="4568336"/>
          </a:xfrm>
          <a:custGeom>
            <a:avLst/>
            <a:gdLst>
              <a:gd name="connsiteX0" fmla="*/ 0 w 241724"/>
              <a:gd name="connsiteY0" fmla="*/ 4570191 h 4570191"/>
              <a:gd name="connsiteX1" fmla="*/ 0 w 241724"/>
              <a:gd name="connsiteY1" fmla="*/ 0 h 4570191"/>
              <a:gd name="connsiteX2" fmla="*/ 241725 w 241724"/>
              <a:gd name="connsiteY2" fmla="*/ 0 h 4570191"/>
              <a:gd name="connsiteX3" fmla="*/ 241725 w 241724"/>
              <a:gd name="connsiteY3" fmla="*/ 4570191 h 4570191"/>
              <a:gd name="connsiteX4" fmla="*/ 0 w 241724"/>
              <a:gd name="connsiteY4" fmla="*/ 4570191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24" h="4570191">
                <a:moveTo>
                  <a:pt x="0" y="4570191"/>
                </a:moveTo>
                <a:lnTo>
                  <a:pt x="0" y="0"/>
                </a:lnTo>
                <a:lnTo>
                  <a:pt x="241725" y="0"/>
                </a:lnTo>
                <a:lnTo>
                  <a:pt x="241725" y="4570191"/>
                </a:lnTo>
                <a:lnTo>
                  <a:pt x="0" y="4570191"/>
                </a:lnTo>
                <a:close/>
              </a:path>
            </a:pathLst>
          </a:custGeom>
          <a:solidFill>
            <a:schemeClr val="accent3"/>
          </a:solidFill>
          <a:ln w="353" cap="flat">
            <a:noFill/>
            <a:prstDash val="solid"/>
            <a:miter/>
          </a:ln>
        </p:spPr>
        <p:txBody>
          <a:bodyPr rtlCol="0" anchor="ctr"/>
          <a:lstStyle/>
          <a:p>
            <a:endParaRPr lang="en-GB"/>
          </a:p>
        </p:txBody>
      </p:sp>
      <p:pic>
        <p:nvPicPr>
          <p:cNvPr id="18" name="Picture 17">
            <a:extLst>
              <a:ext uri="{FF2B5EF4-FFF2-40B4-BE49-F238E27FC236}">
                <a16:creationId xmlns:a16="http://schemas.microsoft.com/office/drawing/2014/main" id="{A24A5D3F-B208-9740-8F43-58C8D911A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9507" y="5596332"/>
            <a:ext cx="2090175" cy="703499"/>
          </a:xfrm>
          <a:prstGeom prst="rect">
            <a:avLst/>
          </a:prstGeom>
        </p:spPr>
      </p:pic>
    </p:spTree>
    <p:extLst>
      <p:ext uri="{BB962C8B-B14F-4D97-AF65-F5344CB8AC3E}">
        <p14:creationId xmlns:p14="http://schemas.microsoft.com/office/powerpoint/2010/main" val="2433476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F408733-3F8E-45BE-8526-0E0F500B8042}" type="datetimeFigureOut">
              <a:rPr lang="fi-FI" smtClean="0"/>
              <a:t>16.10.2024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9" name="Picture 8">
            <a:extLst>
              <a:ext uri="{FF2B5EF4-FFF2-40B4-BE49-F238E27FC236}">
                <a16:creationId xmlns:a16="http://schemas.microsoft.com/office/drawing/2014/main" id="{B414EFF0-E9E2-364E-9793-DF62BACE2D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6380" y="596151"/>
            <a:ext cx="516294" cy="631026"/>
          </a:xfrm>
          <a:prstGeom prst="rect">
            <a:avLst/>
          </a:prstGeom>
        </p:spPr>
      </p:pic>
      <p:sp>
        <p:nvSpPr>
          <p:cNvPr id="10" name="Title 1">
            <a:extLst>
              <a:ext uri="{FF2B5EF4-FFF2-40B4-BE49-F238E27FC236}">
                <a16:creationId xmlns:a16="http://schemas.microsoft.com/office/drawing/2014/main" id="{0E5EEC2F-8885-4741-92AA-E21ECE47D5AE}"/>
              </a:ext>
            </a:extLst>
          </p:cNvPr>
          <p:cNvSpPr>
            <a:spLocks noGrp="1"/>
          </p:cNvSpPr>
          <p:nvPr>
            <p:ph type="title"/>
          </p:nvPr>
        </p:nvSpPr>
        <p:spPr>
          <a:xfrm>
            <a:off x="649940" y="484094"/>
            <a:ext cx="9894939" cy="1075323"/>
          </a:xfrm>
        </p:spPr>
        <p:txBody>
          <a:bodyPr anchor="b"/>
          <a:lstStyle/>
          <a:p>
            <a:r>
              <a:rPr lang="fi-FI"/>
              <a:t>Muokkaa perustyyl. napsautt.</a:t>
            </a:r>
            <a:endParaRPr lang="en-GB" dirty="0"/>
          </a:p>
        </p:txBody>
      </p:sp>
    </p:spTree>
    <p:extLst>
      <p:ext uri="{BB962C8B-B14F-4D97-AF65-F5344CB8AC3E}">
        <p14:creationId xmlns:p14="http://schemas.microsoft.com/office/powerpoint/2010/main" val="61980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7C8C091-C242-4851-9826-ECBA43530F7B}"/>
              </a:ext>
            </a:extLst>
          </p:cNvPr>
          <p:cNvSpPr>
            <a:spLocks noGrp="1"/>
          </p:cNvSpPr>
          <p:nvPr>
            <p:ph type="dt" sz="half" idx="10"/>
          </p:nvPr>
        </p:nvSpPr>
        <p:spPr/>
        <p:txBody>
          <a:bodyPr/>
          <a:lstStyle/>
          <a:p>
            <a:fld id="{BF408733-3F8E-45BE-8526-0E0F500B8042}" type="datetimeFigureOut">
              <a:rPr lang="fi-FI" smtClean="0"/>
              <a:t>16.10.2024</a:t>
            </a:fld>
            <a:endParaRPr lang="fi-FI"/>
          </a:p>
        </p:txBody>
      </p:sp>
      <p:sp>
        <p:nvSpPr>
          <p:cNvPr id="6" name="Footer Placeholder 5">
            <a:extLst>
              <a:ext uri="{FF2B5EF4-FFF2-40B4-BE49-F238E27FC236}">
                <a16:creationId xmlns:a16="http://schemas.microsoft.com/office/drawing/2014/main" id="{A5B64547-60FB-4F82-B034-DC7F10F48FB2}"/>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37519037-54EE-46F6-8610-A2A8D9E613FA}"/>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822894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Pääotsikko">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B6EEA18D-8E5C-DF42-9F29-35C93C90FBD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Otsikko 1"/>
          <p:cNvSpPr>
            <a:spLocks noGrp="1"/>
          </p:cNvSpPr>
          <p:nvPr userDrawn="1">
            <p:ph type="ctrTitle"/>
          </p:nvPr>
        </p:nvSpPr>
        <p:spPr>
          <a:xfrm>
            <a:off x="911424" y="2468894"/>
            <a:ext cx="7776864" cy="2794037"/>
          </a:xfrm>
        </p:spPr>
        <p:txBody>
          <a:bodyPr anchor="b" anchorCtr="0">
            <a:noAutofit/>
          </a:bodyPr>
          <a:lstStyle>
            <a:lvl1pPr algn="l">
              <a:defRPr sz="5333">
                <a:solidFill>
                  <a:srgbClr val="FFFFFF"/>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911424" y="5419437"/>
            <a:ext cx="7776864" cy="889884"/>
          </a:xfrm>
        </p:spPr>
        <p:txBody>
          <a:bodyPr>
            <a:normAutofit/>
          </a:bodyPr>
          <a:lstStyle>
            <a:lvl1pPr marL="0" indent="0" algn="l">
              <a:spcBef>
                <a:spcPts val="0"/>
              </a:spcBef>
              <a:buNone/>
              <a:defRPr sz="24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6" name="Kuva 5" descr="OKM tunnu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1424" y="644691"/>
            <a:ext cx="5634613" cy="878400"/>
          </a:xfrm>
          <a:prstGeom prst="rect">
            <a:avLst/>
          </a:prstGeom>
        </p:spPr>
      </p:pic>
    </p:spTree>
    <p:extLst>
      <p:ext uri="{BB962C8B-B14F-4D97-AF65-F5344CB8AC3E}">
        <p14:creationId xmlns:p14="http://schemas.microsoft.com/office/powerpoint/2010/main" val="1187996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Pääotsikko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78FCBA2-DE0D-2247-9A77-3064985645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094133" y="0"/>
            <a:ext cx="4097867" cy="6858000"/>
          </a:xfrm>
          <a:prstGeom prst="rect">
            <a:avLst/>
          </a:prstGeom>
        </p:spPr>
      </p:pic>
      <p:sp>
        <p:nvSpPr>
          <p:cNvPr id="10" name="Otsikko 1"/>
          <p:cNvSpPr>
            <a:spLocks noGrp="1"/>
          </p:cNvSpPr>
          <p:nvPr userDrawn="1">
            <p:ph type="ctrTitle"/>
          </p:nvPr>
        </p:nvSpPr>
        <p:spPr>
          <a:xfrm>
            <a:off x="911424" y="2468894"/>
            <a:ext cx="7776864" cy="2794037"/>
          </a:xfrm>
        </p:spPr>
        <p:txBody>
          <a:bodyPr anchor="b" anchorCtr="0">
            <a:noAutofit/>
          </a:bodyPr>
          <a:lstStyle>
            <a:lvl1pPr algn="l">
              <a:defRPr sz="5333">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911424" y="5419437"/>
            <a:ext cx="7776864" cy="889884"/>
          </a:xfrm>
        </p:spPr>
        <p:txBody>
          <a:bodyPr>
            <a:normAutofit/>
          </a:bodyPr>
          <a:lstStyle>
            <a:lvl1pPr marL="0" indent="0" algn="l">
              <a:spcBef>
                <a:spcPts val="0"/>
              </a:spcBef>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7" name="Kuva 6" descr="OKM tunnu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5935" y="548680"/>
            <a:ext cx="5637673" cy="878400"/>
          </a:xfrm>
          <a:prstGeom prst="rect">
            <a:avLst/>
          </a:prstGeom>
        </p:spPr>
      </p:pic>
    </p:spTree>
    <p:extLst>
      <p:ext uri="{BB962C8B-B14F-4D97-AF65-F5344CB8AC3E}">
        <p14:creationId xmlns:p14="http://schemas.microsoft.com/office/powerpoint/2010/main" val="2987349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Otsikko ja sisältö">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C533C68-251E-E644-B3E6-CDE0C3002EBE}"/>
              </a:ext>
            </a:extLst>
          </p:cNvPr>
          <p:cNvPicPr>
            <a:picLocks noChangeAspect="1"/>
          </p:cNvPicPr>
          <p:nvPr userDrawn="1"/>
        </p:nvPicPr>
        <p:blipFill>
          <a:blip r:embed="rId2"/>
          <a:stretch>
            <a:fillRect/>
          </a:stretch>
        </p:blipFill>
        <p:spPr>
          <a:xfrm>
            <a:off x="8212667" y="0"/>
            <a:ext cx="3979333" cy="6858000"/>
          </a:xfrm>
          <a:prstGeom prst="rect">
            <a:avLst/>
          </a:prstGeom>
        </p:spPr>
      </p:pic>
      <p:sp>
        <p:nvSpPr>
          <p:cNvPr id="8" name="Otsikko 7"/>
          <p:cNvSpPr>
            <a:spLocks noGrp="1"/>
          </p:cNvSpPr>
          <p:nvPr userDrawn="1">
            <p:ph type="title"/>
          </p:nvPr>
        </p:nvSpPr>
        <p:spPr>
          <a:xfrm>
            <a:off x="577047" y="313787"/>
            <a:ext cx="10319487"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a:extLst>
              <a:ext uri="{C183D7F6-B498-43B3-948B-1728B52AA6E4}">
                <adec:decorative xmlns:adec="http://schemas.microsoft.com/office/drawing/2017/decorative" val="1"/>
              </a:ext>
            </a:extLst>
          </p:cNvPr>
          <p:cNvSpPr>
            <a:spLocks noGrp="1"/>
          </p:cNvSpPr>
          <p:nvPr userDrawn="1">
            <p:ph idx="1"/>
          </p:nvPr>
        </p:nvSpPr>
        <p:spPr>
          <a:xfrm>
            <a:off x="577047" y="1881330"/>
            <a:ext cx="10319487" cy="45240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23F2CBD4-DFD8-5A41-8E32-433BE3A53EED}" type="datetime1">
              <a:rPr lang="fi-FI" smtClean="0"/>
              <a:t>16.10.2024</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pic>
        <p:nvPicPr>
          <p:cNvPr id="14" name="Kuva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2915384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Otsikko ja sisältö tyhjä">
    <p:spTree>
      <p:nvGrpSpPr>
        <p:cNvPr id="1" name=""/>
        <p:cNvGrpSpPr/>
        <p:nvPr/>
      </p:nvGrpSpPr>
      <p:grpSpPr>
        <a:xfrm>
          <a:off x="0" y="0"/>
          <a:ext cx="0" cy="0"/>
          <a:chOff x="0" y="0"/>
          <a:chExt cx="0" cy="0"/>
        </a:xfrm>
      </p:grpSpPr>
      <p:sp>
        <p:nvSpPr>
          <p:cNvPr id="8" name="Otsikko 7"/>
          <p:cNvSpPr>
            <a:spLocks noGrp="1"/>
          </p:cNvSpPr>
          <p:nvPr>
            <p:ph type="title"/>
          </p:nvPr>
        </p:nvSpPr>
        <p:spPr>
          <a:xfrm>
            <a:off x="577047" y="313787"/>
            <a:ext cx="10965805"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p:cNvSpPr>
            <a:spLocks noGrp="1"/>
          </p:cNvSpPr>
          <p:nvPr>
            <p:ph idx="1"/>
          </p:nvPr>
        </p:nvSpPr>
        <p:spPr>
          <a:xfrm>
            <a:off x="577047" y="1881330"/>
            <a:ext cx="10965805" cy="45240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Dian numeron paikkamerkki 5"/>
          <p:cNvSpPr>
            <a:spLocks noGrp="1"/>
          </p:cNvSpPr>
          <p:nvPr>
            <p:ph type="sldNum" sz="quarter" idx="12"/>
          </p:nvPr>
        </p:nvSpPr>
        <p:spPr>
          <a:xfrm>
            <a:off x="-1" y="6497453"/>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9" name="Päivämäärän paikkamerkki 3"/>
          <p:cNvSpPr>
            <a:spLocks noGrp="1"/>
          </p:cNvSpPr>
          <p:nvPr>
            <p:ph type="dt" sz="half" idx="2"/>
          </p:nvPr>
        </p:nvSpPr>
        <p:spPr>
          <a:xfrm>
            <a:off x="577047" y="6497452"/>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DE55D46C-FFDD-D244-BC09-59C228F6F1B8}" type="datetime1">
              <a:rPr lang="fi-FI" smtClean="0"/>
              <a:t>16.10.2024</a:t>
            </a:fld>
            <a:endParaRPr lang="fi-FI" dirty="0"/>
          </a:p>
        </p:txBody>
      </p:sp>
      <p:sp>
        <p:nvSpPr>
          <p:cNvPr id="13" name="Alatunnisteen paikkamerkki 4"/>
          <p:cNvSpPr>
            <a:spLocks noGrp="1"/>
          </p:cNvSpPr>
          <p:nvPr>
            <p:ph type="ftr" sz="quarter" idx="11"/>
          </p:nvPr>
        </p:nvSpPr>
        <p:spPr>
          <a:xfrm>
            <a:off x="1583499" y="6497452"/>
            <a:ext cx="3648405" cy="258163"/>
          </a:xfrm>
          <a:prstGeom prst="rect">
            <a:avLst/>
          </a:prstGeom>
        </p:spPr>
        <p:txBody>
          <a:bodyPr/>
          <a:lstStyle>
            <a:lvl1pPr algn="l">
              <a:defRPr sz="1067">
                <a:solidFill>
                  <a:schemeClr val="tx1">
                    <a:lumMod val="50000"/>
                    <a:lumOff val="50000"/>
                  </a:schemeClr>
                </a:solidFill>
              </a:defRPr>
            </a:lvl1pPr>
          </a:lstStyle>
          <a:p>
            <a:r>
              <a:rPr lang="fi-FI" dirty="0"/>
              <a:t>Lorem ipsum</a:t>
            </a:r>
          </a:p>
        </p:txBody>
      </p:sp>
      <p:pic>
        <p:nvPicPr>
          <p:cNvPr id="12" name="Kuva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2001951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12000" y="1747358"/>
            <a:ext cx="10746000"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3076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_Otsikko ja sisältö 2 palsta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E0330A5-0DA1-C444-9FE6-FC75D0C675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212667" y="0"/>
            <a:ext cx="3979333" cy="6858000"/>
          </a:xfrm>
          <a:prstGeom prst="rect">
            <a:avLst/>
          </a:prstGeom>
        </p:spPr>
      </p:pic>
      <p:sp>
        <p:nvSpPr>
          <p:cNvPr id="8" name="Otsikko 7"/>
          <p:cNvSpPr>
            <a:spLocks noGrp="1"/>
          </p:cNvSpPr>
          <p:nvPr userDrawn="1">
            <p:ph type="title"/>
          </p:nvPr>
        </p:nvSpPr>
        <p:spPr>
          <a:xfrm>
            <a:off x="577047" y="313787"/>
            <a:ext cx="10319487"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p:cNvSpPr>
            <a:spLocks noGrp="1"/>
          </p:cNvSpPr>
          <p:nvPr userDrawn="1">
            <p:ph idx="1"/>
          </p:nvPr>
        </p:nvSpPr>
        <p:spPr>
          <a:xfrm>
            <a:off x="577047" y="1881330"/>
            <a:ext cx="10319487" cy="4524001"/>
          </a:xfrm>
        </p:spPr>
        <p:txBody>
          <a:bodyPr numCol="2" spcCol="21600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A6B51CB7-8F1B-444E-B8D3-CD39903DB0C1}" type="datetime1">
              <a:rPr lang="fi-FI" smtClean="0"/>
              <a:t>16.10.2024</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cxnSp>
        <p:nvCxnSpPr>
          <p:cNvPr id="11" name="Suora yhdysviiva 10">
            <a:extLst>
              <a:ext uri="{FF2B5EF4-FFF2-40B4-BE49-F238E27FC236}">
                <a16:creationId xmlns:a16="http://schemas.microsoft.com/office/drawing/2014/main" id="{68B4D6E2-689A-1F4F-9976-BA0517E5E5F3}"/>
              </a:ext>
              <a:ext uri="{C183D7F6-B498-43B3-948B-1728B52AA6E4}">
                <adec:decorative xmlns:adec="http://schemas.microsoft.com/office/drawing/2017/decorative" val="1"/>
              </a:ext>
            </a:extLst>
          </p:cNvPr>
          <p:cNvCxnSpPr>
            <a:cxnSpLocks/>
          </p:cNvCxnSpPr>
          <p:nvPr userDrawn="1"/>
        </p:nvCxnSpPr>
        <p:spPr>
          <a:xfrm>
            <a:off x="5736789" y="1983329"/>
            <a:ext cx="0" cy="4320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Kuva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3999799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Otsikko ja sisältö 2 palstaa tyhjä">
    <p:spTree>
      <p:nvGrpSpPr>
        <p:cNvPr id="1" name=""/>
        <p:cNvGrpSpPr/>
        <p:nvPr/>
      </p:nvGrpSpPr>
      <p:grpSpPr>
        <a:xfrm>
          <a:off x="0" y="0"/>
          <a:ext cx="0" cy="0"/>
          <a:chOff x="0" y="0"/>
          <a:chExt cx="0" cy="0"/>
        </a:xfrm>
      </p:grpSpPr>
      <p:sp>
        <p:nvSpPr>
          <p:cNvPr id="8" name="Otsikko 7"/>
          <p:cNvSpPr>
            <a:spLocks noGrp="1"/>
          </p:cNvSpPr>
          <p:nvPr>
            <p:ph type="title"/>
          </p:nvPr>
        </p:nvSpPr>
        <p:spPr>
          <a:xfrm>
            <a:off x="577047" y="313787"/>
            <a:ext cx="10965805"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p:cNvSpPr>
            <a:spLocks noGrp="1"/>
          </p:cNvSpPr>
          <p:nvPr>
            <p:ph idx="1"/>
          </p:nvPr>
        </p:nvSpPr>
        <p:spPr>
          <a:xfrm>
            <a:off x="577047" y="1881330"/>
            <a:ext cx="10965805" cy="4524001"/>
          </a:xfrm>
        </p:spPr>
        <p:txBody>
          <a:bodyPr numCol="2" spcCol="28800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Dian numeron paikkamerkki 5"/>
          <p:cNvSpPr>
            <a:spLocks noGrp="1"/>
          </p:cNvSpPr>
          <p:nvPr>
            <p:ph type="sldNum" sz="quarter" idx="12"/>
          </p:nvPr>
        </p:nvSpPr>
        <p:spPr>
          <a:xfrm>
            <a:off x="-1" y="6497453"/>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9" name="Päivämäärän paikkamerkki 3"/>
          <p:cNvSpPr>
            <a:spLocks noGrp="1"/>
          </p:cNvSpPr>
          <p:nvPr>
            <p:ph type="dt" sz="half" idx="2"/>
          </p:nvPr>
        </p:nvSpPr>
        <p:spPr>
          <a:xfrm>
            <a:off x="577047" y="6497452"/>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B0946121-9641-4246-86F5-98C73DC6AF7E}" type="datetime1">
              <a:rPr lang="fi-FI" smtClean="0"/>
              <a:t>16.10.2024</a:t>
            </a:fld>
            <a:endParaRPr lang="fi-FI" dirty="0"/>
          </a:p>
        </p:txBody>
      </p:sp>
      <p:sp>
        <p:nvSpPr>
          <p:cNvPr id="13" name="Alatunnisteen paikkamerkki 4"/>
          <p:cNvSpPr>
            <a:spLocks noGrp="1"/>
          </p:cNvSpPr>
          <p:nvPr>
            <p:ph type="ftr" sz="quarter" idx="11"/>
          </p:nvPr>
        </p:nvSpPr>
        <p:spPr>
          <a:xfrm>
            <a:off x="1583499" y="6497452"/>
            <a:ext cx="3648405" cy="258163"/>
          </a:xfrm>
          <a:prstGeom prst="rect">
            <a:avLst/>
          </a:prstGeom>
        </p:spPr>
        <p:txBody>
          <a:bodyPr/>
          <a:lstStyle>
            <a:lvl1pPr algn="l">
              <a:defRPr sz="1067">
                <a:solidFill>
                  <a:schemeClr val="tx1">
                    <a:lumMod val="50000"/>
                    <a:lumOff val="50000"/>
                  </a:schemeClr>
                </a:solidFill>
              </a:defRPr>
            </a:lvl1pPr>
          </a:lstStyle>
          <a:p>
            <a:r>
              <a:rPr lang="fi-FI" dirty="0"/>
              <a:t>Lorem ipsum</a:t>
            </a:r>
          </a:p>
        </p:txBody>
      </p:sp>
      <p:cxnSp>
        <p:nvCxnSpPr>
          <p:cNvPr id="11" name="Suora yhdysviiva 10">
            <a:extLst>
              <a:ext uri="{FF2B5EF4-FFF2-40B4-BE49-F238E27FC236}">
                <a16:creationId xmlns:a16="http://schemas.microsoft.com/office/drawing/2014/main" id="{3C899878-C8EA-C64E-8729-F9BF18C785E0}"/>
              </a:ext>
              <a:ext uri="{C183D7F6-B498-43B3-948B-1728B52AA6E4}">
                <adec:decorative xmlns:adec="http://schemas.microsoft.com/office/drawing/2017/decorative" val="1"/>
              </a:ext>
            </a:extLst>
          </p:cNvPr>
          <p:cNvCxnSpPr>
            <a:cxnSpLocks/>
          </p:cNvCxnSpPr>
          <p:nvPr userDrawn="1"/>
        </p:nvCxnSpPr>
        <p:spPr>
          <a:xfrm>
            <a:off x="6059949" y="1983329"/>
            <a:ext cx="0" cy="4320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Kuva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2041732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Otsikko ja sisältö kuva 1/3">
    <p:spTree>
      <p:nvGrpSpPr>
        <p:cNvPr id="1" name=""/>
        <p:cNvGrpSpPr/>
        <p:nvPr/>
      </p:nvGrpSpPr>
      <p:grpSpPr>
        <a:xfrm>
          <a:off x="0" y="0"/>
          <a:ext cx="0" cy="0"/>
          <a:chOff x="0" y="0"/>
          <a:chExt cx="0" cy="0"/>
        </a:xfrm>
      </p:grpSpPr>
      <p:sp>
        <p:nvSpPr>
          <p:cNvPr id="11" name="Kuvan paikkamerkki 10">
            <a:extLst>
              <a:ext uri="{FF2B5EF4-FFF2-40B4-BE49-F238E27FC236}">
                <a16:creationId xmlns:a16="http://schemas.microsoft.com/office/drawing/2014/main" id="{A36FD62D-621F-DC42-A6F4-A2F7114204F7}"/>
              </a:ext>
            </a:extLst>
          </p:cNvPr>
          <p:cNvSpPr>
            <a:spLocks noGrp="1"/>
          </p:cNvSpPr>
          <p:nvPr>
            <p:ph type="pic" sz="quarter" idx="13"/>
          </p:nvPr>
        </p:nvSpPr>
        <p:spPr>
          <a:xfrm>
            <a:off x="7734680" y="1"/>
            <a:ext cx="4456371" cy="6859185"/>
          </a:xfrm>
          <a:custGeom>
            <a:avLst/>
            <a:gdLst>
              <a:gd name="connsiteX0" fmla="*/ 770354 w 3342278"/>
              <a:gd name="connsiteY0" fmla="*/ 0 h 5144389"/>
              <a:gd name="connsiteX1" fmla="*/ 3342278 w 3342278"/>
              <a:gd name="connsiteY1" fmla="*/ 0 h 5144389"/>
              <a:gd name="connsiteX2" fmla="*/ 3342278 w 3342278"/>
              <a:gd name="connsiteY2" fmla="*/ 5144389 h 5144389"/>
              <a:gd name="connsiteX3" fmla="*/ 770608 w 3342278"/>
              <a:gd name="connsiteY3" fmla="*/ 5144389 h 5144389"/>
              <a:gd name="connsiteX4" fmla="*/ 228682 w 3342278"/>
              <a:gd name="connsiteY4" fmla="*/ 4017011 h 5144389"/>
              <a:gd name="connsiteX5" fmla="*/ 228682 w 3342278"/>
              <a:gd name="connsiteY5" fmla="*/ 4017010 h 5144389"/>
              <a:gd name="connsiteX6" fmla="*/ 770354 w 3342278"/>
              <a:gd name="connsiteY6" fmla="*/ 0 h 514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278" h="5144389">
                <a:moveTo>
                  <a:pt x="770354" y="0"/>
                </a:moveTo>
                <a:lnTo>
                  <a:pt x="3342278" y="0"/>
                </a:lnTo>
                <a:lnTo>
                  <a:pt x="3342278" y="5144389"/>
                </a:lnTo>
                <a:lnTo>
                  <a:pt x="770608" y="5144389"/>
                </a:lnTo>
                <a:cubicBezTo>
                  <a:pt x="540216" y="4794542"/>
                  <a:pt x="357942" y="4415355"/>
                  <a:pt x="228682" y="4017011"/>
                </a:cubicBezTo>
                <a:lnTo>
                  <a:pt x="228682" y="4017010"/>
                </a:lnTo>
                <a:cubicBezTo>
                  <a:pt x="-210148" y="2665259"/>
                  <a:pt x="-10897" y="1187625"/>
                  <a:pt x="770354" y="0"/>
                </a:cubicBezTo>
                <a:close/>
              </a:path>
            </a:pathLst>
          </a:custGeom>
        </p:spPr>
        <p:txBody>
          <a:bodyPr wrap="square">
            <a:noAutofit/>
          </a:bodyPr>
          <a:lstStyle/>
          <a:p>
            <a:endParaRPr lang="fi-FI" dirty="0"/>
          </a:p>
        </p:txBody>
      </p:sp>
      <p:sp>
        <p:nvSpPr>
          <p:cNvPr id="8" name="Otsikko 7"/>
          <p:cNvSpPr>
            <a:spLocks noGrp="1"/>
          </p:cNvSpPr>
          <p:nvPr userDrawn="1">
            <p:ph type="title"/>
          </p:nvPr>
        </p:nvSpPr>
        <p:spPr>
          <a:xfrm>
            <a:off x="577047" y="313787"/>
            <a:ext cx="7200000" cy="1299027"/>
          </a:xfrm>
        </p:spPr>
        <p:txBody>
          <a:bodyPr/>
          <a:lstStyle>
            <a:lvl1pPr>
              <a:defRPr>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userDrawn="1">
            <p:ph idx="1"/>
          </p:nvPr>
        </p:nvSpPr>
        <p:spPr>
          <a:xfrm>
            <a:off x="577047" y="1881330"/>
            <a:ext cx="6960000" cy="4524001"/>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23F2CBD4-DFD8-5A41-8E32-433BE3A53EED}" type="datetime1">
              <a:rPr lang="fi-FI" smtClean="0"/>
              <a:t>16.10.2024</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spTree>
    <p:extLst>
      <p:ext uri="{BB962C8B-B14F-4D97-AF65-F5344CB8AC3E}">
        <p14:creationId xmlns:p14="http://schemas.microsoft.com/office/powerpoint/2010/main" val="1270839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Otsikko ja sisältö kuva 2/3">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1F852BFB-9DA0-0442-959E-69FBAB5E3F98}"/>
              </a:ext>
            </a:extLst>
          </p:cNvPr>
          <p:cNvSpPr>
            <a:spLocks noGrp="1"/>
          </p:cNvSpPr>
          <p:nvPr>
            <p:ph type="pic" sz="quarter" idx="13"/>
          </p:nvPr>
        </p:nvSpPr>
        <p:spPr>
          <a:xfrm>
            <a:off x="3973189" y="1"/>
            <a:ext cx="8218811" cy="6859185"/>
          </a:xfrm>
          <a:custGeom>
            <a:avLst/>
            <a:gdLst>
              <a:gd name="connsiteX0" fmla="*/ 769741 w 6164108"/>
              <a:gd name="connsiteY0" fmla="*/ 0 h 5144389"/>
              <a:gd name="connsiteX1" fmla="*/ 6164108 w 6164108"/>
              <a:gd name="connsiteY1" fmla="*/ 0 h 5144389"/>
              <a:gd name="connsiteX2" fmla="*/ 6164108 w 6164108"/>
              <a:gd name="connsiteY2" fmla="*/ 5144389 h 5144389"/>
              <a:gd name="connsiteX3" fmla="*/ 769995 w 6164108"/>
              <a:gd name="connsiteY3" fmla="*/ 5144389 h 5144389"/>
              <a:gd name="connsiteX4" fmla="*/ 228500 w 6164108"/>
              <a:gd name="connsiteY4" fmla="*/ 4017011 h 5144389"/>
              <a:gd name="connsiteX5" fmla="*/ 228500 w 6164108"/>
              <a:gd name="connsiteY5" fmla="*/ 4017010 h 5144389"/>
              <a:gd name="connsiteX6" fmla="*/ 769741 w 6164108"/>
              <a:gd name="connsiteY6" fmla="*/ 0 h 514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4108" h="5144389">
                <a:moveTo>
                  <a:pt x="769741" y="0"/>
                </a:moveTo>
                <a:lnTo>
                  <a:pt x="6164108" y="0"/>
                </a:lnTo>
                <a:lnTo>
                  <a:pt x="6164108" y="5144389"/>
                </a:lnTo>
                <a:lnTo>
                  <a:pt x="769995" y="5144389"/>
                </a:lnTo>
                <a:cubicBezTo>
                  <a:pt x="539785" y="4794542"/>
                  <a:pt x="357657" y="4415355"/>
                  <a:pt x="228500" y="4017011"/>
                </a:cubicBezTo>
                <a:lnTo>
                  <a:pt x="228500" y="4017010"/>
                </a:lnTo>
                <a:cubicBezTo>
                  <a:pt x="-209981" y="2665259"/>
                  <a:pt x="-10889" y="1187625"/>
                  <a:pt x="769741" y="0"/>
                </a:cubicBezTo>
                <a:close/>
              </a:path>
            </a:pathLst>
          </a:custGeom>
        </p:spPr>
        <p:txBody>
          <a:bodyPr wrap="square">
            <a:noAutofit/>
          </a:bodyPr>
          <a:lstStyle/>
          <a:p>
            <a:endParaRPr lang="fi-FI" dirty="0"/>
          </a:p>
        </p:txBody>
      </p:sp>
      <p:sp>
        <p:nvSpPr>
          <p:cNvPr id="8" name="Otsikko 7"/>
          <p:cNvSpPr>
            <a:spLocks noGrp="1"/>
          </p:cNvSpPr>
          <p:nvPr userDrawn="1">
            <p:ph type="title"/>
          </p:nvPr>
        </p:nvSpPr>
        <p:spPr>
          <a:xfrm>
            <a:off x="577045" y="313787"/>
            <a:ext cx="3600000" cy="1963085"/>
          </a:xfrm>
        </p:spPr>
        <p:txBody>
          <a:bodyPr/>
          <a:lstStyle>
            <a:lvl1pPr>
              <a:defRPr>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userDrawn="1">
            <p:ph idx="1"/>
          </p:nvPr>
        </p:nvSpPr>
        <p:spPr>
          <a:xfrm>
            <a:off x="577047" y="2564904"/>
            <a:ext cx="3360000" cy="3840427"/>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23F2CBD4-DFD8-5A41-8E32-433BE3A53EED}" type="datetime1">
              <a:rPr lang="fi-FI" smtClean="0"/>
              <a:t>16.10.2024</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spTree>
    <p:extLst>
      <p:ext uri="{BB962C8B-B14F-4D97-AF65-F5344CB8AC3E}">
        <p14:creationId xmlns:p14="http://schemas.microsoft.com/office/powerpoint/2010/main" val="2656354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9_Väliotsikko">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CF540042-77BC-B146-A22F-6FF3D87A8CB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Otsikko 1"/>
          <p:cNvSpPr>
            <a:spLocks noGrp="1"/>
          </p:cNvSpPr>
          <p:nvPr userDrawn="1">
            <p:ph type="ctrTitle"/>
          </p:nvPr>
        </p:nvSpPr>
        <p:spPr>
          <a:xfrm>
            <a:off x="575999" y="548680"/>
            <a:ext cx="6960000" cy="3956083"/>
          </a:xfrm>
        </p:spPr>
        <p:txBody>
          <a:bodyPr anchor="b" anchorCtr="0">
            <a:noAutofit/>
          </a:bodyPr>
          <a:lstStyle>
            <a:lvl1pPr algn="l">
              <a:defRPr sz="5333">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576000" y="4677139"/>
            <a:ext cx="6960000" cy="2016224"/>
          </a:xfrm>
        </p:spPr>
        <p:txBody>
          <a:bodyPr>
            <a:normAutofit/>
          </a:bodyPr>
          <a:lstStyle>
            <a:lvl1pPr marL="0" indent="0" algn="l">
              <a:spcBef>
                <a:spcPts val="0"/>
              </a:spcBef>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9" name="Kuva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1328" y="6488848"/>
            <a:ext cx="5469931" cy="319101"/>
          </a:xfrm>
          <a:prstGeom prst="rect">
            <a:avLst/>
          </a:prstGeom>
        </p:spPr>
      </p:pic>
    </p:spTree>
    <p:extLst>
      <p:ext uri="{BB962C8B-B14F-4D97-AF65-F5344CB8AC3E}">
        <p14:creationId xmlns:p14="http://schemas.microsoft.com/office/powerpoint/2010/main" val="2459529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0_Väliotsikko ja kuva 1/3">
    <p:bg>
      <p:bgRef idx="1001">
        <a:schemeClr val="bg2"/>
      </p:bgRef>
    </p:bg>
    <p:spTree>
      <p:nvGrpSpPr>
        <p:cNvPr id="1" name=""/>
        <p:cNvGrpSpPr/>
        <p:nvPr/>
      </p:nvGrpSpPr>
      <p:grpSpPr>
        <a:xfrm>
          <a:off x="0" y="0"/>
          <a:ext cx="0" cy="0"/>
          <a:chOff x="0" y="0"/>
          <a:chExt cx="0" cy="0"/>
        </a:xfrm>
      </p:grpSpPr>
      <p:sp>
        <p:nvSpPr>
          <p:cNvPr id="8" name="Kuvan paikkamerkki 10">
            <a:extLst>
              <a:ext uri="{FF2B5EF4-FFF2-40B4-BE49-F238E27FC236}">
                <a16:creationId xmlns:a16="http://schemas.microsoft.com/office/drawing/2014/main" id="{3A823399-DEEE-AB4F-B377-FBA61A09AAC7}"/>
              </a:ext>
            </a:extLst>
          </p:cNvPr>
          <p:cNvSpPr>
            <a:spLocks noGrp="1"/>
          </p:cNvSpPr>
          <p:nvPr>
            <p:ph type="pic" sz="quarter" idx="13"/>
          </p:nvPr>
        </p:nvSpPr>
        <p:spPr>
          <a:xfrm>
            <a:off x="7734680" y="1"/>
            <a:ext cx="4456371" cy="6859185"/>
          </a:xfrm>
          <a:custGeom>
            <a:avLst/>
            <a:gdLst>
              <a:gd name="connsiteX0" fmla="*/ 770354 w 3342278"/>
              <a:gd name="connsiteY0" fmla="*/ 0 h 5144389"/>
              <a:gd name="connsiteX1" fmla="*/ 3342278 w 3342278"/>
              <a:gd name="connsiteY1" fmla="*/ 0 h 5144389"/>
              <a:gd name="connsiteX2" fmla="*/ 3342278 w 3342278"/>
              <a:gd name="connsiteY2" fmla="*/ 5144389 h 5144389"/>
              <a:gd name="connsiteX3" fmla="*/ 770608 w 3342278"/>
              <a:gd name="connsiteY3" fmla="*/ 5144389 h 5144389"/>
              <a:gd name="connsiteX4" fmla="*/ 228682 w 3342278"/>
              <a:gd name="connsiteY4" fmla="*/ 4017011 h 5144389"/>
              <a:gd name="connsiteX5" fmla="*/ 228682 w 3342278"/>
              <a:gd name="connsiteY5" fmla="*/ 4017010 h 5144389"/>
              <a:gd name="connsiteX6" fmla="*/ 770354 w 3342278"/>
              <a:gd name="connsiteY6" fmla="*/ 0 h 514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278" h="5144389">
                <a:moveTo>
                  <a:pt x="770354" y="0"/>
                </a:moveTo>
                <a:lnTo>
                  <a:pt x="3342278" y="0"/>
                </a:lnTo>
                <a:lnTo>
                  <a:pt x="3342278" y="5144389"/>
                </a:lnTo>
                <a:lnTo>
                  <a:pt x="770608" y="5144389"/>
                </a:lnTo>
                <a:cubicBezTo>
                  <a:pt x="540216" y="4794542"/>
                  <a:pt x="357942" y="4415355"/>
                  <a:pt x="228682" y="4017011"/>
                </a:cubicBezTo>
                <a:lnTo>
                  <a:pt x="228682" y="4017010"/>
                </a:lnTo>
                <a:cubicBezTo>
                  <a:pt x="-210148" y="2665259"/>
                  <a:pt x="-10897" y="1187625"/>
                  <a:pt x="770354" y="0"/>
                </a:cubicBezTo>
                <a:close/>
              </a:path>
            </a:pathLst>
          </a:custGeom>
        </p:spPr>
        <p:txBody>
          <a:bodyPr wrap="square">
            <a:noAutofit/>
          </a:bodyPr>
          <a:lstStyle/>
          <a:p>
            <a:endParaRPr lang="fi-FI" dirty="0"/>
          </a:p>
        </p:txBody>
      </p:sp>
      <p:sp>
        <p:nvSpPr>
          <p:cNvPr id="10" name="Otsikko 1"/>
          <p:cNvSpPr>
            <a:spLocks noGrp="1"/>
          </p:cNvSpPr>
          <p:nvPr>
            <p:ph type="ctrTitle"/>
          </p:nvPr>
        </p:nvSpPr>
        <p:spPr>
          <a:xfrm>
            <a:off x="575999" y="548680"/>
            <a:ext cx="6960000" cy="3956083"/>
          </a:xfrm>
        </p:spPr>
        <p:txBody>
          <a:bodyPr anchor="b" anchorCtr="0">
            <a:noAutofit/>
          </a:bodyPr>
          <a:lstStyle>
            <a:lvl1pPr algn="l">
              <a:defRPr sz="5333">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576000" y="4677139"/>
            <a:ext cx="6960000" cy="2016224"/>
          </a:xfrm>
        </p:spPr>
        <p:txBody>
          <a:bodyPr>
            <a:normAutofit/>
          </a:bodyPr>
          <a:lstStyle>
            <a:lvl1pPr marL="0" indent="0" algn="l">
              <a:spcBef>
                <a:spcPts val="0"/>
              </a:spcBef>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1251274882"/>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1_Väliotsikko ja kuva 2/3">
    <p:bg>
      <p:bgRef idx="1001">
        <a:schemeClr val="bg2"/>
      </p:bgRef>
    </p:bg>
    <p:spTree>
      <p:nvGrpSpPr>
        <p:cNvPr id="1" name=""/>
        <p:cNvGrpSpPr/>
        <p:nvPr/>
      </p:nvGrpSpPr>
      <p:grpSpPr>
        <a:xfrm>
          <a:off x="0" y="0"/>
          <a:ext cx="0" cy="0"/>
          <a:chOff x="0" y="0"/>
          <a:chExt cx="0" cy="0"/>
        </a:xfrm>
      </p:grpSpPr>
      <p:sp>
        <p:nvSpPr>
          <p:cNvPr id="7" name="Kuvan paikkamerkki 9">
            <a:extLst>
              <a:ext uri="{FF2B5EF4-FFF2-40B4-BE49-F238E27FC236}">
                <a16:creationId xmlns:a16="http://schemas.microsoft.com/office/drawing/2014/main" id="{B4104795-B654-374D-AA44-D3D604ED23CD}"/>
              </a:ext>
            </a:extLst>
          </p:cNvPr>
          <p:cNvSpPr>
            <a:spLocks noGrp="1"/>
          </p:cNvSpPr>
          <p:nvPr>
            <p:ph type="pic" sz="quarter" idx="13"/>
          </p:nvPr>
        </p:nvSpPr>
        <p:spPr>
          <a:xfrm>
            <a:off x="3973189" y="1"/>
            <a:ext cx="8218811" cy="6859185"/>
          </a:xfrm>
          <a:custGeom>
            <a:avLst/>
            <a:gdLst>
              <a:gd name="connsiteX0" fmla="*/ 769741 w 6164108"/>
              <a:gd name="connsiteY0" fmla="*/ 0 h 5144389"/>
              <a:gd name="connsiteX1" fmla="*/ 6164108 w 6164108"/>
              <a:gd name="connsiteY1" fmla="*/ 0 h 5144389"/>
              <a:gd name="connsiteX2" fmla="*/ 6164108 w 6164108"/>
              <a:gd name="connsiteY2" fmla="*/ 5144389 h 5144389"/>
              <a:gd name="connsiteX3" fmla="*/ 769995 w 6164108"/>
              <a:gd name="connsiteY3" fmla="*/ 5144389 h 5144389"/>
              <a:gd name="connsiteX4" fmla="*/ 228500 w 6164108"/>
              <a:gd name="connsiteY4" fmla="*/ 4017011 h 5144389"/>
              <a:gd name="connsiteX5" fmla="*/ 228500 w 6164108"/>
              <a:gd name="connsiteY5" fmla="*/ 4017010 h 5144389"/>
              <a:gd name="connsiteX6" fmla="*/ 769741 w 6164108"/>
              <a:gd name="connsiteY6" fmla="*/ 0 h 514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4108" h="5144389">
                <a:moveTo>
                  <a:pt x="769741" y="0"/>
                </a:moveTo>
                <a:lnTo>
                  <a:pt x="6164108" y="0"/>
                </a:lnTo>
                <a:lnTo>
                  <a:pt x="6164108" y="5144389"/>
                </a:lnTo>
                <a:lnTo>
                  <a:pt x="769995" y="5144389"/>
                </a:lnTo>
                <a:cubicBezTo>
                  <a:pt x="539785" y="4794542"/>
                  <a:pt x="357657" y="4415355"/>
                  <a:pt x="228500" y="4017011"/>
                </a:cubicBezTo>
                <a:lnTo>
                  <a:pt x="228500" y="4017010"/>
                </a:lnTo>
                <a:cubicBezTo>
                  <a:pt x="-209981" y="2665259"/>
                  <a:pt x="-10889" y="1187625"/>
                  <a:pt x="769741" y="0"/>
                </a:cubicBezTo>
                <a:close/>
              </a:path>
            </a:pathLst>
          </a:custGeom>
        </p:spPr>
        <p:txBody>
          <a:bodyPr wrap="square">
            <a:noAutofit/>
          </a:bodyPr>
          <a:lstStyle/>
          <a:p>
            <a:endParaRPr lang="fi-FI" dirty="0"/>
          </a:p>
        </p:txBody>
      </p:sp>
      <p:sp>
        <p:nvSpPr>
          <p:cNvPr id="10" name="Otsikko 1"/>
          <p:cNvSpPr>
            <a:spLocks noGrp="1"/>
          </p:cNvSpPr>
          <p:nvPr userDrawn="1">
            <p:ph type="ctrTitle"/>
          </p:nvPr>
        </p:nvSpPr>
        <p:spPr>
          <a:xfrm>
            <a:off x="575999" y="548680"/>
            <a:ext cx="3360000" cy="3956083"/>
          </a:xfrm>
        </p:spPr>
        <p:txBody>
          <a:bodyPr anchor="b" anchorCtr="0">
            <a:noAutofit/>
          </a:bodyPr>
          <a:lstStyle>
            <a:lvl1pPr algn="l">
              <a:defRPr sz="5333">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576000" y="4677139"/>
            <a:ext cx="3360000" cy="2016224"/>
          </a:xfrm>
        </p:spPr>
        <p:txBody>
          <a:bodyPr>
            <a:normAutofit/>
          </a:bodyPr>
          <a:lstStyle>
            <a:lvl1pPr marL="0" indent="0" algn="l">
              <a:spcBef>
                <a:spcPts val="0"/>
              </a:spcBef>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3662549978"/>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Tyhjä">
    <p:spTree>
      <p:nvGrpSpPr>
        <p:cNvPr id="1" name=""/>
        <p:cNvGrpSpPr/>
        <p:nvPr/>
      </p:nvGrpSpPr>
      <p:grpSpPr>
        <a:xfrm>
          <a:off x="0" y="0"/>
          <a:ext cx="0" cy="0"/>
          <a:chOff x="0" y="0"/>
          <a:chExt cx="0" cy="0"/>
        </a:xfrm>
      </p:grpSpPr>
      <p:sp>
        <p:nvSpPr>
          <p:cNvPr id="4" name="Dian numeron paikkamerkki 5"/>
          <p:cNvSpPr>
            <a:spLocks noGrp="1"/>
          </p:cNvSpPr>
          <p:nvPr>
            <p:ph type="sldNum" sz="quarter" idx="12"/>
          </p:nvPr>
        </p:nvSpPr>
        <p:spPr>
          <a:xfrm>
            <a:off x="-1" y="6497453"/>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3" name="Päivämäärän paikkamerkki 3"/>
          <p:cNvSpPr>
            <a:spLocks noGrp="1"/>
          </p:cNvSpPr>
          <p:nvPr>
            <p:ph type="dt" sz="half" idx="2"/>
          </p:nvPr>
        </p:nvSpPr>
        <p:spPr>
          <a:xfrm>
            <a:off x="577047" y="6497452"/>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E931ADD7-83EA-0241-B06B-D43CB2F96A7E}" type="datetime1">
              <a:rPr lang="fi-FI" smtClean="0"/>
              <a:t>16.10.2024</a:t>
            </a:fld>
            <a:endParaRPr lang="fi-FI" dirty="0"/>
          </a:p>
        </p:txBody>
      </p:sp>
      <p:sp>
        <p:nvSpPr>
          <p:cNvPr id="2" name="Alatunnisteen paikkamerkki 4"/>
          <p:cNvSpPr>
            <a:spLocks noGrp="1"/>
          </p:cNvSpPr>
          <p:nvPr>
            <p:ph type="ftr" sz="quarter" idx="11"/>
          </p:nvPr>
        </p:nvSpPr>
        <p:spPr>
          <a:xfrm>
            <a:off x="1583499" y="6497452"/>
            <a:ext cx="3648405" cy="258163"/>
          </a:xfrm>
          <a:prstGeom prst="rect">
            <a:avLst/>
          </a:prstGeom>
        </p:spPr>
        <p:txBody>
          <a:bodyPr/>
          <a:lstStyle>
            <a:lvl1pPr algn="l">
              <a:defRPr sz="1067">
                <a:solidFill>
                  <a:schemeClr val="tx1">
                    <a:lumMod val="50000"/>
                    <a:lumOff val="50000"/>
                  </a:schemeClr>
                </a:solidFill>
              </a:defRPr>
            </a:lvl1pPr>
          </a:lstStyle>
          <a:p>
            <a:r>
              <a:rPr lang="fi-FI" dirty="0"/>
              <a:t>Lorem ipsum</a:t>
            </a:r>
          </a:p>
        </p:txBody>
      </p:sp>
      <p:pic>
        <p:nvPicPr>
          <p:cNvPr id="11" name="Kuva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2088190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3_Lopetus">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47C6964E-0786-FF40-B4BA-E755C8993CD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5" name="Otsikko 1"/>
          <p:cNvSpPr>
            <a:spLocks noGrp="1"/>
          </p:cNvSpPr>
          <p:nvPr userDrawn="1">
            <p:ph type="ctrTitle" hasCustomPrompt="1"/>
          </p:nvPr>
        </p:nvSpPr>
        <p:spPr>
          <a:xfrm>
            <a:off x="5668106" y="2341010"/>
            <a:ext cx="6178703" cy="1866900"/>
          </a:xfrm>
        </p:spPr>
        <p:txBody>
          <a:bodyPr anchor="b" anchorCtr="0">
            <a:noAutofit/>
          </a:bodyPr>
          <a:lstStyle>
            <a:lvl1pPr algn="l">
              <a:defRPr sz="5333">
                <a:solidFill>
                  <a:srgbClr val="FFFFFF"/>
                </a:solidFill>
              </a:defRPr>
            </a:lvl1pPr>
          </a:lstStyle>
          <a:p>
            <a:r>
              <a:rPr lang="fi-FI" dirty="0"/>
              <a:t>Esityksen päättävä teksti</a:t>
            </a:r>
          </a:p>
        </p:txBody>
      </p:sp>
      <p:sp>
        <p:nvSpPr>
          <p:cNvPr id="96" name="Alaotsikko 2"/>
          <p:cNvSpPr>
            <a:spLocks noGrp="1"/>
          </p:cNvSpPr>
          <p:nvPr userDrawn="1">
            <p:ph type="subTitle" idx="1"/>
          </p:nvPr>
        </p:nvSpPr>
        <p:spPr>
          <a:xfrm>
            <a:off x="5668106" y="4550811"/>
            <a:ext cx="6127460" cy="1758509"/>
          </a:xfrm>
        </p:spPr>
        <p:txBody>
          <a:bodyPr>
            <a:normAutofit/>
          </a:bodyPr>
          <a:lstStyle>
            <a:lvl1pPr marL="0" indent="0" algn="l">
              <a:spcBef>
                <a:spcPts val="0"/>
              </a:spcBef>
              <a:buNone/>
              <a:defRPr sz="24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endParaRPr lang="fi-FI" dirty="0"/>
          </a:p>
        </p:txBody>
      </p:sp>
      <p:pic>
        <p:nvPicPr>
          <p:cNvPr id="11" name="Kuva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1328" y="6488848"/>
            <a:ext cx="5469931" cy="319101"/>
          </a:xfrm>
          <a:prstGeom prst="rect">
            <a:avLst/>
          </a:prstGeom>
        </p:spPr>
      </p:pic>
    </p:spTree>
    <p:extLst>
      <p:ext uri="{BB962C8B-B14F-4D97-AF65-F5344CB8AC3E}">
        <p14:creationId xmlns:p14="http://schemas.microsoft.com/office/powerpoint/2010/main" val="1495387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CB4F3CD4-1EBB-4610-AC42-0A7336CF480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E24F2756-8B02-493C-B87E-53653FB59FC1}"/>
              </a:ext>
            </a:extLst>
          </p:cNvPr>
          <p:cNvSpPr>
            <a:spLocks noGrp="1"/>
          </p:cNvSpPr>
          <p:nvPr>
            <p:ph type="title" hasCustomPrompt="1"/>
          </p:nvPr>
        </p:nvSpPr>
        <p:spPr>
          <a:xfrm>
            <a:off x="1117092" y="2660998"/>
            <a:ext cx="5843016" cy="1822133"/>
          </a:xfrm>
        </p:spPr>
        <p:txBody>
          <a:bodyPr anchor="t">
            <a:normAutofit/>
          </a:bodyPr>
          <a:lstStyle>
            <a:lvl1pPr>
              <a:defRPr sz="4000" baseline="0">
                <a:solidFill>
                  <a:schemeClr val="tx1"/>
                </a:solidFill>
              </a:defRPr>
            </a:lvl1pPr>
          </a:lstStyle>
          <a:p>
            <a:r>
              <a:rPr lang="fi-FI" dirty="0"/>
              <a:t>Lisää kuvaava otsikko</a:t>
            </a:r>
          </a:p>
        </p:txBody>
      </p:sp>
      <p:pic>
        <p:nvPicPr>
          <p:cNvPr id="18" name="Kuva 17">
            <a:extLst>
              <a:ext uri="{FF2B5EF4-FFF2-40B4-BE49-F238E27FC236}">
                <a16:creationId xmlns:a16="http://schemas.microsoft.com/office/drawing/2014/main" id="{43129E0C-99A1-46E5-A426-B39A4F51A4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4598718" y="5969850"/>
            <a:ext cx="1844509" cy="363167"/>
          </a:xfrm>
          <a:prstGeom prst="rect">
            <a:avLst/>
          </a:prstGeom>
        </p:spPr>
      </p:pic>
      <p:pic>
        <p:nvPicPr>
          <p:cNvPr id="13" name="Picture 12">
            <a:extLst>
              <a:ext uri="{FF2B5EF4-FFF2-40B4-BE49-F238E27FC236}">
                <a16:creationId xmlns:a16="http://schemas.microsoft.com/office/drawing/2014/main" id="{DFF4B6CF-B18C-4693-9EC4-3A8F2C287E8A}"/>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6010" y="4652847"/>
            <a:ext cx="3554397" cy="954937"/>
          </a:xfrm>
          <a:prstGeom prst="rect">
            <a:avLst/>
          </a:prstGeom>
        </p:spPr>
      </p:pic>
      <p:sp>
        <p:nvSpPr>
          <p:cNvPr id="9" name="Tekstin paikkamerkki 4">
            <a:extLst>
              <a:ext uri="{FF2B5EF4-FFF2-40B4-BE49-F238E27FC236}">
                <a16:creationId xmlns:a16="http://schemas.microsoft.com/office/drawing/2014/main" id="{48075D2B-B940-4139-B189-A8D683A4A764}"/>
              </a:ext>
            </a:extLst>
          </p:cNvPr>
          <p:cNvSpPr>
            <a:spLocks noGrp="1"/>
          </p:cNvSpPr>
          <p:nvPr>
            <p:ph type="body" sz="quarter" idx="13" hasCustomPrompt="1"/>
          </p:nvPr>
        </p:nvSpPr>
        <p:spPr>
          <a:xfrm>
            <a:off x="1452577" y="6492875"/>
            <a:ext cx="4200525" cy="365126"/>
          </a:xfrm>
        </p:spPr>
        <p:txBody>
          <a:bodyPr anchor="ctr">
            <a:normAutofit/>
          </a:bodyPr>
          <a:lstStyle>
            <a:lvl1pPr marL="0" indent="0">
              <a:buNone/>
              <a:defRPr sz="800"/>
            </a:lvl1pPr>
          </a:lstStyle>
          <a:p>
            <a:pPr lvl="0"/>
            <a:r>
              <a:rPr lang="fi-FI" dirty="0"/>
              <a:t>Vastuualue, tekijä, </a:t>
            </a:r>
            <a:r>
              <a:rPr lang="fi-FI" dirty="0" err="1"/>
              <a:t>twitter</a:t>
            </a:r>
            <a:r>
              <a:rPr lang="fi-FI" dirty="0"/>
              <a:t>-tunnus</a:t>
            </a:r>
          </a:p>
        </p:txBody>
      </p:sp>
      <p:sp>
        <p:nvSpPr>
          <p:cNvPr id="10" name="Date Placeholder 5">
            <a:extLst>
              <a:ext uri="{FF2B5EF4-FFF2-40B4-BE49-F238E27FC236}">
                <a16:creationId xmlns:a16="http://schemas.microsoft.com/office/drawing/2014/main" id="{2D22E4B4-521F-41C1-A76B-873F213A858C}"/>
              </a:ext>
            </a:extLst>
          </p:cNvPr>
          <p:cNvSpPr>
            <a:spLocks noGrp="1"/>
          </p:cNvSpPr>
          <p:nvPr>
            <p:ph type="dt" sz="half" idx="14"/>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1" name="Slide Number Placeholder 8">
            <a:extLst>
              <a:ext uri="{FF2B5EF4-FFF2-40B4-BE49-F238E27FC236}">
                <a16:creationId xmlns:a16="http://schemas.microsoft.com/office/drawing/2014/main" id="{E47FCAA8-52DD-497A-AA5C-A48BFD8845C0}"/>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42358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160046" y="1673225"/>
            <a:ext cx="7203279"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2595922" y="6466504"/>
            <a:ext cx="3588978"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16.10.2024</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0"/>
            <a:ext cx="3672901" cy="68580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fi-FI"/>
              <a:t>Lisää kuva napsauttamalla kuvaketta</a:t>
            </a:r>
            <a:endParaRPr lang="en-FI" dirty="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4160046" y="612000"/>
            <a:ext cx="7226254" cy="1108800"/>
          </a:xfrm>
        </p:spPr>
        <p:txBody>
          <a:bodyPr/>
          <a:lstStyle/>
          <a:p>
            <a:r>
              <a:rPr lang="fi-FI" noProof="0"/>
              <a:t>Muokkaa ots. perustyyl. napsautt.</a:t>
            </a:r>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2976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sältödia 1">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533E438E-088B-414A-889B-1884BF1AA86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327" cy="6858000"/>
          </a:xfrm>
          <a:prstGeom prst="rect">
            <a:avLst/>
          </a:prstGeom>
        </p:spPr>
      </p:pic>
      <p:pic>
        <p:nvPicPr>
          <p:cNvPr id="12" name="Kuva 11">
            <a:extLst>
              <a:ext uri="{FF2B5EF4-FFF2-40B4-BE49-F238E27FC236}">
                <a16:creationId xmlns:a16="http://schemas.microsoft.com/office/drawing/2014/main" id="{185AE012-21D7-4152-992C-E33490AEE457}"/>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4304776"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5291327" y="2195133"/>
            <a:ext cx="6394704" cy="3192842"/>
          </a:xfrm>
        </p:spPr>
        <p:txBody>
          <a:bodyPr>
            <a:normAutofit/>
          </a:bodyPr>
          <a:lstStyle>
            <a:lvl1pPr marL="285750" indent="-285750">
              <a:buFontTx/>
              <a:buBlip>
                <a:blip r:embed="rId4"/>
              </a:buBlip>
              <a:defRPr sz="2000" baseline="0">
                <a:solidFill>
                  <a:schemeClr val="tx1"/>
                </a:solidFill>
              </a:defRPr>
            </a:lvl1pPr>
          </a:lstStyle>
          <a:p>
            <a:pPr lvl="0"/>
            <a:endParaRPr lang="fi-FI" dirty="0"/>
          </a:p>
        </p:txBody>
      </p:sp>
      <p:pic>
        <p:nvPicPr>
          <p:cNvPr id="13" name="Picture 12">
            <a:extLst>
              <a:ext uri="{FF2B5EF4-FFF2-40B4-BE49-F238E27FC236}">
                <a16:creationId xmlns:a16="http://schemas.microsoft.com/office/drawing/2014/main" id="{2AA19D08-E390-411F-BF0A-2B9068FB07F9}"/>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369140" y="5662081"/>
            <a:ext cx="2615565" cy="702707"/>
          </a:xfrm>
          <a:prstGeom prst="rect">
            <a:avLst/>
          </a:prstGeom>
        </p:spPr>
      </p:pic>
      <p:sp>
        <p:nvSpPr>
          <p:cNvPr id="9" name="Date Placeholder 3">
            <a:extLst>
              <a:ext uri="{FF2B5EF4-FFF2-40B4-BE49-F238E27FC236}">
                <a16:creationId xmlns:a16="http://schemas.microsoft.com/office/drawing/2014/main" id="{7E928959-EC00-4A7D-A872-69D343896719}"/>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4" name="Slide Number Placeholder 6">
            <a:extLst>
              <a:ext uri="{FF2B5EF4-FFF2-40B4-BE49-F238E27FC236}">
                <a16:creationId xmlns:a16="http://schemas.microsoft.com/office/drawing/2014/main" id="{ECABB10E-5007-4EEB-8C5E-84B4E3D05E14}"/>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593364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sältödi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5785104"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719327" y="2206690"/>
            <a:ext cx="5785104" cy="3030332"/>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sp>
        <p:nvSpPr>
          <p:cNvPr id="14" name="Sisällön paikkamerkki 13">
            <a:extLst>
              <a:ext uri="{FF2B5EF4-FFF2-40B4-BE49-F238E27FC236}">
                <a16:creationId xmlns:a16="http://schemas.microsoft.com/office/drawing/2014/main" id="{B947DC9A-D4F4-4C13-8E4B-48C43E7B692D}"/>
              </a:ext>
            </a:extLst>
          </p:cNvPr>
          <p:cNvSpPr>
            <a:spLocks noGrp="1"/>
          </p:cNvSpPr>
          <p:nvPr>
            <p:ph sz="quarter" idx="14" hasCustomPrompt="1"/>
          </p:nvPr>
        </p:nvSpPr>
        <p:spPr>
          <a:xfrm>
            <a:off x="6943725" y="755269"/>
            <a:ext cx="5016627" cy="5224717"/>
          </a:xfrm>
        </p:spPr>
        <p:txBody>
          <a:bodyPr>
            <a:normAutofit/>
          </a:bodyPr>
          <a:lstStyle>
            <a:lvl1pPr marL="0" indent="0" algn="ctr">
              <a:buNone/>
              <a:defRPr sz="1400"/>
            </a:lvl1pPr>
          </a:lstStyle>
          <a:p>
            <a:pPr lvl="0"/>
            <a:r>
              <a:rPr lang="fi-FI" dirty="0"/>
              <a:t>Paikka infografiikalle/kuvalle</a:t>
            </a:r>
          </a:p>
        </p:txBody>
      </p:sp>
      <p:pic>
        <p:nvPicPr>
          <p:cNvPr id="12" name="Picture 11">
            <a:extLst>
              <a:ext uri="{FF2B5EF4-FFF2-40B4-BE49-F238E27FC236}">
                <a16:creationId xmlns:a16="http://schemas.microsoft.com/office/drawing/2014/main" id="{9E0B18B6-B674-4B3B-BF7E-2A973D59116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9" name="Date Placeholder 3">
            <a:extLst>
              <a:ext uri="{FF2B5EF4-FFF2-40B4-BE49-F238E27FC236}">
                <a16:creationId xmlns:a16="http://schemas.microsoft.com/office/drawing/2014/main" id="{9686D74D-1902-49E7-836E-04A9C8A11821}"/>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0" name="Slide Number Placeholder 6">
            <a:extLst>
              <a:ext uri="{FF2B5EF4-FFF2-40B4-BE49-F238E27FC236}">
                <a16:creationId xmlns:a16="http://schemas.microsoft.com/office/drawing/2014/main" id="{0E3214C1-9FAA-4A5F-853F-320536CE5FEE}"/>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978876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sältödia 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7089648"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719327" y="2206690"/>
            <a:ext cx="5257802" cy="3030332"/>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sp>
        <p:nvSpPr>
          <p:cNvPr id="9" name="Tekstin paikkamerkki 10">
            <a:extLst>
              <a:ext uri="{FF2B5EF4-FFF2-40B4-BE49-F238E27FC236}">
                <a16:creationId xmlns:a16="http://schemas.microsoft.com/office/drawing/2014/main" id="{551C7171-8391-4FC1-9DBB-15D1052D57EF}"/>
              </a:ext>
            </a:extLst>
          </p:cNvPr>
          <p:cNvSpPr>
            <a:spLocks noGrp="1"/>
          </p:cNvSpPr>
          <p:nvPr>
            <p:ph type="body" sz="quarter" idx="14"/>
          </p:nvPr>
        </p:nvSpPr>
        <p:spPr>
          <a:xfrm>
            <a:off x="6214873" y="2206689"/>
            <a:ext cx="5257802" cy="3261423"/>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pic>
        <p:nvPicPr>
          <p:cNvPr id="13" name="Picture 12">
            <a:extLst>
              <a:ext uri="{FF2B5EF4-FFF2-40B4-BE49-F238E27FC236}">
                <a16:creationId xmlns:a16="http://schemas.microsoft.com/office/drawing/2014/main" id="{00B8BBA0-D41D-43FF-BDD0-587FBF797FE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10" name="Date Placeholder 3">
            <a:extLst>
              <a:ext uri="{FF2B5EF4-FFF2-40B4-BE49-F238E27FC236}">
                <a16:creationId xmlns:a16="http://schemas.microsoft.com/office/drawing/2014/main" id="{49BE50EC-48F2-4338-94A8-5538094F33E3}"/>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2" name="Slide Number Placeholder 6">
            <a:extLst>
              <a:ext uri="{FF2B5EF4-FFF2-40B4-BE49-F238E27FC236}">
                <a16:creationId xmlns:a16="http://schemas.microsoft.com/office/drawing/2014/main" id="{11FD8D56-9BCD-4761-82C1-DBBF0C91CD95}"/>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4166582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sältödia 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7089648"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719327" y="2206690"/>
            <a:ext cx="10753348" cy="3030332"/>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pic>
        <p:nvPicPr>
          <p:cNvPr id="12" name="Picture 11">
            <a:extLst>
              <a:ext uri="{FF2B5EF4-FFF2-40B4-BE49-F238E27FC236}">
                <a16:creationId xmlns:a16="http://schemas.microsoft.com/office/drawing/2014/main" id="{2440A950-D632-41DC-94DF-7D8900C2681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7" name="Date Placeholder 3">
            <a:extLst>
              <a:ext uri="{FF2B5EF4-FFF2-40B4-BE49-F238E27FC236}">
                <a16:creationId xmlns:a16="http://schemas.microsoft.com/office/drawing/2014/main" id="{7D110D31-216C-430A-B14A-C90202B89464}"/>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9" name="Slide Number Placeholder 6">
            <a:extLst>
              <a:ext uri="{FF2B5EF4-FFF2-40B4-BE49-F238E27FC236}">
                <a16:creationId xmlns:a16="http://schemas.microsoft.com/office/drawing/2014/main" id="{ADB8E99E-23BF-4626-B332-5B8330A2E380}"/>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808305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7089648" cy="1325563"/>
          </a:xfrm>
        </p:spPr>
        <p:txBody>
          <a:bodyPr anchor="b">
            <a:normAutofit/>
          </a:bodyPr>
          <a:lstStyle>
            <a:lvl1pPr>
              <a:defRPr sz="4000" baseline="0">
                <a:solidFill>
                  <a:schemeClr val="accent1"/>
                </a:solidFill>
              </a:defRPr>
            </a:lvl1pPr>
          </a:lstStyle>
          <a:p>
            <a:r>
              <a:rPr lang="fi-FI" dirty="0"/>
              <a:t>Lisää kuvaava otsikko</a:t>
            </a:r>
          </a:p>
        </p:txBody>
      </p:sp>
      <p:pic>
        <p:nvPicPr>
          <p:cNvPr id="10" name="Picture 9">
            <a:extLst>
              <a:ext uri="{FF2B5EF4-FFF2-40B4-BE49-F238E27FC236}">
                <a16:creationId xmlns:a16="http://schemas.microsoft.com/office/drawing/2014/main" id="{86AF2824-6574-477F-A27E-CFA0E1D99F2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7" name="Date Placeholder 3">
            <a:extLst>
              <a:ext uri="{FF2B5EF4-FFF2-40B4-BE49-F238E27FC236}">
                <a16:creationId xmlns:a16="http://schemas.microsoft.com/office/drawing/2014/main" id="{5CE7CFE1-CA8C-4F32-8341-85A71DC09FF6}"/>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8" name="Slide Number Placeholder 6">
            <a:extLst>
              <a:ext uri="{FF2B5EF4-FFF2-40B4-BE49-F238E27FC236}">
                <a16:creationId xmlns:a16="http://schemas.microsoft.com/office/drawing/2014/main" id="{F3E94350-6859-4E8B-B8D4-98B40B2CD21A}"/>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342073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6968AA73-5BAB-4A7E-95A4-491693124B7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7540" y="0"/>
            <a:ext cx="10290075" cy="6858000"/>
          </a:xfrm>
          <a:prstGeom prst="rect">
            <a:avLst/>
          </a:prstGeom>
        </p:spPr>
      </p:pic>
      <p:sp>
        <p:nvSpPr>
          <p:cNvPr id="2" name="Otsikko 1">
            <a:extLst>
              <a:ext uri="{FF2B5EF4-FFF2-40B4-BE49-F238E27FC236}">
                <a16:creationId xmlns:a16="http://schemas.microsoft.com/office/drawing/2014/main" id="{E24F2756-8B02-493C-B87E-53653FB59FC1}"/>
              </a:ext>
            </a:extLst>
          </p:cNvPr>
          <p:cNvSpPr>
            <a:spLocks noGrp="1"/>
          </p:cNvSpPr>
          <p:nvPr>
            <p:ph type="title" hasCustomPrompt="1"/>
          </p:nvPr>
        </p:nvSpPr>
        <p:spPr>
          <a:xfrm>
            <a:off x="1117092" y="2135079"/>
            <a:ext cx="5843016" cy="1822133"/>
          </a:xfrm>
        </p:spPr>
        <p:txBody>
          <a:bodyPr anchor="ctr">
            <a:normAutofit/>
          </a:bodyPr>
          <a:lstStyle>
            <a:lvl1pPr>
              <a:defRPr sz="4000" baseline="0">
                <a:solidFill>
                  <a:schemeClr val="tx1"/>
                </a:solidFill>
              </a:defRPr>
            </a:lvl1pPr>
          </a:lstStyle>
          <a:p>
            <a:r>
              <a:rPr lang="fi-FI" dirty="0"/>
              <a:t>Lisää kuvaava otsikko</a:t>
            </a:r>
          </a:p>
        </p:txBody>
      </p:sp>
      <p:pic>
        <p:nvPicPr>
          <p:cNvPr id="12" name="Kuva 11">
            <a:extLst>
              <a:ext uri="{FF2B5EF4-FFF2-40B4-BE49-F238E27FC236}">
                <a16:creationId xmlns:a16="http://schemas.microsoft.com/office/drawing/2014/main" id="{C912FE13-42EA-407F-8044-992A2256E2E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428" y="4685681"/>
            <a:ext cx="3480290" cy="935027"/>
          </a:xfrm>
          <a:prstGeom prst="rect">
            <a:avLst/>
          </a:prstGeom>
        </p:spPr>
      </p:pic>
      <p:pic>
        <p:nvPicPr>
          <p:cNvPr id="17" name="Kuva 16">
            <a:extLst>
              <a:ext uri="{FF2B5EF4-FFF2-40B4-BE49-F238E27FC236}">
                <a16:creationId xmlns:a16="http://schemas.microsoft.com/office/drawing/2014/main" id="{0F27AD37-2655-4C00-83C5-3EFFD6DC90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598721" y="5982431"/>
            <a:ext cx="1967008" cy="387287"/>
          </a:xfrm>
          <a:prstGeom prst="rect">
            <a:avLst/>
          </a:prstGeom>
        </p:spPr>
      </p:pic>
      <p:sp>
        <p:nvSpPr>
          <p:cNvPr id="13" name="Tekstin paikkamerkki 4">
            <a:extLst>
              <a:ext uri="{FF2B5EF4-FFF2-40B4-BE49-F238E27FC236}">
                <a16:creationId xmlns:a16="http://schemas.microsoft.com/office/drawing/2014/main" id="{B8D8B76A-4EC9-4DE7-8CDF-31388AF9F224}"/>
              </a:ext>
            </a:extLst>
          </p:cNvPr>
          <p:cNvSpPr>
            <a:spLocks noGrp="1"/>
          </p:cNvSpPr>
          <p:nvPr>
            <p:ph type="body" sz="quarter" idx="13" hasCustomPrompt="1"/>
          </p:nvPr>
        </p:nvSpPr>
        <p:spPr>
          <a:xfrm>
            <a:off x="1452577" y="6492875"/>
            <a:ext cx="4200525" cy="365126"/>
          </a:xfrm>
        </p:spPr>
        <p:txBody>
          <a:bodyPr anchor="ctr">
            <a:normAutofit/>
          </a:bodyPr>
          <a:lstStyle>
            <a:lvl1pPr marL="0" indent="0">
              <a:buNone/>
              <a:defRPr sz="800"/>
            </a:lvl1pPr>
          </a:lstStyle>
          <a:p>
            <a:pPr lvl="0"/>
            <a:r>
              <a:rPr lang="fi-FI" dirty="0"/>
              <a:t>Vastuualue, tekijä, </a:t>
            </a:r>
            <a:r>
              <a:rPr lang="fi-FI" dirty="0" err="1"/>
              <a:t>twitter</a:t>
            </a:r>
            <a:r>
              <a:rPr lang="fi-FI" dirty="0"/>
              <a:t>-tunnus</a:t>
            </a:r>
          </a:p>
        </p:txBody>
      </p:sp>
      <p:sp>
        <p:nvSpPr>
          <p:cNvPr id="14" name="Date Placeholder 5">
            <a:extLst>
              <a:ext uri="{FF2B5EF4-FFF2-40B4-BE49-F238E27FC236}">
                <a16:creationId xmlns:a16="http://schemas.microsoft.com/office/drawing/2014/main" id="{0F3D545C-FC33-4F83-9F22-71530BEB9AC0}"/>
              </a:ext>
            </a:extLst>
          </p:cNvPr>
          <p:cNvSpPr>
            <a:spLocks noGrp="1"/>
          </p:cNvSpPr>
          <p:nvPr>
            <p:ph type="dt" sz="half" idx="14"/>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5" name="Slide Number Placeholder 8">
            <a:extLst>
              <a:ext uri="{FF2B5EF4-FFF2-40B4-BE49-F238E27FC236}">
                <a16:creationId xmlns:a16="http://schemas.microsoft.com/office/drawing/2014/main" id="{56B5E2D3-DF3F-41F4-A41D-9970E1F501B4}"/>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8110792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sältödi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11415302" cy="671195"/>
          </a:xfrm>
        </p:spPr>
        <p:txBody>
          <a:bodyPr anchor="b">
            <a:normAutofit/>
          </a:bodyPr>
          <a:lstStyle>
            <a:lvl1pPr>
              <a:defRPr sz="4000" baseline="0">
                <a:solidFill>
                  <a:schemeClr val="accent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0932" y="6120421"/>
            <a:ext cx="2099583" cy="564081"/>
          </a:xfrm>
          <a:prstGeom prst="rect">
            <a:avLst/>
          </a:prstGeom>
        </p:spPr>
      </p:pic>
      <p:sp>
        <p:nvSpPr>
          <p:cNvPr id="9" name="Date Placeholder 5">
            <a:extLst>
              <a:ext uri="{FF2B5EF4-FFF2-40B4-BE49-F238E27FC236}">
                <a16:creationId xmlns:a16="http://schemas.microsoft.com/office/drawing/2014/main" id="{C0353D9F-C558-4B04-AEAE-BFD03D7B133F}"/>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16.10.2024</a:t>
            </a:fld>
            <a:endParaRPr lang="fi-FI" dirty="0"/>
          </a:p>
        </p:txBody>
      </p:sp>
      <p:sp>
        <p:nvSpPr>
          <p:cNvPr id="16" name="Slide Number Placeholder 7">
            <a:extLst>
              <a:ext uri="{FF2B5EF4-FFF2-40B4-BE49-F238E27FC236}">
                <a16:creationId xmlns:a16="http://schemas.microsoft.com/office/drawing/2014/main" id="{5867C905-5D3D-47A5-9EBC-AA3A57B62118}"/>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4" name="Text Placeholder 3">
            <a:extLst>
              <a:ext uri="{FF2B5EF4-FFF2-40B4-BE49-F238E27FC236}">
                <a16:creationId xmlns:a16="http://schemas.microsoft.com/office/drawing/2014/main" id="{4054DA0E-B72E-4326-8EA9-8DBB9DCEF1B8}"/>
              </a:ext>
            </a:extLst>
          </p:cNvPr>
          <p:cNvSpPr>
            <a:spLocks noGrp="1"/>
          </p:cNvSpPr>
          <p:nvPr>
            <p:ph type="body" sz="quarter" idx="18"/>
          </p:nvPr>
        </p:nvSpPr>
        <p:spPr>
          <a:xfrm>
            <a:off x="388348" y="1220167"/>
            <a:ext cx="5707651" cy="4874437"/>
          </a:xfrm>
        </p:spPr>
        <p:txBody>
          <a:bodyPr/>
          <a:lstStyle>
            <a:lvl1pPr>
              <a:defRPr sz="2000" baseline="0"/>
            </a:lvl1pPr>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3" name="Text Placeholder 3">
            <a:extLst>
              <a:ext uri="{FF2B5EF4-FFF2-40B4-BE49-F238E27FC236}">
                <a16:creationId xmlns:a16="http://schemas.microsoft.com/office/drawing/2014/main" id="{555E70A0-7309-43E7-ABB9-2CBEA9A4886A}"/>
              </a:ext>
            </a:extLst>
          </p:cNvPr>
          <p:cNvSpPr>
            <a:spLocks noGrp="1"/>
          </p:cNvSpPr>
          <p:nvPr>
            <p:ph type="body" sz="quarter" idx="19"/>
          </p:nvPr>
        </p:nvSpPr>
        <p:spPr>
          <a:xfrm>
            <a:off x="6096000" y="1219049"/>
            <a:ext cx="5707653" cy="4874437"/>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464767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sältödi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11415302" cy="671195"/>
          </a:xfrm>
        </p:spPr>
        <p:txBody>
          <a:bodyPr anchor="b">
            <a:normAutofit/>
          </a:bodyPr>
          <a:lstStyle>
            <a:lvl1pPr>
              <a:defRPr sz="4000" baseline="0">
                <a:solidFill>
                  <a:schemeClr val="accent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0932" y="6120421"/>
            <a:ext cx="2099583" cy="564081"/>
          </a:xfrm>
          <a:prstGeom prst="rect">
            <a:avLst/>
          </a:prstGeom>
        </p:spPr>
      </p:pic>
      <p:sp>
        <p:nvSpPr>
          <p:cNvPr id="10" name="Date Placeholder 5">
            <a:extLst>
              <a:ext uri="{FF2B5EF4-FFF2-40B4-BE49-F238E27FC236}">
                <a16:creationId xmlns:a16="http://schemas.microsoft.com/office/drawing/2014/main" id="{1588811B-1FC1-404A-964A-D61ED56BC2C1}"/>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16.10.2024</a:t>
            </a:fld>
            <a:endParaRPr lang="fi-FI" dirty="0"/>
          </a:p>
        </p:txBody>
      </p:sp>
      <p:sp>
        <p:nvSpPr>
          <p:cNvPr id="13" name="Slide Number Placeholder 7">
            <a:extLst>
              <a:ext uri="{FF2B5EF4-FFF2-40B4-BE49-F238E27FC236}">
                <a16:creationId xmlns:a16="http://schemas.microsoft.com/office/drawing/2014/main" id="{3EF5CC2C-E2B2-4139-80EC-B95F443F6E80}"/>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4" name="Text Placeholder 3">
            <a:extLst>
              <a:ext uri="{FF2B5EF4-FFF2-40B4-BE49-F238E27FC236}">
                <a16:creationId xmlns:a16="http://schemas.microsoft.com/office/drawing/2014/main" id="{637AE885-7966-4276-9F78-ECE3B3221857}"/>
              </a:ext>
            </a:extLst>
          </p:cNvPr>
          <p:cNvSpPr>
            <a:spLocks noGrp="1"/>
          </p:cNvSpPr>
          <p:nvPr>
            <p:ph type="body" sz="quarter" idx="18"/>
          </p:nvPr>
        </p:nvSpPr>
        <p:spPr>
          <a:xfrm>
            <a:off x="388937" y="1219560"/>
            <a:ext cx="11414125" cy="4673240"/>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667039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sältödia 3">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7F21A0C-D9A2-4726-A98A-D7BFE71438D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9151" y="0"/>
            <a:ext cx="4822849"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7459784" cy="671195"/>
          </a:xfrm>
        </p:spPr>
        <p:txBody>
          <a:bodyPr anchor="b">
            <a:normAutofit/>
          </a:bodyPr>
          <a:lstStyle>
            <a:lvl1pPr>
              <a:defRPr sz="4000" baseline="0">
                <a:solidFill>
                  <a:schemeClr val="accent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0932" y="6120421"/>
            <a:ext cx="2099583" cy="564081"/>
          </a:xfrm>
          <a:prstGeom prst="rect">
            <a:avLst/>
          </a:prstGeom>
        </p:spPr>
      </p:pic>
      <p:sp>
        <p:nvSpPr>
          <p:cNvPr id="13" name="Date Placeholder 5">
            <a:extLst>
              <a:ext uri="{FF2B5EF4-FFF2-40B4-BE49-F238E27FC236}">
                <a16:creationId xmlns:a16="http://schemas.microsoft.com/office/drawing/2014/main" id="{A9624234-69F3-4555-84CC-D50E148BE3C5}"/>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16.10.2024</a:t>
            </a:fld>
            <a:endParaRPr lang="fi-FI" dirty="0"/>
          </a:p>
        </p:txBody>
      </p:sp>
      <p:sp>
        <p:nvSpPr>
          <p:cNvPr id="14" name="Slide Number Placeholder 7">
            <a:extLst>
              <a:ext uri="{FF2B5EF4-FFF2-40B4-BE49-F238E27FC236}">
                <a16:creationId xmlns:a16="http://schemas.microsoft.com/office/drawing/2014/main" id="{B62CDC34-6C0E-4592-A411-4BCF36A40AB5}"/>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8" name="Text Placeholder 3">
            <a:extLst>
              <a:ext uri="{FF2B5EF4-FFF2-40B4-BE49-F238E27FC236}">
                <a16:creationId xmlns:a16="http://schemas.microsoft.com/office/drawing/2014/main" id="{739C386D-08EF-4A60-89E3-E0FD567DE2E6}"/>
              </a:ext>
            </a:extLst>
          </p:cNvPr>
          <p:cNvSpPr>
            <a:spLocks noGrp="1"/>
          </p:cNvSpPr>
          <p:nvPr>
            <p:ph type="body" sz="quarter" idx="18"/>
          </p:nvPr>
        </p:nvSpPr>
        <p:spPr>
          <a:xfrm>
            <a:off x="388937" y="1219560"/>
            <a:ext cx="7459196" cy="4673240"/>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30044555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sältödia 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7459784" cy="671195"/>
          </a:xfrm>
        </p:spPr>
        <p:txBody>
          <a:bodyPr anchor="b">
            <a:normAutofit/>
          </a:bodyPr>
          <a:lstStyle>
            <a:lvl1pPr>
              <a:defRPr sz="4000" baseline="0">
                <a:solidFill>
                  <a:schemeClr val="tx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0932" y="6120000"/>
            <a:ext cx="2099583" cy="564081"/>
          </a:xfrm>
          <a:prstGeom prst="rect">
            <a:avLst/>
          </a:prstGeom>
        </p:spPr>
      </p:pic>
      <p:sp>
        <p:nvSpPr>
          <p:cNvPr id="9" name="Tekstin paikkamerkki 12">
            <a:extLst>
              <a:ext uri="{FF2B5EF4-FFF2-40B4-BE49-F238E27FC236}">
                <a16:creationId xmlns:a16="http://schemas.microsoft.com/office/drawing/2014/main" id="{A7C359C2-D338-4B29-9478-B55F1D086B7E}"/>
              </a:ext>
            </a:extLst>
          </p:cNvPr>
          <p:cNvSpPr>
            <a:spLocks noGrp="1"/>
          </p:cNvSpPr>
          <p:nvPr>
            <p:ph type="body" sz="quarter" idx="14" hasCustomPrompt="1"/>
          </p:nvPr>
        </p:nvSpPr>
        <p:spPr>
          <a:xfrm>
            <a:off x="8269586" y="1952216"/>
            <a:ext cx="2931306" cy="2945154"/>
          </a:xfrm>
          <a:prstGeom prst="roundRect">
            <a:avLst/>
          </a:prstGeom>
          <a:solidFill>
            <a:schemeClr val="accent3"/>
          </a:solidFill>
        </p:spPr>
        <p:txBody>
          <a:bodyPr anchor="ctr">
            <a:normAutofit/>
          </a:bodyPr>
          <a:lstStyle>
            <a:lvl1pPr marL="0" indent="0" algn="ctr">
              <a:buNone/>
              <a:defRPr sz="2000" b="1">
                <a:solidFill>
                  <a:schemeClr val="bg1"/>
                </a:solidFill>
                <a:latin typeface="+mj-lt"/>
              </a:defRPr>
            </a:lvl1pPr>
          </a:lstStyle>
          <a:p>
            <a:pPr lvl="0"/>
            <a:r>
              <a:rPr lang="fi-FI" dirty="0"/>
              <a:t>Lisää teksti napauttamalla</a:t>
            </a:r>
          </a:p>
        </p:txBody>
      </p:sp>
      <p:sp>
        <p:nvSpPr>
          <p:cNvPr id="14" name="Date Placeholder 5">
            <a:extLst>
              <a:ext uri="{FF2B5EF4-FFF2-40B4-BE49-F238E27FC236}">
                <a16:creationId xmlns:a16="http://schemas.microsoft.com/office/drawing/2014/main" id="{330ACFE1-813B-4748-8C26-57EBE80FB43D}"/>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16.10.2024</a:t>
            </a:fld>
            <a:endParaRPr lang="fi-FI" dirty="0"/>
          </a:p>
        </p:txBody>
      </p:sp>
      <p:sp>
        <p:nvSpPr>
          <p:cNvPr id="15" name="Slide Number Placeholder 7">
            <a:extLst>
              <a:ext uri="{FF2B5EF4-FFF2-40B4-BE49-F238E27FC236}">
                <a16:creationId xmlns:a16="http://schemas.microsoft.com/office/drawing/2014/main" id="{F2D35892-FA94-4DCA-A3BE-1E543F481659}"/>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8" name="Text Placeholder 3">
            <a:extLst>
              <a:ext uri="{FF2B5EF4-FFF2-40B4-BE49-F238E27FC236}">
                <a16:creationId xmlns:a16="http://schemas.microsoft.com/office/drawing/2014/main" id="{2C0E8A90-4606-4375-B90D-E52ECBDA3EDC}"/>
              </a:ext>
            </a:extLst>
          </p:cNvPr>
          <p:cNvSpPr>
            <a:spLocks noGrp="1"/>
          </p:cNvSpPr>
          <p:nvPr>
            <p:ph type="body" sz="quarter" idx="18"/>
          </p:nvPr>
        </p:nvSpPr>
        <p:spPr>
          <a:xfrm>
            <a:off x="388937" y="1219560"/>
            <a:ext cx="7459196" cy="4673240"/>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92850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096000" y="1673225"/>
            <a:ext cx="5267325"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4551722" y="6492108"/>
            <a:ext cx="3588978"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16.10.2024</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38100"/>
            <a:ext cx="5552501" cy="68961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fi-FI"/>
              <a:t>Lisää kuva napsauttamalla kuvaketta</a:t>
            </a:r>
            <a:endParaRPr lang="en-FI" dirty="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6096000" y="612000"/>
            <a:ext cx="5290300" cy="1108800"/>
          </a:xfrm>
        </p:spPr>
        <p:txBody>
          <a:bodyPr/>
          <a:lstStyle/>
          <a:p>
            <a:r>
              <a:rPr lang="fi-FI" noProof="0"/>
              <a:t>Muokkaa ots. perustyyl. napsautt.</a:t>
            </a:r>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5815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Sisältödi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5785104"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719327" y="2206690"/>
            <a:ext cx="5785104" cy="3030332"/>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sp>
        <p:nvSpPr>
          <p:cNvPr id="14" name="Sisällön paikkamerkki 13">
            <a:extLst>
              <a:ext uri="{FF2B5EF4-FFF2-40B4-BE49-F238E27FC236}">
                <a16:creationId xmlns:a16="http://schemas.microsoft.com/office/drawing/2014/main" id="{B947DC9A-D4F4-4C13-8E4B-48C43E7B692D}"/>
              </a:ext>
            </a:extLst>
          </p:cNvPr>
          <p:cNvSpPr>
            <a:spLocks noGrp="1"/>
          </p:cNvSpPr>
          <p:nvPr>
            <p:ph sz="quarter" idx="14" hasCustomPrompt="1"/>
          </p:nvPr>
        </p:nvSpPr>
        <p:spPr>
          <a:xfrm>
            <a:off x="6943725" y="755269"/>
            <a:ext cx="5016627" cy="5224717"/>
          </a:xfrm>
        </p:spPr>
        <p:txBody>
          <a:bodyPr>
            <a:normAutofit/>
          </a:bodyPr>
          <a:lstStyle>
            <a:lvl1pPr marL="0" indent="0" algn="ctr">
              <a:buNone/>
              <a:defRPr sz="1400"/>
            </a:lvl1pPr>
          </a:lstStyle>
          <a:p>
            <a:pPr lvl="0"/>
            <a:r>
              <a:rPr lang="fi-FI" dirty="0"/>
              <a:t>Paikka infografiikalle/kuvalle</a:t>
            </a:r>
          </a:p>
        </p:txBody>
      </p:sp>
      <p:pic>
        <p:nvPicPr>
          <p:cNvPr id="12" name="Picture 11">
            <a:extLst>
              <a:ext uri="{FF2B5EF4-FFF2-40B4-BE49-F238E27FC236}">
                <a16:creationId xmlns:a16="http://schemas.microsoft.com/office/drawing/2014/main" id="{9E0B18B6-B674-4B3B-BF7E-2A973D59116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9" name="Date Placeholder 3">
            <a:extLst>
              <a:ext uri="{FF2B5EF4-FFF2-40B4-BE49-F238E27FC236}">
                <a16:creationId xmlns:a16="http://schemas.microsoft.com/office/drawing/2014/main" id="{9686D74D-1902-49E7-836E-04A9C8A11821}"/>
              </a:ext>
            </a:extLst>
          </p:cNvPr>
          <p:cNvSpPr>
            <a:spLocks noGrp="1"/>
          </p:cNvSpPr>
          <p:nvPr>
            <p:ph type="dt" sz="half" idx="10"/>
          </p:nvPr>
        </p:nvSpPr>
        <p:spPr>
          <a:xfrm>
            <a:off x="530176" y="6492875"/>
            <a:ext cx="878000" cy="365125"/>
          </a:xfrm>
        </p:spPr>
        <p:txBody>
          <a:bodyPr/>
          <a:lstStyle/>
          <a:p>
            <a:pPr algn="l"/>
            <a:fld id="{DE82D2A4-9804-4781-8824-9316AAFC8C4F}" type="datetime1">
              <a:rPr lang="fi-FI" smtClean="0"/>
              <a:t>16.10.2024</a:t>
            </a:fld>
            <a:endParaRPr lang="fi-FI" dirty="0"/>
          </a:p>
        </p:txBody>
      </p:sp>
      <p:sp>
        <p:nvSpPr>
          <p:cNvPr id="10" name="Slide Number Placeholder 6">
            <a:extLst>
              <a:ext uri="{FF2B5EF4-FFF2-40B4-BE49-F238E27FC236}">
                <a16:creationId xmlns:a16="http://schemas.microsoft.com/office/drawing/2014/main" id="{0E3214C1-9FAA-4A5F-853F-320536CE5FEE}"/>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989405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sältödia 1">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C99E8A1C-E018-4248-9BFC-9C7B6042D89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41520" y="0"/>
            <a:ext cx="7650480"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5291327" y="2195132"/>
            <a:ext cx="6394704" cy="3730625"/>
          </a:xfrm>
        </p:spPr>
        <p:txBody>
          <a:bodyPr>
            <a:normAutofit/>
          </a:bodyPr>
          <a:lstStyle>
            <a:lvl1pPr marL="285750" indent="-285750">
              <a:buFontTx/>
              <a:buBlip>
                <a:blip r:embed="rId3"/>
              </a:buBlip>
              <a:defRPr sz="2000" baseline="0">
                <a:solidFill>
                  <a:schemeClr val="bg1"/>
                </a:solidFill>
              </a:defRPr>
            </a:lvl1pPr>
            <a:lvl2pPr>
              <a:defRPr sz="1800"/>
            </a:lvl2pPr>
            <a:lvl3pPr indent="-216000">
              <a:defRPr sz="1600"/>
            </a:lvl3pPr>
            <a:lvl4pPr indent="-216000">
              <a:defRPr sz="1400"/>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21" name="Kuva 20">
            <a:extLst>
              <a:ext uri="{FF2B5EF4-FFF2-40B4-BE49-F238E27FC236}">
                <a16:creationId xmlns:a16="http://schemas.microsoft.com/office/drawing/2014/main" id="{9DD399C8-6316-4864-9BAA-94F5D2F92C8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8109" y="701040"/>
            <a:ext cx="1285679" cy="1917745"/>
          </a:xfrm>
          <a:prstGeom prst="rect">
            <a:avLst/>
          </a:prstGeom>
        </p:spPr>
      </p:pic>
      <p:sp>
        <p:nvSpPr>
          <p:cNvPr id="10" name="Tekstin paikkamerkki 12">
            <a:extLst>
              <a:ext uri="{FF2B5EF4-FFF2-40B4-BE49-F238E27FC236}">
                <a16:creationId xmlns:a16="http://schemas.microsoft.com/office/drawing/2014/main" id="{26216C48-C8F7-4114-AA22-4480D7E96BD4}"/>
              </a:ext>
              <a:ext uri="{C183D7F6-B498-43B3-948B-1728B52AA6E4}">
                <adec:decorative xmlns:adec="http://schemas.microsoft.com/office/drawing/2017/decorative" val="0"/>
              </a:ext>
            </a:extLst>
          </p:cNvPr>
          <p:cNvSpPr>
            <a:spLocks noGrp="1"/>
          </p:cNvSpPr>
          <p:nvPr>
            <p:ph type="body" sz="quarter" idx="14"/>
          </p:nvPr>
        </p:nvSpPr>
        <p:spPr>
          <a:xfrm>
            <a:off x="1115909" y="1650220"/>
            <a:ext cx="2641728" cy="2133600"/>
          </a:xfrm>
        </p:spPr>
        <p:txBody>
          <a:bodyPr>
            <a:normAutofit/>
          </a:bodyPr>
          <a:lstStyle>
            <a:lvl1pPr marL="0" indent="0" algn="ctr">
              <a:buNone/>
              <a:defRPr sz="2400" b="1">
                <a:solidFill>
                  <a:schemeClr val="tx2"/>
                </a:solidFill>
                <a:latin typeface="+mj-lt"/>
              </a:defRPr>
            </a:lvl1pPr>
          </a:lstStyle>
          <a:p>
            <a:pPr lvl="0"/>
            <a:r>
              <a:rPr lang="fi-FI"/>
              <a:t>Muokkaa tekstin perustyylejä napsauttamalla</a:t>
            </a:r>
          </a:p>
        </p:txBody>
      </p:sp>
      <p:pic>
        <p:nvPicPr>
          <p:cNvPr id="14" name="Picture 13">
            <a:extLst>
              <a:ext uri="{FF2B5EF4-FFF2-40B4-BE49-F238E27FC236}">
                <a16:creationId xmlns:a16="http://schemas.microsoft.com/office/drawing/2014/main" id="{34EFD235-3DC8-40F6-A0E7-2438E5421543}"/>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2449" y="5211950"/>
            <a:ext cx="2653232" cy="712827"/>
          </a:xfrm>
          <a:prstGeom prst="rect">
            <a:avLst/>
          </a:prstGeom>
        </p:spPr>
      </p:pic>
      <p:sp>
        <p:nvSpPr>
          <p:cNvPr id="12" name="Date Placeholder 5">
            <a:extLst>
              <a:ext uri="{FF2B5EF4-FFF2-40B4-BE49-F238E27FC236}">
                <a16:creationId xmlns:a16="http://schemas.microsoft.com/office/drawing/2014/main" id="{85A97DC6-B8AE-48D6-848E-F5160C95302F}"/>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3" name="Slide Number Placeholder 8">
            <a:extLst>
              <a:ext uri="{FF2B5EF4-FFF2-40B4-BE49-F238E27FC236}">
                <a16:creationId xmlns:a16="http://schemas.microsoft.com/office/drawing/2014/main" id="{8C3CC57A-A20C-466C-819F-6FD3FBC9BEB5}"/>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35452469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sältödia 2">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C99E8A1C-E018-4248-9BFC-9C7B6042D89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91038" y="0"/>
            <a:ext cx="7800962"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bg1"/>
                </a:solidFill>
              </a:defRPr>
            </a:lvl1pPr>
          </a:lstStyle>
          <a:p>
            <a:r>
              <a:rPr lang="fi-FI" dirty="0"/>
              <a:t>Lisää kuvaava otsikko</a:t>
            </a:r>
          </a:p>
        </p:txBody>
      </p:sp>
      <p:pic>
        <p:nvPicPr>
          <p:cNvPr id="10" name="Kuva 9">
            <a:extLst>
              <a:ext uri="{FF2B5EF4-FFF2-40B4-BE49-F238E27FC236}">
                <a16:creationId xmlns:a16="http://schemas.microsoft.com/office/drawing/2014/main" id="{1C865A46-0811-476F-95B1-66F290B1233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8109" y="701040"/>
            <a:ext cx="1285679" cy="1917745"/>
          </a:xfrm>
          <a:prstGeom prst="rect">
            <a:avLst/>
          </a:prstGeom>
        </p:spPr>
      </p:pic>
      <p:sp>
        <p:nvSpPr>
          <p:cNvPr id="12" name="Tekstin paikkamerkki 10">
            <a:extLst>
              <a:ext uri="{FF2B5EF4-FFF2-40B4-BE49-F238E27FC236}">
                <a16:creationId xmlns:a16="http://schemas.microsoft.com/office/drawing/2014/main" id="{332C7A61-BF09-4716-AF9C-8FCE8803278F}"/>
              </a:ext>
            </a:extLst>
          </p:cNvPr>
          <p:cNvSpPr>
            <a:spLocks noGrp="1"/>
          </p:cNvSpPr>
          <p:nvPr>
            <p:ph type="body" sz="quarter" idx="13"/>
          </p:nvPr>
        </p:nvSpPr>
        <p:spPr>
          <a:xfrm>
            <a:off x="5291327" y="2195132"/>
            <a:ext cx="6394704" cy="3730625"/>
          </a:xfrm>
        </p:spPr>
        <p:txBody>
          <a:bodyPr>
            <a:normAutofit/>
          </a:bodyPr>
          <a:lstStyle>
            <a:lvl1pPr marL="285750" indent="-285750">
              <a:buFontTx/>
              <a:buBlip>
                <a:blip r:embed="rId4"/>
              </a:buBlip>
              <a:defRPr sz="2000" baseline="0">
                <a:solidFill>
                  <a:schemeClr val="bg1"/>
                </a:solidFill>
              </a:defRPr>
            </a:lvl1pPr>
          </a:lstStyle>
          <a:p>
            <a:pPr lvl="0"/>
            <a:r>
              <a:rPr lang="fi-FI"/>
              <a:t>Muokkaa tekstin perustyylejä napsauttamalla</a:t>
            </a:r>
          </a:p>
        </p:txBody>
      </p:sp>
      <p:sp>
        <p:nvSpPr>
          <p:cNvPr id="11" name="Tekstin paikkamerkki 12">
            <a:extLst>
              <a:ext uri="{FF2B5EF4-FFF2-40B4-BE49-F238E27FC236}">
                <a16:creationId xmlns:a16="http://schemas.microsoft.com/office/drawing/2014/main" id="{2332E9A1-2DBE-4997-86CB-CB952315796A}"/>
              </a:ext>
              <a:ext uri="{C183D7F6-B498-43B3-948B-1728B52AA6E4}">
                <adec:decorative xmlns:adec="http://schemas.microsoft.com/office/drawing/2017/decorative" val="0"/>
              </a:ext>
            </a:extLst>
          </p:cNvPr>
          <p:cNvSpPr>
            <a:spLocks noGrp="1"/>
          </p:cNvSpPr>
          <p:nvPr>
            <p:ph type="body" sz="quarter" idx="14"/>
          </p:nvPr>
        </p:nvSpPr>
        <p:spPr>
          <a:xfrm>
            <a:off x="1115909" y="1650220"/>
            <a:ext cx="2641728" cy="2133600"/>
          </a:xfrm>
        </p:spPr>
        <p:txBody>
          <a:bodyPr>
            <a:normAutofit/>
          </a:bodyPr>
          <a:lstStyle>
            <a:lvl1pPr marL="0" indent="0" algn="ctr">
              <a:buNone/>
              <a:defRPr sz="2400" b="1">
                <a:solidFill>
                  <a:schemeClr val="tx2"/>
                </a:solidFill>
                <a:latin typeface="+mj-lt"/>
              </a:defRPr>
            </a:lvl1pPr>
          </a:lstStyle>
          <a:p>
            <a:pPr lvl="0"/>
            <a:r>
              <a:rPr lang="fi-FI"/>
              <a:t>Muokkaa tekstin perustyylejä napsauttamalla</a:t>
            </a:r>
          </a:p>
        </p:txBody>
      </p:sp>
      <p:pic>
        <p:nvPicPr>
          <p:cNvPr id="16" name="Picture 15">
            <a:extLst>
              <a:ext uri="{FF2B5EF4-FFF2-40B4-BE49-F238E27FC236}">
                <a16:creationId xmlns:a16="http://schemas.microsoft.com/office/drawing/2014/main" id="{D8C21228-E7F4-479E-AE71-AE931C3E7858}"/>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2449" y="5212800"/>
            <a:ext cx="2653232" cy="712827"/>
          </a:xfrm>
          <a:prstGeom prst="rect">
            <a:avLst/>
          </a:prstGeom>
        </p:spPr>
      </p:pic>
      <p:sp>
        <p:nvSpPr>
          <p:cNvPr id="13" name="Date Placeholder 5">
            <a:extLst>
              <a:ext uri="{FF2B5EF4-FFF2-40B4-BE49-F238E27FC236}">
                <a16:creationId xmlns:a16="http://schemas.microsoft.com/office/drawing/2014/main" id="{C602EC79-46F8-4085-887A-0B6584F69353}"/>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4" name="Slide Number Placeholder 8">
            <a:extLst>
              <a:ext uri="{FF2B5EF4-FFF2-40B4-BE49-F238E27FC236}">
                <a16:creationId xmlns:a16="http://schemas.microsoft.com/office/drawing/2014/main" id="{27AFECC6-49EF-4831-9337-3BFDEB10081B}"/>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725958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sältödia 3">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C99E8A1C-E018-4248-9BFC-9C7B6042D89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91038" y="0"/>
            <a:ext cx="7800962"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ACEB8503-5096-435E-97A0-AD39D76C9CE6}"/>
              </a:ext>
            </a:extLst>
          </p:cNvPr>
          <p:cNvSpPr>
            <a:spLocks noGrp="1"/>
          </p:cNvSpPr>
          <p:nvPr>
            <p:ph type="body" sz="quarter" idx="13"/>
          </p:nvPr>
        </p:nvSpPr>
        <p:spPr>
          <a:xfrm>
            <a:off x="5291327" y="2195132"/>
            <a:ext cx="6394704" cy="3730625"/>
          </a:xfrm>
        </p:spPr>
        <p:txBody>
          <a:bodyPr>
            <a:normAutofit/>
          </a:bodyPr>
          <a:lstStyle>
            <a:lvl1pPr marL="285750" indent="-285750">
              <a:buFontTx/>
              <a:buBlip>
                <a:blip r:embed="rId3"/>
              </a:buBlip>
              <a:defRPr sz="2000" baseline="0">
                <a:solidFill>
                  <a:schemeClr val="bg1"/>
                </a:solidFill>
              </a:defRPr>
            </a:lvl1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 uri="{C183D7F6-B498-43B3-948B-1728B52AA6E4}">
                <adec:decorative xmlns:adec="http://schemas.microsoft.com/office/drawing/2017/decorative" val="0"/>
              </a:ext>
            </a:extLst>
          </p:cNvPr>
          <p:cNvSpPr>
            <a:spLocks noGrp="1"/>
          </p:cNvSpPr>
          <p:nvPr>
            <p:ph type="body" sz="quarter" idx="14"/>
          </p:nvPr>
        </p:nvSpPr>
        <p:spPr>
          <a:xfrm>
            <a:off x="1115909" y="1649163"/>
            <a:ext cx="2641728" cy="2133600"/>
          </a:xfrm>
        </p:spPr>
        <p:txBody>
          <a:bodyPr>
            <a:normAutofit/>
          </a:bodyPr>
          <a:lstStyle>
            <a:lvl1pPr marL="0" indent="0" algn="ctr">
              <a:buNone/>
              <a:defRPr sz="2400" b="1">
                <a:solidFill>
                  <a:schemeClr val="tx2"/>
                </a:solidFill>
                <a:latin typeface="+mj-lt"/>
              </a:defRPr>
            </a:lvl1pPr>
          </a:lstStyle>
          <a:p>
            <a:pPr lvl="0"/>
            <a:r>
              <a:rPr lang="fi-FI"/>
              <a:t>Muokkaa tekstin perustyylejä napsauttamalla</a:t>
            </a:r>
          </a:p>
        </p:txBody>
      </p:sp>
      <p:pic>
        <p:nvPicPr>
          <p:cNvPr id="10" name="Kuva 9">
            <a:extLst>
              <a:ext uri="{FF2B5EF4-FFF2-40B4-BE49-F238E27FC236}">
                <a16:creationId xmlns:a16="http://schemas.microsoft.com/office/drawing/2014/main" id="{9D4306B0-0621-4281-8D93-C1B874BF3CF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8109" y="701040"/>
            <a:ext cx="1285679" cy="1917745"/>
          </a:xfrm>
          <a:prstGeom prst="rect">
            <a:avLst/>
          </a:prstGeom>
        </p:spPr>
      </p:pic>
      <p:pic>
        <p:nvPicPr>
          <p:cNvPr id="14" name="Picture 13">
            <a:extLst>
              <a:ext uri="{FF2B5EF4-FFF2-40B4-BE49-F238E27FC236}">
                <a16:creationId xmlns:a16="http://schemas.microsoft.com/office/drawing/2014/main" id="{0130461A-B467-4B15-A9DC-1BA9CEC49EAE}"/>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2449" y="5211950"/>
            <a:ext cx="2653232" cy="712827"/>
          </a:xfrm>
          <a:prstGeom prst="rect">
            <a:avLst/>
          </a:prstGeom>
        </p:spPr>
      </p:pic>
      <p:sp>
        <p:nvSpPr>
          <p:cNvPr id="12" name="Date Placeholder 5">
            <a:extLst>
              <a:ext uri="{FF2B5EF4-FFF2-40B4-BE49-F238E27FC236}">
                <a16:creationId xmlns:a16="http://schemas.microsoft.com/office/drawing/2014/main" id="{3AD7436C-F209-41D2-8A42-FD71A0F8119D}"/>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5" name="Slide Number Placeholder 8">
            <a:extLst>
              <a:ext uri="{FF2B5EF4-FFF2-40B4-BE49-F238E27FC236}">
                <a16:creationId xmlns:a16="http://schemas.microsoft.com/office/drawing/2014/main" id="{71B37624-3571-4A31-8DA4-91E1CA1C2305}"/>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3801000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sältödia 4">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C99E8A1C-E018-4248-9BFC-9C7B6042D89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91038" y="0"/>
            <a:ext cx="7800962" cy="6858000"/>
          </a:xfrm>
          <a:prstGeom prst="rect">
            <a:avLst/>
          </a:prstGeom>
        </p:spPr>
      </p:pic>
      <p:sp>
        <p:nvSpPr>
          <p:cNvPr id="3" name="Rectangle 2">
            <a:extLst>
              <a:ext uri="{FF2B5EF4-FFF2-40B4-BE49-F238E27FC236}">
                <a16:creationId xmlns:a16="http://schemas.microsoft.com/office/drawing/2014/main" id="{671107B2-F3B6-46BD-B8F0-E325B937479B}"/>
              </a:ext>
              <a:ext uri="{C183D7F6-B498-43B3-948B-1728B52AA6E4}">
                <adec:decorative xmlns:adec="http://schemas.microsoft.com/office/drawing/2017/decorative" val="1"/>
              </a:ext>
            </a:extLst>
          </p:cNvPr>
          <p:cNvSpPr/>
          <p:nvPr userDrawn="1"/>
        </p:nvSpPr>
        <p:spPr>
          <a:xfrm>
            <a:off x="4686000" y="0"/>
            <a:ext cx="750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tx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ACEB8503-5096-435E-97A0-AD39D76C9CE6}"/>
              </a:ext>
            </a:extLst>
          </p:cNvPr>
          <p:cNvSpPr>
            <a:spLocks noGrp="1"/>
          </p:cNvSpPr>
          <p:nvPr>
            <p:ph type="body" sz="quarter" idx="13"/>
          </p:nvPr>
        </p:nvSpPr>
        <p:spPr>
          <a:xfrm>
            <a:off x="5291327" y="2195132"/>
            <a:ext cx="6394704" cy="3730625"/>
          </a:xfrm>
        </p:spPr>
        <p:txBody>
          <a:bodyPr>
            <a:normAutofit/>
          </a:bodyPr>
          <a:lstStyle>
            <a:lvl1pPr marL="285750" indent="-285750">
              <a:buFontTx/>
              <a:buBlip>
                <a:blip r:embed="rId3"/>
              </a:buBlip>
              <a:defRPr sz="2000" baseline="0">
                <a:solidFill>
                  <a:schemeClr val="tx1"/>
                </a:solidFill>
              </a:defRPr>
            </a:lvl1pPr>
            <a:lvl2pPr marL="742950" indent="-285750">
              <a:buFontTx/>
              <a:buBlip>
                <a:blip r:embed="rId3"/>
              </a:buBlip>
              <a:defRPr>
                <a:solidFill>
                  <a:schemeClr val="tx1"/>
                </a:solidFill>
              </a:defRPr>
            </a:lvl2pPr>
            <a:lvl3pPr marL="1085850" indent="-171450">
              <a:buFontTx/>
              <a:buBlip>
                <a:blip r:embed="rId3"/>
              </a:buBlip>
              <a:defRPr>
                <a:solidFill>
                  <a:schemeClr val="tx1"/>
                </a:solidFill>
              </a:defRPr>
            </a:lvl3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 uri="{C183D7F6-B498-43B3-948B-1728B52AA6E4}">
                <adec:decorative xmlns:adec="http://schemas.microsoft.com/office/drawing/2017/decorative" val="0"/>
              </a:ext>
            </a:extLst>
          </p:cNvPr>
          <p:cNvSpPr>
            <a:spLocks noGrp="1"/>
          </p:cNvSpPr>
          <p:nvPr>
            <p:ph type="body" sz="quarter" idx="14"/>
          </p:nvPr>
        </p:nvSpPr>
        <p:spPr>
          <a:xfrm>
            <a:off x="1115909" y="1641980"/>
            <a:ext cx="2641728" cy="2133600"/>
          </a:xfrm>
        </p:spPr>
        <p:txBody>
          <a:bodyPr>
            <a:normAutofit/>
          </a:bodyPr>
          <a:lstStyle>
            <a:lvl1pPr marL="0" indent="0" algn="ctr">
              <a:buNone/>
              <a:defRPr sz="2400" b="1">
                <a:solidFill>
                  <a:schemeClr val="tx2"/>
                </a:solidFill>
                <a:latin typeface="+mj-lt"/>
              </a:defRPr>
            </a:lvl1pPr>
          </a:lstStyle>
          <a:p>
            <a:pPr lvl="0"/>
            <a:r>
              <a:rPr lang="fi-FI"/>
              <a:t>Muokkaa tekstin perustyylejä napsauttamalla</a:t>
            </a:r>
          </a:p>
        </p:txBody>
      </p:sp>
      <p:pic>
        <p:nvPicPr>
          <p:cNvPr id="10" name="Kuva 9">
            <a:extLst>
              <a:ext uri="{FF2B5EF4-FFF2-40B4-BE49-F238E27FC236}">
                <a16:creationId xmlns:a16="http://schemas.microsoft.com/office/drawing/2014/main" id="{9D4306B0-0621-4281-8D93-C1B874BF3CF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98109" y="701040"/>
            <a:ext cx="1285679" cy="1903379"/>
          </a:xfrm>
          <a:prstGeom prst="rect">
            <a:avLst/>
          </a:prstGeom>
        </p:spPr>
      </p:pic>
      <p:pic>
        <p:nvPicPr>
          <p:cNvPr id="14" name="Picture 13">
            <a:extLst>
              <a:ext uri="{FF2B5EF4-FFF2-40B4-BE49-F238E27FC236}">
                <a16:creationId xmlns:a16="http://schemas.microsoft.com/office/drawing/2014/main" id="{A8B82051-9DE8-4E14-A7D3-82A086FB919E}"/>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2449" y="5212800"/>
            <a:ext cx="2653232" cy="712827"/>
          </a:xfrm>
          <a:prstGeom prst="rect">
            <a:avLst/>
          </a:prstGeom>
        </p:spPr>
      </p:pic>
      <p:sp>
        <p:nvSpPr>
          <p:cNvPr id="12" name="Date Placeholder 5">
            <a:extLst>
              <a:ext uri="{FF2B5EF4-FFF2-40B4-BE49-F238E27FC236}">
                <a16:creationId xmlns:a16="http://schemas.microsoft.com/office/drawing/2014/main" id="{2AA508E9-B9BC-4A79-A698-6CAF52FA0699}"/>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5" name="Slide Number Placeholder 8">
            <a:extLst>
              <a:ext uri="{FF2B5EF4-FFF2-40B4-BE49-F238E27FC236}">
                <a16:creationId xmlns:a16="http://schemas.microsoft.com/office/drawing/2014/main" id="{FB11CF71-55E7-4156-99BC-013EC44EE886}"/>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937939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sältödia 5">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98316FA5-349E-412C-B294-BAA9A5BCFAC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39246" y="0"/>
            <a:ext cx="6452753" cy="6858000"/>
          </a:xfrm>
          <a:prstGeom prst="rect">
            <a:avLst/>
          </a:prstGeom>
        </p:spPr>
      </p:pic>
      <p:sp>
        <p:nvSpPr>
          <p:cNvPr id="5" name="Suorakulmio 4">
            <a:extLst>
              <a:ext uri="{FF2B5EF4-FFF2-40B4-BE49-F238E27FC236}">
                <a16:creationId xmlns:a16="http://schemas.microsoft.com/office/drawing/2014/main" id="{59430044-AE5C-408C-8C1E-FE154F69873B}"/>
              </a:ext>
              <a:ext uri="{C183D7F6-B498-43B3-948B-1728B52AA6E4}">
                <adec:decorative xmlns:adec="http://schemas.microsoft.com/office/drawing/2017/decorative" val="1"/>
              </a:ext>
            </a:extLst>
          </p:cNvPr>
          <p:cNvSpPr/>
          <p:nvPr userDrawn="1"/>
        </p:nvSpPr>
        <p:spPr>
          <a:xfrm>
            <a:off x="6210300" y="5570537"/>
            <a:ext cx="3409950" cy="1104900"/>
          </a:xfrm>
          <a:prstGeom prst="rect">
            <a:avLst/>
          </a:prstGeom>
          <a:solidFill>
            <a:srgbClr val="293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0" name="Tekstin paikkamerkki 10">
            <a:extLst>
              <a:ext uri="{FF2B5EF4-FFF2-40B4-BE49-F238E27FC236}">
                <a16:creationId xmlns:a16="http://schemas.microsoft.com/office/drawing/2014/main" id="{5FE2D09A-0EF6-4246-8C88-37F94FCB226E}"/>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3"/>
              </a:buBlip>
              <a:defRPr sz="2000" baseline="0">
                <a:solidFill>
                  <a:schemeClr val="bg1"/>
                </a:solidFill>
              </a:defRPr>
            </a:lvl1pPr>
          </a:lstStyle>
          <a:p>
            <a:pPr lvl="0"/>
            <a:r>
              <a:rPr lang="fi-FI"/>
              <a:t>Muokkaa tekstin perustyylejä napsauttamalla</a:t>
            </a:r>
          </a:p>
        </p:txBody>
      </p:sp>
      <p:pic>
        <p:nvPicPr>
          <p:cNvPr id="4" name="Kuva 3">
            <a:extLst>
              <a:ext uri="{FF2B5EF4-FFF2-40B4-BE49-F238E27FC236}">
                <a16:creationId xmlns:a16="http://schemas.microsoft.com/office/drawing/2014/main" id="{AB5BD304-0755-454B-89FE-5F81473F34B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5748528" cy="6858000"/>
          </a:xfrm>
          <a:prstGeom prst="rect">
            <a:avLst/>
          </a:prstGeom>
        </p:spPr>
      </p:pic>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23557" y="4391013"/>
            <a:ext cx="1884363" cy="1893265"/>
          </a:xfrm>
          <a:prstGeom prst="roundRect">
            <a:avLst/>
          </a:prstGeom>
          <a:solidFill>
            <a:schemeClr val="accent3"/>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pic>
        <p:nvPicPr>
          <p:cNvPr id="16" name="Picture 15">
            <a:extLst>
              <a:ext uri="{FF2B5EF4-FFF2-40B4-BE49-F238E27FC236}">
                <a16:creationId xmlns:a16="http://schemas.microsoft.com/office/drawing/2014/main" id="{9F406037-6978-45A1-8E13-DBF18C7EA5A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1595B94A-2378-4C0F-942D-E8B009DB4C61}"/>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5" name="Slide Number Placeholder 8">
            <a:extLst>
              <a:ext uri="{FF2B5EF4-FFF2-40B4-BE49-F238E27FC236}">
                <a16:creationId xmlns:a16="http://schemas.microsoft.com/office/drawing/2014/main" id="{B8ED68BC-0AA7-4525-91DD-D1DB411FFAF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6" name="Suorakulmio 5">
            <a:extLst>
              <a:ext uri="{FF2B5EF4-FFF2-40B4-BE49-F238E27FC236}">
                <a16:creationId xmlns:a16="http://schemas.microsoft.com/office/drawing/2014/main" id="{C786C4A0-6924-40E4-86FC-247D35FE8192}"/>
              </a:ext>
            </a:extLst>
          </p:cNvPr>
          <p:cNvSpPr/>
          <p:nvPr userDrawn="1"/>
        </p:nvSpPr>
        <p:spPr>
          <a:xfrm>
            <a:off x="4449781" y="6563181"/>
            <a:ext cx="1274708" cy="215444"/>
          </a:xfrm>
          <a:prstGeom prst="rect">
            <a:avLst/>
          </a:prstGeom>
        </p:spPr>
        <p:txBody>
          <a:bodyPr wrap="none">
            <a:spAutoFit/>
          </a:bodyPr>
          <a:lstStyle/>
          <a:p>
            <a:r>
              <a:rPr lang="fi-FI" sz="800" dirty="0">
                <a:solidFill>
                  <a:schemeClr val="tx1"/>
                </a:solidFill>
              </a:rPr>
              <a:t>Kuva: Anu Pynnönen</a:t>
            </a:r>
          </a:p>
        </p:txBody>
      </p:sp>
    </p:spTree>
    <p:extLst>
      <p:ext uri="{BB962C8B-B14F-4D97-AF65-F5344CB8AC3E}">
        <p14:creationId xmlns:p14="http://schemas.microsoft.com/office/powerpoint/2010/main" val="1858579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isältödia 5">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98316FA5-349E-412C-B294-BAA9A5BCFAC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39246" y="0"/>
            <a:ext cx="6452753" cy="6858000"/>
          </a:xfrm>
          <a:prstGeom prst="rect">
            <a:avLst/>
          </a:prstGeom>
        </p:spPr>
      </p:pic>
      <p:sp>
        <p:nvSpPr>
          <p:cNvPr id="5" name="Suorakulmio 4">
            <a:extLst>
              <a:ext uri="{FF2B5EF4-FFF2-40B4-BE49-F238E27FC236}">
                <a16:creationId xmlns:a16="http://schemas.microsoft.com/office/drawing/2014/main" id="{59430044-AE5C-408C-8C1E-FE154F69873B}"/>
              </a:ext>
              <a:ext uri="{C183D7F6-B498-43B3-948B-1728B52AA6E4}">
                <adec:decorative xmlns:adec="http://schemas.microsoft.com/office/drawing/2017/decorative" val="1"/>
              </a:ext>
            </a:extLst>
          </p:cNvPr>
          <p:cNvSpPr/>
          <p:nvPr userDrawn="1"/>
        </p:nvSpPr>
        <p:spPr>
          <a:xfrm>
            <a:off x="6210300" y="5570537"/>
            <a:ext cx="3409950" cy="1104900"/>
          </a:xfrm>
          <a:prstGeom prst="rect">
            <a:avLst/>
          </a:prstGeom>
          <a:solidFill>
            <a:srgbClr val="293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0" name="Tekstin paikkamerkki 10">
            <a:extLst>
              <a:ext uri="{FF2B5EF4-FFF2-40B4-BE49-F238E27FC236}">
                <a16:creationId xmlns:a16="http://schemas.microsoft.com/office/drawing/2014/main" id="{5FE2D09A-0EF6-4246-8C88-37F94FCB226E}"/>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3"/>
              </a:buBlip>
              <a:defRPr sz="2000" baseline="0">
                <a:solidFill>
                  <a:schemeClr val="bg1"/>
                </a:solidFill>
              </a:defRPr>
            </a:lvl1pPr>
          </a:lstStyle>
          <a:p>
            <a:pPr lvl="0"/>
            <a:r>
              <a:rPr lang="fi-FI"/>
              <a:t>Muokkaa tekstin perustyylejä napsauttamalla</a:t>
            </a:r>
          </a:p>
        </p:txBody>
      </p:sp>
      <p:pic>
        <p:nvPicPr>
          <p:cNvPr id="4" name="Kuva 3">
            <a:extLst>
              <a:ext uri="{FF2B5EF4-FFF2-40B4-BE49-F238E27FC236}">
                <a16:creationId xmlns:a16="http://schemas.microsoft.com/office/drawing/2014/main" id="{AB5BD304-0755-454B-89FE-5F81473F34B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5748528" cy="6858000"/>
          </a:xfrm>
          <a:prstGeom prst="rect">
            <a:avLst/>
          </a:prstGeom>
        </p:spPr>
      </p:pic>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641566" y="417188"/>
            <a:ext cx="1884363" cy="1893265"/>
          </a:xfrm>
          <a:prstGeom prst="roundRect">
            <a:avLst/>
          </a:prstGeom>
          <a:solidFill>
            <a:schemeClr val="accent3"/>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pic>
        <p:nvPicPr>
          <p:cNvPr id="16" name="Picture 15">
            <a:extLst>
              <a:ext uri="{FF2B5EF4-FFF2-40B4-BE49-F238E27FC236}">
                <a16:creationId xmlns:a16="http://schemas.microsoft.com/office/drawing/2014/main" id="{9F406037-6978-45A1-8E13-DBF18C7EA5A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1595B94A-2378-4C0F-942D-E8B009DB4C61}"/>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5" name="Slide Number Placeholder 8">
            <a:extLst>
              <a:ext uri="{FF2B5EF4-FFF2-40B4-BE49-F238E27FC236}">
                <a16:creationId xmlns:a16="http://schemas.microsoft.com/office/drawing/2014/main" id="{B8ED68BC-0AA7-4525-91DD-D1DB411FFAF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3" name="Suorakulmio 2">
            <a:extLst>
              <a:ext uri="{FF2B5EF4-FFF2-40B4-BE49-F238E27FC236}">
                <a16:creationId xmlns:a16="http://schemas.microsoft.com/office/drawing/2014/main" id="{367B6605-CA03-4A9F-AB0E-EE15989BBBE8}"/>
              </a:ext>
            </a:extLst>
          </p:cNvPr>
          <p:cNvSpPr/>
          <p:nvPr userDrawn="1"/>
        </p:nvSpPr>
        <p:spPr>
          <a:xfrm>
            <a:off x="4453708" y="6562429"/>
            <a:ext cx="1274708" cy="215444"/>
          </a:xfrm>
          <a:prstGeom prst="rect">
            <a:avLst/>
          </a:prstGeom>
        </p:spPr>
        <p:txBody>
          <a:bodyPr wrap="none">
            <a:spAutoFit/>
          </a:bodyPr>
          <a:lstStyle/>
          <a:p>
            <a:r>
              <a:rPr lang="fi-FI" sz="800" dirty="0">
                <a:solidFill>
                  <a:schemeClr val="bg1"/>
                </a:solidFill>
              </a:rPr>
              <a:t>Kuva: Anu Pynnönen</a:t>
            </a:r>
          </a:p>
        </p:txBody>
      </p:sp>
    </p:spTree>
    <p:extLst>
      <p:ext uri="{BB962C8B-B14F-4D97-AF65-F5344CB8AC3E}">
        <p14:creationId xmlns:p14="http://schemas.microsoft.com/office/powerpoint/2010/main" val="19224610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Sisältödia 5">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98316FA5-349E-412C-B294-BAA9A5BCFAC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39246" y="0"/>
            <a:ext cx="6452753" cy="6858000"/>
          </a:xfrm>
          <a:prstGeom prst="rect">
            <a:avLst/>
          </a:prstGeom>
        </p:spPr>
      </p:pic>
      <p:sp>
        <p:nvSpPr>
          <p:cNvPr id="5" name="Suorakulmio 4">
            <a:extLst>
              <a:ext uri="{FF2B5EF4-FFF2-40B4-BE49-F238E27FC236}">
                <a16:creationId xmlns:a16="http://schemas.microsoft.com/office/drawing/2014/main" id="{59430044-AE5C-408C-8C1E-FE154F69873B}"/>
              </a:ext>
              <a:ext uri="{C183D7F6-B498-43B3-948B-1728B52AA6E4}">
                <adec:decorative xmlns:adec="http://schemas.microsoft.com/office/drawing/2017/decorative" val="1"/>
              </a:ext>
            </a:extLst>
          </p:cNvPr>
          <p:cNvSpPr/>
          <p:nvPr userDrawn="1"/>
        </p:nvSpPr>
        <p:spPr>
          <a:xfrm>
            <a:off x="6210300" y="5570537"/>
            <a:ext cx="3409950" cy="1104900"/>
          </a:xfrm>
          <a:prstGeom prst="rect">
            <a:avLst/>
          </a:prstGeom>
          <a:solidFill>
            <a:srgbClr val="293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0" name="Tekstin paikkamerkki 10">
            <a:extLst>
              <a:ext uri="{FF2B5EF4-FFF2-40B4-BE49-F238E27FC236}">
                <a16:creationId xmlns:a16="http://schemas.microsoft.com/office/drawing/2014/main" id="{5FE2D09A-0EF6-4246-8C88-37F94FCB226E}"/>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3"/>
              </a:buBlip>
              <a:defRPr sz="2000" baseline="0">
                <a:solidFill>
                  <a:schemeClr val="bg1"/>
                </a:solidFill>
              </a:defRPr>
            </a:lvl1pPr>
          </a:lstStyle>
          <a:p>
            <a:pPr lvl="0"/>
            <a:r>
              <a:rPr lang="fi-FI"/>
              <a:t>Muokkaa tekstin perustyylejä napsauttamalla</a:t>
            </a:r>
          </a:p>
        </p:txBody>
      </p:sp>
      <p:pic>
        <p:nvPicPr>
          <p:cNvPr id="4" name="Kuva 3">
            <a:extLst>
              <a:ext uri="{FF2B5EF4-FFF2-40B4-BE49-F238E27FC236}">
                <a16:creationId xmlns:a16="http://schemas.microsoft.com/office/drawing/2014/main" id="{AB5BD304-0755-454B-89FE-5F81473F34B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5748528" cy="6858000"/>
          </a:xfrm>
          <a:prstGeom prst="rect">
            <a:avLst/>
          </a:prstGeom>
        </p:spPr>
      </p:pic>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465994" y="4294652"/>
            <a:ext cx="1884363" cy="1893265"/>
          </a:xfrm>
          <a:prstGeom prst="roundRect">
            <a:avLst/>
          </a:prstGeom>
          <a:solidFill>
            <a:schemeClr val="accent3"/>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pic>
        <p:nvPicPr>
          <p:cNvPr id="16" name="Picture 15">
            <a:extLst>
              <a:ext uri="{FF2B5EF4-FFF2-40B4-BE49-F238E27FC236}">
                <a16:creationId xmlns:a16="http://schemas.microsoft.com/office/drawing/2014/main" id="{9F406037-6978-45A1-8E13-DBF18C7EA5A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1595B94A-2378-4C0F-942D-E8B009DB4C61}"/>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5" name="Slide Number Placeholder 8">
            <a:extLst>
              <a:ext uri="{FF2B5EF4-FFF2-40B4-BE49-F238E27FC236}">
                <a16:creationId xmlns:a16="http://schemas.microsoft.com/office/drawing/2014/main" id="{B8ED68BC-0AA7-4525-91DD-D1DB411FFAF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Suorakulmio 11">
            <a:extLst>
              <a:ext uri="{FF2B5EF4-FFF2-40B4-BE49-F238E27FC236}">
                <a16:creationId xmlns:a16="http://schemas.microsoft.com/office/drawing/2014/main" id="{41DF1EA5-4063-4F3B-89C5-749CA86E7EBF}"/>
              </a:ext>
            </a:extLst>
          </p:cNvPr>
          <p:cNvSpPr/>
          <p:nvPr userDrawn="1"/>
        </p:nvSpPr>
        <p:spPr>
          <a:xfrm>
            <a:off x="4453708" y="6562429"/>
            <a:ext cx="1274708" cy="215444"/>
          </a:xfrm>
          <a:prstGeom prst="rect">
            <a:avLst/>
          </a:prstGeom>
        </p:spPr>
        <p:txBody>
          <a:bodyPr wrap="none">
            <a:spAutoFit/>
          </a:bodyPr>
          <a:lstStyle/>
          <a:p>
            <a:r>
              <a:rPr lang="fi-FI" sz="800" dirty="0">
                <a:solidFill>
                  <a:schemeClr val="tx1"/>
                </a:solidFill>
              </a:rPr>
              <a:t>Kuva: Anu Pynnönen</a:t>
            </a:r>
          </a:p>
        </p:txBody>
      </p:sp>
    </p:spTree>
    <p:extLst>
      <p:ext uri="{BB962C8B-B14F-4D97-AF65-F5344CB8AC3E}">
        <p14:creationId xmlns:p14="http://schemas.microsoft.com/office/powerpoint/2010/main" val="4203838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isältödia 6">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83177134-5751-4D98-9C04-B3535FE9A9F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954"/>
            <a:ext cx="5743575" cy="6852091"/>
          </a:xfrm>
          <a:prstGeom prst="rect">
            <a:avLst/>
          </a:prstGeom>
        </p:spPr>
      </p:pic>
      <p:pic>
        <p:nvPicPr>
          <p:cNvPr id="7" name="Kuva 6">
            <a:extLst>
              <a:ext uri="{FF2B5EF4-FFF2-40B4-BE49-F238E27FC236}">
                <a16:creationId xmlns:a16="http://schemas.microsoft.com/office/drawing/2014/main" id="{1539BBDE-59DD-44FC-A145-029E5C0360F3}"/>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3575" y="0"/>
            <a:ext cx="644842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72325" y="459093"/>
            <a:ext cx="1884363" cy="1893265"/>
          </a:xfrm>
          <a:prstGeom prst="roundRect">
            <a:avLst/>
          </a:prstGeom>
          <a:solidFill>
            <a:schemeClr val="accent1"/>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sp>
        <p:nvSpPr>
          <p:cNvPr id="3" name="Suorakulmio 2">
            <a:extLst>
              <a:ext uri="{FF2B5EF4-FFF2-40B4-BE49-F238E27FC236}">
                <a16:creationId xmlns:a16="http://schemas.microsoft.com/office/drawing/2014/main" id="{840D51B1-8560-4A2E-9FBA-4AA69CA720AA}"/>
              </a:ext>
              <a:ext uri="{C183D7F6-B498-43B3-948B-1728B52AA6E4}">
                <adec:decorative xmlns:adec="http://schemas.microsoft.com/office/drawing/2017/decorative" val="1"/>
              </a:ext>
            </a:extLst>
          </p:cNvPr>
          <p:cNvSpPr/>
          <p:nvPr userDrawn="1"/>
        </p:nvSpPr>
        <p:spPr>
          <a:xfrm>
            <a:off x="6144768" y="5554789"/>
            <a:ext cx="3480816" cy="7911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Picture 14">
            <a:extLst>
              <a:ext uri="{FF2B5EF4-FFF2-40B4-BE49-F238E27FC236}">
                <a16:creationId xmlns:a16="http://schemas.microsoft.com/office/drawing/2014/main" id="{DAA9D12D-ABE1-4160-890E-FE4AFFEF0E05}"/>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98585AA6-F88F-4B2D-876B-A8309725B965}"/>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4" name="Slide Number Placeholder 8">
            <a:extLst>
              <a:ext uri="{FF2B5EF4-FFF2-40B4-BE49-F238E27FC236}">
                <a16:creationId xmlns:a16="http://schemas.microsoft.com/office/drawing/2014/main" id="{9DD9DBC0-6B77-4BE5-8E85-D03A14EFD450}"/>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Tekstin paikkamerkki 10">
            <a:extLst>
              <a:ext uri="{FF2B5EF4-FFF2-40B4-BE49-F238E27FC236}">
                <a16:creationId xmlns:a16="http://schemas.microsoft.com/office/drawing/2014/main" id="{C7679B91-F6F6-408E-AFBA-BC49679CF9B9}"/>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5"/>
              </a:buBlip>
              <a:defRPr sz="2000" baseline="0">
                <a:solidFill>
                  <a:schemeClr val="bg1"/>
                </a:solidFill>
              </a:defRPr>
            </a:lvl1pPr>
          </a:lstStyle>
          <a:p>
            <a:pPr lvl="0"/>
            <a:r>
              <a:rPr lang="fi-FI"/>
              <a:t>Muokkaa tekstin perustyylejä napsauttamalla</a:t>
            </a:r>
          </a:p>
        </p:txBody>
      </p:sp>
    </p:spTree>
    <p:extLst>
      <p:ext uri="{BB962C8B-B14F-4D97-AF65-F5344CB8AC3E}">
        <p14:creationId xmlns:p14="http://schemas.microsoft.com/office/powerpoint/2010/main" val="2956578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sältödia 6">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A6A13E2-E402-4732-A404-638A31468A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1539BBDE-59DD-44FC-A145-029E5C0360F3}"/>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3575" y="0"/>
            <a:ext cx="644842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3" name="Suorakulmio 2">
            <a:extLst>
              <a:ext uri="{FF2B5EF4-FFF2-40B4-BE49-F238E27FC236}">
                <a16:creationId xmlns:a16="http://schemas.microsoft.com/office/drawing/2014/main" id="{840D51B1-8560-4A2E-9FBA-4AA69CA720AA}"/>
              </a:ext>
              <a:ext uri="{C183D7F6-B498-43B3-948B-1728B52AA6E4}">
                <adec:decorative xmlns:adec="http://schemas.microsoft.com/office/drawing/2017/decorative" val="1"/>
              </a:ext>
            </a:extLst>
          </p:cNvPr>
          <p:cNvSpPr/>
          <p:nvPr userDrawn="1"/>
        </p:nvSpPr>
        <p:spPr>
          <a:xfrm>
            <a:off x="6144768" y="5554789"/>
            <a:ext cx="3480816" cy="7911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Picture 14">
            <a:extLst>
              <a:ext uri="{FF2B5EF4-FFF2-40B4-BE49-F238E27FC236}">
                <a16:creationId xmlns:a16="http://schemas.microsoft.com/office/drawing/2014/main" id="{DAA9D12D-ABE1-4160-890E-FE4AFFEF0E05}"/>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98585AA6-F88F-4B2D-876B-A8309725B965}"/>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4" name="Slide Number Placeholder 8">
            <a:extLst>
              <a:ext uri="{FF2B5EF4-FFF2-40B4-BE49-F238E27FC236}">
                <a16:creationId xmlns:a16="http://schemas.microsoft.com/office/drawing/2014/main" id="{9DD9DBC0-6B77-4BE5-8E85-D03A14EFD450}"/>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Tekstin paikkamerkki 10">
            <a:extLst>
              <a:ext uri="{FF2B5EF4-FFF2-40B4-BE49-F238E27FC236}">
                <a16:creationId xmlns:a16="http://schemas.microsoft.com/office/drawing/2014/main" id="{C7679B91-F6F6-408E-AFBA-BC49679CF9B9}"/>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5"/>
              </a:buBlip>
              <a:defRPr sz="2000" baseline="0">
                <a:solidFill>
                  <a:schemeClr val="bg1"/>
                </a:solidFill>
              </a:defRPr>
            </a:lvl1pPr>
          </a:lstStyle>
          <a:p>
            <a:pPr lvl="0"/>
            <a:r>
              <a:rPr lang="fi-FI"/>
              <a:t>Muokkaa tekstin perustyylejä napsauttamalla</a:t>
            </a:r>
          </a:p>
        </p:txBody>
      </p:sp>
      <p:sp>
        <p:nvSpPr>
          <p:cNvPr id="10" name="Suorakulmio 9">
            <a:extLst>
              <a:ext uri="{FF2B5EF4-FFF2-40B4-BE49-F238E27FC236}">
                <a16:creationId xmlns:a16="http://schemas.microsoft.com/office/drawing/2014/main" id="{1D46CA96-314D-4EE5-941D-13672A4883E6}"/>
              </a:ext>
            </a:extLst>
          </p:cNvPr>
          <p:cNvSpPr/>
          <p:nvPr userDrawn="1"/>
        </p:nvSpPr>
        <p:spPr>
          <a:xfrm>
            <a:off x="4508026" y="6562429"/>
            <a:ext cx="1274708" cy="215444"/>
          </a:xfrm>
          <a:prstGeom prst="rect">
            <a:avLst/>
          </a:prstGeom>
        </p:spPr>
        <p:txBody>
          <a:bodyPr wrap="none">
            <a:spAutoFit/>
          </a:bodyPr>
          <a:lstStyle/>
          <a:p>
            <a:r>
              <a:rPr lang="fi-FI" sz="800" dirty="0">
                <a:solidFill>
                  <a:schemeClr val="tx1"/>
                </a:solidFill>
              </a:rPr>
              <a:t>Kuva: Anu Pynnönen</a:t>
            </a:r>
          </a:p>
        </p:txBody>
      </p:sp>
    </p:spTree>
    <p:extLst>
      <p:ext uri="{BB962C8B-B14F-4D97-AF65-F5344CB8AC3E}">
        <p14:creationId xmlns:p14="http://schemas.microsoft.com/office/powerpoint/2010/main" val="860925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736725"/>
            <a:ext cx="5184000" cy="444410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6183351" y="1736725"/>
            <a:ext cx="5184000" cy="444410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842092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sältödia 7">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580B03-6456-4A5F-826C-EF90EB54CB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98"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bg1"/>
                </a:solidFill>
              </a:defRPr>
            </a:lvl1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30176" y="4441342"/>
            <a:ext cx="1884363" cy="1893265"/>
          </a:xfrm>
          <a:prstGeom prst="roundRect">
            <a:avLst/>
          </a:prstGeom>
          <a:solidFill>
            <a:srgbClr val="293542"/>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6" name="Picture 15">
            <a:extLst>
              <a:ext uri="{FF2B5EF4-FFF2-40B4-BE49-F238E27FC236}">
                <a16:creationId xmlns:a16="http://schemas.microsoft.com/office/drawing/2014/main" id="{1E93C72E-7E7F-4374-B5B7-49963FDD62C5}"/>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5" name="Date Placeholder 5">
            <a:extLst>
              <a:ext uri="{FF2B5EF4-FFF2-40B4-BE49-F238E27FC236}">
                <a16:creationId xmlns:a16="http://schemas.microsoft.com/office/drawing/2014/main" id="{51C9BF39-CE39-4163-8462-C7F57C30B340}"/>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7" name="Slide Number Placeholder 8">
            <a:extLst>
              <a:ext uri="{FF2B5EF4-FFF2-40B4-BE49-F238E27FC236}">
                <a16:creationId xmlns:a16="http://schemas.microsoft.com/office/drawing/2014/main" id="{A99F52BE-6696-445C-95FC-FF6FC0E46FA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Suorakulmio 11">
            <a:extLst>
              <a:ext uri="{FF2B5EF4-FFF2-40B4-BE49-F238E27FC236}">
                <a16:creationId xmlns:a16="http://schemas.microsoft.com/office/drawing/2014/main" id="{77B58820-1753-45C4-81AE-7F8089B04F42}"/>
              </a:ext>
            </a:extLst>
          </p:cNvPr>
          <p:cNvSpPr/>
          <p:nvPr userDrawn="1"/>
        </p:nvSpPr>
        <p:spPr>
          <a:xfrm>
            <a:off x="4453708" y="6562429"/>
            <a:ext cx="1274708" cy="215444"/>
          </a:xfrm>
          <a:prstGeom prst="rect">
            <a:avLst/>
          </a:prstGeom>
        </p:spPr>
        <p:txBody>
          <a:bodyPr wrap="none">
            <a:spAutoFit/>
          </a:bodyPr>
          <a:lstStyle/>
          <a:p>
            <a:r>
              <a:rPr lang="fi-FI" sz="800" dirty="0">
                <a:solidFill>
                  <a:schemeClr val="bg1"/>
                </a:solidFill>
              </a:rPr>
              <a:t>Kuva: Anu Pynnönen</a:t>
            </a:r>
          </a:p>
        </p:txBody>
      </p:sp>
    </p:spTree>
    <p:extLst>
      <p:ext uri="{BB962C8B-B14F-4D97-AF65-F5344CB8AC3E}">
        <p14:creationId xmlns:p14="http://schemas.microsoft.com/office/powerpoint/2010/main" val="11693763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isältödia 7">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580B03-6456-4A5F-826C-EF90EB54CB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bg1"/>
                </a:solidFill>
              </a:defRPr>
            </a:lvl1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93185" y="638900"/>
            <a:ext cx="1884363" cy="1893265"/>
          </a:xfrm>
          <a:prstGeom prst="roundRect">
            <a:avLst/>
          </a:prstGeom>
          <a:solidFill>
            <a:srgbClr val="293542"/>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6" name="Picture 15">
            <a:extLst>
              <a:ext uri="{FF2B5EF4-FFF2-40B4-BE49-F238E27FC236}">
                <a16:creationId xmlns:a16="http://schemas.microsoft.com/office/drawing/2014/main" id="{1E93C72E-7E7F-4374-B5B7-49963FDD62C5}"/>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5" name="Date Placeholder 5">
            <a:extLst>
              <a:ext uri="{FF2B5EF4-FFF2-40B4-BE49-F238E27FC236}">
                <a16:creationId xmlns:a16="http://schemas.microsoft.com/office/drawing/2014/main" id="{51C9BF39-CE39-4163-8462-C7F57C30B340}"/>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7" name="Slide Number Placeholder 8">
            <a:extLst>
              <a:ext uri="{FF2B5EF4-FFF2-40B4-BE49-F238E27FC236}">
                <a16:creationId xmlns:a16="http://schemas.microsoft.com/office/drawing/2014/main" id="{A99F52BE-6696-445C-95FC-FF6FC0E46FA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Suorakulmio 11">
            <a:extLst>
              <a:ext uri="{FF2B5EF4-FFF2-40B4-BE49-F238E27FC236}">
                <a16:creationId xmlns:a16="http://schemas.microsoft.com/office/drawing/2014/main" id="{74411D11-2331-4B12-9871-B0D8A42997D1}"/>
              </a:ext>
            </a:extLst>
          </p:cNvPr>
          <p:cNvSpPr/>
          <p:nvPr userDrawn="1"/>
        </p:nvSpPr>
        <p:spPr>
          <a:xfrm>
            <a:off x="4453708" y="6562429"/>
            <a:ext cx="1274708" cy="215444"/>
          </a:xfrm>
          <a:prstGeom prst="rect">
            <a:avLst/>
          </a:prstGeom>
        </p:spPr>
        <p:txBody>
          <a:bodyPr wrap="none">
            <a:spAutoFit/>
          </a:bodyPr>
          <a:lstStyle/>
          <a:p>
            <a:r>
              <a:rPr lang="fi-FI" sz="800" dirty="0">
                <a:solidFill>
                  <a:schemeClr val="bg1"/>
                </a:solidFill>
              </a:rPr>
              <a:t>Kuva: </a:t>
            </a:r>
            <a:r>
              <a:rPr lang="fi-FI" sz="800" dirty="0">
                <a:solidFill>
                  <a:schemeClr val="tx1"/>
                </a:solidFill>
              </a:rPr>
              <a:t>Anu Pynnönen</a:t>
            </a:r>
          </a:p>
        </p:txBody>
      </p:sp>
    </p:spTree>
    <p:extLst>
      <p:ext uri="{BB962C8B-B14F-4D97-AF65-F5344CB8AC3E}">
        <p14:creationId xmlns:p14="http://schemas.microsoft.com/office/powerpoint/2010/main" val="1936099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isältödia 7">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580B03-6456-4A5F-826C-EF90EB54CB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bg1"/>
                </a:solidFill>
              </a:defRPr>
            </a:lvl1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93185" y="638900"/>
            <a:ext cx="1884363" cy="1893265"/>
          </a:xfrm>
          <a:prstGeom prst="roundRect">
            <a:avLst/>
          </a:prstGeom>
          <a:solidFill>
            <a:srgbClr val="293542"/>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6" name="Picture 15">
            <a:extLst>
              <a:ext uri="{FF2B5EF4-FFF2-40B4-BE49-F238E27FC236}">
                <a16:creationId xmlns:a16="http://schemas.microsoft.com/office/drawing/2014/main" id="{1E93C72E-7E7F-4374-B5B7-49963FDD62C5}"/>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5" name="Date Placeholder 5">
            <a:extLst>
              <a:ext uri="{FF2B5EF4-FFF2-40B4-BE49-F238E27FC236}">
                <a16:creationId xmlns:a16="http://schemas.microsoft.com/office/drawing/2014/main" id="{51C9BF39-CE39-4163-8462-C7F57C30B340}"/>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7" name="Slide Number Placeholder 8">
            <a:extLst>
              <a:ext uri="{FF2B5EF4-FFF2-40B4-BE49-F238E27FC236}">
                <a16:creationId xmlns:a16="http://schemas.microsoft.com/office/drawing/2014/main" id="{A99F52BE-6696-445C-95FC-FF6FC0E46FA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Suorakulmio 11">
            <a:extLst>
              <a:ext uri="{FF2B5EF4-FFF2-40B4-BE49-F238E27FC236}">
                <a16:creationId xmlns:a16="http://schemas.microsoft.com/office/drawing/2014/main" id="{3F16B437-447D-4BA1-A350-A2CB84298FE0}"/>
              </a:ext>
            </a:extLst>
          </p:cNvPr>
          <p:cNvSpPr/>
          <p:nvPr userDrawn="1"/>
        </p:nvSpPr>
        <p:spPr>
          <a:xfrm>
            <a:off x="4462761" y="6562429"/>
            <a:ext cx="1274708" cy="215444"/>
          </a:xfrm>
          <a:prstGeom prst="rect">
            <a:avLst/>
          </a:prstGeom>
        </p:spPr>
        <p:txBody>
          <a:bodyPr wrap="none">
            <a:spAutoFit/>
          </a:bodyPr>
          <a:lstStyle/>
          <a:p>
            <a:r>
              <a:rPr lang="fi-FI" sz="800" dirty="0">
                <a:solidFill>
                  <a:schemeClr val="bg1"/>
                </a:solidFill>
              </a:rPr>
              <a:t>Kuva: </a:t>
            </a:r>
            <a:r>
              <a:rPr lang="fi-FI" sz="800" dirty="0">
                <a:solidFill>
                  <a:schemeClr val="tx1"/>
                </a:solidFill>
              </a:rPr>
              <a:t>Anu Pynnönen</a:t>
            </a:r>
          </a:p>
        </p:txBody>
      </p:sp>
    </p:spTree>
    <p:extLst>
      <p:ext uri="{BB962C8B-B14F-4D97-AF65-F5344CB8AC3E}">
        <p14:creationId xmlns:p14="http://schemas.microsoft.com/office/powerpoint/2010/main" val="692377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sältödia 8">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654550-4DDE-4EAF-B14A-9E11BE7EDAB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12" name="Rectangle 11">
            <a:extLst>
              <a:ext uri="{FF2B5EF4-FFF2-40B4-BE49-F238E27FC236}">
                <a16:creationId xmlns:a16="http://schemas.microsoft.com/office/drawing/2014/main" id="{9273F1FA-BA12-4B48-9DC3-FC599EBCEA65}"/>
              </a:ext>
              <a:ext uri="{C183D7F6-B498-43B3-948B-1728B52AA6E4}">
                <adec:decorative xmlns:adec="http://schemas.microsoft.com/office/drawing/2017/decorative" val="1"/>
              </a:ext>
            </a:extLst>
          </p:cNvPr>
          <p:cNvSpPr/>
          <p:nvPr userDrawn="1"/>
        </p:nvSpPr>
        <p:spPr>
          <a:xfrm>
            <a:off x="5809157" y="0"/>
            <a:ext cx="6382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tx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tx1"/>
                </a:solidFill>
              </a:defRPr>
            </a:lvl1pPr>
            <a:lvl2pPr marL="742950" indent="-285750">
              <a:buFontTx/>
              <a:buBlip>
                <a:blip r:embed="rId4"/>
              </a:buBlip>
              <a:defRPr>
                <a:solidFill>
                  <a:schemeClr val="tx1"/>
                </a:solidFill>
              </a:defRPr>
            </a:lvl2pPr>
            <a:lvl3pPr marL="1085850" indent="-171450">
              <a:buFontTx/>
              <a:buBlip>
                <a:blip r:embed="rId4"/>
              </a:buBlip>
              <a:defRPr>
                <a:solidFill>
                  <a:schemeClr val="tx1"/>
                </a:solidFill>
              </a:defRPr>
            </a:lvl3pPr>
          </a:lstStyle>
          <a:p>
            <a:pPr lvl="0"/>
            <a:r>
              <a:rPr lang="fi-FI"/>
              <a:t>Muokkaa tekstin perustyylejä napsauttamalla</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a:extLst>
              <a:ext uri="{FF2B5EF4-FFF2-40B4-BE49-F238E27FC236}">
                <a16:creationId xmlns:a16="http://schemas.microsoft.com/office/drawing/2014/main" id="{5A07E1FD-C55B-4D77-AFDB-59E7ED2543C1}"/>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10545" y="5570355"/>
            <a:ext cx="2371494" cy="647759"/>
          </a:xfrm>
          <a:prstGeom prst="rect">
            <a:avLst/>
          </a:prstGeom>
        </p:spPr>
      </p:pic>
      <p:sp>
        <p:nvSpPr>
          <p:cNvPr id="13" name="Date Placeholder 5">
            <a:extLst>
              <a:ext uri="{FF2B5EF4-FFF2-40B4-BE49-F238E27FC236}">
                <a16:creationId xmlns:a16="http://schemas.microsoft.com/office/drawing/2014/main" id="{2127F6E5-5A89-48AA-BC73-D11C6FB6A4EF}"/>
              </a:ext>
            </a:extLst>
          </p:cNvPr>
          <p:cNvSpPr>
            <a:spLocks noGrp="1"/>
          </p:cNvSpPr>
          <p:nvPr>
            <p:ph type="dt" sz="half" idx="14"/>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4" name="Slide Number Placeholder 8">
            <a:extLst>
              <a:ext uri="{FF2B5EF4-FFF2-40B4-BE49-F238E27FC236}">
                <a16:creationId xmlns:a16="http://schemas.microsoft.com/office/drawing/2014/main" id="{6FC1E57C-5C91-4ABA-B076-7CF68867BDBA}"/>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9191695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isältödia 8">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654550-4DDE-4EAF-B14A-9E11BE7EDAB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12" name="Rectangle 11">
            <a:extLst>
              <a:ext uri="{FF2B5EF4-FFF2-40B4-BE49-F238E27FC236}">
                <a16:creationId xmlns:a16="http://schemas.microsoft.com/office/drawing/2014/main" id="{9273F1FA-BA12-4B48-9DC3-FC599EBCEA65}"/>
              </a:ext>
              <a:ext uri="{C183D7F6-B498-43B3-948B-1728B52AA6E4}">
                <adec:decorative xmlns:adec="http://schemas.microsoft.com/office/drawing/2017/decorative" val="1"/>
              </a:ext>
            </a:extLst>
          </p:cNvPr>
          <p:cNvSpPr/>
          <p:nvPr userDrawn="1"/>
        </p:nvSpPr>
        <p:spPr>
          <a:xfrm>
            <a:off x="5809157" y="0"/>
            <a:ext cx="6382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tx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tx1"/>
                </a:solidFill>
              </a:defRPr>
            </a:lvl1pPr>
            <a:lvl2pPr marL="742950" indent="-285750">
              <a:buFontTx/>
              <a:buBlip>
                <a:blip r:embed="rId4"/>
              </a:buBlip>
              <a:defRPr>
                <a:solidFill>
                  <a:schemeClr val="tx1"/>
                </a:solidFill>
              </a:defRPr>
            </a:lvl2pPr>
            <a:lvl3pPr marL="1085850" indent="-171450">
              <a:buFontTx/>
              <a:buBlip>
                <a:blip r:embed="rId4"/>
              </a:buBlip>
              <a:defRPr>
                <a:solidFill>
                  <a:schemeClr val="tx1"/>
                </a:solidFill>
              </a:defRPr>
            </a:lvl3pPr>
          </a:lstStyle>
          <a:p>
            <a:pPr lvl="0"/>
            <a:r>
              <a:rPr lang="fi-FI"/>
              <a:t>Muokkaa tekstin perustyylejä napsauttamalla</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a:extLst>
              <a:ext uri="{FF2B5EF4-FFF2-40B4-BE49-F238E27FC236}">
                <a16:creationId xmlns:a16="http://schemas.microsoft.com/office/drawing/2014/main" id="{5A07E1FD-C55B-4D77-AFDB-59E7ED2543C1}"/>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10545" y="5570355"/>
            <a:ext cx="2371494" cy="647759"/>
          </a:xfrm>
          <a:prstGeom prst="rect">
            <a:avLst/>
          </a:prstGeom>
        </p:spPr>
      </p:pic>
      <p:sp>
        <p:nvSpPr>
          <p:cNvPr id="13" name="Date Placeholder 5">
            <a:extLst>
              <a:ext uri="{FF2B5EF4-FFF2-40B4-BE49-F238E27FC236}">
                <a16:creationId xmlns:a16="http://schemas.microsoft.com/office/drawing/2014/main" id="{2127F6E5-5A89-48AA-BC73-D11C6FB6A4EF}"/>
              </a:ext>
            </a:extLst>
          </p:cNvPr>
          <p:cNvSpPr>
            <a:spLocks noGrp="1"/>
          </p:cNvSpPr>
          <p:nvPr>
            <p:ph type="dt" sz="half" idx="14"/>
          </p:nvPr>
        </p:nvSpPr>
        <p:spPr>
          <a:xfrm>
            <a:off x="530176" y="6492875"/>
            <a:ext cx="878000" cy="365125"/>
          </a:xfrm>
        </p:spPr>
        <p:txBody>
          <a:bodyPr/>
          <a:lstStyle/>
          <a:p>
            <a:pPr algn="l"/>
            <a:fld id="{A3122C40-75AC-41EE-B4EB-95249D2FB2EE}" type="datetime1">
              <a:rPr lang="fi-FI" smtClean="0"/>
              <a:pPr algn="l"/>
              <a:t>16.10.2024</a:t>
            </a:fld>
            <a:endParaRPr lang="fi-FI" dirty="0"/>
          </a:p>
        </p:txBody>
      </p:sp>
      <p:sp>
        <p:nvSpPr>
          <p:cNvPr id="14" name="Slide Number Placeholder 8">
            <a:extLst>
              <a:ext uri="{FF2B5EF4-FFF2-40B4-BE49-F238E27FC236}">
                <a16:creationId xmlns:a16="http://schemas.microsoft.com/office/drawing/2014/main" id="{6FC1E57C-5C91-4ABA-B076-7CF68867BDBA}"/>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5" name="Suorakulmio 14">
            <a:extLst>
              <a:ext uri="{FF2B5EF4-FFF2-40B4-BE49-F238E27FC236}">
                <a16:creationId xmlns:a16="http://schemas.microsoft.com/office/drawing/2014/main" id="{22AC6A16-8D84-4297-BB09-9B05AE8782B3}"/>
              </a:ext>
            </a:extLst>
          </p:cNvPr>
          <p:cNvSpPr/>
          <p:nvPr userDrawn="1"/>
        </p:nvSpPr>
        <p:spPr>
          <a:xfrm>
            <a:off x="4453708" y="6562429"/>
            <a:ext cx="1274708" cy="215444"/>
          </a:xfrm>
          <a:prstGeom prst="rect">
            <a:avLst/>
          </a:prstGeom>
        </p:spPr>
        <p:txBody>
          <a:bodyPr wrap="none">
            <a:spAutoFit/>
          </a:bodyPr>
          <a:lstStyle/>
          <a:p>
            <a:r>
              <a:rPr lang="fi-FI" sz="800" dirty="0">
                <a:solidFill>
                  <a:schemeClr val="tx1"/>
                </a:solidFill>
              </a:rPr>
              <a:t>Kuva: Anu Pynnönen</a:t>
            </a:r>
          </a:p>
        </p:txBody>
      </p:sp>
    </p:spTree>
    <p:extLst>
      <p:ext uri="{BB962C8B-B14F-4D97-AF65-F5344CB8AC3E}">
        <p14:creationId xmlns:p14="http://schemas.microsoft.com/office/powerpoint/2010/main" val="38646815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a:xfrm>
            <a:off x="409473" y="1332000"/>
            <a:ext cx="11352000" cy="4608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D7C346EB-F6F6-40D3-B2E8-35EBD35B970D}" type="datetime1">
              <a:rPr lang="fi-FI" smtClean="0"/>
              <a:t>16.10.2024</a:t>
            </a:fld>
            <a:endParaRPr lang="fi-FI"/>
          </a:p>
        </p:txBody>
      </p:sp>
      <p:sp>
        <p:nvSpPr>
          <p:cNvPr id="5" name="Footer Placeholder 4"/>
          <p:cNvSpPr>
            <a:spLocks noGrp="1"/>
          </p:cNvSpPr>
          <p:nvPr>
            <p:ph type="ftr" sz="quarter" idx="11"/>
          </p:nvPr>
        </p:nvSpPr>
        <p:spPr/>
        <p:txBody>
          <a:bodyPr/>
          <a:lstStyle/>
          <a:p>
            <a:r>
              <a:rPr lang="fi-FI"/>
              <a:t>Tarkastaja, merikapteeni Anssi Partio, ESAVI Työsuojelu</a:t>
            </a:r>
          </a:p>
        </p:txBody>
      </p:sp>
      <p:sp>
        <p:nvSpPr>
          <p:cNvPr id="6" name="Slide Number Placeholder 5"/>
          <p:cNvSpPr>
            <a:spLocks noGrp="1"/>
          </p:cNvSpPr>
          <p:nvPr>
            <p:ph type="sldNum" sz="quarter" idx="12"/>
          </p:nvPr>
        </p:nvSpPr>
        <p:spPr/>
        <p:txBody>
          <a:bodyPr/>
          <a:lstStyle/>
          <a:p>
            <a:fld id="{7553BCE1-90E1-49D0-AD04-DCD41DE0341D}" type="slidenum">
              <a:rPr lang="fi-FI" smtClean="0"/>
              <a:t>‹#›</a:t>
            </a:fld>
            <a:endParaRPr lang="fi-FI"/>
          </a:p>
        </p:txBody>
      </p:sp>
    </p:spTree>
    <p:extLst>
      <p:ext uri="{BB962C8B-B14F-4D97-AF65-F5344CB8AC3E}">
        <p14:creationId xmlns:p14="http://schemas.microsoft.com/office/powerpoint/2010/main" val="2220097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äliotsikkodia 1">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7EE8F5A4-F853-4085-B8A4-1E4D727DD9F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1822704" y="3224149"/>
            <a:ext cx="8546592" cy="1325563"/>
          </a:xfrm>
        </p:spPr>
        <p:txBody>
          <a:bodyPr anchor="t">
            <a:normAutofit/>
          </a:bodyPr>
          <a:lstStyle>
            <a:lvl1pPr algn="ctr">
              <a:defRPr sz="3200">
                <a:solidFill>
                  <a:schemeClr val="bg1"/>
                </a:solidFill>
              </a:defRPr>
            </a:lvl1pPr>
          </a:lstStyle>
          <a:p>
            <a:r>
              <a:rPr lang="fi-FI" dirty="0"/>
              <a:t>Lisää kuvaava otsikko</a:t>
            </a:r>
          </a:p>
        </p:txBody>
      </p:sp>
      <p:sp>
        <p:nvSpPr>
          <p:cNvPr id="9" name="Date Placeholder 4">
            <a:extLst>
              <a:ext uri="{FF2B5EF4-FFF2-40B4-BE49-F238E27FC236}">
                <a16:creationId xmlns:a16="http://schemas.microsoft.com/office/drawing/2014/main" id="{8AE0964B-1869-408C-94AE-8A75EF9748C0}"/>
              </a:ext>
            </a:extLst>
          </p:cNvPr>
          <p:cNvSpPr>
            <a:spLocks noGrp="1"/>
          </p:cNvSpPr>
          <p:nvPr>
            <p:ph type="dt" sz="half" idx="10"/>
          </p:nvPr>
        </p:nvSpPr>
        <p:spPr>
          <a:xfrm>
            <a:off x="530176" y="6492875"/>
            <a:ext cx="878000" cy="365125"/>
          </a:xfrm>
        </p:spPr>
        <p:txBody>
          <a:bodyPr/>
          <a:lstStyle>
            <a:lvl1pPr>
              <a:defRPr>
                <a:solidFill>
                  <a:schemeClr val="bg2"/>
                </a:solidFill>
              </a:defRPr>
            </a:lvl1pPr>
          </a:lstStyle>
          <a:p>
            <a:fld id="{A3122C40-75AC-41EE-B4EB-95249D2FB2EE}" type="datetime1">
              <a:rPr lang="fi-FI" smtClean="0"/>
              <a:pPr/>
              <a:t>16.10.2024</a:t>
            </a:fld>
            <a:endParaRPr lang="fi-FI" dirty="0"/>
          </a:p>
        </p:txBody>
      </p:sp>
      <p:sp>
        <p:nvSpPr>
          <p:cNvPr id="10" name="Slide Number Placeholder 9">
            <a:extLst>
              <a:ext uri="{FF2B5EF4-FFF2-40B4-BE49-F238E27FC236}">
                <a16:creationId xmlns:a16="http://schemas.microsoft.com/office/drawing/2014/main" id="{2AA9E4DC-F096-420A-B9D6-9B966715D819}"/>
              </a:ext>
            </a:extLst>
          </p:cNvPr>
          <p:cNvSpPr>
            <a:spLocks noGrp="1"/>
          </p:cNvSpPr>
          <p:nvPr>
            <p:ph type="sldNum" sz="quarter" idx="12"/>
          </p:nvPr>
        </p:nvSpPr>
        <p:spPr>
          <a:xfrm>
            <a:off x="0" y="6492875"/>
            <a:ext cx="485775" cy="365125"/>
          </a:xfrm>
        </p:spPr>
        <p:txBody>
          <a:bodyPr/>
          <a:lstStyle>
            <a:lvl1pPr>
              <a:defRPr>
                <a:solidFill>
                  <a:schemeClr val="bg2"/>
                </a:solidFill>
              </a:defRPr>
            </a:lvl1p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5128751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äliotsikkodia 2">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AF90977-3BCE-4DDA-A97A-C0079AE5D30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1822704" y="3224149"/>
            <a:ext cx="8546592" cy="1325563"/>
          </a:xfrm>
        </p:spPr>
        <p:txBody>
          <a:bodyPr anchor="t">
            <a:normAutofit/>
          </a:bodyPr>
          <a:lstStyle>
            <a:lvl1pPr algn="ctr">
              <a:defRPr sz="3200">
                <a:solidFill>
                  <a:schemeClr val="bg1"/>
                </a:solidFill>
              </a:defRPr>
            </a:lvl1pPr>
          </a:lstStyle>
          <a:p>
            <a:r>
              <a:rPr lang="fi-FI" dirty="0"/>
              <a:t>Lisää kuvaava otsikko</a:t>
            </a:r>
          </a:p>
        </p:txBody>
      </p:sp>
      <p:sp>
        <p:nvSpPr>
          <p:cNvPr id="6" name="Date Placeholder 4">
            <a:extLst>
              <a:ext uri="{FF2B5EF4-FFF2-40B4-BE49-F238E27FC236}">
                <a16:creationId xmlns:a16="http://schemas.microsoft.com/office/drawing/2014/main" id="{4B9CDF71-4511-4E06-AEF7-F94215EB1403}"/>
              </a:ext>
            </a:extLst>
          </p:cNvPr>
          <p:cNvSpPr>
            <a:spLocks noGrp="1"/>
          </p:cNvSpPr>
          <p:nvPr>
            <p:ph type="dt" sz="half" idx="10"/>
          </p:nvPr>
        </p:nvSpPr>
        <p:spPr>
          <a:xfrm>
            <a:off x="530176" y="6492875"/>
            <a:ext cx="878000" cy="365125"/>
          </a:xfrm>
        </p:spPr>
        <p:txBody>
          <a:bodyPr/>
          <a:lstStyle>
            <a:lvl1pPr>
              <a:defRPr>
                <a:solidFill>
                  <a:schemeClr val="bg2"/>
                </a:solidFill>
              </a:defRPr>
            </a:lvl1pPr>
          </a:lstStyle>
          <a:p>
            <a:fld id="{A3122C40-75AC-41EE-B4EB-95249D2FB2EE}" type="datetime1">
              <a:rPr lang="fi-FI" smtClean="0"/>
              <a:pPr/>
              <a:t>16.10.2024</a:t>
            </a:fld>
            <a:endParaRPr lang="fi-FI" dirty="0"/>
          </a:p>
        </p:txBody>
      </p:sp>
      <p:sp>
        <p:nvSpPr>
          <p:cNvPr id="9" name="Slide Number Placeholder 9">
            <a:extLst>
              <a:ext uri="{FF2B5EF4-FFF2-40B4-BE49-F238E27FC236}">
                <a16:creationId xmlns:a16="http://schemas.microsoft.com/office/drawing/2014/main" id="{B37C6794-3996-4659-911B-BC86F98420F4}"/>
              </a:ext>
            </a:extLst>
          </p:cNvPr>
          <p:cNvSpPr>
            <a:spLocks noGrp="1"/>
          </p:cNvSpPr>
          <p:nvPr>
            <p:ph type="sldNum" sz="quarter" idx="12"/>
          </p:nvPr>
        </p:nvSpPr>
        <p:spPr>
          <a:xfrm>
            <a:off x="0" y="6492875"/>
            <a:ext cx="485775" cy="365125"/>
          </a:xfrm>
        </p:spPr>
        <p:txBody>
          <a:bodyPr/>
          <a:lstStyle>
            <a:lvl1pPr>
              <a:defRPr>
                <a:solidFill>
                  <a:schemeClr val="bg2"/>
                </a:solidFill>
              </a:defRPr>
            </a:lvl1p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114204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äliotsikkodia 2">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AF90977-3BCE-4DDA-A97A-C0079AE5D30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1822704" y="3224149"/>
            <a:ext cx="8546592" cy="1325563"/>
          </a:xfrm>
        </p:spPr>
        <p:txBody>
          <a:bodyPr anchor="t">
            <a:normAutofit/>
          </a:bodyPr>
          <a:lstStyle>
            <a:lvl1pPr algn="ctr">
              <a:defRPr sz="3200">
                <a:solidFill>
                  <a:schemeClr val="bg1"/>
                </a:solidFill>
              </a:defRPr>
            </a:lvl1pPr>
          </a:lstStyle>
          <a:p>
            <a:r>
              <a:rPr lang="fi-FI" dirty="0"/>
              <a:t>Lisää kuvaava otsikko</a:t>
            </a:r>
          </a:p>
        </p:txBody>
      </p:sp>
      <p:sp>
        <p:nvSpPr>
          <p:cNvPr id="6" name="Date Placeholder 4">
            <a:extLst>
              <a:ext uri="{FF2B5EF4-FFF2-40B4-BE49-F238E27FC236}">
                <a16:creationId xmlns:a16="http://schemas.microsoft.com/office/drawing/2014/main" id="{4B9CDF71-4511-4E06-AEF7-F94215EB1403}"/>
              </a:ext>
            </a:extLst>
          </p:cNvPr>
          <p:cNvSpPr>
            <a:spLocks noGrp="1"/>
          </p:cNvSpPr>
          <p:nvPr>
            <p:ph type="dt" sz="half" idx="10"/>
          </p:nvPr>
        </p:nvSpPr>
        <p:spPr>
          <a:xfrm>
            <a:off x="530176" y="6492875"/>
            <a:ext cx="878000" cy="365125"/>
          </a:xfrm>
        </p:spPr>
        <p:txBody>
          <a:bodyPr/>
          <a:lstStyle>
            <a:lvl1pPr>
              <a:defRPr>
                <a:solidFill>
                  <a:schemeClr val="bg2"/>
                </a:solidFill>
              </a:defRPr>
            </a:lvl1pPr>
          </a:lstStyle>
          <a:p>
            <a:fld id="{A3122C40-75AC-41EE-B4EB-95249D2FB2EE}" type="datetime1">
              <a:rPr lang="fi-FI" smtClean="0"/>
              <a:pPr/>
              <a:t>16.10.2024</a:t>
            </a:fld>
            <a:endParaRPr lang="fi-FI" dirty="0"/>
          </a:p>
        </p:txBody>
      </p:sp>
      <p:sp>
        <p:nvSpPr>
          <p:cNvPr id="9" name="Slide Number Placeholder 9">
            <a:extLst>
              <a:ext uri="{FF2B5EF4-FFF2-40B4-BE49-F238E27FC236}">
                <a16:creationId xmlns:a16="http://schemas.microsoft.com/office/drawing/2014/main" id="{B37C6794-3996-4659-911B-BC86F98420F4}"/>
              </a:ext>
            </a:extLst>
          </p:cNvPr>
          <p:cNvSpPr>
            <a:spLocks noGrp="1"/>
          </p:cNvSpPr>
          <p:nvPr>
            <p:ph type="sldNum" sz="quarter" idx="12"/>
          </p:nvPr>
        </p:nvSpPr>
        <p:spPr>
          <a:xfrm>
            <a:off x="0" y="6492875"/>
            <a:ext cx="485775" cy="365125"/>
          </a:xfrm>
        </p:spPr>
        <p:txBody>
          <a:bodyPr/>
          <a:lstStyle>
            <a:lvl1pPr>
              <a:defRPr>
                <a:solidFill>
                  <a:schemeClr val="bg2"/>
                </a:solidFill>
              </a:defRPr>
            </a:lvl1p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39153867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E47B01-D796-457B-9081-9C665452C1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5186" y="3146357"/>
            <a:ext cx="4341629" cy="1183900"/>
          </a:xfrm>
          <a:prstGeom prst="rect">
            <a:avLst/>
          </a:prstGeom>
        </p:spPr>
      </p:pic>
      <p:sp>
        <p:nvSpPr>
          <p:cNvPr id="7" name="Date Placeholder 4">
            <a:extLst>
              <a:ext uri="{FF2B5EF4-FFF2-40B4-BE49-F238E27FC236}">
                <a16:creationId xmlns:a16="http://schemas.microsoft.com/office/drawing/2014/main" id="{C3F560CB-ACEF-4492-879E-48FC09CEBE3E}"/>
              </a:ext>
            </a:extLst>
          </p:cNvPr>
          <p:cNvSpPr>
            <a:spLocks noGrp="1"/>
          </p:cNvSpPr>
          <p:nvPr>
            <p:ph type="dt" sz="half" idx="10"/>
          </p:nvPr>
        </p:nvSpPr>
        <p:spPr>
          <a:xfrm>
            <a:off x="530176" y="6492875"/>
            <a:ext cx="878000" cy="365125"/>
          </a:xfrm>
        </p:spPr>
        <p:txBody>
          <a:bodyPr/>
          <a:lstStyle>
            <a:lvl1pPr>
              <a:defRPr>
                <a:solidFill>
                  <a:schemeClr val="bg2"/>
                </a:solidFill>
              </a:defRPr>
            </a:lvl1pPr>
          </a:lstStyle>
          <a:p>
            <a:fld id="{A3122C40-75AC-41EE-B4EB-95249D2FB2EE}" type="datetime1">
              <a:rPr lang="fi-FI" smtClean="0"/>
              <a:pPr/>
              <a:t>16.10.2024</a:t>
            </a:fld>
            <a:endParaRPr lang="fi-FI" dirty="0"/>
          </a:p>
        </p:txBody>
      </p:sp>
      <p:sp>
        <p:nvSpPr>
          <p:cNvPr id="9" name="Slide Number Placeholder 9">
            <a:extLst>
              <a:ext uri="{FF2B5EF4-FFF2-40B4-BE49-F238E27FC236}">
                <a16:creationId xmlns:a16="http://schemas.microsoft.com/office/drawing/2014/main" id="{94451223-026E-4D2E-89A2-8A0C1B177651}"/>
              </a:ext>
            </a:extLst>
          </p:cNvPr>
          <p:cNvSpPr>
            <a:spLocks noGrp="1"/>
          </p:cNvSpPr>
          <p:nvPr>
            <p:ph type="sldNum" sz="quarter" idx="12"/>
          </p:nvPr>
        </p:nvSpPr>
        <p:spPr>
          <a:xfrm>
            <a:off x="0" y="6492875"/>
            <a:ext cx="485775" cy="365125"/>
          </a:xfrm>
        </p:spPr>
        <p:txBody>
          <a:bodyPr/>
          <a:lstStyle>
            <a:lvl1pPr>
              <a:defRPr>
                <a:solidFill>
                  <a:schemeClr val="bg2"/>
                </a:solidFill>
              </a:defRPr>
            </a:lvl1p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12006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fi-FI" noProof="0"/>
              <a:t>Muokkaa ots. perustyyl. napsautt.</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616767"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6172200"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693437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tsikkodia" preserve="1" userDrawn="1">
  <p:cSld name="otsikkodia">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9D0EB043-CA1E-AC09-354B-2AB400561FC6}"/>
              </a:ext>
            </a:extLst>
          </p:cNvPr>
          <p:cNvSpPr>
            <a:spLocks noGrp="1"/>
          </p:cNvSpPr>
          <p:nvPr>
            <p:ph type="ctrTitle"/>
          </p:nvPr>
        </p:nvSpPr>
        <p:spPr>
          <a:xfrm>
            <a:off x="838800" y="457200"/>
            <a:ext cx="5198400" cy="1602000"/>
          </a:xfrm>
        </p:spPr>
        <p:txBody>
          <a:bodyPr anchor="ctr">
            <a:normAutofit/>
          </a:bodyPr>
          <a:lstStyle>
            <a:lvl1pPr algn="l">
              <a:defRPr sz="3200" b="1">
                <a:latin typeface="+mj-lt"/>
              </a:defRPr>
            </a:lvl1pPr>
          </a:lstStyle>
          <a:p>
            <a:r>
              <a:rPr lang="en-US"/>
              <a:t>Click to edit Master title style</a:t>
            </a:r>
            <a:endParaRPr lang="fi-FI" dirty="0"/>
          </a:p>
        </p:txBody>
      </p:sp>
      <p:sp>
        <p:nvSpPr>
          <p:cNvPr id="7" name="Alaotsikko 2">
            <a:extLst>
              <a:ext uri="{FF2B5EF4-FFF2-40B4-BE49-F238E27FC236}">
                <a16:creationId xmlns:a16="http://schemas.microsoft.com/office/drawing/2014/main" id="{C0A0CC28-71E9-C488-EDD5-3D5A405D3FBF}"/>
              </a:ext>
            </a:extLst>
          </p:cNvPr>
          <p:cNvSpPr>
            <a:spLocks noGrp="1"/>
          </p:cNvSpPr>
          <p:nvPr>
            <p:ph type="subTitle" idx="1"/>
          </p:nvPr>
        </p:nvSpPr>
        <p:spPr>
          <a:xfrm>
            <a:off x="838800" y="2059200"/>
            <a:ext cx="3931200" cy="986400"/>
          </a:xfrm>
        </p:spPr>
        <p:txBody>
          <a:bodyPr>
            <a:normAutofit/>
          </a:bodyPr>
          <a:lstStyle>
            <a:lvl1pPr marL="0" indent="0" algn="l">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8" name="Footer Placeholder 8">
            <a:extLst>
              <a:ext uri="{FF2B5EF4-FFF2-40B4-BE49-F238E27FC236}">
                <a16:creationId xmlns:a16="http://schemas.microsoft.com/office/drawing/2014/main" id="{B3795109-526B-31FD-2547-2E8C6C62E7DF}"/>
              </a:ext>
            </a:extLst>
          </p:cNvPr>
          <p:cNvSpPr>
            <a:spLocks noGrp="1"/>
          </p:cNvSpPr>
          <p:nvPr>
            <p:ph type="ftr" sz="quarter" idx="15"/>
          </p:nvPr>
        </p:nvSpPr>
        <p:spPr>
          <a:xfrm>
            <a:off x="928800" y="3096000"/>
            <a:ext cx="2160000" cy="216000"/>
          </a:xfrm>
        </p:spPr>
        <p:txBody>
          <a:bodyPr vert="horz" lIns="0" tIns="0" rIns="0" bIns="0" rtlCol="0" anchor="t" anchorCtr="0"/>
          <a:lstStyle>
            <a:lvl1pPr>
              <a:defRPr lang="en-US" sz="1400" smtClean="0"/>
            </a:lvl1pPr>
          </a:lstStyle>
          <a:p>
            <a:r>
              <a:rPr lang="fi-FI"/>
              <a:t>Joonas Tielinen</a:t>
            </a:r>
            <a:endParaRPr lang="fi-FI" dirty="0"/>
          </a:p>
        </p:txBody>
      </p:sp>
      <p:sp>
        <p:nvSpPr>
          <p:cNvPr id="15" name="duser_1">
            <a:extLst>
              <a:ext uri="{FF2B5EF4-FFF2-40B4-BE49-F238E27FC236}">
                <a16:creationId xmlns:a16="http://schemas.microsoft.com/office/drawing/2014/main" id="{384B469D-48C8-2202-9444-3E26CCDDE2E9}"/>
              </a:ext>
            </a:extLst>
          </p:cNvPr>
          <p:cNvSpPr txBox="1">
            <a:spLocks/>
          </p:cNvSpPr>
          <p:nvPr userDrawn="1"/>
        </p:nvSpPr>
        <p:spPr>
          <a:xfrm>
            <a:off x="928799" y="3420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6" name="duser_2">
            <a:extLst>
              <a:ext uri="{FF2B5EF4-FFF2-40B4-BE49-F238E27FC236}">
                <a16:creationId xmlns:a16="http://schemas.microsoft.com/office/drawing/2014/main" id="{21C13BDF-CE13-A8A8-374A-828D070C76AB}"/>
              </a:ext>
            </a:extLst>
          </p:cNvPr>
          <p:cNvSpPr txBox="1">
            <a:spLocks/>
          </p:cNvSpPr>
          <p:nvPr userDrawn="1"/>
        </p:nvSpPr>
        <p:spPr>
          <a:xfrm>
            <a:off x="3239999" y="3096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7" name="duser_3">
            <a:extLst>
              <a:ext uri="{FF2B5EF4-FFF2-40B4-BE49-F238E27FC236}">
                <a16:creationId xmlns:a16="http://schemas.microsoft.com/office/drawing/2014/main" id="{81945E5C-D926-6141-D2D2-B11128E22045}"/>
              </a:ext>
            </a:extLst>
          </p:cNvPr>
          <p:cNvSpPr txBox="1">
            <a:spLocks/>
          </p:cNvSpPr>
          <p:nvPr userDrawn="1"/>
        </p:nvSpPr>
        <p:spPr>
          <a:xfrm>
            <a:off x="3239999" y="3420000"/>
            <a:ext cx="2160000" cy="216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9" name="Date Placeholder 3">
            <a:extLst>
              <a:ext uri="{FF2B5EF4-FFF2-40B4-BE49-F238E27FC236}">
                <a16:creationId xmlns:a16="http://schemas.microsoft.com/office/drawing/2014/main" id="{1C8758F4-D5A6-6EF5-F877-51D1432C64FC}"/>
              </a:ext>
            </a:extLst>
          </p:cNvPr>
          <p:cNvSpPr>
            <a:spLocks noGrp="1"/>
          </p:cNvSpPr>
          <p:nvPr>
            <p:ph type="dt" sz="half" idx="2"/>
          </p:nvPr>
        </p:nvSpPr>
        <p:spPr>
          <a:xfrm>
            <a:off x="838800" y="3600000"/>
            <a:ext cx="1650783" cy="365125"/>
          </a:xfrm>
          <a:prstGeom prst="rect">
            <a:avLst/>
          </a:prstGeom>
        </p:spPr>
        <p:txBody>
          <a:bodyPr vert="horz" lIns="91440" tIns="45720" rIns="91440" bIns="45720" rtlCol="0" anchor="b"/>
          <a:lstStyle>
            <a:lvl1pPr algn="l">
              <a:defRPr sz="1200">
                <a:solidFill>
                  <a:schemeClr val="tx1">
                    <a:tint val="75000"/>
                  </a:schemeClr>
                </a:solidFill>
              </a:defRPr>
            </a:lvl1pPr>
          </a:lstStyle>
          <a:p>
            <a:r>
              <a:rPr lang="fi-FI"/>
              <a:t>6.2.2023</a:t>
            </a:r>
            <a:endParaRPr lang="en-US"/>
          </a:p>
        </p:txBody>
      </p:sp>
      <p:sp>
        <p:nvSpPr>
          <p:cNvPr id="11" name="DConfidentiality">
            <a:extLst>
              <a:ext uri="{FF2B5EF4-FFF2-40B4-BE49-F238E27FC236}">
                <a16:creationId xmlns:a16="http://schemas.microsoft.com/office/drawing/2014/main" id="{7CA352CF-2876-B635-B133-F5D57F3531C2}"/>
              </a:ext>
            </a:extLst>
          </p:cNvPr>
          <p:cNvSpPr txBox="1">
            <a:spLocks/>
          </p:cNvSpPr>
          <p:nvPr userDrawn="1"/>
        </p:nvSpPr>
        <p:spPr>
          <a:xfrm>
            <a:off x="838800" y="4320000"/>
            <a:ext cx="1811094" cy="216000"/>
          </a:xfrm>
          <a:prstGeom prst="rect">
            <a:avLst/>
          </a:prstGeom>
        </p:spPr>
        <p:txBody>
          <a:bodyPr vert="horz" lIns="91440" tIns="45720" rIns="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 name="DDecree">
            <a:extLst>
              <a:ext uri="{FF2B5EF4-FFF2-40B4-BE49-F238E27FC236}">
                <a16:creationId xmlns:a16="http://schemas.microsoft.com/office/drawing/2014/main" id="{704FB1C0-8CE8-9326-EA85-86F137F51779}"/>
              </a:ext>
            </a:extLst>
          </p:cNvPr>
          <p:cNvSpPr txBox="1">
            <a:spLocks/>
          </p:cNvSpPr>
          <p:nvPr userDrawn="1"/>
        </p:nvSpPr>
        <p:spPr>
          <a:xfrm>
            <a:off x="2616249" y="4320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14" name="DSecrecy">
            <a:extLst>
              <a:ext uri="{FF2B5EF4-FFF2-40B4-BE49-F238E27FC236}">
                <a16:creationId xmlns:a16="http://schemas.microsoft.com/office/drawing/2014/main" id="{36D4D699-55A8-C147-9313-552C607E8A0D}"/>
              </a:ext>
            </a:extLst>
          </p:cNvPr>
          <p:cNvSpPr txBox="1">
            <a:spLocks/>
          </p:cNvSpPr>
          <p:nvPr userDrawn="1"/>
        </p:nvSpPr>
        <p:spPr>
          <a:xfrm>
            <a:off x="838800" y="4572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6037200" y="0"/>
            <a:ext cx="6156000" cy="2621118"/>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1. kuva kuvagalleriasta, Väylän kuvapankista tai omista tiedostoista</a:t>
            </a:r>
            <a:endParaRPr lang="en-US" dirty="0"/>
          </a:p>
          <a:p>
            <a:endParaRPr lang="fi-FI" dirty="0"/>
          </a:p>
        </p:txBody>
      </p:sp>
      <p:sp>
        <p:nvSpPr>
          <p:cNvPr id="3" name="Kuvan paikkamerkki 11">
            <a:extLst>
              <a:ext uri="{FF2B5EF4-FFF2-40B4-BE49-F238E27FC236}">
                <a16:creationId xmlns:a16="http://schemas.microsoft.com/office/drawing/2014/main" id="{213398F5-290C-A9DF-6523-5B429DFCCF24}"/>
              </a:ext>
              <a:ext uri="{C183D7F6-B498-43B3-948B-1728B52AA6E4}">
                <adec:decorative xmlns:adec="http://schemas.microsoft.com/office/drawing/2017/decorative" val="0"/>
              </a:ext>
            </a:extLst>
          </p:cNvPr>
          <p:cNvSpPr>
            <a:spLocks noGrp="1"/>
          </p:cNvSpPr>
          <p:nvPr>
            <p:ph type="pic" sz="quarter" idx="12" hasCustomPrompt="1"/>
          </p:nvPr>
        </p:nvSpPr>
        <p:spPr>
          <a:xfrm>
            <a:off x="5730289" y="1998000"/>
            <a:ext cx="6459311" cy="32076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2. kuva kuvagalleriasta, Väylän kuvapankista tai omista tiedostoista</a:t>
            </a:r>
            <a:endParaRPr lang="en-US" dirty="0"/>
          </a:p>
          <a:p>
            <a:endParaRPr lang="fi-FI" dirty="0"/>
          </a:p>
        </p:txBody>
      </p:sp>
      <p:sp>
        <p:nvSpPr>
          <p:cNvPr id="35" name="eukarelialogoplaceholder">
            <a:extLst>
              <a:ext uri="{FF2B5EF4-FFF2-40B4-BE49-F238E27FC236}">
                <a16:creationId xmlns:a16="http://schemas.microsoft.com/office/drawing/2014/main" id="{831C392D-7A55-F2F2-6708-FC7C0AD60249}"/>
              </a:ext>
              <a:ext uri="{C183D7F6-B498-43B3-948B-1728B52AA6E4}">
                <adec:decorative xmlns:adec="http://schemas.microsoft.com/office/drawing/2017/decorative" val="1"/>
              </a:ext>
            </a:extLst>
          </p:cNvPr>
          <p:cNvSpPr txBox="1"/>
          <p:nvPr userDrawn="1"/>
        </p:nvSpPr>
        <p:spPr>
          <a:xfrm>
            <a:off x="2160000" y="5364273"/>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36" name="eulogotenplaceholder">
            <a:extLst>
              <a:ext uri="{FF2B5EF4-FFF2-40B4-BE49-F238E27FC236}">
                <a16:creationId xmlns:a16="http://schemas.microsoft.com/office/drawing/2014/main" id="{3E1949BE-72A6-B501-1B87-1ADB8B2798B3}"/>
              </a:ext>
              <a:ext uri="{C183D7F6-B498-43B3-948B-1728B52AA6E4}">
                <adec:decorative xmlns:adec="http://schemas.microsoft.com/office/drawing/2017/decorative" val="1"/>
              </a:ext>
            </a:extLst>
          </p:cNvPr>
          <p:cNvSpPr txBox="1"/>
          <p:nvPr userDrawn="1"/>
        </p:nvSpPr>
        <p:spPr>
          <a:xfrm>
            <a:off x="2160000" y="5589741"/>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37" name="eulogoplaceholder">
            <a:extLst>
              <a:ext uri="{FF2B5EF4-FFF2-40B4-BE49-F238E27FC236}">
                <a16:creationId xmlns:a16="http://schemas.microsoft.com/office/drawing/2014/main" id="{1B9C94C1-FC64-6CE5-CB5C-F93889A10AF7}"/>
              </a:ext>
              <a:ext uri="{C183D7F6-B498-43B3-948B-1728B52AA6E4}">
                <adec:decorative xmlns:adec="http://schemas.microsoft.com/office/drawing/2017/decorative" val="1"/>
              </a:ext>
            </a:extLst>
          </p:cNvPr>
          <p:cNvSpPr txBox="1"/>
          <p:nvPr userDrawn="1"/>
        </p:nvSpPr>
        <p:spPr>
          <a:xfrm>
            <a:off x="2160000" y="5344806"/>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38" name="eufinancelogoplaceholder">
            <a:extLst>
              <a:ext uri="{FF2B5EF4-FFF2-40B4-BE49-F238E27FC236}">
                <a16:creationId xmlns:a16="http://schemas.microsoft.com/office/drawing/2014/main" id="{8EB54258-FC49-62FB-FC67-94DFDD350198}"/>
              </a:ext>
              <a:ext uri="{C183D7F6-B498-43B3-948B-1728B52AA6E4}">
                <adec:decorative xmlns:adec="http://schemas.microsoft.com/office/drawing/2017/decorative" val="1"/>
              </a:ext>
            </a:extLst>
          </p:cNvPr>
          <p:cNvSpPr txBox="1"/>
          <p:nvPr userDrawn="1"/>
        </p:nvSpPr>
        <p:spPr>
          <a:xfrm>
            <a:off x="2160000" y="5589741"/>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4" name="Freeform: Shape 13">
            <a:extLst>
              <a:ext uri="{FF2B5EF4-FFF2-40B4-BE49-F238E27FC236}">
                <a16:creationId xmlns:a16="http://schemas.microsoft.com/office/drawing/2014/main" id="{1DF13E9C-88E0-9FAE-ED4D-11B2B2C4C746}"/>
              </a:ext>
              <a:ext uri="{C183D7F6-B498-43B3-948B-1728B52AA6E4}">
                <adec:decorative xmlns:adec="http://schemas.microsoft.com/office/drawing/2017/decorative" val="1"/>
              </a:ext>
            </a:extLst>
          </p:cNvPr>
          <p:cNvSpPr/>
          <p:nvPr userDrawn="1"/>
        </p:nvSpPr>
        <p:spPr>
          <a:xfrm>
            <a:off x="4942529" y="3889679"/>
            <a:ext cx="7249471" cy="2966677"/>
          </a:xfrm>
          <a:custGeom>
            <a:avLst/>
            <a:gdLst>
              <a:gd name="connsiteX0" fmla="*/ 7249471 w 7249471"/>
              <a:gd name="connsiteY0" fmla="*/ 1375031 h 2966677"/>
              <a:gd name="connsiteX1" fmla="*/ 7249471 w 7249471"/>
              <a:gd name="connsiteY1" fmla="*/ 2966677 h 2966677"/>
              <a:gd name="connsiteX2" fmla="*/ 0 w 7249471"/>
              <a:gd name="connsiteY2" fmla="*/ 2966677 h 2966677"/>
              <a:gd name="connsiteX3" fmla="*/ 765931 w 7249471"/>
              <a:gd name="connsiteY3" fmla="*/ 0 h 2966677"/>
              <a:gd name="connsiteX4" fmla="*/ 7249471 w 7249471"/>
              <a:gd name="connsiteY4" fmla="*/ 1375031 h 296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471" h="2966677">
                <a:moveTo>
                  <a:pt x="7249471" y="1375031"/>
                </a:moveTo>
                <a:lnTo>
                  <a:pt x="7249471" y="2966677"/>
                </a:lnTo>
                <a:lnTo>
                  <a:pt x="0" y="2966677"/>
                </a:lnTo>
                <a:lnTo>
                  <a:pt x="765931" y="0"/>
                </a:lnTo>
                <a:lnTo>
                  <a:pt x="7249471" y="1375031"/>
                </a:lnTo>
                <a:close/>
              </a:path>
            </a:pathLst>
          </a:custGeom>
          <a:gradFill>
            <a:gsLst>
              <a:gs pos="54000">
                <a:schemeClr val="tx2"/>
              </a:gs>
              <a:gs pos="100000">
                <a:schemeClr val="accent1"/>
              </a:gs>
            </a:gsLst>
            <a:lin ang="0" scaled="0"/>
          </a:gradFill>
          <a:ln w="4832" cap="flat">
            <a:noFill/>
            <a:prstDash val="solid"/>
            <a:miter/>
          </a:ln>
        </p:spPr>
        <p:txBody>
          <a:bodyPr rtlCol="0" anchor="ctr"/>
          <a:lstStyle/>
          <a:p>
            <a:pPr algn="ctr"/>
            <a:endParaRPr lang="fi-FI" dirty="0"/>
          </a:p>
        </p:txBody>
      </p:sp>
      <p:pic>
        <p:nvPicPr>
          <p:cNvPr id="8" name="Picture 7" descr="Logo, company name&#10;&#10;Description automatically generated">
            <a:extLst>
              <a:ext uri="{FF2B5EF4-FFF2-40B4-BE49-F238E27FC236}">
                <a16:creationId xmlns:a16="http://schemas.microsoft.com/office/drawing/2014/main" id="{6A84C581-B9DC-4F7F-86FE-5E4C486AD3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741" y="4882758"/>
            <a:ext cx="2222702" cy="1709771"/>
          </a:xfrm>
          <a:prstGeom prst="rect">
            <a:avLst/>
          </a:prstGeom>
        </p:spPr>
      </p:pic>
    </p:spTree>
    <p:extLst>
      <p:ext uri="{BB962C8B-B14F-4D97-AF65-F5344CB8AC3E}">
        <p14:creationId xmlns:p14="http://schemas.microsoft.com/office/powerpoint/2010/main" val="484358347"/>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tsikkodia2" preserve="1" userDrawn="1">
  <p:cSld name="otsikkodia2">
    <p:spTree>
      <p:nvGrpSpPr>
        <p:cNvPr id="1" name=""/>
        <p:cNvGrpSpPr/>
        <p:nvPr/>
      </p:nvGrpSpPr>
      <p:grpSpPr>
        <a:xfrm>
          <a:off x="0" y="0"/>
          <a:ext cx="0" cy="0"/>
          <a:chOff x="0" y="0"/>
          <a:chExt cx="0" cy="0"/>
        </a:xfrm>
      </p:grpSpPr>
      <p:sp>
        <p:nvSpPr>
          <p:cNvPr id="16" name="Otsikko 1">
            <a:extLst>
              <a:ext uri="{FF2B5EF4-FFF2-40B4-BE49-F238E27FC236}">
                <a16:creationId xmlns:a16="http://schemas.microsoft.com/office/drawing/2014/main" id="{DFC2DB4D-F6F1-70BF-17DD-1AA29EFBCE57}"/>
              </a:ext>
            </a:extLst>
          </p:cNvPr>
          <p:cNvSpPr>
            <a:spLocks noGrp="1"/>
          </p:cNvSpPr>
          <p:nvPr>
            <p:ph type="ctrTitle"/>
          </p:nvPr>
        </p:nvSpPr>
        <p:spPr>
          <a:xfrm>
            <a:off x="838800" y="457200"/>
            <a:ext cx="5198400" cy="1602000"/>
          </a:xfrm>
        </p:spPr>
        <p:txBody>
          <a:bodyPr anchor="ctr">
            <a:normAutofit/>
          </a:bodyPr>
          <a:lstStyle>
            <a:lvl1pPr algn="l">
              <a:defRPr sz="3200" b="1">
                <a:latin typeface="+mj-lt"/>
              </a:defRPr>
            </a:lvl1pPr>
          </a:lstStyle>
          <a:p>
            <a:r>
              <a:rPr lang="en-US"/>
              <a:t>Click to edit Master title style</a:t>
            </a:r>
            <a:endParaRPr lang="fi-FI" dirty="0"/>
          </a:p>
        </p:txBody>
      </p:sp>
      <p:sp>
        <p:nvSpPr>
          <p:cNvPr id="17" name="Alaotsikko 2">
            <a:extLst>
              <a:ext uri="{FF2B5EF4-FFF2-40B4-BE49-F238E27FC236}">
                <a16:creationId xmlns:a16="http://schemas.microsoft.com/office/drawing/2014/main" id="{6F168DCC-AB8D-D777-5744-5D09315B00DB}"/>
              </a:ext>
            </a:extLst>
          </p:cNvPr>
          <p:cNvSpPr>
            <a:spLocks noGrp="1"/>
          </p:cNvSpPr>
          <p:nvPr>
            <p:ph type="subTitle" idx="1"/>
          </p:nvPr>
        </p:nvSpPr>
        <p:spPr>
          <a:xfrm>
            <a:off x="838800" y="2059200"/>
            <a:ext cx="3931200" cy="986400"/>
          </a:xfrm>
        </p:spPr>
        <p:txBody>
          <a:bodyPr>
            <a:normAutofit/>
          </a:bodyPr>
          <a:lstStyle>
            <a:lvl1pPr marL="0" indent="0" algn="l">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34" name="Footer Placeholder 8">
            <a:extLst>
              <a:ext uri="{FF2B5EF4-FFF2-40B4-BE49-F238E27FC236}">
                <a16:creationId xmlns:a16="http://schemas.microsoft.com/office/drawing/2014/main" id="{3CAC7758-6477-FDA0-A312-E39FBF533C9C}"/>
              </a:ext>
            </a:extLst>
          </p:cNvPr>
          <p:cNvSpPr>
            <a:spLocks noGrp="1"/>
          </p:cNvSpPr>
          <p:nvPr>
            <p:ph type="ftr" sz="quarter" idx="15"/>
          </p:nvPr>
        </p:nvSpPr>
        <p:spPr>
          <a:xfrm>
            <a:off x="928800" y="3096000"/>
            <a:ext cx="2160000" cy="216000"/>
          </a:xfrm>
        </p:spPr>
        <p:txBody>
          <a:bodyPr vert="horz" lIns="0" tIns="0" rIns="0" bIns="0" rtlCol="0" anchor="t" anchorCtr="0"/>
          <a:lstStyle>
            <a:lvl1pPr>
              <a:defRPr lang="en-US" sz="1400" smtClean="0"/>
            </a:lvl1pPr>
          </a:lstStyle>
          <a:p>
            <a:r>
              <a:rPr lang="fi-FI"/>
              <a:t>Joonas Tielinen</a:t>
            </a:r>
            <a:endParaRPr lang="fi-FI" dirty="0"/>
          </a:p>
        </p:txBody>
      </p:sp>
      <p:sp>
        <p:nvSpPr>
          <p:cNvPr id="22" name="duser_1">
            <a:extLst>
              <a:ext uri="{FF2B5EF4-FFF2-40B4-BE49-F238E27FC236}">
                <a16:creationId xmlns:a16="http://schemas.microsoft.com/office/drawing/2014/main" id="{96E05E4F-2793-6EFA-B9DE-D89A4CA0AA36}"/>
              </a:ext>
            </a:extLst>
          </p:cNvPr>
          <p:cNvSpPr txBox="1">
            <a:spLocks/>
          </p:cNvSpPr>
          <p:nvPr userDrawn="1"/>
        </p:nvSpPr>
        <p:spPr>
          <a:xfrm>
            <a:off x="928799" y="3420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23" name="duser_2">
            <a:extLst>
              <a:ext uri="{FF2B5EF4-FFF2-40B4-BE49-F238E27FC236}">
                <a16:creationId xmlns:a16="http://schemas.microsoft.com/office/drawing/2014/main" id="{98E864E4-8ADA-E257-0001-5B72FE7C0F82}"/>
              </a:ext>
            </a:extLst>
          </p:cNvPr>
          <p:cNvSpPr txBox="1">
            <a:spLocks/>
          </p:cNvSpPr>
          <p:nvPr userDrawn="1"/>
        </p:nvSpPr>
        <p:spPr>
          <a:xfrm>
            <a:off x="3239999" y="3096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33" name="duser_3">
            <a:extLst>
              <a:ext uri="{FF2B5EF4-FFF2-40B4-BE49-F238E27FC236}">
                <a16:creationId xmlns:a16="http://schemas.microsoft.com/office/drawing/2014/main" id="{909C2D96-06D0-78D4-C04E-8397680CD559}"/>
              </a:ext>
            </a:extLst>
          </p:cNvPr>
          <p:cNvSpPr txBox="1">
            <a:spLocks/>
          </p:cNvSpPr>
          <p:nvPr userDrawn="1"/>
        </p:nvSpPr>
        <p:spPr>
          <a:xfrm>
            <a:off x="3239999" y="3420000"/>
            <a:ext cx="2160000" cy="216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8" name="Date Placeholder 3">
            <a:extLst>
              <a:ext uri="{FF2B5EF4-FFF2-40B4-BE49-F238E27FC236}">
                <a16:creationId xmlns:a16="http://schemas.microsoft.com/office/drawing/2014/main" id="{A6038138-08D9-D7C9-A694-E9CF3C1484CE}"/>
              </a:ext>
            </a:extLst>
          </p:cNvPr>
          <p:cNvSpPr>
            <a:spLocks noGrp="1"/>
          </p:cNvSpPr>
          <p:nvPr>
            <p:ph type="dt" sz="half" idx="2"/>
          </p:nvPr>
        </p:nvSpPr>
        <p:spPr>
          <a:xfrm>
            <a:off x="838800" y="3600000"/>
            <a:ext cx="1650783" cy="365125"/>
          </a:xfrm>
          <a:prstGeom prst="rect">
            <a:avLst/>
          </a:prstGeom>
        </p:spPr>
        <p:txBody>
          <a:bodyPr vert="horz" lIns="91440" tIns="45720" rIns="91440" bIns="45720" rtlCol="0" anchor="b"/>
          <a:lstStyle>
            <a:lvl1pPr algn="l">
              <a:defRPr sz="1200">
                <a:solidFill>
                  <a:schemeClr val="tx1">
                    <a:tint val="75000"/>
                  </a:schemeClr>
                </a:solidFill>
              </a:defRPr>
            </a:lvl1pPr>
          </a:lstStyle>
          <a:p>
            <a:r>
              <a:rPr lang="fi-FI"/>
              <a:t>6.2.2023</a:t>
            </a:r>
            <a:endParaRPr lang="en-US"/>
          </a:p>
        </p:txBody>
      </p:sp>
      <p:sp>
        <p:nvSpPr>
          <p:cNvPr id="19" name="DConfidentiality">
            <a:extLst>
              <a:ext uri="{FF2B5EF4-FFF2-40B4-BE49-F238E27FC236}">
                <a16:creationId xmlns:a16="http://schemas.microsoft.com/office/drawing/2014/main" id="{FC7A8C6D-1D34-6242-745E-73CE1B9BA5CC}"/>
              </a:ext>
            </a:extLst>
          </p:cNvPr>
          <p:cNvSpPr txBox="1">
            <a:spLocks/>
          </p:cNvSpPr>
          <p:nvPr userDrawn="1"/>
        </p:nvSpPr>
        <p:spPr>
          <a:xfrm>
            <a:off x="838800" y="4320000"/>
            <a:ext cx="1811094" cy="216000"/>
          </a:xfrm>
          <a:prstGeom prst="rect">
            <a:avLst/>
          </a:prstGeom>
        </p:spPr>
        <p:txBody>
          <a:bodyPr vert="horz" lIns="91440" tIns="45720" rIns="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20" name="DDecree">
            <a:extLst>
              <a:ext uri="{FF2B5EF4-FFF2-40B4-BE49-F238E27FC236}">
                <a16:creationId xmlns:a16="http://schemas.microsoft.com/office/drawing/2014/main" id="{B412038A-9C06-5541-DDE0-39817F62FBAB}"/>
              </a:ext>
            </a:extLst>
          </p:cNvPr>
          <p:cNvSpPr txBox="1">
            <a:spLocks/>
          </p:cNvSpPr>
          <p:nvPr userDrawn="1"/>
        </p:nvSpPr>
        <p:spPr>
          <a:xfrm>
            <a:off x="2616249" y="4320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21" name="DSecrecy">
            <a:extLst>
              <a:ext uri="{FF2B5EF4-FFF2-40B4-BE49-F238E27FC236}">
                <a16:creationId xmlns:a16="http://schemas.microsoft.com/office/drawing/2014/main" id="{31AB12EB-ADA8-E3EB-1FF2-07370C7A067C}"/>
              </a:ext>
            </a:extLst>
          </p:cNvPr>
          <p:cNvSpPr txBox="1">
            <a:spLocks/>
          </p:cNvSpPr>
          <p:nvPr userDrawn="1"/>
        </p:nvSpPr>
        <p:spPr>
          <a:xfrm>
            <a:off x="838800" y="4572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6037200" y="0"/>
            <a:ext cx="6156000" cy="2621118"/>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1. kuva tai väri kuvagalleriasta. Muita kuvia voit lisätä Väylän kuvapankista tai omista tiedostoista</a:t>
            </a:r>
            <a:endParaRPr lang="en-US" dirty="0"/>
          </a:p>
          <a:p>
            <a:endParaRPr lang="fi-FI" dirty="0"/>
          </a:p>
        </p:txBody>
      </p:sp>
      <p:sp>
        <p:nvSpPr>
          <p:cNvPr id="3" name="Kuvan paikkamerkki 11">
            <a:extLst>
              <a:ext uri="{FF2B5EF4-FFF2-40B4-BE49-F238E27FC236}">
                <a16:creationId xmlns:a16="http://schemas.microsoft.com/office/drawing/2014/main" id="{213398F5-290C-A9DF-6523-5B429DFCCF24}"/>
              </a:ext>
            </a:extLst>
          </p:cNvPr>
          <p:cNvSpPr>
            <a:spLocks noGrp="1"/>
          </p:cNvSpPr>
          <p:nvPr>
            <p:ph type="pic" sz="quarter" idx="12" hasCustomPrompt="1"/>
          </p:nvPr>
        </p:nvSpPr>
        <p:spPr>
          <a:xfrm>
            <a:off x="5730289" y="1998000"/>
            <a:ext cx="6459311" cy="32076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2. kuva tai väri kuvagalleriasta. Muita kuvia voit lisätä Väylän kuvapankista tai omista tiedostoista</a:t>
            </a:r>
            <a:endParaRPr lang="en-US" dirty="0"/>
          </a:p>
          <a:p>
            <a:endParaRPr lang="fi-FI" dirty="0"/>
          </a:p>
        </p:txBody>
      </p:sp>
      <p:sp>
        <p:nvSpPr>
          <p:cNvPr id="2" name="Kuvan paikkamerkki 11">
            <a:extLst>
              <a:ext uri="{FF2B5EF4-FFF2-40B4-BE49-F238E27FC236}">
                <a16:creationId xmlns:a16="http://schemas.microsoft.com/office/drawing/2014/main" id="{A1029FCA-64BC-6BB6-607F-AC980FC6642D}"/>
              </a:ext>
            </a:extLst>
          </p:cNvPr>
          <p:cNvSpPr>
            <a:spLocks noGrp="1"/>
          </p:cNvSpPr>
          <p:nvPr>
            <p:ph type="pic" sz="quarter" idx="13" hasCustomPrompt="1"/>
          </p:nvPr>
        </p:nvSpPr>
        <p:spPr>
          <a:xfrm>
            <a:off x="4929540" y="3882368"/>
            <a:ext cx="7254877" cy="2972083"/>
          </a:xfrm>
          <a:custGeom>
            <a:avLst/>
            <a:gdLst>
              <a:gd name="connsiteX0" fmla="*/ 0 w 7250400"/>
              <a:gd name="connsiteY0" fmla="*/ 0 h 2966400"/>
              <a:gd name="connsiteX1" fmla="*/ 7250400 w 7250400"/>
              <a:gd name="connsiteY1" fmla="*/ 0 h 2966400"/>
              <a:gd name="connsiteX2" fmla="*/ 7250400 w 7250400"/>
              <a:gd name="connsiteY2" fmla="*/ 2966400 h 2966400"/>
              <a:gd name="connsiteX3" fmla="*/ 0 w 7250400"/>
              <a:gd name="connsiteY3" fmla="*/ 2966400 h 2966400"/>
              <a:gd name="connsiteX4" fmla="*/ 0 w 7250400"/>
              <a:gd name="connsiteY4" fmla="*/ 0 h 2966400"/>
              <a:gd name="connsiteX0" fmla="*/ 811764 w 7250400"/>
              <a:gd name="connsiteY0" fmla="*/ 0 h 3097028"/>
              <a:gd name="connsiteX1" fmla="*/ 7250400 w 7250400"/>
              <a:gd name="connsiteY1" fmla="*/ 130628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52089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42564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58928"/>
              <a:gd name="connsiteX1" fmla="*/ 7241069 w 7250400"/>
              <a:gd name="connsiteY1" fmla="*/ 1387540 h 3058928"/>
              <a:gd name="connsiteX2" fmla="*/ 7250400 w 7250400"/>
              <a:gd name="connsiteY2" fmla="*/ 3058928 h 3058928"/>
              <a:gd name="connsiteX3" fmla="*/ 0 w 7250400"/>
              <a:gd name="connsiteY3" fmla="*/ 3058928 h 3058928"/>
              <a:gd name="connsiteX4" fmla="*/ 811764 w 7250400"/>
              <a:gd name="connsiteY4" fmla="*/ 0 h 3058928"/>
              <a:gd name="connsiteX0" fmla="*/ 783189 w 7221825"/>
              <a:gd name="connsiteY0" fmla="*/ 0 h 3058928"/>
              <a:gd name="connsiteX1" fmla="*/ 7212494 w 7221825"/>
              <a:gd name="connsiteY1" fmla="*/ 1387540 h 3058928"/>
              <a:gd name="connsiteX2" fmla="*/ 7221825 w 7221825"/>
              <a:gd name="connsiteY2" fmla="*/ 3058928 h 3058928"/>
              <a:gd name="connsiteX3" fmla="*/ 0 w 7221825"/>
              <a:gd name="connsiteY3" fmla="*/ 2954153 h 3058928"/>
              <a:gd name="connsiteX4" fmla="*/ 783189 w 7221825"/>
              <a:gd name="connsiteY4" fmla="*/ 0 h 3058928"/>
              <a:gd name="connsiteX0" fmla="*/ 783189 w 7231350"/>
              <a:gd name="connsiteY0" fmla="*/ 0 h 2963678"/>
              <a:gd name="connsiteX1" fmla="*/ 7212494 w 7231350"/>
              <a:gd name="connsiteY1" fmla="*/ 1387540 h 2963678"/>
              <a:gd name="connsiteX2" fmla="*/ 7231350 w 7231350"/>
              <a:gd name="connsiteY2" fmla="*/ 2963678 h 2963678"/>
              <a:gd name="connsiteX3" fmla="*/ 0 w 7231350"/>
              <a:gd name="connsiteY3" fmla="*/ 2954153 h 2963678"/>
              <a:gd name="connsiteX4" fmla="*/ 783189 w 7231350"/>
              <a:gd name="connsiteY4" fmla="*/ 0 h 2963678"/>
              <a:gd name="connsiteX0" fmla="*/ 741353 w 7231350"/>
              <a:gd name="connsiteY0" fmla="*/ 0 h 2975631"/>
              <a:gd name="connsiteX1" fmla="*/ 7212494 w 7231350"/>
              <a:gd name="connsiteY1" fmla="*/ 1399493 h 2975631"/>
              <a:gd name="connsiteX2" fmla="*/ 7231350 w 7231350"/>
              <a:gd name="connsiteY2" fmla="*/ 2975631 h 2975631"/>
              <a:gd name="connsiteX3" fmla="*/ 0 w 7231350"/>
              <a:gd name="connsiteY3" fmla="*/ 2966106 h 2975631"/>
              <a:gd name="connsiteX4" fmla="*/ 741353 w 7231350"/>
              <a:gd name="connsiteY4" fmla="*/ 0 h 2975631"/>
              <a:gd name="connsiteX0" fmla="*/ 783188 w 7273185"/>
              <a:gd name="connsiteY0" fmla="*/ 0 h 2975631"/>
              <a:gd name="connsiteX1" fmla="*/ 7254329 w 7273185"/>
              <a:gd name="connsiteY1" fmla="*/ 1399493 h 2975631"/>
              <a:gd name="connsiteX2" fmla="*/ 7273185 w 7273185"/>
              <a:gd name="connsiteY2" fmla="*/ 2975631 h 2975631"/>
              <a:gd name="connsiteX3" fmla="*/ 0 w 7273185"/>
              <a:gd name="connsiteY3" fmla="*/ 2972083 h 2975631"/>
              <a:gd name="connsiteX4" fmla="*/ 783188 w 7273185"/>
              <a:gd name="connsiteY4" fmla="*/ 0 h 2975631"/>
              <a:gd name="connsiteX0" fmla="*/ 783188 w 7254877"/>
              <a:gd name="connsiteY0" fmla="*/ 0 h 2972083"/>
              <a:gd name="connsiteX1" fmla="*/ 7254329 w 7254877"/>
              <a:gd name="connsiteY1" fmla="*/ 1399493 h 2972083"/>
              <a:gd name="connsiteX2" fmla="*/ 7249279 w 7254877"/>
              <a:gd name="connsiteY2" fmla="*/ 2969655 h 2972083"/>
              <a:gd name="connsiteX3" fmla="*/ 0 w 7254877"/>
              <a:gd name="connsiteY3" fmla="*/ 2972083 h 2972083"/>
              <a:gd name="connsiteX4" fmla="*/ 783188 w 7254877"/>
              <a:gd name="connsiteY4" fmla="*/ 0 h 2972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877" h="2972083">
                <a:moveTo>
                  <a:pt x="783188" y="0"/>
                </a:moveTo>
                <a:lnTo>
                  <a:pt x="7254329" y="1399493"/>
                </a:lnTo>
                <a:cubicBezTo>
                  <a:pt x="7257439" y="1924872"/>
                  <a:pt x="7246169" y="2444276"/>
                  <a:pt x="7249279" y="2969655"/>
                </a:cubicBezTo>
                <a:lnTo>
                  <a:pt x="0" y="2972083"/>
                </a:lnTo>
                <a:lnTo>
                  <a:pt x="783188" y="0"/>
                </a:lnTo>
                <a:close/>
              </a:path>
            </a:pathLst>
          </a:custGeom>
        </p:spPr>
        <p:txBody>
          <a:bodyPr anchor="b"/>
          <a:lstStyle>
            <a:lvl1pPr marL="0" indent="0" algn="ct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3. kuva tai väri kuvagalleriasta. Muita kuvia voit lisätä Väylän kuvapankista tai omista tiedostoista</a:t>
            </a:r>
            <a:endParaRPr lang="en-US" dirty="0"/>
          </a:p>
          <a:p>
            <a:endParaRPr lang="fi-FI" dirty="0"/>
          </a:p>
        </p:txBody>
      </p:sp>
      <p:sp>
        <p:nvSpPr>
          <p:cNvPr id="4" name="eukarelialogoplaceholder">
            <a:extLst>
              <a:ext uri="{FF2B5EF4-FFF2-40B4-BE49-F238E27FC236}">
                <a16:creationId xmlns:a16="http://schemas.microsoft.com/office/drawing/2014/main" id="{C53F6C4E-C88D-EF31-98B0-560A45F900F3}"/>
              </a:ext>
              <a:ext uri="{C183D7F6-B498-43B3-948B-1728B52AA6E4}">
                <adec:decorative xmlns:adec="http://schemas.microsoft.com/office/drawing/2017/decorative" val="1"/>
              </a:ext>
            </a:extLst>
          </p:cNvPr>
          <p:cNvSpPr txBox="1"/>
          <p:nvPr userDrawn="1"/>
        </p:nvSpPr>
        <p:spPr>
          <a:xfrm>
            <a:off x="2160000" y="5364273"/>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5" name="eulogotenplaceholder">
            <a:extLst>
              <a:ext uri="{FF2B5EF4-FFF2-40B4-BE49-F238E27FC236}">
                <a16:creationId xmlns:a16="http://schemas.microsoft.com/office/drawing/2014/main" id="{27EF32F5-1D17-FDC3-0035-304F4721B762}"/>
              </a:ext>
              <a:ext uri="{C183D7F6-B498-43B3-948B-1728B52AA6E4}">
                <adec:decorative xmlns:adec="http://schemas.microsoft.com/office/drawing/2017/decorative" val="1"/>
              </a:ext>
            </a:extLst>
          </p:cNvPr>
          <p:cNvSpPr txBox="1"/>
          <p:nvPr userDrawn="1"/>
        </p:nvSpPr>
        <p:spPr>
          <a:xfrm>
            <a:off x="2160000" y="5589741"/>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6" name="eulogoplaceholder">
            <a:extLst>
              <a:ext uri="{FF2B5EF4-FFF2-40B4-BE49-F238E27FC236}">
                <a16:creationId xmlns:a16="http://schemas.microsoft.com/office/drawing/2014/main" id="{1B1B336A-30A5-31FB-0744-39B5981B4A90}"/>
              </a:ext>
              <a:ext uri="{C183D7F6-B498-43B3-948B-1728B52AA6E4}">
                <adec:decorative xmlns:adec="http://schemas.microsoft.com/office/drawing/2017/decorative" val="1"/>
              </a:ext>
            </a:extLst>
          </p:cNvPr>
          <p:cNvSpPr txBox="1"/>
          <p:nvPr userDrawn="1"/>
        </p:nvSpPr>
        <p:spPr>
          <a:xfrm>
            <a:off x="2160000" y="5344806"/>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7" name="eufinancelogoplaceholder">
            <a:extLst>
              <a:ext uri="{FF2B5EF4-FFF2-40B4-BE49-F238E27FC236}">
                <a16:creationId xmlns:a16="http://schemas.microsoft.com/office/drawing/2014/main" id="{2EA21E00-D18D-3F08-9E5D-04C19AA74A7D}"/>
              </a:ext>
              <a:ext uri="{C183D7F6-B498-43B3-948B-1728B52AA6E4}">
                <adec:decorative xmlns:adec="http://schemas.microsoft.com/office/drawing/2017/decorative" val="1"/>
              </a:ext>
            </a:extLst>
          </p:cNvPr>
          <p:cNvSpPr txBox="1"/>
          <p:nvPr userDrawn="1"/>
        </p:nvSpPr>
        <p:spPr>
          <a:xfrm>
            <a:off x="2160000" y="5589741"/>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pic>
        <p:nvPicPr>
          <p:cNvPr id="24" name="Picture 23" descr="Logo, company name&#10;&#10;Description automatically generated">
            <a:extLst>
              <a:ext uri="{FF2B5EF4-FFF2-40B4-BE49-F238E27FC236}">
                <a16:creationId xmlns:a16="http://schemas.microsoft.com/office/drawing/2014/main" id="{59EA63EA-1729-48D8-AF6C-C870B05BB4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741" y="4882758"/>
            <a:ext cx="2222702" cy="1709771"/>
          </a:xfrm>
          <a:prstGeom prst="rect">
            <a:avLst/>
          </a:prstGeom>
        </p:spPr>
      </p:pic>
    </p:spTree>
    <p:extLst>
      <p:ext uri="{BB962C8B-B14F-4D97-AF65-F5344CB8AC3E}">
        <p14:creationId xmlns:p14="http://schemas.microsoft.com/office/powerpoint/2010/main" val="2111321536"/>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aaka_kuva_sininen" preserve="1" userDrawn="1">
  <p:cSld name="vaaka_kuva_sininen">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AB4047D7-75ED-C176-9F2B-759FC5065591}"/>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accent1">
              <a:lumMod val="20000"/>
              <a:lumOff val="80000"/>
            </a:schemeClr>
          </a:solidFill>
        </p:spPr>
        <p:txBody>
          <a:bodyPr/>
          <a:lstStyle>
            <a:lvl1pPr marL="0" indent="0">
              <a:buNone/>
              <a:defRPr/>
            </a:lvl1pPr>
          </a:lstStyle>
          <a:p>
            <a:r>
              <a:rPr lang="fi-FI" dirty="0"/>
              <a:t>Lisää kuva kuvagalleriasta, Väylän kuvapankista tai omista tiedostoista</a:t>
            </a:r>
          </a:p>
        </p:txBody>
      </p:sp>
      <p:sp>
        <p:nvSpPr>
          <p:cNvPr id="5" name="Text Placeholder 2">
            <a:extLst>
              <a:ext uri="{FF2B5EF4-FFF2-40B4-BE49-F238E27FC236}">
                <a16:creationId xmlns:a16="http://schemas.microsoft.com/office/drawing/2014/main" id="{168E480F-6969-9C85-3F13-C2581A92F7D1}"/>
              </a:ext>
            </a:extLst>
          </p:cNvPr>
          <p:cNvSpPr>
            <a:spLocks noGrp="1"/>
          </p:cNvSpPr>
          <p:nvPr>
            <p:ph type="body" idx="1" hasCustomPrompt="1"/>
          </p:nvPr>
        </p:nvSpPr>
        <p:spPr>
          <a:xfrm>
            <a:off x="0" y="4589338"/>
            <a:ext cx="12192000" cy="792000"/>
          </a:xfrm>
          <a:gradFill>
            <a:gsLst>
              <a:gs pos="100000">
                <a:schemeClr val="accent1">
                  <a:alpha val="11000"/>
                </a:schemeClr>
              </a:gs>
              <a:gs pos="0">
                <a:schemeClr val="tx2">
                  <a:alpha val="70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alaotsikko</a:t>
            </a:r>
            <a:endParaRPr lang="en-US" dirty="0"/>
          </a:p>
        </p:txBody>
      </p:sp>
      <p:sp>
        <p:nvSpPr>
          <p:cNvPr id="7" name="Text Placeholder 3">
            <a:extLst>
              <a:ext uri="{FF2B5EF4-FFF2-40B4-BE49-F238E27FC236}">
                <a16:creationId xmlns:a16="http://schemas.microsoft.com/office/drawing/2014/main" id="{D6A058AD-20D3-103F-BE1A-6A66EEE2A881}"/>
              </a:ext>
            </a:extLst>
          </p:cNvPr>
          <p:cNvSpPr>
            <a:spLocks noGrp="1"/>
          </p:cNvSpPr>
          <p:nvPr>
            <p:ph type="body" idx="10" hasCustomPrompt="1"/>
          </p:nvPr>
        </p:nvSpPr>
        <p:spPr>
          <a:xfrm>
            <a:off x="0" y="3510000"/>
            <a:ext cx="12192000" cy="1080000"/>
          </a:xfrm>
          <a:gradFill>
            <a:gsLst>
              <a:gs pos="100000">
                <a:schemeClr val="accent1">
                  <a:alpha val="11000"/>
                </a:schemeClr>
              </a:gs>
              <a:gs pos="0">
                <a:schemeClr val="tx2">
                  <a:alpha val="70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otsikko</a:t>
            </a:r>
            <a:endParaRPr lang="en-US" dirty="0"/>
          </a:p>
        </p:txBody>
      </p:sp>
    </p:spTree>
    <p:extLst>
      <p:ext uri="{BB962C8B-B14F-4D97-AF65-F5344CB8AC3E}">
        <p14:creationId xmlns:p14="http://schemas.microsoft.com/office/powerpoint/2010/main" val="33676522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vaaka_kuva_vihrea" preserve="1" userDrawn="1">
  <p:cSld name="vaaka_kuva_vihrea">
    <p:spTree>
      <p:nvGrpSpPr>
        <p:cNvPr id="1" name=""/>
        <p:cNvGrpSpPr/>
        <p:nvPr/>
      </p:nvGrpSpPr>
      <p:grpSpPr>
        <a:xfrm>
          <a:off x="0" y="0"/>
          <a:ext cx="0" cy="0"/>
          <a:chOff x="0" y="0"/>
          <a:chExt cx="0" cy="0"/>
        </a:xfrm>
      </p:grpSpPr>
      <p:sp>
        <p:nvSpPr>
          <p:cNvPr id="5" name="Kuvan paikkamerkki 3">
            <a:extLst>
              <a:ext uri="{FF2B5EF4-FFF2-40B4-BE49-F238E27FC236}">
                <a16:creationId xmlns:a16="http://schemas.microsoft.com/office/drawing/2014/main" id="{37D1F390-B184-4B82-1464-B4F5FE461F8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bg2">
              <a:lumMod val="20000"/>
              <a:lumOff val="80000"/>
            </a:schemeClr>
          </a:solidFill>
        </p:spPr>
        <p:txBody>
          <a:bodyPr/>
          <a:lstStyle>
            <a:lvl1pPr marL="0" indent="0">
              <a:buNone/>
              <a:defRPr/>
            </a:lvl1pPr>
          </a:lstStyle>
          <a:p>
            <a:r>
              <a:rPr lang="fi-FI" dirty="0"/>
              <a:t>Lisää kuva kuvagalleriasta, Väylän kuvapankista tai omista tiedostoista</a:t>
            </a:r>
          </a:p>
        </p:txBody>
      </p:sp>
      <p:sp>
        <p:nvSpPr>
          <p:cNvPr id="6" name="Text Placeholder 2">
            <a:extLst>
              <a:ext uri="{FF2B5EF4-FFF2-40B4-BE49-F238E27FC236}">
                <a16:creationId xmlns:a16="http://schemas.microsoft.com/office/drawing/2014/main" id="{C01834BC-D657-9433-05AE-301C6EFE0B67}"/>
              </a:ext>
            </a:extLst>
          </p:cNvPr>
          <p:cNvSpPr>
            <a:spLocks noGrp="1"/>
          </p:cNvSpPr>
          <p:nvPr>
            <p:ph type="body" idx="1" hasCustomPrompt="1"/>
          </p:nvPr>
        </p:nvSpPr>
        <p:spPr>
          <a:xfrm>
            <a:off x="0" y="4589338"/>
            <a:ext cx="12192000" cy="792000"/>
          </a:xfrm>
          <a:gradFill>
            <a:gsLst>
              <a:gs pos="100000">
                <a:schemeClr val="bg2">
                  <a:alpha val="11000"/>
                </a:schemeClr>
              </a:gs>
              <a:gs pos="0">
                <a:schemeClr val="accent4">
                  <a:alpha val="71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alaotsikko</a:t>
            </a:r>
            <a:endParaRPr lang="en-US" dirty="0"/>
          </a:p>
        </p:txBody>
      </p:sp>
      <p:sp>
        <p:nvSpPr>
          <p:cNvPr id="8" name="Text Placeholder 3">
            <a:extLst>
              <a:ext uri="{FF2B5EF4-FFF2-40B4-BE49-F238E27FC236}">
                <a16:creationId xmlns:a16="http://schemas.microsoft.com/office/drawing/2014/main" id="{3391C4EA-1BDA-2FE2-EC62-4C09E203DD3D}"/>
              </a:ext>
            </a:extLst>
          </p:cNvPr>
          <p:cNvSpPr>
            <a:spLocks noGrp="1"/>
          </p:cNvSpPr>
          <p:nvPr>
            <p:ph type="body" idx="10" hasCustomPrompt="1"/>
          </p:nvPr>
        </p:nvSpPr>
        <p:spPr>
          <a:xfrm>
            <a:off x="0" y="3510000"/>
            <a:ext cx="12192000" cy="1080000"/>
          </a:xfrm>
          <a:gradFill>
            <a:gsLst>
              <a:gs pos="100000">
                <a:schemeClr val="bg2">
                  <a:alpha val="11000"/>
                </a:schemeClr>
              </a:gs>
              <a:gs pos="0">
                <a:schemeClr val="accent4">
                  <a:alpha val="71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otsikko</a:t>
            </a:r>
            <a:endParaRPr lang="en-US" dirty="0"/>
          </a:p>
        </p:txBody>
      </p:sp>
    </p:spTree>
    <p:extLst>
      <p:ext uri="{BB962C8B-B14F-4D97-AF65-F5344CB8AC3E}">
        <p14:creationId xmlns:p14="http://schemas.microsoft.com/office/powerpoint/2010/main" val="9539246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aaka_kuva_pinkki" preserve="1" userDrawn="1">
  <p:cSld name="vaaka_kuva_pinkki">
    <p:bg>
      <p:bgPr>
        <a:solidFill>
          <a:schemeClr val="bg1"/>
        </a:solidFill>
        <a:effectLst/>
      </p:bgPr>
    </p:bg>
    <p:spTree>
      <p:nvGrpSpPr>
        <p:cNvPr id="1" name=""/>
        <p:cNvGrpSpPr/>
        <p:nvPr/>
      </p:nvGrpSpPr>
      <p:grpSpPr>
        <a:xfrm>
          <a:off x="0" y="0"/>
          <a:ext cx="0" cy="0"/>
          <a:chOff x="0" y="0"/>
          <a:chExt cx="0" cy="0"/>
        </a:xfrm>
      </p:grpSpPr>
      <p:sp>
        <p:nvSpPr>
          <p:cNvPr id="6" name="Kuvan paikkamerkki 3">
            <a:extLst>
              <a:ext uri="{FF2B5EF4-FFF2-40B4-BE49-F238E27FC236}">
                <a16:creationId xmlns:a16="http://schemas.microsoft.com/office/drawing/2014/main" id="{552D661D-62EC-E4F9-7F2D-E30CA1F0A89B}"/>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accent5">
              <a:lumMod val="20000"/>
              <a:lumOff val="80000"/>
            </a:schemeClr>
          </a:solidFill>
        </p:spPr>
        <p:txBody>
          <a:bodyPr/>
          <a:lstStyle>
            <a:lvl1pPr marL="0" indent="0">
              <a:buNone/>
              <a:defRPr/>
            </a:lvl1pPr>
          </a:lstStyle>
          <a:p>
            <a:r>
              <a:rPr lang="fi-FI" dirty="0"/>
              <a:t>Lisää kuva kuvagalleriasta, Väylän kuvapankista tai omista tiedostoista</a:t>
            </a:r>
          </a:p>
        </p:txBody>
      </p:sp>
      <p:sp>
        <p:nvSpPr>
          <p:cNvPr id="3" name="Text Placeholder 2">
            <a:extLst>
              <a:ext uri="{FF2B5EF4-FFF2-40B4-BE49-F238E27FC236}">
                <a16:creationId xmlns:a16="http://schemas.microsoft.com/office/drawing/2014/main" id="{F0F83D4C-14C0-1A7B-8488-471A0D5995CB}"/>
              </a:ext>
            </a:extLst>
          </p:cNvPr>
          <p:cNvSpPr>
            <a:spLocks noGrp="1"/>
          </p:cNvSpPr>
          <p:nvPr>
            <p:ph type="body" idx="1" hasCustomPrompt="1"/>
          </p:nvPr>
        </p:nvSpPr>
        <p:spPr>
          <a:xfrm>
            <a:off x="0" y="4589338"/>
            <a:ext cx="12192000" cy="792000"/>
          </a:xfrm>
          <a:gradFill>
            <a:gsLst>
              <a:gs pos="100000">
                <a:schemeClr val="accent5">
                  <a:alpha val="14000"/>
                </a:schemeClr>
              </a:gs>
              <a:gs pos="0">
                <a:schemeClr val="accent5">
                  <a:alpha val="77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alaotsikko</a:t>
            </a:r>
            <a:endParaRPr lang="en-US" dirty="0"/>
          </a:p>
        </p:txBody>
      </p:sp>
      <p:sp>
        <p:nvSpPr>
          <p:cNvPr id="4" name="Text Placeholder 3">
            <a:extLst>
              <a:ext uri="{FF2B5EF4-FFF2-40B4-BE49-F238E27FC236}">
                <a16:creationId xmlns:a16="http://schemas.microsoft.com/office/drawing/2014/main" id="{5BCB0C59-FB4D-3FDE-13BC-9E175336B7A8}"/>
              </a:ext>
            </a:extLst>
          </p:cNvPr>
          <p:cNvSpPr>
            <a:spLocks noGrp="1"/>
          </p:cNvSpPr>
          <p:nvPr>
            <p:ph type="body" idx="10" hasCustomPrompt="1"/>
          </p:nvPr>
        </p:nvSpPr>
        <p:spPr>
          <a:xfrm>
            <a:off x="0" y="3510000"/>
            <a:ext cx="12192000" cy="1080000"/>
          </a:xfrm>
          <a:gradFill>
            <a:gsLst>
              <a:gs pos="100000">
                <a:schemeClr val="accent5">
                  <a:alpha val="14000"/>
                </a:schemeClr>
              </a:gs>
              <a:gs pos="0">
                <a:schemeClr val="accent5">
                  <a:alpha val="77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otsikko</a:t>
            </a:r>
            <a:endParaRPr lang="en-US" dirty="0"/>
          </a:p>
        </p:txBody>
      </p:sp>
    </p:spTree>
    <p:extLst>
      <p:ext uri="{BB962C8B-B14F-4D97-AF65-F5344CB8AC3E}">
        <p14:creationId xmlns:p14="http://schemas.microsoft.com/office/powerpoint/2010/main" val="32911161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kuva_teksti" preserve="1" userDrawn="1">
  <p:cSld name="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55970"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6955971"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7920000" y="0"/>
            <a:ext cx="42840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kuva kuvagalleriasta, Väylän kuvapankista tai omista tiedostoista</a:t>
            </a:r>
            <a:endParaRPr lang="en-US" dirty="0"/>
          </a:p>
          <a:p>
            <a:endParaRPr lang="fi-FI"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251294297"/>
      </p:ext>
    </p:extLst>
  </p:cSld>
  <p:clrMapOvr>
    <a:masterClrMapping/>
  </p:clrMapOvr>
  <p:hf hdr="0"/>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levea_kuva_teksti" preserve="1" userDrawn="1">
  <p:cSld name="levea_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62006"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200" y="1813968"/>
            <a:ext cx="4177938"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4732800" y="0"/>
            <a:ext cx="74592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kuva kuvagalleriasta, Väylän kuvapankista tai omista tiedostoista</a:t>
            </a:r>
            <a:endParaRPr lang="en-US" dirty="0"/>
          </a:p>
          <a:p>
            <a:endParaRPr lang="fi-FI"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534293441"/>
      </p:ext>
    </p:extLst>
  </p:cSld>
  <p:clrMapOvr>
    <a:masterClrMapping/>
  </p:clrMapOvr>
  <p:hf hdr="0"/>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ma_kuva_teksti" preserve="1" userDrawn="1">
  <p:cSld name="oma_kuva_tek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5276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dirty="0"/>
              <a:t>Kirjoita tähän nimi</a:t>
            </a:r>
            <a:endParaRPr lang="en-US" dirty="0"/>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6744339" y="8709"/>
            <a:ext cx="54396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oma kuva</a:t>
            </a:r>
            <a:endParaRPr lang="en-US" dirty="0"/>
          </a:p>
          <a:p>
            <a:endParaRPr lang="fi-FI" dirty="0"/>
          </a:p>
        </p:txBody>
      </p:sp>
      <p:sp>
        <p:nvSpPr>
          <p:cNvPr id="4" name="Tekstin paikkamerkki 3">
            <a:extLst>
              <a:ext uri="{FF2B5EF4-FFF2-40B4-BE49-F238E27FC236}">
                <a16:creationId xmlns:a16="http://schemas.microsoft.com/office/drawing/2014/main" id="{2FE7494B-1547-CA50-9CF3-C058329BD5D0}"/>
              </a:ext>
            </a:extLst>
          </p:cNvPr>
          <p:cNvSpPr>
            <a:spLocks noGrp="1"/>
          </p:cNvSpPr>
          <p:nvPr>
            <p:ph type="body" sz="quarter" idx="20" hasCustomPrompt="1"/>
          </p:nvPr>
        </p:nvSpPr>
        <p:spPr>
          <a:xfrm>
            <a:off x="838200" y="1793876"/>
            <a:ext cx="5527675" cy="4320000"/>
          </a:xfrm>
        </p:spPr>
        <p:txBody>
          <a:bodyPr/>
          <a:lstStyle>
            <a:lvl1pPr marL="0" indent="0">
              <a:spcAft>
                <a:spcPts val="1000"/>
              </a:spcAft>
              <a:buNone/>
              <a:defRPr sz="2000">
                <a:solidFill>
                  <a:schemeClr val="tx1">
                    <a:lumMod val="65000"/>
                    <a:lumOff val="35000"/>
                  </a:schemeClr>
                </a:solidFill>
              </a:defRPr>
            </a:lvl1pPr>
          </a:lstStyle>
          <a:p>
            <a:pPr lvl="0"/>
            <a:r>
              <a:rPr lang="fi-FI" dirty="0"/>
              <a:t>Kirjoita tähän nimike</a:t>
            </a:r>
            <a:br>
              <a:rPr lang="fi-FI" dirty="0"/>
            </a:br>
            <a:r>
              <a:rPr lang="fi-FI" dirty="0"/>
              <a:t>Osasto/Yksikkö</a:t>
            </a:r>
            <a:br>
              <a:rPr lang="fi-FI" dirty="0"/>
            </a:br>
            <a:r>
              <a:rPr lang="fi-FI" dirty="0"/>
              <a:t>Sähköpostiosoite</a:t>
            </a:r>
            <a:br>
              <a:rPr lang="fi-FI" dirty="0"/>
            </a:br>
            <a:r>
              <a:rPr lang="fi-FI" dirty="0"/>
              <a:t>some</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88610501"/>
      </p:ext>
    </p:extLst>
  </p:cSld>
  <p:clrMapOvr>
    <a:masterClrMapping/>
  </p:clrMapOvr>
  <p:hf hdr="0"/>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aripalkki_teksti_sininen" preserve="1" userDrawn="1">
  <p:cSld name="varipalkki_teksti_sininen">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3619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6" descr="A picture containing text, silhouette, vector graphics&#10;&#10;Description automatically generated">
            <a:extLst>
              <a:ext uri="{FF2B5EF4-FFF2-40B4-BE49-F238E27FC236}">
                <a16:creationId xmlns:a16="http://schemas.microsoft.com/office/drawing/2014/main" id="{AE7E3A98-3E79-4AFB-BBC1-0181A36ADD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userDrawn="1">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4146295124"/>
      </p:ext>
    </p:extLst>
  </p:cSld>
  <p:clrMapOvr>
    <a:masterClrMapping/>
  </p:clrMapOvr>
  <p:hf hdr="0"/>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aripalkki_teksti_vihrea" preserve="1" userDrawn="1">
  <p:cSld name="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7226" y="292735"/>
            <a:ext cx="1833562" cy="1571625"/>
          </a:xfrm>
          <a:prstGeom prst="rect">
            <a:avLst/>
          </a:prstGeom>
        </p:spPr>
      </p:pic>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45719"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descr="A picture containing text, silhouette, vector graphics&#10;&#10;Description automatically generated">
            <a:extLst>
              <a:ext uri="{FF2B5EF4-FFF2-40B4-BE49-F238E27FC236}">
                <a16:creationId xmlns:a16="http://schemas.microsoft.com/office/drawing/2014/main" id="{8AC22C9E-3524-4999-8BE9-BAF2D23A89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2681032558"/>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fi-FI" noProof="0"/>
              <a:t>Muokkaa ots. perustyyl. napsautt.</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723949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aripalkki_teksti_pinkki" preserve="1" userDrawn="1">
  <p:cSld name="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6" name="Ryhmä 5">
            <a:extLst>
              <a:ext uri="{FF2B5EF4-FFF2-40B4-BE49-F238E27FC236}">
                <a16:creationId xmlns:a16="http://schemas.microsoft.com/office/drawing/2014/main" id="{E58E1E22-330C-39F9-E7F4-1D54989B96EA}"/>
              </a:ext>
              <a:ext uri="{C183D7F6-B498-43B3-948B-1728B52AA6E4}">
                <adec:decorative xmlns:adec="http://schemas.microsoft.com/office/drawing/2017/decorative" val="1"/>
              </a:ext>
            </a:extLst>
          </p:cNvPr>
          <p:cNvGrpSpPr/>
          <p:nvPr userDrawn="1"/>
        </p:nvGrpSpPr>
        <p:grpSpPr>
          <a:xfrm>
            <a:off x="9655244" y="0"/>
            <a:ext cx="2548020" cy="6858000"/>
            <a:chOff x="9655244"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7226" y="292735"/>
              <a:ext cx="1833562" cy="1571625"/>
            </a:xfrm>
            <a:prstGeom prst="rect">
              <a:avLst/>
            </a:prstGeom>
          </p:spPr>
        </p:pic>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5524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99500">
                  <a:srgbClr val="E50083"/>
                </a:gs>
                <a:gs pos="99000">
                  <a:schemeClr val="accent5">
                    <a:alpha val="72000"/>
                  </a:schemeClr>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0" name="Picture 9" descr="A picture containing text, silhouette, vector graphics&#10;&#10;Description automatically generated">
            <a:extLst>
              <a:ext uri="{FF2B5EF4-FFF2-40B4-BE49-F238E27FC236}">
                <a16:creationId xmlns:a16="http://schemas.microsoft.com/office/drawing/2014/main" id="{A5FAE4B8-7D83-4148-B42D-60AB5D1543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4094837112"/>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eksti_kaksi_kuvaa" preserve="1" userDrawn="1">
  <p:cSld name="teksti_kaksi_kuvaa">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57776"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4371975" cy="416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Kuvan paikkamerkki 6">
            <a:extLst>
              <a:ext uri="{FF2B5EF4-FFF2-40B4-BE49-F238E27FC236}">
                <a16:creationId xmlns:a16="http://schemas.microsoft.com/office/drawing/2014/main" id="{525CEE5C-0ABB-5FAD-CD62-63A0C7F3CDC8}"/>
              </a:ext>
            </a:extLst>
          </p:cNvPr>
          <p:cNvSpPr>
            <a:spLocks noGrp="1"/>
          </p:cNvSpPr>
          <p:nvPr>
            <p:ph type="pic" sz="quarter" idx="19" hasCustomPrompt="1"/>
          </p:nvPr>
        </p:nvSpPr>
        <p:spPr>
          <a:xfrm>
            <a:off x="5792400" y="0"/>
            <a:ext cx="6399600" cy="34236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600" h="3440325">
                <a:moveTo>
                  <a:pt x="581025" y="0"/>
                </a:moveTo>
                <a:lnTo>
                  <a:pt x="6399600" y="9525"/>
                </a:lnTo>
                <a:lnTo>
                  <a:pt x="6399600" y="3440325"/>
                </a:lnTo>
                <a:lnTo>
                  <a:pt x="0" y="3440325"/>
                </a:lnTo>
                <a:lnTo>
                  <a:pt x="581025" y="0"/>
                </a:lnTo>
                <a:close/>
              </a:path>
            </a:pathLst>
          </a:custGeom>
        </p:spPr>
        <p:txBody>
          <a:bodyPr/>
          <a:lstStyle>
            <a:lvl1pPr marL="0" indent="0" algn="ctr">
              <a:buFontTx/>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Tx/>
              <a:buNone/>
              <a:tabLst/>
              <a:defRPr/>
            </a:pPr>
            <a:r>
              <a:rPr lang="fi-FI" dirty="0"/>
              <a:t>Lisää kuva kuvagalleriasta, Väylän kuvapankista tai omista tiedostoista</a:t>
            </a:r>
            <a:endParaRPr lang="en-US" dirty="0"/>
          </a:p>
        </p:txBody>
      </p:sp>
      <p:sp>
        <p:nvSpPr>
          <p:cNvPr id="11" name="Kuvan paikkamerkki 6">
            <a:extLst>
              <a:ext uri="{FF2B5EF4-FFF2-40B4-BE49-F238E27FC236}">
                <a16:creationId xmlns:a16="http://schemas.microsoft.com/office/drawing/2014/main" id="{16011C4F-724D-8760-175C-BBD6FF19F176}"/>
              </a:ext>
            </a:extLst>
          </p:cNvPr>
          <p:cNvSpPr>
            <a:spLocks noGrp="1"/>
          </p:cNvSpPr>
          <p:nvPr>
            <p:ph type="pic" sz="quarter" idx="20" hasCustomPrompt="1"/>
          </p:nvPr>
        </p:nvSpPr>
        <p:spPr>
          <a:xfrm>
            <a:off x="5211374" y="3456000"/>
            <a:ext cx="6980625" cy="34200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 name="connsiteX0" fmla="*/ 1905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19050 w 6399600"/>
              <a:gd name="connsiteY4" fmla="*/ 0 h 3430800"/>
              <a:gd name="connsiteX0" fmla="*/ 600075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600075 w 6980625"/>
              <a:gd name="connsiteY4" fmla="*/ 0 h 3430800"/>
              <a:gd name="connsiteX0" fmla="*/ 579979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579979 w 6980625"/>
              <a:gd name="connsiteY4" fmla="*/ 0 h 343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0625" h="3430800">
                <a:moveTo>
                  <a:pt x="579979" y="0"/>
                </a:moveTo>
                <a:lnTo>
                  <a:pt x="6980625" y="0"/>
                </a:lnTo>
                <a:lnTo>
                  <a:pt x="6980625" y="3430800"/>
                </a:lnTo>
                <a:lnTo>
                  <a:pt x="0" y="3421275"/>
                </a:lnTo>
                <a:lnTo>
                  <a:pt x="579979" y="0"/>
                </a:lnTo>
                <a:close/>
              </a:path>
            </a:pathLst>
          </a:custGeom>
        </p:spPr>
        <p:txBody>
          <a:bodyPr/>
          <a:lstStyle>
            <a:lvl1pPr marL="0" indent="0" algn="ctr">
              <a:buFontTx/>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Tx/>
              <a:buNone/>
              <a:tabLst/>
              <a:defRPr/>
            </a:pPr>
            <a:r>
              <a:rPr lang="fi-FI" dirty="0"/>
              <a:t>Lisää kuva kuvagalleriasta, Väylän kuvapankista tai omista tiedostoista</a:t>
            </a:r>
            <a:endParaRPr lang="en-US"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610716931"/>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kstidia" preserve="1" userDrawn="1">
  <p:cSld name="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en-US"/>
              <a:t>Click to edit Master title style</a:t>
            </a:r>
            <a:endParaRPr lang="fi-FI"/>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838200" y="1690688"/>
            <a:ext cx="5067300"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Tekstin paikkamerkki 6">
            <a:extLst>
              <a:ext uri="{FF2B5EF4-FFF2-40B4-BE49-F238E27FC236}">
                <a16:creationId xmlns:a16="http://schemas.microsoft.com/office/drawing/2014/main" id="{9952975F-EC22-4458-763E-93FFB91847F8}"/>
              </a:ext>
            </a:extLst>
          </p:cNvPr>
          <p:cNvSpPr>
            <a:spLocks noGrp="1"/>
          </p:cNvSpPr>
          <p:nvPr>
            <p:ph type="body" sz="quarter" idx="14"/>
          </p:nvPr>
        </p:nvSpPr>
        <p:spPr>
          <a:xfrm>
            <a:off x="6076950" y="1690688"/>
            <a:ext cx="5067300"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pic>
        <p:nvPicPr>
          <p:cNvPr id="10" name="Picture 9" descr="Logo, company name&#10;&#10;Description automatically generated">
            <a:extLst>
              <a:ext uri="{FF2B5EF4-FFF2-40B4-BE49-F238E27FC236}">
                <a16:creationId xmlns:a16="http://schemas.microsoft.com/office/drawing/2014/main" id="{CCC3B5D6-FCCE-4800-8CD6-D42D57CF51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9298" y="66089"/>
            <a:ext cx="2222702" cy="1709771"/>
          </a:xfrm>
          <a:prstGeom prst="rect">
            <a:avLst/>
          </a:prstGeom>
        </p:spPr>
      </p:pic>
    </p:spTree>
    <p:extLst>
      <p:ext uri="{BB962C8B-B14F-4D97-AF65-F5344CB8AC3E}">
        <p14:creationId xmlns:p14="http://schemas.microsoft.com/office/powerpoint/2010/main" val="2592876590"/>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eksti_graafi" preserve="1" userDrawn="1">
  <p:cSld name="teksti_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en-US"/>
              <a:t>Click to edit Master title style</a:t>
            </a:r>
            <a:endParaRPr lang="fi-FI"/>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838199" y="1775860"/>
            <a:ext cx="2486025"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3495674" y="1776413"/>
            <a:ext cx="8373600" cy="4161048"/>
          </a:xfrm>
        </p:spPr>
        <p:txBody>
          <a:bodyPr/>
          <a:lstStyle/>
          <a:p>
            <a:r>
              <a:rPr lang="en-US"/>
              <a:t>Click icon to add chart</a:t>
            </a:r>
            <a:endParaRPr lang="fi-FI"/>
          </a:p>
        </p:txBody>
      </p:sp>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pic>
        <p:nvPicPr>
          <p:cNvPr id="8" name="Picture 7" descr="Logo, company name&#10;&#10;Description automatically generated">
            <a:extLst>
              <a:ext uri="{FF2B5EF4-FFF2-40B4-BE49-F238E27FC236}">
                <a16:creationId xmlns:a16="http://schemas.microsoft.com/office/drawing/2014/main" id="{C268AF28-1402-43DB-961B-29B1F04FA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9298" y="66089"/>
            <a:ext cx="2222702" cy="1709771"/>
          </a:xfrm>
          <a:prstGeom prst="rect">
            <a:avLst/>
          </a:prstGeom>
        </p:spPr>
      </p:pic>
    </p:spTree>
    <p:extLst>
      <p:ext uri="{BB962C8B-B14F-4D97-AF65-F5344CB8AC3E}">
        <p14:creationId xmlns:p14="http://schemas.microsoft.com/office/powerpoint/2010/main" val="153541891"/>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graafi" preserve="1" userDrawn="1">
  <p:cSld name="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en-US"/>
              <a:t>Click to edit Master title style</a:t>
            </a:r>
            <a:endParaRPr lang="fi-FI"/>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838200" y="1776413"/>
            <a:ext cx="11031074" cy="4172400"/>
          </a:xfrm>
        </p:spPr>
        <p:txBody>
          <a:bodyPr/>
          <a:lstStyle/>
          <a:p>
            <a:r>
              <a:rPr lang="en-US"/>
              <a:t>Click icon to add chart</a:t>
            </a:r>
            <a:endParaRPr lang="fi-FI"/>
          </a:p>
        </p:txBody>
      </p:sp>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pic>
        <p:nvPicPr>
          <p:cNvPr id="6" name="Picture 5" descr="Logo, company name&#10;&#10;Description automatically generated">
            <a:extLst>
              <a:ext uri="{FF2B5EF4-FFF2-40B4-BE49-F238E27FC236}">
                <a16:creationId xmlns:a16="http://schemas.microsoft.com/office/drawing/2014/main" id="{B16816DC-098E-4B80-9604-38CFFD4454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9298" y="66089"/>
            <a:ext cx="2222702" cy="1709771"/>
          </a:xfrm>
          <a:prstGeom prst="rect">
            <a:avLst/>
          </a:prstGeom>
        </p:spPr>
      </p:pic>
    </p:spTree>
    <p:extLst>
      <p:ext uri="{BB962C8B-B14F-4D97-AF65-F5344CB8AC3E}">
        <p14:creationId xmlns:p14="http://schemas.microsoft.com/office/powerpoint/2010/main" val="1803557647"/>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levea_varipalkki_teksti_sininen" preserve="1" userDrawn="1">
  <p:cSld name="levea_varipalkki_teksti_sininen">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7"/>
            <a:ext cx="4998825"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
        <p:nvSpPr>
          <p:cNvPr id="9" name="Suorakulmio 8" descr="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14701"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0" name="Picture 9" descr="A picture containing text, silhouette, vector graphics&#10;&#10;Description automatically generated">
            <a:extLst>
              <a:ext uri="{FF2B5EF4-FFF2-40B4-BE49-F238E27FC236}">
                <a16:creationId xmlns:a16="http://schemas.microsoft.com/office/drawing/2014/main" id="{D742687B-51A2-477E-9B17-90081C40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3844326079"/>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levea_varipalkki_teksti_vihrea" preserve="1" userDrawn="1">
  <p:cSld name="levea_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8"/>
            <a:ext cx="4998825"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
        <p:nvSpPr>
          <p:cNvPr id="9" name="Suorakulmio 8" descr="L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Picture 10" descr="A picture containing text, silhouette, vector graphics&#10;&#10;Description automatically generated">
            <a:extLst>
              <a:ext uri="{FF2B5EF4-FFF2-40B4-BE49-F238E27FC236}">
                <a16:creationId xmlns:a16="http://schemas.microsoft.com/office/drawing/2014/main" id="{A6D51F26-86C7-4B78-A749-807E833DC6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1579899377"/>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levea_varipalkki_teksti_pinkki" preserve="1" userDrawn="1">
  <p:cSld name="levea_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8"/>
            <a:ext cx="4998825"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5"/>
              </a:gs>
              <a:gs pos="100000">
                <a:schemeClr val="accent5">
                  <a:alpha val="6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descr="A picture containing text, silhouette, vector graphics&#10;&#10;Description automatically generated">
            <a:extLst>
              <a:ext uri="{FF2B5EF4-FFF2-40B4-BE49-F238E27FC236}">
                <a16:creationId xmlns:a16="http://schemas.microsoft.com/office/drawing/2014/main" id="{48AFDCBD-FC05-4A6F-A01D-05D93BBF97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3150866419"/>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tsikko ja sisältö"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9" name="Text Placeholder 8"/>
          <p:cNvSpPr>
            <a:spLocks noGrp="1"/>
          </p:cNvSpPr>
          <p:nvPr>
            <p:ph type="body" sz="quarter" idx="13"/>
          </p:nvPr>
        </p:nvSpPr>
        <p:spPr>
          <a:xfrm>
            <a:off x="838200" y="1905000"/>
            <a:ext cx="10487025" cy="4010025"/>
          </a:xfrm>
        </p:spPr>
        <p:txBody>
          <a:bodyPr/>
          <a:lstStyle>
            <a:lvl1pPr>
              <a:defRPr sz="2400" b="0" i="0">
                <a:latin typeface="+mn-lt"/>
                <a:ea typeface="Tahoma" panose="020B0604030504040204" pitchFamily="34" charset="0"/>
                <a:cs typeface="Tahoma" panose="020B0604030504040204" pitchFamily="34" charset="0"/>
              </a:defRPr>
            </a:lvl1pPr>
            <a:lvl2pPr>
              <a:defRPr b="0" i="0">
                <a:latin typeface="+mn-lt"/>
                <a:ea typeface="Tahoma" panose="020B0604030504040204" pitchFamily="34" charset="0"/>
                <a:cs typeface="Tahoma" panose="020B0604030504040204" pitchFamily="34" charset="0"/>
              </a:defRPr>
            </a:lvl2pPr>
            <a:lvl3pPr>
              <a:defRPr b="0" i="0">
                <a:latin typeface="+mn-lt"/>
                <a:ea typeface="Tahoma" panose="020B0604030504040204" pitchFamily="34" charset="0"/>
                <a:cs typeface="Tahoma" panose="020B0604030504040204" pitchFamily="34" charset="0"/>
              </a:defRPr>
            </a:lvl3pPr>
            <a:lvl4pPr>
              <a:defRPr b="0" i="0">
                <a:latin typeface="+mn-lt"/>
                <a:ea typeface="Tahoma" panose="020B0604030504040204" pitchFamily="34" charset="0"/>
                <a:cs typeface="Tahoma" panose="020B0604030504040204" pitchFamily="34" charset="0"/>
              </a:defRPr>
            </a:lvl4pPr>
            <a:lvl5pPr>
              <a:defRPr b="0" i="0">
                <a:latin typeface="+mn-lt"/>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0835234" y="6356350"/>
            <a:ext cx="51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
        <p:nvSpPr>
          <p:cNvPr id="14" name="eukarelialogoplaceholder"/>
          <p:cNvSpPr txBox="1"/>
          <p:nvPr userDrawn="1"/>
        </p:nvSpPr>
        <p:spPr>
          <a:xfrm>
            <a:off x="864000" y="6002532"/>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5" name="eulogoplaceholder"/>
          <p:cNvSpPr txBox="1"/>
          <p:nvPr userDrawn="1"/>
        </p:nvSpPr>
        <p:spPr>
          <a:xfrm>
            <a:off x="864000" y="5983065"/>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7" name="eulogotenplaceholder"/>
          <p:cNvSpPr txBox="1"/>
          <p:nvPr userDrawn="1"/>
        </p:nvSpPr>
        <p:spPr>
          <a:xfrm>
            <a:off x="864000" y="6228000"/>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21" name="eufinancelogoplaceholder"/>
          <p:cNvSpPr txBox="1"/>
          <p:nvPr userDrawn="1"/>
        </p:nvSpPr>
        <p:spPr>
          <a:xfrm>
            <a:off x="864000" y="6228000"/>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Tree>
    <p:extLst>
      <p:ext uri="{BB962C8B-B14F-4D97-AF65-F5344CB8AC3E}">
        <p14:creationId xmlns:p14="http://schemas.microsoft.com/office/powerpoint/2010/main" val="173500921"/>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opetus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9190A0-FF99-40C3-81C5-81188E63417C}"/>
              </a:ext>
            </a:extLst>
          </p:cNvPr>
          <p:cNvSpPr/>
          <p:nvPr userDrawn="1"/>
        </p:nvSpPr>
        <p:spPr>
          <a:xfrm>
            <a:off x="0" y="0"/>
            <a:ext cx="12192000" cy="6858000"/>
          </a:xfrm>
          <a:prstGeom prst="rect">
            <a:avLst/>
          </a:prstGeom>
          <a:gradFill>
            <a:gsLst>
              <a:gs pos="15000">
                <a:schemeClr val="tx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descr="A picture containing text, silhouette, vector graphics&#10;&#10;Description automatically generated">
            <a:extLst>
              <a:ext uri="{FF2B5EF4-FFF2-40B4-BE49-F238E27FC236}">
                <a16:creationId xmlns:a16="http://schemas.microsoft.com/office/drawing/2014/main" id="{DAC47AF2-DB51-4DCF-A0E4-0E0D498E65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0588" y="1841157"/>
            <a:ext cx="3810824" cy="3175686"/>
          </a:xfrm>
          <a:prstGeom prst="rect">
            <a:avLst/>
          </a:prstGeom>
        </p:spPr>
      </p:pic>
    </p:spTree>
    <p:extLst>
      <p:ext uri="{BB962C8B-B14F-4D97-AF65-F5344CB8AC3E}">
        <p14:creationId xmlns:p14="http://schemas.microsoft.com/office/powerpoint/2010/main" val="1677583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theme" Target="../theme/theme10.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image" Target="../media/image2.svg"/><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image" Target="../media/image1.png"/><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1.xml"/><Relationship Id="rId7"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38.png"/><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17.png"/><Relationship Id="rId5" Type="http://schemas.openxmlformats.org/officeDocument/2006/relationships/theme" Target="../theme/theme7.xml"/><Relationship Id="rId4"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theme" Target="../theme/theme8.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image" Target="../media/image72.png"/><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bwMode="auto">
          <a:xfrm>
            <a:off x="212430" y="6490548"/>
            <a:ext cx="1170578"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612000" y="612000"/>
            <a:ext cx="10746000" cy="11088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612000" y="1736725"/>
            <a:ext cx="10746000" cy="4437275"/>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2507022" y="6466504"/>
            <a:ext cx="3588978" cy="252000"/>
          </a:xfrm>
          <a:prstGeom prst="rect">
            <a:avLst/>
          </a:prstGeom>
        </p:spPr>
        <p:txBody>
          <a:bodyPr vert="horz" lIns="91440" tIns="45720" rIns="91440" bIns="45720" rtlCol="0" anchor="ctr"/>
          <a:lstStyle>
            <a:lvl1pPr algn="l">
              <a:defRPr sz="1000">
                <a:solidFill>
                  <a:srgbClr val="7C878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9164150" y="6466504"/>
            <a:ext cx="1872000" cy="252000"/>
          </a:xfrm>
          <a:prstGeom prst="rect">
            <a:avLst/>
          </a:prstGeom>
        </p:spPr>
        <p:txBody>
          <a:bodyPr vert="horz" lIns="91440" tIns="45720" rIns="91440" bIns="45720" rtlCol="0" anchor="ctr"/>
          <a:lstStyle>
            <a:lvl1pPr algn="ctr">
              <a:defRPr sz="1000">
                <a:solidFill>
                  <a:srgbClr val="7C878E"/>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11304000" y="6466504"/>
            <a:ext cx="610671" cy="252000"/>
          </a:xfrm>
          <a:prstGeom prst="rect">
            <a:avLst/>
          </a:prstGeom>
        </p:spPr>
        <p:txBody>
          <a:bodyPr vert="horz" lIns="91440" tIns="45720" rIns="91440" bIns="45720" rtlCol="0" anchor="ctr"/>
          <a:lstStyle>
            <a:lvl1pPr algn="r">
              <a:defRPr sz="1000">
                <a:solidFill>
                  <a:srgbClr val="7C878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000098445"/>
      </p:ext>
    </p:extLst>
  </p:cSld>
  <p:clrMap bg1="lt1" tx1="dk1" bg2="lt2" tx2="dk2" accent1="accent1" accent2="accent2" accent3="accent3" accent4="accent4" accent5="accent5" accent6="accent6" hlink="hlink" folHlink="folHlink"/>
  <p:sldLayoutIdLst>
    <p:sldLayoutId id="2147483699" r:id="rId1"/>
    <p:sldLayoutId id="2147483913" r:id="rId2"/>
    <p:sldLayoutId id="2147483687" r:id="rId3"/>
    <p:sldLayoutId id="2147483664" r:id="rId4"/>
    <p:sldLayoutId id="2147483819" r:id="rId5"/>
    <p:sldLayoutId id="2147483820" r:id="rId6"/>
    <p:sldLayoutId id="2147483821" r:id="rId7"/>
    <p:sldLayoutId id="2147483822" r:id="rId8"/>
    <p:sldLayoutId id="2147483823" r:id="rId9"/>
    <p:sldLayoutId id="2147483824" r:id="rId10"/>
    <p:sldLayoutId id="2147483691" r:id="rId11"/>
    <p:sldLayoutId id="2147483694" r:id="rId12"/>
    <p:sldLayoutId id="2147483698" r:id="rId13"/>
    <p:sldLayoutId id="2147483683" r:id="rId14"/>
    <p:sldLayoutId id="2147483693" r:id="rId15"/>
    <p:sldLayoutId id="2147483695" r:id="rId16"/>
    <p:sldLayoutId id="2147483697" r:id="rId17"/>
    <p:sldLayoutId id="2147483914" r:id="rId18"/>
    <p:sldLayoutId id="2147483675" r:id="rId19"/>
    <p:sldLayoutId id="2147483825" r:id="rId20"/>
    <p:sldLayoutId id="2147483826" r:id="rId21"/>
    <p:sldLayoutId id="2147483881" r:id="rId22"/>
    <p:sldLayoutId id="2147483882" r:id="rId23"/>
    <p:sldLayoutId id="2147483883" r:id="rId24"/>
    <p:sldLayoutId id="2147483880" r:id="rId25"/>
  </p:sldLayoutIdLst>
  <p:hf hdr="0" ft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70000" indent="-270000" algn="l" defTabSz="914400" rtl="0" eaLnBrk="1" latinLnBrk="0" hangingPunct="1">
        <a:lnSpc>
          <a:spcPct val="113000"/>
        </a:lnSpc>
        <a:spcBef>
          <a:spcPts val="1200"/>
        </a:spcBef>
        <a:buClr>
          <a:schemeClr val="tx2"/>
        </a:buClr>
        <a:buFont typeface="Wingdings 3" panose="05040102010807070707" pitchFamily="18" charset="2"/>
        <a:buChar char=""/>
        <a:defRPr sz="20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userDrawn="1">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userDrawn="1">
          <p15:clr>
            <a:srgbClr val="F26B43"/>
          </p15:clr>
        </p15:guide>
        <p15:guide id="12" orient="horz" pos="86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perustyyl</a:t>
            </a:r>
            <a:r>
              <a:rPr lang="fi-FI"/>
              <a:t>. </a:t>
            </a:r>
            <a:r>
              <a:rPr lang="fi-FI" err="1"/>
              <a:t>napsautt</a:t>
            </a:r>
            <a:r>
              <a:rPr lang="fi-FI"/>
              <a: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Footer Placeholder 4"/>
          <p:cNvSpPr>
            <a:spLocks noGrp="1"/>
          </p:cNvSpPr>
          <p:nvPr>
            <p:ph type="ftr" sz="quarter" idx="3"/>
          </p:nvPr>
        </p:nvSpPr>
        <p:spPr>
          <a:xfrm>
            <a:off x="2800350" y="6356350"/>
            <a:ext cx="2212497"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US"/>
              <a:t>Helena Orädd</a:t>
            </a:r>
          </a:p>
        </p:txBody>
      </p:sp>
      <p:sp>
        <p:nvSpPr>
          <p:cNvPr id="4" name="Date Placeholder 3"/>
          <p:cNvSpPr>
            <a:spLocks noGrp="1"/>
          </p:cNvSpPr>
          <p:nvPr>
            <p:ph type="dt" sz="half" idx="2"/>
          </p:nvPr>
        </p:nvSpPr>
        <p:spPr>
          <a:xfrm>
            <a:off x="5017561" y="6356350"/>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fi-FI"/>
              <a:t>19.8.2024</a:t>
            </a:r>
            <a:endParaRPr lang="en-US"/>
          </a:p>
        </p:txBody>
      </p:sp>
      <p:sp>
        <p:nvSpPr>
          <p:cNvPr id="6" name="Slide Number Placeholder 5"/>
          <p:cNvSpPr>
            <a:spLocks noGrp="1"/>
          </p:cNvSpPr>
          <p:nvPr>
            <p:ph type="sldNum" sz="quarter" idx="4"/>
          </p:nvPr>
        </p:nvSpPr>
        <p:spPr>
          <a:xfrm>
            <a:off x="857249" y="6356350"/>
            <a:ext cx="561975" cy="365125"/>
          </a:xfrm>
          <a:prstGeom prst="rect">
            <a:avLst/>
          </a:prstGeom>
        </p:spPr>
        <p:txBody>
          <a:bodyPr vert="horz" lIns="91440" tIns="45720" rIns="91440" bIns="45720" rtlCol="0" anchor="ctr"/>
          <a:lstStyle>
            <a:lvl1pPr algn="l">
              <a:defRPr sz="1200" b="0">
                <a:solidFill>
                  <a:schemeClr val="tx1">
                    <a:lumMod val="50000"/>
                    <a:lumOff val="50000"/>
                  </a:schemeClr>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189077905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 id="2147483912" r:id="rId2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84400" indent="-284400" algn="l" defTabSz="914400" rtl="0" eaLnBrk="1" latinLnBrk="0" hangingPunct="1">
        <a:lnSpc>
          <a:spcPct val="120000"/>
        </a:lnSpc>
        <a:spcBef>
          <a:spcPts val="1000"/>
        </a:spcBef>
        <a:buClr>
          <a:srgbClr val="0065AF"/>
        </a:buClr>
        <a:buFont typeface="Arial"/>
        <a:buChar char="•"/>
        <a:defRPr sz="2000" kern="1200">
          <a:solidFill>
            <a:schemeClr val="tx1"/>
          </a:solidFill>
          <a:latin typeface="+mn-lt"/>
          <a:ea typeface="+mn-ea"/>
          <a:cs typeface="+mn-cs"/>
        </a:defRPr>
      </a:lvl1pPr>
      <a:lvl2pPr marL="741600" indent="-284400" algn="l" defTabSz="914400" rtl="0" eaLnBrk="1" latinLnBrk="0" hangingPunct="1">
        <a:lnSpc>
          <a:spcPct val="120000"/>
        </a:lnSpc>
        <a:spcBef>
          <a:spcPts val="500"/>
        </a:spcBef>
        <a:buClr>
          <a:srgbClr val="0065AF"/>
        </a:buClr>
        <a:buFont typeface="Arial"/>
        <a:buChar char="•"/>
        <a:defRPr sz="1600" kern="1200">
          <a:solidFill>
            <a:schemeClr val="tx1"/>
          </a:solidFill>
          <a:latin typeface="+mn-lt"/>
          <a:ea typeface="+mn-ea"/>
          <a:cs typeface="+mn-cs"/>
        </a:defRPr>
      </a:lvl2pPr>
      <a:lvl3pPr marL="1087200" indent="-172800" algn="l" defTabSz="914400" rtl="0" eaLnBrk="1" latinLnBrk="0" hangingPunct="1">
        <a:lnSpc>
          <a:spcPct val="120000"/>
        </a:lnSpc>
        <a:spcBef>
          <a:spcPts val="500"/>
        </a:spcBef>
        <a:buClr>
          <a:srgbClr val="0065AF"/>
        </a:buClr>
        <a:buFont typeface="Arial"/>
        <a:buChar char="•"/>
        <a:defRPr sz="1400" kern="1200">
          <a:solidFill>
            <a:schemeClr val="tx1"/>
          </a:solidFill>
          <a:latin typeface="+mn-lt"/>
          <a:ea typeface="+mn-ea"/>
          <a:cs typeface="+mn-cs"/>
        </a:defRPr>
      </a:lvl3pPr>
      <a:lvl4pPr marL="1600200" indent="-172800" algn="l" defTabSz="914400" rtl="0" eaLnBrk="1" latinLnBrk="0" hangingPunct="1">
        <a:lnSpc>
          <a:spcPct val="120000"/>
        </a:lnSpc>
        <a:spcBef>
          <a:spcPts val="500"/>
        </a:spcBef>
        <a:buClr>
          <a:srgbClr val="0065AF"/>
        </a:buClr>
        <a:buFont typeface="Arial"/>
        <a:buChar char="•"/>
        <a:defRPr sz="1400" kern="1200">
          <a:solidFill>
            <a:schemeClr val="tx1"/>
          </a:solidFill>
          <a:latin typeface="+mn-lt"/>
          <a:ea typeface="+mn-ea"/>
          <a:cs typeface="+mn-cs"/>
        </a:defRPr>
      </a:lvl4pPr>
      <a:lvl5pPr marL="2057400" indent="-172800" algn="l" defTabSz="914400" rtl="0" eaLnBrk="1" latinLnBrk="0" hangingPunct="1">
        <a:lnSpc>
          <a:spcPct val="120000"/>
        </a:lnSpc>
        <a:spcBef>
          <a:spcPts val="500"/>
        </a:spcBef>
        <a:buClr>
          <a:srgbClr val="0065AF"/>
        </a:buClr>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bwMode="auto">
          <a:xfrm>
            <a:off x="212430" y="6490548"/>
            <a:ext cx="1170578"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612000" y="612000"/>
            <a:ext cx="10746000" cy="11088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612000" y="1736725"/>
            <a:ext cx="10746000" cy="4437275"/>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2507022" y="6466504"/>
            <a:ext cx="3588978" cy="252000"/>
          </a:xfrm>
          <a:prstGeom prst="rect">
            <a:avLst/>
          </a:prstGeom>
        </p:spPr>
        <p:txBody>
          <a:bodyPr vert="horz" lIns="91440" tIns="45720" rIns="91440" bIns="45720" rtlCol="0" anchor="ctr"/>
          <a:lstStyle>
            <a:lvl1pPr algn="l">
              <a:defRPr sz="1000">
                <a:solidFill>
                  <a:srgbClr val="7C878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9164150" y="6466504"/>
            <a:ext cx="1872000" cy="252000"/>
          </a:xfrm>
          <a:prstGeom prst="rect">
            <a:avLst/>
          </a:prstGeom>
        </p:spPr>
        <p:txBody>
          <a:bodyPr vert="horz" lIns="91440" tIns="45720" rIns="91440" bIns="45720" rtlCol="0" anchor="ctr"/>
          <a:lstStyle>
            <a:lvl1pPr algn="ctr">
              <a:defRPr sz="1000">
                <a:solidFill>
                  <a:srgbClr val="7C878E"/>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11304000" y="6466504"/>
            <a:ext cx="610671" cy="252000"/>
          </a:xfrm>
          <a:prstGeom prst="rect">
            <a:avLst/>
          </a:prstGeom>
        </p:spPr>
        <p:txBody>
          <a:bodyPr vert="horz" lIns="91440" tIns="45720" rIns="91440" bIns="45720" rtlCol="0" anchor="ctr"/>
          <a:lstStyle>
            <a:lvl1pPr algn="r">
              <a:defRPr sz="1000">
                <a:solidFill>
                  <a:srgbClr val="7C878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37283168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818" r:id="rId18"/>
    <p:sldLayoutId id="2147483858" r:id="rId19"/>
    <p:sldLayoutId id="2147483866" r:id="rId20"/>
    <p:sldLayoutId id="2147483877" r:id="rId21"/>
  </p:sldLayoutIdLst>
  <p:hf hdr="0" ft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70000" indent="-270000" algn="l" defTabSz="914400" rtl="0" eaLnBrk="1" latinLnBrk="0" hangingPunct="1">
        <a:lnSpc>
          <a:spcPct val="113000"/>
        </a:lnSpc>
        <a:spcBef>
          <a:spcPts val="1200"/>
        </a:spcBef>
        <a:buClr>
          <a:schemeClr val="tx2"/>
        </a:buClr>
        <a:buFont typeface="Wingdings 3" panose="05040102010807070707" pitchFamily="18" charset="2"/>
        <a:buChar char=""/>
        <a:defRPr sz="20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userDrawn="1">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userDrawn="1">
          <p15:clr>
            <a:srgbClr val="F26B43"/>
          </p15:clr>
        </p15:guide>
        <p15:guide id="12" orient="horz" pos="86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649940" y="442250"/>
            <a:ext cx="9894939" cy="1116947"/>
          </a:xfrm>
          <a:prstGeom prst="rect">
            <a:avLst/>
          </a:prstGeom>
        </p:spPr>
        <p:txBody>
          <a:bodyPr vert="horz" lIns="0" tIns="0" rIns="0" bIns="0" rtlCol="0" anchor="b" anchorCtr="0">
            <a:noAutofit/>
          </a:bodyPr>
          <a:lstStyle/>
          <a:p>
            <a:r>
              <a:rPr lang="fi-FI"/>
              <a:t>Muokkaa perustyyl. napsautt.</a:t>
            </a:r>
            <a:endParaRPr lang="en-GB" dirty="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649940" y="2021541"/>
            <a:ext cx="10896601" cy="415542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649941" y="6436659"/>
            <a:ext cx="1352595" cy="284816"/>
          </a:xfrm>
          <a:prstGeom prst="rect">
            <a:avLst/>
          </a:prstGeom>
        </p:spPr>
        <p:txBody>
          <a:bodyPr vert="horz" lIns="0" tIns="0" rIns="0" bIns="0" rtlCol="0" anchor="ctr"/>
          <a:lstStyle>
            <a:lvl1pPr algn="l">
              <a:defRPr sz="1000">
                <a:solidFill>
                  <a:schemeClr val="tx1"/>
                </a:solidFill>
              </a:defRPr>
            </a:lvl1pPr>
          </a:lstStyle>
          <a:p>
            <a:fld id="{BF408733-3F8E-45BE-8526-0E0F500B8042}" type="datetimeFigureOut">
              <a:rPr lang="fi-FI" smtClean="0"/>
              <a:pPr/>
              <a:t>16.10.2024</a:t>
            </a:fld>
            <a:endParaRPr lang="fi-FI" dirty="0"/>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2052828" y="6436659"/>
            <a:ext cx="4002024" cy="284816"/>
          </a:xfrm>
          <a:prstGeom prst="rect">
            <a:avLst/>
          </a:prstGeom>
        </p:spPr>
        <p:txBody>
          <a:bodyPr vert="horz" lIns="0" tIns="0" rIns="0" bIns="0" rtlCol="0" anchor="ctr"/>
          <a:lstStyle>
            <a:lvl1pPr algn="ctr">
              <a:defRPr sz="1000">
                <a:solidFill>
                  <a:schemeClr val="tx1"/>
                </a:solidFill>
              </a:defRPr>
            </a:lvl1pPr>
          </a:lstStyle>
          <a:p>
            <a:endParaRPr lang="fi-FI" dirty="0"/>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10448364" y="6436659"/>
            <a:ext cx="1093695" cy="284816"/>
          </a:xfrm>
          <a:prstGeom prst="rect">
            <a:avLst/>
          </a:prstGeom>
        </p:spPr>
        <p:txBody>
          <a:bodyPr vert="horz" lIns="0" tIns="0" rIns="0" bIns="0" rtlCol="0" anchor="ctr"/>
          <a:lstStyle>
            <a:lvl1pPr algn="r">
              <a:defRPr sz="1000">
                <a:solidFill>
                  <a:schemeClr val="tx1"/>
                </a:solidFill>
              </a:defRPr>
            </a:lvl1pPr>
          </a:lstStyle>
          <a:p>
            <a:fld id="{31160B98-140E-4345-B1A3-2A7247C42973}" type="slidenum">
              <a:rPr lang="fi-FI" smtClean="0"/>
              <a:pPr/>
              <a:t>‹#›</a:t>
            </a:fld>
            <a:endParaRPr lang="fi-FI" dirty="0"/>
          </a:p>
        </p:txBody>
      </p:sp>
    </p:spTree>
    <p:extLst>
      <p:ext uri="{BB962C8B-B14F-4D97-AF65-F5344CB8AC3E}">
        <p14:creationId xmlns:p14="http://schemas.microsoft.com/office/powerpoint/2010/main" val="216102212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68288" indent="-268288" algn="l" defTabSz="914400" rtl="0" eaLnBrk="1" latinLnBrk="0" hangingPunct="1">
        <a:lnSpc>
          <a:spcPct val="95000"/>
        </a:lnSpc>
        <a:spcBef>
          <a:spcPts val="600"/>
        </a:spcBef>
        <a:buSzPct val="120000"/>
        <a:buFont typeface="Symbol" panose="05050102010706020507" pitchFamily="18" charset="2"/>
        <a:buChar char=""/>
        <a:defRPr sz="2400" kern="1200">
          <a:solidFill>
            <a:schemeClr val="tx1"/>
          </a:solidFill>
          <a:latin typeface="+mn-lt"/>
          <a:ea typeface="+mn-ea"/>
          <a:cs typeface="+mn-cs"/>
        </a:defRPr>
      </a:lvl1pPr>
      <a:lvl2pPr marL="538163" indent="-269875" algn="l" defTabSz="914400" rtl="0" eaLnBrk="1" latinLnBrk="0" hangingPunct="1">
        <a:lnSpc>
          <a:spcPct val="95000"/>
        </a:lnSpc>
        <a:spcBef>
          <a:spcPts val="600"/>
        </a:spcBef>
        <a:buSzPct val="120000"/>
        <a:buFont typeface="Symbol" panose="05050102010706020507" pitchFamily="18" charset="2"/>
        <a:buChar char=""/>
        <a:defRPr sz="2000" kern="1200">
          <a:solidFill>
            <a:schemeClr val="tx1"/>
          </a:solidFill>
          <a:latin typeface="+mn-lt"/>
          <a:ea typeface="+mn-ea"/>
          <a:cs typeface="+mn-cs"/>
        </a:defRPr>
      </a:lvl2pPr>
      <a:lvl3pPr marL="806450" indent="-268288" algn="l" defTabSz="914400" rtl="0" eaLnBrk="1" latinLnBrk="0" hangingPunct="1">
        <a:lnSpc>
          <a:spcPct val="95000"/>
        </a:lnSpc>
        <a:spcBef>
          <a:spcPts val="600"/>
        </a:spcBef>
        <a:buSzPct val="120000"/>
        <a:buFont typeface="Symbol" panose="05050102010706020507" pitchFamily="18" charset="2"/>
        <a:buChar char=""/>
        <a:defRPr sz="1800" kern="1200">
          <a:solidFill>
            <a:schemeClr val="tx1"/>
          </a:solidFill>
          <a:latin typeface="+mn-lt"/>
          <a:ea typeface="+mn-ea"/>
          <a:cs typeface="+mn-cs"/>
        </a:defRPr>
      </a:lvl3pPr>
      <a:lvl4pPr marL="1165225" indent="-268288" algn="l" defTabSz="914400" rtl="0" eaLnBrk="1" latinLnBrk="0" hangingPunct="1">
        <a:lnSpc>
          <a:spcPct val="95000"/>
        </a:lnSpc>
        <a:spcBef>
          <a:spcPts val="600"/>
        </a:spcBef>
        <a:buSzPct val="120000"/>
        <a:buFont typeface="Symbol" panose="05050102010706020507" pitchFamily="18" charset="2"/>
        <a:buChar char=""/>
        <a:defRPr sz="1600" kern="1200">
          <a:solidFill>
            <a:schemeClr val="tx1"/>
          </a:solidFill>
          <a:latin typeface="+mn-lt"/>
          <a:ea typeface="+mn-ea"/>
          <a:cs typeface="+mn-cs"/>
        </a:defRPr>
      </a:lvl4pPr>
      <a:lvl5pPr marL="1435100" indent="-269875" algn="l" defTabSz="914400" rtl="0" eaLnBrk="1" latinLnBrk="0" hangingPunct="1">
        <a:lnSpc>
          <a:spcPct val="95000"/>
        </a:lnSpc>
        <a:spcBef>
          <a:spcPts val="600"/>
        </a:spcBef>
        <a:buSzPct val="120000"/>
        <a:buFont typeface="Symbol" panose="05050102010706020507"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76000" y="312000"/>
            <a:ext cx="10769597" cy="1299027"/>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576001" y="1881602"/>
            <a:ext cx="10769599" cy="4331709"/>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302805FD-2C99-B24D-A1F0-5CBBF071658C}"/>
              </a:ext>
            </a:extLst>
          </p:cNvPr>
          <p:cNvSpPr>
            <a:spLocks noGrp="1"/>
          </p:cNvSpPr>
          <p:nvPr>
            <p:ph type="sldNum" sz="quarter" idx="4"/>
          </p:nvPr>
        </p:nvSpPr>
        <p:spPr>
          <a:xfrm>
            <a:off x="-1" y="6497453"/>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5" name="Päivämäärän paikkamerkki 3">
            <a:extLst>
              <a:ext uri="{FF2B5EF4-FFF2-40B4-BE49-F238E27FC236}">
                <a16:creationId xmlns:a16="http://schemas.microsoft.com/office/drawing/2014/main" id="{B0B3E321-BF3D-0844-B5E0-C3C7EDBB0FAF}"/>
              </a:ext>
            </a:extLst>
          </p:cNvPr>
          <p:cNvSpPr>
            <a:spLocks noGrp="1"/>
          </p:cNvSpPr>
          <p:nvPr>
            <p:ph type="dt" sz="half" idx="2"/>
          </p:nvPr>
        </p:nvSpPr>
        <p:spPr>
          <a:xfrm>
            <a:off x="577047" y="6497452"/>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7384199F-228D-3B4C-87BF-B841326F3407}" type="datetime1">
              <a:rPr lang="fi-FI" smtClean="0"/>
              <a:t>16.10.2024</a:t>
            </a:fld>
            <a:endParaRPr lang="fi-FI" dirty="0"/>
          </a:p>
        </p:txBody>
      </p:sp>
      <p:sp>
        <p:nvSpPr>
          <p:cNvPr id="4" name="Alatunnisteen paikkamerkki 4">
            <a:extLst>
              <a:ext uri="{FF2B5EF4-FFF2-40B4-BE49-F238E27FC236}">
                <a16:creationId xmlns:a16="http://schemas.microsoft.com/office/drawing/2014/main" id="{1B519091-1A7D-2B4B-B4A5-2F1313E39828}"/>
              </a:ext>
            </a:extLst>
          </p:cNvPr>
          <p:cNvSpPr>
            <a:spLocks noGrp="1"/>
          </p:cNvSpPr>
          <p:nvPr>
            <p:ph type="ftr" sz="quarter" idx="3"/>
          </p:nvPr>
        </p:nvSpPr>
        <p:spPr>
          <a:xfrm>
            <a:off x="1583499" y="6497452"/>
            <a:ext cx="3648405" cy="258163"/>
          </a:xfrm>
          <a:prstGeom prst="rect">
            <a:avLst/>
          </a:prstGeom>
        </p:spPr>
        <p:txBody>
          <a:bodyPr/>
          <a:lstStyle>
            <a:lvl1pPr algn="l">
              <a:defRPr sz="1067">
                <a:solidFill>
                  <a:schemeClr val="tx1">
                    <a:lumMod val="50000"/>
                    <a:lumOff val="50000"/>
                  </a:schemeClr>
                </a:solidFill>
              </a:defRPr>
            </a:lvl1pPr>
          </a:lstStyle>
          <a:p>
            <a:r>
              <a:rPr lang="fi-FI" dirty="0"/>
              <a:t>Lorem ipsum</a:t>
            </a:r>
          </a:p>
        </p:txBody>
      </p:sp>
    </p:spTree>
    <p:extLst>
      <p:ext uri="{BB962C8B-B14F-4D97-AF65-F5344CB8AC3E}">
        <p14:creationId xmlns:p14="http://schemas.microsoft.com/office/powerpoint/2010/main" val="31580823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p:txStyles>
    <p:titleStyle>
      <a:lvl1pPr algn="l" defTabSz="1219170" rtl="0" eaLnBrk="1" latinLnBrk="0" hangingPunct="1">
        <a:spcBef>
          <a:spcPct val="0"/>
        </a:spcBef>
        <a:buNone/>
        <a:defRPr sz="4267" b="1" kern="1200">
          <a:solidFill>
            <a:schemeClr val="tx2"/>
          </a:solidFill>
          <a:latin typeface="Arial Narrow" panose="020B0606020202030204" pitchFamily="34" charset="0"/>
          <a:ea typeface="+mj-ea"/>
          <a:cs typeface="+mj-cs"/>
        </a:defRPr>
      </a:lvl1pPr>
    </p:titleStyle>
    <p:bodyStyle>
      <a:lvl1pPr marL="357708" indent="-357708" algn="l" defTabSz="1219170" rtl="0" eaLnBrk="1" latinLnBrk="0" hangingPunct="1">
        <a:spcBef>
          <a:spcPts val="1867"/>
        </a:spcBef>
        <a:buClr>
          <a:schemeClr val="tx2"/>
        </a:buClr>
        <a:buFont typeface="Arial" panose="020B0604020202020204" pitchFamily="34" charset="0"/>
        <a:buChar char="•"/>
        <a:defRPr sz="2667" kern="1200">
          <a:solidFill>
            <a:schemeClr val="tx1"/>
          </a:solidFill>
          <a:latin typeface="+mn-lt"/>
          <a:ea typeface="+mn-ea"/>
          <a:cs typeface="+mn-cs"/>
        </a:defRPr>
      </a:lvl1pPr>
      <a:lvl2pPr marL="958827" indent="-349242" algn="l" defTabSz="1219170" rtl="0" eaLnBrk="1" latinLnBrk="0" hangingPunct="1">
        <a:spcBef>
          <a:spcPts val="1867"/>
        </a:spcBef>
        <a:buClr>
          <a:schemeClr val="tx2"/>
        </a:buClr>
        <a:buFont typeface="Arial" panose="020B0604020202020204" pitchFamily="34" charset="0"/>
        <a:buChar char="•"/>
        <a:defRPr sz="2400" kern="1200">
          <a:solidFill>
            <a:schemeClr val="tx1"/>
          </a:solidFill>
          <a:latin typeface="+mn-lt"/>
          <a:ea typeface="+mn-ea"/>
          <a:cs typeface="+mn-cs"/>
        </a:defRPr>
      </a:lvl2pPr>
      <a:lvl3pPr marL="1316534" indent="-243411" algn="l" defTabSz="1219170" rtl="0" eaLnBrk="1" latinLnBrk="0" hangingPunct="1">
        <a:spcBef>
          <a:spcPts val="1867"/>
        </a:spcBef>
        <a:buClr>
          <a:schemeClr val="tx2"/>
        </a:buClr>
        <a:buFont typeface="Arial" panose="020B0604020202020204" pitchFamily="34" charset="0"/>
        <a:buChar char="•"/>
        <a:defRPr sz="1867" kern="1200">
          <a:solidFill>
            <a:schemeClr val="tx1"/>
          </a:solidFill>
          <a:latin typeface="+mn-lt"/>
          <a:ea typeface="+mn-ea"/>
          <a:cs typeface="+mn-cs"/>
        </a:defRPr>
      </a:lvl3pPr>
      <a:lvl4pPr marL="1557828" indent="-241294" algn="l" defTabSz="1219170" rtl="0" eaLnBrk="1" latinLnBrk="0" hangingPunct="1">
        <a:spcBef>
          <a:spcPts val="1867"/>
        </a:spcBef>
        <a:buClr>
          <a:schemeClr val="tx2"/>
        </a:buClr>
        <a:buFont typeface="Arial" panose="020B0604020202020204" pitchFamily="34" charset="0"/>
        <a:buChar char="•"/>
        <a:defRPr sz="1867" kern="1200">
          <a:solidFill>
            <a:schemeClr val="tx1"/>
          </a:solidFill>
          <a:latin typeface="+mn-lt"/>
          <a:ea typeface="+mn-ea"/>
          <a:cs typeface="+mn-cs"/>
        </a:defRPr>
      </a:lvl4pPr>
      <a:lvl5pPr marL="1790655" indent="-232828" algn="l" defTabSz="1219170" rtl="0" eaLnBrk="1" latinLnBrk="0" hangingPunct="1">
        <a:spcBef>
          <a:spcPts val="1867"/>
        </a:spcBef>
        <a:buClr>
          <a:schemeClr val="tx2"/>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44C905-A6FF-41F3-AFDC-C49713139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EB1FB33-0CE5-418C-B7AD-0ADF5AB68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3">
            <a:extLst>
              <a:ext uri="{FF2B5EF4-FFF2-40B4-BE49-F238E27FC236}">
                <a16:creationId xmlns:a16="http://schemas.microsoft.com/office/drawing/2014/main" id="{CD76BD2D-1DAD-460F-846B-2FB44378882A}"/>
              </a:ext>
            </a:extLst>
          </p:cNvPr>
          <p:cNvSpPr>
            <a:spLocks noGrp="1"/>
          </p:cNvSpPr>
          <p:nvPr>
            <p:ph type="dt" sz="half" idx="2"/>
          </p:nvPr>
        </p:nvSpPr>
        <p:spPr>
          <a:xfrm>
            <a:off x="530176" y="6492875"/>
            <a:ext cx="878000" cy="365125"/>
          </a:xfrm>
          <a:prstGeom prst="rect">
            <a:avLst/>
          </a:prstGeom>
        </p:spPr>
        <p:txBody>
          <a:bodyPr vert="horz" lIns="91440" tIns="45720" rIns="91440" bIns="45720" rtlCol="0" anchor="ctr"/>
          <a:lstStyle>
            <a:lvl1pPr algn="l">
              <a:defRPr sz="800">
                <a:solidFill>
                  <a:schemeClr val="tx1"/>
                </a:solidFill>
              </a:defRPr>
            </a:lvl1pPr>
          </a:lstStyle>
          <a:p>
            <a:pPr algn="l"/>
            <a:fld id="{A3122C40-75AC-41EE-B4EB-95249D2FB2EE}" type="datetime1">
              <a:rPr lang="fi-FI" smtClean="0"/>
              <a:pPr algn="l"/>
              <a:t>16.10.2024</a:t>
            </a:fld>
            <a:endParaRPr lang="fi-FI" dirty="0"/>
          </a:p>
        </p:txBody>
      </p:sp>
      <p:sp>
        <p:nvSpPr>
          <p:cNvPr id="8" name="Alatunnisteen paikkamerkki 4">
            <a:extLst>
              <a:ext uri="{FF2B5EF4-FFF2-40B4-BE49-F238E27FC236}">
                <a16:creationId xmlns:a16="http://schemas.microsoft.com/office/drawing/2014/main" id="{B9403A12-897E-4089-8369-E6BFF89F48EA}"/>
              </a:ext>
            </a:extLst>
          </p:cNvPr>
          <p:cNvSpPr>
            <a:spLocks noGrp="1"/>
          </p:cNvSpPr>
          <p:nvPr>
            <p:ph type="ftr" sz="quarter" idx="3"/>
          </p:nvPr>
        </p:nvSpPr>
        <p:spPr>
          <a:xfrm>
            <a:off x="1452577" y="6492875"/>
            <a:ext cx="4114800" cy="365125"/>
          </a:xfrm>
          <a:prstGeom prst="rect">
            <a:avLst/>
          </a:prstGeom>
        </p:spPr>
        <p:txBody>
          <a:bodyPr vert="horz" lIns="91440" tIns="45720" rIns="91440" bIns="45720" rtlCol="0" anchor="ctr"/>
          <a:lstStyle>
            <a:lvl1pPr algn="l">
              <a:defRPr sz="800">
                <a:solidFill>
                  <a:schemeClr val="tx1"/>
                </a:solidFill>
              </a:defRPr>
            </a:lvl1pPr>
          </a:lstStyle>
          <a:p>
            <a:endParaRPr lang="fi-FI" dirty="0"/>
          </a:p>
        </p:txBody>
      </p:sp>
      <p:sp>
        <p:nvSpPr>
          <p:cNvPr id="9" name="Dian numeron paikkamerkki 5">
            <a:extLst>
              <a:ext uri="{FF2B5EF4-FFF2-40B4-BE49-F238E27FC236}">
                <a16:creationId xmlns:a16="http://schemas.microsoft.com/office/drawing/2014/main" id="{0492F8E3-A9A6-45A0-A579-57440BA30C01}"/>
              </a:ext>
            </a:extLst>
          </p:cNvPr>
          <p:cNvSpPr>
            <a:spLocks noGrp="1"/>
          </p:cNvSpPr>
          <p:nvPr>
            <p:ph type="sldNum" sz="quarter" idx="4"/>
          </p:nvPr>
        </p:nvSpPr>
        <p:spPr>
          <a:xfrm>
            <a:off x="0" y="6492875"/>
            <a:ext cx="485775" cy="365125"/>
          </a:xfrm>
          <a:prstGeom prst="rect">
            <a:avLst/>
          </a:prstGeom>
        </p:spPr>
        <p:txBody>
          <a:bodyPr vert="horz" lIns="91440" tIns="45720" rIns="91440" bIns="45720" rtlCol="0" anchor="ctr"/>
          <a:lstStyle>
            <a:lvl1pPr algn="r">
              <a:defRPr sz="800">
                <a:solidFill>
                  <a:schemeClr val="tx1"/>
                </a:solidFill>
              </a:defRPr>
            </a:lvl1pPr>
          </a:lstStyle>
          <a:p>
            <a:fld id="{DF0DF934-E0DA-478D-945B-62B2117763CC}" type="slidenum">
              <a:rPr lang="fi-FI" smtClean="0"/>
              <a:pPr/>
              <a:t>‹#›</a:t>
            </a:fld>
            <a:r>
              <a:rPr lang="fi-FI" dirty="0"/>
              <a:t> </a:t>
            </a:r>
          </a:p>
        </p:txBody>
      </p:sp>
    </p:spTree>
    <p:extLst>
      <p:ext uri="{BB962C8B-B14F-4D97-AF65-F5344CB8AC3E}">
        <p14:creationId xmlns:p14="http://schemas.microsoft.com/office/powerpoint/2010/main" val="50559985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hf hdr="0" ftr="0"/>
  <p:txStyles>
    <p:titleStyle>
      <a:lvl1pPr algn="l" defTabSz="914400" rtl="0" eaLnBrk="1" latinLnBrk="0" hangingPunct="1">
        <a:lnSpc>
          <a:spcPct val="90000"/>
        </a:lnSpc>
        <a:spcBef>
          <a:spcPct val="0"/>
        </a:spcBef>
        <a:buNone/>
        <a:defRPr sz="4400" b="0" kern="1200">
          <a:solidFill>
            <a:srgbClr val="00559F"/>
          </a:solidFill>
          <a:latin typeface="Georgia" panose="02040502050405020303" pitchFamily="18" charset="0"/>
          <a:ea typeface="+mj-ea"/>
          <a:cs typeface="+mj-cs"/>
        </a:defRPr>
      </a:lvl1pPr>
    </p:titleStyle>
    <p:bodyStyle>
      <a:lvl1pPr marL="285750" indent="-285750" algn="l" defTabSz="914400" rtl="0" eaLnBrk="1" latinLnBrk="0" hangingPunct="1">
        <a:lnSpc>
          <a:spcPct val="100000"/>
        </a:lnSpc>
        <a:spcBef>
          <a:spcPts val="1000"/>
        </a:spcBef>
        <a:buClr>
          <a:schemeClr val="accent1"/>
        </a:buClr>
        <a:buFontTx/>
        <a:buBlip>
          <a:blip r:embed="rId8"/>
        </a:buBlip>
        <a:defRPr sz="2000" kern="1200" baseline="0">
          <a:solidFill>
            <a:schemeClr val="tx1"/>
          </a:solidFill>
          <a:latin typeface="+mn-lt"/>
          <a:ea typeface="+mn-ea"/>
          <a:cs typeface="+mn-cs"/>
        </a:defRPr>
      </a:lvl1pPr>
      <a:lvl2pPr marL="742950" indent="-285750" algn="l" defTabSz="914400" rtl="0" eaLnBrk="1" latinLnBrk="0" hangingPunct="1">
        <a:lnSpc>
          <a:spcPct val="100000"/>
        </a:lnSpc>
        <a:spcBef>
          <a:spcPts val="500"/>
        </a:spcBef>
        <a:buClr>
          <a:schemeClr val="accent1"/>
        </a:buClr>
        <a:buFontTx/>
        <a:buBlip>
          <a:blip r:embed="rId8"/>
        </a:buBlip>
        <a:defRPr sz="1800" kern="1200" baseline="0">
          <a:solidFill>
            <a:schemeClr val="tx1"/>
          </a:solidFill>
          <a:latin typeface="+mn-lt"/>
          <a:ea typeface="+mn-ea"/>
          <a:cs typeface="+mn-cs"/>
        </a:defRPr>
      </a:lvl2pPr>
      <a:lvl3pPr marL="1085850" indent="-171450" algn="l" defTabSz="914400" rtl="0" eaLnBrk="1" latinLnBrk="0" hangingPunct="1">
        <a:lnSpc>
          <a:spcPct val="100000"/>
        </a:lnSpc>
        <a:spcBef>
          <a:spcPts val="500"/>
        </a:spcBef>
        <a:buClr>
          <a:schemeClr val="accent1"/>
        </a:buClr>
        <a:buFontTx/>
        <a:buBlip>
          <a:blip r:embed="rId8"/>
        </a:buBlip>
        <a:defRPr sz="1600" kern="1200" baseline="0">
          <a:solidFill>
            <a:schemeClr val="tx1"/>
          </a:solidFill>
          <a:latin typeface="+mn-lt"/>
          <a:ea typeface="+mn-ea"/>
          <a:cs typeface="+mn-cs"/>
        </a:defRPr>
      </a:lvl3pPr>
      <a:lvl4pPr marL="1543050" indent="-171450" algn="l" defTabSz="914400" rtl="0" eaLnBrk="1" latinLnBrk="0" hangingPunct="1">
        <a:lnSpc>
          <a:spcPct val="100000"/>
        </a:lnSpc>
        <a:spcBef>
          <a:spcPts val="500"/>
        </a:spcBef>
        <a:buClr>
          <a:schemeClr val="accent1"/>
        </a:buClr>
        <a:buFontTx/>
        <a:buBlip>
          <a:blip r:embed="rId8"/>
        </a:buBlip>
        <a:defRPr sz="1400" kern="1200" baseline="0">
          <a:solidFill>
            <a:schemeClr val="tx1"/>
          </a:solidFill>
          <a:latin typeface="+mn-lt"/>
          <a:ea typeface="+mn-ea"/>
          <a:cs typeface="+mn-cs"/>
        </a:defRPr>
      </a:lvl4pPr>
      <a:lvl5pPr marL="2000250" indent="-171450" algn="l" defTabSz="914400" rtl="0" eaLnBrk="1" latinLnBrk="0" hangingPunct="1">
        <a:lnSpc>
          <a:spcPct val="100000"/>
        </a:lnSpc>
        <a:spcBef>
          <a:spcPts val="500"/>
        </a:spcBef>
        <a:buClr>
          <a:schemeClr val="accent1"/>
        </a:buClr>
        <a:buFontTx/>
        <a:buBlip>
          <a:blip r:embed="rId8"/>
        </a:buBlip>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44C905-A6FF-41F3-AFDC-C49713139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EB1FB33-0CE5-418C-B7AD-0ADF5AB68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3">
            <a:extLst>
              <a:ext uri="{FF2B5EF4-FFF2-40B4-BE49-F238E27FC236}">
                <a16:creationId xmlns:a16="http://schemas.microsoft.com/office/drawing/2014/main" id="{23A9DE85-88D1-42C3-8A8D-AC0E4914F2CC}"/>
              </a:ext>
            </a:extLst>
          </p:cNvPr>
          <p:cNvSpPr>
            <a:spLocks noGrp="1"/>
          </p:cNvSpPr>
          <p:nvPr>
            <p:ph type="dt" sz="half" idx="2"/>
          </p:nvPr>
        </p:nvSpPr>
        <p:spPr>
          <a:xfrm>
            <a:off x="530176" y="6492875"/>
            <a:ext cx="878000" cy="365125"/>
          </a:xfrm>
          <a:prstGeom prst="rect">
            <a:avLst/>
          </a:prstGeom>
        </p:spPr>
        <p:txBody>
          <a:bodyPr vert="horz" lIns="91440" tIns="45720" rIns="91440" bIns="45720" rtlCol="0" anchor="ctr"/>
          <a:lstStyle>
            <a:lvl1pPr algn="l">
              <a:defRPr sz="800">
                <a:solidFill>
                  <a:schemeClr val="tx1"/>
                </a:solidFill>
              </a:defRPr>
            </a:lvl1pPr>
          </a:lstStyle>
          <a:p>
            <a:pPr algn="l"/>
            <a:fld id="{A3122C40-75AC-41EE-B4EB-95249D2FB2EE}" type="datetime1">
              <a:rPr lang="fi-FI" smtClean="0"/>
              <a:pPr algn="l"/>
              <a:t>16.10.2024</a:t>
            </a:fld>
            <a:endParaRPr lang="fi-FI" dirty="0"/>
          </a:p>
        </p:txBody>
      </p:sp>
      <p:sp>
        <p:nvSpPr>
          <p:cNvPr id="8" name="Alatunnisteen paikkamerkki 4">
            <a:extLst>
              <a:ext uri="{FF2B5EF4-FFF2-40B4-BE49-F238E27FC236}">
                <a16:creationId xmlns:a16="http://schemas.microsoft.com/office/drawing/2014/main" id="{619BF92D-43D3-4A2C-A2C3-5130A0ACA351}"/>
              </a:ext>
            </a:extLst>
          </p:cNvPr>
          <p:cNvSpPr>
            <a:spLocks noGrp="1"/>
          </p:cNvSpPr>
          <p:nvPr>
            <p:ph type="ftr" sz="quarter" idx="3"/>
          </p:nvPr>
        </p:nvSpPr>
        <p:spPr>
          <a:xfrm>
            <a:off x="1452577" y="6492875"/>
            <a:ext cx="4114800" cy="365125"/>
          </a:xfrm>
          <a:prstGeom prst="rect">
            <a:avLst/>
          </a:prstGeom>
        </p:spPr>
        <p:txBody>
          <a:bodyPr vert="horz" lIns="91440" tIns="45720" rIns="91440" bIns="45720" rtlCol="0" anchor="ctr"/>
          <a:lstStyle>
            <a:lvl1pPr algn="l">
              <a:defRPr sz="800">
                <a:solidFill>
                  <a:schemeClr val="tx1"/>
                </a:solidFill>
              </a:defRPr>
            </a:lvl1pPr>
          </a:lstStyle>
          <a:p>
            <a:endParaRPr lang="fi-FI" dirty="0"/>
          </a:p>
        </p:txBody>
      </p:sp>
      <p:sp>
        <p:nvSpPr>
          <p:cNvPr id="9" name="Dian numeron paikkamerkki 5">
            <a:extLst>
              <a:ext uri="{FF2B5EF4-FFF2-40B4-BE49-F238E27FC236}">
                <a16:creationId xmlns:a16="http://schemas.microsoft.com/office/drawing/2014/main" id="{6FC1B1EB-766B-4BFA-9D4C-2F164D38EF24}"/>
              </a:ext>
            </a:extLst>
          </p:cNvPr>
          <p:cNvSpPr>
            <a:spLocks noGrp="1"/>
          </p:cNvSpPr>
          <p:nvPr>
            <p:ph type="sldNum" sz="quarter" idx="4"/>
          </p:nvPr>
        </p:nvSpPr>
        <p:spPr>
          <a:xfrm>
            <a:off x="0" y="6492875"/>
            <a:ext cx="485775" cy="365125"/>
          </a:xfrm>
          <a:prstGeom prst="rect">
            <a:avLst/>
          </a:prstGeom>
        </p:spPr>
        <p:txBody>
          <a:bodyPr vert="horz" lIns="91440" tIns="45720" rIns="91440" bIns="45720" rtlCol="0" anchor="ctr"/>
          <a:lstStyle>
            <a:lvl1pPr algn="r">
              <a:defRPr sz="800">
                <a:solidFill>
                  <a:schemeClr val="tx1"/>
                </a:solidFill>
              </a:defRPr>
            </a:lvl1pPr>
          </a:lstStyle>
          <a:p>
            <a:fld id="{DF0DF934-E0DA-478D-945B-62B2117763CC}" type="slidenum">
              <a:rPr lang="fi-FI" smtClean="0"/>
              <a:pPr/>
              <a:t>‹#›</a:t>
            </a:fld>
            <a:r>
              <a:rPr lang="fi-FI" dirty="0"/>
              <a:t> </a:t>
            </a:r>
          </a:p>
        </p:txBody>
      </p:sp>
    </p:spTree>
    <p:extLst>
      <p:ext uri="{BB962C8B-B14F-4D97-AF65-F5344CB8AC3E}">
        <p14:creationId xmlns:p14="http://schemas.microsoft.com/office/powerpoint/2010/main" val="72460527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ftr="0"/>
  <p:txStyles>
    <p:titleStyle>
      <a:lvl1pPr algn="l" defTabSz="914400" rtl="0" eaLnBrk="1" latinLnBrk="0" hangingPunct="1">
        <a:lnSpc>
          <a:spcPct val="90000"/>
        </a:lnSpc>
        <a:spcBef>
          <a:spcPct val="0"/>
        </a:spcBef>
        <a:buNone/>
        <a:defRPr sz="4400" b="0" kern="1200">
          <a:solidFill>
            <a:srgbClr val="00559F"/>
          </a:solidFill>
          <a:latin typeface="Georgia" panose="02040502050405020303" pitchFamily="18" charset="0"/>
          <a:ea typeface="+mj-ea"/>
          <a:cs typeface="+mj-cs"/>
        </a:defRPr>
      </a:lvl1pPr>
    </p:titleStyle>
    <p:bodyStyle>
      <a:lvl1pPr marL="285750" indent="-285750" algn="l" defTabSz="914400" rtl="0" eaLnBrk="1" latinLnBrk="0" hangingPunct="1">
        <a:lnSpc>
          <a:spcPct val="100000"/>
        </a:lnSpc>
        <a:spcBef>
          <a:spcPts val="1000"/>
        </a:spcBef>
        <a:buClr>
          <a:schemeClr val="accent1"/>
        </a:buClr>
        <a:buFontTx/>
        <a:buBlip>
          <a:blip r:embed="rId8"/>
        </a:buBlip>
        <a:defRPr sz="2000" kern="1200" baseline="0">
          <a:solidFill>
            <a:schemeClr val="tx1"/>
          </a:solidFill>
          <a:latin typeface="+mn-lt"/>
          <a:ea typeface="+mn-ea"/>
          <a:cs typeface="+mn-cs"/>
        </a:defRPr>
      </a:lvl1pPr>
      <a:lvl2pPr marL="742950" indent="-285750" algn="l" defTabSz="914400" rtl="0" eaLnBrk="1" latinLnBrk="0" hangingPunct="1">
        <a:lnSpc>
          <a:spcPct val="100000"/>
        </a:lnSpc>
        <a:spcBef>
          <a:spcPts val="500"/>
        </a:spcBef>
        <a:buClr>
          <a:schemeClr val="accent1"/>
        </a:buClr>
        <a:buFontTx/>
        <a:buBlip>
          <a:blip r:embed="rId8"/>
        </a:buBlip>
        <a:defRPr sz="1800" kern="1200" baseline="0">
          <a:solidFill>
            <a:schemeClr val="tx1"/>
          </a:solidFill>
          <a:latin typeface="+mn-lt"/>
          <a:ea typeface="+mn-ea"/>
          <a:cs typeface="+mn-cs"/>
        </a:defRPr>
      </a:lvl2pPr>
      <a:lvl3pPr marL="1085850" indent="-216000" algn="l" defTabSz="914400" rtl="0" eaLnBrk="1" latinLnBrk="0" hangingPunct="1">
        <a:lnSpc>
          <a:spcPct val="100000"/>
        </a:lnSpc>
        <a:spcBef>
          <a:spcPts val="500"/>
        </a:spcBef>
        <a:buClr>
          <a:schemeClr val="accent1"/>
        </a:buClr>
        <a:buFontTx/>
        <a:buBlip>
          <a:blip r:embed="rId8"/>
        </a:buBlip>
        <a:defRPr sz="1600" kern="1200" baseline="0">
          <a:solidFill>
            <a:schemeClr val="tx1"/>
          </a:solidFill>
          <a:latin typeface="+mn-lt"/>
          <a:ea typeface="+mn-ea"/>
          <a:cs typeface="+mn-cs"/>
        </a:defRPr>
      </a:lvl3pPr>
      <a:lvl4pPr marL="1543050" indent="-216000" algn="l" defTabSz="914400" rtl="0" eaLnBrk="1" latinLnBrk="0" hangingPunct="1">
        <a:lnSpc>
          <a:spcPct val="100000"/>
        </a:lnSpc>
        <a:spcBef>
          <a:spcPts val="500"/>
        </a:spcBef>
        <a:buClr>
          <a:schemeClr val="accent1"/>
        </a:buClr>
        <a:buFontTx/>
        <a:buBlip>
          <a:blip r:embed="rId8"/>
        </a:buBlip>
        <a:defRPr sz="1400" kern="1200" baseline="0">
          <a:solidFill>
            <a:schemeClr val="tx1"/>
          </a:solidFill>
          <a:latin typeface="+mn-lt"/>
          <a:ea typeface="+mn-ea"/>
          <a:cs typeface="+mn-cs"/>
        </a:defRPr>
      </a:lvl4pPr>
      <a:lvl5pPr marL="2000250" indent="-216000" algn="l" defTabSz="914400" rtl="0" eaLnBrk="1" latinLnBrk="0" hangingPunct="1">
        <a:lnSpc>
          <a:spcPct val="100000"/>
        </a:lnSpc>
        <a:spcBef>
          <a:spcPts val="500"/>
        </a:spcBef>
        <a:buClr>
          <a:schemeClr val="accent1"/>
        </a:buClr>
        <a:buFontTx/>
        <a:buBlip>
          <a:blip r:embed="rId8"/>
        </a:buBlip>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44C905-A6FF-41F3-AFDC-C49713139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EB1FB33-0CE5-418C-B7AD-0ADF5AB68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Päivämäärän paikkamerkki 3">
            <a:extLst>
              <a:ext uri="{FF2B5EF4-FFF2-40B4-BE49-F238E27FC236}">
                <a16:creationId xmlns:a16="http://schemas.microsoft.com/office/drawing/2014/main" id="{4D8DC121-C53A-46D6-B0CD-35F1D9F2C485}"/>
              </a:ext>
            </a:extLst>
          </p:cNvPr>
          <p:cNvSpPr>
            <a:spLocks noGrp="1"/>
          </p:cNvSpPr>
          <p:nvPr>
            <p:ph type="dt" sz="half" idx="2"/>
          </p:nvPr>
        </p:nvSpPr>
        <p:spPr>
          <a:xfrm>
            <a:off x="530176" y="6492875"/>
            <a:ext cx="878000" cy="365125"/>
          </a:xfrm>
          <a:prstGeom prst="rect">
            <a:avLst/>
          </a:prstGeom>
        </p:spPr>
        <p:txBody>
          <a:bodyPr vert="horz" lIns="91440" tIns="45720" rIns="91440" bIns="45720" rtlCol="0" anchor="ctr"/>
          <a:lstStyle>
            <a:lvl1pPr algn="l">
              <a:defRPr sz="800">
                <a:solidFill>
                  <a:schemeClr val="tx1"/>
                </a:solidFill>
              </a:defRPr>
            </a:lvl1pPr>
          </a:lstStyle>
          <a:p>
            <a:pPr algn="l"/>
            <a:fld id="{A3122C40-75AC-41EE-B4EB-95249D2FB2EE}" type="datetime1">
              <a:rPr lang="fi-FI" smtClean="0"/>
              <a:pPr algn="l"/>
              <a:t>16.10.2024</a:t>
            </a:fld>
            <a:endParaRPr lang="fi-FI" dirty="0"/>
          </a:p>
        </p:txBody>
      </p:sp>
      <p:sp>
        <p:nvSpPr>
          <p:cNvPr id="10" name="Alatunnisteen paikkamerkki 4">
            <a:extLst>
              <a:ext uri="{FF2B5EF4-FFF2-40B4-BE49-F238E27FC236}">
                <a16:creationId xmlns:a16="http://schemas.microsoft.com/office/drawing/2014/main" id="{5A7FF5B5-D037-4A3A-B7F2-5DC11DC01C20}"/>
              </a:ext>
            </a:extLst>
          </p:cNvPr>
          <p:cNvSpPr>
            <a:spLocks noGrp="1"/>
          </p:cNvSpPr>
          <p:nvPr>
            <p:ph type="ftr" sz="quarter" idx="3"/>
          </p:nvPr>
        </p:nvSpPr>
        <p:spPr>
          <a:xfrm>
            <a:off x="1452577" y="6492875"/>
            <a:ext cx="4114800" cy="365125"/>
          </a:xfrm>
          <a:prstGeom prst="rect">
            <a:avLst/>
          </a:prstGeom>
        </p:spPr>
        <p:txBody>
          <a:bodyPr vert="horz" lIns="91440" tIns="45720" rIns="91440" bIns="45720" rtlCol="0" anchor="ctr"/>
          <a:lstStyle>
            <a:lvl1pPr algn="l">
              <a:defRPr sz="800">
                <a:solidFill>
                  <a:schemeClr val="tx1"/>
                </a:solidFill>
              </a:defRPr>
            </a:lvl1pPr>
          </a:lstStyle>
          <a:p>
            <a:endParaRPr lang="fi-FI" dirty="0"/>
          </a:p>
        </p:txBody>
      </p:sp>
      <p:sp>
        <p:nvSpPr>
          <p:cNvPr id="11" name="Dian numeron paikkamerkki 5">
            <a:extLst>
              <a:ext uri="{FF2B5EF4-FFF2-40B4-BE49-F238E27FC236}">
                <a16:creationId xmlns:a16="http://schemas.microsoft.com/office/drawing/2014/main" id="{7D23EDCA-6572-462F-B573-03FDAD056AA9}"/>
              </a:ext>
            </a:extLst>
          </p:cNvPr>
          <p:cNvSpPr>
            <a:spLocks noGrp="1"/>
          </p:cNvSpPr>
          <p:nvPr>
            <p:ph type="sldNum" sz="quarter" idx="4"/>
          </p:nvPr>
        </p:nvSpPr>
        <p:spPr>
          <a:xfrm>
            <a:off x="0" y="6492875"/>
            <a:ext cx="485775" cy="365125"/>
          </a:xfrm>
          <a:prstGeom prst="rect">
            <a:avLst/>
          </a:prstGeom>
        </p:spPr>
        <p:txBody>
          <a:bodyPr vert="horz" lIns="91440" tIns="45720" rIns="91440" bIns="45720" rtlCol="0" anchor="ctr"/>
          <a:lstStyle>
            <a:lvl1pPr algn="r">
              <a:defRPr sz="800">
                <a:solidFill>
                  <a:schemeClr val="tx1"/>
                </a:solidFill>
              </a:defRPr>
            </a:lvl1pPr>
          </a:lstStyle>
          <a:p>
            <a:fld id="{DF0DF934-E0DA-478D-945B-62B2117763CC}" type="slidenum">
              <a:rPr lang="fi-FI" smtClean="0"/>
              <a:pPr/>
              <a:t>‹#›</a:t>
            </a:fld>
            <a:r>
              <a:rPr lang="fi-FI" dirty="0"/>
              <a:t> </a:t>
            </a:r>
          </a:p>
        </p:txBody>
      </p:sp>
    </p:spTree>
    <p:extLst>
      <p:ext uri="{BB962C8B-B14F-4D97-AF65-F5344CB8AC3E}">
        <p14:creationId xmlns:p14="http://schemas.microsoft.com/office/powerpoint/2010/main" val="92707619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hf hdr="0" ftr="0"/>
  <p:txStyles>
    <p:titleStyle>
      <a:lvl1pPr algn="l" defTabSz="914400" rtl="0" eaLnBrk="1" latinLnBrk="0" hangingPunct="1">
        <a:lnSpc>
          <a:spcPct val="90000"/>
        </a:lnSpc>
        <a:spcBef>
          <a:spcPct val="0"/>
        </a:spcBef>
        <a:buNone/>
        <a:defRPr sz="4400" b="0" kern="1200">
          <a:solidFill>
            <a:schemeClr val="tx1"/>
          </a:solidFill>
          <a:latin typeface="Georgia" panose="02040502050405020303" pitchFamily="18" charset="0"/>
          <a:ea typeface="+mj-ea"/>
          <a:cs typeface="+mj-cs"/>
        </a:defRPr>
      </a:lvl1pPr>
    </p:titleStyle>
    <p:bodyStyle>
      <a:lvl1pPr marL="285750" indent="-285750" algn="l" defTabSz="914400" rtl="0" eaLnBrk="1" latinLnBrk="0" hangingPunct="1">
        <a:lnSpc>
          <a:spcPct val="100000"/>
        </a:lnSpc>
        <a:spcBef>
          <a:spcPts val="1000"/>
        </a:spcBef>
        <a:buClr>
          <a:schemeClr val="bg1"/>
        </a:buClr>
        <a:buFontTx/>
        <a:buBlip>
          <a:blip r:embed="rId17"/>
        </a:buBlip>
        <a:defRPr sz="1600" b="0" kern="1200">
          <a:solidFill>
            <a:schemeClr val="bg1"/>
          </a:solidFill>
          <a:latin typeface="+mn-lt"/>
          <a:ea typeface="+mn-ea"/>
          <a:cs typeface="+mn-cs"/>
        </a:defRPr>
      </a:lvl1pPr>
      <a:lvl2pPr marL="742950" indent="-285750" algn="l" defTabSz="914400" rtl="0" eaLnBrk="1" latinLnBrk="0" hangingPunct="1">
        <a:lnSpc>
          <a:spcPct val="100000"/>
        </a:lnSpc>
        <a:spcBef>
          <a:spcPts val="500"/>
        </a:spcBef>
        <a:buClr>
          <a:schemeClr val="bg1"/>
        </a:buClr>
        <a:buFontTx/>
        <a:buBlip>
          <a:blip r:embed="rId17"/>
        </a:buBlip>
        <a:defRPr sz="1400" b="0" kern="1200">
          <a:solidFill>
            <a:schemeClr val="bg1"/>
          </a:solidFill>
          <a:latin typeface="+mn-lt"/>
          <a:ea typeface="+mn-ea"/>
          <a:cs typeface="+mn-cs"/>
        </a:defRPr>
      </a:lvl2pPr>
      <a:lvl3pPr marL="1085850" indent="-171450" algn="l" defTabSz="914400" rtl="0" eaLnBrk="1" latinLnBrk="0" hangingPunct="1">
        <a:lnSpc>
          <a:spcPct val="100000"/>
        </a:lnSpc>
        <a:spcBef>
          <a:spcPts val="500"/>
        </a:spcBef>
        <a:buClr>
          <a:schemeClr val="bg1"/>
        </a:buClr>
        <a:buFontTx/>
        <a:buBlip>
          <a:blip r:embed="rId17"/>
        </a:buBlip>
        <a:defRPr sz="1200" b="0" kern="1200">
          <a:solidFill>
            <a:schemeClr val="bg1"/>
          </a:solidFill>
          <a:latin typeface="+mn-lt"/>
          <a:ea typeface="+mn-ea"/>
          <a:cs typeface="+mn-cs"/>
        </a:defRPr>
      </a:lvl3pPr>
      <a:lvl4pPr marL="1543050" indent="-171450" algn="l" defTabSz="914400" rtl="0" eaLnBrk="1" latinLnBrk="0" hangingPunct="1">
        <a:lnSpc>
          <a:spcPct val="100000"/>
        </a:lnSpc>
        <a:spcBef>
          <a:spcPts val="500"/>
        </a:spcBef>
        <a:buClr>
          <a:schemeClr val="bg1"/>
        </a:buClr>
        <a:buFontTx/>
        <a:buBlip>
          <a:blip r:embed="rId17"/>
        </a:buBlip>
        <a:defRPr sz="1100" b="0" kern="1200">
          <a:solidFill>
            <a:schemeClr val="bg1"/>
          </a:solidFill>
          <a:latin typeface="+mn-lt"/>
          <a:ea typeface="+mn-ea"/>
          <a:cs typeface="+mn-cs"/>
        </a:defRPr>
      </a:lvl4pPr>
      <a:lvl5pPr marL="2000250" indent="-171450" algn="l" defTabSz="914400" rtl="0" eaLnBrk="1" latinLnBrk="0" hangingPunct="1">
        <a:lnSpc>
          <a:spcPct val="100000"/>
        </a:lnSpc>
        <a:spcBef>
          <a:spcPts val="500"/>
        </a:spcBef>
        <a:buClr>
          <a:schemeClr val="bg1"/>
        </a:buClr>
        <a:buFontTx/>
        <a:buBlip>
          <a:blip r:embed="rId17"/>
        </a:buBlip>
        <a:defRPr sz="1100" b="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44C905-A6FF-41F3-AFDC-C49713139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EB1FB33-0CE5-418C-B7AD-0ADF5AB68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3">
            <a:extLst>
              <a:ext uri="{FF2B5EF4-FFF2-40B4-BE49-F238E27FC236}">
                <a16:creationId xmlns:a16="http://schemas.microsoft.com/office/drawing/2014/main" id="{3E555FE1-4BA9-4763-B3B2-464D6F30D4CE}"/>
              </a:ext>
            </a:extLst>
          </p:cNvPr>
          <p:cNvSpPr>
            <a:spLocks noGrp="1"/>
          </p:cNvSpPr>
          <p:nvPr>
            <p:ph type="dt" sz="half" idx="2"/>
          </p:nvPr>
        </p:nvSpPr>
        <p:spPr>
          <a:xfrm>
            <a:off x="530176" y="6492875"/>
            <a:ext cx="878000" cy="365125"/>
          </a:xfrm>
          <a:prstGeom prst="rect">
            <a:avLst/>
          </a:prstGeom>
        </p:spPr>
        <p:txBody>
          <a:bodyPr vert="horz" lIns="91440" tIns="45720" rIns="91440" bIns="45720" rtlCol="0" anchor="ctr"/>
          <a:lstStyle>
            <a:lvl1pPr algn="l">
              <a:defRPr sz="800">
                <a:solidFill>
                  <a:schemeClr val="tx1"/>
                </a:solidFill>
              </a:defRPr>
            </a:lvl1pPr>
          </a:lstStyle>
          <a:p>
            <a:pPr algn="l"/>
            <a:fld id="{A3122C40-75AC-41EE-B4EB-95249D2FB2EE}" type="datetime1">
              <a:rPr lang="fi-FI" smtClean="0"/>
              <a:pPr algn="l"/>
              <a:t>16.10.2024</a:t>
            </a:fld>
            <a:endParaRPr lang="fi-FI" dirty="0"/>
          </a:p>
        </p:txBody>
      </p:sp>
      <p:sp>
        <p:nvSpPr>
          <p:cNvPr id="8" name="Alatunnisteen paikkamerkki 4">
            <a:extLst>
              <a:ext uri="{FF2B5EF4-FFF2-40B4-BE49-F238E27FC236}">
                <a16:creationId xmlns:a16="http://schemas.microsoft.com/office/drawing/2014/main" id="{A468C3A6-B331-4295-BEDB-D1FC10D76FC6}"/>
              </a:ext>
            </a:extLst>
          </p:cNvPr>
          <p:cNvSpPr>
            <a:spLocks noGrp="1"/>
          </p:cNvSpPr>
          <p:nvPr>
            <p:ph type="ftr" sz="quarter" idx="3"/>
          </p:nvPr>
        </p:nvSpPr>
        <p:spPr>
          <a:xfrm>
            <a:off x="1452577" y="6492875"/>
            <a:ext cx="4114800" cy="365125"/>
          </a:xfrm>
          <a:prstGeom prst="rect">
            <a:avLst/>
          </a:prstGeom>
        </p:spPr>
        <p:txBody>
          <a:bodyPr vert="horz" lIns="91440" tIns="45720" rIns="91440" bIns="45720" rtlCol="0" anchor="ctr"/>
          <a:lstStyle>
            <a:lvl1pPr algn="l">
              <a:defRPr sz="800">
                <a:solidFill>
                  <a:schemeClr val="tx1"/>
                </a:solidFill>
              </a:defRPr>
            </a:lvl1pPr>
          </a:lstStyle>
          <a:p>
            <a:endParaRPr lang="fi-FI" dirty="0"/>
          </a:p>
        </p:txBody>
      </p:sp>
      <p:sp>
        <p:nvSpPr>
          <p:cNvPr id="9" name="Dian numeron paikkamerkki 5">
            <a:extLst>
              <a:ext uri="{FF2B5EF4-FFF2-40B4-BE49-F238E27FC236}">
                <a16:creationId xmlns:a16="http://schemas.microsoft.com/office/drawing/2014/main" id="{F590DA5E-80EB-4912-905A-8F85CAE72F12}"/>
              </a:ext>
            </a:extLst>
          </p:cNvPr>
          <p:cNvSpPr>
            <a:spLocks noGrp="1"/>
          </p:cNvSpPr>
          <p:nvPr>
            <p:ph type="sldNum" sz="quarter" idx="4"/>
          </p:nvPr>
        </p:nvSpPr>
        <p:spPr>
          <a:xfrm>
            <a:off x="0" y="6492875"/>
            <a:ext cx="485775" cy="365125"/>
          </a:xfrm>
          <a:prstGeom prst="rect">
            <a:avLst/>
          </a:prstGeom>
        </p:spPr>
        <p:txBody>
          <a:bodyPr vert="horz" lIns="91440" tIns="45720" rIns="91440" bIns="45720" rtlCol="0" anchor="ctr"/>
          <a:lstStyle>
            <a:lvl1pPr algn="r">
              <a:defRPr sz="800">
                <a:solidFill>
                  <a:schemeClr val="tx1"/>
                </a:solidFill>
              </a:defRPr>
            </a:lvl1pPr>
          </a:lstStyle>
          <a:p>
            <a:fld id="{DF0DF934-E0DA-478D-945B-62B2117763CC}" type="slidenum">
              <a:rPr lang="fi-FI" smtClean="0"/>
              <a:pPr/>
              <a:t>‹#›</a:t>
            </a:fld>
            <a:r>
              <a:rPr lang="fi-FI" dirty="0"/>
              <a:t> </a:t>
            </a:r>
          </a:p>
        </p:txBody>
      </p:sp>
    </p:spTree>
    <p:extLst>
      <p:ext uri="{BB962C8B-B14F-4D97-AF65-F5344CB8AC3E}">
        <p14:creationId xmlns:p14="http://schemas.microsoft.com/office/powerpoint/2010/main" val="71879427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p:txStyles>
    <p:titleStyle>
      <a:lvl1pPr algn="l" defTabSz="914400" rtl="0" eaLnBrk="1" latinLnBrk="0" hangingPunct="1">
        <a:lnSpc>
          <a:spcPct val="90000"/>
        </a:lnSpc>
        <a:spcBef>
          <a:spcPct val="0"/>
        </a:spcBef>
        <a:buNone/>
        <a:defRPr sz="4000" b="0" kern="1200" baseline="0">
          <a:solidFill>
            <a:srgbClr val="00559F"/>
          </a:solidFill>
          <a:latin typeface="Georgia" panose="02040502050405020303" pitchFamily="18" charset="0"/>
          <a:ea typeface="+mj-ea"/>
          <a:cs typeface="+mj-cs"/>
        </a:defRPr>
      </a:lvl1pPr>
    </p:titleStyle>
    <p:bodyStyle>
      <a:lvl1pPr marL="285750" indent="-285750" algn="l" defTabSz="914400" rtl="0" eaLnBrk="1" latinLnBrk="0" hangingPunct="1">
        <a:lnSpc>
          <a:spcPct val="100000"/>
        </a:lnSpc>
        <a:spcBef>
          <a:spcPts val="1000"/>
        </a:spcBef>
        <a:buClr>
          <a:schemeClr val="accent1"/>
        </a:buClr>
        <a:buFontTx/>
        <a:buBlip>
          <a:blip r:embed="rId6"/>
        </a:buBlip>
        <a:defRPr sz="1600" kern="1200">
          <a:solidFill>
            <a:schemeClr val="tx1"/>
          </a:solidFill>
          <a:latin typeface="+mn-lt"/>
          <a:ea typeface="+mn-ea"/>
          <a:cs typeface="+mn-cs"/>
        </a:defRPr>
      </a:lvl1pPr>
      <a:lvl2pPr marL="742950" indent="-285750" algn="l" defTabSz="914400" rtl="0" eaLnBrk="1" latinLnBrk="0" hangingPunct="1">
        <a:lnSpc>
          <a:spcPct val="100000"/>
        </a:lnSpc>
        <a:spcBef>
          <a:spcPts val="500"/>
        </a:spcBef>
        <a:buClr>
          <a:schemeClr val="accent1"/>
        </a:buClr>
        <a:buFontTx/>
        <a:buBlip>
          <a:blip r:embed="rId6"/>
        </a:buBlip>
        <a:defRPr sz="1400" kern="1200">
          <a:solidFill>
            <a:schemeClr val="tx1"/>
          </a:solidFill>
          <a:latin typeface="+mn-lt"/>
          <a:ea typeface="+mn-ea"/>
          <a:cs typeface="+mn-cs"/>
        </a:defRPr>
      </a:lvl2pPr>
      <a:lvl3pPr marL="1085850" indent="-171450" algn="l" defTabSz="914400" rtl="0" eaLnBrk="1" latinLnBrk="0" hangingPunct="1">
        <a:lnSpc>
          <a:spcPct val="100000"/>
        </a:lnSpc>
        <a:spcBef>
          <a:spcPts val="500"/>
        </a:spcBef>
        <a:buClr>
          <a:schemeClr val="accent1"/>
        </a:buClr>
        <a:buFontTx/>
        <a:buBlip>
          <a:blip r:embed="rId6"/>
        </a:buBlip>
        <a:defRPr sz="1200" kern="1200">
          <a:solidFill>
            <a:schemeClr val="tx1"/>
          </a:solidFill>
          <a:latin typeface="+mn-lt"/>
          <a:ea typeface="+mn-ea"/>
          <a:cs typeface="+mn-cs"/>
        </a:defRPr>
      </a:lvl3pPr>
      <a:lvl4pPr marL="1543050" indent="-171450" algn="l" defTabSz="914400" rtl="0" eaLnBrk="1" latinLnBrk="0" hangingPunct="1">
        <a:lnSpc>
          <a:spcPct val="100000"/>
        </a:lnSpc>
        <a:spcBef>
          <a:spcPts val="500"/>
        </a:spcBef>
        <a:buClr>
          <a:schemeClr val="accent1"/>
        </a:buClr>
        <a:buFontTx/>
        <a:buBlip>
          <a:blip r:embed="rId6"/>
        </a:buBlip>
        <a:defRPr sz="1100" kern="1200">
          <a:solidFill>
            <a:schemeClr val="tx1"/>
          </a:solidFill>
          <a:latin typeface="+mn-lt"/>
          <a:ea typeface="+mn-ea"/>
          <a:cs typeface="+mn-cs"/>
        </a:defRPr>
      </a:lvl4pPr>
      <a:lvl5pPr marL="2000250" indent="-171450" algn="l" defTabSz="914400" rtl="0" eaLnBrk="1" latinLnBrk="0" hangingPunct="1">
        <a:lnSpc>
          <a:spcPct val="100000"/>
        </a:lnSpc>
        <a:spcBef>
          <a:spcPts val="500"/>
        </a:spcBef>
        <a:buClr>
          <a:schemeClr val="accent1"/>
        </a:buClr>
        <a:buFontTx/>
        <a:buBlip>
          <a:blip r:embed="rId6"/>
        </a:buBlip>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Footer Placeholder 4"/>
          <p:cNvSpPr>
            <a:spLocks noGrp="1"/>
          </p:cNvSpPr>
          <p:nvPr>
            <p:ph type="ftr" sz="quarter" idx="3"/>
          </p:nvPr>
        </p:nvSpPr>
        <p:spPr>
          <a:xfrm>
            <a:off x="2800350" y="6356350"/>
            <a:ext cx="2212497"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US"/>
              <a:t>Joonas Tielinen</a:t>
            </a:r>
            <a:endParaRPr lang="en-US" dirty="0"/>
          </a:p>
        </p:txBody>
      </p:sp>
      <p:sp>
        <p:nvSpPr>
          <p:cNvPr id="4" name="Date Placeholder 3"/>
          <p:cNvSpPr>
            <a:spLocks noGrp="1"/>
          </p:cNvSpPr>
          <p:nvPr>
            <p:ph type="dt" sz="half" idx="2"/>
          </p:nvPr>
        </p:nvSpPr>
        <p:spPr>
          <a:xfrm>
            <a:off x="5017561" y="6356350"/>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fi-FI"/>
              <a:t>6.2.2023</a:t>
            </a:r>
            <a:endParaRPr lang="en-US"/>
          </a:p>
        </p:txBody>
      </p:sp>
      <p:sp>
        <p:nvSpPr>
          <p:cNvPr id="6" name="Slide Number Placeholder 5"/>
          <p:cNvSpPr>
            <a:spLocks noGrp="1"/>
          </p:cNvSpPr>
          <p:nvPr>
            <p:ph type="sldNum" sz="quarter" idx="4"/>
          </p:nvPr>
        </p:nvSpPr>
        <p:spPr>
          <a:xfrm>
            <a:off x="857249" y="6356350"/>
            <a:ext cx="561975" cy="365125"/>
          </a:xfrm>
          <a:prstGeom prst="rect">
            <a:avLst/>
          </a:prstGeom>
        </p:spPr>
        <p:txBody>
          <a:bodyPr vert="horz" lIns="91440" tIns="45720" rIns="91440" bIns="45720" rtlCol="0" anchor="ctr"/>
          <a:lstStyle>
            <a:lvl1pPr algn="l">
              <a:defRPr sz="1200" b="0">
                <a:solidFill>
                  <a:schemeClr val="tx1">
                    <a:lumMod val="50000"/>
                    <a:lumOff val="50000"/>
                  </a:schemeClr>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238929680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84400" indent="-284400" algn="l" defTabSz="914400" rtl="0" eaLnBrk="1" latinLnBrk="0" hangingPunct="1">
        <a:lnSpc>
          <a:spcPct val="150000"/>
        </a:lnSpc>
        <a:spcBef>
          <a:spcPts val="1000"/>
        </a:spcBef>
        <a:buClr>
          <a:srgbClr val="0065AF"/>
        </a:buClr>
        <a:buFont typeface="Arial"/>
        <a:buChar char="•"/>
        <a:defRPr sz="1600" kern="1200">
          <a:solidFill>
            <a:schemeClr val="tx1"/>
          </a:solidFill>
          <a:latin typeface="+mn-lt"/>
          <a:ea typeface="+mn-ea"/>
          <a:cs typeface="+mn-cs"/>
        </a:defRPr>
      </a:lvl1pPr>
      <a:lvl2pPr marL="741600" indent="-284400" algn="l" defTabSz="914400" rtl="0" eaLnBrk="1" latinLnBrk="0" hangingPunct="1">
        <a:lnSpc>
          <a:spcPct val="150000"/>
        </a:lnSpc>
        <a:spcBef>
          <a:spcPts val="500"/>
        </a:spcBef>
        <a:buClr>
          <a:srgbClr val="0065AF"/>
        </a:buClr>
        <a:buFont typeface="Arial"/>
        <a:buChar char="•"/>
        <a:defRPr sz="1400" kern="1200">
          <a:solidFill>
            <a:schemeClr val="tx1"/>
          </a:solidFill>
          <a:latin typeface="+mn-lt"/>
          <a:ea typeface="+mn-ea"/>
          <a:cs typeface="+mn-cs"/>
        </a:defRPr>
      </a:lvl2pPr>
      <a:lvl3pPr marL="10872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3pPr>
      <a:lvl4pPr marL="16002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4pPr>
      <a:lvl5pPr marL="20574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0B6F790-057D-784A-9CB2-979D89E51E27}"/>
              </a:ext>
            </a:extLst>
          </p:cNvPr>
          <p:cNvSpPr>
            <a:spLocks noGrp="1"/>
          </p:cNvSpPr>
          <p:nvPr>
            <p:ph type="title"/>
          </p:nvPr>
        </p:nvSpPr>
        <p:spPr>
          <a:xfrm>
            <a:off x="504001" y="365129"/>
            <a:ext cx="11160001" cy="687607"/>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FCD46ED-2A86-484D-B7D1-49D101183776}"/>
              </a:ext>
            </a:extLst>
          </p:cNvPr>
          <p:cNvSpPr>
            <a:spLocks noGrp="1"/>
          </p:cNvSpPr>
          <p:nvPr>
            <p:ph type="body" idx="1"/>
          </p:nvPr>
        </p:nvSpPr>
        <p:spPr>
          <a:xfrm>
            <a:off x="504001" y="1124744"/>
            <a:ext cx="11160001" cy="4804881"/>
          </a:xfrm>
          <a:prstGeom prst="rect">
            <a:avLst/>
          </a:prstGeom>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0" name="Kuva 9">
            <a:extLst>
              <a:ext uri="{FF2B5EF4-FFF2-40B4-BE49-F238E27FC236}">
                <a16:creationId xmlns:a16="http://schemas.microsoft.com/office/drawing/2014/main" id="{5127E30D-647A-BE42-8CD4-1C75FA6664EB}"/>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1041218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Lst>
  <p:transition>
    <p:fade/>
  </p:transition>
  <p:txStyles>
    <p:titleStyle>
      <a:lvl1pPr algn="l" defTabSz="685841" rtl="0" eaLnBrk="1" latinLnBrk="0" hangingPunct="1">
        <a:lnSpc>
          <a:spcPct val="90000"/>
        </a:lnSpc>
        <a:spcBef>
          <a:spcPct val="0"/>
        </a:spcBef>
        <a:buNone/>
        <a:defRPr sz="3301" kern="1200">
          <a:solidFill>
            <a:schemeClr val="tx2"/>
          </a:solidFill>
          <a:latin typeface="+mj-lt"/>
          <a:ea typeface="+mj-ea"/>
          <a:cs typeface="+mj-cs"/>
        </a:defRPr>
      </a:lvl1pPr>
    </p:titleStyle>
    <p:bodyStyle>
      <a:lvl1pPr marL="171460" indent="-171460" algn="l" defTabSz="685841" rtl="0" eaLnBrk="1" latinLnBrk="0" hangingPunct="1">
        <a:lnSpc>
          <a:spcPct val="90000"/>
        </a:lnSpc>
        <a:spcBef>
          <a:spcPts val="750"/>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514381" indent="-171460" algn="l" defTabSz="685841" rtl="0" eaLnBrk="1" latinLnBrk="0" hangingPunct="1">
        <a:lnSpc>
          <a:spcPct val="90000"/>
        </a:lnSpc>
        <a:spcBef>
          <a:spcPts val="375"/>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2pPr>
      <a:lvl3pPr marL="857301" indent="-171460" algn="l" defTabSz="685841" rtl="0" eaLnBrk="1" latinLnBrk="0" hangingPunct="1">
        <a:lnSpc>
          <a:spcPct val="90000"/>
        </a:lnSpc>
        <a:spcBef>
          <a:spcPts val="375"/>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200221" indent="-171460" algn="l" defTabSz="685841" rtl="0" eaLnBrk="1" latinLnBrk="0" hangingPunct="1">
        <a:lnSpc>
          <a:spcPct val="90000"/>
        </a:lnSpc>
        <a:spcBef>
          <a:spcPts val="375"/>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4pPr>
      <a:lvl5pPr marL="1543142" indent="-171460" algn="l" defTabSz="685841" rtl="0" eaLnBrk="1" latinLnBrk="0" hangingPunct="1">
        <a:lnSpc>
          <a:spcPct val="90000"/>
        </a:lnSpc>
        <a:spcBef>
          <a:spcPts val="375"/>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5pPr>
      <a:lvl6pPr marL="1886062" indent="-171460"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82" indent="-171460"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902" indent="-171460"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823" indent="-171460"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fi-FI"/>
      </a:defPPr>
      <a:lvl1pPr marL="0" algn="l" defTabSz="685841" rtl="0" eaLnBrk="1" latinLnBrk="0" hangingPunct="1">
        <a:defRPr sz="1351" kern="1200">
          <a:solidFill>
            <a:schemeClr val="tx1"/>
          </a:solidFill>
          <a:latin typeface="+mn-lt"/>
          <a:ea typeface="+mn-ea"/>
          <a:cs typeface="+mn-cs"/>
        </a:defRPr>
      </a:lvl1pPr>
      <a:lvl2pPr marL="342920" algn="l" defTabSz="685841" rtl="0" eaLnBrk="1" latinLnBrk="0" hangingPunct="1">
        <a:defRPr sz="1351" kern="1200">
          <a:solidFill>
            <a:schemeClr val="tx1"/>
          </a:solidFill>
          <a:latin typeface="+mn-lt"/>
          <a:ea typeface="+mn-ea"/>
          <a:cs typeface="+mn-cs"/>
        </a:defRPr>
      </a:lvl2pPr>
      <a:lvl3pPr marL="685841" algn="l" defTabSz="685841" rtl="0" eaLnBrk="1" latinLnBrk="0" hangingPunct="1">
        <a:defRPr sz="1351" kern="1200">
          <a:solidFill>
            <a:schemeClr val="tx1"/>
          </a:solidFill>
          <a:latin typeface="+mn-lt"/>
          <a:ea typeface="+mn-ea"/>
          <a:cs typeface="+mn-cs"/>
        </a:defRPr>
      </a:lvl3pPr>
      <a:lvl4pPr marL="1028761" algn="l" defTabSz="685841" rtl="0" eaLnBrk="1" latinLnBrk="0" hangingPunct="1">
        <a:defRPr sz="1351" kern="1200">
          <a:solidFill>
            <a:schemeClr val="tx1"/>
          </a:solidFill>
          <a:latin typeface="+mn-lt"/>
          <a:ea typeface="+mn-ea"/>
          <a:cs typeface="+mn-cs"/>
        </a:defRPr>
      </a:lvl4pPr>
      <a:lvl5pPr marL="1371682" algn="l" defTabSz="685841" rtl="0" eaLnBrk="1" latinLnBrk="0" hangingPunct="1">
        <a:defRPr sz="1351" kern="1200">
          <a:solidFill>
            <a:schemeClr val="tx1"/>
          </a:solidFill>
          <a:latin typeface="+mn-lt"/>
          <a:ea typeface="+mn-ea"/>
          <a:cs typeface="+mn-cs"/>
        </a:defRPr>
      </a:lvl5pPr>
      <a:lvl6pPr marL="1714601" algn="l" defTabSz="685841" rtl="0" eaLnBrk="1" latinLnBrk="0" hangingPunct="1">
        <a:defRPr sz="1351" kern="1200">
          <a:solidFill>
            <a:schemeClr val="tx1"/>
          </a:solidFill>
          <a:latin typeface="+mn-lt"/>
          <a:ea typeface="+mn-ea"/>
          <a:cs typeface="+mn-cs"/>
        </a:defRPr>
      </a:lvl6pPr>
      <a:lvl7pPr marL="2057522" algn="l" defTabSz="685841" rtl="0" eaLnBrk="1" latinLnBrk="0" hangingPunct="1">
        <a:defRPr sz="1351" kern="1200">
          <a:solidFill>
            <a:schemeClr val="tx1"/>
          </a:solidFill>
          <a:latin typeface="+mn-lt"/>
          <a:ea typeface="+mn-ea"/>
          <a:cs typeface="+mn-cs"/>
        </a:defRPr>
      </a:lvl7pPr>
      <a:lvl8pPr marL="2400443" algn="l" defTabSz="685841" rtl="0" eaLnBrk="1" latinLnBrk="0" hangingPunct="1">
        <a:defRPr sz="1351" kern="1200">
          <a:solidFill>
            <a:schemeClr val="tx1"/>
          </a:solidFill>
          <a:latin typeface="+mn-lt"/>
          <a:ea typeface="+mn-ea"/>
          <a:cs typeface="+mn-cs"/>
        </a:defRPr>
      </a:lvl8pPr>
      <a:lvl9pPr marL="2743362" algn="l" defTabSz="68584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6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2.xml.rels><?xml version="1.0" encoding="UTF-8" standalone="yes"?>
<Relationships xmlns="http://schemas.openxmlformats.org/package/2006/relationships"><Relationship Id="rId3" Type="http://schemas.openxmlformats.org/officeDocument/2006/relationships/hyperlink" Target="https://tila.tiimeri.fi/sites/vn-merenkulkutiimi/_layouts/15/WopiFrame.aspx?sourcedoc=%7bB692F4A2-D4F3-415B-8AB7-F1B4EB1E4CAC%7d&amp;file=IMO-sopimusmuutosten%20seuranta.xlsx&amp;action=default" TargetMode="External"/><Relationship Id="rId2" Type="http://schemas.openxmlformats.org/officeDocument/2006/relationships/notesSlide" Target="../notesSlides/notesSlide1.xml"/><Relationship Id="rId1" Type="http://schemas.openxmlformats.org/officeDocument/2006/relationships/slideLayout" Target="../slideLayouts/slideLayout169.xml"/></Relationships>
</file>

<file path=ppt/slides/_rels/slide13.xml.rels><?xml version="1.0" encoding="UTF-8" standalone="yes"?>
<Relationships xmlns="http://schemas.openxmlformats.org/package/2006/relationships"><Relationship Id="rId3" Type="http://schemas.openxmlformats.org/officeDocument/2006/relationships/hyperlink" Target="https://tila.tiimeri.fi/sites/vn-imo_imsas_audit/_layouts/15/WopiFrame.aspx?sourcedoc=%7b553DD239-7DA4-4A47-BCDB-381400934E4E%7d&amp;file=Suomen%20linjaukset-LIITE1-merenkulkuhallinnonkuvaus.docx&amp;action=default" TargetMode="External"/><Relationship Id="rId2" Type="http://schemas.openxmlformats.org/officeDocument/2006/relationships/hyperlink" Target="https://tila.tiimeri.fi/sites/vn-imo_imsas_audit/Tiedostot/Merenkulun%20hallinnon%20katselmus%202024/IMO_p%C3%A4%C3%A4t%C3%B6slauselmien%20seuranta_Traficom_20082024.pdf" TargetMode="External"/><Relationship Id="rId1" Type="http://schemas.openxmlformats.org/officeDocument/2006/relationships/slideLayout" Target="../slideLayouts/slideLayout169.xml"/><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hyperlink" Target="https://tila.tiimeri.fi/sites/vn-imo_imsas_audit/_layouts/15/WopiFrame.aspx?sourcedoc=%7bEF186905-08B5-4EEB-83DA-E12E86C84E70%7d&amp;file=Merenkulun_tilastot-katselmus2024.pptx&amp;action=default" TargetMode="External"/><Relationship Id="rId2" Type="http://schemas.openxmlformats.org/officeDocument/2006/relationships/notesSlide" Target="../notesSlides/notesSlide2.xml"/><Relationship Id="rId1" Type="http://schemas.openxmlformats.org/officeDocument/2006/relationships/slideLayout" Target="../slideLayouts/slideLayout166.xml"/><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tila.tiimeri.fi/sites/vn-imo_imsas_audit/_layouts/15/WopiFrame.aspx?sourcedoc=%7b0FBD4689-D4FA-46B4-B429-29C63BA6DD90%7d&amp;file=Suomeen%20liikenn%C3%B6iv%C3%A4n%20aluskannan%20muutos%2017012024.pptx&amp;action=default" TargetMode="External"/><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6.xml.rels><?xml version="1.0" encoding="UTF-8" standalone="yes"?>
<Relationships xmlns="http://schemas.openxmlformats.org/package/2006/relationships"><Relationship Id="rId3" Type="http://schemas.openxmlformats.org/officeDocument/2006/relationships/hyperlink" Target="https://www.finlex.fi/fi/laki/ajantasa/2014/20140932" TargetMode="External"/><Relationship Id="rId2" Type="http://schemas.openxmlformats.org/officeDocument/2006/relationships/hyperlink" Target="https://www.finlex.fi/fi/laki/ajantasa/2014/20141129" TargetMode="Externa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8.xml.rels><?xml version="1.0" encoding="UTF-8" standalone="yes"?>
<Relationships xmlns="http://schemas.openxmlformats.org/package/2006/relationships"><Relationship Id="rId3" Type="http://schemas.openxmlformats.org/officeDocument/2006/relationships/hyperlink" Target="https://enqa.eu/index.php/about-enqa/" TargetMode="External"/><Relationship Id="rId2" Type="http://schemas.openxmlformats.org/officeDocument/2006/relationships/hyperlink" Target="https://www.oecd.org/en/publications/2024/07/finnish-education-evaluation-centre-fineec_58c2122a.html"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1.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hyperlink" Target="https://www.finlex.fi/fi/laki/alkup/2018/20180212" TargetMode="External"/><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66.xml"/></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6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4.xml"/></Relationships>
</file>

<file path=ppt/slides/_rels/slide4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84.xml"/></Relationships>
</file>

<file path=ppt/slides/_rels/slide4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4.xml"/></Relationships>
</file>

<file path=ppt/slides/_rels/slide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66.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192_41939BD2.xml"/><Relationship Id="rId2" Type="http://schemas.openxmlformats.org/officeDocument/2006/relationships/notesSlide" Target="../notesSlides/notesSlide4.xml"/><Relationship Id="rId1" Type="http://schemas.openxmlformats.org/officeDocument/2006/relationships/slideLayout" Target="../slideLayouts/slideLayout1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56.xml.rels><?xml version="1.0" encoding="UTF-8" standalone="yes"?>
<Relationships xmlns="http://schemas.openxmlformats.org/package/2006/relationships"><Relationship Id="rId2" Type="http://schemas.openxmlformats.org/officeDocument/2006/relationships/hyperlink" Target="https://www.oph.fi/sites/default/files/documents/Ilmailu-%20ja%20merenkulkualan%20tetk%20v.%202020-2021.pdf" TargetMode="External"/><Relationship Id="rId1" Type="http://schemas.openxmlformats.org/officeDocument/2006/relationships/slideLayout" Target="../slideLayouts/slideLayout16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3.xml"/></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6.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6.xml"/></Relationships>
</file>

<file path=ppt/slides/_rels/slide6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67.xml"/></Relationships>
</file>

<file path=ppt/slides/_rels/slide63.xml.rels><?xml version="1.0" encoding="UTF-8" standalone="yes"?>
<Relationships xmlns="http://schemas.openxmlformats.org/package/2006/relationships"><Relationship Id="rId2" Type="http://schemas.openxmlformats.org/officeDocument/2006/relationships/hyperlink" Target="https://tila.tiimeri.fi/sites/vn-imo_imsas_audit/_layouts/15/WopiFrame.aspx?sourcedoc=%7b065C0663-6BC4-4C91-A98D-A05EF3405426%7d&amp;file=Poikkeamaseuranta-merenkulunhallinto-31012024.xlsx&amp;action=default" TargetMode="External"/><Relationship Id="rId1" Type="http://schemas.openxmlformats.org/officeDocument/2006/relationships/slideLayout" Target="../slideLayouts/slideLayout166.xml"/></Relationships>
</file>

<file path=ppt/slides/_rels/slide64.xml.rels><?xml version="1.0" encoding="UTF-8" standalone="yes"?>
<Relationships xmlns="http://schemas.openxmlformats.org/package/2006/relationships"><Relationship Id="rId8" Type="http://schemas.openxmlformats.org/officeDocument/2006/relationships/hyperlink" Target="https://tila.tiimeri.fi/sites/vn-imo_imsas_audit/Tiedostot/Merenkulun%20hallinnon%20katselmus%202024/VANHA-IMO-raportointi-06052024.xlsx?d=w00dbdf98ac2b4812806fb2c7b49fe7ec"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8.png"/><Relationship Id="rId1" Type="http://schemas.openxmlformats.org/officeDocument/2006/relationships/slideLayout" Target="../slideLayouts/slideLayout16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66.xml"/></Relationships>
</file>

<file path=ppt/slides/_rels/slide66.xml.rels><?xml version="1.0" encoding="UTF-8" standalone="yes"?>
<Relationships xmlns="http://schemas.openxmlformats.org/package/2006/relationships"><Relationship Id="rId8" Type="http://schemas.openxmlformats.org/officeDocument/2006/relationships/hyperlink" Target="mailto:maritime@avi.fi" TargetMode="External"/><Relationship Id="rId3" Type="http://schemas.openxmlformats.org/officeDocument/2006/relationships/hyperlink" Target="mailto:turvallisuus@fmi.fi" TargetMode="External"/><Relationship Id="rId7" Type="http://schemas.openxmlformats.org/officeDocument/2006/relationships/hyperlink" Target="mailto:vtsfinland@fintraffic.fi" TargetMode="External"/><Relationship Id="rId2" Type="http://schemas.openxmlformats.org/officeDocument/2006/relationships/hyperlink" Target="mailto:Turvallisuustutkinta@om.fi" TargetMode="External"/><Relationship Id="rId1" Type="http://schemas.openxmlformats.org/officeDocument/2006/relationships/slideLayout" Target="../slideLayouts/slideLayout166.xml"/><Relationship Id="rId6" Type="http://schemas.openxmlformats.org/officeDocument/2006/relationships/hyperlink" Target="mailto:merenkulkupoikkeamat@traficom.fi" TargetMode="External"/><Relationship Id="rId5" Type="http://schemas.openxmlformats.org/officeDocument/2006/relationships/hyperlink" Target="http://i/" TargetMode="External"/><Relationship Id="rId4" Type="http://schemas.openxmlformats.org/officeDocument/2006/relationships/hyperlink" Target="mailto:rvle.me@raja.fi"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6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7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ctrTitle"/>
          </p:nvPr>
        </p:nvSpPr>
        <p:spPr>
          <a:xfrm>
            <a:off x="601663" y="2914700"/>
            <a:ext cx="4976918" cy="2169000"/>
          </a:xfrm>
        </p:spPr>
        <p:txBody>
          <a:bodyPr/>
          <a:lstStyle/>
          <a:p>
            <a:r>
              <a:rPr lang="fi-FI" sz="4000" dirty="0"/>
              <a:t>Merenkulun </a:t>
            </a:r>
            <a:r>
              <a:rPr lang="fi-FI" dirty="0"/>
              <a:t>hallinnon katselmus 2024</a:t>
            </a:r>
            <a:endParaRPr lang="fi-FI" noProof="0" dirty="0"/>
          </a:p>
        </p:txBody>
      </p:sp>
      <p:sp>
        <p:nvSpPr>
          <p:cNvPr id="5" name="Alaotsikko 4"/>
          <p:cNvSpPr>
            <a:spLocks noGrp="1"/>
          </p:cNvSpPr>
          <p:nvPr>
            <p:ph type="subTitle" idx="1"/>
          </p:nvPr>
        </p:nvSpPr>
        <p:spPr/>
        <p:txBody>
          <a:bodyPr/>
          <a:lstStyle/>
          <a:p>
            <a:r>
              <a:rPr lang="fi-FI" noProof="0" dirty="0"/>
              <a:t>Vuosikatselmus</a:t>
            </a:r>
          </a:p>
        </p:txBody>
      </p:sp>
      <p:pic>
        <p:nvPicPr>
          <p:cNvPr id="3" name="Kuvan paikkamerkki 2">
            <a:extLst>
              <a:ext uri="{FF2B5EF4-FFF2-40B4-BE49-F238E27FC236}">
                <a16:creationId xmlns:a16="http://schemas.microsoft.com/office/drawing/2014/main" id="{BD3642C3-F93E-4942-8B43-FE3C590B6FD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7048500" y="0"/>
            <a:ext cx="5143500" cy="6858000"/>
          </a:xfrm>
        </p:spPr>
      </p:pic>
    </p:spTree>
    <p:extLst>
      <p:ext uri="{BB962C8B-B14F-4D97-AF65-F5344CB8AC3E}">
        <p14:creationId xmlns:p14="http://schemas.microsoft.com/office/powerpoint/2010/main" val="254878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24CF3675-A21B-4CA8-B747-D8BD5D62F8BF}"/>
              </a:ext>
            </a:extLst>
          </p:cNvPr>
          <p:cNvSpPr>
            <a:spLocks noGrp="1"/>
          </p:cNvSpPr>
          <p:nvPr>
            <p:ph type="pic" sz="quarter" idx="17"/>
          </p:nvPr>
        </p:nvSpPr>
        <p:spPr/>
        <p:txBody>
          <a:bodyPr/>
          <a:lstStyle/>
          <a:p>
            <a:endParaRPr lang="fi-FI"/>
          </a:p>
        </p:txBody>
      </p:sp>
      <p:sp>
        <p:nvSpPr>
          <p:cNvPr id="6" name="Otsikko 5">
            <a:extLst>
              <a:ext uri="{FF2B5EF4-FFF2-40B4-BE49-F238E27FC236}">
                <a16:creationId xmlns:a16="http://schemas.microsoft.com/office/drawing/2014/main" id="{455A02FF-5536-43C8-A090-A685C97A16F6}"/>
              </a:ext>
            </a:extLst>
          </p:cNvPr>
          <p:cNvSpPr>
            <a:spLocks noGrp="1"/>
          </p:cNvSpPr>
          <p:nvPr>
            <p:ph type="ctrTitle"/>
          </p:nvPr>
        </p:nvSpPr>
        <p:spPr/>
        <p:txBody>
          <a:bodyPr/>
          <a:lstStyle/>
          <a:p>
            <a:r>
              <a:rPr lang="fi-FI" dirty="0"/>
              <a:t>Säädösympäristö</a:t>
            </a:r>
          </a:p>
        </p:txBody>
      </p:sp>
      <p:sp>
        <p:nvSpPr>
          <p:cNvPr id="7" name="Alaotsikko 6">
            <a:extLst>
              <a:ext uri="{FF2B5EF4-FFF2-40B4-BE49-F238E27FC236}">
                <a16:creationId xmlns:a16="http://schemas.microsoft.com/office/drawing/2014/main" id="{3044BFC5-7EE7-4F29-B2DE-C67F5EA28390}"/>
              </a:ext>
            </a:extLst>
          </p:cNvPr>
          <p:cNvSpPr>
            <a:spLocks noGrp="1"/>
          </p:cNvSpPr>
          <p:nvPr>
            <p:ph type="subTitle" idx="1"/>
          </p:nvPr>
        </p:nvSpPr>
        <p:spPr/>
        <p:txBody>
          <a:bodyPr/>
          <a:lstStyle/>
          <a:p>
            <a:r>
              <a:rPr lang="fi-FI" dirty="0"/>
              <a:t>Sopimusten ja niiden muutosten sekä kansallisen hyväksymisen ja voimaansaattamiseen tilanne sekä lainsäädäntöhankkeet</a:t>
            </a:r>
          </a:p>
        </p:txBody>
      </p:sp>
      <p:sp>
        <p:nvSpPr>
          <p:cNvPr id="3" name="Päivämäärän paikkamerkki 2">
            <a:extLst>
              <a:ext uri="{FF2B5EF4-FFF2-40B4-BE49-F238E27FC236}">
                <a16:creationId xmlns:a16="http://schemas.microsoft.com/office/drawing/2014/main" id="{6714A123-D6F7-4D49-AFB6-AD4E0FB4EB30}"/>
              </a:ext>
            </a:extLst>
          </p:cNvPr>
          <p:cNvSpPr>
            <a:spLocks noGrp="1"/>
          </p:cNvSpPr>
          <p:nvPr>
            <p:ph type="dt" sz="half" idx="14"/>
          </p:nvPr>
        </p:nvSpPr>
        <p:spPr/>
        <p:txBody>
          <a:bodyPr/>
          <a:lstStyle/>
          <a:p>
            <a:pPr>
              <a:defRPr/>
            </a:pPr>
            <a:fld id="{E848DC06-8BFE-425D-AE2A-FBB6D5741693}" type="datetime1">
              <a:rPr lang="fi-FI" smtClean="0"/>
              <a:t>16.10.2024</a:t>
            </a:fld>
            <a:endParaRPr lang="fi-FI"/>
          </a:p>
        </p:txBody>
      </p:sp>
      <p:sp>
        <p:nvSpPr>
          <p:cNvPr id="4" name="Dian numeron paikkamerkki 3">
            <a:extLst>
              <a:ext uri="{FF2B5EF4-FFF2-40B4-BE49-F238E27FC236}">
                <a16:creationId xmlns:a16="http://schemas.microsoft.com/office/drawing/2014/main" id="{CE849713-7B76-4A26-B272-C0C978C9BA0B}"/>
              </a:ext>
            </a:extLst>
          </p:cNvPr>
          <p:cNvSpPr>
            <a:spLocks noGrp="1"/>
          </p:cNvSpPr>
          <p:nvPr>
            <p:ph type="sldNum" sz="quarter" idx="16"/>
          </p:nvPr>
        </p:nvSpPr>
        <p:spPr/>
        <p:txBody>
          <a:bodyPr/>
          <a:lstStyle/>
          <a:p>
            <a:pPr>
              <a:defRPr/>
            </a:pPr>
            <a:fld id="{E97DE6E4-DC77-456C-872A-552B509F49AF}" type="slidenum">
              <a:rPr lang="fi-FI" smtClean="0"/>
              <a:pPr>
                <a:defRPr/>
              </a:pPr>
              <a:t>10</a:t>
            </a:fld>
            <a:endParaRPr lang="fi-FI"/>
          </a:p>
        </p:txBody>
      </p:sp>
      <p:sp>
        <p:nvSpPr>
          <p:cNvPr id="9" name="Tekstin paikkamerkki 8">
            <a:extLst>
              <a:ext uri="{FF2B5EF4-FFF2-40B4-BE49-F238E27FC236}">
                <a16:creationId xmlns:a16="http://schemas.microsoft.com/office/drawing/2014/main" id="{8C9CEE05-164B-43C8-ACCC-80F8A4BF7E52}"/>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119216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E99F40-68F6-44C1-86F1-9B05CCB78C9C}"/>
              </a:ext>
            </a:extLst>
          </p:cNvPr>
          <p:cNvSpPr>
            <a:spLocks noGrp="1"/>
          </p:cNvSpPr>
          <p:nvPr>
            <p:ph type="title"/>
          </p:nvPr>
        </p:nvSpPr>
        <p:spPr>
          <a:xfrm>
            <a:off x="612000" y="612000"/>
            <a:ext cx="10390250" cy="1108800"/>
          </a:xfrm>
        </p:spPr>
        <p:txBody>
          <a:bodyPr/>
          <a:lstStyle/>
          <a:p>
            <a:r>
              <a:rPr lang="fi-FI" dirty="0"/>
              <a:t>Sopimusten ja niiden muutosten sekä kansallisen hyväksymisen ja voimaansaattamiseen tilanne sekä lainsäädäntöhankkeet</a:t>
            </a:r>
          </a:p>
        </p:txBody>
      </p:sp>
      <p:sp>
        <p:nvSpPr>
          <p:cNvPr id="3" name="Sisällön paikkamerkki 2">
            <a:extLst>
              <a:ext uri="{FF2B5EF4-FFF2-40B4-BE49-F238E27FC236}">
                <a16:creationId xmlns:a16="http://schemas.microsoft.com/office/drawing/2014/main" id="{FF393263-5A1F-4F4D-BA6A-798AA0FE5886}"/>
              </a:ext>
            </a:extLst>
          </p:cNvPr>
          <p:cNvSpPr>
            <a:spLocks noGrp="1"/>
          </p:cNvSpPr>
          <p:nvPr>
            <p:ph idx="1"/>
          </p:nvPr>
        </p:nvSpPr>
        <p:spPr>
          <a:xfrm>
            <a:off x="612000" y="3152775"/>
            <a:ext cx="10746000" cy="3031858"/>
          </a:xfrm>
        </p:spPr>
        <p:txBody>
          <a:bodyPr/>
          <a:lstStyle/>
          <a:p>
            <a:r>
              <a:rPr lang="fi-FI" dirty="0" err="1"/>
              <a:t>LVM:n</a:t>
            </a:r>
            <a:r>
              <a:rPr lang="fi-FI" dirty="0"/>
              <a:t> juristit ovat veto- (ja esittely)vastuussa tässä kohtaa. </a:t>
            </a:r>
            <a:r>
              <a:rPr lang="fi-FI" dirty="0" err="1"/>
              <a:t>Traficomin</a:t>
            </a:r>
            <a:r>
              <a:rPr lang="fi-FI" dirty="0"/>
              <a:t> päätösseurantalistasta otetaan uusin versio materiaaliin. Myös </a:t>
            </a:r>
            <a:r>
              <a:rPr lang="fi-FI" dirty="0" err="1"/>
              <a:t>LVM:n</a:t>
            </a:r>
            <a:r>
              <a:rPr lang="fi-FI" dirty="0"/>
              <a:t> </a:t>
            </a:r>
            <a:r>
              <a:rPr lang="fi-FI" dirty="0" err="1"/>
              <a:t>excel</a:t>
            </a:r>
            <a:r>
              <a:rPr lang="fi-FI" dirty="0"/>
              <a:t> päivitetään. </a:t>
            </a:r>
            <a:r>
              <a:rPr lang="fi-FI" dirty="0" err="1"/>
              <a:t>Traficomin</a:t>
            </a:r>
            <a:r>
              <a:rPr lang="fi-FI" dirty="0"/>
              <a:t> juristeissa henkilömuutoksia ennen auditointia. Traficomin uusi alaprosessi esitellään tässä yhteydessä.</a:t>
            </a:r>
          </a:p>
          <a:p>
            <a:r>
              <a:rPr lang="fi-FI" i="1" dirty="0">
                <a:highlight>
                  <a:srgbClr val="FFFF00"/>
                </a:highlight>
              </a:rPr>
              <a:t>OTKESin kommentti, pitäisikö tässä näkyä jotenkin </a:t>
            </a:r>
            <a:r>
              <a:rPr lang="fi-FI" i="1" dirty="0" err="1">
                <a:highlight>
                  <a:srgbClr val="FFFF00"/>
                </a:highlight>
              </a:rPr>
              <a:t>OM:n</a:t>
            </a:r>
            <a:r>
              <a:rPr lang="fi-FI" i="1" dirty="0">
                <a:highlight>
                  <a:srgbClr val="FFFF00"/>
                </a:highlight>
              </a:rPr>
              <a:t> vastuulla olevaan turvallisuustutkintaan liittyvät, vesiliikennettä koskevat, vastuut?</a:t>
            </a:r>
          </a:p>
          <a:p>
            <a:endParaRPr lang="fi-FI" dirty="0"/>
          </a:p>
        </p:txBody>
      </p:sp>
      <p:sp>
        <p:nvSpPr>
          <p:cNvPr id="4" name="Päivämäärän paikkamerkki 3">
            <a:extLst>
              <a:ext uri="{FF2B5EF4-FFF2-40B4-BE49-F238E27FC236}">
                <a16:creationId xmlns:a16="http://schemas.microsoft.com/office/drawing/2014/main" id="{743827A9-7FC1-40A2-8E36-90B7D68FA69E}"/>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6D347502-B78E-40D0-BE75-E9BB2A405F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uorakulmio 5">
            <a:extLst>
              <a:ext uri="{FF2B5EF4-FFF2-40B4-BE49-F238E27FC236}">
                <a16:creationId xmlns:a16="http://schemas.microsoft.com/office/drawing/2014/main" id="{8C40738F-259B-4837-8C24-252C098E19FA}"/>
              </a:ext>
            </a:extLst>
          </p:cNvPr>
          <p:cNvSpPr/>
          <p:nvPr/>
        </p:nvSpPr>
        <p:spPr>
          <a:xfrm>
            <a:off x="11002250" y="15825"/>
            <a:ext cx="962025"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t">
            <a:noAutofit/>
          </a:bodyPr>
          <a:lstStyle/>
          <a:p>
            <a:pPr algn="ctr"/>
            <a:r>
              <a:rPr lang="fi-FI" dirty="0">
                <a:solidFill>
                  <a:schemeClr val="bg1"/>
                </a:solidFill>
                <a:latin typeface="+mj-lt"/>
              </a:rPr>
              <a:t>Tämä on ohje</a:t>
            </a:r>
          </a:p>
        </p:txBody>
      </p:sp>
    </p:spTree>
    <p:extLst>
      <p:ext uri="{BB962C8B-B14F-4D97-AF65-F5344CB8AC3E}">
        <p14:creationId xmlns:p14="http://schemas.microsoft.com/office/powerpoint/2010/main" val="362701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IMO:n sopimusmuutosten kansallisen hyväksymisen ja voimaansaattamisen tilanne ja päätöslauselmaseuranta: </a:t>
            </a:r>
            <a:r>
              <a:rPr lang="fi-FI" dirty="0">
                <a:solidFill>
                  <a:schemeClr val="accent2"/>
                </a:solidFill>
              </a:rPr>
              <a:t>LVM</a:t>
            </a:r>
          </a:p>
        </p:txBody>
      </p:sp>
      <p:sp>
        <p:nvSpPr>
          <p:cNvPr id="5" name="Sisällön paikkamerkki 4"/>
          <p:cNvSpPr>
            <a:spLocks noGrp="1"/>
          </p:cNvSpPr>
          <p:nvPr>
            <p:ph sz="half" idx="1"/>
          </p:nvPr>
        </p:nvSpPr>
        <p:spPr>
          <a:xfrm>
            <a:off x="615180" y="1923393"/>
            <a:ext cx="4619293" cy="4257440"/>
          </a:xfrm>
        </p:spPr>
        <p:txBody>
          <a:bodyPr/>
          <a:lstStyle/>
          <a:p>
            <a:r>
              <a:rPr lang="fi-FI" sz="1600" dirty="0"/>
              <a:t>IMO-sopimusmuutosten hyväksymisessä ja voimaansaattamisessa noudatetaan sovittuja prosesseja. Vastuuvalmistelijat virastossa ja ministeriössä seuraavat IMO:n komiteoiden valmistelua.</a:t>
            </a:r>
          </a:p>
          <a:p>
            <a:r>
              <a:rPr lang="fi-FI" sz="1600" dirty="0"/>
              <a:t>Toisinaan lainsäädännön alaan kuuluvia muutoksia vastustettava prosessisyistä, jotta hyväksymiselle saadaan varmistettua riittävä aika. Suurin osa muutoksista saadaan hyväksyttyä ja saatettua voimaan ilman vastustusta.</a:t>
            </a:r>
          </a:p>
          <a:p>
            <a:r>
              <a:rPr lang="fi-FI" sz="1600" dirty="0"/>
              <a:t>Seurannassa hyödynnetään </a:t>
            </a:r>
            <a:r>
              <a:rPr lang="fi-FI" sz="1600" dirty="0" err="1">
                <a:hlinkClick r:id="rId3"/>
              </a:rPr>
              <a:t>excel</a:t>
            </a:r>
            <a:r>
              <a:rPr lang="fi-FI" sz="1600" dirty="0">
                <a:hlinkClick r:id="rId3"/>
              </a:rPr>
              <a:t>-työkirjaa</a:t>
            </a:r>
            <a:endParaRPr lang="fi-FI" sz="1600" dirty="0"/>
          </a:p>
        </p:txBody>
      </p:sp>
      <p:sp>
        <p:nvSpPr>
          <p:cNvPr id="6" name="Sisällön paikkamerkki 5"/>
          <p:cNvSpPr>
            <a:spLocks noGrp="1"/>
          </p:cNvSpPr>
          <p:nvPr>
            <p:ph sz="half" idx="2"/>
          </p:nvPr>
        </p:nvSpPr>
        <p:spPr>
          <a:xfrm>
            <a:off x="5598367" y="1923393"/>
            <a:ext cx="5768984" cy="4257440"/>
          </a:xfrm>
        </p:spPr>
        <p:txBody>
          <a:bodyPr/>
          <a:lstStyle/>
          <a:p>
            <a:r>
              <a:rPr lang="fi-FI" sz="1600" dirty="0"/>
              <a:t>MSC:n sopimusmuutosten tilanne: 3 päätöslauselmaa hyväksytty keväällä ja tulossa voimaan vuodenvaihteessa. Valmistelussa 22 päätöslauselmaa, joista yksi eduskuntaan.</a:t>
            </a:r>
          </a:p>
          <a:p>
            <a:r>
              <a:rPr lang="fi-FI" sz="1600" dirty="0" err="1"/>
              <a:t>MEPC:n</a:t>
            </a:r>
            <a:r>
              <a:rPr lang="fi-FI" sz="1600" dirty="0"/>
              <a:t> sopimusmuutosten tilanne: 5 päätöslauselmaa valmistelussa. Näistä  3 eduskuntaan. 1 hyväksytty (TP), mutta ei vielä saatettu voimaan. 1 arvioitiin ensin lainsäädännön alaan kuuluvaksi, mutta onkin tekninen. </a:t>
            </a:r>
          </a:p>
          <a:p>
            <a:r>
              <a:rPr lang="fi-FI" sz="1600" dirty="0"/>
              <a:t>Mittarit (ehdotuksia):</a:t>
            </a:r>
          </a:p>
          <a:p>
            <a:pPr lvl="1">
              <a:spcBef>
                <a:spcPts val="0"/>
              </a:spcBef>
            </a:pPr>
            <a:r>
              <a:rPr lang="fi-FI" sz="1400" dirty="0" err="1"/>
              <a:t>Traficomin</a:t>
            </a:r>
            <a:r>
              <a:rPr lang="fi-FI" sz="1400" dirty="0"/>
              <a:t> päätöslauselmaraporttien valmistuminen (esim. 4 kk kokouksen jälkeen – tästä pitäisi sopia)</a:t>
            </a:r>
          </a:p>
          <a:p>
            <a:pPr lvl="1">
              <a:spcBef>
                <a:spcPts val="0"/>
              </a:spcBef>
            </a:pPr>
            <a:r>
              <a:rPr lang="fi-FI" sz="1400" dirty="0"/>
              <a:t>Tekniset päätöslauselmat, joita kuitenkin jouduttu vastustamaan: tällä hetkellä 1 (MEPC.329(76))</a:t>
            </a:r>
          </a:p>
          <a:p>
            <a:pPr lvl="1">
              <a:spcBef>
                <a:spcPts val="0"/>
              </a:spcBef>
            </a:pPr>
            <a:r>
              <a:rPr lang="fi-FI" sz="1400" dirty="0"/>
              <a:t>Lainsäädännön laadullinen arviointi?</a:t>
            </a:r>
          </a:p>
          <a:p>
            <a:endParaRPr lang="fi-FI" sz="1800" dirty="0"/>
          </a:p>
        </p:txBody>
      </p:sp>
      <p:sp>
        <p:nvSpPr>
          <p:cNvPr id="3" name="Päivämäärän paikkamerkki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69312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D3D09D-BBB9-4945-BEBE-B99384CA81C9}"/>
              </a:ext>
            </a:extLst>
          </p:cNvPr>
          <p:cNvSpPr>
            <a:spLocks noGrp="1"/>
          </p:cNvSpPr>
          <p:nvPr>
            <p:ph type="title"/>
          </p:nvPr>
        </p:nvSpPr>
        <p:spPr/>
        <p:txBody>
          <a:bodyPr/>
          <a:lstStyle/>
          <a:p>
            <a:r>
              <a:rPr lang="fi-FI" sz="2400" dirty="0">
                <a:solidFill>
                  <a:schemeClr val="bg2">
                    <a:lumMod val="75000"/>
                  </a:schemeClr>
                </a:solidFill>
              </a:rPr>
              <a:t>IMO:n sopimusmuutosten kansallisen hyväksymisen ja voimaansaattamisen tilanne ja päätöslauselmaseuranta ja säädökset: </a:t>
            </a:r>
            <a:r>
              <a:rPr lang="fi-FI" sz="2400" dirty="0">
                <a:solidFill>
                  <a:schemeClr val="accent2"/>
                </a:solidFill>
              </a:rPr>
              <a:t>Traficom </a:t>
            </a:r>
          </a:p>
        </p:txBody>
      </p:sp>
      <p:sp>
        <p:nvSpPr>
          <p:cNvPr id="6" name="Sisällön paikkamerkki 5"/>
          <p:cNvSpPr>
            <a:spLocks noGrp="1"/>
          </p:cNvSpPr>
          <p:nvPr>
            <p:ph sz="half" idx="1"/>
          </p:nvPr>
        </p:nvSpPr>
        <p:spPr>
          <a:xfrm>
            <a:off x="615180" y="1885949"/>
            <a:ext cx="5184000" cy="685801"/>
          </a:xfrm>
        </p:spPr>
        <p:txBody>
          <a:bodyPr/>
          <a:lstStyle/>
          <a:p>
            <a:r>
              <a:rPr lang="fi-FI" sz="1800" dirty="0">
                <a:hlinkClick r:id="rId2"/>
              </a:rPr>
              <a:t>Linkki</a:t>
            </a:r>
            <a:r>
              <a:rPr lang="fi-FI" sz="1800" dirty="0"/>
              <a:t> Traficom päätösseurantalista vuodesta 2013</a:t>
            </a:r>
            <a:r>
              <a:rPr lang="fi-FI" sz="1800" dirty="0">
                <a:sym typeface="Wingdings" panose="05000000000000000000" pitchFamily="2" charset="2"/>
              </a:rPr>
              <a:t> </a:t>
            </a:r>
            <a:r>
              <a:rPr lang="fi-FI" sz="1800" dirty="0"/>
              <a:t> (Tiimerissä tilanne 20.08.2024)</a:t>
            </a:r>
          </a:p>
        </p:txBody>
      </p:sp>
      <p:sp>
        <p:nvSpPr>
          <p:cNvPr id="7" name="Sisällön paikkamerkki 6"/>
          <p:cNvSpPr>
            <a:spLocks noGrp="1"/>
          </p:cNvSpPr>
          <p:nvPr>
            <p:ph sz="half" idx="2"/>
          </p:nvPr>
        </p:nvSpPr>
        <p:spPr>
          <a:xfrm>
            <a:off x="6096000" y="1901774"/>
            <a:ext cx="5184000" cy="4444108"/>
          </a:xfrm>
        </p:spPr>
        <p:txBody>
          <a:bodyPr/>
          <a:lstStyle/>
          <a:p>
            <a:r>
              <a:rPr lang="fi-FI" sz="1800" dirty="0"/>
              <a:t>Linkki Kansainväliset yleissopimukset ja niiden voimaansaattamiseksi tehdyt säädökset –taulukkoon (Liite 1 2.2.1. + 2.1. IMO:n keskeiset yleissopimukset LVM ja Traficom juristit laatineet  yhdessä) </a:t>
            </a:r>
            <a:r>
              <a:rPr lang="fi-FI" sz="1800" dirty="0">
                <a:hlinkClick r:id="rId3"/>
              </a:rPr>
              <a:t>Suomen linjaukset-LIITE1-merenkulkuhallinnonkuvaus.docx (tiimeri.fi)</a:t>
            </a:r>
            <a:endParaRPr lang="fi-FI" sz="1800" dirty="0"/>
          </a:p>
          <a:p>
            <a:r>
              <a:rPr lang="fi-FI" sz="1800" dirty="0"/>
              <a:t>Taulukosta näkyvät IMO:n III –säännöstön mukaiset sopimukset, keskeiset kansalliset lait, joissa ne on voimaansaatettu sekä viittaukset Suomen Sopimussarjaan ja sen viitetietoihin tehdyistä muutoksista ja keskeisiin valtioneuvoston asetuksiin.</a:t>
            </a:r>
          </a:p>
          <a:p>
            <a:endParaRPr lang="fi-FI" dirty="0"/>
          </a:p>
        </p:txBody>
      </p:sp>
      <p:sp>
        <p:nvSpPr>
          <p:cNvPr id="4" name="Päivämäärän paikkamerkki 3">
            <a:extLst>
              <a:ext uri="{FF2B5EF4-FFF2-40B4-BE49-F238E27FC236}">
                <a16:creationId xmlns:a16="http://schemas.microsoft.com/office/drawing/2014/main" id="{BC60EDE6-4CCD-4DA0-ADD7-84E89AA270C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4A0796B-8C8F-4B90-B009-333090014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8" name="Kuva 7">
            <a:extLst>
              <a:ext uri="{FF2B5EF4-FFF2-40B4-BE49-F238E27FC236}">
                <a16:creationId xmlns:a16="http://schemas.microsoft.com/office/drawing/2014/main" id="{02BD1E62-569B-4DFA-A0B3-1A1D0247A3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8118" y="2842765"/>
            <a:ext cx="5897291" cy="2672210"/>
          </a:xfrm>
          <a:prstGeom prst="rect">
            <a:avLst/>
          </a:prstGeom>
        </p:spPr>
      </p:pic>
    </p:spTree>
    <p:extLst>
      <p:ext uri="{BB962C8B-B14F-4D97-AF65-F5344CB8AC3E}">
        <p14:creationId xmlns:p14="http://schemas.microsoft.com/office/powerpoint/2010/main" val="4022920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73CC201-1E1D-48E9-97B9-419ECE1F33B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CA9EA6B6-0D29-4263-BD71-B04346CA7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7" name="Kuva 6">
            <a:extLst>
              <a:ext uri="{FF2B5EF4-FFF2-40B4-BE49-F238E27FC236}">
                <a16:creationId xmlns:a16="http://schemas.microsoft.com/office/drawing/2014/main" id="{FA3228AE-BB92-4619-ACCA-81DB192D23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420" y="1532022"/>
            <a:ext cx="10542872" cy="4854272"/>
          </a:xfrm>
          <a:prstGeom prst="rect">
            <a:avLst/>
          </a:prstGeom>
        </p:spPr>
      </p:pic>
      <p:sp>
        <p:nvSpPr>
          <p:cNvPr id="8" name="Otsikko 1">
            <a:extLst>
              <a:ext uri="{FF2B5EF4-FFF2-40B4-BE49-F238E27FC236}">
                <a16:creationId xmlns:a16="http://schemas.microsoft.com/office/drawing/2014/main" id="{7925D0D0-C500-43ED-BC39-8A6AF4985CF0}"/>
              </a:ext>
            </a:extLst>
          </p:cNvPr>
          <p:cNvSpPr>
            <a:spLocks noGrp="1"/>
          </p:cNvSpPr>
          <p:nvPr>
            <p:ph type="title"/>
          </p:nvPr>
        </p:nvSpPr>
        <p:spPr>
          <a:xfrm>
            <a:off x="316725" y="164179"/>
            <a:ext cx="10390250" cy="750221"/>
          </a:xfrm>
        </p:spPr>
        <p:txBody>
          <a:bodyPr/>
          <a:lstStyle/>
          <a:p>
            <a:r>
              <a:rPr lang="fi-FI" sz="1800" dirty="0">
                <a:solidFill>
                  <a:schemeClr val="accent2"/>
                </a:solidFill>
              </a:rPr>
              <a:t>Traficom</a:t>
            </a:r>
            <a:r>
              <a:rPr lang="fi-FI" sz="1800" dirty="0"/>
              <a:t> Sopimusten ja niiden muutosten sekä kansallisen hyväksymisen ja voimaansaattamiseen tilanne sekä lainsäädäntöhankkeet</a:t>
            </a:r>
          </a:p>
        </p:txBody>
      </p:sp>
      <p:sp>
        <p:nvSpPr>
          <p:cNvPr id="6" name="Sisällön paikkamerkki 2">
            <a:extLst>
              <a:ext uri="{FF2B5EF4-FFF2-40B4-BE49-F238E27FC236}">
                <a16:creationId xmlns:a16="http://schemas.microsoft.com/office/drawing/2014/main" id="{D165CDAD-4785-45FE-A104-7D53F758B7DA}"/>
              </a:ext>
            </a:extLst>
          </p:cNvPr>
          <p:cNvSpPr>
            <a:spLocks noGrp="1"/>
          </p:cNvSpPr>
          <p:nvPr>
            <p:ph idx="1"/>
          </p:nvPr>
        </p:nvSpPr>
        <p:spPr>
          <a:xfrm>
            <a:off x="160420" y="994610"/>
            <a:ext cx="10746000" cy="3031858"/>
          </a:xfrm>
        </p:spPr>
        <p:txBody>
          <a:bodyPr/>
          <a:lstStyle/>
          <a:p>
            <a:r>
              <a:rPr lang="fi-FI" dirty="0"/>
              <a:t>Traficomin uusi aliprosessi </a:t>
            </a:r>
            <a:r>
              <a:rPr lang="fi-FI" dirty="0" err="1"/>
              <a:t>LVM:n</a:t>
            </a:r>
            <a:r>
              <a:rPr lang="fi-FI" dirty="0"/>
              <a:t> säädösprosessille:</a:t>
            </a:r>
          </a:p>
        </p:txBody>
      </p:sp>
    </p:spTree>
    <p:extLst>
      <p:ext uri="{BB962C8B-B14F-4D97-AF65-F5344CB8AC3E}">
        <p14:creationId xmlns:p14="http://schemas.microsoft.com/office/powerpoint/2010/main" val="268735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73CC201-1E1D-48E9-97B9-419ECE1F33B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CA9EA6B6-0D29-4263-BD71-B04346CA7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8" name="Otsikko 1">
            <a:extLst>
              <a:ext uri="{FF2B5EF4-FFF2-40B4-BE49-F238E27FC236}">
                <a16:creationId xmlns:a16="http://schemas.microsoft.com/office/drawing/2014/main" id="{7925D0D0-C500-43ED-BC39-8A6AF4985CF0}"/>
              </a:ext>
            </a:extLst>
          </p:cNvPr>
          <p:cNvSpPr>
            <a:spLocks noGrp="1"/>
          </p:cNvSpPr>
          <p:nvPr>
            <p:ph type="title"/>
          </p:nvPr>
        </p:nvSpPr>
        <p:spPr>
          <a:xfrm>
            <a:off x="316725" y="164179"/>
            <a:ext cx="10390250" cy="750221"/>
          </a:xfrm>
        </p:spPr>
        <p:txBody>
          <a:bodyPr/>
          <a:lstStyle/>
          <a:p>
            <a:r>
              <a:rPr lang="fi-FI" sz="1800" dirty="0">
                <a:solidFill>
                  <a:schemeClr val="accent2"/>
                </a:solidFill>
              </a:rPr>
              <a:t>Traficom</a:t>
            </a:r>
            <a:r>
              <a:rPr lang="fi-FI" sz="1800" dirty="0"/>
              <a:t> Sopimusten ja niiden muutosten sekä kansallisen hyväksymisen ja voimaansaattamiseen tilanne sekä lainsäädäntöhankkeet</a:t>
            </a:r>
          </a:p>
        </p:txBody>
      </p:sp>
      <p:sp>
        <p:nvSpPr>
          <p:cNvPr id="6" name="Sisällön paikkamerkki 2">
            <a:extLst>
              <a:ext uri="{FF2B5EF4-FFF2-40B4-BE49-F238E27FC236}">
                <a16:creationId xmlns:a16="http://schemas.microsoft.com/office/drawing/2014/main" id="{D165CDAD-4785-45FE-A104-7D53F758B7DA}"/>
              </a:ext>
            </a:extLst>
          </p:cNvPr>
          <p:cNvSpPr>
            <a:spLocks noGrp="1"/>
          </p:cNvSpPr>
          <p:nvPr>
            <p:ph idx="1"/>
          </p:nvPr>
        </p:nvSpPr>
        <p:spPr>
          <a:xfrm>
            <a:off x="160420" y="994610"/>
            <a:ext cx="10746000" cy="3031858"/>
          </a:xfrm>
        </p:spPr>
        <p:txBody>
          <a:bodyPr/>
          <a:lstStyle/>
          <a:p>
            <a:r>
              <a:rPr lang="fi-FI" dirty="0"/>
              <a:t>Koska säädösmuutosten taustalla on päätökset IMO kokouksissa, on myös kuvattu prosessi IMO –kokouksiin valmistautumisesta ja osallistumista:</a:t>
            </a:r>
          </a:p>
        </p:txBody>
      </p:sp>
      <p:pic>
        <p:nvPicPr>
          <p:cNvPr id="3" name="Kuva 2">
            <a:extLst>
              <a:ext uri="{FF2B5EF4-FFF2-40B4-BE49-F238E27FC236}">
                <a16:creationId xmlns:a16="http://schemas.microsoft.com/office/drawing/2014/main" id="{64D77CF6-8DB1-4B22-926D-97DCA99CB7D4}"/>
              </a:ext>
            </a:extLst>
          </p:cNvPr>
          <p:cNvPicPr>
            <a:picLocks noChangeAspect="1"/>
          </p:cNvPicPr>
          <p:nvPr/>
        </p:nvPicPr>
        <p:blipFill>
          <a:blip r:embed="rId2"/>
          <a:stretch>
            <a:fillRect/>
          </a:stretch>
        </p:blipFill>
        <p:spPr>
          <a:xfrm>
            <a:off x="540314" y="1711337"/>
            <a:ext cx="9986211" cy="4790682"/>
          </a:xfrm>
          <a:prstGeom prst="rect">
            <a:avLst/>
          </a:prstGeom>
        </p:spPr>
      </p:pic>
    </p:spTree>
    <p:extLst>
      <p:ext uri="{BB962C8B-B14F-4D97-AF65-F5344CB8AC3E}">
        <p14:creationId xmlns:p14="http://schemas.microsoft.com/office/powerpoint/2010/main" val="2001085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A66E962A-07EB-4BAF-871D-2A5651F678CD}"/>
              </a:ext>
            </a:extLst>
          </p:cNvPr>
          <p:cNvSpPr>
            <a:spLocks noGrp="1"/>
          </p:cNvSpPr>
          <p:nvPr>
            <p:ph type="title"/>
          </p:nvPr>
        </p:nvSpPr>
        <p:spPr/>
        <p:txBody>
          <a:bodyPr/>
          <a:lstStyle/>
          <a:p>
            <a:r>
              <a:rPr lang="fi-FI" dirty="0"/>
              <a:t>IMO:n sääntelyn kansallisen hyväksynnän ja voimaansaattamisen prosessi</a:t>
            </a:r>
          </a:p>
        </p:txBody>
      </p:sp>
      <p:sp>
        <p:nvSpPr>
          <p:cNvPr id="7" name="Päivämäärän paikkamerkki 6">
            <a:extLst>
              <a:ext uri="{FF2B5EF4-FFF2-40B4-BE49-F238E27FC236}">
                <a16:creationId xmlns:a16="http://schemas.microsoft.com/office/drawing/2014/main" id="{6538E573-9501-4572-AE90-184523A722F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8" name="Dian numeron paikkamerkki 7">
            <a:extLst>
              <a:ext uri="{FF2B5EF4-FFF2-40B4-BE49-F238E27FC236}">
                <a16:creationId xmlns:a16="http://schemas.microsoft.com/office/drawing/2014/main" id="{021E4706-8802-4CA5-BABA-0AA761DC9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10" name="Kuva 9">
            <a:extLst>
              <a:ext uri="{FF2B5EF4-FFF2-40B4-BE49-F238E27FC236}">
                <a16:creationId xmlns:a16="http://schemas.microsoft.com/office/drawing/2014/main" id="{6A10292D-0299-42DB-A947-6EACEEA5C59D}"/>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1012225" y="1604214"/>
            <a:ext cx="9741500" cy="4641786"/>
          </a:xfrm>
          <a:prstGeom prst="rect">
            <a:avLst/>
          </a:prstGeom>
          <a:noFill/>
        </p:spPr>
      </p:pic>
    </p:spTree>
    <p:extLst>
      <p:ext uri="{BB962C8B-B14F-4D97-AF65-F5344CB8AC3E}">
        <p14:creationId xmlns:p14="http://schemas.microsoft.com/office/powerpoint/2010/main" val="4257775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24CF3675-A21B-4CA8-B747-D8BD5D62F8BF}"/>
              </a:ext>
            </a:extLst>
          </p:cNvPr>
          <p:cNvSpPr>
            <a:spLocks noGrp="1"/>
          </p:cNvSpPr>
          <p:nvPr>
            <p:ph type="pic" sz="quarter" idx="17"/>
          </p:nvPr>
        </p:nvSpPr>
        <p:spPr/>
        <p:txBody>
          <a:bodyPr/>
          <a:lstStyle/>
          <a:p>
            <a:endParaRPr lang="fi-FI"/>
          </a:p>
        </p:txBody>
      </p:sp>
      <p:sp>
        <p:nvSpPr>
          <p:cNvPr id="6" name="Otsikko 5">
            <a:extLst>
              <a:ext uri="{FF2B5EF4-FFF2-40B4-BE49-F238E27FC236}">
                <a16:creationId xmlns:a16="http://schemas.microsoft.com/office/drawing/2014/main" id="{455A02FF-5536-43C8-A090-A685C97A16F6}"/>
              </a:ext>
            </a:extLst>
          </p:cNvPr>
          <p:cNvSpPr>
            <a:spLocks noGrp="1"/>
          </p:cNvSpPr>
          <p:nvPr>
            <p:ph type="ctrTitle"/>
          </p:nvPr>
        </p:nvSpPr>
        <p:spPr/>
        <p:txBody>
          <a:bodyPr/>
          <a:lstStyle/>
          <a:p>
            <a:r>
              <a:rPr lang="fi-FI" dirty="0"/>
              <a:t>Tilastot</a:t>
            </a:r>
          </a:p>
        </p:txBody>
      </p:sp>
      <p:sp>
        <p:nvSpPr>
          <p:cNvPr id="7" name="Alaotsikko 6">
            <a:extLst>
              <a:ext uri="{FF2B5EF4-FFF2-40B4-BE49-F238E27FC236}">
                <a16:creationId xmlns:a16="http://schemas.microsoft.com/office/drawing/2014/main" id="{3044BFC5-7EE7-4F29-B2DE-C67F5EA28390}"/>
              </a:ext>
            </a:extLst>
          </p:cNvPr>
          <p:cNvSpPr>
            <a:spLocks noGrp="1"/>
          </p:cNvSpPr>
          <p:nvPr>
            <p:ph type="subTitle" idx="1"/>
          </p:nvPr>
        </p:nvSpPr>
        <p:spPr/>
        <p:txBody>
          <a:bodyPr/>
          <a:lstStyle/>
          <a:p>
            <a:r>
              <a:rPr lang="fi-FI" dirty="0"/>
              <a:t>otetaan tiedoksi merenkulun hallinnon tilastot </a:t>
            </a:r>
          </a:p>
        </p:txBody>
      </p:sp>
      <p:sp>
        <p:nvSpPr>
          <p:cNvPr id="3" name="Päivämäärän paikkamerkki 2">
            <a:extLst>
              <a:ext uri="{FF2B5EF4-FFF2-40B4-BE49-F238E27FC236}">
                <a16:creationId xmlns:a16="http://schemas.microsoft.com/office/drawing/2014/main" id="{6714A123-D6F7-4D49-AFB6-AD4E0FB4EB30}"/>
              </a:ext>
            </a:extLst>
          </p:cNvPr>
          <p:cNvSpPr>
            <a:spLocks noGrp="1"/>
          </p:cNvSpPr>
          <p:nvPr>
            <p:ph type="dt" sz="half" idx="14"/>
          </p:nvPr>
        </p:nvSpPr>
        <p:spPr/>
        <p:txBody>
          <a:bodyPr/>
          <a:lstStyle/>
          <a:p>
            <a:pPr>
              <a:defRPr/>
            </a:pPr>
            <a:fld id="{E848DC06-8BFE-425D-AE2A-FBB6D5741693}" type="datetime1">
              <a:rPr lang="fi-FI" smtClean="0"/>
              <a:t>16.10.2024</a:t>
            </a:fld>
            <a:endParaRPr lang="fi-FI"/>
          </a:p>
        </p:txBody>
      </p:sp>
      <p:sp>
        <p:nvSpPr>
          <p:cNvPr id="4" name="Dian numeron paikkamerkki 3">
            <a:extLst>
              <a:ext uri="{FF2B5EF4-FFF2-40B4-BE49-F238E27FC236}">
                <a16:creationId xmlns:a16="http://schemas.microsoft.com/office/drawing/2014/main" id="{CE849713-7B76-4A26-B272-C0C978C9BA0B}"/>
              </a:ext>
            </a:extLst>
          </p:cNvPr>
          <p:cNvSpPr>
            <a:spLocks noGrp="1"/>
          </p:cNvSpPr>
          <p:nvPr>
            <p:ph type="sldNum" sz="quarter" idx="16"/>
          </p:nvPr>
        </p:nvSpPr>
        <p:spPr/>
        <p:txBody>
          <a:bodyPr/>
          <a:lstStyle/>
          <a:p>
            <a:pPr>
              <a:defRPr/>
            </a:pPr>
            <a:fld id="{E97DE6E4-DC77-456C-872A-552B509F49AF}" type="slidenum">
              <a:rPr lang="fi-FI" smtClean="0"/>
              <a:pPr>
                <a:defRPr/>
              </a:pPr>
              <a:t>17</a:t>
            </a:fld>
            <a:endParaRPr lang="fi-FI"/>
          </a:p>
        </p:txBody>
      </p:sp>
      <p:sp>
        <p:nvSpPr>
          <p:cNvPr id="9" name="Tekstin paikkamerkki 8">
            <a:extLst>
              <a:ext uri="{FF2B5EF4-FFF2-40B4-BE49-F238E27FC236}">
                <a16:creationId xmlns:a16="http://schemas.microsoft.com/office/drawing/2014/main" id="{8C9CEE05-164B-43C8-ACCC-80F8A4BF7E52}"/>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2844688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580814-2EB2-41C1-AB6B-1951769C9F37}"/>
              </a:ext>
            </a:extLst>
          </p:cNvPr>
          <p:cNvSpPr>
            <a:spLocks noGrp="1"/>
          </p:cNvSpPr>
          <p:nvPr>
            <p:ph type="title"/>
          </p:nvPr>
        </p:nvSpPr>
        <p:spPr/>
        <p:txBody>
          <a:bodyPr/>
          <a:lstStyle/>
          <a:p>
            <a:r>
              <a:rPr lang="fi-FI" dirty="0"/>
              <a:t>YLEISKUVA: merenkulun hallinnon tilastot</a:t>
            </a:r>
          </a:p>
        </p:txBody>
      </p:sp>
      <p:sp>
        <p:nvSpPr>
          <p:cNvPr id="3" name="Sisällön paikkamerkki 2">
            <a:extLst>
              <a:ext uri="{FF2B5EF4-FFF2-40B4-BE49-F238E27FC236}">
                <a16:creationId xmlns:a16="http://schemas.microsoft.com/office/drawing/2014/main" id="{7E8C00B2-7926-4720-9CDC-279D794AD2F8}"/>
              </a:ext>
            </a:extLst>
          </p:cNvPr>
          <p:cNvSpPr>
            <a:spLocks noGrp="1"/>
          </p:cNvSpPr>
          <p:nvPr>
            <p:ph idx="1"/>
          </p:nvPr>
        </p:nvSpPr>
        <p:spPr/>
        <p:txBody>
          <a:bodyPr/>
          <a:lstStyle/>
          <a:p>
            <a:r>
              <a:rPr lang="fi-FI" sz="2000" dirty="0">
                <a:solidFill>
                  <a:schemeClr val="bg2">
                    <a:lumMod val="75000"/>
                  </a:schemeClr>
                </a:solidFill>
              </a:rPr>
              <a:t>Otetaan tiedoksi merenkulun hallinnon tilastot</a:t>
            </a:r>
            <a:br>
              <a:rPr lang="fi-FI" sz="2000" dirty="0">
                <a:solidFill>
                  <a:schemeClr val="bg2">
                    <a:lumMod val="75000"/>
                  </a:schemeClr>
                </a:solidFill>
              </a:rPr>
            </a:br>
            <a:endParaRPr lang="fi-FI" sz="2000" dirty="0">
              <a:solidFill>
                <a:schemeClr val="bg2">
                  <a:lumMod val="75000"/>
                </a:schemeClr>
              </a:solidFill>
            </a:endParaRPr>
          </a:p>
          <a:p>
            <a:r>
              <a:rPr lang="fi-FI" dirty="0">
                <a:solidFill>
                  <a:schemeClr val="bg2">
                    <a:lumMod val="75000"/>
                  </a:schemeClr>
                </a:solidFill>
              </a:rPr>
              <a:t>Materiaali on </a:t>
            </a:r>
            <a:r>
              <a:rPr lang="fi-FI" dirty="0">
                <a:solidFill>
                  <a:schemeClr val="bg2">
                    <a:lumMod val="75000"/>
                  </a:schemeClr>
                </a:solidFill>
                <a:hlinkClick r:id="rId3"/>
              </a:rPr>
              <a:t>TIIMERISSÄ</a:t>
            </a:r>
            <a:br>
              <a:rPr lang="fi-FI" sz="2000" dirty="0">
                <a:solidFill>
                  <a:schemeClr val="bg2">
                    <a:lumMod val="75000"/>
                  </a:schemeClr>
                </a:solidFill>
              </a:rPr>
            </a:br>
            <a:endParaRPr lang="fi-FI" sz="2000" dirty="0">
              <a:solidFill>
                <a:schemeClr val="bg2">
                  <a:lumMod val="75000"/>
                </a:schemeClr>
              </a:solidFill>
            </a:endParaRPr>
          </a:p>
          <a:p>
            <a:endParaRPr lang="fi-FI" dirty="0"/>
          </a:p>
        </p:txBody>
      </p:sp>
      <p:sp>
        <p:nvSpPr>
          <p:cNvPr id="4" name="Päivämäärän paikkamerkki 3">
            <a:extLst>
              <a:ext uri="{FF2B5EF4-FFF2-40B4-BE49-F238E27FC236}">
                <a16:creationId xmlns:a16="http://schemas.microsoft.com/office/drawing/2014/main" id="{7C0916E5-1608-492B-9F13-638E0F99515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BAEECBE0-B66D-4F45-9328-1B29C62BE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11" name="Kuva 10">
            <a:extLst>
              <a:ext uri="{FF2B5EF4-FFF2-40B4-BE49-F238E27FC236}">
                <a16:creationId xmlns:a16="http://schemas.microsoft.com/office/drawing/2014/main" id="{D89EED1A-A62F-4BF0-9441-2EF65DEAB8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840" t="9819" r="5781" b="9819"/>
          <a:stretch/>
        </p:blipFill>
        <p:spPr>
          <a:xfrm>
            <a:off x="5038725" y="2641136"/>
            <a:ext cx="5505450" cy="2848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1789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9725C1-82EB-44BD-A934-111B610B0688}"/>
              </a:ext>
            </a:extLst>
          </p:cNvPr>
          <p:cNvSpPr>
            <a:spLocks noGrp="1"/>
          </p:cNvSpPr>
          <p:nvPr>
            <p:ph type="title"/>
          </p:nvPr>
        </p:nvSpPr>
        <p:spPr/>
        <p:txBody>
          <a:bodyPr/>
          <a:lstStyle/>
          <a:p>
            <a:r>
              <a:rPr lang="fi-FI" dirty="0"/>
              <a:t>Merenkulun hallinnon tuoreet selvitykset ja raportit</a:t>
            </a:r>
          </a:p>
        </p:txBody>
      </p:sp>
      <p:sp>
        <p:nvSpPr>
          <p:cNvPr id="3" name="Sisällön paikkamerkki 2">
            <a:extLst>
              <a:ext uri="{FF2B5EF4-FFF2-40B4-BE49-F238E27FC236}">
                <a16:creationId xmlns:a16="http://schemas.microsoft.com/office/drawing/2014/main" id="{CF42AB0A-4E0A-4684-ADA9-2F3FCC1B8879}"/>
              </a:ext>
            </a:extLst>
          </p:cNvPr>
          <p:cNvSpPr>
            <a:spLocks noGrp="1"/>
          </p:cNvSpPr>
          <p:nvPr>
            <p:ph idx="1"/>
          </p:nvPr>
        </p:nvSpPr>
        <p:spPr>
          <a:xfrm>
            <a:off x="612000" y="1747358"/>
            <a:ext cx="10746000" cy="652941"/>
          </a:xfrm>
        </p:spPr>
        <p:txBody>
          <a:bodyPr/>
          <a:lstStyle/>
          <a:p>
            <a:r>
              <a:rPr lang="fi-FI" b="1" dirty="0">
                <a:solidFill>
                  <a:schemeClr val="accent2"/>
                </a:solidFill>
              </a:rPr>
              <a:t>Väylävirasto </a:t>
            </a:r>
            <a:r>
              <a:rPr lang="fi-FI" dirty="0"/>
              <a:t>esittelee kaikkia kiinnostavat nostot </a:t>
            </a:r>
            <a:r>
              <a:rPr lang="fi-FI" dirty="0">
                <a:hlinkClick r:id="rId2"/>
              </a:rPr>
              <a:t>raportistaan</a:t>
            </a:r>
            <a:endParaRPr lang="fi-FI" dirty="0"/>
          </a:p>
        </p:txBody>
      </p:sp>
      <p:sp>
        <p:nvSpPr>
          <p:cNvPr id="4" name="Päivämäärän paikkamerkki 3">
            <a:extLst>
              <a:ext uri="{FF2B5EF4-FFF2-40B4-BE49-F238E27FC236}">
                <a16:creationId xmlns:a16="http://schemas.microsoft.com/office/drawing/2014/main" id="{6E0E128F-691F-41C2-9DA5-D957A1767FD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9F366C01-5CFA-4BD9-95DE-B3F9F9812B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9" name="Kuva 8">
            <a:hlinkClick r:id="rId2"/>
            <a:extLst>
              <a:ext uri="{FF2B5EF4-FFF2-40B4-BE49-F238E27FC236}">
                <a16:creationId xmlns:a16="http://schemas.microsoft.com/office/drawing/2014/main" id="{4E88CEA2-226C-46A9-A4EB-E4713BA83A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4025" y="2400299"/>
            <a:ext cx="6772275" cy="3451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4258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6DC233D6-984B-4B69-BC7B-30E1BA5C093A}"/>
              </a:ext>
            </a:extLst>
          </p:cNvPr>
          <p:cNvSpPr>
            <a:spLocks noGrp="1"/>
          </p:cNvSpPr>
          <p:nvPr>
            <p:ph idx="1"/>
          </p:nvPr>
        </p:nvSpPr>
        <p:spPr/>
        <p:txBody>
          <a:bodyPr numCol="2"/>
          <a:lstStyle/>
          <a:p>
            <a:pPr marL="457200" indent="-457200">
              <a:buFont typeface="+mj-lt"/>
              <a:buAutoNum type="arabicPeriod"/>
            </a:pPr>
            <a:r>
              <a:rPr lang="fi-FI" sz="1200" b="1" dirty="0"/>
              <a:t>Taustaa</a:t>
            </a:r>
          </a:p>
          <a:p>
            <a:pPr marL="457200" indent="-457200">
              <a:buFont typeface="+mj-lt"/>
              <a:buAutoNum type="arabicPeriod"/>
            </a:pPr>
            <a:r>
              <a:rPr lang="fi-FI" sz="1200" b="1" dirty="0"/>
              <a:t>Toimintaympäristön</a:t>
            </a:r>
            <a:r>
              <a:rPr lang="fi-FI" sz="1200" dirty="0"/>
              <a:t> mahdolliset muutokset </a:t>
            </a:r>
          </a:p>
          <a:p>
            <a:pPr marL="457200" indent="-457200">
              <a:buFont typeface="+mj-lt"/>
              <a:buAutoNum type="arabicPeriod"/>
            </a:pPr>
            <a:r>
              <a:rPr lang="fi-FI" sz="1200" b="1" dirty="0"/>
              <a:t>Sopimusten</a:t>
            </a:r>
            <a:r>
              <a:rPr lang="fi-FI" sz="1200" dirty="0"/>
              <a:t> ja niiden muutosten sekä kansallisen hyväksymisen ja voimaansaattamiseen tilanne sekä lainsäädäntöhankkeet </a:t>
            </a:r>
          </a:p>
          <a:p>
            <a:pPr marL="457200" indent="-457200">
              <a:buFont typeface="+mj-lt"/>
              <a:buAutoNum type="arabicPeriod"/>
            </a:pPr>
            <a:r>
              <a:rPr lang="fi-FI" sz="1200" dirty="0"/>
              <a:t>Otetaan tiedoksi merenkulun hallinnon </a:t>
            </a:r>
            <a:r>
              <a:rPr lang="fi-FI" sz="1200" b="1" dirty="0"/>
              <a:t>tilastot</a:t>
            </a:r>
            <a:r>
              <a:rPr lang="fi-FI" sz="1200" dirty="0"/>
              <a:t> ja tuoreet </a:t>
            </a:r>
            <a:r>
              <a:rPr lang="fi-FI" sz="1200" b="1" dirty="0"/>
              <a:t>selvitykset</a:t>
            </a:r>
            <a:r>
              <a:rPr lang="fi-FI" sz="1200" dirty="0"/>
              <a:t> ja raportit</a:t>
            </a:r>
          </a:p>
          <a:p>
            <a:pPr marL="457200" indent="-457200">
              <a:buFont typeface="+mj-lt"/>
              <a:buAutoNum type="arabicPeriod"/>
            </a:pPr>
            <a:r>
              <a:rPr lang="fi-FI" sz="1200" dirty="0"/>
              <a:t>Keskeiset hallinnon </a:t>
            </a:r>
            <a:r>
              <a:rPr lang="fi-FI" sz="1200" b="1" dirty="0"/>
              <a:t>koordinaatiokokoukset</a:t>
            </a:r>
            <a:r>
              <a:rPr lang="fi-FI" sz="1200" dirty="0"/>
              <a:t> ja niiden toimenpiteet </a:t>
            </a:r>
          </a:p>
          <a:p>
            <a:pPr marL="457200" indent="-457200">
              <a:buFont typeface="+mj-lt"/>
              <a:buAutoNum type="arabicPeriod"/>
            </a:pPr>
            <a:r>
              <a:rPr lang="fi-FI" sz="1200" dirty="0"/>
              <a:t>Toimijakohtaiset </a:t>
            </a:r>
            <a:r>
              <a:rPr lang="fi-FI" sz="1200" b="1" dirty="0"/>
              <a:t>tavoitteet ja avainprosessit</a:t>
            </a:r>
            <a:r>
              <a:rPr lang="fi-FI" sz="1200" dirty="0"/>
              <a:t>, joilla tavoitteiden toteutuminen varmistetaan sekä kehittämistarpeet </a:t>
            </a:r>
          </a:p>
          <a:p>
            <a:pPr marL="457200" indent="-457200">
              <a:buFont typeface="+mj-lt"/>
              <a:buAutoNum type="arabicPeriod"/>
            </a:pPr>
            <a:endParaRPr lang="fi-FI" sz="1100" dirty="0"/>
          </a:p>
          <a:p>
            <a:pPr marL="457200" indent="-457200">
              <a:buFont typeface="+mj-lt"/>
              <a:buAutoNum type="arabicPeriod"/>
            </a:pPr>
            <a:r>
              <a:rPr lang="fi-FI" sz="1200" b="1" dirty="0"/>
              <a:t>Poikkeamien</a:t>
            </a:r>
            <a:r>
              <a:rPr lang="fi-FI" sz="1200" dirty="0"/>
              <a:t> tilanne ja silloitus</a:t>
            </a:r>
          </a:p>
          <a:p>
            <a:pPr marL="457200" indent="-457200">
              <a:buFont typeface="+mj-lt"/>
              <a:buAutoNum type="arabicPeriod"/>
            </a:pPr>
            <a:r>
              <a:rPr lang="fi-FI" sz="1200" dirty="0"/>
              <a:t>Katselmuksen sato ja </a:t>
            </a:r>
            <a:r>
              <a:rPr lang="fi-FI" sz="1200" b="1" dirty="0"/>
              <a:t>päätökset</a:t>
            </a:r>
          </a:p>
          <a:p>
            <a:pPr marL="457200" indent="-457200">
              <a:buFont typeface="+mj-lt"/>
              <a:buAutoNum type="arabicPeriod"/>
            </a:pPr>
            <a:r>
              <a:rPr lang="fi-FI" sz="1200" dirty="0"/>
              <a:t>Mahdolliset </a:t>
            </a:r>
            <a:r>
              <a:rPr lang="fi-FI" sz="1200" b="1" dirty="0"/>
              <a:t>muutostarpeet linjauksiin </a:t>
            </a:r>
            <a:r>
              <a:rPr lang="fi-FI" sz="1200" dirty="0"/>
              <a:t>ja seuraavan katselmuksen agenda</a:t>
            </a:r>
          </a:p>
          <a:p>
            <a:pPr marL="457200" indent="-457200">
              <a:buFont typeface="+mj-lt"/>
              <a:buAutoNum type="arabicPeriod"/>
            </a:pPr>
            <a:endParaRPr lang="fi-FI" sz="1200" b="1" dirty="0"/>
          </a:p>
        </p:txBody>
      </p:sp>
      <p:sp>
        <p:nvSpPr>
          <p:cNvPr id="3" name="Päivämäärän paikkamerkki 2">
            <a:extLst>
              <a:ext uri="{FF2B5EF4-FFF2-40B4-BE49-F238E27FC236}">
                <a16:creationId xmlns:a16="http://schemas.microsoft.com/office/drawing/2014/main" id="{A6DEC5DA-1979-4F54-B409-7B06EF60EDF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376951CE-EE8A-4966-AEC9-177CC3CA66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11" name="Kuvan paikkamerkki 10">
            <a:extLst>
              <a:ext uri="{FF2B5EF4-FFF2-40B4-BE49-F238E27FC236}">
                <a16:creationId xmlns:a16="http://schemas.microsoft.com/office/drawing/2014/main" id="{769C0EDF-A108-470A-A7AA-4EF3B31C5D87}"/>
              </a:ext>
            </a:extLst>
          </p:cNvPr>
          <p:cNvSpPr>
            <a:spLocks noGrp="1"/>
          </p:cNvSpPr>
          <p:nvPr>
            <p:ph type="pic" sz="quarter" idx="13"/>
          </p:nvPr>
        </p:nvSpPr>
        <p:spPr>
          <a:blipFill>
            <a:blip r:embed="rId2" cstate="screen">
              <a:extLst>
                <a:ext uri="{28A0092B-C50C-407E-A947-70E740481C1C}">
                  <a14:useLocalDpi xmlns:a14="http://schemas.microsoft.com/office/drawing/2010/main"/>
                </a:ext>
              </a:extLst>
            </a:blip>
            <a:stretch>
              <a:fillRect/>
            </a:stretch>
          </a:blipFill>
        </p:spPr>
        <p:txBody>
          <a:bodyPr/>
          <a:lstStyle/>
          <a:p>
            <a:endParaRPr lang="fi-FI" dirty="0"/>
          </a:p>
        </p:txBody>
      </p:sp>
      <p:sp>
        <p:nvSpPr>
          <p:cNvPr id="5" name="Otsikko 4">
            <a:extLst>
              <a:ext uri="{FF2B5EF4-FFF2-40B4-BE49-F238E27FC236}">
                <a16:creationId xmlns:a16="http://schemas.microsoft.com/office/drawing/2014/main" id="{C53DE50B-C752-4AE1-960F-5F153F06BB79}"/>
              </a:ext>
            </a:extLst>
          </p:cNvPr>
          <p:cNvSpPr>
            <a:spLocks noGrp="1"/>
          </p:cNvSpPr>
          <p:nvPr>
            <p:ph type="title"/>
          </p:nvPr>
        </p:nvSpPr>
        <p:spPr/>
        <p:txBody>
          <a:bodyPr/>
          <a:lstStyle/>
          <a:p>
            <a:r>
              <a:rPr lang="fi-FI" sz="2800" dirty="0"/>
              <a:t>Merenkulun </a:t>
            </a:r>
            <a:r>
              <a:rPr lang="fi-FI" dirty="0"/>
              <a:t>hallinnon katselmuksen agenda</a:t>
            </a:r>
          </a:p>
        </p:txBody>
      </p:sp>
    </p:spTree>
    <p:extLst>
      <p:ext uri="{BB962C8B-B14F-4D97-AF65-F5344CB8AC3E}">
        <p14:creationId xmlns:p14="http://schemas.microsoft.com/office/powerpoint/2010/main" val="19149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D7CCD-0B86-43EB-9D81-EDD07B30DDA9}"/>
              </a:ext>
            </a:extLst>
          </p:cNvPr>
          <p:cNvSpPr>
            <a:spLocks noGrp="1"/>
          </p:cNvSpPr>
          <p:nvPr>
            <p:ph type="title"/>
          </p:nvPr>
        </p:nvSpPr>
        <p:spPr/>
        <p:txBody>
          <a:bodyPr/>
          <a:lstStyle/>
          <a:p>
            <a:r>
              <a:rPr lang="fi-FI" dirty="0"/>
              <a:t>TRAFICOM: Valtakunnalliset liikenne-ennusteet 2024 </a:t>
            </a:r>
          </a:p>
        </p:txBody>
      </p:sp>
      <p:sp>
        <p:nvSpPr>
          <p:cNvPr id="3" name="Sisällön paikkamerkki 2">
            <a:extLst>
              <a:ext uri="{FF2B5EF4-FFF2-40B4-BE49-F238E27FC236}">
                <a16:creationId xmlns:a16="http://schemas.microsoft.com/office/drawing/2014/main" id="{7CDBB3C8-2237-4123-89BF-5490693B6E03}"/>
              </a:ext>
            </a:extLst>
          </p:cNvPr>
          <p:cNvSpPr>
            <a:spLocks noGrp="1"/>
          </p:cNvSpPr>
          <p:nvPr>
            <p:ph idx="1"/>
          </p:nvPr>
        </p:nvSpPr>
        <p:spPr/>
        <p:txBody>
          <a:bodyPr/>
          <a:lstStyle/>
          <a:p>
            <a:r>
              <a:rPr lang="fi-FI" sz="1400" dirty="0"/>
              <a:t>Meriliikenteen tavarakuljetusten osalta on sama tilanne eli toimintaympäristön lähtökohdissa ei ole tapahtunut merkittäviä muutoksia eikä meriliikenteen ennustetta ole siten muutettu edellisestä ennusteesta. Viennin ja tuonnin </a:t>
            </a:r>
            <a:r>
              <a:rPr lang="fi-FI" sz="1400" b="1" dirty="0"/>
              <a:t>kokonaismäärien arvioidaan siten edelleen laskevan vuoteen 2035 asti </a:t>
            </a:r>
            <a:r>
              <a:rPr lang="fi-FI" sz="1400" dirty="0"/>
              <a:t>mutta kääntyvän tämän jälkeen kasvuun. </a:t>
            </a:r>
          </a:p>
          <a:p>
            <a:r>
              <a:rPr lang="fi-FI" sz="1400" dirty="0"/>
              <a:t>Suomen satamien kautta kulkeneiden kansainvälisten merikuljetusten kokonaismäärä oli </a:t>
            </a:r>
            <a:r>
              <a:rPr lang="fi-FI" sz="1400" b="1" dirty="0"/>
              <a:t>vuonna 2022 </a:t>
            </a:r>
            <a:r>
              <a:rPr lang="fi-FI" sz="1400" dirty="0"/>
              <a:t>yhteensä 94,8 miljoonaa tonnia. </a:t>
            </a:r>
            <a:r>
              <a:rPr lang="fi-FI" sz="1400" b="1" dirty="0"/>
              <a:t>Tuonnin osuus ilman transitokuljetuksiin liittyviä kuljetuksia oli 48,4 miljoonaa tonnia ja viennin 41,3 miljoonaa tonnia. </a:t>
            </a:r>
            <a:r>
              <a:rPr lang="fi-FI" sz="1400" dirty="0"/>
              <a:t>Transitokuljetusten kokonaismäärä oli 5,1 miljoonaa tonnia. Tästä suurin osa eli 4,6 miljoonaa tonnia oli Venäjältä länteen suuntautuvaa transitoa ja 0,5 miljoonaa tonnia itään Venäjälle suuntautuvaa transitoa.</a:t>
            </a:r>
          </a:p>
        </p:txBody>
      </p:sp>
      <p:sp>
        <p:nvSpPr>
          <p:cNvPr id="4" name="Päivämäärän paikkamerkki 3">
            <a:extLst>
              <a:ext uri="{FF2B5EF4-FFF2-40B4-BE49-F238E27FC236}">
                <a16:creationId xmlns:a16="http://schemas.microsoft.com/office/drawing/2014/main" id="{ABC116AC-813C-4BEB-BAD1-2BAC503CC5B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8335ADC-8A03-4523-9773-622EDD5E8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Tekstiruutu 6">
            <a:extLst>
              <a:ext uri="{FF2B5EF4-FFF2-40B4-BE49-F238E27FC236}">
                <a16:creationId xmlns:a16="http://schemas.microsoft.com/office/drawing/2014/main" id="{B6A88035-0D1C-4033-A7E2-A9AC1691D16C}"/>
              </a:ext>
            </a:extLst>
          </p:cNvPr>
          <p:cNvSpPr txBox="1"/>
          <p:nvPr/>
        </p:nvSpPr>
        <p:spPr>
          <a:xfrm>
            <a:off x="714374" y="4535553"/>
            <a:ext cx="2409825" cy="507831"/>
          </a:xfrm>
          <a:prstGeom prst="rect">
            <a:avLst/>
          </a:prstGeom>
          <a:solidFill>
            <a:schemeClr val="tx2"/>
          </a:solidFill>
        </p:spPr>
        <p:txBody>
          <a:bodyPr wrap="square" rtlCol="0">
            <a:spAutoFit/>
          </a:bodyPr>
          <a:lstStyle/>
          <a:p>
            <a:pPr algn="l"/>
            <a:r>
              <a:rPr lang="fi-FI" sz="900" dirty="0">
                <a:solidFill>
                  <a:schemeClr val="bg1"/>
                </a:solidFill>
              </a:rPr>
              <a:t>https://www.traficom.fi/sites/default/files/media/publication/VLE%202024_0.pdf </a:t>
            </a:r>
          </a:p>
        </p:txBody>
      </p:sp>
    </p:spTree>
    <p:extLst>
      <p:ext uri="{BB962C8B-B14F-4D97-AF65-F5344CB8AC3E}">
        <p14:creationId xmlns:p14="http://schemas.microsoft.com/office/powerpoint/2010/main" val="1624721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24CF3675-A21B-4CA8-B747-D8BD5D62F8BF}"/>
              </a:ext>
            </a:extLst>
          </p:cNvPr>
          <p:cNvSpPr>
            <a:spLocks noGrp="1"/>
          </p:cNvSpPr>
          <p:nvPr>
            <p:ph type="pic" sz="quarter" idx="17"/>
          </p:nvPr>
        </p:nvSpPr>
        <p:spPr/>
        <p:txBody>
          <a:bodyPr/>
          <a:lstStyle/>
          <a:p>
            <a:endParaRPr lang="fi-FI"/>
          </a:p>
        </p:txBody>
      </p:sp>
      <p:sp>
        <p:nvSpPr>
          <p:cNvPr id="6" name="Otsikko 5">
            <a:extLst>
              <a:ext uri="{FF2B5EF4-FFF2-40B4-BE49-F238E27FC236}">
                <a16:creationId xmlns:a16="http://schemas.microsoft.com/office/drawing/2014/main" id="{455A02FF-5536-43C8-A090-A685C97A16F6}"/>
              </a:ext>
            </a:extLst>
          </p:cNvPr>
          <p:cNvSpPr>
            <a:spLocks noGrp="1"/>
          </p:cNvSpPr>
          <p:nvPr>
            <p:ph type="ctrTitle"/>
          </p:nvPr>
        </p:nvSpPr>
        <p:spPr/>
        <p:txBody>
          <a:bodyPr/>
          <a:lstStyle/>
          <a:p>
            <a:r>
              <a:rPr lang="fi-FI" dirty="0"/>
              <a:t>Merenkulun hallinnon toimijat</a:t>
            </a:r>
          </a:p>
        </p:txBody>
      </p:sp>
      <p:sp>
        <p:nvSpPr>
          <p:cNvPr id="7" name="Alaotsikko 6">
            <a:extLst>
              <a:ext uri="{FF2B5EF4-FFF2-40B4-BE49-F238E27FC236}">
                <a16:creationId xmlns:a16="http://schemas.microsoft.com/office/drawing/2014/main" id="{3044BFC5-7EE7-4F29-B2DE-C67F5EA28390}"/>
              </a:ext>
            </a:extLst>
          </p:cNvPr>
          <p:cNvSpPr>
            <a:spLocks noGrp="1"/>
          </p:cNvSpPr>
          <p:nvPr>
            <p:ph type="subTitle" idx="1"/>
          </p:nvPr>
        </p:nvSpPr>
        <p:spPr>
          <a:xfrm>
            <a:off x="8196743" y="2414588"/>
            <a:ext cx="3242782" cy="2926296"/>
          </a:xfrm>
        </p:spPr>
        <p:txBody>
          <a:bodyPr/>
          <a:lstStyle/>
          <a:p>
            <a:r>
              <a:rPr lang="fi-FI" dirty="0"/>
              <a:t>Toimijakohtaiset tavoitteet ja avainprosessit, joilla tavoitteiden toteutuminen varmistetaan sekä kehittämistarpeet</a:t>
            </a:r>
          </a:p>
        </p:txBody>
      </p:sp>
      <p:sp>
        <p:nvSpPr>
          <p:cNvPr id="3" name="Päivämäärän paikkamerkki 2">
            <a:extLst>
              <a:ext uri="{FF2B5EF4-FFF2-40B4-BE49-F238E27FC236}">
                <a16:creationId xmlns:a16="http://schemas.microsoft.com/office/drawing/2014/main" id="{6714A123-D6F7-4D49-AFB6-AD4E0FB4EB30}"/>
              </a:ext>
            </a:extLst>
          </p:cNvPr>
          <p:cNvSpPr>
            <a:spLocks noGrp="1"/>
          </p:cNvSpPr>
          <p:nvPr>
            <p:ph type="dt" sz="half" idx="14"/>
          </p:nvPr>
        </p:nvSpPr>
        <p:spPr/>
        <p:txBody>
          <a:bodyPr/>
          <a:lstStyle/>
          <a:p>
            <a:pPr>
              <a:defRPr/>
            </a:pPr>
            <a:fld id="{E848DC06-8BFE-425D-AE2A-FBB6D5741693}" type="datetime1">
              <a:rPr lang="fi-FI" smtClean="0"/>
              <a:t>16.10.2024</a:t>
            </a:fld>
            <a:endParaRPr lang="fi-FI"/>
          </a:p>
        </p:txBody>
      </p:sp>
      <p:sp>
        <p:nvSpPr>
          <p:cNvPr id="4" name="Dian numeron paikkamerkki 3">
            <a:extLst>
              <a:ext uri="{FF2B5EF4-FFF2-40B4-BE49-F238E27FC236}">
                <a16:creationId xmlns:a16="http://schemas.microsoft.com/office/drawing/2014/main" id="{CE849713-7B76-4A26-B272-C0C978C9BA0B}"/>
              </a:ext>
            </a:extLst>
          </p:cNvPr>
          <p:cNvSpPr>
            <a:spLocks noGrp="1"/>
          </p:cNvSpPr>
          <p:nvPr>
            <p:ph type="sldNum" sz="quarter" idx="16"/>
          </p:nvPr>
        </p:nvSpPr>
        <p:spPr/>
        <p:txBody>
          <a:bodyPr/>
          <a:lstStyle/>
          <a:p>
            <a:pPr>
              <a:defRPr/>
            </a:pPr>
            <a:fld id="{E97DE6E4-DC77-456C-872A-552B509F49AF}" type="slidenum">
              <a:rPr lang="fi-FI" smtClean="0"/>
              <a:pPr>
                <a:defRPr/>
              </a:pPr>
              <a:t>21</a:t>
            </a:fld>
            <a:endParaRPr lang="fi-FI"/>
          </a:p>
        </p:txBody>
      </p:sp>
      <p:sp>
        <p:nvSpPr>
          <p:cNvPr id="9" name="Tekstin paikkamerkki 8">
            <a:extLst>
              <a:ext uri="{FF2B5EF4-FFF2-40B4-BE49-F238E27FC236}">
                <a16:creationId xmlns:a16="http://schemas.microsoft.com/office/drawing/2014/main" id="{8C9CEE05-164B-43C8-ACCC-80F8A4BF7E52}"/>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1694922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3E64E5-70EE-45E7-B63E-B47AE2836A4C}"/>
              </a:ext>
            </a:extLst>
          </p:cNvPr>
          <p:cNvSpPr>
            <a:spLocks noGrp="1"/>
          </p:cNvSpPr>
          <p:nvPr>
            <p:ph type="title"/>
          </p:nvPr>
        </p:nvSpPr>
        <p:spPr/>
        <p:txBody>
          <a:bodyPr/>
          <a:lstStyle/>
          <a:p>
            <a:r>
              <a:rPr lang="fi-FI" dirty="0"/>
              <a:t>Traficom - tavoitteet ja avainprosessit </a:t>
            </a:r>
          </a:p>
        </p:txBody>
      </p:sp>
      <p:sp>
        <p:nvSpPr>
          <p:cNvPr id="5" name="Sisällön paikkamerkki 4">
            <a:extLst>
              <a:ext uri="{FF2B5EF4-FFF2-40B4-BE49-F238E27FC236}">
                <a16:creationId xmlns:a16="http://schemas.microsoft.com/office/drawing/2014/main" id="{B0DE9016-DF71-4261-A0B6-FB6E9C892404}"/>
              </a:ext>
            </a:extLst>
          </p:cNvPr>
          <p:cNvSpPr>
            <a:spLocks noGrp="1"/>
          </p:cNvSpPr>
          <p:nvPr>
            <p:ph idx="1"/>
          </p:nvPr>
        </p:nvSpPr>
        <p:spPr>
          <a:xfrm>
            <a:off x="569138" y="1210362"/>
            <a:ext cx="10746000" cy="4866588"/>
          </a:xfrm>
        </p:spPr>
        <p:txBody>
          <a:bodyPr/>
          <a:lstStyle/>
          <a:p>
            <a:r>
              <a:rPr lang="fi-FI" sz="1800" dirty="0" err="1"/>
              <a:t>Traficomilla</a:t>
            </a:r>
            <a:r>
              <a:rPr lang="fi-FI" sz="1800" dirty="0"/>
              <a:t> on viraston merenkulkutoiminnot kattava sertifioitu laatu-järjestelmä (ISO 9001). Järjestelmään sisältyvät vuosittaiset sisäiset ja ulkoiset auditoinnit, johdon katselmus, avainprosesseihin asetetut tavoitteet ja mittarit sekä merenkulun tilastot.</a:t>
            </a:r>
          </a:p>
          <a:p>
            <a:pPr lvl="1"/>
            <a:r>
              <a:rPr lang="fi-FI" sz="1600" dirty="0"/>
              <a:t>Tarkasteluajankohtana toteutunut:</a:t>
            </a:r>
          </a:p>
          <a:p>
            <a:pPr lvl="2"/>
            <a:r>
              <a:rPr lang="fi-FI" sz="1600" dirty="0"/>
              <a:t>yksi sisäinen auditointi, joka kohdistui laatujärjestelmän johtoon. Sisäisessä auditoinnissa ei tunnistettu poikkeamia. </a:t>
            </a:r>
          </a:p>
          <a:p>
            <a:pPr lvl="2"/>
            <a:r>
              <a:rPr lang="fi-FI" sz="1600" dirty="0"/>
              <a:t>Yksi ulkoinen, ISO9001 seuranta-auditointi. Tästä tuli yksi lievä poikkeama, liittyen laatujärjestelmään perehdyttämisestä. Korjaavat toimenpiteet viimeistelyvaiheessa.</a:t>
            </a:r>
          </a:p>
          <a:p>
            <a:r>
              <a:rPr lang="fi-FI" sz="1800" dirty="0" err="1"/>
              <a:t>Traficomin</a:t>
            </a:r>
            <a:r>
              <a:rPr lang="fi-FI" sz="1800" dirty="0"/>
              <a:t> tavoitteet määritellään ensisijaisesti sen ja ministeriön välisessä sopimuksessa ja hallitusohjelmassa, sekä virastoa koskevassa lainsäädännössä.</a:t>
            </a:r>
          </a:p>
          <a:p>
            <a:r>
              <a:rPr lang="fi-FI" sz="1800" dirty="0" err="1"/>
              <a:t>Traficomilla</a:t>
            </a:r>
            <a:r>
              <a:rPr lang="fi-FI" sz="1800" dirty="0"/>
              <a:t> aloittaa 1.10. viestintä- ja yhteiskuntasuhdejohtaja, joka vastaa jatkossa sidosryhmätyöstä.</a:t>
            </a:r>
          </a:p>
          <a:p>
            <a:r>
              <a:rPr lang="fi-FI" sz="1800" dirty="0"/>
              <a:t>Merenkulun asiakastyytyväisyyttä seurataan toiminnoittain palautekyselyllä, palautteiden perusteella asiakastyytyväisyys on erinomaista.</a:t>
            </a:r>
          </a:p>
        </p:txBody>
      </p:sp>
      <p:sp>
        <p:nvSpPr>
          <p:cNvPr id="3" name="Päivämäärän paikkamerkki 2">
            <a:extLst>
              <a:ext uri="{FF2B5EF4-FFF2-40B4-BE49-F238E27FC236}">
                <a16:creationId xmlns:a16="http://schemas.microsoft.com/office/drawing/2014/main" id="{026D95C0-2882-4937-A47E-AA66D447820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D5E04939-1E52-4A08-BF27-1F55B7A5A0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124695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3F7C49-3BC1-4B81-82C8-70D427E60A5D}"/>
              </a:ext>
            </a:extLst>
          </p:cNvPr>
          <p:cNvSpPr>
            <a:spLocks noGrp="1"/>
          </p:cNvSpPr>
          <p:nvPr>
            <p:ph type="title"/>
          </p:nvPr>
        </p:nvSpPr>
        <p:spPr/>
        <p:txBody>
          <a:bodyPr/>
          <a:lstStyle/>
          <a:p>
            <a:r>
              <a:rPr lang="fi-FI" dirty="0"/>
              <a:t>OTKES</a:t>
            </a:r>
          </a:p>
        </p:txBody>
      </p:sp>
      <p:sp>
        <p:nvSpPr>
          <p:cNvPr id="3" name="Sisällön paikkamerkki 2">
            <a:extLst>
              <a:ext uri="{FF2B5EF4-FFF2-40B4-BE49-F238E27FC236}">
                <a16:creationId xmlns:a16="http://schemas.microsoft.com/office/drawing/2014/main" id="{67A4A988-D2E3-4CB4-8D09-07CE32080100}"/>
              </a:ext>
            </a:extLst>
          </p:cNvPr>
          <p:cNvSpPr>
            <a:spLocks noGrp="1"/>
          </p:cNvSpPr>
          <p:nvPr>
            <p:ph idx="1"/>
          </p:nvPr>
        </p:nvSpPr>
        <p:spPr/>
        <p:txBody>
          <a:bodyPr vert="horz" lIns="91440" tIns="45720" rIns="91440" bIns="45720" rtlCol="0" anchor="t">
            <a:noAutofit/>
          </a:bodyPr>
          <a:lstStyle/>
          <a:p>
            <a:pPr marL="269875" indent="-269875"/>
            <a:r>
              <a:rPr lang="fi-FI" sz="1400" dirty="0"/>
              <a:t>Onnettomuustutkintakeskus (OTKES) on </a:t>
            </a:r>
            <a:r>
              <a:rPr lang="fi-FI" sz="1400" dirty="0">
                <a:ea typeface="Verdana"/>
                <a:cs typeface="Verdana"/>
              </a:rPr>
              <a:t>oikeusministeriön yhteydessä toimiva itsenäinen ja riippumaton erillisvirasto, joka toteuttaa tehtävänsä itsenäisesti ja riippumattomasti. </a:t>
            </a:r>
            <a:r>
              <a:rPr lang="fi-FI" sz="1400" dirty="0" err="1">
                <a:ea typeface="Verdana"/>
                <a:cs typeface="Verdana"/>
              </a:rPr>
              <a:t>OTKES:ssa</a:t>
            </a:r>
            <a:r>
              <a:rPr lang="fi-FI" sz="1400" dirty="0">
                <a:ea typeface="Verdana"/>
                <a:cs typeface="Verdana"/>
              </a:rPr>
              <a:t> työskentelee vakituisessa virkasuhteessa 17 virkamiestä. Onnettomuustutkintaa varten OTKES on kouluttanut noin 120 ulkopuolista asiantuntijaa, joita käytetään tutkintatehtävissä ottaen huomioon heidän tutkintaosaamisensa sekä heidän omissa työtehtävissään hankittu erityisosaaminen.</a:t>
            </a:r>
          </a:p>
          <a:p>
            <a:pPr marL="269875" indent="-269875">
              <a:lnSpc>
                <a:spcPct val="112999"/>
              </a:lnSpc>
            </a:pPr>
            <a:r>
              <a:rPr lang="fi-FI" sz="1400" dirty="0" err="1">
                <a:ea typeface="Verdana"/>
                <a:cs typeface="Verdana"/>
              </a:rPr>
              <a:t>OTKES:n</a:t>
            </a:r>
            <a:r>
              <a:rPr lang="fi-FI" sz="1400" dirty="0">
                <a:ea typeface="Verdana"/>
                <a:cs typeface="Verdana"/>
              </a:rPr>
              <a:t> toiminta perustuu turvallisuustutkintalakiin 525/2011, </a:t>
            </a:r>
            <a:r>
              <a:rPr lang="fi-FI" sz="1400" i="1" dirty="0">
                <a:highlight>
                  <a:srgbClr val="FFFF00"/>
                </a:highlight>
                <a:ea typeface="Verdana"/>
                <a:cs typeface="Verdana"/>
              </a:rPr>
              <a:t>jossa on otettu huomioon turvallisuustutkintaan liittyvät kansainväliset määräykset ja sopimukset sekä </a:t>
            </a:r>
            <a:r>
              <a:rPr lang="fi-FI" sz="1400" dirty="0">
                <a:ea typeface="Verdana"/>
                <a:cs typeface="Verdana"/>
              </a:rPr>
              <a:t>valtion hallintoa koskeviin yleisiin määräyksiin.</a:t>
            </a:r>
          </a:p>
          <a:p>
            <a:pPr marL="269875" indent="-269875">
              <a:lnSpc>
                <a:spcPct val="112999"/>
              </a:lnSpc>
            </a:pPr>
            <a:r>
              <a:rPr lang="fi-FI" sz="1400" dirty="0" err="1">
                <a:ea typeface="Verdana"/>
                <a:cs typeface="Verdana"/>
              </a:rPr>
              <a:t>OTKES:lla</a:t>
            </a:r>
            <a:r>
              <a:rPr lang="fi-FI" sz="1400" dirty="0">
                <a:ea typeface="Verdana"/>
                <a:cs typeface="Verdana"/>
              </a:rPr>
              <a:t> on käytössä laadunvalvontajärjestelmä, jossa </a:t>
            </a:r>
            <a:r>
              <a:rPr lang="fi-FI" sz="1400" dirty="0" err="1">
                <a:ea typeface="Verdana"/>
                <a:cs typeface="Verdana"/>
              </a:rPr>
              <a:t>audiittoreina</a:t>
            </a:r>
            <a:r>
              <a:rPr lang="fi-FI" sz="1400" dirty="0">
                <a:ea typeface="Verdana"/>
                <a:cs typeface="Verdana"/>
              </a:rPr>
              <a:t> käytetään </a:t>
            </a:r>
            <a:r>
              <a:rPr lang="fi-FI" sz="1400" dirty="0" err="1">
                <a:ea typeface="Verdana"/>
                <a:cs typeface="Verdana"/>
              </a:rPr>
              <a:t>OTKES:n</a:t>
            </a:r>
            <a:r>
              <a:rPr lang="fi-FI" sz="1400" dirty="0">
                <a:ea typeface="Verdana"/>
                <a:cs typeface="Verdana"/>
              </a:rPr>
              <a:t> toimintaa hyvin tuntevia ulkopuolisia henkilöitä sekä arviointikohtaisesti valittuja </a:t>
            </a:r>
            <a:r>
              <a:rPr lang="fi-FI" sz="1400" dirty="0" err="1">
                <a:ea typeface="Verdana"/>
                <a:cs typeface="Verdana"/>
              </a:rPr>
              <a:t>OTKES:n</a:t>
            </a:r>
            <a:r>
              <a:rPr lang="fi-FI" sz="1400" dirty="0">
                <a:ea typeface="Verdana"/>
                <a:cs typeface="Verdana"/>
              </a:rPr>
              <a:t> asiantuntijoita. Lisäksi </a:t>
            </a:r>
            <a:r>
              <a:rPr lang="fi-FI" sz="1400" i="1" dirty="0">
                <a:highlight>
                  <a:srgbClr val="FFFF00"/>
                </a:highlight>
                <a:ea typeface="Verdana"/>
                <a:cs typeface="Verdana"/>
              </a:rPr>
              <a:t>OTKES käy vuoropuhelua </a:t>
            </a:r>
            <a:r>
              <a:rPr lang="fi-FI" sz="1400" i="1" dirty="0" err="1">
                <a:highlight>
                  <a:srgbClr val="FFFF00"/>
                </a:highlight>
                <a:ea typeface="Verdana"/>
                <a:cs typeface="Verdana"/>
              </a:rPr>
              <a:t>turvallisussuositusten</a:t>
            </a:r>
            <a:r>
              <a:rPr lang="fi-FI" sz="1400" i="1" dirty="0">
                <a:highlight>
                  <a:srgbClr val="FFFF00"/>
                </a:highlight>
                <a:ea typeface="Verdana"/>
                <a:cs typeface="Verdana"/>
              </a:rPr>
              <a:t> saajien kanssa sekä ottaa huomioon tutkintaselostusluonnosten lausuntokierroksella saadun palautteen ennen selostusten julkaisua, mikä osaltaan toimii myös laadunhallinnan välineenä.</a:t>
            </a:r>
            <a:r>
              <a:rPr lang="fi-FI" sz="1400" dirty="0">
                <a:ea typeface="Verdana"/>
                <a:cs typeface="Verdana"/>
              </a:rPr>
              <a:t> </a:t>
            </a:r>
          </a:p>
          <a:p>
            <a:pPr marL="269875" indent="-269875">
              <a:lnSpc>
                <a:spcPct val="112999"/>
              </a:lnSpc>
            </a:pPr>
            <a:r>
              <a:rPr lang="fi-FI" sz="1400" dirty="0" err="1">
                <a:ea typeface="Verdana"/>
                <a:cs typeface="Verdana"/>
              </a:rPr>
              <a:t>OTKES:n</a:t>
            </a:r>
            <a:r>
              <a:rPr lang="fi-FI" sz="1400" dirty="0">
                <a:ea typeface="Verdana"/>
                <a:cs typeface="Verdana"/>
              </a:rPr>
              <a:t> avainprosesseja ovat: turvallisuustutkinta, turvallisuustutkinnan yleinen järjestäminen, tutkijoiden koulutus, tutkintavalmiuden ylläpito, kansainvälinen yhteistyö ja suositusseuranta.</a:t>
            </a:r>
          </a:p>
          <a:p>
            <a:pPr marL="269875" indent="-269875">
              <a:lnSpc>
                <a:spcPct val="112999"/>
              </a:lnSpc>
            </a:pPr>
            <a:r>
              <a:rPr lang="fi-FI" sz="1400" dirty="0">
                <a:ea typeface="Verdana"/>
                <a:cs typeface="Verdana"/>
              </a:rPr>
              <a:t>OTKES</a:t>
            </a:r>
            <a:r>
              <a:rPr lang="fi-FI" sz="1400" i="1" dirty="0">
                <a:highlight>
                  <a:srgbClr val="FFFF00"/>
                </a:highlight>
                <a:ea typeface="Verdana"/>
                <a:cs typeface="Verdana"/>
              </a:rPr>
              <a:t>: Onnettomuuksia koskevien tietojen näkyvyys GISIS-järjestelmässä on edelleen toiminnallisena ja osittain myös teknisenä haasteena, joka pyritään ratkaisemaan yhteistyössä Traficomin ja </a:t>
            </a:r>
            <a:r>
              <a:rPr lang="fi-FI" sz="1400" i="1" dirty="0" err="1">
                <a:highlight>
                  <a:srgbClr val="FFFF00"/>
                </a:highlight>
                <a:ea typeface="Verdana"/>
                <a:cs typeface="Verdana"/>
              </a:rPr>
              <a:t>EMSA:n</a:t>
            </a:r>
            <a:r>
              <a:rPr lang="fi-FI" sz="1400" i="1" dirty="0">
                <a:highlight>
                  <a:srgbClr val="FFFF00"/>
                </a:highlight>
                <a:ea typeface="Verdana"/>
                <a:cs typeface="Verdana"/>
              </a:rPr>
              <a:t> tuella.</a:t>
            </a:r>
            <a:endParaRPr lang="fi-FI" i="1" dirty="0">
              <a:highlight>
                <a:srgbClr val="FFFF00"/>
              </a:highlight>
              <a:ea typeface="Verdana"/>
              <a:cs typeface="Verdana"/>
            </a:endParaRPr>
          </a:p>
        </p:txBody>
      </p:sp>
      <p:sp>
        <p:nvSpPr>
          <p:cNvPr id="4" name="Päivämäärän paikkamerkki 3">
            <a:extLst>
              <a:ext uri="{FF2B5EF4-FFF2-40B4-BE49-F238E27FC236}">
                <a16:creationId xmlns:a16="http://schemas.microsoft.com/office/drawing/2014/main" id="{D686486E-092F-44E9-B8B9-51E06AEB687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951214B-E8BA-4DFF-A43B-A59F4480CD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907048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656C0E-5824-4088-9173-743665C6F15A}"/>
              </a:ext>
            </a:extLst>
          </p:cNvPr>
          <p:cNvSpPr>
            <a:spLocks noGrp="1"/>
          </p:cNvSpPr>
          <p:nvPr>
            <p:ph type="title"/>
          </p:nvPr>
        </p:nvSpPr>
        <p:spPr/>
        <p:txBody>
          <a:bodyPr/>
          <a:lstStyle/>
          <a:p>
            <a:r>
              <a:rPr lang="fi-FI" dirty="0"/>
              <a:t>Ympäristö­ministeriö</a:t>
            </a:r>
          </a:p>
        </p:txBody>
      </p:sp>
      <p:sp>
        <p:nvSpPr>
          <p:cNvPr id="3" name="Sisällön paikkamerkki 2">
            <a:extLst>
              <a:ext uri="{FF2B5EF4-FFF2-40B4-BE49-F238E27FC236}">
                <a16:creationId xmlns:a16="http://schemas.microsoft.com/office/drawing/2014/main" id="{EA995D15-3DB1-405E-A108-731F50B1A648}"/>
              </a:ext>
            </a:extLst>
          </p:cNvPr>
          <p:cNvSpPr>
            <a:spLocks noGrp="1"/>
          </p:cNvSpPr>
          <p:nvPr>
            <p:ph idx="1"/>
          </p:nvPr>
        </p:nvSpPr>
        <p:spPr/>
        <p:txBody>
          <a:bodyPr numCol="2"/>
          <a:lstStyle/>
          <a:p>
            <a:r>
              <a:rPr lang="fi-FI" dirty="0"/>
              <a:t>Ympäristöministeriön toimialaan kuuluvat ympäristönsuojelu ja ympäristövahinkojen torjunta, alueiden käyttö, luonnonsuojelu, rakentaminen sekä asuminen.</a:t>
            </a:r>
          </a:p>
          <a:p>
            <a:pPr lvl="1"/>
            <a:r>
              <a:rPr lang="fi-FI" dirty="0"/>
              <a:t>Mm. lainsäädäntö koskien vesien ja meren hoidon järjestämistä, satamien ympäristölupia ja jätehuoltosuunnitelmia</a:t>
            </a:r>
            <a:r>
              <a:rPr lang="fi-FI"/>
              <a:t>, aluskierrätystä, hylkyjen </a:t>
            </a:r>
            <a:r>
              <a:rPr lang="fi-FI" dirty="0"/>
              <a:t>seurantaa ja saneerausta, öljy- ja kemikaalivahinkojen likaamien eläinten hoidon järjestämistä sekä öljyvahinkojen jälkitorjuntaa.</a:t>
            </a:r>
          </a:p>
          <a:p>
            <a:endParaRPr lang="fi-FI" dirty="0"/>
          </a:p>
          <a:p>
            <a:r>
              <a:rPr lang="fi-FI" dirty="0"/>
              <a:t>YM seuraa ja vaikuttaa Suomen kantojen valmisteluun MEPC-komiteaan (LVM vetoinen prosessi) </a:t>
            </a:r>
          </a:p>
          <a:p>
            <a:r>
              <a:rPr lang="fi-FI" dirty="0"/>
              <a:t>YM mukana </a:t>
            </a:r>
            <a:r>
              <a:rPr lang="fi-FI" dirty="0" err="1"/>
              <a:t>Marpol</a:t>
            </a:r>
            <a:r>
              <a:rPr lang="fi-FI" dirty="0"/>
              <a:t>-muutosten kansallisessa hyväksymisessä ja voimaansaattamisessa (LVM vetoinen prosessi) </a:t>
            </a:r>
          </a:p>
        </p:txBody>
      </p:sp>
      <p:sp>
        <p:nvSpPr>
          <p:cNvPr id="4" name="Päivämäärän paikkamerkki 3">
            <a:extLst>
              <a:ext uri="{FF2B5EF4-FFF2-40B4-BE49-F238E27FC236}">
                <a16:creationId xmlns:a16="http://schemas.microsoft.com/office/drawing/2014/main" id="{6FA06FC8-29D6-40D4-A41A-F9BEFAB1CFA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9801C8CF-04FB-4D0C-81BB-2497FAD19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378187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656C0E-5824-4088-9173-743665C6F15A}"/>
              </a:ext>
            </a:extLst>
          </p:cNvPr>
          <p:cNvSpPr>
            <a:spLocks noGrp="1"/>
          </p:cNvSpPr>
          <p:nvPr>
            <p:ph type="title"/>
          </p:nvPr>
        </p:nvSpPr>
        <p:spPr/>
        <p:txBody>
          <a:bodyPr/>
          <a:lstStyle/>
          <a:p>
            <a:r>
              <a:rPr lang="fi-FI" dirty="0"/>
              <a:t>LVM</a:t>
            </a:r>
          </a:p>
        </p:txBody>
      </p:sp>
      <p:sp>
        <p:nvSpPr>
          <p:cNvPr id="4" name="Päivämäärän paikkamerkki 3">
            <a:extLst>
              <a:ext uri="{FF2B5EF4-FFF2-40B4-BE49-F238E27FC236}">
                <a16:creationId xmlns:a16="http://schemas.microsoft.com/office/drawing/2014/main" id="{6FA06FC8-29D6-40D4-A41A-F9BEFAB1CFA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9801C8CF-04FB-4D0C-81BB-2497FAD19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Sisällön paikkamerkki 8">
            <a:extLst>
              <a:ext uri="{FF2B5EF4-FFF2-40B4-BE49-F238E27FC236}">
                <a16:creationId xmlns:a16="http://schemas.microsoft.com/office/drawing/2014/main" id="{E5C5959B-BBB7-4306-B1A1-F379A0BDC44D}"/>
              </a:ext>
            </a:extLst>
          </p:cNvPr>
          <p:cNvSpPr>
            <a:spLocks noGrp="1"/>
          </p:cNvSpPr>
          <p:nvPr>
            <p:ph idx="1"/>
          </p:nvPr>
        </p:nvSpPr>
        <p:spPr/>
        <p:txBody>
          <a:bodyPr/>
          <a:lstStyle/>
          <a:p>
            <a:r>
              <a:rPr lang="fi-FI" sz="1600" dirty="0"/>
              <a:t>Liikenne- ja viestintäministeriön toimialaan kuuluvat liikenne- ja viestintäpolitiikka. IMO-delegaatioiden vetovastuu, Suomen kannat hyväksytään </a:t>
            </a:r>
            <a:r>
              <a:rPr lang="fi-FI" sz="1600" dirty="0" err="1"/>
              <a:t>LVM:n</a:t>
            </a:r>
            <a:r>
              <a:rPr lang="fi-FI" sz="1600" dirty="0"/>
              <a:t> johtoryhmäkäsittelyssä (asianhallintajärjestelmän kautta), IMO-sääntelyn hyväksyntä ja voimaansaattaminen</a:t>
            </a:r>
          </a:p>
          <a:p>
            <a:r>
              <a:rPr lang="fi-FI" sz="1600" dirty="0"/>
              <a:t>Hallitusohjelman toteuttaminen ja toteuttamisen seuranta on jatkuvaa koko organisaatiossa ja johtoryhmissä.</a:t>
            </a:r>
          </a:p>
          <a:p>
            <a:r>
              <a:rPr lang="fi-FI" sz="1600" dirty="0"/>
              <a:t>Liikenne- ja viestintäministeriö ohjaa hallinnonalansa virastoja konsernistrategialla ja tulossopimuksilla, määrärahapäätöksillä ja johdon linjauksilla. Se seuraa omaa ja virastojen suoriutumista jatkuvaan yhteistyöhön perustuvalla tulosohjausprosessilla sekä tilinpäätöskannanotolla perustuen organisaatioiden tilinpäätöksiin. Tilinpäätöskannanotto sisältää toimintakertomuksen ja siitä annetun Valtiontalouden tarkastusviraston tilintarkastuskertomuksen. Sääntelyn valmisteluun kohdistuu sekä ulkoista (lainsäädännön arviointineuvosto) ja sisäistä (lainsäädäntöverkosto) arviointia. Lisäksi seurataan hallitusten esitysten määrää ja erikseen IMO:n sääntelyn hyväksyntää ja voimaansaattamista. </a:t>
            </a:r>
          </a:p>
          <a:p>
            <a:r>
              <a:rPr lang="fi-FI" sz="1600" dirty="0"/>
              <a:t>Liikenne- ja viestintäministeriön organisaatio on muuttunut vuoden aikana siten että palveluosasto on päättänyt toimintansa ja sen merenkulkua sisältävät yksiköt on siirretty verkko-osastolle. Uusi organisaatio on päivitetty Merenkulun hallinnon kuvaukseen.</a:t>
            </a:r>
          </a:p>
        </p:txBody>
      </p:sp>
    </p:spTree>
    <p:extLst>
      <p:ext uri="{BB962C8B-B14F-4D97-AF65-F5344CB8AC3E}">
        <p14:creationId xmlns:p14="http://schemas.microsoft.com/office/powerpoint/2010/main" val="3931059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OKM: Koulutusjärjestelmän ohjaus; </a:t>
            </a:r>
            <a:r>
              <a:rPr lang="fi-FI" dirty="0" err="1"/>
              <a:t>koulutusen</a:t>
            </a:r>
            <a:r>
              <a:rPr lang="fi-FI" dirty="0"/>
              <a:t> arvioinnin ja laadunhallinnan sääntely</a:t>
            </a:r>
          </a:p>
        </p:txBody>
      </p:sp>
      <p:sp>
        <p:nvSpPr>
          <p:cNvPr id="3" name="Sisällön paikkamerkki 2"/>
          <p:cNvSpPr>
            <a:spLocks noGrp="1"/>
          </p:cNvSpPr>
          <p:nvPr>
            <p:ph idx="1"/>
          </p:nvPr>
        </p:nvSpPr>
        <p:spPr>
          <a:xfrm>
            <a:off x="659079" y="1507958"/>
            <a:ext cx="4452387" cy="4636168"/>
          </a:xfrm>
        </p:spPr>
        <p:txBody>
          <a:bodyPr>
            <a:normAutofit/>
          </a:bodyPr>
          <a:lstStyle/>
          <a:p>
            <a:r>
              <a:rPr lang="fi-FI" sz="1000" b="1" dirty="0"/>
              <a:t>Opetus- ja kulttuuriministeriö vastaa koulutusjärjestelmän kehittämisestä, mukaan lukien ammatillinen koulutus ja ammattikorkeakoulutus, joissa koulutetaan merenkulun tehtäviin</a:t>
            </a:r>
            <a:r>
              <a:rPr lang="fi-FI" sz="1000" dirty="0"/>
              <a:t>. </a:t>
            </a:r>
          </a:p>
          <a:p>
            <a:r>
              <a:rPr lang="fi-FI" sz="1000" dirty="0"/>
              <a:t>Hallinnonalan virastoista </a:t>
            </a:r>
            <a:r>
              <a:rPr lang="fi-FI" sz="1000" b="1" dirty="0"/>
              <a:t>Opetushallituksell</a:t>
            </a:r>
            <a:r>
              <a:rPr lang="fi-FI" sz="1000" dirty="0"/>
              <a:t>a ja sen alaisella </a:t>
            </a:r>
            <a:r>
              <a:rPr lang="fi-FI" sz="1000" b="1" dirty="0"/>
              <a:t>Kansallisella koulutuksen arviointikeskuksella (KARVI)</a:t>
            </a:r>
            <a:r>
              <a:rPr lang="fi-FI" sz="1000" dirty="0"/>
              <a:t> on asiaan liittyviä tehtäviä </a:t>
            </a:r>
          </a:p>
          <a:p>
            <a:r>
              <a:rPr lang="fi-FI" sz="1000" dirty="0"/>
              <a:t>Oman laadunvarmistuksensa osalta Opetus- ja kulttuuriministeriö tekee pääsääntöisesti kahden vuoden välein CAF-viitekehyksen (</a:t>
            </a:r>
            <a:r>
              <a:rPr lang="fi-FI" sz="1000" dirty="0" err="1"/>
              <a:t>Common</a:t>
            </a:r>
            <a:r>
              <a:rPr lang="fi-FI" sz="1000" dirty="0"/>
              <a:t> </a:t>
            </a:r>
            <a:r>
              <a:rPr lang="fi-FI" sz="1000" dirty="0" err="1"/>
              <a:t>Assessment</a:t>
            </a:r>
            <a:r>
              <a:rPr lang="fi-FI" sz="1000" dirty="0"/>
              <a:t> Framework) mukaisia laadun itsearviointeja. Edellinen itsearviointi on tehty vuonna 2022. </a:t>
            </a:r>
          </a:p>
          <a:p>
            <a:r>
              <a:rPr lang="fi-FI" sz="1000" dirty="0"/>
              <a:t>Koulutuksen järjestäminen perustuu </a:t>
            </a:r>
            <a:r>
              <a:rPr lang="fi-FI" sz="1000" b="1" dirty="0"/>
              <a:t>ammattikorkeakulutuksen</a:t>
            </a:r>
            <a:r>
              <a:rPr lang="fi-FI" sz="1000" dirty="0"/>
              <a:t> osalta valtioneuvoston ammattikorkeakoululain nojalla myöntämiin toimilupiin ja niissä määriteltyyn koulutustehtävään merenkulkualalla. </a:t>
            </a:r>
            <a:r>
              <a:rPr lang="fi-FI" sz="1000" b="1" dirty="0"/>
              <a:t>Ammatillisen koulutuksen </a:t>
            </a:r>
            <a:r>
              <a:rPr lang="fi-FI" sz="1000" dirty="0"/>
              <a:t>osalta Opetus- ja kulttuuriministeriön lain ammatillisesta koulutuksesta perusteella myöntämiin järjestämislupiin. </a:t>
            </a:r>
          </a:p>
        </p:txBody>
      </p:sp>
      <p:sp>
        <p:nvSpPr>
          <p:cNvPr id="4" name="Dian numeron paikkamerkki 3"/>
          <p:cNvSpPr>
            <a:spLocks noGrp="1"/>
          </p:cNvSpPr>
          <p:nvPr>
            <p:ph type="sldNum" sz="quarter" idx="12"/>
          </p:nvPr>
        </p:nvSpPr>
        <p:spPr/>
        <p:txBody>
          <a:bodyPr/>
          <a:lstStyle/>
          <a:p>
            <a:pPr defTabSz="1219170"/>
            <a:fld id="{1EA1DD0D-7089-48C5-B116-A19F892CF1D9}" type="slidenum">
              <a:rPr lang="fi-FI">
                <a:solidFill>
                  <a:srgbClr val="000000">
                    <a:lumMod val="50000"/>
                    <a:lumOff val="50000"/>
                  </a:srgbClr>
                </a:solidFill>
                <a:latin typeface="Arial"/>
              </a:rPr>
              <a:pPr defTabSz="1219170"/>
              <a:t>26</a:t>
            </a:fld>
            <a:r>
              <a:rPr lang="fi-FI">
                <a:solidFill>
                  <a:srgbClr val="000000">
                    <a:lumMod val="50000"/>
                    <a:lumOff val="50000"/>
                  </a:srgbClr>
                </a:solidFill>
                <a:latin typeface="Arial"/>
              </a:rPr>
              <a:t>  </a:t>
            </a:r>
            <a:r>
              <a:rPr lang="fi-FI" b="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10"/>
          </p:nvPr>
        </p:nvSpPr>
        <p:spPr/>
        <p:txBody>
          <a:bodyPr/>
          <a:lstStyle/>
          <a:p>
            <a:pPr defTabSz="1219170"/>
            <a:fld id="{23F2CBD4-DFD8-5A41-8E32-433BE3A53EED}" type="datetime1">
              <a:rPr lang="fi-FI">
                <a:solidFill>
                  <a:srgbClr val="000000">
                    <a:lumMod val="50000"/>
                    <a:lumOff val="50000"/>
                  </a:srgbClr>
                </a:solidFill>
                <a:latin typeface="Arial"/>
              </a:rPr>
              <a:pPr defTabSz="1219170"/>
              <a:t>16.10.2024</a:t>
            </a:fld>
            <a:endParaRPr lang="fi-FI" dirty="0">
              <a:solidFill>
                <a:srgbClr val="000000">
                  <a:lumMod val="50000"/>
                  <a:lumOff val="50000"/>
                </a:srgbClr>
              </a:solidFill>
              <a:latin typeface="Arial"/>
            </a:endParaRPr>
          </a:p>
        </p:txBody>
      </p:sp>
      <p:sp>
        <p:nvSpPr>
          <p:cNvPr id="8" name="Sisällön paikkamerkki 2">
            <a:extLst>
              <a:ext uri="{FF2B5EF4-FFF2-40B4-BE49-F238E27FC236}">
                <a16:creationId xmlns:a16="http://schemas.microsoft.com/office/drawing/2014/main" id="{4FDA23A3-6C4E-821E-499E-04E833B65C9C}"/>
              </a:ext>
            </a:extLst>
          </p:cNvPr>
          <p:cNvSpPr txBox="1">
            <a:spLocks/>
          </p:cNvSpPr>
          <p:nvPr/>
        </p:nvSpPr>
        <p:spPr>
          <a:xfrm>
            <a:off x="5111466" y="1507958"/>
            <a:ext cx="6803205" cy="4958546"/>
          </a:xfrm>
          <a:prstGeom prst="rect">
            <a:avLst/>
          </a:prstGeom>
        </p:spPr>
        <p:txBody>
          <a:bodyPr vert="horz" lIns="91440" tIns="45720" rIns="91440" bIns="45720" rtlCol="0">
            <a:normAutofit fontScale="92500" lnSpcReduction="20000"/>
          </a:bodyPr>
          <a:lstStyle>
            <a:lvl1pPr marL="270000" indent="-270000" algn="l" defTabSz="914400" rtl="0" eaLnBrk="1" latinLnBrk="0" hangingPunct="1">
              <a:lnSpc>
                <a:spcPct val="113000"/>
              </a:lnSpc>
              <a:spcBef>
                <a:spcPts val="1200"/>
              </a:spcBef>
              <a:buClr>
                <a:schemeClr val="tx2"/>
              </a:buClr>
              <a:buFont typeface="Wingdings 3" panose="05040102010807070707" pitchFamily="18" charset="2"/>
              <a:buChar char=""/>
              <a:defRPr sz="20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9pPr>
          </a:lstStyle>
          <a:p>
            <a:r>
              <a:rPr lang="fi-FI" sz="1000" b="1" dirty="0"/>
              <a:t>Ammattikorkeakoulutus </a:t>
            </a:r>
          </a:p>
          <a:p>
            <a:pPr lvl="1"/>
            <a:r>
              <a:rPr lang="fi-FI" sz="1000" dirty="0"/>
              <a:t>Tällä hetkellä merenkulkualan ammattikorkeakoulututkintoja koskeva koulutusvastuu on Satakunnan ammattikorkeakoululla, Kaakkois-Suomen ammattikorkeakoululla sekä </a:t>
            </a:r>
            <a:r>
              <a:rPr lang="fi-FI" sz="1000" dirty="0" err="1"/>
              <a:t>Yrkeshögskolan</a:t>
            </a:r>
            <a:r>
              <a:rPr lang="fi-FI" sz="1000" dirty="0"/>
              <a:t> </a:t>
            </a:r>
            <a:r>
              <a:rPr lang="fi-FI" sz="1000" dirty="0" err="1"/>
              <a:t>Novialla</a:t>
            </a:r>
            <a:r>
              <a:rPr lang="fi-FI" sz="1000" dirty="0"/>
              <a:t>. Merenkulkualan ammattikorkeakoulututkintoon liitetään koulutusohjelmasta riippuen joko tutkintonimike insinööri (AMK) tai merikapteeni (AMK). Mainituilla ammattikorkeakouluilla on lisäksi oikeus järjestää merenkulkualan ylempiä ammattikorkeakoulututkintoja, joihin liitetään tutkintonimike insinööri (ylempi AMK) tai merikapteeni (ylempi AMK).</a:t>
            </a:r>
          </a:p>
          <a:p>
            <a:pPr lvl="1"/>
            <a:r>
              <a:rPr lang="fi-FI" sz="1000" dirty="0"/>
              <a:t>Koulutuksen sisältöä ja järjestämistä koskevat kysymykset ovat korkeakoulujen autonomian piirissä ja ammattikorkeakoulut päättävät itsenäisesti koulutuksensa opetussuunnitelmista. </a:t>
            </a:r>
          </a:p>
          <a:p>
            <a:pPr lvl="1"/>
            <a:r>
              <a:rPr lang="fi-FI" sz="1000" dirty="0"/>
              <a:t>Ammattikorkeakouluista annetussa valtioneuvoston asetuksessa (</a:t>
            </a:r>
            <a:r>
              <a:rPr lang="fi-FI" sz="1000" dirty="0">
                <a:hlinkClick r:id="rId2">
                  <a:extLst>
                    <a:ext uri="{A12FA001-AC4F-418D-AE19-62706E023703}">
                      <ahyp:hlinkClr xmlns:ahyp="http://schemas.microsoft.com/office/drawing/2018/hyperlinkcolor" val="tx"/>
                    </a:ext>
                  </a:extLst>
                </a:hlinkClick>
              </a:rPr>
              <a:t>1129/2014</a:t>
            </a:r>
            <a:r>
              <a:rPr lang="fi-FI" sz="1000" dirty="0"/>
              <a:t>, 9 §) on kuitenkin säädetty Euroopan unionin lainsäädännön ja kansainvälisten sopimusten noudattamisesta eräillä koulutusaloilla. Sen mukaan merenkulun ammattikorkeakoulututkintoon johtavan koulutuksen tulee täyttää Euroopan unionin lainsäädännön asettamat vaatimukset ja koulutuksessa on lisäksi otettava huomioon, mitä merenkulkijoiden koulutuksesta, pätevyyskirjoista ja vahdinpidosta kansainvälisesti sovitaan.</a:t>
            </a:r>
          </a:p>
          <a:p>
            <a:pPr lvl="1"/>
            <a:r>
              <a:rPr lang="fi-FI" sz="1050" dirty="0"/>
              <a:t>Ammattikorkeakoululain (</a:t>
            </a:r>
            <a:r>
              <a:rPr lang="fi-FI" sz="1050" dirty="0">
                <a:hlinkClick r:id="rId3"/>
              </a:rPr>
              <a:t>932/2014</a:t>
            </a:r>
            <a:r>
              <a:rPr lang="fi-FI" sz="1050" dirty="0"/>
              <a:t>, 62 §) mukaan ammattikorkeakoulu vastaa järjestämänsä koulutuksen ja muun toiminnan laatutasosta ja jatkuvasta kehittämisestä.  Laki myös velvoittaa ammattikorkeakoulut osallistumaan ulkopuoliseen toimintansa ja laatujärjestelmiensä arviointiin säännöllisesti.  Kansallinen koulutuksen arviointikeskus (Karvi) vastaa Suomessa korkeakorkeakoulujen koulutuksen arvioinnista</a:t>
            </a:r>
            <a:endParaRPr lang="fi-FI" sz="1000" dirty="0"/>
          </a:p>
          <a:p>
            <a:r>
              <a:rPr lang="fi-FI" sz="1000" b="1" dirty="0"/>
              <a:t>Ammatillinen koulutus</a:t>
            </a:r>
          </a:p>
          <a:p>
            <a:pPr lvl="1"/>
            <a:r>
              <a:rPr lang="fi-FI" sz="1000" dirty="0"/>
              <a:t>OKM säätää asetuksella tutkintorakenteeseen kuuluvat ammatilliset tutkinnot. Opetushallitus määrää tutkinnon perusteet tutkintorakenteessa oleville tutkinnoille. Tutkinnot voivat sisältää osaamisaloja ja tutkintonimikkeitä</a:t>
            </a:r>
          </a:p>
          <a:p>
            <a:pPr lvl="1"/>
            <a:r>
              <a:rPr lang="fi-FI" sz="1000" dirty="0"/>
              <a:t>Merenkulkualan ammatillisia perustutkintoja (180op) ovat Kansi- ja konekorjauksen osaamisala, korjaaja; Kansipäällystön osaamisala, vahtiperämies; Konepäällystön osaamisala, vahtikonemestari; Sähkökäytön osaamisala, laivasähköasentaja. Lisäksi on merenkulkualan </a:t>
            </a:r>
            <a:r>
              <a:rPr lang="fi-FI" sz="1000" dirty="0" err="1"/>
              <a:t>Merenkulkualan</a:t>
            </a:r>
            <a:r>
              <a:rPr lang="fi-FI" sz="1000" dirty="0"/>
              <a:t> ammattitutkinto (150 osaamispistettä) ja Laivasähkömestarin erikoisammattitutkinto (180 osaamispistettä)</a:t>
            </a:r>
          </a:p>
          <a:p>
            <a:pPr lvl="1"/>
            <a:r>
              <a:rPr lang="fi-FI" sz="1000" dirty="0"/>
              <a:t>Lain (L531/2017, 125 §) mukaan Ammatillisen koulutuksen järjestäjän tulee arvioida järjestämiään tutkintoja, koulutusta ja muuta toimintaa sekä niiden laatua ja vaikuttavuutta ja vastata järjestämiensä tutkintojen, koulutuksen ja muun toiminnan laadusta ja laadunhallinnan jatkuvasta parantamisesta. Koulutuksen järjestäjän on säännöllisesti osallistuttava ulkopuoliseen toimintansa ja laadunhallintajärjestelmiensä arviointiin ja julkistettava järjestämiensä arviointien keskeiset tulokset</a:t>
            </a:r>
          </a:p>
          <a:p>
            <a:pPr lvl="1"/>
            <a:endParaRPr lang="fi-FI" sz="1000" dirty="0"/>
          </a:p>
        </p:txBody>
      </p:sp>
    </p:spTree>
    <p:extLst>
      <p:ext uri="{BB962C8B-B14F-4D97-AF65-F5344CB8AC3E}">
        <p14:creationId xmlns:p14="http://schemas.microsoft.com/office/powerpoint/2010/main" val="2168955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08064-F828-41EB-9151-175CC9863090}"/>
              </a:ext>
            </a:extLst>
          </p:cNvPr>
          <p:cNvSpPr>
            <a:spLocks noGrp="1"/>
          </p:cNvSpPr>
          <p:nvPr>
            <p:ph type="title"/>
          </p:nvPr>
        </p:nvSpPr>
        <p:spPr>
          <a:xfrm>
            <a:off x="612000" y="230596"/>
            <a:ext cx="10746000" cy="792499"/>
          </a:xfrm>
        </p:spPr>
        <p:txBody>
          <a:bodyPr/>
          <a:lstStyle/>
          <a:p>
            <a:r>
              <a:rPr lang="fi-FI" dirty="0">
                <a:ea typeface="Verdana"/>
                <a:cs typeface="Verdana"/>
              </a:rPr>
              <a:t>Opetushallitus </a:t>
            </a:r>
            <a:br>
              <a:rPr lang="fi-FI" dirty="0">
                <a:ea typeface="Verdana"/>
                <a:cs typeface="Verdana"/>
              </a:rPr>
            </a:br>
            <a:r>
              <a:rPr lang="fi-FI" sz="2400" dirty="0">
                <a:ea typeface="Verdana"/>
                <a:cs typeface="Verdana"/>
              </a:rPr>
              <a:t>Merenkulkuala, ammatillinen toinen aste tutkintojen järjestäminen </a:t>
            </a:r>
            <a:endParaRPr lang="fi-FI" dirty="0"/>
          </a:p>
        </p:txBody>
      </p:sp>
      <p:sp>
        <p:nvSpPr>
          <p:cNvPr id="3" name="Sisällön paikkamerkki 2">
            <a:extLst>
              <a:ext uri="{FF2B5EF4-FFF2-40B4-BE49-F238E27FC236}">
                <a16:creationId xmlns:a16="http://schemas.microsoft.com/office/drawing/2014/main" id="{4EB3F501-982E-4CBD-A762-9BDD4DA3BE45}"/>
              </a:ext>
            </a:extLst>
          </p:cNvPr>
          <p:cNvSpPr>
            <a:spLocks noGrp="1"/>
          </p:cNvSpPr>
          <p:nvPr>
            <p:ph idx="1"/>
          </p:nvPr>
        </p:nvSpPr>
        <p:spPr>
          <a:xfrm>
            <a:off x="612000" y="1647825"/>
            <a:ext cx="10746000" cy="4193949"/>
          </a:xfrm>
        </p:spPr>
        <p:txBody>
          <a:bodyPr vert="horz" lIns="91440" tIns="45720" rIns="91440" bIns="45720" rtlCol="0" anchor="t">
            <a:noAutofit/>
          </a:bodyPr>
          <a:lstStyle/>
          <a:p>
            <a:pPr marL="269875" indent="-269875"/>
            <a:r>
              <a:rPr lang="fi-FI" sz="1600" dirty="0">
                <a:ea typeface="Verdana"/>
                <a:cs typeface="Verdana"/>
              </a:rPr>
              <a:t>Opetushallituksen määräys valtakunnallisista tutkinnon perusteista, joka sisältää merenkulkualan koulutuksen järjestäjille STCW mukaisten vaatimusten noudattamisen velvoitteen. Merenkulkualan perustutkinto on uudistettu, </a:t>
            </a:r>
            <a:r>
              <a:rPr lang="fi-FI" sz="1400" dirty="0"/>
              <a:t>OPH-6602-2023, </a:t>
            </a:r>
            <a:r>
              <a:rPr lang="fi-FI" sz="1600" dirty="0">
                <a:ea typeface="Verdana"/>
                <a:cs typeface="Verdana"/>
              </a:rPr>
              <a:t>voimaantulo </a:t>
            </a:r>
            <a:r>
              <a:rPr lang="fi-FI" sz="1400" dirty="0"/>
              <a:t>1.8.2024</a:t>
            </a:r>
            <a:endParaRPr lang="fi-FI" sz="1600" dirty="0">
              <a:ea typeface="Verdana"/>
              <a:cs typeface="Verdana"/>
            </a:endParaRPr>
          </a:p>
          <a:p>
            <a:pPr marL="269875" indent="-269875"/>
            <a:r>
              <a:rPr lang="fi-FI" sz="1600" dirty="0">
                <a:ea typeface="Verdana"/>
                <a:cs typeface="Verdana"/>
              </a:rPr>
              <a:t>Koulutuksen järjestäjä päättää tutkintokoulutuksen sisällöstä ja toteuttamisesta lain ammatillisesta koulutuksesta 531/2017, 15 §:ssä tarkoitettujen tutkinnon perusteiden mukaisesti. Koulutuksen järjestäjän tehtävänä on suunnitella tutkinnon perusteissa edellytetyn koulutuksen järjestäminen.</a:t>
            </a:r>
          </a:p>
          <a:p>
            <a:pPr marL="539875" lvl="1" indent="-269875"/>
            <a:r>
              <a:rPr lang="fi-FI" sz="1200" dirty="0">
                <a:ea typeface="Verdana"/>
                <a:cs typeface="Verdana"/>
              </a:rPr>
              <a:t>Koulutuksen järjestäjillä on tutkinnoittain osaamisen arvioinnin toteuttamissuunnitelmat ja opiskelijoilla arviointien oikaisupyyntömahdollisuus L 531/2017, 120 §:n valtakunnalliselta työelämätoimikunnalta.</a:t>
            </a:r>
          </a:p>
          <a:p>
            <a:pPr marL="269875" indent="-269875"/>
            <a:r>
              <a:rPr lang="fi-FI" sz="1600" dirty="0">
                <a:ea typeface="Verdana"/>
                <a:cs typeface="Verdana"/>
              </a:rPr>
              <a:t>Koulutuksen järjestäjät toteuttavat koulutuksen tutkinnon perusteen mukaisesti ja huomioi suunnitelmissaan, että koulutus täyttää eri pätevyyskirjojen mukaiset vaatimukset. </a:t>
            </a:r>
          </a:p>
          <a:p>
            <a:pPr marL="539875" lvl="1" indent="-269875"/>
            <a:r>
              <a:rPr lang="fi-FI" sz="1200" dirty="0">
                <a:ea typeface="Verdana"/>
                <a:cs typeface="Verdana"/>
              </a:rPr>
              <a:t>Liikenne- ja viestintävirasto Traficom hyväksyy koulutuksen sisällön ja koulutuksen järjestelyt, L 320/2017 116 §.</a:t>
            </a:r>
          </a:p>
          <a:p>
            <a:pPr marL="0" indent="-269875"/>
            <a:r>
              <a:rPr lang="fi-FI" sz="1600" dirty="0">
                <a:ea typeface="Verdana"/>
                <a:cs typeface="Verdana"/>
              </a:rPr>
              <a:t>Koulutuksen järjestäjät:</a:t>
            </a:r>
          </a:p>
          <a:p>
            <a:pPr marL="356995" lvl="1" indent="0">
              <a:buNone/>
            </a:pPr>
            <a:r>
              <a:rPr lang="fi-FI" sz="1400" dirty="0">
                <a:ea typeface="Verdana"/>
                <a:cs typeface="Verdana"/>
              </a:rPr>
              <a:t>•</a:t>
            </a:r>
            <a:r>
              <a:rPr lang="fi-FI" sz="1400" dirty="0" err="1">
                <a:ea typeface="Verdana"/>
                <a:cs typeface="Verdana"/>
              </a:rPr>
              <a:t>Axxell</a:t>
            </a:r>
            <a:r>
              <a:rPr lang="fi-FI" sz="1400" dirty="0">
                <a:ea typeface="Verdana"/>
                <a:cs typeface="Verdana"/>
              </a:rPr>
              <a:t> </a:t>
            </a:r>
            <a:r>
              <a:rPr lang="fi-FI" sz="1400" dirty="0" err="1">
                <a:ea typeface="Verdana"/>
                <a:cs typeface="Verdana"/>
              </a:rPr>
              <a:t>Utbildning</a:t>
            </a:r>
            <a:r>
              <a:rPr lang="fi-FI" sz="1400" dirty="0">
                <a:ea typeface="Verdana"/>
                <a:cs typeface="Verdana"/>
              </a:rPr>
              <a:t> Ab</a:t>
            </a:r>
          </a:p>
          <a:p>
            <a:pPr marL="356995" lvl="1" indent="0">
              <a:buNone/>
            </a:pPr>
            <a:r>
              <a:rPr lang="fi-FI" sz="1400" dirty="0">
                <a:ea typeface="Verdana"/>
                <a:cs typeface="Verdana"/>
              </a:rPr>
              <a:t>•Kotkan-Haminan seudun koulutuskuntayhtymä</a:t>
            </a:r>
          </a:p>
          <a:p>
            <a:pPr marL="356995" lvl="1" indent="0">
              <a:buNone/>
            </a:pPr>
            <a:r>
              <a:rPr lang="fi-FI" sz="1400" dirty="0">
                <a:ea typeface="Verdana"/>
                <a:cs typeface="Verdana"/>
              </a:rPr>
              <a:t>•Länsirannikon Koulutus Oy</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6710A3D3-B425-492A-9791-AC422E6DC4E7}"/>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B1B1A2D-AE58-4BC2-9F9C-49A595E4D5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162374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BAE5A9-8AA2-4B94-885E-D92784961454}"/>
              </a:ext>
            </a:extLst>
          </p:cNvPr>
          <p:cNvSpPr>
            <a:spLocks noGrp="1"/>
          </p:cNvSpPr>
          <p:nvPr>
            <p:ph type="title"/>
          </p:nvPr>
        </p:nvSpPr>
        <p:spPr>
          <a:xfrm>
            <a:off x="569138" y="339285"/>
            <a:ext cx="10746000" cy="494905"/>
          </a:xfrm>
        </p:spPr>
        <p:txBody>
          <a:bodyPr/>
          <a:lstStyle/>
          <a:p>
            <a:r>
              <a:rPr lang="fi-FI" dirty="0"/>
              <a:t>Kansallinen koulutuksen arviointikeskus (Karvi)</a:t>
            </a:r>
          </a:p>
        </p:txBody>
      </p:sp>
      <p:sp>
        <p:nvSpPr>
          <p:cNvPr id="3" name="Sisällön paikkamerkki 2">
            <a:extLst>
              <a:ext uri="{FF2B5EF4-FFF2-40B4-BE49-F238E27FC236}">
                <a16:creationId xmlns:a16="http://schemas.microsoft.com/office/drawing/2014/main" id="{A35C1266-6C63-42BE-B78A-0424D6193068}"/>
              </a:ext>
            </a:extLst>
          </p:cNvPr>
          <p:cNvSpPr>
            <a:spLocks noGrp="1"/>
          </p:cNvSpPr>
          <p:nvPr>
            <p:ph idx="1"/>
          </p:nvPr>
        </p:nvSpPr>
        <p:spPr>
          <a:xfrm>
            <a:off x="612000" y="834190"/>
            <a:ext cx="10746000" cy="5807242"/>
          </a:xfrm>
        </p:spPr>
        <p:txBody>
          <a:bodyPr/>
          <a:lstStyle/>
          <a:p>
            <a:r>
              <a:rPr lang="fi-FI" sz="1200" kern="100" dirty="0">
                <a:effectLst/>
                <a:latin typeface="Calibri" panose="020F0502020204030204" pitchFamily="34" charset="0"/>
                <a:ea typeface="Times New Roman" panose="02020603050405020304" pitchFamily="18" charset="0"/>
                <a:cs typeface="Times New Roman" panose="02020603050405020304" pitchFamily="18" charset="0"/>
              </a:rPr>
              <a:t>Kansallinen koulutuksen arviointikeskus (Karvi) on itsenäinen viranomainen, joka vastaa koulutuksen ja varhaiskasvatuksen kansallisesta arvioinnista Suomessa. </a:t>
            </a:r>
          </a:p>
          <a:p>
            <a:r>
              <a:rPr lang="fi-FI" sz="1200" kern="100" dirty="0">
                <a:latin typeface="Calibri" panose="020F0502020204030204" pitchFamily="34" charset="0"/>
                <a:cs typeface="Times New Roman" panose="02020603050405020304" pitchFamily="18" charset="0"/>
              </a:rPr>
              <a:t>Karvin </a:t>
            </a:r>
            <a:r>
              <a:rPr lang="fi-FI" sz="1200" b="1" kern="100" dirty="0">
                <a:latin typeface="Calibri" panose="020F0502020204030204" pitchFamily="34" charset="0"/>
                <a:cs typeface="Times New Roman" panose="02020603050405020304" pitchFamily="18" charset="0"/>
              </a:rPr>
              <a:t>lakisääteisenä tehtävänä </a:t>
            </a:r>
            <a:r>
              <a:rPr lang="fi-FI" sz="1200" kern="100" dirty="0">
                <a:latin typeface="Calibri" panose="020F0502020204030204" pitchFamily="34" charset="0"/>
                <a:cs typeface="Times New Roman" panose="02020603050405020304" pitchFamily="18" charset="0"/>
              </a:rPr>
              <a:t>on mm. toteuttaa varhaiskasvatukseen ja koulutukseen sekä varhaiskasvatuksen, opetuksen ja koulutuksen järjestäjien ja korkeakoulujen toimintaan liittyviä arviointeja, tehdä perusopetuslain ja lukiolain, ammatillisesta koulutuksesta annetun lain sekä taiteen perusopetuksesta annetun lain mukaisesti oppimistulosten arviointeja, tukea varhaiskasvatuksen, opetuksen ja koulutuksen järjestäjiä laadunhallintaa koskevissa asioissa kehittää koulutuksen ja varhaiskasvatuksen arviointia huolehtia muista tehtävistä, jotka säädetään tai määrätään sen tehtäväksi. </a:t>
            </a:r>
          </a:p>
          <a:p>
            <a:pPr lvl="1"/>
            <a:r>
              <a:rPr lang="fi-FI" sz="1200" b="1" kern="100" dirty="0">
                <a:latin typeface="Calibri" panose="020F0502020204030204" pitchFamily="34" charset="0"/>
                <a:cs typeface="Times New Roman" panose="02020603050405020304" pitchFamily="18" charset="0"/>
              </a:rPr>
              <a:t>Lakisääteinen arviointitoiminta kattaa merenkulkualan koulutusta järjestävät ammatillisen koulutuksen järjestäjät ja ammattikorkeakoulut. Kaikki merenkulkualan koulutusta järjestävät ammattikorkeakoulut ovat osallistuneet Karvin auditointeihin ja läpäisseet auditoinnit hyväksytysti.</a:t>
            </a:r>
          </a:p>
          <a:p>
            <a:r>
              <a:rPr lang="fi-FI" sz="1200" b="1" kern="100" dirty="0">
                <a:effectLst/>
                <a:latin typeface="Calibri" panose="020F0502020204030204" pitchFamily="34" charset="0"/>
                <a:ea typeface="Times New Roman" panose="02020603050405020304" pitchFamily="18" charset="0"/>
                <a:cs typeface="Times New Roman" panose="02020603050405020304" pitchFamily="18" charset="0"/>
              </a:rPr>
              <a:t>Merenkulkualan osalta </a:t>
            </a:r>
            <a:r>
              <a:rPr lang="fi-FI" sz="1200" b="1" kern="100" dirty="0">
                <a:latin typeface="Calibri" panose="020F0502020204030204" pitchFamily="34" charset="0"/>
                <a:ea typeface="Times New Roman" panose="02020603050405020304" pitchFamily="18" charset="0"/>
                <a:cs typeface="Times New Roman" panose="02020603050405020304" pitchFamily="18" charset="0"/>
              </a:rPr>
              <a:t>K</a:t>
            </a:r>
            <a:r>
              <a:rPr lang="fi-FI" sz="1200" b="1" kern="100" dirty="0">
                <a:effectLst/>
                <a:latin typeface="Calibri" panose="020F0502020204030204" pitchFamily="34" charset="0"/>
                <a:ea typeface="Times New Roman" panose="02020603050405020304" pitchFamily="18" charset="0"/>
                <a:cs typeface="Times New Roman" panose="02020603050405020304" pitchFamily="18" charset="0"/>
              </a:rPr>
              <a:t>arvi on toteuttanut </a:t>
            </a:r>
            <a:r>
              <a:rPr lang="fi-FI" sz="1200" b="1" kern="100" dirty="0">
                <a:latin typeface="Calibri" panose="020F0502020204030204" pitchFamily="34" charset="0"/>
                <a:ea typeface="Times New Roman" panose="02020603050405020304" pitchFamily="18" charset="0"/>
                <a:cs typeface="Times New Roman" panose="02020603050405020304" pitchFamily="18" charset="0"/>
              </a:rPr>
              <a:t>maksupalvelutoimintana </a:t>
            </a:r>
            <a:r>
              <a:rPr lang="fi-FI" sz="1200" b="1" kern="100" dirty="0">
                <a:effectLst/>
                <a:latin typeface="Calibri" panose="020F0502020204030204" pitchFamily="34" charset="0"/>
                <a:ea typeface="Times New Roman" panose="02020603050405020304" pitchFamily="18" charset="0"/>
                <a:cs typeface="Times New Roman" panose="02020603050405020304" pitchFamily="18" charset="0"/>
              </a:rPr>
              <a:t>vuosien 2017 sekä 2021–22 merenkulkualan koulutusten arvioinnit sekä kevään 2024 seuranta-arvioinnin Traficomin toimeksiannosta. Karvi on merenkulkualan koulutuksen arvioinneissa edustanut vaadittavaa riippumatonta arviointitoimijaa, joka on toteuttanut arvioinnit. </a:t>
            </a:r>
          </a:p>
          <a:p>
            <a:pPr lvl="1"/>
            <a:r>
              <a:rPr lang="fi-FI" sz="1000" b="1" dirty="0">
                <a:effectLst/>
                <a:latin typeface="Calibri" panose="020F0502020204030204" pitchFamily="34" charset="0"/>
                <a:ea typeface="Calibri" panose="020F0502020204030204" pitchFamily="34" charset="0"/>
                <a:cs typeface="Times New Roman" panose="02020603050405020304" pitchFamily="18" charset="0"/>
              </a:rPr>
              <a:t>Keväällä 2024 toteutettu seuranta-arviointi kohdistui IMO:n arviointipaneelin 2021–22 arvioinnin raportin perusteella tunnistamiin puutteisiin.</a:t>
            </a:r>
            <a:endParaRPr lang="fi-FI" sz="1000" b="1" kern="1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fi-FI" sz="1000" kern="100" dirty="0">
                <a:effectLst/>
                <a:latin typeface="Calibri" panose="020F0502020204030204" pitchFamily="34" charset="0"/>
                <a:ea typeface="Times New Roman" panose="02020603050405020304" pitchFamily="18" charset="0"/>
                <a:cs typeface="Times New Roman" panose="02020603050405020304" pitchFamily="18" charset="0"/>
              </a:rPr>
              <a:t>Aiemmin merenkulkualan koulutuksen ulkoinen arviointi on toteutettu Suomessa vuosina 1998, 2002, 2007 ja 2012 Merenkulkulaitoksen (myöhemmin Liikenteen turvallisuusvirasto, Trafi ja Liikenne- ja viestintävirasto, Traficom), Opetushallituksen sekä Korkeakoulujen arviointineuvoston ja Koulutuksen arviointineuvoston yhteistyönä (nykyisin Kansallinen koulutuksen arviointikeskus, Karvi).</a:t>
            </a:r>
          </a:p>
          <a:p>
            <a:r>
              <a:rPr lang="fi-FI" sz="1200" kern="100" dirty="0">
                <a:latin typeface="Calibri" panose="020F0502020204030204" pitchFamily="34" charset="0"/>
                <a:cs typeface="Times New Roman" panose="02020603050405020304" pitchFamily="18" charset="0"/>
              </a:rPr>
              <a:t>OECD on toteuttanut opetus- ja kulttuuriministeriön toimeksiantona Kansallisen koulutuksen arviointikeskuksen (Karvi) ulkoisen arvioinnin, joka on </a:t>
            </a:r>
            <a:r>
              <a:rPr lang="fi-FI" sz="1200" kern="100" dirty="0">
                <a:latin typeface="Calibri" panose="020F0502020204030204" pitchFamily="34" charset="0"/>
                <a:cs typeface="Times New Roman" panose="02020603050405020304" pitchFamily="18" charset="0"/>
                <a:hlinkClick r:id="rId2"/>
              </a:rPr>
              <a:t>julkaistu</a:t>
            </a:r>
            <a:r>
              <a:rPr lang="fi-FI" sz="1200" kern="100" dirty="0">
                <a:latin typeface="Calibri" panose="020F0502020204030204" pitchFamily="34" charset="0"/>
                <a:cs typeface="Times New Roman" panose="02020603050405020304" pitchFamily="18" charset="0"/>
              </a:rPr>
              <a:t> 2024. Arvioinnin tavoitteena oli selvittää, tuottavatko Karvin arvioinnit luotettavan tietopohjan poliittiselle päätöksenteolle ja ovatko arvioinnin tuottamat toimenpidesuositukset toteuttamiskelpoisia. </a:t>
            </a:r>
          </a:p>
          <a:p>
            <a:r>
              <a:rPr lang="fi-FI" sz="1200" kern="100" dirty="0">
                <a:latin typeface="Calibri" panose="020F0502020204030204" pitchFamily="34" charset="0"/>
                <a:cs typeface="Times New Roman" panose="02020603050405020304" pitchFamily="18" charset="0"/>
              </a:rPr>
              <a:t>Karvin korkeakoulujen arviointitoimintaan kohdistuva ulkoinen arviointi on toteutettu eurooppalaisten arviointitoimijoiden järjestö </a:t>
            </a:r>
            <a:r>
              <a:rPr lang="fi-FI" sz="1200" kern="100" dirty="0" err="1">
                <a:latin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ENQA</a:t>
            </a:r>
            <a:r>
              <a:rPr lang="fi-FI" sz="1200" kern="100" dirty="0" err="1">
                <a:latin typeface="Calibri" panose="020F0502020204030204" pitchFamily="34" charset="0"/>
                <a:cs typeface="Times New Roman" panose="02020603050405020304" pitchFamily="18" charset="0"/>
              </a:rPr>
              <a:t>:n</a:t>
            </a:r>
            <a:r>
              <a:rPr lang="fi-FI" sz="1200" kern="100" dirty="0">
                <a:latin typeface="Calibri" panose="020F0502020204030204" pitchFamily="34" charset="0"/>
                <a:cs typeface="Times New Roman" panose="02020603050405020304" pitchFamily="18" charset="0"/>
              </a:rPr>
              <a:t> toimesta vuosina 2020–2021 ja sitä ennen vuosina 2016–2017. Molemmissa </a:t>
            </a:r>
            <a:r>
              <a:rPr lang="fi-FI" sz="1200" kern="100" dirty="0" err="1">
                <a:latin typeface="Calibri" panose="020F0502020204030204" pitchFamily="34" charset="0"/>
                <a:cs typeface="Times New Roman" panose="02020603050405020304" pitchFamily="18" charset="0"/>
              </a:rPr>
              <a:t>ENQA:n</a:t>
            </a:r>
            <a:r>
              <a:rPr lang="fi-FI" sz="1200" kern="100" dirty="0">
                <a:latin typeface="Calibri" panose="020F0502020204030204" pitchFamily="34" charset="0"/>
                <a:cs typeface="Times New Roman" panose="02020603050405020304" pitchFamily="18" charset="0"/>
              </a:rPr>
              <a:t> arvioinneissa Karvi läpäisi arvioinnin, uusi järjestön täysjäsenyyden ja jatkoi listaustaan eurooppalaisessa luotettavien arviointitoimijoiden rekisterissä (</a:t>
            </a:r>
            <a:r>
              <a:rPr lang="fi-FI" sz="1200" kern="100" dirty="0" err="1">
                <a:latin typeface="Calibri" panose="020F0502020204030204" pitchFamily="34" charset="0"/>
                <a:cs typeface="Times New Roman" panose="02020603050405020304" pitchFamily="18" charset="0"/>
              </a:rPr>
              <a:t>The</a:t>
            </a:r>
            <a:r>
              <a:rPr lang="fi-FI" sz="1200" kern="100" dirty="0">
                <a:latin typeface="Calibri" panose="020F0502020204030204" pitchFamily="34" charset="0"/>
                <a:cs typeface="Times New Roman" panose="02020603050405020304" pitchFamily="18" charset="0"/>
              </a:rPr>
              <a:t> European </a:t>
            </a:r>
            <a:r>
              <a:rPr lang="fi-FI" sz="1200" kern="100" dirty="0" err="1">
                <a:latin typeface="Calibri" panose="020F0502020204030204" pitchFamily="34" charset="0"/>
                <a:cs typeface="Times New Roman" panose="02020603050405020304" pitchFamily="18" charset="0"/>
              </a:rPr>
              <a:t>Quality</a:t>
            </a:r>
            <a:r>
              <a:rPr lang="fi-FI" sz="1200" kern="100" dirty="0">
                <a:latin typeface="Calibri" panose="020F0502020204030204" pitchFamily="34" charset="0"/>
                <a:cs typeface="Times New Roman" panose="02020603050405020304" pitchFamily="18" charset="0"/>
              </a:rPr>
              <a:t> Assurance </a:t>
            </a:r>
            <a:r>
              <a:rPr lang="fi-FI" sz="1200" kern="100" dirty="0" err="1">
                <a:latin typeface="Calibri" panose="020F0502020204030204" pitchFamily="34" charset="0"/>
                <a:cs typeface="Times New Roman" panose="02020603050405020304" pitchFamily="18" charset="0"/>
              </a:rPr>
              <a:t>Register</a:t>
            </a:r>
            <a:r>
              <a:rPr lang="fi-FI" sz="1200" kern="100" dirty="0">
                <a:latin typeface="Calibri" panose="020F0502020204030204" pitchFamily="34" charset="0"/>
                <a:cs typeface="Times New Roman" panose="02020603050405020304" pitchFamily="18" charset="0"/>
              </a:rPr>
              <a:t> for </a:t>
            </a:r>
            <a:r>
              <a:rPr lang="fi-FI" sz="1200" kern="100" dirty="0" err="1">
                <a:latin typeface="Calibri" panose="020F0502020204030204" pitchFamily="34" charset="0"/>
                <a:cs typeface="Times New Roman" panose="02020603050405020304" pitchFamily="18" charset="0"/>
              </a:rPr>
              <a:t>Higher</a:t>
            </a:r>
            <a:r>
              <a:rPr lang="fi-FI" sz="1200" kern="100" dirty="0">
                <a:latin typeface="Calibri" panose="020F0502020204030204" pitchFamily="34" charset="0"/>
                <a:cs typeface="Times New Roman" panose="02020603050405020304" pitchFamily="18" charset="0"/>
              </a:rPr>
              <a:t> </a:t>
            </a:r>
            <a:r>
              <a:rPr lang="fi-FI" sz="1200" kern="100" dirty="0" err="1">
                <a:latin typeface="Calibri" panose="020F0502020204030204" pitchFamily="34" charset="0"/>
                <a:cs typeface="Times New Roman" panose="02020603050405020304" pitchFamily="18" charset="0"/>
              </a:rPr>
              <a:t>Education</a:t>
            </a:r>
            <a:r>
              <a:rPr lang="fi-FI" sz="1200" kern="100" dirty="0">
                <a:latin typeface="Calibri" panose="020F0502020204030204" pitchFamily="34" charset="0"/>
                <a:cs typeface="Times New Roman" panose="02020603050405020304" pitchFamily="18" charset="0"/>
              </a:rPr>
              <a:t>, EQAR). </a:t>
            </a:r>
          </a:p>
        </p:txBody>
      </p:sp>
      <p:sp>
        <p:nvSpPr>
          <p:cNvPr id="4" name="Päivämäärän paikkamerkki 3">
            <a:extLst>
              <a:ext uri="{FF2B5EF4-FFF2-40B4-BE49-F238E27FC236}">
                <a16:creationId xmlns:a16="http://schemas.microsoft.com/office/drawing/2014/main" id="{95527712-BC22-4604-A0B8-DF69338D125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FA0106B-56F1-482E-9606-DE3EF32C4F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923428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E47883-09E0-4E8C-BBDB-F3A94490CD14}"/>
              </a:ext>
            </a:extLst>
          </p:cNvPr>
          <p:cNvSpPr>
            <a:spLocks noGrp="1"/>
          </p:cNvSpPr>
          <p:nvPr>
            <p:ph type="title"/>
          </p:nvPr>
        </p:nvSpPr>
        <p:spPr/>
        <p:txBody>
          <a:bodyPr/>
          <a:lstStyle/>
          <a:p>
            <a:r>
              <a:rPr lang="fi-FI" dirty="0"/>
              <a:t>Valtioneuvoston kanslia (VNK)</a:t>
            </a:r>
          </a:p>
        </p:txBody>
      </p:sp>
      <p:sp>
        <p:nvSpPr>
          <p:cNvPr id="3" name="Sisällön paikkamerkki 2">
            <a:extLst>
              <a:ext uri="{FF2B5EF4-FFF2-40B4-BE49-F238E27FC236}">
                <a16:creationId xmlns:a16="http://schemas.microsoft.com/office/drawing/2014/main" id="{FC1FFD2A-1DB5-4275-9B21-2110DD952B37}"/>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F54B1379-8B3A-40E8-AAE5-77B04371AB6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1F124DB-E81E-4E0C-B2CE-30D408AFD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588364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39F17BDA-A50E-4469-B050-9E7C6A36BD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2225" y="352425"/>
            <a:ext cx="7067550" cy="6397460"/>
          </a:xfrm>
          <a:prstGeom prst="rect">
            <a:avLst/>
          </a:prstGeom>
        </p:spPr>
      </p:pic>
      <p:sp>
        <p:nvSpPr>
          <p:cNvPr id="4" name="Tekstiruutu 3">
            <a:extLst>
              <a:ext uri="{FF2B5EF4-FFF2-40B4-BE49-F238E27FC236}">
                <a16:creationId xmlns:a16="http://schemas.microsoft.com/office/drawing/2014/main" id="{1A974BBC-7BD9-4FF3-98CF-06D63D74C026}"/>
              </a:ext>
            </a:extLst>
          </p:cNvPr>
          <p:cNvSpPr txBox="1"/>
          <p:nvPr/>
        </p:nvSpPr>
        <p:spPr>
          <a:xfrm>
            <a:off x="11087100" y="6275427"/>
            <a:ext cx="1019175" cy="553998"/>
          </a:xfrm>
          <a:prstGeom prst="rect">
            <a:avLst/>
          </a:prstGeom>
          <a:solidFill>
            <a:schemeClr val="tx2"/>
          </a:solidFill>
        </p:spPr>
        <p:txBody>
          <a:bodyPr wrap="square" rtlCol="0">
            <a:spAutoFit/>
          </a:bodyPr>
          <a:lstStyle/>
          <a:p>
            <a:pPr algn="l"/>
            <a:r>
              <a:rPr lang="fi-FI" sz="500" dirty="0">
                <a:solidFill>
                  <a:schemeClr val="bg1"/>
                </a:solidFill>
              </a:rPr>
              <a:t>Via https://julkaisut.valtioneuvosto.fi/bitstream/handle/10024/165436/LVM_2024_4.pdf?sequence=1&amp;isAllowed=y</a:t>
            </a:r>
          </a:p>
        </p:txBody>
      </p:sp>
    </p:spTree>
    <p:extLst>
      <p:ext uri="{BB962C8B-B14F-4D97-AF65-F5344CB8AC3E}">
        <p14:creationId xmlns:p14="http://schemas.microsoft.com/office/powerpoint/2010/main" val="605981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577DBA-2642-448B-9DB0-0174F9E03483}"/>
              </a:ext>
            </a:extLst>
          </p:cNvPr>
          <p:cNvSpPr>
            <a:spLocks noGrp="1"/>
          </p:cNvSpPr>
          <p:nvPr>
            <p:ph type="title"/>
          </p:nvPr>
        </p:nvSpPr>
        <p:spPr/>
        <p:txBody>
          <a:bodyPr/>
          <a:lstStyle/>
          <a:p>
            <a:r>
              <a:rPr lang="fi-FI" dirty="0"/>
              <a:t>Oikeusministeriö</a:t>
            </a:r>
          </a:p>
        </p:txBody>
      </p:sp>
      <p:sp>
        <p:nvSpPr>
          <p:cNvPr id="3" name="Sisällön paikkamerkki 2">
            <a:extLst>
              <a:ext uri="{FF2B5EF4-FFF2-40B4-BE49-F238E27FC236}">
                <a16:creationId xmlns:a16="http://schemas.microsoft.com/office/drawing/2014/main" id="{D4330A79-2417-4041-9DC2-847C4A4C2554}"/>
              </a:ext>
            </a:extLst>
          </p:cNvPr>
          <p:cNvSpPr>
            <a:spLocks noGrp="1"/>
          </p:cNvSpPr>
          <p:nvPr>
            <p:ph idx="1"/>
          </p:nvPr>
        </p:nvSpPr>
        <p:spPr/>
        <p:txBody>
          <a:bodyPr vert="horz" lIns="91440" tIns="45720" rIns="91440" bIns="45720" rtlCol="0" anchor="t">
            <a:noAutofit/>
          </a:bodyPr>
          <a:lstStyle/>
          <a:p>
            <a:pPr marL="269875" indent="-269875"/>
            <a:r>
              <a:rPr lang="fi-FI" dirty="0">
                <a:ea typeface="Verdana"/>
                <a:cs typeface="Verdana"/>
              </a:rPr>
              <a:t>Oikeusministeriö koordinoi ja valmistelee turvallisuustutkintalainsäädäntöön liittyviä muutoksia yhteistyössä </a:t>
            </a:r>
            <a:r>
              <a:rPr lang="fi-FI" dirty="0" err="1">
                <a:ea typeface="Verdana"/>
                <a:cs typeface="Verdana"/>
              </a:rPr>
              <a:t>OTKES:n</a:t>
            </a:r>
            <a:r>
              <a:rPr lang="fi-FI" dirty="0">
                <a:ea typeface="Verdana"/>
                <a:cs typeface="Verdana"/>
              </a:rPr>
              <a:t> kanssa sekä sisällyttää budjettiteknisesti hallinnonalansa budjettiin </a:t>
            </a:r>
            <a:r>
              <a:rPr lang="fi-FI" dirty="0" err="1">
                <a:ea typeface="Verdana"/>
                <a:cs typeface="Verdana"/>
              </a:rPr>
              <a:t>OTKES:n</a:t>
            </a:r>
            <a:r>
              <a:rPr lang="fi-FI" dirty="0">
                <a:ea typeface="Verdana"/>
                <a:cs typeface="Verdana"/>
              </a:rPr>
              <a:t> toiminta- ja arviomäärärahat </a:t>
            </a:r>
            <a:r>
              <a:rPr lang="fi-FI" dirty="0" err="1">
                <a:ea typeface="Verdana"/>
                <a:cs typeface="Verdana"/>
              </a:rPr>
              <a:t>OTKES:n</a:t>
            </a:r>
            <a:r>
              <a:rPr lang="fi-FI" dirty="0">
                <a:ea typeface="Verdana"/>
                <a:cs typeface="Verdana"/>
              </a:rPr>
              <a:t> kanssa käytyjen tulosneuvotteluiden perusteella </a:t>
            </a:r>
            <a:r>
              <a:rPr lang="fi-FI" i="1" dirty="0">
                <a:highlight>
                  <a:srgbClr val="FFFF00"/>
                </a:highlight>
                <a:ea typeface="Verdana"/>
                <a:cs typeface="Verdana"/>
              </a:rPr>
              <a:t>sekä seuraa niiden tilannetta </a:t>
            </a:r>
            <a:r>
              <a:rPr lang="fi-FI" i="1" dirty="0" err="1">
                <a:highlight>
                  <a:srgbClr val="FFFF00"/>
                </a:highlight>
                <a:ea typeface="Verdana"/>
                <a:cs typeface="Verdana"/>
              </a:rPr>
              <a:t>OTKES:n</a:t>
            </a:r>
            <a:r>
              <a:rPr lang="fi-FI" i="1" dirty="0">
                <a:highlight>
                  <a:srgbClr val="FFFF00"/>
                </a:highlight>
                <a:ea typeface="Verdana"/>
                <a:cs typeface="Verdana"/>
              </a:rPr>
              <a:t> tulosohjaajana.</a:t>
            </a:r>
          </a:p>
        </p:txBody>
      </p:sp>
      <p:sp>
        <p:nvSpPr>
          <p:cNvPr id="4" name="Päivämäärän paikkamerkki 3">
            <a:extLst>
              <a:ext uri="{FF2B5EF4-FFF2-40B4-BE49-F238E27FC236}">
                <a16:creationId xmlns:a16="http://schemas.microsoft.com/office/drawing/2014/main" id="{781055C2-04F4-49F6-998E-CE0141F81C5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F5F46F20-51B3-4047-AFB9-9CC6847E86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449074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Sisäministeriön pelastusosasto</a:t>
            </a:r>
          </a:p>
        </p:txBody>
      </p:sp>
      <p:sp>
        <p:nvSpPr>
          <p:cNvPr id="3" name="Sisällön paikkamerkki 2"/>
          <p:cNvSpPr>
            <a:spLocks noGrp="1"/>
          </p:cNvSpPr>
          <p:nvPr>
            <p:ph idx="1"/>
          </p:nvPr>
        </p:nvSpPr>
        <p:spPr>
          <a:xfrm>
            <a:off x="612000" y="1248230"/>
            <a:ext cx="10746000" cy="4936404"/>
          </a:xfrm>
        </p:spPr>
        <p:txBody>
          <a:bodyPr/>
          <a:lstStyle/>
          <a:p>
            <a:r>
              <a:rPr lang="fi-FI" sz="1600" dirty="0"/>
              <a:t>Johtaa, ohjaa ja valvoo pelastustointa, huolehtii pelastustoimen valtakunnallisista valmisteluista ja järjestelyistä, sekä </a:t>
            </a:r>
            <a:r>
              <a:rPr lang="fi-FI" sz="1600" dirty="0" err="1"/>
              <a:t>yhteensovittaa</a:t>
            </a:r>
            <a:r>
              <a:rPr lang="fi-FI" sz="1600" dirty="0"/>
              <a:t> eri ministeriöiden ja toimialojen toimintaa pelastustoimessa ja sen kehittämisessä</a:t>
            </a:r>
          </a:p>
          <a:p>
            <a:pPr lvl="1"/>
            <a:r>
              <a:rPr lang="fi-FI" sz="1400" dirty="0"/>
              <a:t>Mm. yhteistyö valtakunnallisten YT-viranomaisten ja –toimijoiden kanssa pelastustoiminnan ja ympäristövahinkojen torjunnan kehittämiseksi</a:t>
            </a:r>
          </a:p>
          <a:p>
            <a:r>
              <a:rPr lang="fi-FI" sz="1600" dirty="0"/>
              <a:t>Hyvinvointialueet ja Helsingin kaupunki pelastustoimen palveluiden järjestäjinä</a:t>
            </a:r>
            <a:br>
              <a:rPr lang="fi-FI" sz="1600" dirty="0"/>
            </a:br>
            <a:r>
              <a:rPr lang="fi-FI" sz="1600" dirty="0"/>
              <a:t>  </a:t>
            </a:r>
            <a:r>
              <a:rPr lang="fi-FI" sz="1600" dirty="0">
                <a:sym typeface="Wingdings" panose="05000000000000000000" pitchFamily="2" charset="2"/>
              </a:rPr>
              <a:t> </a:t>
            </a:r>
            <a:r>
              <a:rPr lang="fi-FI" sz="1600">
                <a:sym typeface="Wingdings" panose="05000000000000000000" pitchFamily="2" charset="2"/>
              </a:rPr>
              <a:t>oma HVA-itsehallinto ja </a:t>
            </a:r>
            <a:r>
              <a:rPr lang="fi-FI" sz="1600" dirty="0">
                <a:sym typeface="Wingdings" panose="05000000000000000000" pitchFamily="2" charset="2"/>
              </a:rPr>
              <a:t>yleiskatteellinen rahoitus VM:stä</a:t>
            </a:r>
          </a:p>
          <a:p>
            <a:r>
              <a:rPr lang="fi-FI" sz="1600" dirty="0">
                <a:sym typeface="Wingdings" panose="05000000000000000000" pitchFamily="2" charset="2"/>
              </a:rPr>
              <a:t>Pelastuslaitoksilla </a:t>
            </a:r>
            <a:r>
              <a:rPr lang="fi-FI" sz="1600">
                <a:sym typeface="Wingdings" panose="05000000000000000000" pitchFamily="2" charset="2"/>
              </a:rPr>
              <a:t>oma </a:t>
            </a:r>
            <a:r>
              <a:rPr lang="fi-FI" sz="1600" dirty="0">
                <a:sym typeface="Wingdings" panose="05000000000000000000" pitchFamily="2" charset="2"/>
              </a:rPr>
              <a:t>valtakunnallinen</a:t>
            </a:r>
            <a:r>
              <a:rPr lang="fi-FI" sz="1600">
                <a:sym typeface="Wingdings" panose="05000000000000000000" pitchFamily="2" charset="2"/>
              </a:rPr>
              <a:t> </a:t>
            </a:r>
            <a:r>
              <a:rPr lang="fi-FI" sz="1600" dirty="0">
                <a:sym typeface="Wingdings" panose="05000000000000000000" pitchFamily="2" charset="2"/>
              </a:rPr>
              <a:t>koneosaston ja kansiosaston</a:t>
            </a:r>
            <a:r>
              <a:rPr lang="fi-FI" sz="1600">
                <a:sym typeface="Wingdings" panose="05000000000000000000" pitchFamily="2" charset="2"/>
              </a:rPr>
              <a:t> koulutusjärjestelmä pelastuslaitosten alushenkilöstölle</a:t>
            </a:r>
            <a:br>
              <a:rPr lang="fi-FI" sz="1600">
                <a:sym typeface="Wingdings" panose="05000000000000000000" pitchFamily="2" charset="2"/>
              </a:rPr>
            </a:br>
            <a:r>
              <a:rPr lang="fi-FI" sz="1400">
                <a:sym typeface="Wingdings" panose="05000000000000000000" pitchFamily="2" charset="2"/>
              </a:rPr>
              <a:t>(koneenhoitaja </a:t>
            </a:r>
            <a:r>
              <a:rPr lang="fi-FI" sz="1400" dirty="0">
                <a:sym typeface="Wingdings" panose="05000000000000000000" pitchFamily="2" charset="2"/>
              </a:rPr>
              <a:t>alle</a:t>
            </a:r>
            <a:r>
              <a:rPr lang="fi-FI" sz="1400">
                <a:sym typeface="Wingdings" panose="05000000000000000000" pitchFamily="2" charset="2"/>
              </a:rPr>
              <a:t> </a:t>
            </a:r>
            <a:r>
              <a:rPr lang="fi-FI" sz="1400" dirty="0">
                <a:sym typeface="Wingdings" panose="05000000000000000000" pitchFamily="2" charset="2"/>
              </a:rPr>
              <a:t>750 kW</a:t>
            </a:r>
            <a:r>
              <a:rPr lang="fi-FI" sz="1400">
                <a:sym typeface="Wingdings" panose="05000000000000000000" pitchFamily="2" charset="2"/>
              </a:rPr>
              <a:t> ja päällikkö</a:t>
            </a:r>
            <a:r>
              <a:rPr lang="fi-FI" sz="1400" dirty="0">
                <a:sym typeface="Wingdings" panose="05000000000000000000" pitchFamily="2" charset="2"/>
              </a:rPr>
              <a:t> </a:t>
            </a:r>
            <a:r>
              <a:rPr lang="fi-FI" sz="1400">
                <a:sym typeface="Wingdings" panose="05000000000000000000" pitchFamily="2" charset="2"/>
              </a:rPr>
              <a:t>10-24 </a:t>
            </a:r>
            <a:r>
              <a:rPr lang="fi-FI" sz="1400" dirty="0">
                <a:sym typeface="Wingdings" panose="05000000000000000000" pitchFamily="2" charset="2"/>
              </a:rPr>
              <a:t>m pelastuslaitosten </a:t>
            </a:r>
            <a:r>
              <a:rPr lang="fi-FI" sz="1400">
                <a:sym typeface="Wingdings" panose="05000000000000000000" pitchFamily="2" charset="2"/>
              </a:rPr>
              <a:t>alukset)</a:t>
            </a:r>
            <a:endParaRPr lang="fi-FI" sz="1400" dirty="0">
              <a:sym typeface="Wingdings" panose="05000000000000000000" pitchFamily="2" charset="2"/>
            </a:endParaRPr>
          </a:p>
          <a:p>
            <a:pPr lvl="1"/>
            <a:r>
              <a:rPr lang="fi-FI" sz="1400">
                <a:sym typeface="Wingdings" panose="05000000000000000000" pitchFamily="2" charset="2"/>
              </a:rPr>
              <a:t>SM </a:t>
            </a:r>
            <a:r>
              <a:rPr lang="fi-FI" sz="1400" dirty="0">
                <a:sym typeface="Wingdings" panose="05000000000000000000" pitchFamily="2" charset="2"/>
              </a:rPr>
              <a:t>toimii</a:t>
            </a:r>
            <a:r>
              <a:rPr lang="fi-FI" sz="1400">
                <a:sym typeface="Wingdings" panose="05000000000000000000" pitchFamily="2" charset="2"/>
              </a:rPr>
              <a:t> koulutusjärjestelmän omistajana (</a:t>
            </a:r>
            <a:r>
              <a:rPr lang="fi-FI" sz="1400" dirty="0" err="1">
                <a:sym typeface="Wingdings" panose="05000000000000000000" pitchFamily="2" charset="2"/>
              </a:rPr>
              <a:t>Traficom</a:t>
            </a:r>
            <a:r>
              <a:rPr lang="fi-FI" sz="1400">
                <a:sym typeface="Wingdings" panose="05000000000000000000" pitchFamily="2" charset="2"/>
              </a:rPr>
              <a:t> </a:t>
            </a:r>
            <a:r>
              <a:rPr lang="fi-FI" sz="1400" dirty="0">
                <a:sym typeface="Wingdings" panose="05000000000000000000" pitchFamily="2" charset="2"/>
              </a:rPr>
              <a:t>päätös), mm. myöntää kurssien järjestämisen sekä valvoo ja ohjaa toteuttamista</a:t>
            </a:r>
          </a:p>
          <a:p>
            <a:r>
              <a:rPr lang="fi-FI" sz="1600"/>
              <a:t>Ajankohtaista</a:t>
            </a:r>
            <a:endParaRPr lang="fi-FI" sz="1600" dirty="0"/>
          </a:p>
          <a:p>
            <a:pPr lvl="1"/>
            <a:r>
              <a:rPr lang="fi-FI" sz="1400"/>
              <a:t>HVA-rahoitusmallin </a:t>
            </a:r>
            <a:r>
              <a:rPr lang="fi-FI" sz="1400" dirty="0"/>
              <a:t>kehittäminen mm. merelliset riskit huomioivaksi</a:t>
            </a:r>
            <a:r>
              <a:rPr lang="fi-FI" sz="1400"/>
              <a:t>, </a:t>
            </a:r>
            <a:r>
              <a:rPr lang="fi-FI" sz="1400" dirty="0"/>
              <a:t>sekä</a:t>
            </a:r>
            <a:r>
              <a:rPr lang="fi-FI" sz="1400"/>
              <a:t> pelastustoiminnan </a:t>
            </a:r>
            <a:r>
              <a:rPr lang="fi-FI" sz="1400" dirty="0"/>
              <a:t>valtakunnallisen ja alueellisten tilannekuva- ja johtamistoimintojen kehittäminen (hanke 2022-2023 + toimeenpano </a:t>
            </a:r>
            <a:r>
              <a:rPr lang="fi-FI" sz="1400"/>
              <a:t>2024 </a:t>
            </a:r>
            <a:r>
              <a:rPr lang="fi-FI" sz="1400">
                <a:sym typeface="Wingdings" panose="05000000000000000000" pitchFamily="2" charset="2"/>
              </a:rPr>
              <a:t></a:t>
            </a:r>
            <a:r>
              <a:rPr lang="fi-FI" sz="1400" dirty="0">
                <a:sym typeface="Wingdings" panose="05000000000000000000" pitchFamily="2" charset="2"/>
              </a:rPr>
              <a:t> </a:t>
            </a:r>
            <a:r>
              <a:rPr lang="fi-FI" sz="1400">
                <a:sym typeface="Wingdings" panose="05000000000000000000" pitchFamily="2" charset="2"/>
              </a:rPr>
              <a:t>)</a:t>
            </a:r>
            <a:endParaRPr lang="fi-FI" sz="1400" dirty="0">
              <a:sym typeface="Wingdings" panose="05000000000000000000" pitchFamily="2" charset="2"/>
            </a:endParaRPr>
          </a:p>
          <a:p>
            <a:pPr marL="0" indent="0">
              <a:buNone/>
            </a:pPr>
            <a:r>
              <a:rPr lang="fi-FI" sz="1800" dirty="0">
                <a:sym typeface="Wingdings" panose="05000000000000000000" pitchFamily="2" charset="2"/>
              </a:rPr>
              <a:t>		</a:t>
            </a:r>
            <a:r>
              <a:rPr lang="fi-FI" sz="1200" dirty="0">
                <a:sym typeface="Wingdings" panose="05000000000000000000" pitchFamily="2" charset="2"/>
              </a:rPr>
              <a:t>Lisätiedot: 	pelastusylitarkastaja Olli Ryhänen, SM pelastusosasto,</a:t>
            </a:r>
            <a:br>
              <a:rPr lang="fi-FI" sz="1200">
                <a:sym typeface="Wingdings" panose="05000000000000000000" pitchFamily="2" charset="2"/>
              </a:rPr>
            </a:br>
            <a:r>
              <a:rPr lang="fi-FI" sz="1200" dirty="0">
                <a:sym typeface="Wingdings" panose="05000000000000000000" pitchFamily="2" charset="2"/>
              </a:rPr>
              <a:t>			olli.ryhanen@gov.fi</a:t>
            </a: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138639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Sisäministeriön poliisiosasto</a:t>
            </a:r>
          </a:p>
        </p:txBody>
      </p:sp>
      <p:sp>
        <p:nvSpPr>
          <p:cNvPr id="3" name="Sisällön paikkamerkki 2"/>
          <p:cNvSpPr>
            <a:spLocks noGrp="1"/>
          </p:cNvSpPr>
          <p:nvPr>
            <p:ph idx="1"/>
          </p:nvPr>
        </p:nvSpPr>
        <p:spPr>
          <a:xfrm>
            <a:off x="612000" y="1248230"/>
            <a:ext cx="10746000" cy="4936404"/>
          </a:xfrm>
        </p:spPr>
        <p:txBody>
          <a:bodyPr/>
          <a:lstStyle/>
          <a:p>
            <a:pPr marL="0" indent="0">
              <a:buNone/>
            </a:pPr>
            <a:endParaRPr lang="fi-FI" sz="1400" dirty="0"/>
          </a:p>
          <a:p>
            <a:r>
              <a:rPr lang="fi-FI" sz="1400" dirty="0"/>
              <a:t>Poliisi on sisäministeriön alaisuudessa toimiva yleinen turvallisuusviranomainen. Sisäministeriön poliisiosasto tulosohjaa poliisin ylijohtona toimivaa Poliisihallitusta. Poliisiylijohtaja johtaa Poliisihallitusta, joka johtaa ja ohjaa poliisin operatiivista toimintaa.</a:t>
            </a:r>
          </a:p>
          <a:p>
            <a:r>
              <a:rPr lang="fi-FI" sz="1400" dirty="0"/>
              <a:t>Poliisilain (872/2011) mukaan poliisin perustehtävä on oikeus- ja yhteiskuntajärjestyksen turvaaminen, kansallisen turvallisuuden suojaaminen, yleisen järjestyksen ja turvallisuuden ylläpitäminen sekä rikosten ennalta estäminen, paljastaminen, selvittäminen ja syyteharkintaan saattaminen. Poliisi toimii turvallisuuden ylläpitämiseksi yhteistyössä muiden viranomaisten sekä yhteisöjen ja asukkaiden kanssa ja huolehtii tehtäviinsä kuuluvasta kansainvälisestä yhteistyöstä</a:t>
            </a:r>
          </a:p>
          <a:p>
            <a:r>
              <a:rPr lang="fi-FI" sz="1400" dirty="0"/>
              <a:t>Poliisi suorittaa lisäksi lupahallintoon liittyvät ja muut sille laissa erikseen säädetyt tehtävät sekä antaa jokaiselle tehtäväpiiriinsä kuuluvaa apua. Jos on perusteltua syytä olettaa henkilön kadonneen tai joutuneen onnettomuuden uhriksi, poliisin on ryhdyttävä tarpeellisiin toimenpiteisiin henkilön löytämiseksi. </a:t>
            </a:r>
          </a:p>
          <a:p>
            <a:r>
              <a:rPr lang="fi-FI" sz="1400" dirty="0"/>
              <a:t>Rikosten esitutkinnasta säädetään esitutkintalaissa (805/2011), rikosten esitutkinnassa käytettävistä pakkokeinoista pakkokeinolaissa (806/2011) ja poliisihallinnon tehtävien järjestämisestä poliisin hallinnosta annetussa laissa (110/1992).</a:t>
            </a:r>
          </a:p>
          <a:p>
            <a:pPr marL="0" indent="0">
              <a:buNone/>
            </a:pPr>
            <a:endParaRPr lang="fi-FI" sz="1200" dirty="0">
              <a:sym typeface="Wingdings" panose="05000000000000000000" pitchFamily="2" charset="2"/>
            </a:endParaRP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688802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1">
            <a:extLst>
              <a:ext uri="{FF2B5EF4-FFF2-40B4-BE49-F238E27FC236}">
                <a16:creationId xmlns:a16="http://schemas.microsoft.com/office/drawing/2014/main" id="{1FCBCE9D-BCE8-47D3-8C71-A9C3E55C49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5000" y="2757075"/>
            <a:ext cx="5745776" cy="2922814"/>
          </a:xfrm>
          <a:prstGeom prst="rect">
            <a:avLst/>
          </a:prstGeom>
        </p:spPr>
      </p:pic>
      <p:sp>
        <p:nvSpPr>
          <p:cNvPr id="2" name="Otsikko 1"/>
          <p:cNvSpPr>
            <a:spLocks noGrp="1"/>
          </p:cNvSpPr>
          <p:nvPr>
            <p:ph type="title"/>
          </p:nvPr>
        </p:nvSpPr>
        <p:spPr/>
        <p:txBody>
          <a:bodyPr/>
          <a:lstStyle/>
          <a:p>
            <a:r>
              <a:rPr lang="fi-FI" dirty="0"/>
              <a:t>Sosiaali- ja terveysministeriö STM tavoitteet</a:t>
            </a:r>
          </a:p>
        </p:txBody>
      </p:sp>
      <p:sp>
        <p:nvSpPr>
          <p:cNvPr id="3" name="Sisällön paikkamerkki 2"/>
          <p:cNvSpPr>
            <a:spLocks noGrp="1"/>
          </p:cNvSpPr>
          <p:nvPr>
            <p:ph idx="1"/>
          </p:nvPr>
        </p:nvSpPr>
        <p:spPr>
          <a:xfrm>
            <a:off x="612000" y="1736725"/>
            <a:ext cx="6655575" cy="4437275"/>
          </a:xfrm>
        </p:spPr>
        <p:txBody>
          <a:bodyPr/>
          <a:lstStyle/>
          <a:p>
            <a:pPr marL="0" indent="0">
              <a:buNone/>
            </a:pPr>
            <a:r>
              <a:rPr lang="fi-FI" dirty="0" err="1"/>
              <a:t>Sosiaali</a:t>
            </a:r>
            <a:r>
              <a:rPr lang="fi-FI" dirty="0"/>
              <a:t>- ja terveysministeriö vastaa </a:t>
            </a:r>
            <a:r>
              <a:rPr lang="fi-FI" dirty="0" err="1"/>
              <a:t>sosiaali</a:t>
            </a:r>
            <a:r>
              <a:rPr lang="fi-FI" dirty="0"/>
              <a:t>- ja terveyspolitiikan suunnittelusta, ohjauksesta ja toimeenpanosta. </a:t>
            </a:r>
          </a:p>
          <a:p>
            <a:pPr marL="0" indent="0">
              <a:buNone/>
            </a:pPr>
            <a:endParaRPr lang="fi-FI" dirty="0"/>
          </a:p>
          <a:p>
            <a:pPr marL="0" indent="0">
              <a:buNone/>
            </a:pPr>
            <a:r>
              <a:rPr lang="fi-FI" dirty="0"/>
              <a:t>Osana valtioneuvostoa STM</a:t>
            </a:r>
          </a:p>
          <a:p>
            <a:pPr lvl="0"/>
            <a:r>
              <a:rPr lang="fi-FI" dirty="0"/>
              <a:t>toteuttaa hallitusohjelmaa</a:t>
            </a:r>
          </a:p>
          <a:p>
            <a:pPr lvl="0"/>
            <a:r>
              <a:rPr lang="fi-FI" dirty="0"/>
              <a:t>valmistelee lainsäädännön ja keskeiset uudistukset</a:t>
            </a:r>
          </a:p>
          <a:p>
            <a:pPr lvl="0"/>
            <a:r>
              <a:rPr lang="fi-FI" dirty="0"/>
              <a:t>ohjaa uudistusten toteuttamista sekä</a:t>
            </a:r>
          </a:p>
          <a:p>
            <a:pPr lvl="0"/>
            <a:r>
              <a:rPr lang="fi-FI" dirty="0"/>
              <a:t>huolehtii valtioneuvoston esikuntatehtävistä.</a:t>
            </a:r>
          </a:p>
          <a:p>
            <a:endParaRPr lang="fi-FI" dirty="0"/>
          </a:p>
        </p:txBody>
      </p:sp>
    </p:spTree>
    <p:extLst>
      <p:ext uri="{BB962C8B-B14F-4D97-AF65-F5344CB8AC3E}">
        <p14:creationId xmlns:p14="http://schemas.microsoft.com/office/powerpoint/2010/main" val="571018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57F09738-07F4-C696-B801-96C7D7D639EF}"/>
              </a:ext>
            </a:extLst>
          </p:cNvPr>
          <p:cNvPicPr>
            <a:picLocks noChangeAspect="1"/>
          </p:cNvPicPr>
          <p:nvPr/>
        </p:nvPicPr>
        <p:blipFill rotWithShape="1">
          <a:blip r:embed="rId3"/>
          <a:srcRect l="1304" t="2520" r="3863" b="12198"/>
          <a:stretch/>
        </p:blipFill>
        <p:spPr>
          <a:xfrm>
            <a:off x="12398498" y="4391032"/>
            <a:ext cx="11460174" cy="828791"/>
          </a:xfrm>
          <a:prstGeom prst="rect">
            <a:avLst/>
          </a:prstGeom>
        </p:spPr>
      </p:pic>
      <p:pic>
        <p:nvPicPr>
          <p:cNvPr id="12" name="Kuva 11">
            <a:extLst>
              <a:ext uri="{FF2B5EF4-FFF2-40B4-BE49-F238E27FC236}">
                <a16:creationId xmlns:a16="http://schemas.microsoft.com/office/drawing/2014/main" id="{E40FEBB4-2985-30AB-5EA6-BE1D528F4BE1}"/>
              </a:ext>
            </a:extLst>
          </p:cNvPr>
          <p:cNvPicPr>
            <a:picLocks noChangeAspect="1"/>
          </p:cNvPicPr>
          <p:nvPr/>
        </p:nvPicPr>
        <p:blipFill>
          <a:blip r:embed="rId4"/>
          <a:stretch>
            <a:fillRect/>
          </a:stretch>
        </p:blipFill>
        <p:spPr>
          <a:xfrm>
            <a:off x="2879320" y="4045162"/>
            <a:ext cx="6713298" cy="2703838"/>
          </a:xfrm>
          <a:prstGeom prst="rect">
            <a:avLst/>
          </a:prstGeom>
        </p:spPr>
      </p:pic>
      <p:sp>
        <p:nvSpPr>
          <p:cNvPr id="2" name="Otsikko 1">
            <a:extLst>
              <a:ext uri="{FF2B5EF4-FFF2-40B4-BE49-F238E27FC236}">
                <a16:creationId xmlns:a16="http://schemas.microsoft.com/office/drawing/2014/main" id="{DA6AFAC1-D6A6-5EE6-8CA6-3A32E7AB42A9}"/>
              </a:ext>
            </a:extLst>
          </p:cNvPr>
          <p:cNvSpPr>
            <a:spLocks noGrp="1"/>
          </p:cNvSpPr>
          <p:nvPr>
            <p:ph type="title"/>
          </p:nvPr>
        </p:nvSpPr>
        <p:spPr/>
        <p:txBody>
          <a:bodyPr/>
          <a:lstStyle/>
          <a:p>
            <a:r>
              <a:rPr lang="fi-FI" dirty="0"/>
              <a:t>Ilmatieteen laitos</a:t>
            </a:r>
          </a:p>
        </p:txBody>
      </p:sp>
      <p:sp>
        <p:nvSpPr>
          <p:cNvPr id="5" name="Sisällön paikkamerkki 4">
            <a:extLst>
              <a:ext uri="{FF2B5EF4-FFF2-40B4-BE49-F238E27FC236}">
                <a16:creationId xmlns:a16="http://schemas.microsoft.com/office/drawing/2014/main" id="{878609D0-BA98-CCDC-EE00-5ACE18EEC8C4}"/>
              </a:ext>
            </a:extLst>
          </p:cNvPr>
          <p:cNvSpPr>
            <a:spLocks noGrp="1"/>
          </p:cNvSpPr>
          <p:nvPr>
            <p:ph idx="1"/>
          </p:nvPr>
        </p:nvSpPr>
        <p:spPr>
          <a:xfrm>
            <a:off x="462742" y="1213562"/>
            <a:ext cx="10592439" cy="4936871"/>
          </a:xfrm>
        </p:spPr>
        <p:txBody>
          <a:bodyPr/>
          <a:lstStyle/>
          <a:p>
            <a:r>
              <a:rPr lang="fi-FI" sz="1200" dirty="0"/>
              <a:t>Ilmatieteen laitoksen tehtävä merenkulkuhallinnossa on parantaa meriturvallisuutta tuottamalla sää- ja meripalveluja, -varoituksia ja tietoa merestä. Ilmatieteen laitoksen toimintaa ohjaa laki </a:t>
            </a:r>
            <a:r>
              <a:rPr lang="fi-FI" sz="1200" dirty="0">
                <a:hlinkClick r:id="rId5"/>
              </a:rPr>
              <a:t>ilmatieteen laitoksesta</a:t>
            </a:r>
            <a:r>
              <a:rPr lang="fi-FI" sz="1200" dirty="0"/>
              <a:t>, sekä Meripelastuslaki, Turvallisuustutkintalaki ja Öljyvahinkojen torjuntalaki.</a:t>
            </a:r>
          </a:p>
          <a:p>
            <a:r>
              <a:rPr lang="fi-FI" sz="1200" dirty="0"/>
              <a:t>Viimeisen vuoden aikana ei ole tapahtunut merkittäviä muutoksia meriturvallisuuteen liittyvässä toiminnassa.</a:t>
            </a:r>
          </a:p>
          <a:p>
            <a:r>
              <a:rPr lang="fi-FI" sz="1200" dirty="0"/>
              <a:t>IL:n omat tavoitteet ennusteiden laadun, toimitusvarmuuden ja asiakastyytyväisyyden suhteen ovat saavutettu onnistuneesti.</a:t>
            </a:r>
          </a:p>
          <a:p>
            <a:r>
              <a:rPr lang="fi-FI" sz="1200" dirty="0"/>
              <a:t>Haasteena on valtiohallinnon leikkaukset, joiden seurauksena mm. ennusteiden automatisointia lisätään.</a:t>
            </a:r>
          </a:p>
          <a:p>
            <a:r>
              <a:rPr lang="fi-FI" sz="1200" dirty="0"/>
              <a:t>Ilmatieteen laitos kehittää tietoturvallisuuttaan kohti tietoturvan hallintamalli ISO27001:n viitekehystä. Esiauditointi on vuoden 2024 lopussa, jonka jälkeen tehdään päätös lähdetäänkö viralliselle sertifiointitielle vuoden 2025 aikana. </a:t>
            </a:r>
          </a:p>
          <a:p>
            <a:r>
              <a:rPr lang="fi-FI" sz="1200" dirty="0"/>
              <a:t>2023 lopussa IL:ssä otettu käyttöön IMO vaatimusten seuranta osana IL:n Vaatimustenmukaisuus hallinnan prosessia (kuva alla)</a:t>
            </a:r>
          </a:p>
          <a:p>
            <a:endParaRPr lang="fi-FI" sz="1200" dirty="0"/>
          </a:p>
          <a:p>
            <a:endParaRPr lang="fi-FI" sz="1200" dirty="0"/>
          </a:p>
        </p:txBody>
      </p:sp>
      <p:sp>
        <p:nvSpPr>
          <p:cNvPr id="3" name="Dian numeron paikkamerkki 2" hidden="1">
            <a:extLst>
              <a:ext uri="{FF2B5EF4-FFF2-40B4-BE49-F238E27FC236}">
                <a16:creationId xmlns:a16="http://schemas.microsoft.com/office/drawing/2014/main" id="{0A2CABEA-16A8-41C4-8A1B-48FDFC4154D7}"/>
              </a:ext>
            </a:extLst>
          </p:cNvPr>
          <p:cNvSpPr>
            <a:spLocks noGrp="1"/>
          </p:cNvSpPr>
          <p:nvPr>
            <p:ph type="sldNum" sz="quarter" idx="12"/>
          </p:nvPr>
        </p:nvSpPr>
        <p:spPr>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81000"/>
              </a:lnSpc>
              <a:spcBef>
                <a:spcPct val="0"/>
              </a:spcBef>
              <a:spcAft>
                <a:spcPts val="600"/>
              </a:spcAft>
              <a:buClr>
                <a:srgbClr val="000000"/>
              </a:buClr>
              <a:buSzPct val="100000"/>
              <a:buFont typeface="Times New Roman" charset="0"/>
              <a:buNone/>
              <a:tabLst/>
              <a:defRPr/>
            </a:pPr>
            <a:fld id="{13BE8AB2-9B50-D544-A2BB-62673476E5E9}" type="slidenum">
              <a:rPr kumimoji="0" lang="fi-FI" sz="1200" b="0" i="0" u="none" strike="noStrike" kern="1200" cap="none" spc="0" normalizeH="0" baseline="0" noProof="0" smtClean="0">
                <a:ln>
                  <a:noFill/>
                </a:ln>
                <a:solidFill>
                  <a:srgbClr val="000000">
                    <a:lumMod val="50000"/>
                    <a:lumOff val="50000"/>
                  </a:srgbClr>
                </a:solidFill>
                <a:effectLst/>
                <a:uLnTx/>
                <a:uFillTx/>
                <a:latin typeface="Arial"/>
                <a:ea typeface="+mn-ea"/>
                <a:cs typeface="+mn-cs"/>
              </a:rPr>
              <a:pPr marL="0" marR="0" lvl="0" indent="0" algn="r" defTabSz="914400" rtl="0" eaLnBrk="1" fontAlgn="base" latinLnBrk="0" hangingPunct="1">
                <a:lnSpc>
                  <a:spcPct val="81000"/>
                </a:lnSpc>
                <a:spcBef>
                  <a:spcPct val="0"/>
                </a:spcBef>
                <a:spcAft>
                  <a:spcPts val="600"/>
                </a:spcAft>
                <a:buClr>
                  <a:srgbClr val="000000"/>
                </a:buClr>
                <a:buSzPct val="100000"/>
                <a:buFont typeface="Times New Roman" charset="0"/>
                <a:buNone/>
                <a:tabLst/>
                <a:defRPr/>
              </a:pPr>
              <a:t>34</a:t>
            </a:fld>
            <a:endParaRPr kumimoji="0" lang="fi-FI" sz="1200" b="0" i="0" u="none" strike="noStrike" kern="1200" cap="none" spc="0" normalizeH="0" baseline="0" noProof="0">
              <a:ln>
                <a:noFill/>
              </a:ln>
              <a:solidFill>
                <a:srgbClr val="000000">
                  <a:lumMod val="50000"/>
                  <a:lumOff val="50000"/>
                </a:srgbClr>
              </a:solidFill>
              <a:effectLst/>
              <a:uLnTx/>
              <a:uFillTx/>
              <a:latin typeface="Arial"/>
              <a:ea typeface="+mn-ea"/>
              <a:cs typeface="+mn-cs"/>
            </a:endParaRPr>
          </a:p>
        </p:txBody>
      </p:sp>
      <p:sp>
        <p:nvSpPr>
          <p:cNvPr id="8" name="Otsikko 1">
            <a:extLst>
              <a:ext uri="{FF2B5EF4-FFF2-40B4-BE49-F238E27FC236}">
                <a16:creationId xmlns:a16="http://schemas.microsoft.com/office/drawing/2014/main" id="{4ABD20D2-0E5B-48C0-A36D-F7C598D6CA1B}"/>
              </a:ext>
            </a:extLst>
          </p:cNvPr>
          <p:cNvSpPr txBox="1">
            <a:spLocks/>
          </p:cNvSpPr>
          <p:nvPr/>
        </p:nvSpPr>
        <p:spPr>
          <a:xfrm>
            <a:off x="604876" y="309150"/>
            <a:ext cx="10746000" cy="1108800"/>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fi-FI" dirty="0">
                <a:solidFill>
                  <a:schemeClr val="bg1"/>
                </a:solidFill>
              </a:rPr>
              <a:t>IL tavoitteet</a:t>
            </a:r>
          </a:p>
        </p:txBody>
      </p:sp>
    </p:spTree>
    <p:extLst>
      <p:ext uri="{BB962C8B-B14F-4D97-AF65-F5344CB8AC3E}">
        <p14:creationId xmlns:p14="http://schemas.microsoft.com/office/powerpoint/2010/main" val="1998220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3E64E5-70EE-45E7-B63E-B47AE2836A4C}"/>
              </a:ext>
            </a:extLst>
          </p:cNvPr>
          <p:cNvSpPr>
            <a:spLocks noGrp="1"/>
          </p:cNvSpPr>
          <p:nvPr>
            <p:ph type="title"/>
          </p:nvPr>
        </p:nvSpPr>
        <p:spPr>
          <a:xfrm>
            <a:off x="719327" y="161925"/>
            <a:ext cx="7089648" cy="504635"/>
          </a:xfrm>
        </p:spPr>
        <p:txBody>
          <a:bodyPr>
            <a:normAutofit/>
          </a:bodyPr>
          <a:lstStyle/>
          <a:p>
            <a:r>
              <a:rPr lang="fi-FI" sz="2800" b="1" dirty="0" err="1">
                <a:latin typeface="+mn-lt"/>
              </a:rPr>
              <a:t>AVIen</a:t>
            </a:r>
            <a:r>
              <a:rPr lang="fi-FI" sz="2800" b="1" dirty="0">
                <a:latin typeface="+mn-lt"/>
              </a:rPr>
              <a:t> Työsuojelun vastuualueet</a:t>
            </a:r>
            <a:endParaRPr lang="fi-FI" sz="2800" b="1" dirty="0">
              <a:highlight>
                <a:srgbClr val="FFFF00"/>
              </a:highlight>
              <a:latin typeface="+mn-lt"/>
            </a:endParaRPr>
          </a:p>
        </p:txBody>
      </p:sp>
      <p:sp>
        <p:nvSpPr>
          <p:cNvPr id="5" name="Sisällön paikkamerkki 4">
            <a:extLst>
              <a:ext uri="{FF2B5EF4-FFF2-40B4-BE49-F238E27FC236}">
                <a16:creationId xmlns:a16="http://schemas.microsoft.com/office/drawing/2014/main" id="{B0DE9016-DF71-4261-A0B6-FB6E9C892404}"/>
              </a:ext>
            </a:extLst>
          </p:cNvPr>
          <p:cNvSpPr>
            <a:spLocks noGrp="1"/>
          </p:cNvSpPr>
          <p:nvPr>
            <p:ph type="body" sz="quarter" idx="13"/>
          </p:nvPr>
        </p:nvSpPr>
        <p:spPr>
          <a:xfrm>
            <a:off x="719327" y="247651"/>
            <a:ext cx="11348848" cy="7639050"/>
          </a:xfrm>
        </p:spPr>
        <p:txBody>
          <a:bodyPr>
            <a:normAutofit/>
          </a:bodyPr>
          <a:lstStyle/>
          <a:p>
            <a:pPr marL="0" indent="0">
              <a:buNone/>
            </a:pPr>
            <a:endParaRPr lang="fi-FI" sz="1600" dirty="0"/>
          </a:p>
          <a:p>
            <a:r>
              <a:rPr lang="fi-FI" sz="1600" dirty="0"/>
              <a:t>Työsuojelun vastuualueiden runkosuunnitelma 2024-2027</a:t>
            </a:r>
          </a:p>
          <a:p>
            <a:pPr lvl="1"/>
            <a:r>
              <a:rPr lang="fi-FI" sz="1600" dirty="0"/>
              <a:t>Runkosuunnitelma vuosille 2024-2027 määrittelee aluehallintovirastojen työsuojelun vastuualueiden strategiset tavoitteet. Runkosuunnitelman sisältöön vaikuttavat </a:t>
            </a:r>
            <a:r>
              <a:rPr lang="fi-FI" sz="1600" dirty="0" err="1"/>
              <a:t>hallitusohjelma,STM:n</a:t>
            </a:r>
            <a:r>
              <a:rPr lang="fi-FI" sz="1600" dirty="0"/>
              <a:t> strategia sekä strategiaa täsmentävinä työympäristön ja työhyvinvoinnin linjaukset vuoteen 2030. Lisäksi tehtiin toimintaympäristöanalyysi työsuojeluvalvontaan vaikuttavista työelämän muutoksista sekä oman toiminnan analyysi. </a:t>
            </a:r>
          </a:p>
          <a:p>
            <a:pPr lvl="1"/>
            <a:r>
              <a:rPr lang="fi-FI" sz="1600" dirty="0"/>
              <a:t>Aluehallintovirastojen työsuojelun vastuualueiden visio ”Tervettä työtä” kattaa vuodet 2020-2027. Runkosuunnitelmassa määritellyillä strategisilla tavoitteilla toteutetaan visiota vuosina 2024-2027. Vaikuttavuustavoitteet ja konkreettiset toimenpiteet mittareineen kuvataan vuosittaisessa tulossopimuksessa. Työsuojelun vastuualueiden visiossa tärkeimmiksi työsuojelun vastuualueiden toimintaan vaikuttaviksi ilmiöiksi on tunnistettu työolot, reilu työelämä, psykososiaalinen kuormitus, jatkuva uudistuminen, tieto ja digitalisaatio. </a:t>
            </a:r>
          </a:p>
          <a:p>
            <a:pPr lvl="1"/>
            <a:r>
              <a:rPr lang="fi-FI" sz="1600" dirty="0"/>
              <a:t>Kehittäminen tukee työsuojelun visioon perustuvia strategisia tavoitteita ja edistää niiden toteutumista. Toiminnan suunnittelussa ja kehittämisessä hyödynnetään tietoa ja digitalisaatiota sekä tehdään yhteistyötä sidosryhmien kanssa. Henkilöstön osaamisesta ja työhyvinvoinnista huolehtiminen ovat edellytyksiä tulokselliselle ja vaikuttavalle valvonnalle. </a:t>
            </a:r>
          </a:p>
          <a:p>
            <a:pPr lvl="1"/>
            <a:r>
              <a:rPr lang="fi-FI" sz="1600" dirty="0"/>
              <a:t>Merenkulun työsuojeluvalvontaa toteuttavat ESAVI, LSAVI, LSSAVI sekä PSAVI. Valvonta kohdistuu Suomen lipun alla liikennöiviin aluksiin, Traficomin virka-apupyynnöstä myös ulkomaiset alukset (MLC). Sisävesien valvonta, sekä miehitystodistuksiin lausuminen kuuluu </a:t>
            </a:r>
            <a:r>
              <a:rPr lang="fi-FI" sz="1600" dirty="0" err="1"/>
              <a:t>ESAVIn</a:t>
            </a:r>
            <a:r>
              <a:rPr lang="fi-FI" sz="1600" dirty="0"/>
              <a:t> vastuulle.</a:t>
            </a:r>
          </a:p>
          <a:p>
            <a:pPr lvl="1"/>
            <a:endParaRPr lang="fi-FI" sz="1600" dirty="0"/>
          </a:p>
          <a:p>
            <a:endParaRPr lang="fi-FI" sz="1600" dirty="0"/>
          </a:p>
        </p:txBody>
      </p:sp>
      <p:sp>
        <p:nvSpPr>
          <p:cNvPr id="3" name="Päivämäärän paikkamerkki 2">
            <a:extLst>
              <a:ext uri="{FF2B5EF4-FFF2-40B4-BE49-F238E27FC236}">
                <a16:creationId xmlns:a16="http://schemas.microsoft.com/office/drawing/2014/main" id="{026D95C0-2882-4937-A47E-AA66D447820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D5E04939-1E52-4A08-BF27-1F55B7A5A0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074353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95A8A2-4C45-42B3-97E1-B52EE4A15301}"/>
              </a:ext>
            </a:extLst>
          </p:cNvPr>
          <p:cNvSpPr>
            <a:spLocks noGrp="1"/>
          </p:cNvSpPr>
          <p:nvPr>
            <p:ph type="title"/>
          </p:nvPr>
        </p:nvSpPr>
        <p:spPr>
          <a:xfrm>
            <a:off x="5112113" y="252566"/>
            <a:ext cx="6720340" cy="1108800"/>
          </a:xfrm>
        </p:spPr>
        <p:txBody>
          <a:bodyPr/>
          <a:lstStyle/>
          <a:p>
            <a:pPr algn="ctr"/>
            <a:r>
              <a:rPr lang="fi-FI" dirty="0">
                <a:solidFill>
                  <a:srgbClr val="004042"/>
                </a:solidFill>
                <a:ea typeface="Verdana"/>
                <a:cs typeface="Verdana"/>
              </a:rPr>
              <a:t>Rajavartiolaitoksen tehtävät merellä </a:t>
            </a:r>
          </a:p>
        </p:txBody>
      </p:sp>
      <p:pic>
        <p:nvPicPr>
          <p:cNvPr id="6" name="Kuva 6">
            <a:extLst>
              <a:ext uri="{FF2B5EF4-FFF2-40B4-BE49-F238E27FC236}">
                <a16:creationId xmlns:a16="http://schemas.microsoft.com/office/drawing/2014/main" id="{57AD0FD6-C1DE-4E02-81D1-DD6EB651F1D6}"/>
              </a:ext>
            </a:extLst>
          </p:cNvPr>
          <p:cNvPicPr>
            <a:picLocks noGrp="1" noChangeAspect="1"/>
          </p:cNvPicPr>
          <p:nvPr>
            <p:ph idx="1"/>
          </p:nvPr>
        </p:nvPicPr>
        <p:blipFill>
          <a:blip r:embed="rId2"/>
          <a:stretch>
            <a:fillRect/>
          </a:stretch>
        </p:blipFill>
        <p:spPr>
          <a:xfrm>
            <a:off x="-72062" y="687085"/>
            <a:ext cx="5740619" cy="6136998"/>
          </a:xfrm>
          <a:prstGeom prst="rect">
            <a:avLst/>
          </a:prstGeom>
        </p:spPr>
      </p:pic>
      <p:sp>
        <p:nvSpPr>
          <p:cNvPr id="4" name="Päivämäärän paikkamerkki 3">
            <a:extLst>
              <a:ext uri="{FF2B5EF4-FFF2-40B4-BE49-F238E27FC236}">
                <a16:creationId xmlns:a16="http://schemas.microsoft.com/office/drawing/2014/main" id="{A3F196EC-F692-4998-8363-C541EBE81AF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4E9E37D-3AA9-454D-8134-D3A9AB9CC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8" name="Tekstiruutu 7">
            <a:extLst>
              <a:ext uri="{FF2B5EF4-FFF2-40B4-BE49-F238E27FC236}">
                <a16:creationId xmlns:a16="http://schemas.microsoft.com/office/drawing/2014/main" id="{8E76886D-6D7F-45CE-AE2E-4EC0E36E1D6C}"/>
              </a:ext>
            </a:extLst>
          </p:cNvPr>
          <p:cNvSpPr txBox="1"/>
          <p:nvPr/>
        </p:nvSpPr>
        <p:spPr>
          <a:xfrm>
            <a:off x="5740400" y="1126066"/>
            <a:ext cx="605729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33095" indent="-285750">
              <a:buFont typeface="Wingdings"/>
              <a:buChar char="Ø"/>
            </a:pPr>
            <a:r>
              <a:rPr lang="fi-FI" b="1" dirty="0">
                <a:solidFill>
                  <a:srgbClr val="006163"/>
                </a:solidFill>
              </a:rPr>
              <a:t>Rajaturvallisuustehtävät</a:t>
            </a:r>
            <a:endParaRPr lang="fi-FI" dirty="0">
              <a:solidFill>
                <a:srgbClr val="006163"/>
              </a:solidFill>
              <a:ea typeface="Verdana"/>
              <a:cs typeface="Verdana"/>
            </a:endParaRPr>
          </a:p>
          <a:p>
            <a:pPr marL="740410"/>
            <a:r>
              <a:rPr lang="fi-FI" dirty="0">
                <a:solidFill>
                  <a:srgbClr val="006163"/>
                </a:solidFill>
              </a:rPr>
              <a:t>•Rajavalvonta ja rajatarkastukset</a:t>
            </a:r>
            <a:endParaRPr lang="fi-FI" dirty="0">
              <a:solidFill>
                <a:srgbClr val="006163"/>
              </a:solidFill>
              <a:ea typeface="Verdana"/>
              <a:cs typeface="Verdana"/>
            </a:endParaRPr>
          </a:p>
          <a:p>
            <a:pPr marL="568960" indent="-285750">
              <a:buFont typeface="Wingdings"/>
              <a:buChar char="Ø"/>
            </a:pPr>
            <a:r>
              <a:rPr lang="fi-FI" b="1" dirty="0">
                <a:solidFill>
                  <a:srgbClr val="006163"/>
                </a:solidFill>
              </a:rPr>
              <a:t>Meripelastuksen johtaminen ja osallistuminen</a:t>
            </a:r>
            <a:endParaRPr lang="fi-FI" dirty="0">
              <a:solidFill>
                <a:srgbClr val="006163"/>
              </a:solidFill>
              <a:ea typeface="Verdana"/>
              <a:cs typeface="Verdana"/>
            </a:endParaRPr>
          </a:p>
          <a:p>
            <a:pPr marL="633095" indent="-285750">
              <a:buFont typeface="Wingdings"/>
              <a:buChar char="Ø"/>
            </a:pPr>
            <a:r>
              <a:rPr lang="fi-FI" b="1" dirty="0">
                <a:solidFill>
                  <a:srgbClr val="006163"/>
                </a:solidFill>
              </a:rPr>
              <a:t>Sotilaallinen maanpuolustus</a:t>
            </a:r>
            <a:endParaRPr lang="fi-FI" dirty="0">
              <a:solidFill>
                <a:srgbClr val="006163"/>
              </a:solidFill>
              <a:ea typeface="Verdana"/>
              <a:cs typeface="Verdana"/>
            </a:endParaRPr>
          </a:p>
          <a:p>
            <a:pPr marL="804545"/>
            <a:r>
              <a:rPr lang="fi-FI" dirty="0">
                <a:solidFill>
                  <a:srgbClr val="006163"/>
                </a:solidFill>
              </a:rPr>
              <a:t>•Aluevalvonta</a:t>
            </a:r>
            <a:endParaRPr lang="fi-FI" dirty="0">
              <a:solidFill>
                <a:srgbClr val="006163"/>
              </a:solidFill>
              <a:ea typeface="Verdana"/>
              <a:cs typeface="Verdana"/>
            </a:endParaRPr>
          </a:p>
          <a:p>
            <a:pPr marL="633095" indent="-285750">
              <a:buFont typeface="Wingdings"/>
              <a:buChar char="Ø"/>
            </a:pPr>
            <a:r>
              <a:rPr lang="fi-FI" b="1" dirty="0">
                <a:solidFill>
                  <a:srgbClr val="006163"/>
                </a:solidFill>
              </a:rPr>
              <a:t>Merelliset turvallisuustehtävät</a:t>
            </a:r>
            <a:endParaRPr lang="fi-FI" dirty="0">
              <a:solidFill>
                <a:srgbClr val="006163"/>
              </a:solidFill>
              <a:ea typeface="Verdana"/>
              <a:cs typeface="Verdana"/>
            </a:endParaRPr>
          </a:p>
          <a:p>
            <a:pPr marL="804545"/>
            <a:r>
              <a:rPr lang="fi-FI" dirty="0">
                <a:solidFill>
                  <a:srgbClr val="006163"/>
                </a:solidFill>
              </a:rPr>
              <a:t>•Talousvyöhykkeen valvonta</a:t>
            </a:r>
            <a:endParaRPr lang="fi-FI" dirty="0">
              <a:solidFill>
                <a:srgbClr val="006163"/>
              </a:solidFill>
              <a:ea typeface="Verdana"/>
              <a:cs typeface="Verdana"/>
            </a:endParaRPr>
          </a:p>
          <a:p>
            <a:pPr marL="804545"/>
            <a:r>
              <a:rPr lang="fi-FI" dirty="0">
                <a:solidFill>
                  <a:srgbClr val="006163"/>
                </a:solidFill>
              </a:rPr>
              <a:t>•Aluspäästöjen valvonta ja seuraamusmaksujen määrääminen</a:t>
            </a:r>
            <a:endParaRPr lang="fi-FI" dirty="0">
              <a:solidFill>
                <a:srgbClr val="006163"/>
              </a:solidFill>
              <a:ea typeface="Verdana"/>
              <a:cs typeface="Verdana"/>
            </a:endParaRPr>
          </a:p>
          <a:p>
            <a:pPr marL="804545"/>
            <a:r>
              <a:rPr lang="fi-FI" dirty="0">
                <a:solidFill>
                  <a:srgbClr val="006163"/>
                </a:solidFill>
              </a:rPr>
              <a:t>•Vesiliikenteen valvonta</a:t>
            </a:r>
            <a:endParaRPr lang="fi-FI" dirty="0">
              <a:solidFill>
                <a:srgbClr val="006163"/>
              </a:solidFill>
              <a:ea typeface="Verdana"/>
              <a:cs typeface="Verdana"/>
            </a:endParaRPr>
          </a:p>
          <a:p>
            <a:pPr marL="804545"/>
            <a:r>
              <a:rPr lang="fi-FI" dirty="0">
                <a:solidFill>
                  <a:srgbClr val="006163"/>
                </a:solidFill>
              </a:rPr>
              <a:t>•Ympäristövahinkojen torjuntatoimet avomerellä</a:t>
            </a:r>
            <a:endParaRPr lang="fi-FI" dirty="0">
              <a:solidFill>
                <a:srgbClr val="006163"/>
              </a:solidFill>
              <a:ea typeface="Verdana"/>
              <a:cs typeface="Verdana"/>
            </a:endParaRPr>
          </a:p>
          <a:p>
            <a:pPr marL="804545"/>
            <a:r>
              <a:rPr lang="fi-FI" dirty="0">
                <a:solidFill>
                  <a:srgbClr val="006163"/>
                </a:solidFill>
              </a:rPr>
              <a:t>•Metsästyksen ja kalastuksen valvonta</a:t>
            </a:r>
            <a:endParaRPr lang="fi-FI" dirty="0">
              <a:solidFill>
                <a:srgbClr val="006163"/>
              </a:solidFill>
              <a:ea typeface="Verdana"/>
              <a:cs typeface="Verdana"/>
            </a:endParaRPr>
          </a:p>
          <a:p>
            <a:pPr marL="804545"/>
            <a:r>
              <a:rPr lang="fi-FI" dirty="0">
                <a:solidFill>
                  <a:srgbClr val="006163"/>
                </a:solidFill>
              </a:rPr>
              <a:t>•Merenkulun turvatoimihälytysten vastaanotto</a:t>
            </a:r>
            <a:endParaRPr lang="fi-FI" dirty="0">
              <a:solidFill>
                <a:srgbClr val="006163"/>
              </a:solidFill>
              <a:ea typeface="Verdana"/>
              <a:cs typeface="Verdana"/>
            </a:endParaRPr>
          </a:p>
          <a:p>
            <a:pPr marL="804545"/>
            <a:r>
              <a:rPr lang="fi-FI" dirty="0">
                <a:solidFill>
                  <a:srgbClr val="006163"/>
                </a:solidFill>
              </a:rPr>
              <a:t>•Yleisen järjestyksen ja turvallisuuden tehtävät</a:t>
            </a:r>
            <a:endParaRPr lang="fi-FI" dirty="0">
              <a:solidFill>
                <a:srgbClr val="006163"/>
              </a:solidFill>
              <a:ea typeface="Verdana"/>
              <a:cs typeface="Verdana"/>
            </a:endParaRPr>
          </a:p>
          <a:p>
            <a:pPr marL="804545"/>
            <a:r>
              <a:rPr lang="fi-FI" dirty="0">
                <a:solidFill>
                  <a:srgbClr val="006163"/>
                </a:solidFill>
              </a:rPr>
              <a:t>•Tullitehtävät</a:t>
            </a:r>
            <a:endParaRPr lang="fi-FI" dirty="0">
              <a:solidFill>
                <a:srgbClr val="006163"/>
              </a:solidFill>
              <a:ea typeface="Verdana"/>
              <a:cs typeface="Verdana"/>
            </a:endParaRPr>
          </a:p>
          <a:p>
            <a:pPr algn="l"/>
            <a:endParaRPr lang="fi-FI" dirty="0">
              <a:solidFill>
                <a:srgbClr val="002060"/>
              </a:solidFill>
              <a:ea typeface="Verdana"/>
              <a:cs typeface="Verdana"/>
            </a:endParaRPr>
          </a:p>
        </p:txBody>
      </p:sp>
    </p:spTree>
    <p:extLst>
      <p:ext uri="{BB962C8B-B14F-4D97-AF65-F5344CB8AC3E}">
        <p14:creationId xmlns:p14="http://schemas.microsoft.com/office/powerpoint/2010/main" val="913607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637EE4-CA07-4EB3-928D-C388422B825C}"/>
              </a:ext>
            </a:extLst>
          </p:cNvPr>
          <p:cNvSpPr>
            <a:spLocks noGrp="1"/>
          </p:cNvSpPr>
          <p:nvPr>
            <p:ph type="title"/>
          </p:nvPr>
        </p:nvSpPr>
        <p:spPr>
          <a:xfrm>
            <a:off x="152381" y="176571"/>
            <a:ext cx="11749904" cy="540324"/>
          </a:xfrm>
        </p:spPr>
        <p:txBody>
          <a:bodyPr/>
          <a:lstStyle/>
          <a:p>
            <a:pPr algn="ctr"/>
            <a:r>
              <a:rPr lang="fi-FI" sz="2400" dirty="0">
                <a:solidFill>
                  <a:srgbClr val="004042"/>
                </a:solidFill>
                <a:ea typeface="Verdana"/>
                <a:cs typeface="Verdana"/>
              </a:rPr>
              <a:t>Rajavartiolaitoksen merellisen toiminnan ohjaus ja valvonta 1/2</a:t>
            </a:r>
            <a:endParaRPr lang="fi-FI" sz="3200" dirty="0">
              <a:solidFill>
                <a:srgbClr val="004042"/>
              </a:solidFill>
              <a:ea typeface="Verdana"/>
              <a:cs typeface="Verdana"/>
            </a:endParaRPr>
          </a:p>
        </p:txBody>
      </p:sp>
      <p:sp>
        <p:nvSpPr>
          <p:cNvPr id="3" name="Sisällön paikkamerkki 2">
            <a:extLst>
              <a:ext uri="{FF2B5EF4-FFF2-40B4-BE49-F238E27FC236}">
                <a16:creationId xmlns:a16="http://schemas.microsoft.com/office/drawing/2014/main" id="{8F97B82B-56FA-4864-A2F5-469D59464E34}"/>
              </a:ext>
            </a:extLst>
          </p:cNvPr>
          <p:cNvSpPr>
            <a:spLocks noGrp="1"/>
          </p:cNvSpPr>
          <p:nvPr>
            <p:ph idx="1"/>
          </p:nvPr>
        </p:nvSpPr>
        <p:spPr>
          <a:xfrm>
            <a:off x="304479" y="752071"/>
            <a:ext cx="11616857" cy="4437275"/>
          </a:xfrm>
        </p:spPr>
        <p:txBody>
          <a:bodyPr vert="horz" lIns="91440" tIns="45720" rIns="91440" bIns="45720" rtlCol="0" anchor="t">
            <a:noAutofit/>
          </a:bodyPr>
          <a:lstStyle/>
          <a:p>
            <a:pPr marL="269875" indent="-269875">
              <a:buNone/>
            </a:pPr>
            <a:r>
              <a:rPr lang="fi-FI" sz="1800" dirty="0">
                <a:solidFill>
                  <a:srgbClr val="004042"/>
                </a:solidFill>
                <a:ea typeface="Verdana"/>
                <a:cs typeface="Verdana"/>
              </a:rPr>
              <a:t>Rajavartiolaitoksen tavoitteet määritellään ensisijaisesti sen ja sisäministeriön välisessä tulossopimuksessa ja hallitusohjelmassa, sekä Rajavartiolaitosta koskevassa lainsäädännössä.</a:t>
            </a:r>
            <a:endParaRPr lang="fi-FI" dirty="0">
              <a:ea typeface="Verdana"/>
              <a:cs typeface="Verdana"/>
            </a:endParaRPr>
          </a:p>
          <a:p>
            <a:pPr marL="0" indent="0">
              <a:lnSpc>
                <a:spcPct val="100000"/>
              </a:lnSpc>
              <a:buNone/>
            </a:pPr>
            <a:r>
              <a:rPr lang="fi-FI" sz="1800" b="1" u="sng" dirty="0">
                <a:solidFill>
                  <a:srgbClr val="004042"/>
                </a:solidFill>
                <a:ea typeface="Verdana"/>
                <a:cs typeface="Verdana"/>
              </a:rPr>
              <a:t>Sisäinen ohjaus</a:t>
            </a:r>
            <a:endParaRPr lang="fi-FI" sz="1800" dirty="0">
              <a:solidFill>
                <a:srgbClr val="004042"/>
              </a:solidFill>
              <a:ea typeface="Verdana"/>
              <a:cs typeface="Verdana"/>
            </a:endParaRPr>
          </a:p>
          <a:p>
            <a:pPr marL="342900" indent="-342900">
              <a:lnSpc>
                <a:spcPct val="100000"/>
              </a:lnSpc>
              <a:buFont typeface="Wingdings" panose="05040102010807070707" pitchFamily="18" charset="2"/>
              <a:buChar char="Ø"/>
            </a:pPr>
            <a:r>
              <a:rPr lang="fi-FI" sz="1800" dirty="0">
                <a:solidFill>
                  <a:srgbClr val="004042"/>
                </a:solidFill>
                <a:ea typeface="Verdana"/>
                <a:cs typeface="Verdana"/>
              </a:rPr>
              <a:t>RVLPAK A.9 Rajavartiolaitoksen toiminnan ja tulosten seurantajärjestelmä</a:t>
            </a:r>
          </a:p>
          <a:p>
            <a:pPr marL="587375" indent="-171450">
              <a:lnSpc>
                <a:spcPct val="100000"/>
              </a:lnSpc>
              <a:buFont typeface="Arial" panose="05040102010807070707" pitchFamily="18" charset="2"/>
              <a:buChar char="•"/>
            </a:pPr>
            <a:r>
              <a:rPr lang="fi-FI" sz="1200" dirty="0">
                <a:solidFill>
                  <a:srgbClr val="004042"/>
                </a:solidFill>
                <a:ea typeface="Verdana"/>
                <a:cs typeface="Verdana"/>
              </a:rPr>
              <a:t>Toimintakertomus</a:t>
            </a:r>
          </a:p>
          <a:p>
            <a:pPr marL="587375" indent="-171450">
              <a:lnSpc>
                <a:spcPct val="100000"/>
              </a:lnSpc>
              <a:buFont typeface="Arial" panose="05040102010807070707" pitchFamily="18" charset="2"/>
              <a:buChar char="•"/>
            </a:pPr>
            <a:r>
              <a:rPr lang="fi-FI" sz="1200" dirty="0">
                <a:solidFill>
                  <a:srgbClr val="004042"/>
                </a:solidFill>
                <a:ea typeface="Verdana"/>
                <a:cs typeface="Verdana"/>
              </a:rPr>
              <a:t>Tulostietojärjestelmä</a:t>
            </a:r>
          </a:p>
          <a:p>
            <a:pPr marL="587375" indent="-171450">
              <a:lnSpc>
                <a:spcPct val="100000"/>
              </a:lnSpc>
              <a:buFont typeface="Arial" panose="05040102010807070707" pitchFamily="18" charset="2"/>
              <a:buChar char="•"/>
            </a:pPr>
            <a:r>
              <a:rPr lang="fi-FI" sz="1200" dirty="0">
                <a:solidFill>
                  <a:srgbClr val="004042"/>
                </a:solidFill>
                <a:ea typeface="Verdana"/>
                <a:cs typeface="Verdana"/>
              </a:rPr>
              <a:t>Tuloksellisuuden laskenta</a:t>
            </a:r>
          </a:p>
          <a:p>
            <a:pPr marL="587375" indent="-171450">
              <a:lnSpc>
                <a:spcPct val="100000"/>
              </a:lnSpc>
              <a:buFont typeface="Arial" panose="05040102010807070707" pitchFamily="18" charset="2"/>
              <a:buChar char="•"/>
            </a:pPr>
            <a:r>
              <a:rPr lang="fi-FI" sz="1200" dirty="0">
                <a:solidFill>
                  <a:srgbClr val="004042"/>
                </a:solidFill>
                <a:ea typeface="Verdana"/>
                <a:cs typeface="Verdana"/>
              </a:rPr>
              <a:t>Yhteiskunnallisen vaikuttavuuden mittaaminen</a:t>
            </a:r>
          </a:p>
          <a:p>
            <a:pPr marL="342900" indent="-342900">
              <a:buFont typeface="Wingdings" panose="05040102010807070707" pitchFamily="18" charset="2"/>
              <a:buChar char="Ø"/>
            </a:pPr>
            <a:r>
              <a:rPr lang="fi-FI" sz="1800" dirty="0">
                <a:solidFill>
                  <a:srgbClr val="004042"/>
                </a:solidFill>
                <a:ea typeface="Verdana"/>
                <a:cs typeface="Verdana"/>
              </a:rPr>
              <a:t>RVLPAK A.21 Rajavartiolaitoksen sisäinen valvonta</a:t>
            </a:r>
          </a:p>
          <a:p>
            <a:pPr marL="587375" indent="-171450">
              <a:buFont typeface="Arial" panose="05040102010807070707" pitchFamily="18" charset="2"/>
              <a:buChar char="•"/>
            </a:pPr>
            <a:r>
              <a:rPr lang="fi-FI" sz="1200" dirty="0">
                <a:solidFill>
                  <a:srgbClr val="004042"/>
                </a:solidFill>
                <a:ea typeface="Verdana"/>
                <a:cs typeface="Verdana"/>
              </a:rPr>
              <a:t>COSO </a:t>
            </a:r>
            <a:r>
              <a:rPr lang="fi-FI" sz="1200" err="1">
                <a:solidFill>
                  <a:srgbClr val="004042"/>
                </a:solidFill>
                <a:ea typeface="Verdana"/>
                <a:cs typeface="Verdana"/>
              </a:rPr>
              <a:t>Internal</a:t>
            </a:r>
            <a:r>
              <a:rPr lang="fi-FI" sz="1200" dirty="0">
                <a:solidFill>
                  <a:srgbClr val="004042"/>
                </a:solidFill>
                <a:ea typeface="Verdana"/>
                <a:cs typeface="Verdana"/>
              </a:rPr>
              <a:t> </a:t>
            </a:r>
            <a:r>
              <a:rPr lang="fi-FI" sz="1200" err="1">
                <a:solidFill>
                  <a:srgbClr val="004042"/>
                </a:solidFill>
                <a:ea typeface="Verdana"/>
                <a:cs typeface="Verdana"/>
              </a:rPr>
              <a:t>control</a:t>
            </a:r>
            <a:r>
              <a:rPr lang="fi-FI" sz="1200" dirty="0">
                <a:solidFill>
                  <a:srgbClr val="004042"/>
                </a:solidFill>
                <a:ea typeface="Verdana"/>
                <a:cs typeface="Verdana"/>
              </a:rPr>
              <a:t> (IC) –malli</a:t>
            </a:r>
          </a:p>
          <a:p>
            <a:pPr marL="587375" indent="-171450">
              <a:buFont typeface="Arial" panose="05040102010807070707" pitchFamily="18" charset="2"/>
              <a:buChar char="•"/>
            </a:pPr>
            <a:r>
              <a:rPr lang="fi-FI" sz="1200" dirty="0">
                <a:solidFill>
                  <a:srgbClr val="004042"/>
                </a:solidFill>
                <a:ea typeface="Verdana"/>
                <a:cs typeface="Verdana"/>
              </a:rPr>
              <a:t>Rajavartiolaitoksen riskienhallinnan toteutuksessa sovelletaan yleisesti käytettyä ISO 31000:2009 standardia</a:t>
            </a:r>
          </a:p>
          <a:p>
            <a:pPr marL="342900" indent="-342900">
              <a:buFont typeface="Wingdings" panose="05040102010807070707" pitchFamily="18" charset="2"/>
              <a:buChar char="Ø"/>
            </a:pPr>
            <a:r>
              <a:rPr lang="fi-FI" sz="1800" dirty="0">
                <a:solidFill>
                  <a:srgbClr val="004042"/>
                </a:solidFill>
                <a:ea typeface="Verdana"/>
                <a:cs typeface="Verdana"/>
              </a:rPr>
              <a:t>RVLPAK A.22 Sisäinen laillisuusvalvonta Rajavartiolaitoksessa</a:t>
            </a:r>
          </a:p>
          <a:p>
            <a:pPr marL="342900" indent="-342900">
              <a:buFont typeface="Wingdings" panose="05040102010807070707" pitchFamily="18" charset="2"/>
              <a:buChar char="Ø"/>
            </a:pPr>
            <a:r>
              <a:rPr lang="fi-FI" sz="1800" dirty="0">
                <a:solidFill>
                  <a:srgbClr val="004042"/>
                </a:solidFill>
                <a:ea typeface="Verdana"/>
                <a:cs typeface="Verdana"/>
              </a:rPr>
              <a:t>RVLPAK C.4 Rajavartiolaitoksen rikostorjunta</a:t>
            </a:r>
          </a:p>
          <a:p>
            <a:pPr marL="342900" indent="-342900">
              <a:buFont typeface="Wingdings" panose="05040102010807070707" pitchFamily="18" charset="2"/>
              <a:buChar char="Ø"/>
            </a:pPr>
            <a:r>
              <a:rPr lang="fi-FI" sz="1800" dirty="0">
                <a:solidFill>
                  <a:srgbClr val="004042"/>
                </a:solidFill>
                <a:ea typeface="Verdana"/>
                <a:cs typeface="Verdana"/>
              </a:rPr>
              <a:t>RVLPAK C.16 Meripelastustoimen ja ympäristövahinkojen pelastustoiminnan johtamisjärjestelmä</a:t>
            </a:r>
          </a:p>
          <a:p>
            <a:pPr marL="342900" indent="-342900">
              <a:buFont typeface="Wingdings" panose="05040102010807070707" pitchFamily="18" charset="2"/>
              <a:buChar char="Ø"/>
            </a:pPr>
            <a:endParaRPr lang="fi-FI" sz="1200" dirty="0">
              <a:solidFill>
                <a:srgbClr val="004042"/>
              </a:solidFill>
              <a:ea typeface="Verdana"/>
              <a:cs typeface="Verdana"/>
            </a:endParaRPr>
          </a:p>
          <a:p>
            <a:pPr marL="0" indent="-269875"/>
            <a:endParaRPr lang="fi-FI" sz="1200" dirty="0">
              <a:ea typeface="Verdana"/>
              <a:cs typeface="Verdana"/>
            </a:endParaRP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2212895A-D79E-4649-A0C1-FBA01D7D23B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3F5F2803-268E-4335-82C0-0B35569407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6">
            <a:extLst>
              <a:ext uri="{FF2B5EF4-FFF2-40B4-BE49-F238E27FC236}">
                <a16:creationId xmlns:a16="http://schemas.microsoft.com/office/drawing/2014/main" id="{D49ECB74-00B4-4EF3-BB41-C45F41B5B48E}"/>
              </a:ext>
            </a:extLst>
          </p:cNvPr>
          <p:cNvPicPr>
            <a:picLocks noChangeAspect="1"/>
          </p:cNvPicPr>
          <p:nvPr/>
        </p:nvPicPr>
        <p:blipFill>
          <a:blip r:embed="rId2"/>
          <a:stretch>
            <a:fillRect/>
          </a:stretch>
        </p:blipFill>
        <p:spPr>
          <a:xfrm>
            <a:off x="9729863" y="2402492"/>
            <a:ext cx="2190750" cy="504825"/>
          </a:xfrm>
          <a:prstGeom prst="rect">
            <a:avLst/>
          </a:prstGeom>
        </p:spPr>
      </p:pic>
    </p:spTree>
    <p:extLst>
      <p:ext uri="{BB962C8B-B14F-4D97-AF65-F5344CB8AC3E}">
        <p14:creationId xmlns:p14="http://schemas.microsoft.com/office/powerpoint/2010/main" val="129357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74BB5A-C815-4C9B-814E-85D7A2613EEE}"/>
              </a:ext>
            </a:extLst>
          </p:cNvPr>
          <p:cNvSpPr>
            <a:spLocks noGrp="1"/>
          </p:cNvSpPr>
          <p:nvPr>
            <p:ph type="title"/>
          </p:nvPr>
        </p:nvSpPr>
        <p:spPr>
          <a:xfrm>
            <a:off x="515238" y="188667"/>
            <a:ext cx="11350761" cy="661277"/>
          </a:xfrm>
        </p:spPr>
        <p:txBody>
          <a:bodyPr/>
          <a:lstStyle/>
          <a:p>
            <a:pPr algn="ctr"/>
            <a:r>
              <a:rPr lang="fi-FI" sz="2400" dirty="0">
                <a:solidFill>
                  <a:srgbClr val="004042"/>
                </a:solidFill>
                <a:ea typeface="Verdana"/>
                <a:cs typeface="Verdana"/>
              </a:rPr>
              <a:t>Rajavartiolaitoksen merellisen toiminnan ohjaus ja valvonta 2/2</a:t>
            </a:r>
            <a:endParaRPr lang="fi-FI" sz="3200" dirty="0">
              <a:solidFill>
                <a:srgbClr val="004042"/>
              </a:solidFill>
              <a:ea typeface="Verdana"/>
              <a:cs typeface="Verdana"/>
            </a:endParaRPr>
          </a:p>
        </p:txBody>
      </p:sp>
      <p:sp>
        <p:nvSpPr>
          <p:cNvPr id="3" name="Sisällön paikkamerkki 2">
            <a:extLst>
              <a:ext uri="{FF2B5EF4-FFF2-40B4-BE49-F238E27FC236}">
                <a16:creationId xmlns:a16="http://schemas.microsoft.com/office/drawing/2014/main" id="{8962CE5A-5254-41BA-8758-FD93ADA0320D}"/>
              </a:ext>
            </a:extLst>
          </p:cNvPr>
          <p:cNvSpPr>
            <a:spLocks noGrp="1"/>
          </p:cNvSpPr>
          <p:nvPr>
            <p:ph idx="1"/>
          </p:nvPr>
        </p:nvSpPr>
        <p:spPr>
          <a:xfrm>
            <a:off x="624095" y="1336120"/>
            <a:ext cx="10746000" cy="4437275"/>
          </a:xfrm>
        </p:spPr>
        <p:txBody>
          <a:bodyPr vert="horz" lIns="91440" tIns="45720" rIns="91440" bIns="45720" rtlCol="0" anchor="t">
            <a:noAutofit/>
          </a:bodyPr>
          <a:lstStyle/>
          <a:p>
            <a:pPr marL="342900" indent="-342900">
              <a:buFont typeface="Wingdings" panose="05040102010807070707" pitchFamily="18" charset="2"/>
              <a:buChar char="Ø"/>
            </a:pPr>
            <a:r>
              <a:rPr lang="fi-FI" dirty="0">
                <a:solidFill>
                  <a:srgbClr val="004042"/>
                </a:solidFill>
                <a:ea typeface="Verdana"/>
                <a:cs typeface="Verdana"/>
              </a:rPr>
              <a:t>RVLPAK C.17 Rekisterien ja matkapuhelinpaikannuksen hyödyntäminen meripelastustoimen tehtävissä sekä meripelastustapahtumien taltiointi</a:t>
            </a:r>
            <a:endParaRPr lang="en-US">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RVLPAK C.18 Hallinnollinen öljypäästömaksu</a:t>
            </a:r>
            <a:endParaRPr lang="en-US">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RVLPAK C.19 Rajavartiolaitoksen meriturvallisuusjärjestelmä</a:t>
            </a:r>
            <a:endParaRPr lang="en-US">
              <a:solidFill>
                <a:srgbClr val="004042"/>
              </a:solidFill>
              <a:ea typeface="Verdana"/>
              <a:cs typeface="Verdana"/>
            </a:endParaRPr>
          </a:p>
          <a:p>
            <a:pPr marL="758825" indent="-342900">
              <a:lnSpc>
                <a:spcPct val="112999"/>
              </a:lnSpc>
              <a:buFont typeface="Arial" panose="05040102010807070707" pitchFamily="18" charset="2"/>
              <a:buChar char="•"/>
            </a:pPr>
            <a:r>
              <a:rPr lang="fi-FI" sz="1400" dirty="0">
                <a:solidFill>
                  <a:srgbClr val="004042"/>
                </a:solidFill>
                <a:ea typeface="Verdana"/>
                <a:cs typeface="Verdana"/>
              </a:rPr>
              <a:t>Auditoitu </a:t>
            </a:r>
            <a:r>
              <a:rPr lang="fi-FI" sz="1400" dirty="0" err="1">
                <a:solidFill>
                  <a:srgbClr val="004042"/>
                </a:solidFill>
                <a:ea typeface="Verdana"/>
                <a:cs typeface="Verdana"/>
              </a:rPr>
              <a:t>Traficomin</a:t>
            </a:r>
            <a:r>
              <a:rPr lang="fi-FI" sz="1400" dirty="0">
                <a:solidFill>
                  <a:srgbClr val="004042"/>
                </a:solidFill>
                <a:ea typeface="Verdana"/>
                <a:cs typeface="Verdana"/>
              </a:rPr>
              <a:t> toimesta 2023</a:t>
            </a:r>
            <a:endParaRPr lang="en-US" sz="1400">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RVLPAK C.22 Meripelastustoimen ja ympäristövahinkojen pelastustoiminnan koulutusjärjestelmä</a:t>
            </a:r>
            <a:endParaRPr lang="en-US">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Etsintä- ja pelastusyksiköiden katselmointijärjestelmä – koskee ilma- ja pinta-aluksia sekä organisaatioita</a:t>
            </a:r>
            <a:endParaRPr lang="en-US">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Meripelastustehtävien analysointi ja laadunarviointi vuosittain (</a:t>
            </a:r>
            <a:r>
              <a:rPr lang="fi-FI" dirty="0" err="1">
                <a:solidFill>
                  <a:srgbClr val="004042"/>
                </a:solidFill>
                <a:ea typeface="Verdana"/>
                <a:cs typeface="Verdana"/>
              </a:rPr>
              <a:t>RVL:n</a:t>
            </a:r>
            <a:r>
              <a:rPr lang="fi-FI" dirty="0">
                <a:solidFill>
                  <a:srgbClr val="004042"/>
                </a:solidFill>
                <a:ea typeface="Verdana"/>
                <a:cs typeface="Verdana"/>
              </a:rPr>
              <a:t> toimintakäskyn mukaisesti –&gt; Raja- ja merivartiokoulu laatii analyysin meripelastuksen johtokeskusten toiminnasta)</a:t>
            </a:r>
          </a:p>
        </p:txBody>
      </p:sp>
      <p:sp>
        <p:nvSpPr>
          <p:cNvPr id="4" name="Päivämäärän paikkamerkki 3">
            <a:extLst>
              <a:ext uri="{FF2B5EF4-FFF2-40B4-BE49-F238E27FC236}">
                <a16:creationId xmlns:a16="http://schemas.microsoft.com/office/drawing/2014/main" id="{5AED08D3-B6E0-4312-9F24-18C7FCFF06A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05F0F13-EC38-40D8-8167-7DFD7FFF7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912164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E53C44-8502-46F3-98F2-C4636D7B6EC8}"/>
              </a:ext>
            </a:extLst>
          </p:cNvPr>
          <p:cNvSpPr>
            <a:spLocks noGrp="1"/>
          </p:cNvSpPr>
          <p:nvPr>
            <p:ph type="title"/>
          </p:nvPr>
        </p:nvSpPr>
        <p:spPr/>
        <p:txBody>
          <a:bodyPr/>
          <a:lstStyle/>
          <a:p>
            <a:r>
              <a:rPr lang="fi-FI" dirty="0"/>
              <a:t>Syke</a:t>
            </a:r>
          </a:p>
        </p:txBody>
      </p:sp>
      <p:sp>
        <p:nvSpPr>
          <p:cNvPr id="3" name="Sisällön paikkamerkki 2">
            <a:extLst>
              <a:ext uri="{FF2B5EF4-FFF2-40B4-BE49-F238E27FC236}">
                <a16:creationId xmlns:a16="http://schemas.microsoft.com/office/drawing/2014/main" id="{71093D7E-7A9D-4AFE-9B7A-C802900BAA9A}"/>
              </a:ext>
            </a:extLst>
          </p:cNvPr>
          <p:cNvSpPr>
            <a:spLocks noGrp="1"/>
          </p:cNvSpPr>
          <p:nvPr>
            <p:ph idx="1"/>
          </p:nvPr>
        </p:nvSpPr>
        <p:spPr>
          <a:xfrm>
            <a:off x="558000" y="1309275"/>
            <a:ext cx="10746000" cy="4437275"/>
          </a:xfrm>
        </p:spPr>
        <p:txBody>
          <a:bodyPr vert="horz" lIns="91440" tIns="45720" rIns="91440" bIns="45720" rtlCol="0" anchor="t">
            <a:noAutofit/>
          </a:bodyPr>
          <a:lstStyle/>
          <a:p>
            <a:r>
              <a:rPr lang="fi-FI" dirty="0"/>
              <a:t>Valmius ympäristövahinkojen torjuntatoimiin</a:t>
            </a:r>
          </a:p>
          <a:p>
            <a:pPr marL="269875" indent="-269875"/>
            <a:r>
              <a:rPr lang="fi-FI" dirty="0">
                <a:ea typeface="Verdana"/>
                <a:cs typeface="Verdana"/>
              </a:rPr>
              <a:t>Ympäristövahinkojen torjuntavalmiuteen Syke tarjoaa asiantuntemusta liittyen öljypäästöjen ympäristövaikutusten seurantaan ja suojapaikkapäätösten </a:t>
            </a:r>
            <a:r>
              <a:rPr lang="fi-FI" dirty="0" err="1">
                <a:ea typeface="Verdana"/>
                <a:cs typeface="Verdana"/>
              </a:rPr>
              <a:t>val-misteluun</a:t>
            </a:r>
            <a:r>
              <a:rPr lang="fi-FI" dirty="0">
                <a:ea typeface="Verdana"/>
                <a:cs typeface="Verdana"/>
              </a:rPr>
              <a:t>. </a:t>
            </a:r>
          </a:p>
          <a:p>
            <a:pPr marL="269875" indent="-269875"/>
            <a:r>
              <a:rPr lang="fi-FI" dirty="0">
                <a:ea typeface="Verdana"/>
                <a:cs typeface="Verdana"/>
              </a:rPr>
              <a:t>Suomen ympäristökeskus vastaa ympäristövahingon vaaraa ai-</a:t>
            </a:r>
            <a:r>
              <a:rPr lang="fi-FI" dirty="0" err="1">
                <a:ea typeface="Verdana"/>
                <a:cs typeface="Verdana"/>
              </a:rPr>
              <a:t>heuttavien</a:t>
            </a:r>
            <a:r>
              <a:rPr lang="fi-FI" dirty="0">
                <a:ea typeface="Verdana"/>
                <a:cs typeface="Verdana"/>
              </a:rPr>
              <a:t> hylkyjen seurannasta ja saneerauksesta, sekä öljy- tai muun </a:t>
            </a:r>
            <a:r>
              <a:rPr lang="fi-FI" dirty="0" err="1">
                <a:ea typeface="Verdana"/>
                <a:cs typeface="Verdana"/>
              </a:rPr>
              <a:t>kemi</a:t>
            </a:r>
            <a:r>
              <a:rPr lang="fi-FI" dirty="0">
                <a:ea typeface="Verdana"/>
                <a:cs typeface="Verdana"/>
              </a:rPr>
              <a:t>-kaalivahingon seurauksena likaantuneiden eläinten hoitamisen järjestämisestä. (YSL 21 § 963/2022).</a:t>
            </a:r>
          </a:p>
          <a:p>
            <a:pPr marL="269875" indent="-269875"/>
            <a:r>
              <a:rPr lang="fi-FI" dirty="0">
                <a:ea typeface="Verdana"/>
                <a:cs typeface="Verdana"/>
              </a:rPr>
              <a:t>Syke osallistuu yhdessä Liikenne- ja viestintäviraston ja Puolustusvoimien kanssa </a:t>
            </a:r>
            <a:r>
              <a:rPr lang="fi-FI" dirty="0" err="1">
                <a:ea typeface="Verdana"/>
                <a:cs typeface="Verdana"/>
              </a:rPr>
              <a:t>alusöljy</a:t>
            </a:r>
            <a:r>
              <a:rPr lang="fi-FI" dirty="0">
                <a:ea typeface="Verdana"/>
                <a:cs typeface="Verdana"/>
              </a:rPr>
              <a:t>- ja aluskemikaalivahinkojen torjuntaan siten kuin pelastuslaissa tai muussa laissa tarkemmin säädetään. Pelastuslaki 46 § (28.12.2018/1353)</a:t>
            </a:r>
          </a:p>
          <a:p>
            <a:pPr marL="269875" indent="-269875"/>
            <a:r>
              <a:rPr lang="fi-FI" dirty="0">
                <a:ea typeface="Verdana"/>
                <a:cs typeface="Verdana"/>
              </a:rPr>
              <a:t>Syke hallinnoi Suomen valtion omistamaa merentutkimusalus </a:t>
            </a:r>
            <a:r>
              <a:rPr lang="fi-FI" dirty="0" err="1">
                <a:ea typeface="Verdana"/>
                <a:cs typeface="Verdana"/>
              </a:rPr>
              <a:t>Arandaa</a:t>
            </a:r>
            <a:r>
              <a:rPr lang="fi-FI" dirty="0">
                <a:ea typeface="Verdana"/>
                <a:cs typeface="Verdana"/>
              </a:rPr>
              <a:t>. </a:t>
            </a:r>
          </a:p>
          <a:p>
            <a:pPr marL="0" indent="0">
              <a:buNone/>
            </a:pPr>
            <a:endParaRPr lang="fi-FI" dirty="0">
              <a:ea typeface="Verdana"/>
              <a:cs typeface="Verdana"/>
            </a:endParaRPr>
          </a:p>
          <a:p>
            <a:pPr marL="269875" indent="-269875"/>
            <a:endParaRPr lang="fi-FI" dirty="0">
              <a:ea typeface="Verdana"/>
              <a:cs typeface="Verdana"/>
            </a:endParaRP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CA03F9ED-1D8C-45B1-A477-DEDC89FDD96E}"/>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236CB7C-ABC8-43FB-B5A5-32F8536E9B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240536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Merenkulun hallinnon toiminnan jatkuva parantaminen</a:t>
            </a: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6" name="Kaaviokuva 5"/>
          <p:cNvGraphicFramePr/>
          <p:nvPr>
            <p:extLst>
              <p:ext uri="{D42A27DB-BD31-4B8C-83A1-F6EECF244321}">
                <p14:modId xmlns:p14="http://schemas.microsoft.com/office/powerpoint/2010/main" val="3892005058"/>
              </p:ext>
            </p:extLst>
          </p:nvPr>
        </p:nvGraphicFramePr>
        <p:xfrm>
          <a:off x="2633345" y="1459058"/>
          <a:ext cx="6262955" cy="5134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llipsi 2">
            <a:extLst>
              <a:ext uri="{FF2B5EF4-FFF2-40B4-BE49-F238E27FC236}">
                <a16:creationId xmlns:a16="http://schemas.microsoft.com/office/drawing/2014/main" id="{56085427-0950-4ACC-97D0-6E1FE57E2291}"/>
              </a:ext>
            </a:extLst>
          </p:cNvPr>
          <p:cNvSpPr/>
          <p:nvPr/>
        </p:nvSpPr>
        <p:spPr>
          <a:xfrm>
            <a:off x="6705600" y="3886200"/>
            <a:ext cx="2190700" cy="1108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4014785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7A1CDA-EC13-421A-BCFE-EDD37D75C2C9}"/>
              </a:ext>
            </a:extLst>
          </p:cNvPr>
          <p:cNvSpPr>
            <a:spLocks noGrp="1"/>
          </p:cNvSpPr>
          <p:nvPr>
            <p:ph type="title"/>
          </p:nvPr>
        </p:nvSpPr>
        <p:spPr>
          <a:xfrm>
            <a:off x="612000" y="451744"/>
            <a:ext cx="7381930" cy="5713569"/>
          </a:xfrm>
        </p:spPr>
        <p:txBody>
          <a:bodyPr/>
          <a:lstStyle/>
          <a:p>
            <a:r>
              <a:rPr lang="fi-FI" dirty="0"/>
              <a:t>Pelastuslaitosten haasteet</a:t>
            </a:r>
          </a:p>
        </p:txBody>
      </p:sp>
      <p:sp>
        <p:nvSpPr>
          <p:cNvPr id="3" name="Sisällön paikkamerkki 2">
            <a:extLst>
              <a:ext uri="{FF2B5EF4-FFF2-40B4-BE49-F238E27FC236}">
                <a16:creationId xmlns:a16="http://schemas.microsoft.com/office/drawing/2014/main" id="{B9134D8F-6C90-4686-803F-2E33CF78857E}"/>
              </a:ext>
            </a:extLst>
          </p:cNvPr>
          <p:cNvSpPr>
            <a:spLocks noGrp="1"/>
          </p:cNvSpPr>
          <p:nvPr>
            <p:ph idx="1"/>
          </p:nvPr>
        </p:nvSpPr>
        <p:spPr>
          <a:xfrm>
            <a:off x="612000" y="1442416"/>
            <a:ext cx="7381930" cy="5024088"/>
          </a:xfrm>
        </p:spPr>
        <p:txBody>
          <a:bodyPr/>
          <a:lstStyle/>
          <a:p>
            <a:r>
              <a:rPr lang="fi-FI" dirty="0"/>
              <a:t>Rahoitus, rahoitus, rahoitus…</a:t>
            </a:r>
          </a:p>
          <a:p>
            <a:r>
              <a:rPr lang="fi-FI" dirty="0"/>
              <a:t>Tulee varautua uusiutuvien- ja biopohjaisten polttoaineiden vaatimaan uuteen keräyskalustoon, fossiilisten polttoaineiden keruukaluston uusimista unohtamatta</a:t>
            </a:r>
          </a:p>
          <a:p>
            <a:r>
              <a:rPr lang="fi-FI" dirty="0"/>
              <a:t>Aluskalustoa uusittava vastaamaan nykyisiä ja tulevia haasteita</a:t>
            </a:r>
          </a:p>
          <a:p>
            <a:r>
              <a:rPr lang="fi-FI" dirty="0"/>
              <a:t>Koulutus, harjoittelu ja kaluston ylläpito</a:t>
            </a:r>
          </a:p>
          <a:p>
            <a:r>
              <a:rPr lang="fi-FI" dirty="0"/>
              <a:t>ÖSRA/Uusi YVT-rahasto</a:t>
            </a:r>
          </a:p>
          <a:p>
            <a:r>
              <a:rPr lang="fi-FI" dirty="0" err="1"/>
              <a:t>Trafi</a:t>
            </a:r>
            <a:endParaRPr lang="fi-FI" dirty="0"/>
          </a:p>
          <a:p>
            <a:r>
              <a:rPr lang="fi-FI" dirty="0"/>
              <a:t>Pelastusopisto</a:t>
            </a:r>
          </a:p>
          <a:p>
            <a:endParaRPr lang="fi-FI" dirty="0"/>
          </a:p>
        </p:txBody>
      </p:sp>
      <p:sp>
        <p:nvSpPr>
          <p:cNvPr id="4" name="Päivämäärän paikkamerkki 3">
            <a:extLst>
              <a:ext uri="{FF2B5EF4-FFF2-40B4-BE49-F238E27FC236}">
                <a16:creationId xmlns:a16="http://schemas.microsoft.com/office/drawing/2014/main" id="{A8BCB817-73F0-4BE3-9349-08F73B398FE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3F73B8F1-B6F7-4EC0-8F1B-F11B48861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7" name="Kuva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57972" y="5541"/>
            <a:ext cx="4034028" cy="6320028"/>
          </a:xfrm>
          <a:prstGeom prst="rect">
            <a:avLst/>
          </a:prstGeom>
        </p:spPr>
      </p:pic>
    </p:spTree>
    <p:extLst>
      <p:ext uri="{BB962C8B-B14F-4D97-AF65-F5344CB8AC3E}">
        <p14:creationId xmlns:p14="http://schemas.microsoft.com/office/powerpoint/2010/main" val="3624027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Ellipsi 5">
            <a:extLst>
              <a:ext uri="{FF2B5EF4-FFF2-40B4-BE49-F238E27FC236}">
                <a16:creationId xmlns:a16="http://schemas.microsoft.com/office/drawing/2014/main" id="{6F97AFC5-C8D7-4891-BB03-1766D1B89D8A}"/>
              </a:ext>
            </a:extLst>
          </p:cNvPr>
          <p:cNvSpPr/>
          <p:nvPr/>
        </p:nvSpPr>
        <p:spPr>
          <a:xfrm>
            <a:off x="35738" y="2400299"/>
            <a:ext cx="533400" cy="523875"/>
          </a:xfrm>
          <a:prstGeom prst="ellipse">
            <a:avLst/>
          </a:prstGeom>
          <a:solidFill>
            <a:srgbClr val="EC01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7" name="Tekstiruutu 6">
            <a:extLst>
              <a:ext uri="{FF2B5EF4-FFF2-40B4-BE49-F238E27FC236}">
                <a16:creationId xmlns:a16="http://schemas.microsoft.com/office/drawing/2014/main" id="{18E1F1EF-EB21-4256-92C8-865777D7E990}"/>
              </a:ext>
            </a:extLst>
          </p:cNvPr>
          <p:cNvSpPr txBox="1"/>
          <p:nvPr/>
        </p:nvSpPr>
        <p:spPr>
          <a:xfrm rot="16200000">
            <a:off x="-697687" y="1124609"/>
            <a:ext cx="2000250" cy="369332"/>
          </a:xfrm>
          <a:prstGeom prst="rect">
            <a:avLst/>
          </a:prstGeom>
          <a:solidFill>
            <a:schemeClr val="accent2"/>
          </a:solidFill>
        </p:spPr>
        <p:txBody>
          <a:bodyPr wrap="square" rtlCol="0">
            <a:spAutoFit/>
          </a:bodyPr>
          <a:lstStyle/>
          <a:p>
            <a:pPr algn="l"/>
            <a:r>
              <a:rPr lang="fi-FI" dirty="0">
                <a:solidFill>
                  <a:schemeClr val="bg1"/>
                </a:solidFill>
              </a:rPr>
              <a:t>Täytä tähän</a:t>
            </a:r>
          </a:p>
        </p:txBody>
      </p:sp>
      <p:pic>
        <p:nvPicPr>
          <p:cNvPr id="16" name="Kuva 16">
            <a:extLst>
              <a:ext uri="{FF2B5EF4-FFF2-40B4-BE49-F238E27FC236}">
                <a16:creationId xmlns:a16="http://schemas.microsoft.com/office/drawing/2014/main" id="{2DA772D5-E6F6-4665-817B-1B57FECCB526}"/>
              </a:ext>
            </a:extLst>
          </p:cNvPr>
          <p:cNvPicPr>
            <a:picLocks noGrp="1" noChangeAspect="1"/>
          </p:cNvPicPr>
          <p:nvPr>
            <p:ph idx="1"/>
          </p:nvPr>
        </p:nvPicPr>
        <p:blipFill>
          <a:blip r:embed="rId2"/>
          <a:stretch>
            <a:fillRect/>
          </a:stretch>
        </p:blipFill>
        <p:spPr>
          <a:xfrm>
            <a:off x="-5356" y="-2420"/>
            <a:ext cx="12192377" cy="6864386"/>
          </a:xfrm>
          <a:prstGeom prst="rect">
            <a:avLst/>
          </a:prstGeom>
        </p:spPr>
      </p:pic>
    </p:spTree>
    <p:extLst>
      <p:ext uri="{BB962C8B-B14F-4D97-AF65-F5344CB8AC3E}">
        <p14:creationId xmlns:p14="http://schemas.microsoft.com/office/powerpoint/2010/main" val="3002897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B333AE-322F-4E87-9778-0D874EA5E2D5}"/>
              </a:ext>
            </a:extLst>
          </p:cNvPr>
          <p:cNvSpPr>
            <a:spLocks noGrp="1"/>
          </p:cNvSpPr>
          <p:nvPr>
            <p:ph type="title"/>
          </p:nvPr>
        </p:nvSpPr>
        <p:spPr/>
        <p:txBody>
          <a:bodyPr/>
          <a:lstStyle/>
          <a:p>
            <a:r>
              <a:rPr lang="fi-FI" dirty="0">
                <a:ea typeface="Verdana"/>
                <a:cs typeface="Verdana"/>
              </a:rPr>
              <a:t>Merenkulun hallinnon kannalta olennaisten asioiden muutokset – alusliikennepalvelu (VTS)</a:t>
            </a:r>
            <a:endParaRPr lang="fi-FI" dirty="0"/>
          </a:p>
        </p:txBody>
      </p:sp>
      <p:sp>
        <p:nvSpPr>
          <p:cNvPr id="3" name="Sisällön paikkamerkki 2">
            <a:extLst>
              <a:ext uri="{FF2B5EF4-FFF2-40B4-BE49-F238E27FC236}">
                <a16:creationId xmlns:a16="http://schemas.microsoft.com/office/drawing/2014/main" id="{78FAE9D1-3607-4630-9D47-E8D40BA67A69}"/>
              </a:ext>
            </a:extLst>
          </p:cNvPr>
          <p:cNvSpPr>
            <a:spLocks noGrp="1"/>
          </p:cNvSpPr>
          <p:nvPr>
            <p:ph idx="1"/>
          </p:nvPr>
        </p:nvSpPr>
        <p:spPr/>
        <p:txBody>
          <a:bodyPr vert="horz" lIns="91440" tIns="45720" rIns="91440" bIns="45720" rtlCol="0" anchor="t">
            <a:noAutofit/>
          </a:bodyPr>
          <a:lstStyle/>
          <a:p>
            <a:pPr marL="269875" indent="-269875">
              <a:buFont typeface="Arial" panose="05040102010807070707" pitchFamily="18" charset="2"/>
              <a:buChar char="•"/>
            </a:pPr>
            <a:r>
              <a:rPr lang="fi-FI" dirty="0">
                <a:ea typeface="Verdana"/>
                <a:cs typeface="Verdana"/>
              </a:rPr>
              <a:t>IMO:n päätöslauselman A.1158(32) "</a:t>
            </a:r>
            <a:r>
              <a:rPr lang="fi-FI" dirty="0" err="1">
                <a:ea typeface="Verdana"/>
                <a:cs typeface="Verdana"/>
              </a:rPr>
              <a:t>Guidelines</a:t>
            </a:r>
            <a:r>
              <a:rPr lang="fi-FI" dirty="0">
                <a:ea typeface="Verdana"/>
                <a:cs typeface="Verdana"/>
              </a:rPr>
              <a:t> for </a:t>
            </a:r>
            <a:r>
              <a:rPr lang="fi-FI" dirty="0" err="1">
                <a:ea typeface="Verdana"/>
                <a:cs typeface="Verdana"/>
              </a:rPr>
              <a:t>Vessel</a:t>
            </a:r>
            <a:r>
              <a:rPr lang="fi-FI" dirty="0">
                <a:ea typeface="Verdana"/>
                <a:cs typeface="Verdana"/>
              </a:rPr>
              <a:t> </a:t>
            </a:r>
            <a:r>
              <a:rPr lang="fi-FI" dirty="0" err="1">
                <a:ea typeface="Verdana"/>
                <a:cs typeface="Verdana"/>
              </a:rPr>
              <a:t>Traffic</a:t>
            </a:r>
            <a:r>
              <a:rPr lang="fi-FI" dirty="0">
                <a:ea typeface="Verdana"/>
                <a:cs typeface="Verdana"/>
              </a:rPr>
              <a:t> Services” mukaiset muutokset alusliikennepalvelulakiin (623/2005). Laki voimaan 1.1.2024. </a:t>
            </a:r>
          </a:p>
          <a:p>
            <a:pPr marL="539750" lvl="1" indent="-269875">
              <a:lnSpc>
                <a:spcPct val="112999"/>
              </a:lnSpc>
              <a:buFont typeface="Arial" panose="05040102010807070707" pitchFamily="18" charset="2"/>
              <a:buChar char="•"/>
            </a:pPr>
            <a:r>
              <a:rPr lang="fi-FI" dirty="0">
                <a:ea typeface="Verdana"/>
                <a:cs typeface="Verdana"/>
              </a:rPr>
              <a:t>Luovuttiin alusliikennepalvelun jakamisesta erillisiin alusliikennepalvelutehtäviin. Täsmennettiin alusliikennepalvelua koskevia pätevyysvaatimuksia sekä alusliikennepalveluhenkilöstön koulutusta ja sen järjestämistä koskevia vaatimuksia.</a:t>
            </a:r>
          </a:p>
          <a:p>
            <a:pPr marL="539750" lvl="1" indent="-269875">
              <a:lnSpc>
                <a:spcPct val="112999"/>
              </a:lnSpc>
              <a:buFont typeface="Arial" panose="05040102010807070707" pitchFamily="18" charset="2"/>
              <a:buChar char="•"/>
            </a:pPr>
            <a:r>
              <a:rPr lang="fi-FI" dirty="0">
                <a:ea typeface="Verdana"/>
                <a:cs typeface="Verdana"/>
              </a:rPr>
              <a:t>Perustamispäätöksen (8 §) muuttaminen</a:t>
            </a:r>
          </a:p>
          <a:p>
            <a:pPr marL="539750" lvl="1" indent="-269875">
              <a:lnSpc>
                <a:spcPct val="112999"/>
              </a:lnSpc>
              <a:buFont typeface="Arial" panose="05040102010807070707" pitchFamily="18" charset="2"/>
              <a:buChar char="•"/>
            </a:pPr>
            <a:r>
              <a:rPr lang="fi-FI" dirty="0" err="1">
                <a:ea typeface="Verdana"/>
                <a:cs typeface="Verdana"/>
              </a:rPr>
              <a:t>Traficomin</a:t>
            </a:r>
            <a:r>
              <a:rPr lang="fi-FI" dirty="0">
                <a:ea typeface="Verdana"/>
                <a:cs typeface="Verdana"/>
              </a:rPr>
              <a:t> määräys VTS-alueiden liikennesäännöistä (7 §)</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C3458DE4-A1ED-499A-ABF7-115FA07C689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63E12C93-F322-463E-AE20-8AA782CAC6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824170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789B78-3D53-4F7C-A9E6-D7E545DF047C}"/>
              </a:ext>
            </a:extLst>
          </p:cNvPr>
          <p:cNvSpPr>
            <a:spLocks noGrp="1"/>
          </p:cNvSpPr>
          <p:nvPr>
            <p:ph type="title"/>
          </p:nvPr>
        </p:nvSpPr>
        <p:spPr/>
        <p:txBody>
          <a:bodyPr/>
          <a:lstStyle/>
          <a:p>
            <a:r>
              <a:rPr lang="fi-FI" dirty="0" err="1">
                <a:ea typeface="Verdana"/>
                <a:cs typeface="Verdana"/>
              </a:rPr>
              <a:t>Fintraffic</a:t>
            </a:r>
            <a:r>
              <a:rPr lang="fi-FI" dirty="0">
                <a:ea typeface="Verdana"/>
                <a:cs typeface="Verdana"/>
              </a:rPr>
              <a:t> meriliikenteenohjauksen laatujärjestelmän</a:t>
            </a:r>
            <a:endParaRPr lang="fi-FI" dirty="0"/>
          </a:p>
        </p:txBody>
      </p:sp>
      <p:sp>
        <p:nvSpPr>
          <p:cNvPr id="3" name="Sisällön paikkamerkki 2">
            <a:extLst>
              <a:ext uri="{FF2B5EF4-FFF2-40B4-BE49-F238E27FC236}">
                <a16:creationId xmlns:a16="http://schemas.microsoft.com/office/drawing/2014/main" id="{5B43D32D-CCFE-48F1-B4E7-D578C59DCBAC}"/>
              </a:ext>
            </a:extLst>
          </p:cNvPr>
          <p:cNvSpPr>
            <a:spLocks noGrp="1"/>
          </p:cNvSpPr>
          <p:nvPr>
            <p:ph idx="1"/>
          </p:nvPr>
        </p:nvSpPr>
        <p:spPr/>
        <p:txBody>
          <a:bodyPr vert="horz" lIns="91440" tIns="45720" rIns="91440" bIns="45720" rtlCol="0" anchor="t">
            <a:noAutofit/>
          </a:bodyPr>
          <a:lstStyle/>
          <a:p>
            <a:pPr marL="269875" indent="-269875">
              <a:buFont typeface="Arial" panose="05040102010807070707" pitchFamily="18" charset="2"/>
              <a:buChar char="•"/>
            </a:pPr>
            <a:r>
              <a:rPr lang="fi-FI" dirty="0" err="1">
                <a:ea typeface="Verdana"/>
                <a:cs typeface="Verdana"/>
              </a:rPr>
              <a:t>Fintraffic</a:t>
            </a:r>
            <a:r>
              <a:rPr lang="fi-FI" dirty="0">
                <a:ea typeface="Verdana"/>
                <a:cs typeface="Verdana"/>
              </a:rPr>
              <a:t> meriliikenteenohjauksella on koko yhtiön toiminnan kattava ISO 9001:2025 –sertifioitu laatujärjestelmä. Sertifikaatin on myöntänyt </a:t>
            </a:r>
            <a:r>
              <a:rPr lang="fi-FI" dirty="0" err="1">
                <a:ea typeface="Verdana"/>
                <a:cs typeface="Verdana"/>
              </a:rPr>
              <a:t>Kiwa</a:t>
            </a:r>
            <a:r>
              <a:rPr lang="fi-FI" dirty="0">
                <a:ea typeface="Verdana"/>
                <a:cs typeface="Verdana"/>
              </a:rPr>
              <a:t> Inspecta.</a:t>
            </a:r>
            <a:endParaRPr lang="fi-FI" dirty="0"/>
          </a:p>
          <a:p>
            <a:pPr marL="269875" indent="-269875">
              <a:lnSpc>
                <a:spcPct val="112999"/>
              </a:lnSpc>
              <a:buFont typeface="Arial" panose="05040102010807070707" pitchFamily="18" charset="2"/>
              <a:buChar char="•"/>
            </a:pPr>
            <a:r>
              <a:rPr lang="fi-FI" dirty="0">
                <a:ea typeface="Verdana"/>
                <a:cs typeface="Verdana"/>
              </a:rPr>
              <a:t>Ulkoinen määräaikaisarviointi toteutettiin loppuvuonna 2023. Arvioinnissa ei todettu poikkeamia. Sertifikaatin voimassaolon jatkamista suositeltiin. Seuraava arviointi on marraskuussa 2024.</a:t>
            </a:r>
          </a:p>
          <a:p>
            <a:pPr marL="269875" indent="-269875">
              <a:lnSpc>
                <a:spcPct val="112999"/>
              </a:lnSpc>
              <a:buFont typeface="Arial" panose="05040102010807070707" pitchFamily="18" charset="2"/>
              <a:buChar char="•"/>
            </a:pPr>
            <a:r>
              <a:rPr lang="fi-FI" dirty="0">
                <a:ea typeface="Verdana"/>
                <a:cs typeface="Verdana"/>
              </a:rPr>
              <a:t>Sisäiset arvioinnit ajoittuvat vuoden 2024 loppupuolelle.</a:t>
            </a:r>
            <a:endParaRPr lang="fi-FI" dirty="0"/>
          </a:p>
          <a:p>
            <a:pPr marL="269875" indent="-269875">
              <a:lnSpc>
                <a:spcPct val="112999"/>
              </a:lnSpc>
              <a:buFont typeface="Arial" panose="05040102010807070707" pitchFamily="18" charset="2"/>
              <a:buChar char="•"/>
            </a:pPr>
            <a:r>
              <a:rPr lang="fi-FI" dirty="0">
                <a:ea typeface="Verdana"/>
                <a:cs typeface="Verdana"/>
              </a:rPr>
              <a:t>Johdon katselmus toteutettiin alkuvuonna 2024. Laatujärjestelmän katsottiin toimivan hyvin. Laadunhallintajärjestelmää pidetään loogisena ja sieltä löytää sen tiedon, jota haetaan. Integrointi osaksi arjen toimintaan on onnistunut, sillä käyttäjät eivät edes tiedosta olevansa laatujärjestelmässä.</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AE5488A7-FBFF-4B2F-830E-E925C317D53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081F8CF-60EE-4FC6-A014-BABAE21A85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60054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E78FC2-3537-4233-8558-069C3A257361}"/>
              </a:ext>
            </a:extLst>
          </p:cNvPr>
          <p:cNvSpPr>
            <a:spLocks noGrp="1"/>
          </p:cNvSpPr>
          <p:nvPr>
            <p:ph type="title"/>
          </p:nvPr>
        </p:nvSpPr>
        <p:spPr/>
        <p:txBody>
          <a:bodyPr/>
          <a:lstStyle/>
          <a:p>
            <a:r>
              <a:rPr lang="fi-FI" dirty="0">
                <a:ea typeface="Verdana"/>
                <a:cs typeface="Verdana"/>
              </a:rPr>
              <a:t>Asiakas- ja sidosryhmäkyselyt</a:t>
            </a:r>
            <a:endParaRPr lang="fi-FI" dirty="0"/>
          </a:p>
        </p:txBody>
      </p:sp>
      <p:sp>
        <p:nvSpPr>
          <p:cNvPr id="3" name="Sisällön paikkamerkki 2">
            <a:extLst>
              <a:ext uri="{FF2B5EF4-FFF2-40B4-BE49-F238E27FC236}">
                <a16:creationId xmlns:a16="http://schemas.microsoft.com/office/drawing/2014/main" id="{64F84EEB-96DD-445B-B56E-35A0E37CF360}"/>
              </a:ext>
            </a:extLst>
          </p:cNvPr>
          <p:cNvSpPr>
            <a:spLocks noGrp="1"/>
          </p:cNvSpPr>
          <p:nvPr>
            <p:ph idx="1"/>
          </p:nvPr>
        </p:nvSpPr>
        <p:spPr/>
        <p:txBody>
          <a:bodyPr vert="horz" lIns="91440" tIns="45720" rIns="91440" bIns="45720" rtlCol="0" anchor="t">
            <a:noAutofit/>
          </a:bodyPr>
          <a:lstStyle/>
          <a:p>
            <a:pPr marL="0" indent="0">
              <a:buNone/>
            </a:pPr>
            <a:r>
              <a:rPr lang="fi-FI" sz="1600" b="1" dirty="0">
                <a:ea typeface="Verdana"/>
                <a:cs typeface="Verdana"/>
              </a:rPr>
              <a:t>2023</a:t>
            </a:r>
            <a:endParaRPr lang="fi-FI" sz="1600" dirty="0">
              <a:ea typeface="Verdana"/>
              <a:cs typeface="Verdana"/>
            </a:endParaRPr>
          </a:p>
          <a:p>
            <a:pPr marL="269875" indent="-269875">
              <a:buFont typeface="Arial" panose="05040102010807070707" pitchFamily="18" charset="2"/>
              <a:buChar char="•"/>
            </a:pPr>
            <a:r>
              <a:rPr lang="fi-FI" sz="1600" dirty="0">
                <a:ea typeface="Verdana"/>
                <a:cs typeface="Verdana"/>
              </a:rPr>
              <a:t>Väylävirasto toteutti Talvimerenkulun sidosryhmäkyselyn keväällä 2023. </a:t>
            </a:r>
            <a:r>
              <a:rPr lang="fi-FI" sz="1600" dirty="0" err="1">
                <a:ea typeface="Verdana"/>
                <a:cs typeface="Verdana"/>
              </a:rPr>
              <a:t>VTS:n</a:t>
            </a:r>
            <a:r>
              <a:rPr lang="fi-FI" sz="1600" dirty="0">
                <a:ea typeface="Verdana"/>
                <a:cs typeface="Verdana"/>
              </a:rPr>
              <a:t> toimintaan oltiin yleisesti tyytyväisiä ja toiminta vastasi hyvin odotuksia kuluneella jäänmurtokaudella. </a:t>
            </a:r>
          </a:p>
          <a:p>
            <a:pPr marL="269875" indent="-269875">
              <a:lnSpc>
                <a:spcPct val="112999"/>
              </a:lnSpc>
              <a:buFont typeface="Arial" panose="05040102010807070707" pitchFamily="18" charset="2"/>
              <a:buChar char="•"/>
            </a:pPr>
            <a:r>
              <a:rPr lang="fi-FI" sz="1600" dirty="0">
                <a:ea typeface="Verdana"/>
                <a:cs typeface="Verdana"/>
              </a:rPr>
              <a:t>Viranomaisille suunnattu kysely toteutettiin Väyläviraston toimesta loppuvuonna 2023. </a:t>
            </a:r>
            <a:r>
              <a:rPr lang="fi-FI" sz="1600" dirty="0" err="1">
                <a:ea typeface="Verdana"/>
                <a:cs typeface="Verdana"/>
              </a:rPr>
              <a:t>Fintraffic</a:t>
            </a:r>
            <a:r>
              <a:rPr lang="fi-FI" sz="1600" dirty="0">
                <a:ea typeface="Verdana"/>
                <a:cs typeface="Verdana"/>
              </a:rPr>
              <a:t> meriliikenteenohjauksen toimintaan oltiin tyytyväisiä.  </a:t>
            </a:r>
          </a:p>
          <a:p>
            <a:pPr marL="0" indent="0">
              <a:lnSpc>
                <a:spcPct val="112999"/>
              </a:lnSpc>
              <a:buNone/>
            </a:pPr>
            <a:r>
              <a:rPr lang="fi-FI" sz="1600" b="1" dirty="0">
                <a:ea typeface="Verdana"/>
                <a:cs typeface="Verdana"/>
              </a:rPr>
              <a:t>2024</a:t>
            </a:r>
            <a:endParaRPr lang="fi-FI" sz="1600" dirty="0">
              <a:ea typeface="Verdana"/>
              <a:cs typeface="Verdana"/>
            </a:endParaRPr>
          </a:p>
          <a:p>
            <a:pPr marL="269875" indent="-269875">
              <a:buFont typeface="Arial" panose="05040102010807070707" pitchFamily="18" charset="2"/>
              <a:buChar char="•"/>
            </a:pPr>
            <a:r>
              <a:rPr lang="fi-FI" sz="1600" dirty="0">
                <a:ea typeface="Verdana"/>
                <a:cs typeface="Verdana"/>
              </a:rPr>
              <a:t>Väyläviraston vuosittainen Talvimerenkulun asiakas- ja sidosryhmäkysely toteutettiin 5.4.2024 – 21.4.2024. Vastauksia tuli yhteensä 257 kpl (184 kpl vuonna 2023). </a:t>
            </a:r>
            <a:r>
              <a:rPr lang="fi-FI" sz="1600" dirty="0" err="1">
                <a:ea typeface="Verdana"/>
                <a:cs typeface="Verdana"/>
              </a:rPr>
              <a:t>VTS:n</a:t>
            </a:r>
            <a:r>
              <a:rPr lang="fi-FI" sz="1600" dirty="0">
                <a:ea typeface="Verdana"/>
                <a:cs typeface="Verdana"/>
              </a:rPr>
              <a:t> toimintaan oltiin tyytyväisiä ja toiminta vastasi hyvin odotuksia.</a:t>
            </a:r>
          </a:p>
          <a:p>
            <a:pPr marL="269875" indent="-269875">
              <a:lnSpc>
                <a:spcPct val="112999"/>
              </a:lnSpc>
              <a:buFont typeface="Arial" panose="05040102010807070707" pitchFamily="18" charset="2"/>
              <a:buChar char="•"/>
            </a:pPr>
            <a:r>
              <a:rPr lang="fi-FI" sz="1600" dirty="0">
                <a:ea typeface="Verdana"/>
                <a:cs typeface="Verdana"/>
              </a:rPr>
              <a:t>Väylävirasto toteuttaa laajemman vesiväylien käytettävyystutkimuksen loppuvuodesta. Tutkimus toteutetaan yhteistyössä Fintraffic meriliikenteenohjauksen ja Liikenne- ja viestintäviraston kanssa. </a:t>
            </a:r>
            <a:endParaRPr lang="fi-FI"/>
          </a:p>
          <a:p>
            <a:pPr marL="269875" indent="-269875">
              <a:lnSpc>
                <a:spcPct val="112999"/>
              </a:lnSpc>
            </a:pPr>
            <a:endParaRPr lang="fi-FI" sz="1600" dirty="0">
              <a:ea typeface="Verdana"/>
              <a:cs typeface="Verdana"/>
            </a:endParaRPr>
          </a:p>
        </p:txBody>
      </p:sp>
      <p:sp>
        <p:nvSpPr>
          <p:cNvPr id="4" name="Päivämäärän paikkamerkki 3">
            <a:extLst>
              <a:ext uri="{FF2B5EF4-FFF2-40B4-BE49-F238E27FC236}">
                <a16:creationId xmlns:a16="http://schemas.microsoft.com/office/drawing/2014/main" id="{3352B98C-5351-4A97-856F-B0CD9B8F2C0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6C9D98EA-68A2-4D07-8186-782BBA93CB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173342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E043CE-C0CF-4103-A9BD-4075316B0CE8}"/>
              </a:ext>
            </a:extLst>
          </p:cNvPr>
          <p:cNvSpPr>
            <a:spLocks noGrp="1"/>
          </p:cNvSpPr>
          <p:nvPr>
            <p:ph type="title"/>
          </p:nvPr>
        </p:nvSpPr>
        <p:spPr/>
        <p:txBody>
          <a:bodyPr/>
          <a:lstStyle/>
          <a:p>
            <a:r>
              <a:rPr lang="fi-FI" dirty="0">
                <a:ea typeface="Verdana"/>
                <a:cs typeface="Verdana"/>
              </a:rPr>
              <a:t>Alusliikenteen poikkeamat vuonna 2023</a:t>
            </a:r>
            <a:endParaRPr lang="fi-FI" dirty="0"/>
          </a:p>
        </p:txBody>
      </p:sp>
      <p:sp>
        <p:nvSpPr>
          <p:cNvPr id="3" name="Sisällön paikkamerkki 2">
            <a:extLst>
              <a:ext uri="{FF2B5EF4-FFF2-40B4-BE49-F238E27FC236}">
                <a16:creationId xmlns:a16="http://schemas.microsoft.com/office/drawing/2014/main" id="{E4C74214-9F96-4A34-A7E5-46C77AF798A5}"/>
              </a:ext>
            </a:extLst>
          </p:cNvPr>
          <p:cNvSpPr>
            <a:spLocks noGrp="1"/>
          </p:cNvSpPr>
          <p:nvPr>
            <p:ph idx="1"/>
          </p:nvPr>
        </p:nvSpPr>
        <p:spPr>
          <a:xfrm>
            <a:off x="612000" y="1211136"/>
            <a:ext cx="10746000" cy="4437275"/>
          </a:xfrm>
        </p:spPr>
        <p:txBody>
          <a:bodyPr vert="horz" lIns="91440" tIns="45720" rIns="91440" bIns="45720" rtlCol="0" anchor="t">
            <a:noAutofit/>
          </a:bodyPr>
          <a:lstStyle/>
          <a:p>
            <a:pPr marL="269875" indent="-269875">
              <a:buFont typeface="Arial" panose="05040102010807070707" pitchFamily="18" charset="2"/>
              <a:buChar char="•"/>
            </a:pPr>
            <a:r>
              <a:rPr lang="fi-FI" sz="1800" dirty="0">
                <a:ea typeface="Verdana"/>
                <a:cs typeface="Verdana"/>
              </a:rPr>
              <a:t>Alusliikenteen poikkeamaraportteja laadittiin yhteensä 609. </a:t>
            </a:r>
            <a:r>
              <a:rPr lang="fi-FI" sz="1800" dirty="0" err="1">
                <a:ea typeface="Verdana"/>
                <a:cs typeface="Verdana"/>
              </a:rPr>
              <a:t>SafeSeaNettiin</a:t>
            </a:r>
            <a:r>
              <a:rPr lang="fi-FI" sz="1800" dirty="0">
                <a:ea typeface="Verdana"/>
                <a:cs typeface="Verdana"/>
              </a:rPr>
              <a:t> toimitettiin 132 raporttia.</a:t>
            </a:r>
          </a:p>
          <a:p>
            <a:pPr marL="269875" indent="-269875">
              <a:lnSpc>
                <a:spcPct val="112999"/>
              </a:lnSpc>
              <a:buFont typeface="Arial" panose="05040102010807070707" pitchFamily="18" charset="2"/>
              <a:buChar char="•"/>
            </a:pPr>
            <a:r>
              <a:rPr lang="fi-FI" sz="1800" dirty="0">
                <a:ea typeface="Verdana"/>
                <a:cs typeface="Verdana"/>
              </a:rPr>
              <a:t>VTS esti 13 mahdollista karilleajoa ja antoi navigointiapua viisi kertaa. </a:t>
            </a:r>
          </a:p>
          <a:p>
            <a:pPr marL="269875" indent="-269875">
              <a:lnSpc>
                <a:spcPct val="112999"/>
              </a:lnSpc>
              <a:buFont typeface="Arial" panose="05040102010807070707" pitchFamily="18" charset="2"/>
              <a:buChar char="•"/>
            </a:pPr>
            <a:r>
              <a:rPr lang="fi-FI" sz="1800" dirty="0">
                <a:ea typeface="Verdana"/>
                <a:cs typeface="Verdana"/>
              </a:rPr>
              <a:t>Kaikki mahdolliset karilleajon estot ja kolme navigointiaputapahtumaa luokiteltiin analysoinneissa myös </a:t>
            </a:r>
            <a:r>
              <a:rPr lang="fi-FI" sz="1800" dirty="0" err="1">
                <a:ea typeface="Verdana"/>
                <a:cs typeface="Verdana"/>
              </a:rPr>
              <a:t>VTS:n</a:t>
            </a:r>
            <a:r>
              <a:rPr lang="fi-FI" sz="1800" dirty="0">
                <a:ea typeface="Verdana"/>
                <a:cs typeface="Verdana"/>
              </a:rPr>
              <a:t> estämiksi vaaratilanteiksi.</a:t>
            </a:r>
          </a:p>
          <a:p>
            <a:pPr marL="269875" indent="-269875">
              <a:lnSpc>
                <a:spcPct val="112999"/>
              </a:lnSpc>
              <a:buFont typeface="Arial" panose="05040102010807070707" pitchFamily="18" charset="2"/>
              <a:buChar char="•"/>
            </a:pPr>
            <a:r>
              <a:rPr lang="fi-FI" sz="1800" dirty="0">
                <a:ea typeface="Verdana"/>
                <a:cs typeface="Verdana"/>
              </a:rPr>
              <a:t>Poikkeamien analysointien tuloksena </a:t>
            </a:r>
            <a:r>
              <a:rPr lang="fi-FI" sz="1800" dirty="0" err="1">
                <a:ea typeface="Verdana"/>
                <a:cs typeface="Verdana"/>
              </a:rPr>
              <a:t>VTS:n</a:t>
            </a:r>
            <a:r>
              <a:rPr lang="fi-FI" sz="1800" dirty="0">
                <a:ea typeface="Verdana"/>
                <a:cs typeface="Verdana"/>
              </a:rPr>
              <a:t> katsottiin estäneen yhteensä 20 vaaratilannetta vuonna 2023.</a:t>
            </a:r>
          </a:p>
          <a:p>
            <a:pPr marL="0" indent="0">
              <a:lnSpc>
                <a:spcPct val="112999"/>
              </a:lnSpc>
              <a:buNone/>
            </a:pPr>
            <a:endParaRPr lang="fi-FI" sz="1800" dirty="0">
              <a:ea typeface="Verdana"/>
              <a:cs typeface="Verdana"/>
            </a:endParaRPr>
          </a:p>
          <a:p>
            <a:pPr marL="269875" indent="-269875">
              <a:lnSpc>
                <a:spcPct val="112999"/>
              </a:lnSpc>
              <a:buFont typeface="Arial" panose="05040102010807070707" pitchFamily="18" charset="2"/>
              <a:buChar char="•"/>
            </a:pPr>
            <a:endParaRPr lang="fi-FI" sz="1800" dirty="0">
              <a:ea typeface="Verdana"/>
              <a:cs typeface="Verdana"/>
            </a:endParaRP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94B46ACB-364F-430C-90B8-623248A9B50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C81F3E7F-0646-4239-81F1-A8859A43F6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6">
            <a:extLst>
              <a:ext uri="{FF2B5EF4-FFF2-40B4-BE49-F238E27FC236}">
                <a16:creationId xmlns:a16="http://schemas.microsoft.com/office/drawing/2014/main" id="{14D6484B-AFD5-4D0F-86F6-FEBA388B67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511" y="4123933"/>
            <a:ext cx="4126088" cy="2462467"/>
          </a:xfrm>
          <a:prstGeom prst="rect">
            <a:avLst/>
          </a:prstGeom>
        </p:spPr>
      </p:pic>
      <p:pic>
        <p:nvPicPr>
          <p:cNvPr id="8" name="Kuva 8">
            <a:extLst>
              <a:ext uri="{FF2B5EF4-FFF2-40B4-BE49-F238E27FC236}">
                <a16:creationId xmlns:a16="http://schemas.microsoft.com/office/drawing/2014/main" id="{927FA67C-4BC8-4A61-A2E9-35BB5515B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1400" y="4118492"/>
            <a:ext cx="4196644" cy="2473348"/>
          </a:xfrm>
          <a:prstGeom prst="rect">
            <a:avLst/>
          </a:prstGeom>
        </p:spPr>
      </p:pic>
    </p:spTree>
    <p:extLst>
      <p:ext uri="{BB962C8B-B14F-4D97-AF65-F5344CB8AC3E}">
        <p14:creationId xmlns:p14="http://schemas.microsoft.com/office/powerpoint/2010/main" val="3414716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ea typeface="Verdana"/>
                <a:cs typeface="Verdana"/>
              </a:rPr>
              <a:t>Tulli</a:t>
            </a:r>
            <a:endParaRPr lang="fi-FI" dirty="0"/>
          </a:p>
        </p:txBody>
      </p:sp>
      <p:sp>
        <p:nvSpPr>
          <p:cNvPr id="3" name="Sisällön paikkamerkki 2"/>
          <p:cNvSpPr>
            <a:spLocks noGrp="1"/>
          </p:cNvSpPr>
          <p:nvPr>
            <p:ph idx="1"/>
          </p:nvPr>
        </p:nvSpPr>
        <p:spPr/>
        <p:txBody>
          <a:bodyPr vert="horz" lIns="91440" tIns="45720" rIns="91440" bIns="45720" rtlCol="0" anchor="t">
            <a:noAutofit/>
          </a:bodyPr>
          <a:lstStyle/>
          <a:p>
            <a:pPr marL="269875" indent="-269875"/>
            <a:r>
              <a:rPr lang="fi-FI" sz="1600" b="1" dirty="0">
                <a:ea typeface="Verdana"/>
                <a:cs typeface="Verdana"/>
              </a:rPr>
              <a:t>Meriliikenteeseen liittyvien tehtävien jakautuminen Tullissa:</a:t>
            </a:r>
          </a:p>
          <a:p>
            <a:pPr marL="269875" indent="-269875">
              <a:lnSpc>
                <a:spcPct val="112999"/>
              </a:lnSpc>
            </a:pPr>
            <a:r>
              <a:rPr lang="fi-FI" sz="1600" dirty="0">
                <a:ea typeface="Verdana"/>
                <a:cs typeface="Verdana"/>
              </a:rPr>
              <a:t> Meriliikenteen ilmoituksiin liittyvät tehtävät ovat Tullin ulkomaankauppa- ja verotusosaston toimialaa. </a:t>
            </a:r>
            <a:endParaRPr lang="fi-FI" sz="1600" b="1" dirty="0">
              <a:ea typeface="Verdana"/>
              <a:cs typeface="Verdana"/>
            </a:endParaRPr>
          </a:p>
          <a:p>
            <a:pPr marL="269875" indent="-269875">
              <a:lnSpc>
                <a:spcPct val="112999"/>
              </a:lnSpc>
            </a:pPr>
            <a:r>
              <a:rPr lang="fi-FI" sz="1600" dirty="0">
                <a:ea typeface="Verdana"/>
                <a:cs typeface="Verdana"/>
              </a:rPr>
              <a:t>Ilmoitustietojen analysointi kuuluu valvontaosaston analyysi- ja tiedusteluyksikölle. </a:t>
            </a:r>
            <a:endParaRPr lang="fi-FI" b="1" dirty="0">
              <a:ea typeface="Verdana"/>
              <a:cs typeface="Verdana"/>
            </a:endParaRPr>
          </a:p>
          <a:p>
            <a:pPr marL="269875" indent="-269875">
              <a:lnSpc>
                <a:spcPct val="112999"/>
              </a:lnSpc>
            </a:pPr>
            <a:r>
              <a:rPr lang="fi-FI" sz="1600" dirty="0">
                <a:ea typeface="Verdana"/>
                <a:cs typeface="Verdana"/>
              </a:rPr>
              <a:t>Valvontatoimien ohjaus kuuluu valvontaosaston tullivalvontayksikölle. </a:t>
            </a:r>
            <a:endParaRPr lang="fi-FI" b="1" dirty="0">
              <a:ea typeface="Verdana"/>
              <a:cs typeface="Verdana"/>
            </a:endParaRPr>
          </a:p>
          <a:p>
            <a:pPr marL="269875" indent="-269875">
              <a:lnSpc>
                <a:spcPct val="112999"/>
              </a:lnSpc>
            </a:pPr>
            <a:r>
              <a:rPr lang="fi-FI" sz="1600" dirty="0">
                <a:ea typeface="Verdana"/>
                <a:cs typeface="Verdana"/>
              </a:rPr>
              <a:t>Käytännön valvontatoimien suorittaminen satamissa ja aluksilla kuuluu toimipaikkaosaston henkilöstölle.</a:t>
            </a:r>
            <a:r>
              <a:rPr lang="fi-FI" dirty="0">
                <a:ea typeface="Verdana"/>
                <a:cs typeface="Verdana"/>
              </a:rPr>
              <a:t> </a:t>
            </a:r>
            <a:endParaRPr lang="fi-FI" b="1">
              <a:ea typeface="Verdana"/>
              <a:cs typeface="Verdana"/>
            </a:endParaRPr>
          </a:p>
          <a:p>
            <a:pPr marL="269875" indent="-269875">
              <a:lnSpc>
                <a:spcPct val="112999"/>
              </a:lnSpc>
            </a:pPr>
            <a:endParaRPr lang="fi-FI" b="1" dirty="0">
              <a:ea typeface="Verdana"/>
              <a:cs typeface="Verdana"/>
            </a:endParaRP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707512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A96515F-A215-4BB2-A06E-C70186EA523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7920000" y="0"/>
            <a:ext cx="4284000" cy="6858000"/>
          </a:xfrm>
        </p:spPr>
      </p:pic>
      <p:sp>
        <p:nvSpPr>
          <p:cNvPr id="2" name="Title 1">
            <a:extLst>
              <a:ext uri="{FF2B5EF4-FFF2-40B4-BE49-F238E27FC236}">
                <a16:creationId xmlns:a16="http://schemas.microsoft.com/office/drawing/2014/main" id="{2A6F9D3B-1437-4889-B6F0-0EDDEC901BB1}"/>
              </a:ext>
            </a:extLst>
          </p:cNvPr>
          <p:cNvSpPr>
            <a:spLocks noGrp="1"/>
          </p:cNvSpPr>
          <p:nvPr>
            <p:ph type="title"/>
          </p:nvPr>
        </p:nvSpPr>
        <p:spPr>
          <a:xfrm>
            <a:off x="838200" y="365126"/>
            <a:ext cx="6955970" cy="431288"/>
          </a:xfrm>
        </p:spPr>
        <p:txBody>
          <a:bodyPr>
            <a:normAutofit fontScale="90000"/>
          </a:bodyPr>
          <a:lstStyle/>
          <a:p>
            <a:r>
              <a:rPr lang="en-GB" sz="2800" err="1">
                <a:solidFill>
                  <a:schemeClr val="bg2"/>
                </a:solidFill>
                <a:ea typeface="Tahoma"/>
                <a:cs typeface="Tahoma"/>
              </a:rPr>
              <a:t>Väylävirasto</a:t>
            </a:r>
            <a:endParaRPr lang="fi-FI">
              <a:solidFill>
                <a:schemeClr val="bg2"/>
              </a:solidFill>
            </a:endParaRPr>
          </a:p>
        </p:txBody>
      </p:sp>
      <p:sp>
        <p:nvSpPr>
          <p:cNvPr id="3" name="Text Placeholder 2">
            <a:extLst>
              <a:ext uri="{FF2B5EF4-FFF2-40B4-BE49-F238E27FC236}">
                <a16:creationId xmlns:a16="http://schemas.microsoft.com/office/drawing/2014/main" id="{5BE1FC0F-0303-4F3A-8DAC-589977FEAE08}"/>
              </a:ext>
            </a:extLst>
          </p:cNvPr>
          <p:cNvSpPr>
            <a:spLocks noGrp="1"/>
          </p:cNvSpPr>
          <p:nvPr>
            <p:ph type="body" sz="quarter" idx="18"/>
          </p:nvPr>
        </p:nvSpPr>
        <p:spPr>
          <a:xfrm>
            <a:off x="712370" y="1022555"/>
            <a:ext cx="7674546" cy="5333795"/>
          </a:xfrm>
        </p:spPr>
        <p:txBody>
          <a:bodyPr vert="horz" lIns="91440" tIns="45720" rIns="91440" bIns="45720" rtlCol="0" anchor="t">
            <a:noAutofit/>
          </a:bodyPr>
          <a:lstStyle/>
          <a:p>
            <a:pPr marL="0" indent="0">
              <a:lnSpc>
                <a:spcPct val="100000"/>
              </a:lnSpc>
              <a:buNone/>
            </a:pPr>
            <a:r>
              <a:rPr lang="en-US" sz="1400" err="1">
                <a:ea typeface="Verdana"/>
              </a:rPr>
              <a:t>Väylävirasto</a:t>
            </a:r>
            <a:r>
              <a:rPr lang="en-US" sz="1400">
                <a:ea typeface="Verdana"/>
              </a:rPr>
              <a:t> on </a:t>
            </a:r>
            <a:r>
              <a:rPr lang="en-US" sz="1400" err="1">
                <a:ea typeface="Verdana"/>
              </a:rPr>
              <a:t>liikenne</a:t>
            </a:r>
            <a:r>
              <a:rPr lang="en-US" sz="1400">
                <a:ea typeface="Verdana"/>
              </a:rPr>
              <a:t>- ja </a:t>
            </a:r>
            <a:r>
              <a:rPr lang="en-US" sz="1400" err="1">
                <a:ea typeface="Verdana"/>
              </a:rPr>
              <a:t>viestintäministeriön</a:t>
            </a:r>
            <a:r>
              <a:rPr lang="en-US" sz="1400">
                <a:ea typeface="Verdana"/>
              </a:rPr>
              <a:t> </a:t>
            </a:r>
            <a:r>
              <a:rPr lang="en-US" sz="1400" err="1">
                <a:ea typeface="Verdana"/>
              </a:rPr>
              <a:t>hallinnon</a:t>
            </a:r>
            <a:r>
              <a:rPr lang="en-US" sz="1400">
                <a:ea typeface="Verdana"/>
              </a:rPr>
              <a:t> </a:t>
            </a:r>
            <a:r>
              <a:rPr lang="en-US" sz="1400" err="1">
                <a:ea typeface="Verdana"/>
              </a:rPr>
              <a:t>alalla</a:t>
            </a:r>
            <a:r>
              <a:rPr lang="en-US" sz="1400">
                <a:ea typeface="Verdana"/>
              </a:rPr>
              <a:t> </a:t>
            </a:r>
            <a:r>
              <a:rPr lang="en-US" sz="1400" err="1">
                <a:ea typeface="Verdana"/>
              </a:rPr>
              <a:t>toimiva</a:t>
            </a:r>
            <a:r>
              <a:rPr lang="en-US" sz="1400">
                <a:ea typeface="Verdana"/>
              </a:rPr>
              <a:t> </a:t>
            </a:r>
            <a:r>
              <a:rPr lang="en-US" sz="1400" err="1">
                <a:ea typeface="Verdana"/>
              </a:rPr>
              <a:t>keskushallinnon</a:t>
            </a:r>
            <a:r>
              <a:rPr lang="en-US" sz="1400">
                <a:ea typeface="Verdana"/>
              </a:rPr>
              <a:t> </a:t>
            </a:r>
            <a:r>
              <a:rPr lang="en-US" sz="1400" err="1">
                <a:ea typeface="Verdana"/>
              </a:rPr>
              <a:t>virasto</a:t>
            </a:r>
            <a:r>
              <a:rPr lang="en-US" sz="1400">
                <a:ea typeface="Verdana"/>
              </a:rPr>
              <a:t>, </a:t>
            </a:r>
            <a:r>
              <a:rPr lang="en-US" sz="1400" err="1">
                <a:ea typeface="Verdana"/>
              </a:rPr>
              <a:t>jonka</a:t>
            </a:r>
            <a:r>
              <a:rPr lang="en-US" sz="1400">
                <a:ea typeface="Verdana"/>
              </a:rPr>
              <a:t> </a:t>
            </a:r>
            <a:r>
              <a:rPr lang="en-US" sz="1400" err="1">
                <a:ea typeface="Verdana"/>
              </a:rPr>
              <a:t>tehtävänä</a:t>
            </a:r>
            <a:r>
              <a:rPr lang="en-US" sz="1400">
                <a:ea typeface="Verdana"/>
              </a:rPr>
              <a:t> on </a:t>
            </a:r>
            <a:r>
              <a:rPr lang="en-US" sz="1400" err="1">
                <a:ea typeface="Verdana"/>
              </a:rPr>
              <a:t>vastata</a:t>
            </a:r>
            <a:r>
              <a:rPr lang="en-US" sz="1400">
                <a:ea typeface="Verdana"/>
              </a:rPr>
              <a:t> </a:t>
            </a:r>
            <a:r>
              <a:rPr lang="en-US" sz="1400" err="1">
                <a:ea typeface="Verdana"/>
              </a:rPr>
              <a:t>Suomen</a:t>
            </a:r>
            <a:r>
              <a:rPr lang="en-US" sz="1400">
                <a:ea typeface="Verdana"/>
              </a:rPr>
              <a:t> </a:t>
            </a:r>
            <a:r>
              <a:rPr lang="en-US" sz="1400" err="1">
                <a:ea typeface="Verdana"/>
              </a:rPr>
              <a:t>vesiväylistä</a:t>
            </a:r>
            <a:r>
              <a:rPr lang="en-US" sz="1400">
                <a:ea typeface="Verdana"/>
              </a:rPr>
              <a:t> ja </a:t>
            </a:r>
            <a:r>
              <a:rPr lang="en-US" sz="1400" err="1">
                <a:ea typeface="Verdana"/>
              </a:rPr>
              <a:t>vesiväylähankkeiden</a:t>
            </a:r>
            <a:r>
              <a:rPr lang="en-US" sz="1400">
                <a:ea typeface="Verdana"/>
              </a:rPr>
              <a:t> </a:t>
            </a:r>
            <a:r>
              <a:rPr lang="en-US" sz="1400" err="1">
                <a:ea typeface="Verdana"/>
              </a:rPr>
              <a:t>toteuttamisista</a:t>
            </a:r>
            <a:r>
              <a:rPr lang="en-US" sz="1400">
                <a:ea typeface="Verdana"/>
              </a:rPr>
              <a:t> </a:t>
            </a:r>
            <a:r>
              <a:rPr lang="en-US" sz="1400" err="1">
                <a:ea typeface="Verdana"/>
              </a:rPr>
              <a:t>sekä</a:t>
            </a:r>
            <a:r>
              <a:rPr lang="en-US" sz="1400">
                <a:ea typeface="Verdana"/>
              </a:rPr>
              <a:t> </a:t>
            </a:r>
            <a:r>
              <a:rPr lang="en-US" sz="1400" err="1">
                <a:ea typeface="Verdana"/>
              </a:rPr>
              <a:t>kauppamerenkulun</a:t>
            </a:r>
            <a:r>
              <a:rPr lang="en-US" sz="1400">
                <a:ea typeface="Verdana"/>
              </a:rPr>
              <a:t> </a:t>
            </a:r>
            <a:r>
              <a:rPr lang="en-US" sz="1400" err="1">
                <a:ea typeface="Verdana"/>
              </a:rPr>
              <a:t>väylillä</a:t>
            </a:r>
            <a:r>
              <a:rPr lang="en-US" sz="1400">
                <a:ea typeface="Verdana"/>
              </a:rPr>
              <a:t> </a:t>
            </a:r>
            <a:r>
              <a:rPr lang="en-US" sz="1400" err="1">
                <a:ea typeface="Verdana"/>
              </a:rPr>
              <a:t>kulkevien</a:t>
            </a:r>
            <a:r>
              <a:rPr lang="en-US" sz="1400">
                <a:ea typeface="Verdana"/>
              </a:rPr>
              <a:t> </a:t>
            </a:r>
            <a:r>
              <a:rPr lang="en-US" sz="1400" err="1">
                <a:ea typeface="Verdana"/>
              </a:rPr>
              <a:t>alusten</a:t>
            </a:r>
            <a:r>
              <a:rPr lang="en-US" sz="1400">
                <a:ea typeface="Verdana"/>
              </a:rPr>
              <a:t> </a:t>
            </a:r>
            <a:r>
              <a:rPr lang="en-US" sz="1400" err="1">
                <a:ea typeface="Verdana"/>
              </a:rPr>
              <a:t>turvallisuuden</a:t>
            </a:r>
            <a:r>
              <a:rPr lang="en-US" sz="1400">
                <a:ea typeface="Verdana"/>
              </a:rPr>
              <a:t> ja </a:t>
            </a:r>
            <a:r>
              <a:rPr lang="en-US" sz="1400" err="1">
                <a:ea typeface="Verdana"/>
              </a:rPr>
              <a:t>sujuvan</a:t>
            </a:r>
            <a:r>
              <a:rPr lang="en-US" sz="1400">
                <a:ea typeface="Verdana"/>
              </a:rPr>
              <a:t> </a:t>
            </a:r>
            <a:r>
              <a:rPr lang="en-US" sz="1400" err="1">
                <a:ea typeface="Verdana"/>
              </a:rPr>
              <a:t>liikennöinnin</a:t>
            </a:r>
            <a:r>
              <a:rPr lang="en-US" sz="1400">
                <a:ea typeface="Verdana"/>
              </a:rPr>
              <a:t> </a:t>
            </a:r>
            <a:r>
              <a:rPr lang="en-US" sz="1400" err="1">
                <a:ea typeface="Verdana"/>
              </a:rPr>
              <a:t>varmistamista</a:t>
            </a:r>
            <a:r>
              <a:rPr lang="en-US" sz="1400">
                <a:ea typeface="Verdana"/>
              </a:rPr>
              <a:t> (Laki </a:t>
            </a:r>
            <a:r>
              <a:rPr lang="en-US" sz="1400" err="1">
                <a:ea typeface="Verdana"/>
              </a:rPr>
              <a:t>Väylävirastosta</a:t>
            </a:r>
            <a:r>
              <a:rPr lang="en-US" sz="1400">
                <a:ea typeface="Verdana"/>
              </a:rPr>
              <a:t> 13.11.2009/862 §1). </a:t>
            </a:r>
            <a:r>
              <a:rPr lang="en-US" sz="1400" err="1">
                <a:ea typeface="Verdana"/>
              </a:rPr>
              <a:t>Tavoitteet</a:t>
            </a:r>
            <a:r>
              <a:rPr lang="en-US" sz="1400">
                <a:ea typeface="Verdana"/>
              </a:rPr>
              <a:t> </a:t>
            </a:r>
            <a:r>
              <a:rPr lang="en-US" sz="1400" err="1">
                <a:ea typeface="Verdana"/>
              </a:rPr>
              <a:t>määritellään</a:t>
            </a:r>
            <a:r>
              <a:rPr lang="en-US" sz="1400">
                <a:ea typeface="Verdana"/>
              </a:rPr>
              <a:t> </a:t>
            </a:r>
            <a:r>
              <a:rPr lang="en-US" sz="1400" err="1">
                <a:ea typeface="Verdana"/>
              </a:rPr>
              <a:t>ministeriön</a:t>
            </a:r>
            <a:r>
              <a:rPr lang="en-US" sz="1400">
                <a:ea typeface="Verdana"/>
              </a:rPr>
              <a:t> ja </a:t>
            </a:r>
            <a:r>
              <a:rPr lang="en-US" sz="1400" err="1">
                <a:ea typeface="Verdana"/>
              </a:rPr>
              <a:t>Väyläviraston</a:t>
            </a:r>
            <a:r>
              <a:rPr lang="en-US" sz="1400">
                <a:ea typeface="Verdana"/>
              </a:rPr>
              <a:t> </a:t>
            </a:r>
            <a:r>
              <a:rPr lang="en-US" sz="1400" err="1">
                <a:ea typeface="Verdana"/>
              </a:rPr>
              <a:t>sopimuksessa</a:t>
            </a:r>
            <a:r>
              <a:rPr lang="en-US" sz="1400">
                <a:ea typeface="Verdana"/>
              </a:rPr>
              <a:t> </a:t>
            </a:r>
            <a:r>
              <a:rPr lang="en-US" sz="1400" err="1">
                <a:ea typeface="Verdana"/>
              </a:rPr>
              <a:t>sekä</a:t>
            </a:r>
            <a:r>
              <a:rPr lang="en-US" sz="1400">
                <a:ea typeface="Verdana"/>
              </a:rPr>
              <a:t> </a:t>
            </a:r>
            <a:r>
              <a:rPr lang="en-US" sz="1400" err="1">
                <a:ea typeface="Verdana"/>
              </a:rPr>
              <a:t>hallitusohjelmassa</a:t>
            </a:r>
            <a:r>
              <a:rPr lang="en-US" sz="1400">
                <a:ea typeface="Verdana"/>
              </a:rPr>
              <a:t> ja </a:t>
            </a:r>
            <a:r>
              <a:rPr lang="en-US" sz="1400" err="1">
                <a:ea typeface="Verdana"/>
              </a:rPr>
              <a:t>Väyläviraston</a:t>
            </a:r>
            <a:r>
              <a:rPr lang="en-US" sz="1400">
                <a:ea typeface="Verdana"/>
              </a:rPr>
              <a:t> </a:t>
            </a:r>
            <a:r>
              <a:rPr lang="en-US" sz="1400" err="1">
                <a:ea typeface="Verdana"/>
              </a:rPr>
              <a:t>työjärjestyksessä</a:t>
            </a:r>
            <a:r>
              <a:rPr lang="en-US" sz="1400">
                <a:ea typeface="Verdana"/>
              </a:rPr>
              <a:t>.</a:t>
            </a:r>
          </a:p>
          <a:p>
            <a:pPr marL="0" indent="0">
              <a:lnSpc>
                <a:spcPct val="100000"/>
              </a:lnSpc>
              <a:buNone/>
            </a:pPr>
            <a:r>
              <a:rPr lang="en-US" sz="1400" err="1">
                <a:ea typeface="Verdana"/>
              </a:rPr>
              <a:t>Virasto</a:t>
            </a:r>
            <a:r>
              <a:rPr lang="en-US" sz="1400">
                <a:ea typeface="Verdana"/>
              </a:rPr>
              <a:t> </a:t>
            </a:r>
            <a:r>
              <a:rPr lang="en-US" sz="1400" err="1">
                <a:ea typeface="Verdana"/>
              </a:rPr>
              <a:t>edistää</a:t>
            </a:r>
            <a:r>
              <a:rPr lang="en-US" sz="1400">
                <a:ea typeface="Verdana"/>
              </a:rPr>
              <a:t> </a:t>
            </a:r>
            <a:r>
              <a:rPr lang="en-US" sz="1400" err="1">
                <a:ea typeface="Verdana"/>
              </a:rPr>
              <a:t>toiminnallaan</a:t>
            </a:r>
            <a:r>
              <a:rPr lang="en-US" sz="1400">
                <a:ea typeface="Verdana"/>
              </a:rPr>
              <a:t> </a:t>
            </a:r>
            <a:r>
              <a:rPr lang="en-US" sz="1400" err="1">
                <a:ea typeface="Verdana"/>
              </a:rPr>
              <a:t>väyläverkon</a:t>
            </a:r>
            <a:r>
              <a:rPr lang="en-US" sz="1400">
                <a:ea typeface="Verdana"/>
              </a:rPr>
              <a:t> </a:t>
            </a:r>
            <a:r>
              <a:rPr lang="en-US" sz="1400" err="1">
                <a:ea typeface="Verdana"/>
              </a:rPr>
              <a:t>toimivuutta</a:t>
            </a:r>
            <a:r>
              <a:rPr lang="en-US" sz="1400">
                <a:ea typeface="Verdana"/>
              </a:rPr>
              <a:t>, </a:t>
            </a:r>
            <a:r>
              <a:rPr lang="en-US" sz="1400" err="1">
                <a:ea typeface="Verdana"/>
              </a:rPr>
              <a:t>automatisaatiota</a:t>
            </a:r>
            <a:r>
              <a:rPr lang="en-US" sz="1400">
                <a:ea typeface="Verdana"/>
              </a:rPr>
              <a:t>, </a:t>
            </a:r>
            <a:r>
              <a:rPr lang="en-US" sz="1400" err="1">
                <a:ea typeface="Verdana"/>
              </a:rPr>
              <a:t>liikenteen</a:t>
            </a:r>
            <a:r>
              <a:rPr lang="en-US" sz="1400">
                <a:ea typeface="Verdana"/>
              </a:rPr>
              <a:t> </a:t>
            </a:r>
            <a:r>
              <a:rPr lang="en-US" sz="1400" err="1">
                <a:ea typeface="Verdana"/>
              </a:rPr>
              <a:t>turvallisuutta</a:t>
            </a:r>
            <a:r>
              <a:rPr lang="en-US" sz="1400">
                <a:ea typeface="Verdana"/>
              </a:rPr>
              <a:t>, </a:t>
            </a:r>
            <a:r>
              <a:rPr lang="en-US" sz="1400" err="1">
                <a:ea typeface="Verdana"/>
              </a:rPr>
              <a:t>kestävää</a:t>
            </a:r>
            <a:r>
              <a:rPr lang="en-US" sz="1400">
                <a:ea typeface="Verdana"/>
              </a:rPr>
              <a:t> </a:t>
            </a:r>
            <a:r>
              <a:rPr lang="en-US" sz="1400" err="1">
                <a:ea typeface="Verdana"/>
              </a:rPr>
              <a:t>kehitystä</a:t>
            </a:r>
            <a:r>
              <a:rPr lang="en-US" sz="1400">
                <a:ea typeface="Verdana"/>
              </a:rPr>
              <a:t> </a:t>
            </a:r>
            <a:r>
              <a:rPr lang="en-US" sz="1400" err="1">
                <a:ea typeface="Verdana"/>
              </a:rPr>
              <a:t>osana</a:t>
            </a:r>
            <a:r>
              <a:rPr lang="en-US" sz="1400">
                <a:ea typeface="Verdana"/>
              </a:rPr>
              <a:t> </a:t>
            </a:r>
            <a:r>
              <a:rPr lang="en-US" sz="1400" err="1">
                <a:ea typeface="Verdana"/>
              </a:rPr>
              <a:t>liikennejärjestelmän</a:t>
            </a:r>
            <a:r>
              <a:rPr lang="en-US" sz="1400">
                <a:ea typeface="Verdana"/>
              </a:rPr>
              <a:t> </a:t>
            </a:r>
            <a:r>
              <a:rPr lang="en-US" sz="1400" err="1">
                <a:ea typeface="Verdana"/>
              </a:rPr>
              <a:t>kokonaisuutta</a:t>
            </a:r>
            <a:r>
              <a:rPr lang="en-US" sz="1400">
                <a:ea typeface="Verdana"/>
              </a:rPr>
              <a:t> </a:t>
            </a:r>
            <a:r>
              <a:rPr lang="en-US" sz="1400" err="1">
                <a:ea typeface="Verdana"/>
              </a:rPr>
              <a:t>sekä</a:t>
            </a:r>
            <a:r>
              <a:rPr lang="en-US" sz="1400">
                <a:ea typeface="Verdana"/>
              </a:rPr>
              <a:t> </a:t>
            </a:r>
            <a:r>
              <a:rPr lang="en-US" sz="1400" err="1">
                <a:ea typeface="Verdana"/>
              </a:rPr>
              <a:t>alueiden</a:t>
            </a:r>
            <a:r>
              <a:rPr lang="en-US" sz="1400">
                <a:ea typeface="Verdana"/>
              </a:rPr>
              <a:t> ja </a:t>
            </a:r>
            <a:r>
              <a:rPr lang="en-US" sz="1400" err="1">
                <a:ea typeface="Verdana"/>
              </a:rPr>
              <a:t>elinkeinoelämän</a:t>
            </a:r>
            <a:r>
              <a:rPr lang="en-US" sz="1400">
                <a:ea typeface="Verdana"/>
              </a:rPr>
              <a:t> </a:t>
            </a:r>
            <a:r>
              <a:rPr lang="en-US" sz="1400" err="1">
                <a:ea typeface="Verdana"/>
              </a:rPr>
              <a:t>toimintaedellytyksiä</a:t>
            </a:r>
            <a:r>
              <a:rPr lang="en-US" sz="1400">
                <a:ea typeface="Verdana"/>
              </a:rPr>
              <a:t> ja </a:t>
            </a:r>
            <a:r>
              <a:rPr lang="en-US" sz="1400" err="1">
                <a:ea typeface="Verdana"/>
              </a:rPr>
              <a:t>tasapainoista</a:t>
            </a:r>
            <a:r>
              <a:rPr lang="en-US" sz="1400">
                <a:ea typeface="Verdana"/>
              </a:rPr>
              <a:t> </a:t>
            </a:r>
            <a:r>
              <a:rPr lang="en-US" sz="1400" err="1">
                <a:ea typeface="Verdana"/>
              </a:rPr>
              <a:t>kehitystä</a:t>
            </a:r>
            <a:r>
              <a:rPr lang="en-US" sz="1400">
                <a:ea typeface="Verdana"/>
              </a:rPr>
              <a:t>.</a:t>
            </a:r>
          </a:p>
          <a:p>
            <a:pPr marL="0" indent="0">
              <a:lnSpc>
                <a:spcPct val="100000"/>
              </a:lnSpc>
              <a:buNone/>
            </a:pPr>
            <a:r>
              <a:rPr lang="en-US" sz="1400" err="1">
                <a:ea typeface="Verdana"/>
              </a:rPr>
              <a:t>Viraston</a:t>
            </a:r>
            <a:r>
              <a:rPr lang="en-US" sz="1400">
                <a:ea typeface="Verdana"/>
              </a:rPr>
              <a:t> </a:t>
            </a:r>
            <a:r>
              <a:rPr lang="en-US" sz="1400" err="1">
                <a:ea typeface="Verdana"/>
              </a:rPr>
              <a:t>tehtävinä</a:t>
            </a:r>
            <a:r>
              <a:rPr lang="en-US" sz="1400">
                <a:ea typeface="Verdana"/>
              </a:rPr>
              <a:t> on </a:t>
            </a:r>
            <a:r>
              <a:rPr lang="en-US" sz="1400" err="1">
                <a:ea typeface="Verdana"/>
              </a:rPr>
              <a:t>hoitaa</a:t>
            </a:r>
            <a:r>
              <a:rPr lang="en-US" sz="1400">
                <a:ea typeface="Verdana"/>
              </a:rPr>
              <a:t> </a:t>
            </a:r>
            <a:r>
              <a:rPr lang="en-US" sz="1400" err="1">
                <a:ea typeface="Verdana"/>
              </a:rPr>
              <a:t>muun</a:t>
            </a:r>
            <a:r>
              <a:rPr lang="en-US" sz="1400">
                <a:ea typeface="Verdana"/>
              </a:rPr>
              <a:t> </a:t>
            </a:r>
            <a:r>
              <a:rPr lang="en-US" sz="1400" err="1">
                <a:ea typeface="Verdana"/>
              </a:rPr>
              <a:t>muassa</a:t>
            </a:r>
            <a:r>
              <a:rPr lang="en-US" sz="1400">
                <a:ea typeface="Verdana"/>
              </a:rPr>
              <a:t> </a:t>
            </a:r>
            <a:r>
              <a:rPr lang="en-US" sz="1400" err="1">
                <a:ea typeface="Verdana"/>
              </a:rPr>
              <a:t>seuraavia</a:t>
            </a:r>
            <a:r>
              <a:rPr lang="en-US" sz="1400">
                <a:ea typeface="Verdana"/>
              </a:rPr>
              <a:t> </a:t>
            </a:r>
            <a:r>
              <a:rPr lang="en-US" sz="1400" err="1">
                <a:ea typeface="Verdana"/>
              </a:rPr>
              <a:t>tehtäviä</a:t>
            </a:r>
            <a:r>
              <a:rPr lang="en-US" sz="1400">
                <a:ea typeface="Verdana"/>
              </a:rPr>
              <a:t> (</a:t>
            </a:r>
            <a:r>
              <a:rPr lang="en-US" sz="1400" err="1">
                <a:ea typeface="Verdana"/>
              </a:rPr>
              <a:t>Laki</a:t>
            </a:r>
            <a:r>
              <a:rPr lang="en-US" sz="1400">
                <a:ea typeface="Verdana"/>
              </a:rPr>
              <a:t> </a:t>
            </a:r>
            <a:r>
              <a:rPr lang="en-US" sz="1400" err="1">
                <a:ea typeface="Verdana"/>
              </a:rPr>
              <a:t>Väylävirastosta</a:t>
            </a:r>
            <a:r>
              <a:rPr lang="en-US" sz="1400">
                <a:ea typeface="Verdana"/>
              </a:rPr>
              <a:t> 13.11.2009/862 2 §):</a:t>
            </a:r>
          </a:p>
          <a:p>
            <a:pPr marL="269875" indent="-269875">
              <a:lnSpc>
                <a:spcPct val="100000"/>
              </a:lnSpc>
              <a:buFont typeface="Arial" panose="05040102010807070707" pitchFamily="18" charset="2"/>
              <a:buChar char="•"/>
            </a:pPr>
            <a:r>
              <a:rPr lang="en-US" sz="1400" err="1">
                <a:ea typeface="Verdana"/>
              </a:rPr>
              <a:t>vastaa</a:t>
            </a:r>
            <a:r>
              <a:rPr lang="en-US" sz="1400">
                <a:ea typeface="Verdana"/>
              </a:rPr>
              <a:t> </a:t>
            </a:r>
            <a:r>
              <a:rPr lang="en-US" sz="1400" err="1">
                <a:ea typeface="Verdana"/>
              </a:rPr>
              <a:t>hallinnoimistaan</a:t>
            </a:r>
            <a:r>
              <a:rPr lang="en-US" sz="1400">
                <a:ea typeface="Verdana"/>
              </a:rPr>
              <a:t> </a:t>
            </a:r>
            <a:r>
              <a:rPr lang="en-US" sz="1400" err="1">
                <a:ea typeface="Verdana"/>
              </a:rPr>
              <a:t>valtion</a:t>
            </a:r>
            <a:r>
              <a:rPr lang="en-US" sz="1400">
                <a:ea typeface="Verdana"/>
              </a:rPr>
              <a:t> </a:t>
            </a:r>
            <a:r>
              <a:rPr lang="en-US" sz="1400" err="1">
                <a:ea typeface="Verdana"/>
              </a:rPr>
              <a:t>vesiväylistä</a:t>
            </a:r>
            <a:r>
              <a:rPr lang="en-US" sz="1400">
                <a:ea typeface="Verdana"/>
              </a:rPr>
              <a:t> ja </a:t>
            </a:r>
            <a:r>
              <a:rPr lang="en-US" sz="1400" err="1">
                <a:ea typeface="Verdana"/>
              </a:rPr>
              <a:t>niiden</a:t>
            </a:r>
            <a:r>
              <a:rPr lang="en-US" sz="1400">
                <a:ea typeface="Verdana"/>
              </a:rPr>
              <a:t> </a:t>
            </a:r>
            <a:r>
              <a:rPr lang="en-US" sz="1400" err="1">
                <a:ea typeface="Verdana"/>
              </a:rPr>
              <a:t>kehittämisestä</a:t>
            </a:r>
            <a:r>
              <a:rPr lang="en-US" sz="1400">
                <a:ea typeface="Verdana"/>
              </a:rPr>
              <a:t> </a:t>
            </a:r>
            <a:r>
              <a:rPr lang="en-US" sz="1400" err="1">
                <a:ea typeface="Verdana"/>
              </a:rPr>
              <a:t>sekä</a:t>
            </a:r>
            <a:r>
              <a:rPr lang="en-US" sz="1400">
                <a:ea typeface="Verdana"/>
              </a:rPr>
              <a:t> </a:t>
            </a:r>
            <a:r>
              <a:rPr lang="en-US" sz="1400" err="1">
                <a:ea typeface="Verdana"/>
              </a:rPr>
              <a:t>niihin</a:t>
            </a:r>
            <a:r>
              <a:rPr lang="en-US" sz="1400">
                <a:ea typeface="Verdana"/>
              </a:rPr>
              <a:t> </a:t>
            </a:r>
            <a:r>
              <a:rPr lang="en-US" sz="1400" err="1">
                <a:ea typeface="Verdana"/>
              </a:rPr>
              <a:t>kohdistuvien</a:t>
            </a:r>
            <a:r>
              <a:rPr lang="en-US" sz="1400">
                <a:ea typeface="Verdana"/>
              </a:rPr>
              <a:t> </a:t>
            </a:r>
            <a:r>
              <a:rPr lang="en-US" sz="1400" err="1">
                <a:ea typeface="Verdana"/>
              </a:rPr>
              <a:t>toimien</a:t>
            </a:r>
            <a:r>
              <a:rPr lang="en-US" sz="1400">
                <a:ea typeface="Verdana"/>
              </a:rPr>
              <a:t> </a:t>
            </a:r>
            <a:r>
              <a:rPr lang="en-US" sz="1400" err="1">
                <a:ea typeface="Verdana"/>
              </a:rPr>
              <a:t>yhteensovittamisesta</a:t>
            </a:r>
            <a:r>
              <a:rPr lang="en-US" sz="1400">
                <a:ea typeface="Verdana"/>
              </a:rPr>
              <a:t> </a:t>
            </a:r>
            <a:r>
              <a:rPr lang="en-US" sz="1400" err="1">
                <a:ea typeface="Verdana"/>
              </a:rPr>
              <a:t>koko</a:t>
            </a:r>
            <a:r>
              <a:rPr lang="en-US" sz="1400">
                <a:ea typeface="Verdana"/>
              </a:rPr>
              <a:t> </a:t>
            </a:r>
            <a:r>
              <a:rPr lang="en-US" sz="1400" err="1">
                <a:ea typeface="Verdana"/>
              </a:rPr>
              <a:t>maassa</a:t>
            </a:r>
            <a:r>
              <a:rPr lang="en-US" sz="1400">
                <a:ea typeface="Verdana"/>
              </a:rPr>
              <a:t>;</a:t>
            </a:r>
          </a:p>
          <a:p>
            <a:pPr marL="269875" indent="-269875">
              <a:lnSpc>
                <a:spcPct val="100000"/>
              </a:lnSpc>
              <a:buFont typeface="Arial" panose="05040102010807070707" pitchFamily="18" charset="2"/>
              <a:buChar char="•"/>
            </a:pPr>
            <a:r>
              <a:rPr lang="en-US" sz="1400" err="1">
                <a:ea typeface="Verdana"/>
              </a:rPr>
              <a:t>vastaa</a:t>
            </a:r>
            <a:r>
              <a:rPr lang="en-US" sz="1400">
                <a:ea typeface="Verdana"/>
              </a:rPr>
              <a:t> </a:t>
            </a:r>
            <a:r>
              <a:rPr lang="en-US" sz="1400" err="1">
                <a:ea typeface="Verdana"/>
              </a:rPr>
              <a:t>liikenteenohjauksen</a:t>
            </a:r>
            <a:r>
              <a:rPr lang="en-US" sz="1400">
                <a:ea typeface="Verdana"/>
              </a:rPr>
              <a:t> </a:t>
            </a:r>
            <a:r>
              <a:rPr lang="en-US" sz="1400" err="1">
                <a:ea typeface="Verdana"/>
              </a:rPr>
              <a:t>järjestämisestä</a:t>
            </a:r>
            <a:r>
              <a:rPr lang="en-US" sz="1400">
                <a:ea typeface="Verdana"/>
              </a:rPr>
              <a:t>;</a:t>
            </a:r>
          </a:p>
          <a:p>
            <a:pPr marL="269875" indent="-269875">
              <a:lnSpc>
                <a:spcPct val="100000"/>
              </a:lnSpc>
              <a:buFont typeface="Arial" panose="05040102010807070707" pitchFamily="18" charset="2"/>
              <a:buChar char="•"/>
            </a:pPr>
            <a:r>
              <a:rPr lang="en-US" sz="1400" err="1">
                <a:ea typeface="Verdana"/>
              </a:rPr>
              <a:t>vesiväylien</a:t>
            </a:r>
            <a:r>
              <a:rPr lang="en-US" sz="1400">
                <a:ea typeface="Verdana"/>
              </a:rPr>
              <a:t> </a:t>
            </a:r>
            <a:r>
              <a:rPr lang="en-US" sz="1400" err="1">
                <a:ea typeface="Verdana"/>
              </a:rPr>
              <a:t>suunnittelusta</a:t>
            </a:r>
            <a:r>
              <a:rPr lang="en-US" sz="1400">
                <a:ea typeface="Verdana"/>
              </a:rPr>
              <a:t>, </a:t>
            </a:r>
            <a:r>
              <a:rPr lang="en-US" sz="1400" err="1">
                <a:ea typeface="Verdana"/>
              </a:rPr>
              <a:t>rakentamisesta</a:t>
            </a:r>
            <a:r>
              <a:rPr lang="en-US" sz="1400">
                <a:ea typeface="Verdana"/>
              </a:rPr>
              <a:t>, </a:t>
            </a:r>
            <a:r>
              <a:rPr lang="en-US" sz="1400" err="1">
                <a:ea typeface="Verdana"/>
              </a:rPr>
              <a:t>kunnossapidosta</a:t>
            </a:r>
            <a:r>
              <a:rPr lang="en-US" sz="1400">
                <a:ea typeface="Verdana"/>
              </a:rPr>
              <a:t> ja </a:t>
            </a:r>
            <a:r>
              <a:rPr lang="en-US" sz="1400" err="1">
                <a:ea typeface="Verdana"/>
              </a:rPr>
              <a:t>palvelutasosta</a:t>
            </a:r>
            <a:r>
              <a:rPr lang="en-US" sz="1400">
                <a:ea typeface="Verdana"/>
              </a:rPr>
              <a:t>;</a:t>
            </a:r>
          </a:p>
        </p:txBody>
      </p:sp>
      <p:sp>
        <p:nvSpPr>
          <p:cNvPr id="5" name="Slide Number Placeholder 4">
            <a:extLst>
              <a:ext uri="{FF2B5EF4-FFF2-40B4-BE49-F238E27FC236}">
                <a16:creationId xmlns:a16="http://schemas.microsoft.com/office/drawing/2014/main" id="{EFDA7C51-1134-4621-904B-8170B46EA392}"/>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898989"/>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898989"/>
              </a:solidFill>
              <a:effectLst/>
              <a:uLnTx/>
              <a:uFillTx/>
              <a:latin typeface="Tahoma"/>
              <a:ea typeface="+mn-ea"/>
              <a:cs typeface="+mn-cs"/>
            </a:endParaRPr>
          </a:p>
        </p:txBody>
      </p:sp>
    </p:spTree>
    <p:extLst>
      <p:ext uri="{BB962C8B-B14F-4D97-AF65-F5344CB8AC3E}">
        <p14:creationId xmlns:p14="http://schemas.microsoft.com/office/powerpoint/2010/main" val="2387882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A96515F-A215-4BB2-A06E-C70186EA523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2A6F9D3B-1437-4889-B6F0-0EDDEC901BB1}"/>
              </a:ext>
            </a:extLst>
          </p:cNvPr>
          <p:cNvSpPr>
            <a:spLocks noGrp="1"/>
          </p:cNvSpPr>
          <p:nvPr>
            <p:ph type="title"/>
          </p:nvPr>
        </p:nvSpPr>
        <p:spPr>
          <a:xfrm>
            <a:off x="838200" y="365126"/>
            <a:ext cx="6955970" cy="431288"/>
          </a:xfrm>
        </p:spPr>
        <p:txBody>
          <a:bodyPr>
            <a:normAutofit fontScale="90000"/>
          </a:bodyPr>
          <a:lstStyle/>
          <a:p>
            <a:r>
              <a:rPr lang="en-GB" sz="2800" err="1">
                <a:solidFill>
                  <a:schemeClr val="bg2"/>
                </a:solidFill>
                <a:ea typeface="Tahoma"/>
                <a:cs typeface="Tahoma"/>
              </a:rPr>
              <a:t>Väylävirasto</a:t>
            </a:r>
            <a:endParaRPr lang="fi-FI" err="1">
              <a:solidFill>
                <a:schemeClr val="bg2"/>
              </a:solidFill>
            </a:endParaRPr>
          </a:p>
        </p:txBody>
      </p:sp>
      <p:sp>
        <p:nvSpPr>
          <p:cNvPr id="3" name="Text Placeholder 2">
            <a:extLst>
              <a:ext uri="{FF2B5EF4-FFF2-40B4-BE49-F238E27FC236}">
                <a16:creationId xmlns:a16="http://schemas.microsoft.com/office/drawing/2014/main" id="{5BE1FC0F-0303-4F3A-8DAC-589977FEAE08}"/>
              </a:ext>
            </a:extLst>
          </p:cNvPr>
          <p:cNvSpPr>
            <a:spLocks noGrp="1"/>
          </p:cNvSpPr>
          <p:nvPr>
            <p:ph type="body" sz="quarter" idx="18"/>
          </p:nvPr>
        </p:nvSpPr>
        <p:spPr>
          <a:xfrm>
            <a:off x="712370" y="1022555"/>
            <a:ext cx="7674546" cy="5333795"/>
          </a:xfrm>
        </p:spPr>
        <p:txBody>
          <a:bodyPr vert="horz" lIns="91440" tIns="45720" rIns="91440" bIns="45720" rtlCol="0" anchor="t">
            <a:noAutofit/>
          </a:bodyPr>
          <a:lstStyle/>
          <a:p>
            <a:pPr marL="0" indent="0">
              <a:lnSpc>
                <a:spcPct val="100000"/>
              </a:lnSpc>
              <a:buNone/>
            </a:pPr>
            <a:r>
              <a:rPr lang="en-US" sz="1200" dirty="0" err="1">
                <a:ea typeface="Verdana"/>
              </a:rPr>
              <a:t>Väyläviraston</a:t>
            </a:r>
            <a:r>
              <a:rPr lang="en-US" sz="1200" dirty="0">
                <a:ea typeface="Verdana"/>
              </a:rPr>
              <a:t> </a:t>
            </a:r>
            <a:r>
              <a:rPr lang="en-US" sz="1200" dirty="0" err="1">
                <a:ea typeface="Verdana"/>
              </a:rPr>
              <a:t>vastuulla</a:t>
            </a:r>
            <a:r>
              <a:rPr lang="en-US" sz="1200" dirty="0">
                <a:ea typeface="Verdana"/>
              </a:rPr>
              <a:t> on </a:t>
            </a:r>
            <a:r>
              <a:rPr lang="en-US" sz="1200" dirty="0" err="1">
                <a:ea typeface="Verdana"/>
              </a:rPr>
              <a:t>valtaosa</a:t>
            </a:r>
            <a:r>
              <a:rPr lang="en-US" sz="1200" dirty="0">
                <a:ea typeface="Verdana"/>
              </a:rPr>
              <a:t> </a:t>
            </a:r>
            <a:r>
              <a:rPr lang="en-US" sz="1200" dirty="0" err="1">
                <a:ea typeface="Verdana"/>
              </a:rPr>
              <a:t>Suomen</a:t>
            </a:r>
            <a:r>
              <a:rPr lang="en-US" sz="1200" dirty="0">
                <a:ea typeface="Verdana"/>
              </a:rPr>
              <a:t> </a:t>
            </a:r>
            <a:r>
              <a:rPr lang="en-US" sz="1200" dirty="0" err="1">
                <a:ea typeface="Verdana"/>
              </a:rPr>
              <a:t>vesiväylistä</a:t>
            </a:r>
            <a:r>
              <a:rPr lang="en-US" sz="1200" dirty="0">
                <a:ea typeface="Verdana"/>
              </a:rPr>
              <a:t> ja </a:t>
            </a:r>
            <a:r>
              <a:rPr lang="en-US" sz="1200" dirty="0" err="1">
                <a:ea typeface="Verdana"/>
              </a:rPr>
              <a:t>kanavista</a:t>
            </a:r>
            <a:r>
              <a:rPr lang="en-US" sz="1200" dirty="0">
                <a:ea typeface="Verdana"/>
              </a:rPr>
              <a:t>. </a:t>
            </a:r>
            <a:r>
              <a:rPr lang="en-US" sz="1200" dirty="0" err="1">
                <a:ea typeface="Verdana"/>
              </a:rPr>
              <a:t>Niiden</a:t>
            </a:r>
            <a:r>
              <a:rPr lang="en-US" sz="1200" dirty="0">
                <a:ea typeface="Verdana"/>
              </a:rPr>
              <a:t> </a:t>
            </a:r>
            <a:r>
              <a:rPr lang="en-US" sz="1200" dirty="0" err="1">
                <a:ea typeface="Verdana"/>
              </a:rPr>
              <a:t>ylläpidossa</a:t>
            </a:r>
            <a:r>
              <a:rPr lang="en-US" sz="1200" dirty="0">
                <a:ea typeface="Verdana"/>
              </a:rPr>
              <a:t> ja </a:t>
            </a:r>
            <a:r>
              <a:rPr lang="en-US" sz="1200" dirty="0" err="1">
                <a:ea typeface="Verdana"/>
              </a:rPr>
              <a:t>kehittämisessä</a:t>
            </a:r>
            <a:r>
              <a:rPr lang="en-US" sz="1200" dirty="0">
                <a:ea typeface="Verdana"/>
              </a:rPr>
              <a:t> </a:t>
            </a:r>
            <a:r>
              <a:rPr lang="en-US" sz="1200" dirty="0" err="1">
                <a:ea typeface="Verdana"/>
              </a:rPr>
              <a:t>otetaan</a:t>
            </a:r>
            <a:r>
              <a:rPr lang="en-US" sz="1200" dirty="0">
                <a:ea typeface="Verdana"/>
              </a:rPr>
              <a:t> </a:t>
            </a:r>
            <a:r>
              <a:rPr lang="en-US" sz="1200" dirty="0" err="1">
                <a:ea typeface="Verdana"/>
              </a:rPr>
              <a:t>huomioon</a:t>
            </a:r>
            <a:r>
              <a:rPr lang="en-US" sz="1200" dirty="0">
                <a:ea typeface="Verdana"/>
              </a:rPr>
              <a:t> </a:t>
            </a:r>
            <a:r>
              <a:rPr lang="en-US" sz="1200" dirty="0" err="1">
                <a:ea typeface="Verdana"/>
              </a:rPr>
              <a:t>niin</a:t>
            </a:r>
            <a:r>
              <a:rPr lang="en-US" sz="1200" dirty="0">
                <a:ea typeface="Verdana"/>
              </a:rPr>
              <a:t> </a:t>
            </a:r>
            <a:r>
              <a:rPr lang="en-US" sz="1200" dirty="0" err="1">
                <a:ea typeface="Verdana"/>
              </a:rPr>
              <a:t>kauppamerenkulun</a:t>
            </a:r>
            <a:r>
              <a:rPr lang="en-US" sz="1200" dirty="0">
                <a:ea typeface="Verdana"/>
              </a:rPr>
              <a:t> </a:t>
            </a:r>
            <a:r>
              <a:rPr lang="en-US" sz="1200" dirty="0" err="1">
                <a:ea typeface="Verdana"/>
              </a:rPr>
              <a:t>kuin</a:t>
            </a:r>
            <a:r>
              <a:rPr lang="en-US" sz="1200" dirty="0">
                <a:ea typeface="Verdana"/>
              </a:rPr>
              <a:t> </a:t>
            </a:r>
            <a:r>
              <a:rPr lang="en-US" sz="1200" dirty="0" err="1">
                <a:ea typeface="Verdana"/>
              </a:rPr>
              <a:t>muunkin</a:t>
            </a:r>
            <a:r>
              <a:rPr lang="en-US" sz="1200" dirty="0">
                <a:ea typeface="Verdana"/>
              </a:rPr>
              <a:t> </a:t>
            </a:r>
            <a:r>
              <a:rPr lang="en-US" sz="1200" dirty="0" err="1">
                <a:ea typeface="Verdana"/>
              </a:rPr>
              <a:t>vesiliikenteen</a:t>
            </a:r>
            <a:r>
              <a:rPr lang="en-US" sz="1200" dirty="0">
                <a:ea typeface="Verdana"/>
              </a:rPr>
              <a:t> </a:t>
            </a:r>
            <a:r>
              <a:rPr lang="en-US" sz="1200" dirty="0" err="1">
                <a:ea typeface="Verdana"/>
              </a:rPr>
              <a:t>tarpeet</a:t>
            </a:r>
            <a:r>
              <a:rPr lang="en-US" sz="1200" dirty="0">
                <a:ea typeface="Verdana"/>
              </a:rPr>
              <a:t>.</a:t>
            </a:r>
            <a:endParaRPr lang="en-US" sz="1200" dirty="0">
              <a:solidFill>
                <a:srgbClr val="FF0000"/>
              </a:solidFill>
              <a:ea typeface="Verdana"/>
            </a:endParaRPr>
          </a:p>
          <a:p>
            <a:pPr marL="0" indent="0">
              <a:lnSpc>
                <a:spcPct val="100000"/>
              </a:lnSpc>
              <a:buNone/>
            </a:pPr>
            <a:r>
              <a:rPr lang="en-US" sz="1200" dirty="0" err="1">
                <a:ea typeface="Verdana"/>
              </a:rPr>
              <a:t>Väylävirasto</a:t>
            </a:r>
            <a:r>
              <a:rPr lang="en-US" sz="1200" dirty="0">
                <a:ea typeface="Verdana"/>
              </a:rPr>
              <a:t> </a:t>
            </a:r>
            <a:r>
              <a:rPr lang="en-US" sz="1200" dirty="0" err="1">
                <a:ea typeface="Verdana"/>
              </a:rPr>
              <a:t>ylläpitää</a:t>
            </a:r>
            <a:r>
              <a:rPr lang="en-US" sz="1200" dirty="0">
                <a:ea typeface="Verdana"/>
              </a:rPr>
              <a:t> </a:t>
            </a:r>
            <a:r>
              <a:rPr lang="en-US" sz="1200" dirty="0" err="1">
                <a:ea typeface="Verdana"/>
              </a:rPr>
              <a:t>merenkulun</a:t>
            </a:r>
            <a:r>
              <a:rPr lang="en-US" sz="1200" dirty="0">
                <a:ea typeface="Verdana"/>
              </a:rPr>
              <a:t> </a:t>
            </a:r>
            <a:r>
              <a:rPr lang="en-US" sz="1200" dirty="0" err="1">
                <a:ea typeface="Verdana"/>
              </a:rPr>
              <a:t>turvalaitteita</a:t>
            </a:r>
            <a:r>
              <a:rPr lang="en-US" sz="1200" dirty="0">
                <a:ea typeface="Verdana"/>
              </a:rPr>
              <a:t>. Suomi on </a:t>
            </a:r>
            <a:r>
              <a:rPr lang="en-US" sz="1200" dirty="0" err="1">
                <a:ea typeface="Verdana"/>
              </a:rPr>
              <a:t>saattanut</a:t>
            </a:r>
            <a:r>
              <a:rPr lang="en-US" sz="1200" dirty="0">
                <a:ea typeface="Verdana"/>
              </a:rPr>
              <a:t> </a:t>
            </a:r>
            <a:r>
              <a:rPr lang="en-US" sz="1200" dirty="0" err="1">
                <a:ea typeface="Verdana"/>
              </a:rPr>
              <a:t>voimaan</a:t>
            </a:r>
            <a:r>
              <a:rPr lang="en-US" sz="1200" dirty="0">
                <a:ea typeface="Verdana"/>
              </a:rPr>
              <a:t> </a:t>
            </a:r>
            <a:r>
              <a:rPr lang="en-US" sz="1200" dirty="0" err="1">
                <a:ea typeface="Verdana"/>
              </a:rPr>
              <a:t>kansainvälisen</a:t>
            </a:r>
            <a:r>
              <a:rPr lang="en-US" sz="1200" dirty="0">
                <a:ea typeface="Verdana"/>
              </a:rPr>
              <a:t> </a:t>
            </a:r>
            <a:r>
              <a:rPr lang="en-US" sz="1200" dirty="0" err="1">
                <a:ea typeface="Verdana"/>
              </a:rPr>
              <a:t>merenkulun</a:t>
            </a:r>
            <a:r>
              <a:rPr lang="en-US" sz="1200" dirty="0">
                <a:ea typeface="Verdana"/>
              </a:rPr>
              <a:t> </a:t>
            </a:r>
            <a:r>
              <a:rPr lang="en-US" sz="1200" dirty="0" err="1">
                <a:ea typeface="Verdana"/>
              </a:rPr>
              <a:t>turvalaitejärjestö</a:t>
            </a:r>
            <a:r>
              <a:rPr lang="en-US" sz="1200" dirty="0">
                <a:ea typeface="Verdana"/>
              </a:rPr>
              <a:t> </a:t>
            </a:r>
            <a:r>
              <a:rPr lang="en-US" sz="1200" dirty="0" err="1">
                <a:ea typeface="Verdana"/>
              </a:rPr>
              <a:t>IALA:n</a:t>
            </a:r>
            <a:r>
              <a:rPr lang="en-US" sz="1200" dirty="0">
                <a:ea typeface="Verdana"/>
              </a:rPr>
              <a:t> </a:t>
            </a:r>
            <a:r>
              <a:rPr lang="en-US" sz="1200" dirty="0" err="1">
                <a:ea typeface="Verdana"/>
              </a:rPr>
              <a:t>suositukset</a:t>
            </a:r>
            <a:r>
              <a:rPr lang="en-US" sz="1200" dirty="0">
                <a:ea typeface="Verdana"/>
              </a:rPr>
              <a:t>, </a:t>
            </a:r>
            <a:r>
              <a:rPr lang="en-US" sz="1200" dirty="0" err="1">
                <a:ea typeface="Verdana"/>
              </a:rPr>
              <a:t>jotka</a:t>
            </a:r>
            <a:r>
              <a:rPr lang="en-US" sz="1200" dirty="0">
                <a:ea typeface="Verdana"/>
              </a:rPr>
              <a:t> </a:t>
            </a:r>
            <a:r>
              <a:rPr lang="en-US" sz="1200" dirty="0" err="1">
                <a:ea typeface="Verdana"/>
              </a:rPr>
              <a:t>koskevat</a:t>
            </a:r>
            <a:r>
              <a:rPr lang="en-US" sz="1200" dirty="0">
                <a:ea typeface="Verdana"/>
              </a:rPr>
              <a:t> </a:t>
            </a:r>
            <a:r>
              <a:rPr lang="en-US" sz="1200" dirty="0" err="1">
                <a:ea typeface="Verdana"/>
              </a:rPr>
              <a:t>merenkulun</a:t>
            </a:r>
            <a:r>
              <a:rPr lang="en-US" sz="1200" dirty="0">
                <a:ea typeface="Verdana"/>
              </a:rPr>
              <a:t> </a:t>
            </a:r>
            <a:r>
              <a:rPr lang="en-US" sz="1200" dirty="0" err="1">
                <a:ea typeface="Verdana"/>
              </a:rPr>
              <a:t>turvalaitteita</a:t>
            </a:r>
            <a:r>
              <a:rPr lang="en-US" sz="1200" dirty="0">
                <a:ea typeface="Verdana"/>
              </a:rPr>
              <a:t>.</a:t>
            </a:r>
            <a:endParaRPr lang="en-US" sz="1200" dirty="0">
              <a:ea typeface="Verdana"/>
              <a:cs typeface="Verdana"/>
            </a:endParaRPr>
          </a:p>
          <a:p>
            <a:pPr marL="0" indent="0">
              <a:lnSpc>
                <a:spcPct val="100000"/>
              </a:lnSpc>
              <a:buNone/>
            </a:pPr>
            <a:r>
              <a:rPr lang="en-US" sz="1200" dirty="0" err="1">
                <a:ea typeface="Verdana"/>
              </a:rPr>
              <a:t>Väylävirasto</a:t>
            </a:r>
            <a:r>
              <a:rPr lang="en-US" sz="1200" dirty="0">
                <a:ea typeface="Verdana"/>
              </a:rPr>
              <a:t> </a:t>
            </a:r>
            <a:r>
              <a:rPr lang="en-US" sz="1200" dirty="0" err="1">
                <a:ea typeface="Verdana"/>
              </a:rPr>
              <a:t>vastaa</a:t>
            </a:r>
            <a:r>
              <a:rPr lang="en-US" sz="1200" dirty="0">
                <a:ea typeface="Verdana"/>
              </a:rPr>
              <a:t> </a:t>
            </a:r>
            <a:r>
              <a:rPr lang="en-US" sz="1200" dirty="0" err="1">
                <a:ea typeface="Verdana"/>
              </a:rPr>
              <a:t>talvimerenkulun</a:t>
            </a:r>
            <a:r>
              <a:rPr lang="en-US" sz="1200" dirty="0">
                <a:ea typeface="Verdana"/>
              </a:rPr>
              <a:t> </a:t>
            </a:r>
            <a:r>
              <a:rPr lang="en-US" sz="1200" dirty="0" err="1">
                <a:ea typeface="Verdana"/>
              </a:rPr>
              <a:t>avustamisen</a:t>
            </a:r>
            <a:r>
              <a:rPr lang="en-US" sz="1200" dirty="0">
                <a:ea typeface="Verdana"/>
              </a:rPr>
              <a:t> </a:t>
            </a:r>
            <a:r>
              <a:rPr lang="en-US" sz="1200" dirty="0" err="1">
                <a:ea typeface="Verdana"/>
              </a:rPr>
              <a:t>viranomais</a:t>
            </a:r>
            <a:r>
              <a:rPr lang="en-US" sz="1200" dirty="0">
                <a:ea typeface="Verdana"/>
              </a:rPr>
              <a:t>- ja </a:t>
            </a:r>
            <a:r>
              <a:rPr lang="en-US" sz="1200" dirty="0" err="1">
                <a:ea typeface="Verdana"/>
              </a:rPr>
              <a:t>tilaajatehtävistä</a:t>
            </a:r>
            <a:r>
              <a:rPr lang="en-US" sz="1200" dirty="0">
                <a:ea typeface="Verdana"/>
              </a:rPr>
              <a:t> </a:t>
            </a:r>
            <a:r>
              <a:rPr lang="en-US" sz="1200" dirty="0" err="1">
                <a:ea typeface="Verdana"/>
              </a:rPr>
              <a:t>sekä</a:t>
            </a:r>
            <a:r>
              <a:rPr lang="en-US" sz="1200" dirty="0">
                <a:ea typeface="Verdana"/>
              </a:rPr>
              <a:t> </a:t>
            </a:r>
            <a:r>
              <a:rPr lang="en-US" sz="1200" dirty="0" err="1">
                <a:ea typeface="Verdana"/>
              </a:rPr>
              <a:t>valtakunnallisesta</a:t>
            </a:r>
            <a:r>
              <a:rPr lang="en-US" sz="1200" dirty="0">
                <a:ea typeface="Verdana"/>
              </a:rPr>
              <a:t> </a:t>
            </a:r>
            <a:r>
              <a:rPr lang="en-US" sz="1200" dirty="0" err="1">
                <a:ea typeface="Verdana"/>
              </a:rPr>
              <a:t>koordinoinnista</a:t>
            </a:r>
            <a:r>
              <a:rPr lang="en-US" sz="1200" dirty="0">
                <a:ea typeface="Verdana"/>
              </a:rPr>
              <a:t>, </a:t>
            </a:r>
            <a:r>
              <a:rPr lang="en-US" sz="1200" dirty="0" err="1">
                <a:ea typeface="Verdana"/>
              </a:rPr>
              <a:t>kehittämisestä</a:t>
            </a:r>
            <a:r>
              <a:rPr lang="en-US" sz="1200" dirty="0">
                <a:ea typeface="Verdana"/>
              </a:rPr>
              <a:t> ja </a:t>
            </a:r>
            <a:r>
              <a:rPr lang="en-US" sz="1200" dirty="0" err="1">
                <a:ea typeface="Verdana"/>
              </a:rPr>
              <a:t>ohjauksesta</a:t>
            </a:r>
            <a:r>
              <a:rPr lang="en-US" sz="1200" dirty="0">
                <a:ea typeface="Verdana"/>
              </a:rPr>
              <a:t>. Lain </a:t>
            </a:r>
            <a:r>
              <a:rPr lang="en-US" sz="1200" dirty="0" err="1">
                <a:ea typeface="Verdana"/>
              </a:rPr>
              <a:t>alusten</a:t>
            </a:r>
            <a:r>
              <a:rPr lang="en-US" sz="1200" dirty="0">
                <a:ea typeface="Verdana"/>
              </a:rPr>
              <a:t> </a:t>
            </a:r>
            <a:r>
              <a:rPr lang="en-US" sz="1200" dirty="0" err="1">
                <a:ea typeface="Verdana"/>
              </a:rPr>
              <a:t>jääluokista</a:t>
            </a:r>
            <a:r>
              <a:rPr lang="en-US" sz="1200" dirty="0">
                <a:ea typeface="Verdana"/>
              </a:rPr>
              <a:t> ja </a:t>
            </a:r>
            <a:r>
              <a:rPr lang="en-US" sz="1200" dirty="0" err="1">
                <a:ea typeface="Verdana"/>
              </a:rPr>
              <a:t>jäänmurtaja-avustuksesta</a:t>
            </a:r>
            <a:r>
              <a:rPr lang="en-US" sz="1200" dirty="0">
                <a:ea typeface="Verdana"/>
              </a:rPr>
              <a:t> (1121/2005) </a:t>
            </a:r>
            <a:r>
              <a:rPr lang="en-US" sz="1200" dirty="0" err="1">
                <a:ea typeface="Verdana"/>
              </a:rPr>
              <a:t>mukaan</a:t>
            </a:r>
            <a:r>
              <a:rPr lang="en-US" sz="1200" dirty="0">
                <a:ea typeface="Verdana"/>
              </a:rPr>
              <a:t> </a:t>
            </a:r>
            <a:r>
              <a:rPr lang="en-US" sz="1200" dirty="0" err="1">
                <a:ea typeface="Verdana"/>
              </a:rPr>
              <a:t>Väylävirasto</a:t>
            </a:r>
            <a:r>
              <a:rPr lang="en-US" sz="1200" dirty="0">
                <a:ea typeface="Verdana"/>
              </a:rPr>
              <a:t> </a:t>
            </a:r>
            <a:r>
              <a:rPr lang="en-US" sz="1200" dirty="0" err="1">
                <a:ea typeface="Verdana"/>
              </a:rPr>
              <a:t>huolehtii</a:t>
            </a:r>
            <a:r>
              <a:rPr lang="en-US" sz="1200" dirty="0">
                <a:ea typeface="Verdana"/>
              </a:rPr>
              <a:t> </a:t>
            </a:r>
            <a:r>
              <a:rPr lang="en-US" sz="1200" dirty="0" err="1">
                <a:ea typeface="Verdana"/>
              </a:rPr>
              <a:t>jäänmurtaja-avustuksen</a:t>
            </a:r>
            <a:r>
              <a:rPr lang="en-US" sz="1200" dirty="0">
                <a:ea typeface="Verdana"/>
              </a:rPr>
              <a:t> </a:t>
            </a:r>
            <a:r>
              <a:rPr lang="en-US" sz="1200" dirty="0" err="1">
                <a:ea typeface="Verdana"/>
              </a:rPr>
              <a:t>saatavuudesta</a:t>
            </a:r>
            <a:r>
              <a:rPr lang="en-US" sz="1200" dirty="0">
                <a:ea typeface="Verdana"/>
              </a:rPr>
              <a:t> </a:t>
            </a:r>
            <a:r>
              <a:rPr lang="en-US" sz="1200" dirty="0" err="1">
                <a:ea typeface="Verdana"/>
              </a:rPr>
              <a:t>Suomen</a:t>
            </a:r>
            <a:r>
              <a:rPr lang="en-US" sz="1200" dirty="0">
                <a:ea typeface="Verdana"/>
              </a:rPr>
              <a:t> </a:t>
            </a:r>
            <a:r>
              <a:rPr lang="en-US" sz="1200" dirty="0" err="1">
                <a:ea typeface="Verdana"/>
              </a:rPr>
              <a:t>vesialueella</a:t>
            </a:r>
            <a:r>
              <a:rPr lang="en-US" sz="1200" dirty="0">
                <a:ea typeface="Verdana"/>
              </a:rPr>
              <a:t> </a:t>
            </a:r>
            <a:r>
              <a:rPr lang="en-US" sz="1200" dirty="0" err="1">
                <a:ea typeface="Verdana"/>
              </a:rPr>
              <a:t>jääolosuhteiden</a:t>
            </a:r>
            <a:r>
              <a:rPr lang="en-US" sz="1200" dirty="0">
                <a:ea typeface="Verdana"/>
              </a:rPr>
              <a:t> </a:t>
            </a:r>
            <a:r>
              <a:rPr lang="en-US" sz="1200" dirty="0" err="1">
                <a:ea typeface="Verdana"/>
              </a:rPr>
              <a:t>niin</a:t>
            </a:r>
            <a:r>
              <a:rPr lang="en-US" sz="1200" dirty="0">
                <a:ea typeface="Verdana"/>
              </a:rPr>
              <a:t> </a:t>
            </a:r>
            <a:r>
              <a:rPr lang="en-US" sz="1200" dirty="0" err="1">
                <a:ea typeface="Verdana"/>
              </a:rPr>
              <a:t>vaatiessa</a:t>
            </a:r>
            <a:r>
              <a:rPr lang="en-US" sz="1200" dirty="0">
                <a:ea typeface="Verdana"/>
              </a:rPr>
              <a:t>. </a:t>
            </a:r>
            <a:endParaRPr lang="en-US" sz="1200">
              <a:solidFill>
                <a:srgbClr val="FF0000"/>
              </a:solidFill>
              <a:ea typeface="Verdana"/>
            </a:endParaRPr>
          </a:p>
          <a:p>
            <a:pPr marL="0" indent="0">
              <a:lnSpc>
                <a:spcPct val="100000"/>
              </a:lnSpc>
              <a:buNone/>
            </a:pPr>
            <a:r>
              <a:rPr lang="en-US" sz="1200" dirty="0" err="1">
                <a:ea typeface="Verdana"/>
              </a:rPr>
              <a:t>Väylävirasto</a:t>
            </a:r>
            <a:r>
              <a:rPr lang="en-US" sz="1200" dirty="0">
                <a:ea typeface="Verdana"/>
              </a:rPr>
              <a:t> </a:t>
            </a:r>
            <a:r>
              <a:rPr lang="en-US" sz="1200" dirty="0" err="1">
                <a:ea typeface="Verdana"/>
              </a:rPr>
              <a:t>vastaa</a:t>
            </a:r>
            <a:r>
              <a:rPr lang="en-US" sz="1200" dirty="0">
                <a:ea typeface="Verdana"/>
              </a:rPr>
              <a:t> </a:t>
            </a:r>
            <a:r>
              <a:rPr lang="en-US" sz="1200" dirty="0" err="1">
                <a:ea typeface="Verdana"/>
              </a:rPr>
              <a:t>kauppamerenkulkua</a:t>
            </a:r>
            <a:r>
              <a:rPr lang="en-US" sz="1200" dirty="0">
                <a:ea typeface="Verdana"/>
              </a:rPr>
              <a:t> ja </a:t>
            </a:r>
            <a:r>
              <a:rPr lang="en-US" sz="1200" dirty="0" err="1">
                <a:ea typeface="Verdana"/>
              </a:rPr>
              <a:t>muuta</a:t>
            </a:r>
            <a:r>
              <a:rPr lang="en-US" sz="1200" dirty="0">
                <a:ea typeface="Verdana"/>
              </a:rPr>
              <a:t> </a:t>
            </a:r>
            <a:r>
              <a:rPr lang="en-US" sz="1200" dirty="0" err="1">
                <a:ea typeface="Verdana"/>
              </a:rPr>
              <a:t>vesiliikennettä</a:t>
            </a:r>
            <a:r>
              <a:rPr lang="en-US" sz="1200" dirty="0">
                <a:ea typeface="Verdana"/>
              </a:rPr>
              <a:t> </a:t>
            </a:r>
            <a:r>
              <a:rPr lang="en-US" sz="1200" dirty="0" err="1">
                <a:ea typeface="Verdana"/>
              </a:rPr>
              <a:t>koskevan</a:t>
            </a:r>
            <a:r>
              <a:rPr lang="en-US" sz="1200" dirty="0">
                <a:ea typeface="Verdana"/>
              </a:rPr>
              <a:t> </a:t>
            </a:r>
            <a:r>
              <a:rPr lang="en-US" sz="1200" dirty="0" err="1">
                <a:ea typeface="Verdana"/>
              </a:rPr>
              <a:t>meriliikenteen</a:t>
            </a:r>
            <a:r>
              <a:rPr lang="en-US" sz="1200" dirty="0">
                <a:ea typeface="Verdana"/>
              </a:rPr>
              <a:t> </a:t>
            </a:r>
            <a:r>
              <a:rPr lang="en-US" sz="1200" dirty="0" err="1">
                <a:ea typeface="Verdana"/>
              </a:rPr>
              <a:t>ohjaustoiminnan</a:t>
            </a:r>
            <a:r>
              <a:rPr lang="en-US" sz="1200" dirty="0">
                <a:ea typeface="Verdana"/>
              </a:rPr>
              <a:t> </a:t>
            </a:r>
            <a:r>
              <a:rPr lang="en-US" sz="1200" dirty="0" err="1">
                <a:ea typeface="Verdana"/>
              </a:rPr>
              <a:t>järjestämisestä</a:t>
            </a:r>
            <a:r>
              <a:rPr lang="en-US" sz="1200" dirty="0">
                <a:ea typeface="Verdana"/>
              </a:rPr>
              <a:t> </a:t>
            </a:r>
            <a:r>
              <a:rPr lang="en-US" sz="1200" dirty="0" err="1">
                <a:ea typeface="Verdana"/>
              </a:rPr>
              <a:t>hallinnoimillaan</a:t>
            </a:r>
            <a:r>
              <a:rPr lang="en-US" sz="1200" dirty="0">
                <a:ea typeface="Verdana"/>
              </a:rPr>
              <a:t> </a:t>
            </a:r>
            <a:r>
              <a:rPr lang="en-US" sz="1200" dirty="0" err="1">
                <a:ea typeface="Verdana"/>
              </a:rPr>
              <a:t>vesiväylillä</a:t>
            </a:r>
            <a:r>
              <a:rPr lang="en-US" sz="1200" dirty="0">
                <a:ea typeface="Verdana"/>
              </a:rPr>
              <a:t>. Se </a:t>
            </a:r>
            <a:r>
              <a:rPr lang="en-US" sz="1200" dirty="0" err="1">
                <a:ea typeface="Verdana"/>
              </a:rPr>
              <a:t>tilaa</a:t>
            </a:r>
            <a:r>
              <a:rPr lang="en-US" sz="1200" dirty="0">
                <a:ea typeface="Verdana"/>
              </a:rPr>
              <a:t> VTS-</a:t>
            </a:r>
            <a:r>
              <a:rPr lang="en-US" sz="1200" dirty="0" err="1">
                <a:ea typeface="Verdana"/>
              </a:rPr>
              <a:t>palveluntarjoajalta</a:t>
            </a:r>
            <a:r>
              <a:rPr lang="en-US" sz="1200" dirty="0">
                <a:ea typeface="Verdana"/>
              </a:rPr>
              <a:t> </a:t>
            </a:r>
            <a:r>
              <a:rPr lang="en-US" sz="1200" dirty="0" err="1">
                <a:ea typeface="Verdana"/>
              </a:rPr>
              <a:t>ajantasaista</a:t>
            </a:r>
            <a:r>
              <a:rPr lang="en-US" sz="1200" dirty="0">
                <a:ea typeface="Verdana"/>
              </a:rPr>
              <a:t> </a:t>
            </a:r>
            <a:r>
              <a:rPr lang="en-US" sz="1200" dirty="0" err="1">
                <a:ea typeface="Verdana"/>
              </a:rPr>
              <a:t>meriliikenteen</a:t>
            </a:r>
            <a:r>
              <a:rPr lang="en-US" sz="1200" dirty="0">
                <a:ea typeface="Verdana"/>
              </a:rPr>
              <a:t> </a:t>
            </a:r>
            <a:r>
              <a:rPr lang="en-US" sz="1200" dirty="0" err="1">
                <a:ea typeface="Verdana"/>
              </a:rPr>
              <a:t>tilannekuvaa</a:t>
            </a:r>
            <a:r>
              <a:rPr lang="en-US" sz="1200" dirty="0">
                <a:ea typeface="Verdana"/>
              </a:rPr>
              <a:t>, </a:t>
            </a:r>
            <a:r>
              <a:rPr lang="en-US" sz="1200" dirty="0" err="1">
                <a:ea typeface="Verdana"/>
              </a:rPr>
              <a:t>joka</a:t>
            </a:r>
            <a:r>
              <a:rPr lang="en-US" sz="1200" dirty="0">
                <a:ea typeface="Verdana"/>
              </a:rPr>
              <a:t> on </a:t>
            </a:r>
            <a:r>
              <a:rPr lang="en-US" sz="1200" dirty="0" err="1">
                <a:ea typeface="Verdana"/>
              </a:rPr>
              <a:t>Väyläviraston</a:t>
            </a:r>
            <a:r>
              <a:rPr lang="en-US" sz="1200" dirty="0">
                <a:ea typeface="Verdana"/>
              </a:rPr>
              <a:t> ja </a:t>
            </a:r>
            <a:r>
              <a:rPr lang="en-US" sz="1200" dirty="0" err="1">
                <a:ea typeface="Verdana"/>
              </a:rPr>
              <a:t>Traficomin</a:t>
            </a:r>
            <a:r>
              <a:rPr lang="en-US" sz="1200" dirty="0">
                <a:ea typeface="Verdana"/>
              </a:rPr>
              <a:t> </a:t>
            </a:r>
            <a:r>
              <a:rPr lang="en-US" sz="1200" dirty="0" err="1">
                <a:ea typeface="Verdana"/>
              </a:rPr>
              <a:t>lisäksi</a:t>
            </a:r>
            <a:r>
              <a:rPr lang="en-US" sz="1200" dirty="0">
                <a:ea typeface="Verdana"/>
              </a:rPr>
              <a:t> </a:t>
            </a:r>
            <a:r>
              <a:rPr lang="en-US" sz="1200" dirty="0" err="1">
                <a:ea typeface="Verdana"/>
              </a:rPr>
              <a:t>puolustus</a:t>
            </a:r>
            <a:r>
              <a:rPr lang="en-US" sz="1200" dirty="0">
                <a:ea typeface="Verdana"/>
              </a:rPr>
              <a:t>- ja </a:t>
            </a:r>
            <a:r>
              <a:rPr lang="en-US" sz="1200" dirty="0" err="1">
                <a:ea typeface="Verdana"/>
              </a:rPr>
              <a:t>turvallisuusviranomaisten</a:t>
            </a:r>
            <a:r>
              <a:rPr lang="en-US" sz="1200" dirty="0">
                <a:ea typeface="Verdana"/>
              </a:rPr>
              <a:t> </a:t>
            </a:r>
            <a:r>
              <a:rPr lang="en-US" sz="1200" dirty="0" err="1">
                <a:ea typeface="Verdana"/>
              </a:rPr>
              <a:t>käytössä</a:t>
            </a:r>
            <a:r>
              <a:rPr lang="en-US" sz="1200" dirty="0">
                <a:ea typeface="Verdana"/>
              </a:rPr>
              <a:t>.</a:t>
            </a:r>
            <a:endParaRPr lang="en-US" sz="1200" dirty="0">
              <a:ea typeface="Verdana"/>
              <a:cs typeface="Verdana"/>
            </a:endParaRPr>
          </a:p>
          <a:p>
            <a:pPr marL="0" indent="0">
              <a:lnSpc>
                <a:spcPct val="100000"/>
              </a:lnSpc>
              <a:buNone/>
            </a:pPr>
            <a:r>
              <a:rPr lang="en-US" sz="1200" dirty="0" err="1">
                <a:ea typeface="Verdana"/>
              </a:rPr>
              <a:t>Väylävirasto</a:t>
            </a:r>
            <a:r>
              <a:rPr lang="en-US" sz="1200" dirty="0">
                <a:ea typeface="Verdana"/>
              </a:rPr>
              <a:t> </a:t>
            </a:r>
            <a:r>
              <a:rPr lang="en-US" sz="1200" dirty="0" err="1">
                <a:ea typeface="Verdana"/>
              </a:rPr>
              <a:t>tilaa</a:t>
            </a:r>
            <a:r>
              <a:rPr lang="en-US" sz="1200" dirty="0">
                <a:ea typeface="Verdana"/>
              </a:rPr>
              <a:t> </a:t>
            </a:r>
            <a:r>
              <a:rPr lang="en-US" sz="1200" dirty="0" err="1">
                <a:ea typeface="Verdana"/>
              </a:rPr>
              <a:t>palvelun</a:t>
            </a:r>
            <a:r>
              <a:rPr lang="en-US" sz="1200" dirty="0">
                <a:ea typeface="Verdana"/>
              </a:rPr>
              <a:t> VTS-</a:t>
            </a:r>
            <a:r>
              <a:rPr lang="en-US" sz="1200" dirty="0" err="1">
                <a:ea typeface="Verdana"/>
              </a:rPr>
              <a:t>palveluntarjoajalta</a:t>
            </a:r>
            <a:r>
              <a:rPr lang="en-US" sz="1200" dirty="0">
                <a:ea typeface="Verdana"/>
              </a:rPr>
              <a:t> ja </a:t>
            </a:r>
            <a:r>
              <a:rPr lang="en-US" sz="1200" dirty="0" err="1">
                <a:ea typeface="Verdana"/>
              </a:rPr>
              <a:t>toimii</a:t>
            </a:r>
            <a:r>
              <a:rPr lang="en-US" sz="1200" dirty="0">
                <a:ea typeface="Verdana"/>
              </a:rPr>
              <a:t> </a:t>
            </a:r>
            <a:r>
              <a:rPr lang="en-US" sz="1200" dirty="0" err="1">
                <a:ea typeface="Verdana"/>
              </a:rPr>
              <a:t>palvelun</a:t>
            </a:r>
            <a:r>
              <a:rPr lang="en-US" sz="1200" dirty="0">
                <a:ea typeface="Verdana"/>
              </a:rPr>
              <a:t> </a:t>
            </a:r>
            <a:r>
              <a:rPr lang="en-US" sz="1200" dirty="0" err="1">
                <a:ea typeface="Verdana"/>
              </a:rPr>
              <a:t>tilaajan</a:t>
            </a:r>
            <a:r>
              <a:rPr lang="en-US" sz="1200" dirty="0">
                <a:ea typeface="Verdana"/>
              </a:rPr>
              <a:t> </a:t>
            </a:r>
            <a:r>
              <a:rPr lang="en-US" sz="1200" dirty="0" err="1">
                <a:ea typeface="Verdana"/>
              </a:rPr>
              <a:t>ominaisuudessa</a:t>
            </a:r>
            <a:r>
              <a:rPr lang="en-US" sz="1200" dirty="0">
                <a:ea typeface="Verdana"/>
              </a:rPr>
              <a:t>. </a:t>
            </a:r>
            <a:r>
              <a:rPr lang="en-US" sz="1200" dirty="0" err="1">
                <a:ea typeface="Verdana"/>
              </a:rPr>
              <a:t>Väyläviraston</a:t>
            </a:r>
            <a:r>
              <a:rPr lang="en-US" sz="1200" dirty="0">
                <a:ea typeface="Verdana"/>
              </a:rPr>
              <a:t> </a:t>
            </a:r>
            <a:r>
              <a:rPr lang="en-US" sz="1200" dirty="0" err="1">
                <a:ea typeface="Verdana"/>
              </a:rPr>
              <a:t>tilaamat</a:t>
            </a:r>
            <a:r>
              <a:rPr lang="en-US" sz="1200" dirty="0">
                <a:ea typeface="Verdana"/>
              </a:rPr>
              <a:t> </a:t>
            </a:r>
            <a:r>
              <a:rPr lang="en-US" sz="1200" dirty="0" err="1">
                <a:ea typeface="Verdana"/>
              </a:rPr>
              <a:t>liikenteen</a:t>
            </a:r>
            <a:r>
              <a:rPr lang="en-US" sz="1200" dirty="0">
                <a:ea typeface="Verdana"/>
              </a:rPr>
              <a:t> </a:t>
            </a:r>
            <a:r>
              <a:rPr lang="en-US" sz="1200" dirty="0" err="1">
                <a:ea typeface="Verdana"/>
              </a:rPr>
              <a:t>ohjauspalvelut</a:t>
            </a:r>
            <a:r>
              <a:rPr lang="en-US" sz="1200" dirty="0">
                <a:ea typeface="Verdana"/>
              </a:rPr>
              <a:t> </a:t>
            </a:r>
            <a:r>
              <a:rPr lang="en-US" sz="1200" dirty="0" err="1">
                <a:ea typeface="Verdana"/>
              </a:rPr>
              <a:t>sisältävät</a:t>
            </a:r>
            <a:r>
              <a:rPr lang="en-US" sz="1200" dirty="0">
                <a:ea typeface="Verdana"/>
              </a:rPr>
              <a:t> </a:t>
            </a:r>
            <a:r>
              <a:rPr lang="en-US" sz="1200" dirty="0" err="1">
                <a:ea typeface="Verdana"/>
              </a:rPr>
              <a:t>alusliikennepalvelun</a:t>
            </a:r>
            <a:r>
              <a:rPr lang="en-US" sz="1200" dirty="0">
                <a:ea typeface="Verdana"/>
              </a:rPr>
              <a:t> </a:t>
            </a:r>
            <a:r>
              <a:rPr lang="en-US" sz="1200" dirty="0" err="1">
                <a:ea typeface="Verdana"/>
              </a:rPr>
              <a:t>lisäksi</a:t>
            </a:r>
            <a:r>
              <a:rPr lang="en-US" sz="1200" dirty="0">
                <a:ea typeface="Verdana"/>
              </a:rPr>
              <a:t> </a:t>
            </a:r>
            <a:r>
              <a:rPr lang="en-US" sz="1200" dirty="0" err="1">
                <a:ea typeface="Verdana"/>
              </a:rPr>
              <a:t>myös</a:t>
            </a:r>
            <a:r>
              <a:rPr lang="en-US" sz="1200" dirty="0">
                <a:ea typeface="Verdana"/>
              </a:rPr>
              <a:t> </a:t>
            </a:r>
            <a:r>
              <a:rPr lang="en-US" sz="1200" dirty="0" err="1">
                <a:ea typeface="Verdana"/>
              </a:rPr>
              <a:t>muita</a:t>
            </a:r>
            <a:r>
              <a:rPr lang="en-US" sz="1200" dirty="0">
                <a:ea typeface="Verdana"/>
              </a:rPr>
              <a:t> VTS-</a:t>
            </a:r>
            <a:r>
              <a:rPr lang="en-US" sz="1200" dirty="0" err="1">
                <a:ea typeface="Verdana"/>
              </a:rPr>
              <a:t>palveluntarjoajan</a:t>
            </a:r>
            <a:r>
              <a:rPr lang="en-US" sz="1200" dirty="0">
                <a:ea typeface="Verdana"/>
              </a:rPr>
              <a:t> </a:t>
            </a:r>
            <a:r>
              <a:rPr lang="en-US" sz="1200" dirty="0" err="1">
                <a:ea typeface="Verdana"/>
              </a:rPr>
              <a:t>toteuttamia</a:t>
            </a:r>
            <a:r>
              <a:rPr lang="en-US" sz="1200" dirty="0">
                <a:ea typeface="Verdana"/>
              </a:rPr>
              <a:t> </a:t>
            </a:r>
            <a:r>
              <a:rPr lang="en-US" sz="1200" dirty="0" err="1">
                <a:ea typeface="Verdana"/>
              </a:rPr>
              <a:t>palveluita</a:t>
            </a:r>
            <a:r>
              <a:rPr lang="en-US" sz="1200" dirty="0">
                <a:ea typeface="Verdana"/>
              </a:rPr>
              <a:t>, </a:t>
            </a:r>
            <a:r>
              <a:rPr lang="en-US" sz="1200" dirty="0" err="1">
                <a:ea typeface="Verdana"/>
              </a:rPr>
              <a:t>jotka</a:t>
            </a:r>
            <a:r>
              <a:rPr lang="en-US" sz="1200" dirty="0">
                <a:ea typeface="Verdana"/>
              </a:rPr>
              <a:t> </a:t>
            </a:r>
            <a:r>
              <a:rPr lang="en-US" sz="1200" dirty="0" err="1">
                <a:ea typeface="Verdana"/>
              </a:rPr>
              <a:t>liittyvät</a:t>
            </a:r>
            <a:r>
              <a:rPr lang="en-US" sz="1200" dirty="0">
                <a:ea typeface="Verdana"/>
              </a:rPr>
              <a:t> mm </a:t>
            </a:r>
            <a:r>
              <a:rPr lang="en-US" sz="1200" dirty="0" err="1">
                <a:ea typeface="Verdana"/>
              </a:rPr>
              <a:t>meritilannekuvan</a:t>
            </a:r>
            <a:r>
              <a:rPr lang="en-US" sz="1200" dirty="0">
                <a:ea typeface="Verdana"/>
              </a:rPr>
              <a:t> </a:t>
            </a:r>
            <a:r>
              <a:rPr lang="en-US" sz="1200" dirty="0" err="1">
                <a:ea typeface="Verdana"/>
              </a:rPr>
              <a:t>tuottamiseen</a:t>
            </a:r>
            <a:r>
              <a:rPr lang="en-US" sz="1200" dirty="0">
                <a:ea typeface="Verdana"/>
              </a:rPr>
              <a:t>, AIS ja DGPS </a:t>
            </a:r>
            <a:r>
              <a:rPr lang="en-US" sz="1200" dirty="0" err="1">
                <a:ea typeface="Verdana"/>
              </a:rPr>
              <a:t>verkojen</a:t>
            </a:r>
            <a:r>
              <a:rPr lang="en-US" sz="1200" dirty="0">
                <a:ea typeface="Verdana"/>
              </a:rPr>
              <a:t> </a:t>
            </a:r>
            <a:r>
              <a:rPr lang="en-US" sz="1200" dirty="0" err="1">
                <a:ea typeface="Verdana"/>
              </a:rPr>
              <a:t>ylläpitoon</a:t>
            </a:r>
            <a:r>
              <a:rPr lang="en-US" sz="1200" dirty="0">
                <a:ea typeface="Verdana"/>
              </a:rPr>
              <a:t> </a:t>
            </a:r>
            <a:r>
              <a:rPr lang="en-US" sz="1200" dirty="0" err="1">
                <a:ea typeface="Verdana"/>
              </a:rPr>
              <a:t>sekä</a:t>
            </a:r>
            <a:r>
              <a:rPr lang="en-US" sz="1200" dirty="0">
                <a:ea typeface="Verdana"/>
              </a:rPr>
              <a:t> e-</a:t>
            </a:r>
            <a:r>
              <a:rPr lang="en-US" sz="1200" dirty="0" err="1">
                <a:ea typeface="Verdana"/>
              </a:rPr>
              <a:t>navigointi</a:t>
            </a:r>
            <a:r>
              <a:rPr lang="en-US" sz="1200" dirty="0">
                <a:ea typeface="Verdana"/>
              </a:rPr>
              <a:t> ja MASS </a:t>
            </a:r>
            <a:r>
              <a:rPr lang="en-US" sz="1200" dirty="0" err="1">
                <a:ea typeface="Verdana"/>
              </a:rPr>
              <a:t>palvelujen</a:t>
            </a:r>
            <a:r>
              <a:rPr lang="en-US" sz="1200" dirty="0">
                <a:ea typeface="Verdana"/>
              </a:rPr>
              <a:t> </a:t>
            </a:r>
            <a:r>
              <a:rPr lang="en-US" sz="1200" dirty="0" err="1">
                <a:ea typeface="Verdana"/>
              </a:rPr>
              <a:t>kehittämiseen</a:t>
            </a:r>
            <a:r>
              <a:rPr lang="en-US" sz="1200" dirty="0">
                <a:ea typeface="Verdana"/>
              </a:rPr>
              <a:t> </a:t>
            </a:r>
            <a:r>
              <a:rPr lang="en-US" sz="1200" dirty="0" err="1">
                <a:ea typeface="Verdana"/>
              </a:rPr>
              <a:t>liittyen</a:t>
            </a:r>
            <a:r>
              <a:rPr lang="en-US" sz="1200" dirty="0">
                <a:ea typeface="Verdana"/>
              </a:rPr>
              <a:t>.</a:t>
            </a:r>
            <a:endParaRPr lang="en-US" sz="1200" dirty="0">
              <a:ea typeface="Verdana"/>
              <a:cs typeface="Verdana"/>
            </a:endParaRPr>
          </a:p>
          <a:p>
            <a:pPr marL="0" indent="0">
              <a:lnSpc>
                <a:spcPct val="100000"/>
              </a:lnSpc>
              <a:buNone/>
            </a:pPr>
            <a:r>
              <a:rPr lang="en-US" sz="1200" dirty="0">
                <a:ea typeface="Verdana"/>
              </a:rPr>
              <a:t>Suomi on </a:t>
            </a:r>
            <a:r>
              <a:rPr lang="en-US" sz="1200" dirty="0" err="1">
                <a:ea typeface="Verdana"/>
              </a:rPr>
              <a:t>saattanut</a:t>
            </a:r>
            <a:r>
              <a:rPr lang="en-US" sz="1200" dirty="0">
                <a:ea typeface="Verdana"/>
              </a:rPr>
              <a:t> </a:t>
            </a:r>
            <a:r>
              <a:rPr lang="en-US" sz="1200" dirty="0" err="1">
                <a:ea typeface="Verdana"/>
              </a:rPr>
              <a:t>voimaan</a:t>
            </a:r>
            <a:r>
              <a:rPr lang="en-US" sz="1200" dirty="0">
                <a:ea typeface="Verdana"/>
              </a:rPr>
              <a:t> </a:t>
            </a:r>
            <a:r>
              <a:rPr lang="en-US" sz="1200" dirty="0" err="1">
                <a:ea typeface="Verdana"/>
              </a:rPr>
              <a:t>IMO:n</a:t>
            </a:r>
            <a:r>
              <a:rPr lang="en-US" sz="1200" dirty="0">
                <a:ea typeface="Verdana"/>
              </a:rPr>
              <a:t> VTS-</a:t>
            </a:r>
            <a:r>
              <a:rPr lang="en-US" sz="1200" dirty="0" err="1">
                <a:ea typeface="Verdana"/>
              </a:rPr>
              <a:t>toimintaa</a:t>
            </a:r>
            <a:r>
              <a:rPr lang="en-US" sz="1200" dirty="0">
                <a:ea typeface="Verdana"/>
              </a:rPr>
              <a:t> </a:t>
            </a:r>
            <a:r>
              <a:rPr lang="en-US" sz="1200" dirty="0" err="1">
                <a:ea typeface="Verdana"/>
              </a:rPr>
              <a:t>koskevan</a:t>
            </a:r>
            <a:r>
              <a:rPr lang="en-US" sz="1200" dirty="0">
                <a:ea typeface="Verdana"/>
              </a:rPr>
              <a:t> </a:t>
            </a:r>
            <a:r>
              <a:rPr lang="en-US" sz="1200" dirty="0" err="1">
                <a:ea typeface="Verdana"/>
              </a:rPr>
              <a:t>päätöslauselman</a:t>
            </a:r>
            <a:r>
              <a:rPr lang="en-US" sz="1200" dirty="0">
                <a:ea typeface="Verdana"/>
              </a:rPr>
              <a:t> Resolution A.1158(32) ”Guidelines for vessel traffic services” ja </a:t>
            </a:r>
            <a:r>
              <a:rPr lang="en-US" sz="1200" dirty="0" err="1">
                <a:ea typeface="Verdana"/>
              </a:rPr>
              <a:t>sen</a:t>
            </a:r>
            <a:r>
              <a:rPr lang="en-US" sz="1200" dirty="0">
                <a:ea typeface="Verdana"/>
              </a:rPr>
              <a:t> </a:t>
            </a:r>
            <a:r>
              <a:rPr lang="en-US" sz="1200" dirty="0" err="1">
                <a:ea typeface="Verdana"/>
              </a:rPr>
              <a:t>mukaiset</a:t>
            </a:r>
            <a:r>
              <a:rPr lang="en-US" sz="1200" dirty="0">
                <a:ea typeface="Verdana"/>
              </a:rPr>
              <a:t> </a:t>
            </a:r>
            <a:r>
              <a:rPr lang="en-US" sz="1200" dirty="0" err="1">
                <a:ea typeface="Verdana"/>
              </a:rPr>
              <a:t>kansainvälisen</a:t>
            </a:r>
            <a:r>
              <a:rPr lang="en-US" sz="1200" dirty="0">
                <a:ea typeface="Verdana"/>
              </a:rPr>
              <a:t> </a:t>
            </a:r>
            <a:r>
              <a:rPr lang="en-US" sz="1200" dirty="0" err="1">
                <a:ea typeface="Verdana"/>
              </a:rPr>
              <a:t>merenkulun</a:t>
            </a:r>
            <a:r>
              <a:rPr lang="en-US" sz="1200" dirty="0">
                <a:ea typeface="Verdana"/>
              </a:rPr>
              <a:t> </a:t>
            </a:r>
            <a:r>
              <a:rPr lang="en-US" sz="1200" dirty="0" err="1">
                <a:ea typeface="Verdana"/>
              </a:rPr>
              <a:t>turvalaitejärjestö</a:t>
            </a:r>
            <a:r>
              <a:rPr lang="en-US" sz="1200" dirty="0">
                <a:ea typeface="Verdana"/>
              </a:rPr>
              <a:t> </a:t>
            </a:r>
            <a:r>
              <a:rPr lang="en-US" sz="1200" dirty="0" err="1">
                <a:ea typeface="Verdana"/>
              </a:rPr>
              <a:t>IALA:n</a:t>
            </a:r>
            <a:r>
              <a:rPr lang="en-US" sz="1200" dirty="0">
                <a:ea typeface="Verdana"/>
              </a:rPr>
              <a:t> VTS-</a:t>
            </a:r>
            <a:r>
              <a:rPr lang="en-US" sz="1200" dirty="0" err="1">
                <a:ea typeface="Verdana"/>
              </a:rPr>
              <a:t>toimintaa</a:t>
            </a:r>
            <a:r>
              <a:rPr lang="en-US" sz="1200" dirty="0">
                <a:ea typeface="Verdana"/>
              </a:rPr>
              <a:t> </a:t>
            </a:r>
            <a:r>
              <a:rPr lang="en-US" sz="1200" dirty="0" err="1">
                <a:ea typeface="Verdana"/>
              </a:rPr>
              <a:t>koskevat</a:t>
            </a:r>
            <a:r>
              <a:rPr lang="en-US" sz="1200" dirty="0">
                <a:ea typeface="Verdana"/>
              </a:rPr>
              <a:t> </a:t>
            </a:r>
            <a:r>
              <a:rPr lang="en-US" sz="1200" dirty="0" err="1">
                <a:ea typeface="Verdana"/>
              </a:rPr>
              <a:t>suositukset</a:t>
            </a:r>
            <a:r>
              <a:rPr lang="en-US" sz="1200" dirty="0">
                <a:ea typeface="Verdana"/>
              </a:rPr>
              <a:t>.</a:t>
            </a:r>
            <a:endParaRPr lang="en-US" sz="1200" dirty="0">
              <a:ea typeface="Verdana"/>
              <a:cs typeface="Verdana"/>
            </a:endParaRPr>
          </a:p>
          <a:p>
            <a:pPr marL="0" indent="0">
              <a:lnSpc>
                <a:spcPct val="100000"/>
              </a:lnSpc>
              <a:buNone/>
            </a:pPr>
            <a:r>
              <a:rPr lang="en-US" sz="1200" dirty="0" err="1">
                <a:ea typeface="+mn-lt"/>
                <a:cs typeface="+mn-lt"/>
              </a:rPr>
              <a:t>Väylävirasto</a:t>
            </a:r>
            <a:r>
              <a:rPr lang="en-US" sz="1200" dirty="0">
                <a:ea typeface="+mn-lt"/>
                <a:cs typeface="+mn-lt"/>
              </a:rPr>
              <a:t> </a:t>
            </a:r>
            <a:r>
              <a:rPr lang="en-US" sz="1200" dirty="0" err="1">
                <a:ea typeface="+mn-lt"/>
                <a:cs typeface="+mn-lt"/>
              </a:rPr>
              <a:t>toimii</a:t>
            </a:r>
            <a:r>
              <a:rPr lang="en-US" sz="1200" dirty="0">
                <a:ea typeface="+mn-lt"/>
                <a:cs typeface="+mn-lt"/>
              </a:rPr>
              <a:t> </a:t>
            </a:r>
            <a:r>
              <a:rPr lang="en-US" sz="1200" dirty="0" err="1">
                <a:ea typeface="+mn-lt"/>
                <a:cs typeface="+mn-lt"/>
              </a:rPr>
              <a:t>Suomen</a:t>
            </a:r>
            <a:r>
              <a:rPr lang="en-US" sz="1200" dirty="0">
                <a:ea typeface="+mn-lt"/>
                <a:cs typeface="+mn-lt"/>
              </a:rPr>
              <a:t> </a:t>
            </a:r>
            <a:r>
              <a:rPr lang="en-US" sz="1200" dirty="0" err="1">
                <a:ea typeface="+mn-lt"/>
                <a:cs typeface="+mn-lt"/>
              </a:rPr>
              <a:t>pääedustajana</a:t>
            </a:r>
            <a:r>
              <a:rPr lang="en-US" sz="1200" dirty="0">
                <a:ea typeface="+mn-lt"/>
                <a:cs typeface="+mn-lt"/>
              </a:rPr>
              <a:t> </a:t>
            </a:r>
            <a:r>
              <a:rPr lang="en-US" sz="1200" dirty="0" err="1">
                <a:ea typeface="+mn-lt"/>
                <a:cs typeface="+mn-lt"/>
              </a:rPr>
              <a:t>Kansainvälisessä</a:t>
            </a:r>
            <a:r>
              <a:rPr lang="en-US" sz="1200" dirty="0">
                <a:ea typeface="+mn-lt"/>
                <a:cs typeface="+mn-lt"/>
              </a:rPr>
              <a:t> </a:t>
            </a:r>
            <a:r>
              <a:rPr lang="en-US" sz="1200" dirty="0" err="1">
                <a:ea typeface="+mn-lt"/>
                <a:cs typeface="+mn-lt"/>
              </a:rPr>
              <a:t>merenkulun</a:t>
            </a:r>
            <a:r>
              <a:rPr lang="en-US" sz="1200" dirty="0">
                <a:ea typeface="+mn-lt"/>
                <a:cs typeface="+mn-lt"/>
              </a:rPr>
              <a:t> </a:t>
            </a:r>
            <a:r>
              <a:rPr lang="en-US" sz="1200" dirty="0" err="1">
                <a:ea typeface="+mn-lt"/>
                <a:cs typeface="+mn-lt"/>
              </a:rPr>
              <a:t>turvalaitejärjestössä</a:t>
            </a:r>
            <a:r>
              <a:rPr lang="en-US" sz="1200" dirty="0">
                <a:ea typeface="+mn-lt"/>
                <a:cs typeface="+mn-lt"/>
              </a:rPr>
              <a:t> (IALA)</a:t>
            </a:r>
            <a:endParaRPr lang="en-US" dirty="0"/>
          </a:p>
        </p:txBody>
      </p:sp>
      <p:sp>
        <p:nvSpPr>
          <p:cNvPr id="5" name="Slide Number Placeholder 4">
            <a:extLst>
              <a:ext uri="{FF2B5EF4-FFF2-40B4-BE49-F238E27FC236}">
                <a16:creationId xmlns:a16="http://schemas.microsoft.com/office/drawing/2014/main" id="{EFDA7C51-1134-4621-904B-8170B46EA392}"/>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898989"/>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898989"/>
              </a:solidFill>
              <a:effectLst/>
              <a:uLnTx/>
              <a:uFillTx/>
              <a:latin typeface="Tahoma"/>
              <a:ea typeface="+mn-ea"/>
              <a:cs typeface="+mn-cs"/>
            </a:endParaRPr>
          </a:p>
        </p:txBody>
      </p:sp>
    </p:spTree>
    <p:extLst>
      <p:ext uri="{BB962C8B-B14F-4D97-AF65-F5344CB8AC3E}">
        <p14:creationId xmlns:p14="http://schemas.microsoft.com/office/powerpoint/2010/main" val="3710781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A96515F-A215-4BB2-A06E-C70186EA523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2A6F9D3B-1437-4889-B6F0-0EDDEC901BB1}"/>
              </a:ext>
            </a:extLst>
          </p:cNvPr>
          <p:cNvSpPr>
            <a:spLocks noGrp="1"/>
          </p:cNvSpPr>
          <p:nvPr>
            <p:ph type="title"/>
          </p:nvPr>
        </p:nvSpPr>
        <p:spPr>
          <a:xfrm>
            <a:off x="838200" y="365126"/>
            <a:ext cx="6955970" cy="431288"/>
          </a:xfrm>
        </p:spPr>
        <p:txBody>
          <a:bodyPr>
            <a:normAutofit fontScale="90000"/>
          </a:bodyPr>
          <a:lstStyle/>
          <a:p>
            <a:r>
              <a:rPr lang="en-GB" sz="2800" err="1">
                <a:solidFill>
                  <a:schemeClr val="bg2"/>
                </a:solidFill>
                <a:ea typeface="Tahoma"/>
                <a:cs typeface="Tahoma"/>
              </a:rPr>
              <a:t>Väylävirasto</a:t>
            </a:r>
            <a:endParaRPr lang="fi-FI" err="1">
              <a:solidFill>
                <a:schemeClr val="bg2"/>
              </a:solidFill>
            </a:endParaRPr>
          </a:p>
        </p:txBody>
      </p:sp>
      <p:sp>
        <p:nvSpPr>
          <p:cNvPr id="3" name="Text Placeholder 2">
            <a:extLst>
              <a:ext uri="{FF2B5EF4-FFF2-40B4-BE49-F238E27FC236}">
                <a16:creationId xmlns:a16="http://schemas.microsoft.com/office/drawing/2014/main" id="{5BE1FC0F-0303-4F3A-8DAC-589977FEAE08}"/>
              </a:ext>
            </a:extLst>
          </p:cNvPr>
          <p:cNvSpPr>
            <a:spLocks noGrp="1"/>
          </p:cNvSpPr>
          <p:nvPr>
            <p:ph type="body" sz="quarter" idx="18"/>
          </p:nvPr>
        </p:nvSpPr>
        <p:spPr>
          <a:xfrm>
            <a:off x="712370" y="1022555"/>
            <a:ext cx="7674546" cy="5333795"/>
          </a:xfrm>
        </p:spPr>
        <p:txBody>
          <a:bodyPr vert="horz" lIns="91440" tIns="45720" rIns="91440" bIns="45720" rtlCol="0" anchor="t">
            <a:noAutofit/>
          </a:bodyPr>
          <a:lstStyle/>
          <a:p>
            <a:pPr marL="0" indent="0">
              <a:lnSpc>
                <a:spcPct val="100000"/>
              </a:lnSpc>
              <a:buNone/>
            </a:pPr>
            <a:r>
              <a:rPr lang="en-US" sz="1200" dirty="0" err="1">
                <a:solidFill>
                  <a:srgbClr val="000000"/>
                </a:solidFill>
                <a:ea typeface="Verdana"/>
              </a:rPr>
              <a:t>Sisäinen</a:t>
            </a:r>
            <a:r>
              <a:rPr lang="en-US" sz="1200" dirty="0">
                <a:solidFill>
                  <a:srgbClr val="000000"/>
                </a:solidFill>
                <a:ea typeface="Verdana"/>
              </a:rPr>
              <a:t> </a:t>
            </a:r>
            <a:r>
              <a:rPr lang="en-US" sz="1200" dirty="0" err="1">
                <a:solidFill>
                  <a:srgbClr val="000000"/>
                </a:solidFill>
                <a:ea typeface="Verdana"/>
              </a:rPr>
              <a:t>ohjaus</a:t>
            </a:r>
            <a:r>
              <a:rPr lang="en-US" sz="1200" dirty="0">
                <a:solidFill>
                  <a:srgbClr val="000000"/>
                </a:solidFill>
                <a:ea typeface="Verdana"/>
              </a:rPr>
              <a:t>:</a:t>
            </a:r>
          </a:p>
          <a:p>
            <a:pPr marL="171450" indent="-171450">
              <a:lnSpc>
                <a:spcPct val="100000"/>
              </a:lnSpc>
              <a:buFont typeface="Arial" panose="05040102010807070707" pitchFamily="18" charset="2"/>
              <a:buChar char="•"/>
            </a:pPr>
            <a:r>
              <a:rPr lang="en-US" sz="1200" dirty="0" err="1">
                <a:solidFill>
                  <a:srgbClr val="000000"/>
                </a:solidFill>
                <a:ea typeface="Verdana"/>
              </a:rPr>
              <a:t>Väyläviraston</a:t>
            </a:r>
            <a:r>
              <a:rPr lang="en-US" sz="1200" dirty="0">
                <a:solidFill>
                  <a:srgbClr val="000000"/>
                </a:solidFill>
                <a:ea typeface="Verdana"/>
              </a:rPr>
              <a:t> </a:t>
            </a:r>
            <a:r>
              <a:rPr lang="en-US" sz="1200" dirty="0" err="1">
                <a:solidFill>
                  <a:srgbClr val="000000"/>
                </a:solidFill>
                <a:ea typeface="Verdana"/>
              </a:rPr>
              <a:t>johtamisjärjestelmä</a:t>
            </a:r>
            <a:endParaRPr lang="en-US" sz="1200" dirty="0">
              <a:solidFill>
                <a:srgbClr val="000000"/>
              </a:solidFill>
              <a:ea typeface="Verdana"/>
            </a:endParaRPr>
          </a:p>
          <a:p>
            <a:pPr marL="269875" indent="-269875">
              <a:lnSpc>
                <a:spcPct val="112999"/>
              </a:lnSpc>
              <a:buNone/>
            </a:pPr>
            <a:r>
              <a:rPr lang="en-US" sz="1200" dirty="0" err="1">
                <a:solidFill>
                  <a:srgbClr val="000000"/>
                </a:solidFill>
                <a:ea typeface="Verdana"/>
              </a:rPr>
              <a:t>Väyläviraston</a:t>
            </a:r>
            <a:r>
              <a:rPr lang="en-US" sz="1200" dirty="0">
                <a:solidFill>
                  <a:srgbClr val="000000"/>
                </a:solidFill>
                <a:ea typeface="Verdana"/>
              </a:rPr>
              <a:t> </a:t>
            </a:r>
            <a:r>
              <a:rPr lang="en-US" sz="1200" dirty="0" err="1">
                <a:solidFill>
                  <a:srgbClr val="000000"/>
                </a:solidFill>
                <a:ea typeface="Verdana"/>
              </a:rPr>
              <a:t>johtamisjärjestelmä</a:t>
            </a:r>
            <a:r>
              <a:rPr lang="en-US" sz="1200" dirty="0">
                <a:solidFill>
                  <a:srgbClr val="000000"/>
                </a:solidFill>
                <a:ea typeface="Verdana"/>
              </a:rPr>
              <a:t> </a:t>
            </a:r>
            <a:r>
              <a:rPr lang="en-US" sz="1200" dirty="0" err="1">
                <a:solidFill>
                  <a:srgbClr val="000000"/>
                </a:solidFill>
                <a:ea typeface="Verdana"/>
              </a:rPr>
              <a:t>kuvaa</a:t>
            </a:r>
            <a:r>
              <a:rPr lang="en-US" sz="1200" dirty="0">
                <a:solidFill>
                  <a:srgbClr val="000000"/>
                </a:solidFill>
                <a:ea typeface="Verdana"/>
              </a:rPr>
              <a:t>, </a:t>
            </a:r>
            <a:r>
              <a:rPr lang="en-US" sz="1200" dirty="0" err="1">
                <a:solidFill>
                  <a:srgbClr val="000000"/>
                </a:solidFill>
                <a:ea typeface="Verdana"/>
              </a:rPr>
              <a:t>miten</a:t>
            </a:r>
            <a:r>
              <a:rPr lang="en-US" sz="1200" dirty="0">
                <a:solidFill>
                  <a:srgbClr val="000000"/>
                </a:solidFill>
                <a:ea typeface="Verdana"/>
              </a:rPr>
              <a:t> </a:t>
            </a:r>
            <a:r>
              <a:rPr lang="en-US" sz="1200" dirty="0" err="1">
                <a:solidFill>
                  <a:srgbClr val="000000"/>
                </a:solidFill>
                <a:ea typeface="Verdana"/>
              </a:rPr>
              <a:t>Väyläviraston</a:t>
            </a:r>
            <a:r>
              <a:rPr lang="en-US" sz="1200" dirty="0">
                <a:solidFill>
                  <a:srgbClr val="000000"/>
                </a:solidFill>
                <a:ea typeface="Verdana"/>
              </a:rPr>
              <a:t> </a:t>
            </a:r>
            <a:r>
              <a:rPr lang="en-US" sz="1200" dirty="0" err="1">
                <a:solidFill>
                  <a:srgbClr val="000000"/>
                </a:solidFill>
                <a:ea typeface="Verdana"/>
              </a:rPr>
              <a:t>johtamisen</a:t>
            </a:r>
            <a:r>
              <a:rPr lang="en-US" sz="1200" dirty="0">
                <a:solidFill>
                  <a:srgbClr val="000000"/>
                </a:solidFill>
                <a:ea typeface="Verdana"/>
              </a:rPr>
              <a:t>, </a:t>
            </a:r>
            <a:r>
              <a:rPr lang="en-US" sz="1200" dirty="0" err="1">
                <a:solidFill>
                  <a:srgbClr val="000000"/>
                </a:solidFill>
                <a:ea typeface="Verdana"/>
              </a:rPr>
              <a:t>organisaation</a:t>
            </a:r>
            <a:r>
              <a:rPr lang="en-US" sz="1200" dirty="0">
                <a:solidFill>
                  <a:srgbClr val="000000"/>
                </a:solidFill>
                <a:ea typeface="Verdana"/>
              </a:rPr>
              <a:t> </a:t>
            </a:r>
            <a:r>
              <a:rPr lang="en-US" sz="1200" dirty="0" err="1">
                <a:solidFill>
                  <a:srgbClr val="000000"/>
                </a:solidFill>
                <a:ea typeface="Verdana"/>
              </a:rPr>
              <a:t>sisäiset</a:t>
            </a:r>
            <a:r>
              <a:rPr lang="en-US" sz="1200" dirty="0">
                <a:solidFill>
                  <a:srgbClr val="000000"/>
                </a:solidFill>
                <a:ea typeface="Verdana"/>
              </a:rPr>
              <a:t> </a:t>
            </a:r>
            <a:r>
              <a:rPr lang="en-US" sz="1200" dirty="0" err="1">
                <a:solidFill>
                  <a:srgbClr val="000000"/>
                </a:solidFill>
                <a:ea typeface="Verdana"/>
              </a:rPr>
              <a:t>menettelyt</a:t>
            </a:r>
            <a:r>
              <a:rPr lang="en-US" sz="1200" dirty="0">
                <a:solidFill>
                  <a:srgbClr val="000000"/>
                </a:solidFill>
                <a:ea typeface="Verdana"/>
              </a:rPr>
              <a:t> ja </a:t>
            </a:r>
            <a:r>
              <a:rPr lang="en-US" sz="1200" dirty="0" err="1">
                <a:solidFill>
                  <a:srgbClr val="000000"/>
                </a:solidFill>
                <a:ea typeface="Verdana"/>
              </a:rPr>
              <a:t>toiminnan</a:t>
            </a:r>
            <a:r>
              <a:rPr lang="en-US" sz="1200" dirty="0">
                <a:solidFill>
                  <a:srgbClr val="000000"/>
                </a:solidFill>
                <a:ea typeface="Verdana"/>
              </a:rPr>
              <a:t> </a:t>
            </a:r>
            <a:r>
              <a:rPr lang="en-US" sz="1200" dirty="0" err="1">
                <a:solidFill>
                  <a:srgbClr val="000000"/>
                </a:solidFill>
                <a:ea typeface="Verdana"/>
              </a:rPr>
              <a:t>ohjeet</a:t>
            </a:r>
            <a:r>
              <a:rPr lang="en-US" sz="1200" dirty="0">
                <a:solidFill>
                  <a:srgbClr val="000000"/>
                </a:solidFill>
                <a:ea typeface="Verdana"/>
              </a:rPr>
              <a:t> </a:t>
            </a:r>
            <a:r>
              <a:rPr lang="en-US" sz="1200" dirty="0" err="1">
                <a:solidFill>
                  <a:srgbClr val="000000"/>
                </a:solidFill>
                <a:ea typeface="Verdana"/>
              </a:rPr>
              <a:t>muodostavat</a:t>
            </a:r>
            <a:r>
              <a:rPr lang="en-US" sz="1200" dirty="0">
                <a:solidFill>
                  <a:srgbClr val="000000"/>
                </a:solidFill>
                <a:ea typeface="Verdana"/>
              </a:rPr>
              <a:t> </a:t>
            </a:r>
            <a:r>
              <a:rPr lang="en-US" sz="1200" dirty="0" err="1">
                <a:solidFill>
                  <a:srgbClr val="000000"/>
                </a:solidFill>
                <a:ea typeface="Verdana"/>
              </a:rPr>
              <a:t>kokonaisuuden</a:t>
            </a:r>
            <a:r>
              <a:rPr lang="en-US" sz="1200" dirty="0">
                <a:solidFill>
                  <a:srgbClr val="000000"/>
                </a:solidFill>
                <a:ea typeface="Verdana"/>
              </a:rPr>
              <a:t>, </a:t>
            </a:r>
            <a:r>
              <a:rPr lang="en-US" sz="1200" dirty="0" err="1">
                <a:solidFill>
                  <a:srgbClr val="000000"/>
                </a:solidFill>
                <a:ea typeface="Verdana"/>
              </a:rPr>
              <a:t>joka</a:t>
            </a:r>
            <a:r>
              <a:rPr lang="en-US" sz="1200" dirty="0">
                <a:solidFill>
                  <a:srgbClr val="000000"/>
                </a:solidFill>
                <a:ea typeface="Verdana"/>
              </a:rPr>
              <a:t> </a:t>
            </a:r>
            <a:r>
              <a:rPr lang="en-US" sz="1200" dirty="0" err="1">
                <a:solidFill>
                  <a:srgbClr val="000000"/>
                </a:solidFill>
                <a:ea typeface="Verdana"/>
              </a:rPr>
              <a:t>tukee</a:t>
            </a:r>
            <a:r>
              <a:rPr lang="en-US" sz="1200" dirty="0">
                <a:solidFill>
                  <a:srgbClr val="000000"/>
                </a:solidFill>
                <a:ea typeface="Verdana"/>
              </a:rPr>
              <a:t> </a:t>
            </a:r>
            <a:r>
              <a:rPr lang="en-US" sz="1200" dirty="0" err="1">
                <a:solidFill>
                  <a:srgbClr val="000000"/>
                </a:solidFill>
                <a:ea typeface="Verdana"/>
              </a:rPr>
              <a:t>strategisten</a:t>
            </a:r>
            <a:r>
              <a:rPr lang="en-US" sz="1200" dirty="0">
                <a:solidFill>
                  <a:srgbClr val="000000"/>
                </a:solidFill>
                <a:ea typeface="Verdana"/>
              </a:rPr>
              <a:t> </a:t>
            </a:r>
            <a:r>
              <a:rPr lang="en-US" sz="1200" dirty="0" err="1">
                <a:solidFill>
                  <a:srgbClr val="000000"/>
                </a:solidFill>
                <a:ea typeface="Verdana"/>
              </a:rPr>
              <a:t>tavoitteiden</a:t>
            </a:r>
            <a:r>
              <a:rPr lang="en-US" sz="1200" dirty="0">
                <a:solidFill>
                  <a:srgbClr val="000000"/>
                </a:solidFill>
                <a:ea typeface="Verdana"/>
              </a:rPr>
              <a:t> </a:t>
            </a:r>
            <a:r>
              <a:rPr lang="en-US" sz="1200" dirty="0" err="1">
                <a:solidFill>
                  <a:srgbClr val="000000"/>
                </a:solidFill>
                <a:ea typeface="Verdana"/>
              </a:rPr>
              <a:t>saavuttamista</a:t>
            </a:r>
            <a:r>
              <a:rPr lang="en-US" sz="1200" dirty="0">
                <a:solidFill>
                  <a:srgbClr val="000000"/>
                </a:solidFill>
                <a:ea typeface="Verdana"/>
              </a:rPr>
              <a:t>.</a:t>
            </a:r>
          </a:p>
          <a:p>
            <a:pPr marL="0" indent="0">
              <a:lnSpc>
                <a:spcPct val="100000"/>
              </a:lnSpc>
              <a:buNone/>
            </a:pPr>
            <a:r>
              <a:rPr lang="en-US" sz="1200" dirty="0" err="1">
                <a:solidFill>
                  <a:srgbClr val="000000"/>
                </a:solidFill>
                <a:ea typeface="Verdana"/>
              </a:rPr>
              <a:t>Viraston</a:t>
            </a:r>
            <a:r>
              <a:rPr lang="en-US" sz="1200" dirty="0">
                <a:solidFill>
                  <a:srgbClr val="000000"/>
                </a:solidFill>
                <a:ea typeface="Verdana"/>
              </a:rPr>
              <a:t> </a:t>
            </a:r>
            <a:r>
              <a:rPr lang="en-US" sz="1200" dirty="0" err="1">
                <a:solidFill>
                  <a:srgbClr val="000000"/>
                </a:solidFill>
                <a:ea typeface="Verdana"/>
              </a:rPr>
              <a:t>johtamis­järjestelmä</a:t>
            </a:r>
            <a:r>
              <a:rPr lang="en-US" sz="1200" dirty="0">
                <a:solidFill>
                  <a:srgbClr val="000000"/>
                </a:solidFill>
                <a:ea typeface="Verdana"/>
              </a:rPr>
              <a:t> </a:t>
            </a:r>
            <a:r>
              <a:rPr lang="en-US" sz="1200" dirty="0" err="1">
                <a:solidFill>
                  <a:srgbClr val="000000"/>
                </a:solidFill>
                <a:ea typeface="Verdana"/>
              </a:rPr>
              <a:t>pohjautuu</a:t>
            </a:r>
            <a:r>
              <a:rPr lang="en-US" sz="1200" dirty="0">
                <a:solidFill>
                  <a:srgbClr val="000000"/>
                </a:solidFill>
                <a:ea typeface="Verdana"/>
              </a:rPr>
              <a:t> ISO-</a:t>
            </a:r>
            <a:r>
              <a:rPr lang="en-US" sz="1200" dirty="0" err="1">
                <a:solidFill>
                  <a:srgbClr val="000000"/>
                </a:solidFill>
                <a:ea typeface="Verdana"/>
              </a:rPr>
              <a:t>johtamisjärjestelmästandardien</a:t>
            </a:r>
            <a:r>
              <a:rPr lang="en-US" sz="1200" dirty="0">
                <a:solidFill>
                  <a:srgbClr val="000000"/>
                </a:solidFill>
                <a:ea typeface="Verdana"/>
              </a:rPr>
              <a:t> HLS (high level structure) </a:t>
            </a:r>
            <a:r>
              <a:rPr lang="en-US" sz="1200" dirty="0" err="1">
                <a:solidFill>
                  <a:srgbClr val="000000"/>
                </a:solidFill>
                <a:ea typeface="Verdana"/>
              </a:rPr>
              <a:t>ylätason</a:t>
            </a:r>
            <a:r>
              <a:rPr lang="en-US" sz="1200" dirty="0">
                <a:solidFill>
                  <a:srgbClr val="000000"/>
                </a:solidFill>
                <a:ea typeface="Verdana"/>
              </a:rPr>
              <a:t> </a:t>
            </a:r>
            <a:r>
              <a:rPr lang="en-US" sz="1200" dirty="0" err="1">
                <a:solidFill>
                  <a:srgbClr val="000000"/>
                </a:solidFill>
                <a:ea typeface="Verdana"/>
              </a:rPr>
              <a:t>rakenteeseen</a:t>
            </a:r>
            <a:r>
              <a:rPr lang="en-US" sz="1200" dirty="0">
                <a:solidFill>
                  <a:srgbClr val="000000"/>
                </a:solidFill>
                <a:ea typeface="Verdana"/>
              </a:rPr>
              <a:t> </a:t>
            </a:r>
            <a:r>
              <a:rPr lang="en-US" sz="1200" dirty="0" err="1">
                <a:solidFill>
                  <a:srgbClr val="000000"/>
                </a:solidFill>
                <a:ea typeface="Verdana"/>
              </a:rPr>
              <a:t>sekä</a:t>
            </a:r>
            <a:r>
              <a:rPr lang="en-US" sz="1200" dirty="0">
                <a:solidFill>
                  <a:srgbClr val="000000"/>
                </a:solidFill>
                <a:ea typeface="Verdana"/>
              </a:rPr>
              <a:t> </a:t>
            </a:r>
            <a:r>
              <a:rPr lang="en-US" sz="1200" dirty="0" err="1">
                <a:solidFill>
                  <a:srgbClr val="000000"/>
                </a:solidFill>
                <a:ea typeface="Verdana"/>
              </a:rPr>
              <a:t>laadunhallinnan</a:t>
            </a:r>
            <a:r>
              <a:rPr lang="en-US" sz="1200" dirty="0">
                <a:solidFill>
                  <a:srgbClr val="000000"/>
                </a:solidFill>
                <a:ea typeface="Verdana"/>
              </a:rPr>
              <a:t> (ISO 9001), </a:t>
            </a:r>
            <a:r>
              <a:rPr lang="en-US" sz="1200" dirty="0" err="1">
                <a:solidFill>
                  <a:srgbClr val="000000"/>
                </a:solidFill>
                <a:ea typeface="Verdana"/>
              </a:rPr>
              <a:t>ympäristöjärjestelmän</a:t>
            </a:r>
            <a:r>
              <a:rPr lang="en-US" sz="1200" dirty="0">
                <a:solidFill>
                  <a:srgbClr val="000000"/>
                </a:solidFill>
                <a:ea typeface="Verdana"/>
              </a:rPr>
              <a:t> (ISO 14001), </a:t>
            </a:r>
            <a:r>
              <a:rPr lang="en-US" sz="1200" dirty="0" err="1">
                <a:solidFill>
                  <a:srgbClr val="000000"/>
                </a:solidFill>
                <a:ea typeface="Verdana"/>
              </a:rPr>
              <a:t>tietoturvallisuuden</a:t>
            </a:r>
            <a:r>
              <a:rPr lang="en-US" sz="1200" dirty="0">
                <a:solidFill>
                  <a:srgbClr val="000000"/>
                </a:solidFill>
                <a:ea typeface="Verdana"/>
              </a:rPr>
              <a:t> (ISO 27001) ja </a:t>
            </a:r>
            <a:r>
              <a:rPr lang="en-US" sz="1200" dirty="0" err="1">
                <a:solidFill>
                  <a:srgbClr val="000000"/>
                </a:solidFill>
                <a:ea typeface="Verdana"/>
              </a:rPr>
              <a:t>omaisuudenhallinnan</a:t>
            </a:r>
            <a:r>
              <a:rPr lang="en-US" sz="1200" dirty="0">
                <a:solidFill>
                  <a:srgbClr val="000000"/>
                </a:solidFill>
                <a:ea typeface="Verdana"/>
              </a:rPr>
              <a:t> (ISO 55001) </a:t>
            </a:r>
            <a:r>
              <a:rPr lang="en-US" sz="1200" dirty="0" err="1">
                <a:solidFill>
                  <a:srgbClr val="000000"/>
                </a:solidFill>
                <a:ea typeface="Verdana"/>
              </a:rPr>
              <a:t>standardeihin</a:t>
            </a:r>
            <a:r>
              <a:rPr lang="en-US" sz="1200" dirty="0">
                <a:solidFill>
                  <a:srgbClr val="000000"/>
                </a:solidFill>
                <a:ea typeface="Verdana"/>
              </a:rPr>
              <a:t>.</a:t>
            </a:r>
            <a:endParaRPr lang="en-US" sz="1200" dirty="0">
              <a:ea typeface="Verdana"/>
            </a:endParaRPr>
          </a:p>
          <a:p>
            <a:pPr marL="171450" indent="-171450">
              <a:lnSpc>
                <a:spcPct val="100000"/>
              </a:lnSpc>
              <a:buFont typeface="Arial" panose="05040102010807070707" pitchFamily="18" charset="2"/>
              <a:buChar char="•"/>
            </a:pPr>
            <a:r>
              <a:rPr lang="en-US" sz="1200" dirty="0" err="1">
                <a:solidFill>
                  <a:srgbClr val="000000"/>
                </a:solidFill>
                <a:ea typeface="Verdana"/>
              </a:rPr>
              <a:t>Vesiväylänpidon</a:t>
            </a:r>
            <a:r>
              <a:rPr lang="en-US" sz="1200" dirty="0">
                <a:solidFill>
                  <a:srgbClr val="000000"/>
                </a:solidFill>
                <a:ea typeface="Verdana"/>
              </a:rPr>
              <a:t> </a:t>
            </a:r>
            <a:r>
              <a:rPr lang="en-US" sz="1200" dirty="0" err="1">
                <a:solidFill>
                  <a:srgbClr val="000000"/>
                </a:solidFill>
                <a:ea typeface="Verdana"/>
              </a:rPr>
              <a:t>johtamisjärjestelmä</a:t>
            </a:r>
            <a:endParaRPr lang="en-US" sz="1200" dirty="0">
              <a:solidFill>
                <a:srgbClr val="000000"/>
              </a:solidFill>
              <a:ea typeface="Verdana"/>
            </a:endParaRPr>
          </a:p>
          <a:p>
            <a:pPr marL="0" indent="0">
              <a:lnSpc>
                <a:spcPct val="100000"/>
              </a:lnSpc>
              <a:buNone/>
            </a:pPr>
            <a:r>
              <a:rPr lang="en-US" sz="1200" dirty="0" err="1">
                <a:solidFill>
                  <a:srgbClr val="000000"/>
                </a:solidFill>
                <a:ea typeface="+mn-lt"/>
                <a:cs typeface="+mn-lt"/>
              </a:rPr>
              <a:t>Tiivis</a:t>
            </a:r>
            <a:r>
              <a:rPr lang="en-US" sz="1200" dirty="0">
                <a:solidFill>
                  <a:srgbClr val="000000"/>
                </a:solidFill>
                <a:ea typeface="+mn-lt"/>
                <a:cs typeface="+mn-lt"/>
              </a:rPr>
              <a:t> </a:t>
            </a:r>
            <a:r>
              <a:rPr lang="en-US" sz="1200" dirty="0" err="1">
                <a:solidFill>
                  <a:srgbClr val="000000"/>
                </a:solidFill>
                <a:ea typeface="+mn-lt"/>
                <a:cs typeface="+mn-lt"/>
              </a:rPr>
              <a:t>kuvaus</a:t>
            </a:r>
            <a:r>
              <a:rPr lang="en-US" sz="1200" dirty="0">
                <a:solidFill>
                  <a:srgbClr val="000000"/>
                </a:solidFill>
                <a:ea typeface="+mn-lt"/>
                <a:cs typeface="+mn-lt"/>
              </a:rPr>
              <a:t> </a:t>
            </a:r>
            <a:r>
              <a:rPr lang="en-US" sz="1200" dirty="0" err="1">
                <a:solidFill>
                  <a:srgbClr val="000000"/>
                </a:solidFill>
                <a:ea typeface="+mn-lt"/>
                <a:cs typeface="+mn-lt"/>
              </a:rPr>
              <a:t>vesiväylänpidon</a:t>
            </a:r>
            <a:r>
              <a:rPr lang="en-US" sz="1200" dirty="0">
                <a:solidFill>
                  <a:srgbClr val="000000"/>
                </a:solidFill>
                <a:ea typeface="+mn-lt"/>
                <a:cs typeface="+mn-lt"/>
              </a:rPr>
              <a:t> </a:t>
            </a:r>
            <a:r>
              <a:rPr lang="en-US" sz="1200" dirty="0" err="1">
                <a:solidFill>
                  <a:srgbClr val="000000"/>
                </a:solidFill>
                <a:ea typeface="+mn-lt"/>
                <a:cs typeface="+mn-lt"/>
              </a:rPr>
              <a:t>kokonaisuudesta</a:t>
            </a:r>
            <a:r>
              <a:rPr lang="en-US" sz="1200" dirty="0">
                <a:solidFill>
                  <a:srgbClr val="000000"/>
                </a:solidFill>
                <a:ea typeface="+mn-lt"/>
                <a:cs typeface="+mn-lt"/>
              </a:rPr>
              <a:t> ja </a:t>
            </a:r>
            <a:r>
              <a:rPr lang="en-US" sz="1200" dirty="0" err="1">
                <a:solidFill>
                  <a:srgbClr val="000000"/>
                </a:solidFill>
                <a:ea typeface="+mn-lt"/>
                <a:cs typeface="+mn-lt"/>
              </a:rPr>
              <a:t>sen</a:t>
            </a:r>
            <a:r>
              <a:rPr lang="en-US" sz="1200" dirty="0">
                <a:solidFill>
                  <a:srgbClr val="000000"/>
                </a:solidFill>
                <a:ea typeface="+mn-lt"/>
                <a:cs typeface="+mn-lt"/>
              </a:rPr>
              <a:t> </a:t>
            </a:r>
            <a:r>
              <a:rPr lang="en-US" sz="1200" dirty="0" err="1">
                <a:solidFill>
                  <a:srgbClr val="000000"/>
                </a:solidFill>
                <a:ea typeface="+mn-lt"/>
                <a:cs typeface="+mn-lt"/>
              </a:rPr>
              <a:t>ohjauksesta</a:t>
            </a:r>
            <a:r>
              <a:rPr lang="en-US" sz="1200" dirty="0">
                <a:solidFill>
                  <a:srgbClr val="000000"/>
                </a:solidFill>
                <a:ea typeface="+mn-lt"/>
                <a:cs typeface="+mn-lt"/>
              </a:rPr>
              <a:t> </a:t>
            </a:r>
            <a:r>
              <a:rPr lang="en-US" sz="1200" dirty="0" err="1">
                <a:solidFill>
                  <a:srgbClr val="000000"/>
                </a:solidFill>
                <a:ea typeface="+mn-lt"/>
                <a:cs typeface="+mn-lt"/>
              </a:rPr>
              <a:t>sekä</a:t>
            </a:r>
            <a:r>
              <a:rPr lang="en-US" sz="1200" dirty="0">
                <a:solidFill>
                  <a:srgbClr val="000000"/>
                </a:solidFill>
                <a:ea typeface="+mn-lt"/>
                <a:cs typeface="+mn-lt"/>
              </a:rPr>
              <a:t> </a:t>
            </a:r>
            <a:r>
              <a:rPr lang="en-US" sz="1200" dirty="0" err="1">
                <a:solidFill>
                  <a:srgbClr val="000000"/>
                </a:solidFill>
                <a:ea typeface="+mn-lt"/>
                <a:cs typeface="+mn-lt"/>
              </a:rPr>
              <a:t>eri</a:t>
            </a:r>
            <a:r>
              <a:rPr lang="en-US" sz="1200" dirty="0">
                <a:solidFill>
                  <a:srgbClr val="000000"/>
                </a:solidFill>
                <a:ea typeface="+mn-lt"/>
                <a:cs typeface="+mn-lt"/>
              </a:rPr>
              <a:t> </a:t>
            </a:r>
            <a:r>
              <a:rPr lang="en-US" sz="1200" dirty="0" err="1">
                <a:solidFill>
                  <a:srgbClr val="000000"/>
                </a:solidFill>
                <a:ea typeface="+mn-lt"/>
                <a:cs typeface="+mn-lt"/>
              </a:rPr>
              <a:t>osatoimintojen</a:t>
            </a:r>
            <a:r>
              <a:rPr lang="en-US" sz="1200" dirty="0">
                <a:solidFill>
                  <a:srgbClr val="000000"/>
                </a:solidFill>
                <a:ea typeface="+mn-lt"/>
                <a:cs typeface="+mn-lt"/>
              </a:rPr>
              <a:t> </a:t>
            </a:r>
            <a:r>
              <a:rPr lang="en-US" sz="1200" dirty="0" err="1">
                <a:solidFill>
                  <a:srgbClr val="000000"/>
                </a:solidFill>
                <a:ea typeface="+mn-lt"/>
                <a:cs typeface="+mn-lt"/>
              </a:rPr>
              <a:t>sisällöstä</a:t>
            </a:r>
            <a:r>
              <a:rPr lang="en-US" sz="1200" dirty="0">
                <a:solidFill>
                  <a:srgbClr val="000000"/>
                </a:solidFill>
                <a:ea typeface="+mn-lt"/>
                <a:cs typeface="+mn-lt"/>
              </a:rPr>
              <a:t>. </a:t>
            </a:r>
            <a:endParaRPr lang="en-US" sz="1200" dirty="0">
              <a:solidFill>
                <a:srgbClr val="000000"/>
              </a:solidFill>
              <a:ea typeface="Verdana"/>
            </a:endParaRPr>
          </a:p>
          <a:p>
            <a:pPr marL="171450" indent="-171450">
              <a:lnSpc>
                <a:spcPct val="100000"/>
              </a:lnSpc>
              <a:buFont typeface="Arial" panose="05040102010807070707" pitchFamily="18" charset="2"/>
              <a:buChar char="•"/>
            </a:pPr>
            <a:r>
              <a:rPr lang="en-US" sz="1200" dirty="0" err="1">
                <a:solidFill>
                  <a:srgbClr val="000000"/>
                </a:solidFill>
                <a:ea typeface="Verdana"/>
              </a:rPr>
              <a:t>Liikennemuotokatselmukset</a:t>
            </a:r>
            <a:r>
              <a:rPr lang="en-US" sz="1200" dirty="0">
                <a:solidFill>
                  <a:srgbClr val="000000"/>
                </a:solidFill>
                <a:ea typeface="Verdana"/>
              </a:rPr>
              <a:t> </a:t>
            </a:r>
            <a:r>
              <a:rPr lang="en-US" sz="1200" dirty="0" err="1">
                <a:solidFill>
                  <a:srgbClr val="000000"/>
                </a:solidFill>
                <a:ea typeface="Verdana"/>
              </a:rPr>
              <a:t>vuosittain</a:t>
            </a:r>
            <a:endParaRPr lang="en-US" sz="1200" dirty="0">
              <a:solidFill>
                <a:srgbClr val="000000"/>
              </a:solidFill>
              <a:ea typeface="Verdana"/>
            </a:endParaRPr>
          </a:p>
          <a:p>
            <a:pPr marL="0" indent="0">
              <a:lnSpc>
                <a:spcPct val="100000"/>
              </a:lnSpc>
              <a:buNone/>
            </a:pPr>
            <a:r>
              <a:rPr lang="en-US" sz="1200" dirty="0" err="1">
                <a:solidFill>
                  <a:srgbClr val="484848"/>
                </a:solidFill>
                <a:latin typeface="Verdana"/>
                <a:ea typeface="Verdana"/>
              </a:rPr>
              <a:t>Liikennemuotokatselmukset</a:t>
            </a:r>
            <a:r>
              <a:rPr lang="en-US" sz="1200" dirty="0">
                <a:solidFill>
                  <a:srgbClr val="484848"/>
                </a:solidFill>
                <a:latin typeface="Verdana"/>
                <a:ea typeface="Verdana"/>
              </a:rPr>
              <a:t> </a:t>
            </a:r>
            <a:r>
              <a:rPr lang="en-US" sz="1200" dirty="0" err="1">
                <a:solidFill>
                  <a:srgbClr val="484848"/>
                </a:solidFill>
                <a:latin typeface="Verdana"/>
                <a:ea typeface="Verdana"/>
              </a:rPr>
              <a:t>tukevat</a:t>
            </a:r>
            <a:r>
              <a:rPr lang="en-US" sz="1200" dirty="0">
                <a:solidFill>
                  <a:srgbClr val="484848"/>
                </a:solidFill>
                <a:latin typeface="Verdana"/>
                <a:ea typeface="Verdana"/>
              </a:rPr>
              <a:t> </a:t>
            </a:r>
            <a:r>
              <a:rPr lang="en-US" sz="1200" dirty="0" err="1">
                <a:solidFill>
                  <a:srgbClr val="484848"/>
                </a:solidFill>
                <a:latin typeface="Verdana"/>
                <a:ea typeface="Verdana"/>
              </a:rPr>
              <a:t>toiminnan</a:t>
            </a:r>
            <a:r>
              <a:rPr lang="en-US" sz="1200" dirty="0">
                <a:solidFill>
                  <a:srgbClr val="484848"/>
                </a:solidFill>
                <a:latin typeface="Verdana"/>
                <a:ea typeface="Verdana"/>
              </a:rPr>
              <a:t> </a:t>
            </a:r>
            <a:r>
              <a:rPr lang="en-US" sz="1200" dirty="0" err="1">
                <a:solidFill>
                  <a:srgbClr val="484848"/>
                </a:solidFill>
                <a:latin typeface="Verdana"/>
                <a:ea typeface="Verdana"/>
              </a:rPr>
              <a:t>arviointia</a:t>
            </a:r>
            <a:r>
              <a:rPr lang="en-US" sz="1200" dirty="0">
                <a:solidFill>
                  <a:srgbClr val="484848"/>
                </a:solidFill>
                <a:latin typeface="Verdana"/>
                <a:ea typeface="Verdana"/>
              </a:rPr>
              <a:t> </a:t>
            </a:r>
            <a:r>
              <a:rPr lang="en-US" sz="1200" dirty="0" err="1">
                <a:solidFill>
                  <a:srgbClr val="484848"/>
                </a:solidFill>
                <a:latin typeface="Verdana"/>
                <a:ea typeface="Verdana"/>
              </a:rPr>
              <a:t>koko</a:t>
            </a:r>
            <a:r>
              <a:rPr lang="en-US" sz="1200" dirty="0">
                <a:solidFill>
                  <a:srgbClr val="484848"/>
                </a:solidFill>
                <a:latin typeface="Verdana"/>
                <a:ea typeface="Verdana"/>
              </a:rPr>
              <a:t> </a:t>
            </a:r>
            <a:r>
              <a:rPr lang="en-US" sz="1200" dirty="0" err="1">
                <a:solidFill>
                  <a:srgbClr val="484848"/>
                </a:solidFill>
                <a:latin typeface="Verdana"/>
                <a:ea typeface="Verdana"/>
              </a:rPr>
              <a:t>liikennemuodon</a:t>
            </a:r>
            <a:r>
              <a:rPr lang="en-US" sz="1200" dirty="0">
                <a:solidFill>
                  <a:srgbClr val="484848"/>
                </a:solidFill>
                <a:latin typeface="Verdana"/>
                <a:ea typeface="Verdana"/>
              </a:rPr>
              <a:t> </a:t>
            </a:r>
            <a:r>
              <a:rPr lang="en-US" sz="1200" dirty="0" err="1">
                <a:solidFill>
                  <a:srgbClr val="484848"/>
                </a:solidFill>
                <a:latin typeface="Verdana"/>
                <a:ea typeface="Verdana"/>
              </a:rPr>
              <a:t>näkökulmasta</a:t>
            </a:r>
            <a:r>
              <a:rPr lang="en-US" sz="1200" dirty="0">
                <a:solidFill>
                  <a:srgbClr val="484848"/>
                </a:solidFill>
                <a:latin typeface="Verdana"/>
                <a:ea typeface="Verdana"/>
              </a:rPr>
              <a:t>. Ne </a:t>
            </a:r>
            <a:r>
              <a:rPr lang="en-US" sz="1200" dirty="0" err="1">
                <a:solidFill>
                  <a:srgbClr val="484848"/>
                </a:solidFill>
                <a:latin typeface="Verdana"/>
                <a:ea typeface="Verdana"/>
              </a:rPr>
              <a:t>ovat</a:t>
            </a:r>
            <a:r>
              <a:rPr lang="en-US" sz="1200" dirty="0">
                <a:solidFill>
                  <a:srgbClr val="484848"/>
                </a:solidFill>
                <a:latin typeface="Verdana"/>
                <a:ea typeface="Verdana"/>
              </a:rPr>
              <a:t> </a:t>
            </a:r>
            <a:r>
              <a:rPr lang="en-US" sz="1200" dirty="0" err="1">
                <a:solidFill>
                  <a:srgbClr val="484848"/>
                </a:solidFill>
                <a:latin typeface="Verdana"/>
                <a:ea typeface="Verdana"/>
              </a:rPr>
              <a:t>osa</a:t>
            </a:r>
            <a:r>
              <a:rPr lang="en-US" sz="1200" dirty="0">
                <a:solidFill>
                  <a:srgbClr val="484848"/>
                </a:solidFill>
                <a:latin typeface="Verdana"/>
                <a:ea typeface="Verdana"/>
              </a:rPr>
              <a:t> </a:t>
            </a:r>
            <a:r>
              <a:rPr lang="en-US" sz="1200" dirty="0" err="1">
                <a:solidFill>
                  <a:srgbClr val="484848"/>
                </a:solidFill>
                <a:latin typeface="Verdana"/>
                <a:ea typeface="Verdana"/>
              </a:rPr>
              <a:t>viraston</a:t>
            </a:r>
            <a:r>
              <a:rPr lang="en-US" sz="1200" dirty="0">
                <a:solidFill>
                  <a:srgbClr val="484848"/>
                </a:solidFill>
                <a:latin typeface="Verdana"/>
                <a:ea typeface="Verdana"/>
              </a:rPr>
              <a:t> </a:t>
            </a:r>
            <a:r>
              <a:rPr lang="en-US" sz="1200" dirty="0" err="1">
                <a:solidFill>
                  <a:srgbClr val="484848"/>
                </a:solidFill>
                <a:latin typeface="Verdana"/>
                <a:ea typeface="Verdana"/>
              </a:rPr>
              <a:t>toiminnansuunnittelun</a:t>
            </a:r>
            <a:r>
              <a:rPr lang="en-US" sz="1200" dirty="0">
                <a:solidFill>
                  <a:srgbClr val="484848"/>
                </a:solidFill>
                <a:latin typeface="Verdana"/>
                <a:ea typeface="Verdana"/>
              </a:rPr>
              <a:t> ja </a:t>
            </a:r>
            <a:r>
              <a:rPr lang="en-US" sz="1200" dirty="0" err="1">
                <a:solidFill>
                  <a:srgbClr val="484848"/>
                </a:solidFill>
                <a:latin typeface="Verdana"/>
                <a:ea typeface="Verdana"/>
              </a:rPr>
              <a:t>strategiaprosessin</a:t>
            </a:r>
            <a:r>
              <a:rPr lang="en-US" sz="1200" dirty="0">
                <a:solidFill>
                  <a:srgbClr val="484848"/>
                </a:solidFill>
                <a:latin typeface="Verdana"/>
                <a:ea typeface="Verdana"/>
              </a:rPr>
              <a:t> </a:t>
            </a:r>
            <a:r>
              <a:rPr lang="en-US" sz="1200" dirty="0" err="1">
                <a:solidFill>
                  <a:srgbClr val="484848"/>
                </a:solidFill>
                <a:latin typeface="Verdana"/>
                <a:ea typeface="Verdana"/>
              </a:rPr>
              <a:t>vuosikelloa</a:t>
            </a:r>
            <a:endParaRPr lang="en-US" dirty="0">
              <a:latin typeface="Verdana"/>
              <a:ea typeface="Verdana"/>
            </a:endParaRPr>
          </a:p>
        </p:txBody>
      </p:sp>
      <p:sp>
        <p:nvSpPr>
          <p:cNvPr id="5" name="Slide Number Placeholder 4">
            <a:extLst>
              <a:ext uri="{FF2B5EF4-FFF2-40B4-BE49-F238E27FC236}">
                <a16:creationId xmlns:a16="http://schemas.microsoft.com/office/drawing/2014/main" id="{EFDA7C51-1134-4621-904B-8170B46EA392}"/>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898989"/>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898989"/>
              </a:solidFill>
              <a:effectLst/>
              <a:uLnTx/>
              <a:uFillTx/>
              <a:latin typeface="Tahoma"/>
              <a:ea typeface="+mn-ea"/>
              <a:cs typeface="+mn-cs"/>
            </a:endParaRPr>
          </a:p>
        </p:txBody>
      </p:sp>
    </p:spTree>
    <p:extLst>
      <p:ext uri="{BB962C8B-B14F-4D97-AF65-F5344CB8AC3E}">
        <p14:creationId xmlns:p14="http://schemas.microsoft.com/office/powerpoint/2010/main" val="136738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2A15FFD-D2C9-4326-862F-772D6E7C217A}"/>
              </a:ext>
            </a:extLst>
          </p:cNvPr>
          <p:cNvSpPr>
            <a:spLocks noGrp="1"/>
          </p:cNvSpPr>
          <p:nvPr>
            <p:ph type="title"/>
          </p:nvPr>
        </p:nvSpPr>
        <p:spPr>
          <a:xfrm>
            <a:off x="1760768" y="402862"/>
            <a:ext cx="9681600" cy="1108800"/>
          </a:xfrm>
        </p:spPr>
        <p:txBody>
          <a:bodyPr/>
          <a:lstStyle/>
          <a:p>
            <a:r>
              <a:rPr lang="fi-FI" dirty="0"/>
              <a:t>Hallinnon katselmus sisältää ainakin seuraavat asiat</a:t>
            </a:r>
          </a:p>
        </p:txBody>
      </p:sp>
      <p:sp>
        <p:nvSpPr>
          <p:cNvPr id="6" name="Sisällön paikkamerkki 5">
            <a:extLst>
              <a:ext uri="{FF2B5EF4-FFF2-40B4-BE49-F238E27FC236}">
                <a16:creationId xmlns:a16="http://schemas.microsoft.com/office/drawing/2014/main" id="{1F859270-2C25-4704-932F-568A7D8CEFC8}"/>
              </a:ext>
            </a:extLst>
          </p:cNvPr>
          <p:cNvSpPr>
            <a:spLocks noGrp="1"/>
          </p:cNvSpPr>
          <p:nvPr>
            <p:ph idx="1"/>
          </p:nvPr>
        </p:nvSpPr>
        <p:spPr>
          <a:xfrm>
            <a:off x="688200" y="1656796"/>
            <a:ext cx="11351400" cy="5008275"/>
          </a:xfrm>
        </p:spPr>
        <p:txBody>
          <a:bodyPr numCol="2"/>
          <a:lstStyle/>
          <a:p>
            <a:pPr marL="457200" indent="-457200">
              <a:buFont typeface="+mj-lt"/>
              <a:buAutoNum type="arabicPeriod"/>
            </a:pPr>
            <a:r>
              <a:rPr lang="fi-FI" b="1" dirty="0"/>
              <a:t>toimintaympäristön</a:t>
            </a:r>
            <a:r>
              <a:rPr lang="fi-FI" dirty="0"/>
              <a:t> mahdolliset muutokset </a:t>
            </a:r>
          </a:p>
          <a:p>
            <a:pPr marL="457200" indent="-457200">
              <a:buFont typeface="+mj-lt"/>
              <a:buAutoNum type="arabicPeriod"/>
            </a:pPr>
            <a:r>
              <a:rPr lang="fi-FI" b="1" dirty="0"/>
              <a:t>sopimusten</a:t>
            </a:r>
            <a:r>
              <a:rPr lang="fi-FI" dirty="0"/>
              <a:t> ja niiden muutosten sekä kansallisen hyväksymisen ja voimaansaattamiseen tilanne sekä lainsäädäntöhankkeet </a:t>
            </a:r>
          </a:p>
          <a:p>
            <a:pPr marL="457200" indent="-457200">
              <a:buFont typeface="+mj-lt"/>
              <a:buAutoNum type="arabicPeriod"/>
            </a:pPr>
            <a:r>
              <a:rPr lang="fi-FI" dirty="0"/>
              <a:t>otetaan tiedoksi merenkulun hallinnon </a:t>
            </a:r>
            <a:r>
              <a:rPr lang="fi-FI" b="1" dirty="0"/>
              <a:t>tilastot</a:t>
            </a:r>
            <a:r>
              <a:rPr lang="fi-FI" dirty="0"/>
              <a:t> </a:t>
            </a:r>
          </a:p>
          <a:p>
            <a:pPr marL="457200" indent="-457200">
              <a:buFont typeface="+mj-lt"/>
              <a:buAutoNum type="arabicPeriod"/>
            </a:pPr>
            <a:r>
              <a:rPr lang="fi-FI" dirty="0"/>
              <a:t>keskeiset hallinnon </a:t>
            </a:r>
            <a:r>
              <a:rPr lang="fi-FI" b="1" dirty="0"/>
              <a:t>koordinaatiokokoukset</a:t>
            </a:r>
            <a:r>
              <a:rPr lang="fi-FI" dirty="0"/>
              <a:t> ja niiden toimenpiteet </a:t>
            </a:r>
          </a:p>
          <a:p>
            <a:pPr marL="457200" indent="-457200">
              <a:buFont typeface="+mj-lt"/>
              <a:buAutoNum type="arabicPeriod"/>
            </a:pPr>
            <a:endParaRPr lang="fi-FI" dirty="0"/>
          </a:p>
          <a:p>
            <a:pPr marL="457200" indent="-457200">
              <a:buFont typeface="+mj-lt"/>
              <a:buAutoNum type="arabicPeriod"/>
            </a:pPr>
            <a:endParaRPr lang="fi-FI" dirty="0"/>
          </a:p>
          <a:p>
            <a:pPr marL="457200" indent="-457200">
              <a:buFont typeface="+mj-lt"/>
              <a:buAutoNum type="arabicPeriod"/>
            </a:pPr>
            <a:r>
              <a:rPr lang="fi-FI" dirty="0"/>
              <a:t>toimijakohtaiset </a:t>
            </a:r>
            <a:r>
              <a:rPr lang="fi-FI" b="1" dirty="0"/>
              <a:t>tavoitteet ja avainprosessit</a:t>
            </a:r>
            <a:r>
              <a:rPr lang="fi-FI" dirty="0"/>
              <a:t>, joilla tavoitteiden toteutuminen varmistetaan sekä kehittämistarpeet </a:t>
            </a:r>
          </a:p>
          <a:p>
            <a:pPr marL="612900" lvl="1" indent="-342900">
              <a:buFont typeface="+mj-lt"/>
              <a:buAutoNum type="alphaLcPeriod"/>
            </a:pPr>
            <a:r>
              <a:rPr lang="fi-FI" dirty="0"/>
              <a:t>kunkin toimijan itsearviointien tai sisäisten auditointien tulokset sekä mahdollisten korjaustoimenpiteiden tilanne </a:t>
            </a:r>
          </a:p>
          <a:p>
            <a:pPr marL="612900" lvl="1" indent="-342900">
              <a:buFont typeface="+mj-lt"/>
              <a:buAutoNum type="alphaLcPeriod"/>
            </a:pPr>
            <a:r>
              <a:rPr lang="fi-FI" dirty="0"/>
              <a:t>ulkoisten auditointien tulokset ja mahdollisten korjaustoimenpiteiden tilanne </a:t>
            </a:r>
          </a:p>
          <a:p>
            <a:pPr marL="612900" lvl="1" indent="-342900">
              <a:buFont typeface="+mj-lt"/>
              <a:buAutoNum type="alphaLcPeriod"/>
            </a:pPr>
            <a:r>
              <a:rPr lang="fi-FI" dirty="0"/>
              <a:t>toimintaympäristöstä nousevat ja sidosryhmien mahdolliset kehittämisehdotukset </a:t>
            </a:r>
            <a:br>
              <a:rPr lang="fi-FI" dirty="0"/>
            </a:br>
            <a:endParaRPr lang="fi-FI" dirty="0"/>
          </a:p>
          <a:p>
            <a:pPr marL="457200" indent="-457200">
              <a:buFont typeface="+mj-lt"/>
              <a:buAutoNum type="arabicPeriod"/>
            </a:pPr>
            <a:r>
              <a:rPr lang="fi-FI" dirty="0"/>
              <a:t>mahdolliset </a:t>
            </a:r>
            <a:r>
              <a:rPr lang="fi-FI" b="1" dirty="0"/>
              <a:t>muutostarpeet linjauksiin</a:t>
            </a:r>
          </a:p>
        </p:txBody>
      </p:sp>
      <p:sp>
        <p:nvSpPr>
          <p:cNvPr id="3" name="Päivämäärän paikkamerkki 2">
            <a:extLst>
              <a:ext uri="{FF2B5EF4-FFF2-40B4-BE49-F238E27FC236}">
                <a16:creationId xmlns:a16="http://schemas.microsoft.com/office/drawing/2014/main" id="{B2713AB4-547E-4B40-8D78-58FBAD5587D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B28BFBEB-D612-444D-AF6D-7C9B42E33A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1026" name="Picture 2">
            <a:extLst>
              <a:ext uri="{FF2B5EF4-FFF2-40B4-BE49-F238E27FC236}">
                <a16:creationId xmlns:a16="http://schemas.microsoft.com/office/drawing/2014/main" id="{56721D60-933B-450B-BEFF-07029620BB1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08562" cy="1710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225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7FDC6E-4067-626C-8C2B-FF19E98956D2}"/>
              </a:ext>
            </a:extLst>
          </p:cNvPr>
          <p:cNvSpPr>
            <a:spLocks noGrp="1"/>
          </p:cNvSpPr>
          <p:nvPr>
            <p:ph type="title"/>
          </p:nvPr>
        </p:nvSpPr>
        <p:spPr>
          <a:xfrm>
            <a:off x="868948" y="460542"/>
            <a:ext cx="6756353" cy="889968"/>
          </a:xfrm>
        </p:spPr>
        <p:txBody>
          <a:bodyPr>
            <a:normAutofit/>
          </a:bodyPr>
          <a:lstStyle/>
          <a:p>
            <a:r>
              <a:rPr lang="fi-FI" sz="2800" dirty="0"/>
              <a:t>Väyläviraston säännölliset asiakas- ja sidosryhmätutkimukset</a:t>
            </a:r>
          </a:p>
        </p:txBody>
      </p:sp>
      <p:sp>
        <p:nvSpPr>
          <p:cNvPr id="5" name="Dian numeron paikkamerkki 4">
            <a:extLst>
              <a:ext uri="{FF2B5EF4-FFF2-40B4-BE49-F238E27FC236}">
                <a16:creationId xmlns:a16="http://schemas.microsoft.com/office/drawing/2014/main" id="{5FDA21FB-2527-21D6-1241-DF6705A42D0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lumMod val="50000"/>
                    <a:lumOff val="50000"/>
                  </a:srgbClr>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lumMod val="50000"/>
                  <a:lumOff val="50000"/>
                </a:srgbClr>
              </a:solidFill>
              <a:effectLst/>
              <a:uLnTx/>
              <a:uFillTx/>
              <a:latin typeface="Tahoma"/>
              <a:ea typeface="+mn-ea"/>
              <a:cs typeface="+mn-cs"/>
            </a:endParaRPr>
          </a:p>
        </p:txBody>
      </p:sp>
      <p:pic>
        <p:nvPicPr>
          <p:cNvPr id="6" name="Kuva 5">
            <a:extLst>
              <a:ext uri="{FF2B5EF4-FFF2-40B4-BE49-F238E27FC236}">
                <a16:creationId xmlns:a16="http://schemas.microsoft.com/office/drawing/2014/main" id="{44D96B7D-15F1-A5B6-D3CF-BCE920AE35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1336" y="4052619"/>
            <a:ext cx="5470745" cy="2012037"/>
          </a:xfrm>
          <a:prstGeom prst="rect">
            <a:avLst/>
          </a:prstGeom>
        </p:spPr>
      </p:pic>
      <p:pic>
        <p:nvPicPr>
          <p:cNvPr id="8" name="Kuva 7">
            <a:extLst>
              <a:ext uri="{FF2B5EF4-FFF2-40B4-BE49-F238E27FC236}">
                <a16:creationId xmlns:a16="http://schemas.microsoft.com/office/drawing/2014/main" id="{7E7A93B4-5F3C-F1D6-DBCA-E52FAE847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4944" y="2255222"/>
            <a:ext cx="5339963" cy="1738320"/>
          </a:xfrm>
          <a:prstGeom prst="rect">
            <a:avLst/>
          </a:prstGeom>
        </p:spPr>
      </p:pic>
      <p:sp>
        <p:nvSpPr>
          <p:cNvPr id="12" name="Tekstiruutu 11">
            <a:extLst>
              <a:ext uri="{FF2B5EF4-FFF2-40B4-BE49-F238E27FC236}">
                <a16:creationId xmlns:a16="http://schemas.microsoft.com/office/drawing/2014/main" id="{CFF50F1A-FAEC-6ADA-76B2-74E1717239CE}"/>
              </a:ext>
            </a:extLst>
          </p:cNvPr>
          <p:cNvSpPr txBox="1"/>
          <p:nvPr/>
        </p:nvSpPr>
        <p:spPr>
          <a:xfrm>
            <a:off x="868948" y="1804946"/>
            <a:ext cx="4659465" cy="4247317"/>
          </a:xfrm>
          <a:prstGeom prst="rect">
            <a:avLst/>
          </a:prstGeom>
          <a:noFill/>
        </p:spPr>
        <p:txBody>
          <a:bodyPr wrap="square" rtlCol="0">
            <a:spAutoFit/>
          </a:bodyPr>
          <a:lstStyle/>
          <a:p>
            <a:r>
              <a:rPr lang="fi-FI" sz="1800" dirty="0">
                <a:ea typeface="Verdana"/>
                <a:cs typeface="Verdana"/>
              </a:rPr>
              <a:t>Talvimerenkulun asiakaskysely vuosittain</a:t>
            </a:r>
          </a:p>
          <a:p>
            <a:endParaRPr lang="fi-FI" dirty="0">
              <a:ea typeface="Verdana"/>
              <a:cs typeface="Verdana"/>
            </a:endParaRPr>
          </a:p>
          <a:p>
            <a:r>
              <a:rPr lang="fi-FI" sz="1800" dirty="0">
                <a:ea typeface="Verdana"/>
                <a:cs typeface="Verdana"/>
              </a:rPr>
              <a:t>Meriliikenteenohjauksen asiakas- ja sidosryhmätutkimus joka toinen vuosi (viranomaiset) tai joka neljäs vuosi (väylänkäyttäjät)</a:t>
            </a:r>
          </a:p>
          <a:p>
            <a:endParaRPr lang="fi-FI" dirty="0">
              <a:ea typeface="Verdana"/>
              <a:cs typeface="Verdana"/>
            </a:endParaRPr>
          </a:p>
          <a:p>
            <a:r>
              <a:rPr lang="fi-FI" sz="1800" dirty="0">
                <a:ea typeface="Verdana"/>
                <a:cs typeface="Verdana"/>
              </a:rPr>
              <a:t>Vesiväylien käytettävyystutkimus joka neljäs vuosi</a:t>
            </a:r>
          </a:p>
          <a:p>
            <a:endParaRPr lang="fi-FI" dirty="0">
              <a:ea typeface="Verdana"/>
              <a:cs typeface="Verdana"/>
            </a:endParaRPr>
          </a:p>
          <a:p>
            <a:r>
              <a:rPr lang="fi-FI" sz="1800" dirty="0">
                <a:ea typeface="Verdana"/>
                <a:cs typeface="Verdana"/>
              </a:rPr>
              <a:t>Veneilyn asiakastutkimus jok</a:t>
            </a:r>
            <a:r>
              <a:rPr lang="fi-FI" dirty="0">
                <a:ea typeface="Verdana"/>
                <a:cs typeface="Verdana"/>
              </a:rPr>
              <a:t>a neljäs vuosi (</a:t>
            </a:r>
            <a:r>
              <a:rPr lang="fi-FI" sz="1800" dirty="0">
                <a:ea typeface="Verdana"/>
                <a:cs typeface="Verdana"/>
              </a:rPr>
              <a:t>päävastuussa Liikenne- ja viestintävirasto</a:t>
            </a:r>
            <a:r>
              <a:rPr lang="fi-FI" dirty="0">
                <a:ea typeface="Verdana"/>
                <a:cs typeface="Verdana"/>
              </a:rPr>
              <a:t>)</a:t>
            </a:r>
          </a:p>
          <a:p>
            <a:endParaRPr lang="fi-FI" sz="1800" dirty="0">
              <a:ea typeface="Verdana"/>
              <a:cs typeface="Verdana"/>
            </a:endParaRPr>
          </a:p>
          <a:p>
            <a:r>
              <a:rPr lang="fi-FI" sz="1800" dirty="0">
                <a:ea typeface="Verdana"/>
                <a:cs typeface="Verdana"/>
              </a:rPr>
              <a:t>Logistiikkaselvitys joka neljäs vuosi (päävastuussa Liikenne- ja viestintävirasto)</a:t>
            </a:r>
          </a:p>
        </p:txBody>
      </p:sp>
      <p:sp>
        <p:nvSpPr>
          <p:cNvPr id="13" name="Tekstiruutu 12">
            <a:extLst>
              <a:ext uri="{FF2B5EF4-FFF2-40B4-BE49-F238E27FC236}">
                <a16:creationId xmlns:a16="http://schemas.microsoft.com/office/drawing/2014/main" id="{2ED6538F-C42D-CABC-C0CA-376DC67687E8}"/>
              </a:ext>
            </a:extLst>
          </p:cNvPr>
          <p:cNvSpPr txBox="1"/>
          <p:nvPr/>
        </p:nvSpPr>
        <p:spPr>
          <a:xfrm>
            <a:off x="6504167" y="1804946"/>
            <a:ext cx="5339963" cy="369332"/>
          </a:xfrm>
          <a:prstGeom prst="rect">
            <a:avLst/>
          </a:prstGeom>
          <a:noFill/>
        </p:spPr>
        <p:txBody>
          <a:bodyPr wrap="square" rtlCol="0">
            <a:spAutoFit/>
          </a:bodyPr>
          <a:lstStyle/>
          <a:p>
            <a:r>
              <a:rPr lang="fi-FI" dirty="0"/>
              <a:t>Talvimerenkulun asiakaskysely 05-26.04.2024 </a:t>
            </a:r>
          </a:p>
        </p:txBody>
      </p:sp>
    </p:spTree>
    <p:extLst>
      <p:ext uri="{BB962C8B-B14F-4D97-AF65-F5344CB8AC3E}">
        <p14:creationId xmlns:p14="http://schemas.microsoft.com/office/powerpoint/2010/main" val="1218031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D0AD0C-41E0-419D-867C-466DC3B7275B}"/>
              </a:ext>
            </a:extLst>
          </p:cNvPr>
          <p:cNvSpPr>
            <a:spLocks noGrp="1"/>
          </p:cNvSpPr>
          <p:nvPr>
            <p:ph type="title"/>
          </p:nvPr>
        </p:nvSpPr>
        <p:spPr>
          <a:xfrm>
            <a:off x="612000" y="410717"/>
            <a:ext cx="10746000" cy="1108800"/>
          </a:xfrm>
        </p:spPr>
        <p:txBody>
          <a:bodyPr/>
          <a:lstStyle/>
          <a:p>
            <a:r>
              <a:rPr lang="fi-FI" dirty="0">
                <a:ea typeface="Verdana"/>
                <a:cs typeface="Verdana"/>
              </a:rPr>
              <a:t>ELY –keskus: Ympäristölupavalvonnasta</a:t>
            </a:r>
            <a:endParaRPr lang="fi-FI" dirty="0"/>
          </a:p>
        </p:txBody>
      </p:sp>
      <p:sp>
        <p:nvSpPr>
          <p:cNvPr id="3" name="Sisällön paikkamerkki 2">
            <a:extLst>
              <a:ext uri="{FF2B5EF4-FFF2-40B4-BE49-F238E27FC236}">
                <a16:creationId xmlns:a16="http://schemas.microsoft.com/office/drawing/2014/main" id="{85F63A3B-74CF-4B56-9FAC-549B09256A20}"/>
              </a:ext>
            </a:extLst>
          </p:cNvPr>
          <p:cNvSpPr>
            <a:spLocks noGrp="1"/>
          </p:cNvSpPr>
          <p:nvPr>
            <p:ph idx="1"/>
          </p:nvPr>
        </p:nvSpPr>
        <p:spPr>
          <a:xfrm>
            <a:off x="612000" y="1229774"/>
            <a:ext cx="11243637" cy="5026745"/>
          </a:xfrm>
        </p:spPr>
        <p:txBody>
          <a:bodyPr vert="horz" lIns="91440" tIns="45720" rIns="91440" bIns="45720" rtlCol="0" anchor="t">
            <a:noAutofit/>
          </a:bodyPr>
          <a:lstStyle/>
          <a:p>
            <a:pPr marL="356870" indent="-356870">
              <a:lnSpc>
                <a:spcPct val="100000"/>
              </a:lnSpc>
              <a:spcBef>
                <a:spcPts val="1000"/>
              </a:spcBef>
              <a:buFont typeface="Arial"/>
              <a:buChar char="•"/>
            </a:pPr>
            <a:r>
              <a:rPr lang="fi-FI" sz="1800" dirty="0">
                <a:ea typeface="Verdana"/>
                <a:cs typeface="Verdana"/>
              </a:rPr>
              <a:t>Ympäristölupavalvonnan tehtäviä ovat mm. </a:t>
            </a:r>
            <a:r>
              <a:rPr lang="fi-FI" sz="1800" u="sng" dirty="0">
                <a:ea typeface="Verdana"/>
                <a:cs typeface="Verdana"/>
              </a:rPr>
              <a:t>määräaikaistarkastukset,</a:t>
            </a:r>
            <a:r>
              <a:rPr lang="fi-FI" sz="1800" dirty="0">
                <a:ea typeface="Verdana"/>
                <a:cs typeface="Verdana"/>
              </a:rPr>
              <a:t> vuosiraporttien  tarkastaminen, häiriöilmoitusten ja luparikkomusten käsittely, yleisöilmoitusten käsittely, neuvonta ja ohjaus ...</a:t>
            </a:r>
            <a:endParaRPr lang="en-US" sz="1800" dirty="0">
              <a:ea typeface="Verdana"/>
              <a:cs typeface="Verdana"/>
            </a:endParaRPr>
          </a:p>
          <a:p>
            <a:pPr marL="356870" indent="-356870">
              <a:lnSpc>
                <a:spcPct val="100000"/>
              </a:lnSpc>
              <a:spcBef>
                <a:spcPts val="1000"/>
              </a:spcBef>
              <a:buFont typeface="Arial"/>
              <a:buChar char="•"/>
            </a:pPr>
            <a:r>
              <a:rPr lang="fi-FI" sz="1800" dirty="0">
                <a:ea typeface="Verdana"/>
                <a:cs typeface="Verdana"/>
              </a:rPr>
              <a:t>ELY-keskusten on laadittava alueelleen valvontasuunnitelma ympäristönsuojelulain mukaista säännöllistä valvontaa varten sekä valvontaohjelma luvanvaraisten, ilmoituksenvaraisten ja rekisteröitävien toimintojen määräaikaistarkastuksista ja niiden muusta säännöllisestä valvonnasta (YSL 527/2014 168§, YSA 713/2014 28§)</a:t>
            </a:r>
            <a:endParaRPr lang="en-US" sz="1800" dirty="0">
              <a:ea typeface="Verdana"/>
              <a:cs typeface="Verdana"/>
            </a:endParaRPr>
          </a:p>
          <a:p>
            <a:pPr marL="356870" indent="-356870">
              <a:lnSpc>
                <a:spcPct val="100000"/>
              </a:lnSpc>
              <a:spcBef>
                <a:spcPts val="1000"/>
              </a:spcBef>
              <a:buFont typeface="Arial"/>
              <a:buChar char="•"/>
            </a:pPr>
            <a:r>
              <a:rPr lang="fi-FI" sz="1800" dirty="0">
                <a:ea typeface="Verdana"/>
                <a:cs typeface="Verdana"/>
              </a:rPr>
              <a:t>Määräaikaistarkastuksia tehdään valvontaluokkien mukaisella kierrolla. Valvontaluokkia on neljä (VL1-VL4), satamat pääosin valvontaluokissa VL2-VL3</a:t>
            </a:r>
            <a:endParaRPr lang="en-US" sz="1800" dirty="0">
              <a:ea typeface="Verdana"/>
              <a:cs typeface="Verdana"/>
            </a:endParaRPr>
          </a:p>
          <a:p>
            <a:pPr marL="715645" lvl="1" indent="-356870">
              <a:lnSpc>
                <a:spcPct val="100000"/>
              </a:lnSpc>
              <a:spcBef>
                <a:spcPts val="1000"/>
              </a:spcBef>
              <a:buFont typeface="Arial"/>
              <a:buChar char="•"/>
            </a:pPr>
            <a:r>
              <a:rPr lang="fi-FI" dirty="0">
                <a:ea typeface="Verdana"/>
                <a:cs typeface="Verdana"/>
              </a:rPr>
              <a:t>Toimialoille valtakunnallisen riskinarvion perusteella valvontaluokka (satamat VL3), laitoskohtaisen riskinarvion perusteella mahdollisuus poiketa tästä yksi luokka</a:t>
            </a:r>
            <a:endParaRPr lang="en-US" dirty="0">
              <a:ea typeface="Verdana"/>
              <a:cs typeface="Verdana"/>
            </a:endParaRPr>
          </a:p>
          <a:p>
            <a:pPr marL="356870" indent="-356870">
              <a:lnSpc>
                <a:spcPct val="100000"/>
              </a:lnSpc>
              <a:spcBef>
                <a:spcPts val="1000"/>
              </a:spcBef>
              <a:buFont typeface="Arial"/>
              <a:buChar char="•"/>
            </a:pPr>
            <a:r>
              <a:rPr lang="fi-FI" sz="1800" b="1" dirty="0">
                <a:ea typeface="Verdana"/>
                <a:cs typeface="Verdana"/>
              </a:rPr>
              <a:t>Satamien jätteiden vastaanoton toimivuuden ja vastaanottolaitteiden valvontaa tehdään pääasiassa määräaikaistarkastuksilla ja jätehuoltosuunnitelman hyväksynnän yhteydessä</a:t>
            </a:r>
            <a:endParaRPr lang="fi-FI" sz="1800" dirty="0">
              <a:ea typeface="Verdana"/>
              <a:cs typeface="Verdana"/>
            </a:endParaRPr>
          </a:p>
        </p:txBody>
      </p:sp>
      <p:sp>
        <p:nvSpPr>
          <p:cNvPr id="4" name="Päivämäärän paikkamerkki 3">
            <a:extLst>
              <a:ext uri="{FF2B5EF4-FFF2-40B4-BE49-F238E27FC236}">
                <a16:creationId xmlns:a16="http://schemas.microsoft.com/office/drawing/2014/main" id="{5B8119D0-BC18-4A46-A375-BB3ACB8D8AD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C311FEC-1011-48C1-96AC-C62DADB34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759641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Poliisin johtosuhteista ja toimivaltuuksista</a:t>
            </a:r>
            <a:endParaRPr lang="fi-FI" sz="1400" dirty="0"/>
          </a:p>
        </p:txBody>
      </p:sp>
      <p:sp>
        <p:nvSpPr>
          <p:cNvPr id="3" name="Sisällön paikkamerkki 2"/>
          <p:cNvSpPr>
            <a:spLocks noGrp="1"/>
          </p:cNvSpPr>
          <p:nvPr>
            <p:ph idx="1"/>
          </p:nvPr>
        </p:nvSpPr>
        <p:spPr>
          <a:xfrm>
            <a:off x="612000" y="1248230"/>
            <a:ext cx="10746000" cy="4936404"/>
          </a:xfrm>
        </p:spPr>
        <p:txBody>
          <a:bodyPr/>
          <a:lstStyle/>
          <a:p>
            <a:endParaRPr lang="fi-FI" sz="1400" dirty="0"/>
          </a:p>
          <a:p>
            <a:r>
              <a:rPr lang="fi-FI" sz="1400" dirty="0"/>
              <a:t>Suomessa poliisitoiminta perustuu lähtökohtaisesti poliisilaitoskohtaiseen aluevastuuperiaatteeseen, jossa jokainen poliisilaitos vastaa oman alueensa poliisitoiminnasta myös merellisissä tilanteissa. Valtioneuvoston poliisista antaman asetuksen (1080/2013) mukaan Poliisihallitus voi kuitenkin määrätä tilapäisistä poliisin henkilöstön johtosuhteista tilanteen edellyttämällä tavalla.</a:t>
            </a:r>
          </a:p>
          <a:p>
            <a:r>
              <a:rPr lang="fi-FI" sz="1400" dirty="0"/>
              <a:t>Pääsääntöisesti johtovastuu poliisitoiminnallisista erityistilanteista, jotka liittyvät terrorismirikoksiin, törkeisiin yleisvaarallisiin rikoksiin, ydinräjähderikokseen tai edellä mainittujen rikosten uhkaan taikka meri- tai sisävesiliikenteessä olevan laivan kaappaukseen tai laivaan kohdistuvaan vakavaan rikokseen tai sen uhkaan, on aluevastuun mukaisella johtokeskuksella. Johtokeskuksessa yleisjohtajana toimii tehtävään erikseen määrätty päällystöön kuuluva poliisimies.</a:t>
            </a:r>
          </a:p>
          <a:p>
            <a:r>
              <a:rPr lang="fi-FI" sz="1400" dirty="0"/>
              <a:t>Poliisi varautuu vaativia ja erityistilanteita varten toimimaan sekä maalla että merellä. Poliisilaitoksilla ylläpidetään venekalustoa poliisin tehtävien suorittamiseksi vesistöalueilla. Merellä poliisin toiminnan edellytyksenä on Rajavartiolaitoksen ja muiden viranomaisten alus-, vene- ja helikopterikalusto sekä siihen liittyvän asiantuntemuksen hyödyntäminen ja yhteistyö.</a:t>
            </a: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238225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24CF3675-A21B-4CA8-B747-D8BD5D62F8BF}"/>
              </a:ext>
            </a:extLst>
          </p:cNvPr>
          <p:cNvSpPr>
            <a:spLocks noGrp="1"/>
          </p:cNvSpPr>
          <p:nvPr>
            <p:ph type="pic" sz="quarter" idx="17"/>
          </p:nvPr>
        </p:nvSpPr>
        <p:spPr/>
        <p:txBody>
          <a:bodyPr/>
          <a:lstStyle/>
          <a:p>
            <a:endParaRPr lang="fi-FI"/>
          </a:p>
        </p:txBody>
      </p:sp>
      <p:sp>
        <p:nvSpPr>
          <p:cNvPr id="6" name="Otsikko 5">
            <a:extLst>
              <a:ext uri="{FF2B5EF4-FFF2-40B4-BE49-F238E27FC236}">
                <a16:creationId xmlns:a16="http://schemas.microsoft.com/office/drawing/2014/main" id="{455A02FF-5536-43C8-A090-A685C97A16F6}"/>
              </a:ext>
            </a:extLst>
          </p:cNvPr>
          <p:cNvSpPr>
            <a:spLocks noGrp="1"/>
          </p:cNvSpPr>
          <p:nvPr>
            <p:ph type="ctrTitle"/>
          </p:nvPr>
        </p:nvSpPr>
        <p:spPr/>
        <p:txBody>
          <a:bodyPr/>
          <a:lstStyle/>
          <a:p>
            <a:r>
              <a:rPr lang="fi-FI" dirty="0"/>
              <a:t>Koordinaatio-kokoukset</a:t>
            </a:r>
          </a:p>
        </p:txBody>
      </p:sp>
      <p:sp>
        <p:nvSpPr>
          <p:cNvPr id="7" name="Alaotsikko 6">
            <a:extLst>
              <a:ext uri="{FF2B5EF4-FFF2-40B4-BE49-F238E27FC236}">
                <a16:creationId xmlns:a16="http://schemas.microsoft.com/office/drawing/2014/main" id="{3044BFC5-7EE7-4F29-B2DE-C67F5EA28390}"/>
              </a:ext>
            </a:extLst>
          </p:cNvPr>
          <p:cNvSpPr>
            <a:spLocks noGrp="1"/>
          </p:cNvSpPr>
          <p:nvPr>
            <p:ph type="subTitle" idx="1"/>
          </p:nvPr>
        </p:nvSpPr>
        <p:spPr>
          <a:xfrm>
            <a:off x="8196743" y="2414588"/>
            <a:ext cx="3242782" cy="2926296"/>
          </a:xfrm>
        </p:spPr>
        <p:txBody>
          <a:bodyPr/>
          <a:lstStyle/>
          <a:p>
            <a:r>
              <a:rPr lang="fi-FI" dirty="0"/>
              <a:t>Keskeiset hallinnon koordinaatiokokoukset ja niiden toimenpiteet</a:t>
            </a:r>
          </a:p>
        </p:txBody>
      </p:sp>
      <p:sp>
        <p:nvSpPr>
          <p:cNvPr id="3" name="Päivämäärän paikkamerkki 2">
            <a:extLst>
              <a:ext uri="{FF2B5EF4-FFF2-40B4-BE49-F238E27FC236}">
                <a16:creationId xmlns:a16="http://schemas.microsoft.com/office/drawing/2014/main" id="{6714A123-D6F7-4D49-AFB6-AD4E0FB4EB30}"/>
              </a:ext>
            </a:extLst>
          </p:cNvPr>
          <p:cNvSpPr>
            <a:spLocks noGrp="1"/>
          </p:cNvSpPr>
          <p:nvPr>
            <p:ph type="dt" sz="half" idx="14"/>
          </p:nvPr>
        </p:nvSpPr>
        <p:spPr/>
        <p:txBody>
          <a:bodyPr/>
          <a:lstStyle/>
          <a:p>
            <a:pPr>
              <a:defRPr/>
            </a:pPr>
            <a:fld id="{E848DC06-8BFE-425D-AE2A-FBB6D5741693}" type="datetime1">
              <a:rPr lang="fi-FI" smtClean="0"/>
              <a:t>16.10.2024</a:t>
            </a:fld>
            <a:endParaRPr lang="fi-FI"/>
          </a:p>
        </p:txBody>
      </p:sp>
      <p:sp>
        <p:nvSpPr>
          <p:cNvPr id="4" name="Dian numeron paikkamerkki 3">
            <a:extLst>
              <a:ext uri="{FF2B5EF4-FFF2-40B4-BE49-F238E27FC236}">
                <a16:creationId xmlns:a16="http://schemas.microsoft.com/office/drawing/2014/main" id="{CE849713-7B76-4A26-B272-C0C978C9BA0B}"/>
              </a:ext>
            </a:extLst>
          </p:cNvPr>
          <p:cNvSpPr>
            <a:spLocks noGrp="1"/>
          </p:cNvSpPr>
          <p:nvPr>
            <p:ph type="sldNum" sz="quarter" idx="16"/>
          </p:nvPr>
        </p:nvSpPr>
        <p:spPr/>
        <p:txBody>
          <a:bodyPr/>
          <a:lstStyle/>
          <a:p>
            <a:pPr>
              <a:defRPr/>
            </a:pPr>
            <a:fld id="{E97DE6E4-DC77-456C-872A-552B509F49AF}" type="slidenum">
              <a:rPr lang="fi-FI" smtClean="0"/>
              <a:pPr>
                <a:defRPr/>
              </a:pPr>
              <a:t>53</a:t>
            </a:fld>
            <a:endParaRPr lang="fi-FI"/>
          </a:p>
        </p:txBody>
      </p:sp>
      <p:sp>
        <p:nvSpPr>
          <p:cNvPr id="9" name="Tekstin paikkamerkki 8">
            <a:extLst>
              <a:ext uri="{FF2B5EF4-FFF2-40B4-BE49-F238E27FC236}">
                <a16:creationId xmlns:a16="http://schemas.microsoft.com/office/drawing/2014/main" id="{8C9CEE05-164B-43C8-ACCC-80F8A4BF7E52}"/>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2844181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1CD7E6-DBF9-4A77-91A2-E22FC65B2440}"/>
              </a:ext>
            </a:extLst>
          </p:cNvPr>
          <p:cNvSpPr>
            <a:spLocks noGrp="1"/>
          </p:cNvSpPr>
          <p:nvPr>
            <p:ph type="title"/>
          </p:nvPr>
        </p:nvSpPr>
        <p:spPr>
          <a:xfrm>
            <a:off x="611999" y="612000"/>
            <a:ext cx="11197119" cy="1108800"/>
          </a:xfrm>
        </p:spPr>
        <p:txBody>
          <a:bodyPr/>
          <a:lstStyle/>
          <a:p>
            <a:r>
              <a:rPr lang="fi-FI" sz="2800" dirty="0">
                <a:solidFill>
                  <a:schemeClr val="bg2">
                    <a:lumMod val="75000"/>
                  </a:schemeClr>
                </a:solidFill>
              </a:rPr>
              <a:t>Merenkulun hallinnon yhteistyöryhmät ja koordinaatiokokoukset sekä niiden toimenpiteet 1/2</a:t>
            </a:r>
            <a:endParaRPr lang="fi-FI" dirty="0"/>
          </a:p>
        </p:txBody>
      </p:sp>
      <p:sp>
        <p:nvSpPr>
          <p:cNvPr id="4" name="Päivämäärän paikkamerkki 3">
            <a:extLst>
              <a:ext uri="{FF2B5EF4-FFF2-40B4-BE49-F238E27FC236}">
                <a16:creationId xmlns:a16="http://schemas.microsoft.com/office/drawing/2014/main" id="{A863EF90-10A5-4C51-B052-BCB2E5EAA39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71C211E-86B6-4B94-BFAB-64C951A741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6" name="Taulukko 6">
            <a:extLst>
              <a:ext uri="{FF2B5EF4-FFF2-40B4-BE49-F238E27FC236}">
                <a16:creationId xmlns:a16="http://schemas.microsoft.com/office/drawing/2014/main" id="{4C410FDF-5E60-4A6D-BBB1-00E09A503C5A}"/>
              </a:ext>
            </a:extLst>
          </p:cNvPr>
          <p:cNvGraphicFramePr>
            <a:graphicFrameLocks noGrp="1"/>
          </p:cNvGraphicFramePr>
          <p:nvPr>
            <p:extLst>
              <p:ext uri="{D42A27DB-BD31-4B8C-83A1-F6EECF244321}">
                <p14:modId xmlns:p14="http://schemas.microsoft.com/office/powerpoint/2010/main" val="258788579"/>
              </p:ext>
            </p:extLst>
          </p:nvPr>
        </p:nvGraphicFramePr>
        <p:xfrm>
          <a:off x="717551" y="1564640"/>
          <a:ext cx="11197120" cy="4861560"/>
        </p:xfrm>
        <a:graphic>
          <a:graphicData uri="http://schemas.openxmlformats.org/drawingml/2006/table">
            <a:tbl>
              <a:tblPr firstRow="1" bandRow="1">
                <a:tableStyleId>{5C22544A-7EE6-4342-B048-85BDC9FD1C3A}</a:tableStyleId>
              </a:tblPr>
              <a:tblGrid>
                <a:gridCol w="2799280">
                  <a:extLst>
                    <a:ext uri="{9D8B030D-6E8A-4147-A177-3AD203B41FA5}">
                      <a16:colId xmlns:a16="http://schemas.microsoft.com/office/drawing/2014/main" val="1485497551"/>
                    </a:ext>
                  </a:extLst>
                </a:gridCol>
                <a:gridCol w="1364355">
                  <a:extLst>
                    <a:ext uri="{9D8B030D-6E8A-4147-A177-3AD203B41FA5}">
                      <a16:colId xmlns:a16="http://schemas.microsoft.com/office/drawing/2014/main" val="3195597730"/>
                    </a:ext>
                  </a:extLst>
                </a:gridCol>
                <a:gridCol w="3453191">
                  <a:extLst>
                    <a:ext uri="{9D8B030D-6E8A-4147-A177-3AD203B41FA5}">
                      <a16:colId xmlns:a16="http://schemas.microsoft.com/office/drawing/2014/main" val="3377438408"/>
                    </a:ext>
                  </a:extLst>
                </a:gridCol>
                <a:gridCol w="3580294">
                  <a:extLst>
                    <a:ext uri="{9D8B030D-6E8A-4147-A177-3AD203B41FA5}">
                      <a16:colId xmlns:a16="http://schemas.microsoft.com/office/drawing/2014/main" val="4223467916"/>
                    </a:ext>
                  </a:extLst>
                </a:gridCol>
              </a:tblGrid>
              <a:tr h="370840">
                <a:tc>
                  <a:txBody>
                    <a:bodyPr/>
                    <a:lstStyle/>
                    <a:p>
                      <a:r>
                        <a:rPr lang="fi-FI" dirty="0"/>
                        <a:t>Ryhmän nimi</a:t>
                      </a:r>
                    </a:p>
                  </a:txBody>
                  <a:tcPr/>
                </a:tc>
                <a:tc>
                  <a:txBody>
                    <a:bodyPr/>
                    <a:lstStyle/>
                    <a:p>
                      <a:r>
                        <a:rPr lang="fi-FI" dirty="0"/>
                        <a:t>Vetäjä</a:t>
                      </a:r>
                    </a:p>
                  </a:txBody>
                  <a:tcPr/>
                </a:tc>
                <a:tc>
                  <a:txBody>
                    <a:bodyPr/>
                    <a:lstStyle/>
                    <a:p>
                      <a:r>
                        <a:rPr lang="fi-FI" dirty="0"/>
                        <a:t>Osallistujat</a:t>
                      </a:r>
                    </a:p>
                  </a:txBody>
                  <a:tcPr/>
                </a:tc>
                <a:tc>
                  <a:txBody>
                    <a:bodyPr/>
                    <a:lstStyle/>
                    <a:p>
                      <a:r>
                        <a:rPr lang="fi-FI" dirty="0"/>
                        <a:t>Toimenpiteitä</a:t>
                      </a:r>
                    </a:p>
                  </a:txBody>
                  <a:tcPr/>
                </a:tc>
                <a:extLst>
                  <a:ext uri="{0D108BD9-81ED-4DB2-BD59-A6C34878D82A}">
                    <a16:rowId xmlns:a16="http://schemas.microsoft.com/office/drawing/2014/main" val="2437652734"/>
                  </a:ext>
                </a:extLst>
              </a:tr>
              <a:tr h="370840">
                <a:tc>
                  <a:txBody>
                    <a:bodyPr/>
                    <a:lstStyle/>
                    <a:p>
                      <a:r>
                        <a:rPr lang="fi-FI" sz="1050" dirty="0"/>
                        <a:t>Meripelastustoimen neuvottelukunta</a:t>
                      </a:r>
                    </a:p>
                  </a:txBody>
                  <a:tcPr/>
                </a:tc>
                <a:tc>
                  <a:txBody>
                    <a:bodyPr/>
                    <a:lstStyle/>
                    <a:p>
                      <a:r>
                        <a:rPr lang="fi-FI" sz="1050" dirty="0"/>
                        <a:t>Raja</a:t>
                      </a:r>
                    </a:p>
                  </a:txBody>
                  <a:tcPr/>
                </a:tc>
                <a:tc>
                  <a:txBody>
                    <a:bodyPr/>
                    <a:lstStyle/>
                    <a:p>
                      <a:pPr>
                        <a:buNone/>
                      </a:pPr>
                      <a:r>
                        <a:rPr lang="fi-FI" sz="1050" dirty="0"/>
                        <a:t>Traficom, Fintraffic VTS/ANS, SYKE, Merivoimat, PEO, POHA, Tulli, IL, Väylävirasto, STM, Finnpilot, Hätäkeskuslaitos, Arctia, </a:t>
                      </a:r>
                      <a:r>
                        <a:rPr lang="fi-FI" sz="1050" dirty="0" err="1"/>
                        <a:t>Finnferries</a:t>
                      </a:r>
                      <a:r>
                        <a:rPr lang="fi-FI" sz="1050" dirty="0"/>
                        <a:t>, vapaaehtoisjärjestöt</a:t>
                      </a:r>
                    </a:p>
                  </a:txBody>
                  <a:tcPr/>
                </a:tc>
                <a:tc>
                  <a:txBody>
                    <a:bodyPr/>
                    <a:lstStyle/>
                    <a:p>
                      <a:pPr lvl="0" algn="l">
                        <a:buNone/>
                      </a:pPr>
                      <a:r>
                        <a:rPr lang="fi-FI" sz="1050" b="0" i="0" u="none" strike="noStrike" noProof="0" dirty="0">
                          <a:solidFill>
                            <a:srgbClr val="000000"/>
                          </a:solidFill>
                          <a:latin typeface="Verdana"/>
                        </a:rPr>
                        <a:t>Meripelastustoimen suunnittelua, kehittämistä ja seurantaa varten rajavartiolaitoksen apuna on meripelastustoimen neuvottelukunta. NK vastaa mm. Kansallisen </a:t>
                      </a:r>
                      <a:r>
                        <a:rPr lang="fi-FI" sz="1050" b="0" i="0" u="none" strike="noStrike" noProof="0" dirty="0" err="1">
                          <a:solidFill>
                            <a:srgbClr val="000000"/>
                          </a:solidFill>
                          <a:latin typeface="Verdana"/>
                        </a:rPr>
                        <a:t>MRO:n</a:t>
                      </a:r>
                      <a:r>
                        <a:rPr lang="fi-FI" sz="1050" b="0" i="0" u="none" strike="noStrike" noProof="0" dirty="0">
                          <a:solidFill>
                            <a:srgbClr val="000000"/>
                          </a:solidFill>
                          <a:latin typeface="Verdana"/>
                        </a:rPr>
                        <a:t> (</a:t>
                      </a:r>
                      <a:r>
                        <a:rPr lang="fi-FI" sz="1050" b="0" i="0" u="none" strike="noStrike" noProof="0" dirty="0" err="1">
                          <a:solidFill>
                            <a:srgbClr val="000000"/>
                          </a:solidFill>
                          <a:latin typeface="Verdana"/>
                        </a:rPr>
                        <a:t>MoMeVa</a:t>
                      </a:r>
                      <a:r>
                        <a:rPr lang="fi-FI" sz="1050" b="0" i="0" u="none" strike="noStrike" noProof="0" dirty="0">
                          <a:solidFill>
                            <a:srgbClr val="000000"/>
                          </a:solidFill>
                          <a:latin typeface="Verdana"/>
                        </a:rPr>
                        <a:t>) ylläpidosta.</a:t>
                      </a:r>
                      <a:endParaRPr lang="fi-FI" dirty="0"/>
                    </a:p>
                  </a:txBody>
                  <a:tcPr/>
                </a:tc>
                <a:extLst>
                  <a:ext uri="{0D108BD9-81ED-4DB2-BD59-A6C34878D82A}">
                    <a16:rowId xmlns:a16="http://schemas.microsoft.com/office/drawing/2014/main" val="2023830362"/>
                  </a:ext>
                </a:extLst>
              </a:tr>
              <a:tr h="370840">
                <a:tc>
                  <a:txBody>
                    <a:bodyPr/>
                    <a:lstStyle/>
                    <a:p>
                      <a:r>
                        <a:rPr lang="fi-FI" sz="1050" dirty="0"/>
                        <a:t>METO sihteeristö ja ATR (asiantuntijaryhmä)</a:t>
                      </a:r>
                    </a:p>
                  </a:txBody>
                  <a:tcPr/>
                </a:tc>
                <a:tc>
                  <a:txBody>
                    <a:bodyPr/>
                    <a:lstStyle/>
                    <a:p>
                      <a:r>
                        <a:rPr lang="fi-FI" sz="1050" dirty="0"/>
                        <a:t>Kukin vuorollaan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dirty="0"/>
                        <a:t>Traficom, Väylävirasto, Merivoimat, Rajavartiolaitos</a:t>
                      </a:r>
                    </a:p>
                  </a:txBody>
                  <a:tcPr/>
                </a:tc>
                <a:tc>
                  <a:txBody>
                    <a:bodyPr/>
                    <a:lstStyle/>
                    <a:p>
                      <a:endParaRPr lang="fi-FI" sz="1050" dirty="0"/>
                    </a:p>
                  </a:txBody>
                  <a:tcPr/>
                </a:tc>
                <a:extLst>
                  <a:ext uri="{0D108BD9-81ED-4DB2-BD59-A6C34878D82A}">
                    <a16:rowId xmlns:a16="http://schemas.microsoft.com/office/drawing/2014/main" val="3470960122"/>
                  </a:ext>
                </a:extLst>
              </a:tr>
              <a:tr h="370840">
                <a:tc>
                  <a:txBody>
                    <a:bodyPr/>
                    <a:lstStyle/>
                    <a:p>
                      <a:r>
                        <a:rPr lang="fi-FI" sz="1050" dirty="0"/>
                        <a:t>EMSW Seurantaryhmä</a:t>
                      </a:r>
                    </a:p>
                  </a:txBody>
                  <a:tcPr/>
                </a:tc>
                <a:tc>
                  <a:txBody>
                    <a:bodyPr/>
                    <a:lstStyle/>
                    <a:p>
                      <a:r>
                        <a:rPr lang="fi-FI" sz="1050" dirty="0"/>
                        <a:t>Traficom</a:t>
                      </a:r>
                    </a:p>
                  </a:txBody>
                  <a:tcPr/>
                </a:tc>
                <a:tc>
                  <a:txBody>
                    <a:bodyPr/>
                    <a:lstStyle/>
                    <a:p>
                      <a:pPr>
                        <a:buNone/>
                      </a:pPr>
                      <a:r>
                        <a:rPr lang="fi-FI" sz="1050" dirty="0"/>
                        <a:t>Traficom, LVM, Tulli, THL, Poliisi, Valvira,  (</a:t>
                      </a:r>
                      <a:r>
                        <a:rPr lang="fi-FI" sz="1050" dirty="0" err="1"/>
                        <a:t>Fintraffic</a:t>
                      </a:r>
                      <a:r>
                        <a:rPr lang="fi-FI" sz="1050" dirty="0"/>
                        <a:t>)</a:t>
                      </a:r>
                    </a:p>
                  </a:txBody>
                  <a:tcPr/>
                </a:tc>
                <a:tc>
                  <a:txBody>
                    <a:bodyPr/>
                    <a:lstStyle/>
                    <a:p>
                      <a:r>
                        <a:rPr lang="fi-FI" sz="1050" dirty="0"/>
                        <a:t>Nemo</a:t>
                      </a:r>
                    </a:p>
                  </a:txBody>
                  <a:tcPr/>
                </a:tc>
                <a:extLst>
                  <a:ext uri="{0D108BD9-81ED-4DB2-BD59-A6C34878D82A}">
                    <a16:rowId xmlns:a16="http://schemas.microsoft.com/office/drawing/2014/main" val="592124406"/>
                  </a:ext>
                </a:extLst>
              </a:tr>
              <a:tr h="370840">
                <a:tc>
                  <a:txBody>
                    <a:bodyPr/>
                    <a:lstStyle/>
                    <a:p>
                      <a:r>
                        <a:rPr lang="fi-FI" sz="1050" dirty="0"/>
                        <a:t>EMSW Viranomaiskoordinaatio </a:t>
                      </a:r>
                    </a:p>
                  </a:txBody>
                  <a:tcPr/>
                </a:tc>
                <a:tc>
                  <a:txBody>
                    <a:bodyPr/>
                    <a:lstStyle/>
                    <a:p>
                      <a:r>
                        <a:rPr lang="fi-FI" sz="1050" dirty="0"/>
                        <a:t>Traficom</a:t>
                      </a:r>
                    </a:p>
                  </a:txBody>
                  <a:tcPr/>
                </a:tc>
                <a:tc>
                  <a:txBody>
                    <a:bodyPr/>
                    <a:lstStyle/>
                    <a:p>
                      <a:endParaRPr lang="fi-FI" sz="1050" dirty="0"/>
                    </a:p>
                  </a:txBody>
                  <a:tcPr/>
                </a:tc>
                <a:tc>
                  <a:txBody>
                    <a:bodyPr/>
                    <a:lstStyle/>
                    <a:p>
                      <a:r>
                        <a:rPr lang="fi-FI" sz="1050" dirty="0"/>
                        <a:t>Nemo</a:t>
                      </a:r>
                    </a:p>
                  </a:txBody>
                  <a:tcPr/>
                </a:tc>
                <a:extLst>
                  <a:ext uri="{0D108BD9-81ED-4DB2-BD59-A6C34878D82A}">
                    <a16:rowId xmlns:a16="http://schemas.microsoft.com/office/drawing/2014/main" val="2723704507"/>
                  </a:ext>
                </a:extLst>
              </a:tr>
              <a:tr h="370840">
                <a:tc>
                  <a:txBody>
                    <a:bodyPr/>
                    <a:lstStyle/>
                    <a:p>
                      <a:pPr>
                        <a:buNone/>
                      </a:pPr>
                      <a:r>
                        <a:rPr lang="fi-FI" sz="1050" dirty="0"/>
                        <a:t>Merenkulun turva-asioiden yhteistyöryhmä (ISPS)</a:t>
                      </a:r>
                    </a:p>
                  </a:txBody>
                  <a:tcPr/>
                </a:tc>
                <a:tc>
                  <a:txBody>
                    <a:bodyPr/>
                    <a:lstStyle/>
                    <a:p>
                      <a:pPr>
                        <a:buNone/>
                      </a:pPr>
                      <a:r>
                        <a:rPr lang="fi-FI" sz="1050" dirty="0" err="1"/>
                        <a:t>Traficom</a:t>
                      </a:r>
                    </a:p>
                  </a:txBody>
                  <a:tcPr/>
                </a:tc>
                <a:tc>
                  <a:txBody>
                    <a:bodyPr/>
                    <a:lstStyle/>
                    <a:p>
                      <a:endParaRPr lang="fi-FI" sz="1050" dirty="0"/>
                    </a:p>
                  </a:txBody>
                  <a:tcPr/>
                </a:tc>
                <a:tc>
                  <a:txBody>
                    <a:bodyPr/>
                    <a:lstStyle/>
                    <a:p>
                      <a:endParaRPr lang="fi-FI" sz="1050" dirty="0"/>
                    </a:p>
                  </a:txBody>
                  <a:tcPr/>
                </a:tc>
                <a:extLst>
                  <a:ext uri="{0D108BD9-81ED-4DB2-BD59-A6C34878D82A}">
                    <a16:rowId xmlns:a16="http://schemas.microsoft.com/office/drawing/2014/main" val="2234851659"/>
                  </a:ext>
                </a:extLst>
              </a:tr>
              <a:tr h="370840">
                <a:tc>
                  <a:txBody>
                    <a:bodyPr/>
                    <a:lstStyle/>
                    <a:p>
                      <a:r>
                        <a:rPr lang="fi-FI" sz="1050" dirty="0"/>
                        <a:t>Meriliikenteen asiakasyhteistyöryhmä</a:t>
                      </a:r>
                    </a:p>
                  </a:txBody>
                  <a:tcPr/>
                </a:tc>
                <a:tc>
                  <a:txBody>
                    <a:bodyPr/>
                    <a:lstStyle/>
                    <a:p>
                      <a:pPr>
                        <a:buNone/>
                      </a:pPr>
                      <a:r>
                        <a:rPr lang="fi-FI" sz="1050" dirty="0"/>
                        <a:t>Tulli</a:t>
                      </a:r>
                    </a:p>
                  </a:txBody>
                  <a:tcPr/>
                </a:tc>
                <a:tc>
                  <a:txBody>
                    <a:bodyPr/>
                    <a:lstStyle/>
                    <a:p>
                      <a:pPr>
                        <a:buNone/>
                      </a:pPr>
                      <a:r>
                        <a:rPr lang="fi-FI" sz="1050" dirty="0" err="1"/>
                        <a:t>Traficom</a:t>
                      </a:r>
                    </a:p>
                  </a:txBody>
                  <a:tcPr/>
                </a:tc>
                <a:tc>
                  <a:txBody>
                    <a:bodyPr/>
                    <a:lstStyle/>
                    <a:p>
                      <a:endParaRPr lang="fi-FI" sz="1050" dirty="0"/>
                    </a:p>
                  </a:txBody>
                  <a:tcPr/>
                </a:tc>
                <a:extLst>
                  <a:ext uri="{0D108BD9-81ED-4DB2-BD59-A6C34878D82A}">
                    <a16:rowId xmlns:a16="http://schemas.microsoft.com/office/drawing/2014/main" val="1726276704"/>
                  </a:ext>
                </a:extLst>
              </a:tr>
              <a:tr h="280643">
                <a:tc>
                  <a:txBody>
                    <a:bodyPr/>
                    <a:lstStyle/>
                    <a:p>
                      <a:r>
                        <a:rPr lang="fi-FI" sz="1050" dirty="0"/>
                        <a:t>Merisää johto- ja -seurantaryhmät</a:t>
                      </a:r>
                    </a:p>
                  </a:txBody>
                  <a:tcPr/>
                </a:tc>
                <a:tc>
                  <a:txBody>
                    <a:bodyPr/>
                    <a:lstStyle/>
                    <a:p>
                      <a:r>
                        <a:rPr lang="fi-FI" sz="1050" dirty="0"/>
                        <a:t>Ilmatieteen laitos</a:t>
                      </a:r>
                    </a:p>
                  </a:txBody>
                  <a:tcPr/>
                </a:tc>
                <a:tc>
                  <a:txBody>
                    <a:bodyPr/>
                    <a:lstStyle/>
                    <a:p>
                      <a:r>
                        <a:rPr lang="fi-FI" sz="1050" dirty="0"/>
                        <a:t>17 merellistä viranomais-, yritys- ja yhdistystoimijaa.</a:t>
                      </a:r>
                    </a:p>
                  </a:txBody>
                  <a:tcPr/>
                </a:tc>
                <a:tc>
                  <a:txBody>
                    <a:bodyPr/>
                    <a:lstStyle/>
                    <a:p>
                      <a:r>
                        <a:rPr lang="fi-FI" sz="1050" dirty="0"/>
                        <a:t>Avoinna 4 suositusta mm. havaintotoiminnan lisäämisestä, palvelujen kehittämisestä ja lisäämisestä. Vuoden aikana saatu 4 suosituksen toteutus tehtyä loppuun.</a:t>
                      </a:r>
                    </a:p>
                  </a:txBody>
                  <a:tcPr/>
                </a:tc>
                <a:extLst>
                  <a:ext uri="{0D108BD9-81ED-4DB2-BD59-A6C34878D82A}">
                    <a16:rowId xmlns:a16="http://schemas.microsoft.com/office/drawing/2014/main" val="2141959909"/>
                  </a:ext>
                </a:extLst>
              </a:tr>
              <a:tr h="370840">
                <a:tc>
                  <a:txBody>
                    <a:bodyPr/>
                    <a:lstStyle/>
                    <a:p>
                      <a:r>
                        <a:rPr lang="fi-FI" sz="1050" dirty="0"/>
                        <a:t>LMV merenkulun sidosryhmäverkosto</a:t>
                      </a:r>
                    </a:p>
                  </a:txBody>
                  <a:tcPr/>
                </a:tc>
                <a:tc>
                  <a:txBody>
                    <a:bodyPr/>
                    <a:lstStyle/>
                    <a:p>
                      <a:r>
                        <a:rPr lang="fi-FI" sz="1050" dirty="0"/>
                        <a:t>LVM</a:t>
                      </a:r>
                    </a:p>
                  </a:txBody>
                  <a:tcPr/>
                </a:tc>
                <a:tc>
                  <a:txBody>
                    <a:bodyPr/>
                    <a:lstStyle/>
                    <a:p>
                      <a:pPr>
                        <a:buNone/>
                      </a:pPr>
                      <a:r>
                        <a:rPr lang="fi-FI" sz="1050" dirty="0"/>
                        <a:t>Merenkulun hallinto,</a:t>
                      </a:r>
                      <a:r>
                        <a:rPr lang="fi-FI" sz="1050" baseline="0" dirty="0"/>
                        <a:t> yritykset, järjestöt sekä tutkimus- ja koulutusorganisaatiot , </a:t>
                      </a:r>
                      <a:r>
                        <a:rPr lang="fi-FI" sz="1050" dirty="0"/>
                        <a:t>OTKES</a:t>
                      </a:r>
                    </a:p>
                  </a:txBody>
                  <a:tcPr/>
                </a:tc>
                <a:tc>
                  <a:txBody>
                    <a:bodyPr/>
                    <a:lstStyle/>
                    <a:p>
                      <a:pPr>
                        <a:buNone/>
                      </a:pPr>
                      <a:r>
                        <a:rPr lang="fi-FI" sz="1050" dirty="0"/>
                        <a:t>Hyödynnetään</a:t>
                      </a:r>
                      <a:r>
                        <a:rPr lang="fi-FI" sz="1050" baseline="0" dirty="0"/>
                        <a:t> esimerkiksi kansallisessa kannanmuodostuksessa ja viestinnässä sidosryhmille. Järjesti tulevaa IMO IMSAS-auditointia koskevan sidosryhmäverkoston kokouksen, jossa esiteltiin hanketta ja kuultiin sidosryhmiä.</a:t>
                      </a:r>
                      <a:endParaRPr lang="fi-FI" sz="1050" dirty="0"/>
                    </a:p>
                  </a:txBody>
                  <a:tcPr/>
                </a:tc>
                <a:extLst>
                  <a:ext uri="{0D108BD9-81ED-4DB2-BD59-A6C34878D82A}">
                    <a16:rowId xmlns:a16="http://schemas.microsoft.com/office/drawing/2014/main" val="1512068279"/>
                  </a:ext>
                </a:extLst>
              </a:tr>
            </a:tbl>
          </a:graphicData>
        </a:graphic>
      </p:graphicFrame>
    </p:spTree>
    <p:extLst>
      <p:ext uri="{BB962C8B-B14F-4D97-AF65-F5344CB8AC3E}">
        <p14:creationId xmlns:p14="http://schemas.microsoft.com/office/powerpoint/2010/main" val="1100192722"/>
      </p:ext>
    </p:extLst>
  </p:cSld>
  <p:clrMapOvr>
    <a:masterClrMapping/>
  </p:clrMapOvr>
  <p:extLst>
    <p:ext uri="{6950BFC3-D8DA-4A85-94F7-54DA5524770B}">
      <p188:commentRel xmlns:p188="http://schemas.microsoft.com/office/powerpoint/2018/8/main" xmlns=""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1CD7E6-DBF9-4A77-91A2-E22FC65B2440}"/>
              </a:ext>
            </a:extLst>
          </p:cNvPr>
          <p:cNvSpPr>
            <a:spLocks noGrp="1"/>
          </p:cNvSpPr>
          <p:nvPr>
            <p:ph type="title"/>
          </p:nvPr>
        </p:nvSpPr>
        <p:spPr>
          <a:xfrm>
            <a:off x="612000" y="612000"/>
            <a:ext cx="11065650" cy="1108800"/>
          </a:xfrm>
        </p:spPr>
        <p:txBody>
          <a:bodyPr/>
          <a:lstStyle/>
          <a:p>
            <a:r>
              <a:rPr lang="fi-FI" sz="2800" dirty="0">
                <a:solidFill>
                  <a:schemeClr val="bg2">
                    <a:lumMod val="75000"/>
                  </a:schemeClr>
                </a:solidFill>
              </a:rPr>
              <a:t>Merenkulun hallinnon yhteistyöryhmät ja koordinaatiokokoukset sekä niiden toimenpiteet 2/2</a:t>
            </a:r>
            <a:endParaRPr lang="fi-FI" dirty="0"/>
          </a:p>
        </p:txBody>
      </p:sp>
      <p:sp>
        <p:nvSpPr>
          <p:cNvPr id="4" name="Päivämäärän paikkamerkki 3">
            <a:extLst>
              <a:ext uri="{FF2B5EF4-FFF2-40B4-BE49-F238E27FC236}">
                <a16:creationId xmlns:a16="http://schemas.microsoft.com/office/drawing/2014/main" id="{A863EF90-10A5-4C51-B052-BCB2E5EAA39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71C211E-86B6-4B94-BFAB-64C951A741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6" name="Taulukko 6">
            <a:extLst>
              <a:ext uri="{FF2B5EF4-FFF2-40B4-BE49-F238E27FC236}">
                <a16:creationId xmlns:a16="http://schemas.microsoft.com/office/drawing/2014/main" id="{4C410FDF-5E60-4A6D-BBB1-00E09A503C5A}"/>
              </a:ext>
            </a:extLst>
          </p:cNvPr>
          <p:cNvGraphicFramePr>
            <a:graphicFrameLocks noGrp="1"/>
          </p:cNvGraphicFramePr>
          <p:nvPr>
            <p:extLst>
              <p:ext uri="{D42A27DB-BD31-4B8C-83A1-F6EECF244321}">
                <p14:modId xmlns:p14="http://schemas.microsoft.com/office/powerpoint/2010/main" val="546665978"/>
              </p:ext>
            </p:extLst>
          </p:nvPr>
        </p:nvGraphicFramePr>
        <p:xfrm>
          <a:off x="514350" y="1564640"/>
          <a:ext cx="11400321" cy="4462145"/>
        </p:xfrm>
        <a:graphic>
          <a:graphicData uri="http://schemas.openxmlformats.org/drawingml/2006/table">
            <a:tbl>
              <a:tblPr firstRow="1" bandRow="1">
                <a:tableStyleId>{5C22544A-7EE6-4342-B048-85BDC9FD1C3A}</a:tableStyleId>
              </a:tblPr>
              <a:tblGrid>
                <a:gridCol w="2850080">
                  <a:extLst>
                    <a:ext uri="{9D8B030D-6E8A-4147-A177-3AD203B41FA5}">
                      <a16:colId xmlns:a16="http://schemas.microsoft.com/office/drawing/2014/main" val="1485497551"/>
                    </a:ext>
                  </a:extLst>
                </a:gridCol>
                <a:gridCol w="1190694">
                  <a:extLst>
                    <a:ext uri="{9D8B030D-6E8A-4147-A177-3AD203B41FA5}">
                      <a16:colId xmlns:a16="http://schemas.microsoft.com/office/drawing/2014/main" val="3195597730"/>
                    </a:ext>
                  </a:extLst>
                </a:gridCol>
                <a:gridCol w="3714279">
                  <a:extLst>
                    <a:ext uri="{9D8B030D-6E8A-4147-A177-3AD203B41FA5}">
                      <a16:colId xmlns:a16="http://schemas.microsoft.com/office/drawing/2014/main" val="3377438408"/>
                    </a:ext>
                  </a:extLst>
                </a:gridCol>
                <a:gridCol w="3645268">
                  <a:extLst>
                    <a:ext uri="{9D8B030D-6E8A-4147-A177-3AD203B41FA5}">
                      <a16:colId xmlns:a16="http://schemas.microsoft.com/office/drawing/2014/main" val="4223467916"/>
                    </a:ext>
                  </a:extLst>
                </a:gridCol>
              </a:tblGrid>
              <a:tr h="370840">
                <a:tc>
                  <a:txBody>
                    <a:bodyPr/>
                    <a:lstStyle/>
                    <a:p>
                      <a:r>
                        <a:rPr lang="fi-FI" dirty="0"/>
                        <a:t>Ryhmän nimi</a:t>
                      </a:r>
                    </a:p>
                  </a:txBody>
                  <a:tcPr/>
                </a:tc>
                <a:tc>
                  <a:txBody>
                    <a:bodyPr/>
                    <a:lstStyle/>
                    <a:p>
                      <a:r>
                        <a:rPr lang="fi-FI" dirty="0"/>
                        <a:t>Vetäjä</a:t>
                      </a:r>
                    </a:p>
                  </a:txBody>
                  <a:tcPr/>
                </a:tc>
                <a:tc>
                  <a:txBody>
                    <a:bodyPr/>
                    <a:lstStyle/>
                    <a:p>
                      <a:r>
                        <a:rPr lang="fi-FI" dirty="0"/>
                        <a:t>Osallistujat</a:t>
                      </a:r>
                    </a:p>
                  </a:txBody>
                  <a:tcPr/>
                </a:tc>
                <a:tc>
                  <a:txBody>
                    <a:bodyPr/>
                    <a:lstStyle/>
                    <a:p>
                      <a:r>
                        <a:rPr lang="fi-FI" dirty="0"/>
                        <a:t>Toimenpiteitä</a:t>
                      </a:r>
                    </a:p>
                  </a:txBody>
                  <a:tcPr/>
                </a:tc>
                <a:extLst>
                  <a:ext uri="{0D108BD9-81ED-4DB2-BD59-A6C34878D82A}">
                    <a16:rowId xmlns:a16="http://schemas.microsoft.com/office/drawing/2014/main" val="2437652734"/>
                  </a:ext>
                </a:extLst>
              </a:tr>
              <a:tr h="370840">
                <a:tc>
                  <a:txBody>
                    <a:bodyPr/>
                    <a:lstStyle/>
                    <a:p>
                      <a:r>
                        <a:rPr lang="fi-FI" sz="1050" dirty="0"/>
                        <a:t>Satamavalvojat</a:t>
                      </a:r>
                    </a:p>
                  </a:txBody>
                  <a:tcPr/>
                </a:tc>
                <a:tc>
                  <a:txBody>
                    <a:bodyPr/>
                    <a:lstStyle/>
                    <a:p>
                      <a:r>
                        <a:rPr lang="fi-FI" sz="1050" dirty="0"/>
                        <a:t>ELY</a:t>
                      </a:r>
                    </a:p>
                  </a:txBody>
                  <a:tcPr/>
                </a:tc>
                <a:tc>
                  <a:txBody>
                    <a:bodyPr/>
                    <a:lstStyle/>
                    <a:p>
                      <a:r>
                        <a:rPr lang="fi-FI" sz="1050" dirty="0"/>
                        <a:t>ELY</a:t>
                      </a:r>
                    </a:p>
                  </a:txBody>
                  <a:tcPr/>
                </a:tc>
                <a:tc>
                  <a:txBody>
                    <a:bodyPr/>
                    <a:lstStyle/>
                    <a:p>
                      <a:endParaRPr lang="fi-FI" sz="1050" dirty="0"/>
                    </a:p>
                  </a:txBody>
                  <a:tcPr/>
                </a:tc>
                <a:extLst>
                  <a:ext uri="{0D108BD9-81ED-4DB2-BD59-A6C34878D82A}">
                    <a16:rowId xmlns:a16="http://schemas.microsoft.com/office/drawing/2014/main" val="2023830362"/>
                  </a:ext>
                </a:extLst>
              </a:tr>
              <a:tr h="370840">
                <a:tc>
                  <a:txBody>
                    <a:bodyPr/>
                    <a:lstStyle/>
                    <a:p>
                      <a:pPr>
                        <a:buNone/>
                      </a:pPr>
                      <a:r>
                        <a:rPr lang="fi-FI" sz="1050" dirty="0" err="1"/>
                        <a:t>Meripelastuslohkojen</a:t>
                      </a:r>
                      <a:r>
                        <a:rPr lang="fi-FI" sz="1050" dirty="0"/>
                        <a:t> (Suomenlahti ja Länsi-Suomi) johtoryhmät </a:t>
                      </a:r>
                    </a:p>
                  </a:txBody>
                  <a:tcPr/>
                </a:tc>
                <a:tc>
                  <a:txBody>
                    <a:bodyPr/>
                    <a:lstStyle/>
                    <a:p>
                      <a:pPr>
                        <a:buNone/>
                      </a:pPr>
                      <a:r>
                        <a:rPr lang="fi-FI" sz="1050" dirty="0"/>
                        <a:t>RVL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dirty="0"/>
                        <a:t>Pelastuslaitokset, poliisi, Traficom, Fintraffic VTS, IL, Merivoimat, Väylävirasto, ensihoito, vapaaehtoiset</a:t>
                      </a:r>
                    </a:p>
                  </a:txBody>
                  <a:tcPr/>
                </a:tc>
                <a:tc>
                  <a:txBody>
                    <a:bodyPr/>
                    <a:lstStyle/>
                    <a:p>
                      <a:pPr lvl="0" algn="l">
                        <a:buNone/>
                      </a:pPr>
                      <a:r>
                        <a:rPr lang="fi-FI" sz="1050" b="0" i="0" u="none" strike="noStrike" noProof="0">
                          <a:solidFill>
                            <a:srgbClr val="000000"/>
                          </a:solidFill>
                          <a:latin typeface="Verdana"/>
                        </a:rPr>
                        <a:t>Merivartioston apuna on meripelastuslohkon johtoryhmä, jonka tehtävänä on avustaa merivartiostoa meripelastustoimen suunnittelussa. Vaaratilanteen sitä edellyttäessä johtoryhmän tehtävänä on meripelastustoimen johtajan ja meripelastusjohtajan tukena sovittaa yhteen viranomaisten, vapaaehtoisten yhdistysten ja muiden yhteisöjen sekä muiden tahojen meripelastustoimen alaan kuuluvat tehtävät.</a:t>
                      </a:r>
                      <a:endParaRPr lang="fi-FI" dirty="0"/>
                    </a:p>
                  </a:txBody>
                  <a:tcPr/>
                </a:tc>
                <a:extLst>
                  <a:ext uri="{0D108BD9-81ED-4DB2-BD59-A6C34878D82A}">
                    <a16:rowId xmlns:a16="http://schemas.microsoft.com/office/drawing/2014/main" val="3470960122"/>
                  </a:ext>
                </a:extLst>
              </a:tr>
              <a:tr h="370840">
                <a:tc>
                  <a:txBody>
                    <a:bodyPr/>
                    <a:lstStyle/>
                    <a:p>
                      <a:pPr>
                        <a:buNone/>
                      </a:pPr>
                      <a:r>
                        <a:rPr lang="fi-FI" sz="1050" dirty="0"/>
                        <a:t>Öljy- ja aluskemikaalivahinkojen valtakunnallinen neuvottelukunta</a:t>
                      </a:r>
                    </a:p>
                  </a:txBody>
                  <a:tcPr/>
                </a:tc>
                <a:tc>
                  <a:txBody>
                    <a:bodyPr/>
                    <a:lstStyle/>
                    <a:p>
                      <a:pPr>
                        <a:buNone/>
                      </a:pPr>
                      <a:r>
                        <a:rPr lang="fi-FI" sz="1050" dirty="0"/>
                        <a:t>RVL</a:t>
                      </a:r>
                    </a:p>
                  </a:txBody>
                  <a:tcPr/>
                </a:tc>
                <a:tc>
                  <a:txBody>
                    <a:bodyPr/>
                    <a:lstStyle/>
                    <a:p>
                      <a:pPr>
                        <a:buNone/>
                      </a:pPr>
                      <a:r>
                        <a:rPr lang="fi-FI" sz="1050" dirty="0"/>
                        <a:t>Pelastuslaitokset, SYKE, AVI, </a:t>
                      </a:r>
                      <a:r>
                        <a:rPr lang="fi-FI" sz="1050" dirty="0" err="1"/>
                        <a:t>ELY:t</a:t>
                      </a:r>
                      <a:r>
                        <a:rPr lang="fi-FI" sz="1050" dirty="0"/>
                        <a:t>, Kuntaliitto, Traficom, Metsähallitus, Merivoimat, SM, YM + pysyvät asiantuntijat (5).</a:t>
                      </a:r>
                    </a:p>
                  </a:txBody>
                  <a:tcPr/>
                </a:tc>
                <a:tc>
                  <a:txBody>
                    <a:bodyPr/>
                    <a:lstStyle/>
                    <a:p>
                      <a:pPr marL="0" lvl="0" algn="l">
                        <a:buNone/>
                      </a:pPr>
                      <a:r>
                        <a:rPr lang="fi-FI" sz="1050" b="0" i="0" u="none" strike="noStrike" noProof="0">
                          <a:solidFill>
                            <a:srgbClr val="000000"/>
                          </a:solidFill>
                          <a:latin typeface="Verdana"/>
                        </a:rPr>
                        <a:t>Neuvottelukunnan tavoitteena on kehittää öljyvahinkojen ja aluskemikaalivahinkojen torjuntaa ja siihen liittyvää yhteistyötä.</a:t>
                      </a:r>
                      <a:endParaRPr lang="fi-FI"/>
                    </a:p>
                    <a:p>
                      <a:pPr lvl="0">
                        <a:buNone/>
                      </a:pPr>
                      <a:endParaRPr lang="fi-FI" sz="1050" dirty="0"/>
                    </a:p>
                  </a:txBody>
                  <a:tcPr/>
                </a:tc>
                <a:extLst>
                  <a:ext uri="{0D108BD9-81ED-4DB2-BD59-A6C34878D82A}">
                    <a16:rowId xmlns:a16="http://schemas.microsoft.com/office/drawing/2014/main" val="592124406"/>
                  </a:ext>
                </a:extLst>
              </a:tr>
              <a:tr h="370840">
                <a:tc>
                  <a:txBody>
                    <a:bodyPr/>
                    <a:lstStyle/>
                    <a:p>
                      <a:pPr>
                        <a:buNone/>
                      </a:pPr>
                      <a:r>
                        <a:rPr lang="fi-FI" sz="1050" dirty="0"/>
                        <a:t>MIRG -ohjausryhmä (</a:t>
                      </a:r>
                      <a:r>
                        <a:rPr lang="fi-FI" sz="1050" dirty="0" err="1"/>
                        <a:t>Maritime</a:t>
                      </a:r>
                      <a:r>
                        <a:rPr lang="fi-FI" sz="1050" dirty="0"/>
                        <a:t> </a:t>
                      </a:r>
                      <a:r>
                        <a:rPr lang="fi-FI" sz="1050" dirty="0" err="1"/>
                        <a:t>Incident</a:t>
                      </a:r>
                      <a:r>
                        <a:rPr lang="fi-FI" sz="1050" dirty="0"/>
                        <a:t> </a:t>
                      </a:r>
                      <a:r>
                        <a:rPr lang="fi-FI" sz="1050" dirty="0" err="1"/>
                        <a:t>Response</a:t>
                      </a:r>
                      <a:r>
                        <a:rPr lang="fi-FI" sz="1050" dirty="0"/>
                        <a:t> Group)</a:t>
                      </a:r>
                    </a:p>
                  </a:txBody>
                  <a:tcPr/>
                </a:tc>
                <a:tc>
                  <a:txBody>
                    <a:bodyPr/>
                    <a:lstStyle/>
                    <a:p>
                      <a:pPr>
                        <a:buNone/>
                      </a:pPr>
                      <a:r>
                        <a:rPr lang="fi-FI" sz="1050" dirty="0"/>
                        <a:t>RVL</a:t>
                      </a:r>
                    </a:p>
                  </a:txBody>
                  <a:tcPr/>
                </a:tc>
                <a:tc>
                  <a:txBody>
                    <a:bodyPr/>
                    <a:lstStyle/>
                    <a:p>
                      <a:pPr>
                        <a:buNone/>
                      </a:pPr>
                      <a:r>
                        <a:rPr lang="fi-FI" sz="1050" dirty="0"/>
                        <a:t>PEO, Helsingin ja Varsinais-Suomen pelastuslaitokset</a:t>
                      </a:r>
                    </a:p>
                  </a:txBody>
                  <a:tcPr/>
                </a:tc>
                <a:tc>
                  <a:txBody>
                    <a:bodyPr/>
                    <a:lstStyle/>
                    <a:p>
                      <a:pPr lvl="0" algn="l">
                        <a:buNone/>
                      </a:pPr>
                      <a:r>
                        <a:rPr lang="fi-FI" sz="1050" b="0" i="0" u="none" strike="noStrike" noProof="0">
                          <a:solidFill>
                            <a:srgbClr val="000000"/>
                          </a:solidFill>
                          <a:latin typeface="Verdana"/>
                        </a:rPr>
                        <a:t>Ohjaa ja koordinoi sekä yhteensovittaa MIRG -toiminnan johtamiseen, varustamiseen, koulutukseen ja rahoitukseen liittyviä asioita.</a:t>
                      </a:r>
                      <a:endParaRPr lang="fi-FI" dirty="0"/>
                    </a:p>
                  </a:txBody>
                  <a:tcPr/>
                </a:tc>
                <a:extLst>
                  <a:ext uri="{0D108BD9-81ED-4DB2-BD59-A6C34878D82A}">
                    <a16:rowId xmlns:a16="http://schemas.microsoft.com/office/drawing/2014/main" val="2723704507"/>
                  </a:ext>
                </a:extLst>
              </a:tr>
              <a:tr h="370840">
                <a:tc>
                  <a:txBody>
                    <a:bodyPr/>
                    <a:lstStyle/>
                    <a:p>
                      <a:pPr>
                        <a:buNone/>
                      </a:pPr>
                      <a:r>
                        <a:rPr lang="fi-FI" sz="1050" dirty="0"/>
                        <a:t>Merimiesasiain neuvottelukunta (MAN)</a:t>
                      </a:r>
                    </a:p>
                  </a:txBody>
                  <a:tcPr/>
                </a:tc>
                <a:tc>
                  <a:txBody>
                    <a:bodyPr/>
                    <a:lstStyle/>
                    <a:p>
                      <a:pPr>
                        <a:buNone/>
                      </a:pPr>
                      <a:r>
                        <a:rPr lang="fi-FI" sz="1050" dirty="0"/>
                        <a:t>TEM</a:t>
                      </a:r>
                    </a:p>
                  </a:txBody>
                  <a:tcPr/>
                </a:tc>
                <a:tc>
                  <a:txBody>
                    <a:bodyPr/>
                    <a:lstStyle/>
                    <a:p>
                      <a:pPr>
                        <a:buNone/>
                      </a:pPr>
                      <a:r>
                        <a:rPr lang="fi-FI" sz="1050" dirty="0"/>
                        <a:t>TEM, STM, LVM,</a:t>
                      </a:r>
                      <a:r>
                        <a:rPr lang="fi-FI" sz="1050" baseline="0" dirty="0"/>
                        <a:t> </a:t>
                      </a:r>
                      <a:r>
                        <a:rPr lang="fi-FI" sz="1050" dirty="0" err="1"/>
                        <a:t>Traficom</a:t>
                      </a:r>
                      <a:r>
                        <a:rPr lang="fi-FI" sz="1050" dirty="0"/>
                        <a:t>, merenkulun työmarkkinajärjestöt</a:t>
                      </a:r>
                    </a:p>
                  </a:txBody>
                  <a:tcPr/>
                </a:tc>
                <a:tc>
                  <a:txBody>
                    <a:bodyPr/>
                    <a:lstStyle/>
                    <a:p>
                      <a:endParaRPr lang="fi-FI" sz="1050" dirty="0"/>
                    </a:p>
                  </a:txBody>
                  <a:tcPr/>
                </a:tc>
                <a:extLst>
                  <a:ext uri="{0D108BD9-81ED-4DB2-BD59-A6C34878D82A}">
                    <a16:rowId xmlns:a16="http://schemas.microsoft.com/office/drawing/2014/main" val="2234851659"/>
                  </a:ext>
                </a:extLst>
              </a:tr>
              <a:tr h="474345">
                <a:tc>
                  <a:txBody>
                    <a:bodyPr/>
                    <a:lstStyle/>
                    <a:p>
                      <a:pPr>
                        <a:buNone/>
                      </a:pPr>
                      <a:r>
                        <a:rPr lang="fi-FI" sz="1050" dirty="0"/>
                        <a:t>Merenkulun terveysjaosto, (</a:t>
                      </a:r>
                      <a:r>
                        <a:rPr lang="fi-FI" sz="1050" dirty="0" err="1"/>
                        <a:t>MAN:in</a:t>
                      </a:r>
                      <a:r>
                        <a:rPr lang="fi-FI" sz="1050" dirty="0"/>
                        <a:t> alainen jaosto)</a:t>
                      </a:r>
                    </a:p>
                  </a:txBody>
                  <a:tcPr/>
                </a:tc>
                <a:tc>
                  <a:txBody>
                    <a:bodyPr/>
                    <a:lstStyle/>
                    <a:p>
                      <a:pPr>
                        <a:buNone/>
                      </a:pPr>
                      <a:r>
                        <a:rPr lang="fi-FI" sz="1050" dirty="0"/>
                        <a:t>STM</a:t>
                      </a:r>
                    </a:p>
                  </a:txBody>
                  <a:tcPr/>
                </a:tc>
                <a:tc>
                  <a:txBody>
                    <a:bodyPr/>
                    <a:lstStyle/>
                    <a:p>
                      <a:pPr>
                        <a:buNone/>
                      </a:pPr>
                      <a:r>
                        <a:rPr lang="fi-FI" sz="1050" dirty="0"/>
                        <a:t>STM, Työterveyslaitos,</a:t>
                      </a:r>
                      <a:r>
                        <a:rPr lang="fi-FI" sz="1050" baseline="0" dirty="0"/>
                        <a:t> </a:t>
                      </a:r>
                      <a:r>
                        <a:rPr lang="fi-FI" sz="1050" baseline="0" dirty="0" err="1"/>
                        <a:t>Traficom</a:t>
                      </a:r>
                      <a:r>
                        <a:rPr lang="fi-FI" sz="1050" baseline="0" dirty="0"/>
                        <a:t>, merenkulun työmarkkinajärjestöt</a:t>
                      </a:r>
                      <a:endParaRPr lang="fi-FI" sz="1050" dirty="0"/>
                    </a:p>
                  </a:txBody>
                  <a:tcPr/>
                </a:tc>
                <a:tc>
                  <a:txBody>
                    <a:bodyPr/>
                    <a:lstStyle/>
                    <a:p>
                      <a:endParaRPr lang="fi-FI" sz="1050" dirty="0"/>
                    </a:p>
                  </a:txBody>
                  <a:tcPr/>
                </a:tc>
                <a:extLst>
                  <a:ext uri="{0D108BD9-81ED-4DB2-BD59-A6C34878D82A}">
                    <a16:rowId xmlns:a16="http://schemas.microsoft.com/office/drawing/2014/main" val="1726276704"/>
                  </a:ext>
                </a:extLst>
              </a:tr>
            </a:tbl>
          </a:graphicData>
        </a:graphic>
      </p:graphicFrame>
    </p:spTree>
    <p:extLst>
      <p:ext uri="{BB962C8B-B14F-4D97-AF65-F5344CB8AC3E}">
        <p14:creationId xmlns:p14="http://schemas.microsoft.com/office/powerpoint/2010/main" val="2124895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1CD7E6-DBF9-4A77-91A2-E22FC65B2440}"/>
              </a:ext>
            </a:extLst>
          </p:cNvPr>
          <p:cNvSpPr>
            <a:spLocks noGrp="1"/>
          </p:cNvSpPr>
          <p:nvPr>
            <p:ph type="title"/>
          </p:nvPr>
        </p:nvSpPr>
        <p:spPr/>
        <p:txBody>
          <a:bodyPr/>
          <a:lstStyle/>
          <a:p>
            <a:r>
              <a:rPr lang="fi-FI" sz="2800" dirty="0">
                <a:solidFill>
                  <a:schemeClr val="bg2">
                    <a:lumMod val="75000"/>
                  </a:schemeClr>
                </a:solidFill>
              </a:rPr>
              <a:t>Merenkulun hallinnon yhteistyöryhmät ja koordinaatiokokoukset sekä niiden toimenpiteet</a:t>
            </a:r>
            <a:endParaRPr lang="fi-FI" dirty="0"/>
          </a:p>
        </p:txBody>
      </p:sp>
      <p:sp>
        <p:nvSpPr>
          <p:cNvPr id="4" name="Päivämäärän paikkamerkki 3">
            <a:extLst>
              <a:ext uri="{FF2B5EF4-FFF2-40B4-BE49-F238E27FC236}">
                <a16:creationId xmlns:a16="http://schemas.microsoft.com/office/drawing/2014/main" id="{A863EF90-10A5-4C51-B052-BCB2E5EAA39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71C211E-86B6-4B94-BFAB-64C951A741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6" name="Taulukko 6">
            <a:extLst>
              <a:ext uri="{FF2B5EF4-FFF2-40B4-BE49-F238E27FC236}">
                <a16:creationId xmlns:a16="http://schemas.microsoft.com/office/drawing/2014/main" id="{4C410FDF-5E60-4A6D-BBB1-00E09A503C5A}"/>
              </a:ext>
            </a:extLst>
          </p:cNvPr>
          <p:cNvGraphicFramePr>
            <a:graphicFrameLocks noGrp="1"/>
          </p:cNvGraphicFramePr>
          <p:nvPr>
            <p:extLst>
              <p:ext uri="{D42A27DB-BD31-4B8C-83A1-F6EECF244321}">
                <p14:modId xmlns:p14="http://schemas.microsoft.com/office/powerpoint/2010/main" val="3212890402"/>
              </p:ext>
            </p:extLst>
          </p:nvPr>
        </p:nvGraphicFramePr>
        <p:xfrm>
          <a:off x="497440" y="1720800"/>
          <a:ext cx="11197120" cy="4988933"/>
        </p:xfrm>
        <a:graphic>
          <a:graphicData uri="http://schemas.openxmlformats.org/drawingml/2006/table">
            <a:tbl>
              <a:tblPr firstRow="1" bandRow="1">
                <a:tableStyleId>{5C22544A-7EE6-4342-B048-85BDC9FD1C3A}</a:tableStyleId>
              </a:tblPr>
              <a:tblGrid>
                <a:gridCol w="2799280">
                  <a:extLst>
                    <a:ext uri="{9D8B030D-6E8A-4147-A177-3AD203B41FA5}">
                      <a16:colId xmlns:a16="http://schemas.microsoft.com/office/drawing/2014/main" val="1485497551"/>
                    </a:ext>
                  </a:extLst>
                </a:gridCol>
                <a:gridCol w="1169471">
                  <a:extLst>
                    <a:ext uri="{9D8B030D-6E8A-4147-A177-3AD203B41FA5}">
                      <a16:colId xmlns:a16="http://schemas.microsoft.com/office/drawing/2014/main" val="3195597730"/>
                    </a:ext>
                  </a:extLst>
                </a:gridCol>
                <a:gridCol w="3648075">
                  <a:extLst>
                    <a:ext uri="{9D8B030D-6E8A-4147-A177-3AD203B41FA5}">
                      <a16:colId xmlns:a16="http://schemas.microsoft.com/office/drawing/2014/main" val="3377438408"/>
                    </a:ext>
                  </a:extLst>
                </a:gridCol>
                <a:gridCol w="3580294">
                  <a:extLst>
                    <a:ext uri="{9D8B030D-6E8A-4147-A177-3AD203B41FA5}">
                      <a16:colId xmlns:a16="http://schemas.microsoft.com/office/drawing/2014/main" val="4223467916"/>
                    </a:ext>
                  </a:extLst>
                </a:gridCol>
              </a:tblGrid>
              <a:tr h="406773">
                <a:tc>
                  <a:txBody>
                    <a:bodyPr/>
                    <a:lstStyle/>
                    <a:p>
                      <a:r>
                        <a:rPr lang="fi-FI" dirty="0"/>
                        <a:t>Ryhmän nimi</a:t>
                      </a:r>
                    </a:p>
                  </a:txBody>
                  <a:tcPr/>
                </a:tc>
                <a:tc>
                  <a:txBody>
                    <a:bodyPr/>
                    <a:lstStyle/>
                    <a:p>
                      <a:r>
                        <a:rPr lang="fi-FI" dirty="0"/>
                        <a:t>Vetäjä</a:t>
                      </a:r>
                    </a:p>
                  </a:txBody>
                  <a:tcPr/>
                </a:tc>
                <a:tc>
                  <a:txBody>
                    <a:bodyPr/>
                    <a:lstStyle/>
                    <a:p>
                      <a:r>
                        <a:rPr lang="fi-FI" dirty="0"/>
                        <a:t>Osallistujat</a:t>
                      </a:r>
                    </a:p>
                  </a:txBody>
                  <a:tcPr/>
                </a:tc>
                <a:tc>
                  <a:txBody>
                    <a:bodyPr/>
                    <a:lstStyle/>
                    <a:p>
                      <a:r>
                        <a:rPr lang="fi-FI" dirty="0"/>
                        <a:t>Toimenpiteitä</a:t>
                      </a:r>
                    </a:p>
                  </a:txBody>
                  <a:tcPr/>
                </a:tc>
                <a:extLst>
                  <a:ext uri="{0D108BD9-81ED-4DB2-BD59-A6C34878D82A}">
                    <a16:rowId xmlns:a16="http://schemas.microsoft.com/office/drawing/2014/main" val="2437652734"/>
                  </a:ext>
                </a:extLst>
              </a:tr>
              <a:tr h="370840">
                <a:tc>
                  <a:txBody>
                    <a:bodyPr/>
                    <a:lstStyle/>
                    <a:p>
                      <a:r>
                        <a:rPr lang="fi-FI" sz="1050" dirty="0"/>
                        <a:t>Ilmailu ja merenkulkualan työelämätoimikunta</a:t>
                      </a:r>
                    </a:p>
                  </a:txBody>
                  <a:tcPr/>
                </a:tc>
                <a:tc>
                  <a:txBody>
                    <a:bodyPr/>
                    <a:lstStyle/>
                    <a:p>
                      <a:r>
                        <a:rPr lang="fi-FI" sz="1050"/>
                        <a:t>OPH</a:t>
                      </a:r>
                      <a:endParaRPr lang="fi-FI" sz="1050" dirty="0"/>
                    </a:p>
                  </a:txBody>
                  <a:tcPr/>
                </a:tc>
                <a:tc>
                  <a:txBody>
                    <a:bodyPr/>
                    <a:lstStyle/>
                    <a:p>
                      <a:r>
                        <a:rPr lang="fi-FI" sz="1050"/>
                        <a:t>OPH, Työnantajat, Työntekijät</a:t>
                      </a:r>
                      <a:endParaRPr lang="fi-FI" sz="1050" dirty="0"/>
                    </a:p>
                  </a:txBody>
                  <a:tcPr/>
                </a:tc>
                <a:tc>
                  <a:txBody>
                    <a:bodyPr/>
                    <a:lstStyle/>
                    <a:p>
                      <a:r>
                        <a:rPr lang="fi-FI" sz="1050">
                          <a:hlinkClick r:id="rId2"/>
                        </a:rPr>
                        <a:t>Tilannekuva 2020-2021</a:t>
                      </a:r>
                      <a:endParaRPr lang="fi-FI" sz="1050" dirty="0"/>
                    </a:p>
                  </a:txBody>
                  <a:tcPr/>
                </a:tc>
                <a:extLst>
                  <a:ext uri="{0D108BD9-81ED-4DB2-BD59-A6C34878D82A}">
                    <a16:rowId xmlns:a16="http://schemas.microsoft.com/office/drawing/2014/main" val="2023830362"/>
                  </a:ext>
                </a:extLst>
              </a:tr>
              <a:tr h="521597">
                <a:tc>
                  <a:txBody>
                    <a:bodyPr/>
                    <a:lstStyle/>
                    <a:p>
                      <a:r>
                        <a:rPr lang="fi-FI" sz="1050" dirty="0"/>
                        <a:t>Liikenteen ja logistiikan ennakointiryhmä (Osaamisen ennakointifoorumiin liittyvä ryhmä)</a:t>
                      </a:r>
                    </a:p>
                  </a:txBody>
                  <a:tcPr/>
                </a:tc>
                <a:tc>
                  <a:txBody>
                    <a:bodyPr/>
                    <a:lstStyle/>
                    <a:p>
                      <a:r>
                        <a:rPr lang="fi-FI" sz="1050" dirty="0"/>
                        <a:t>OPH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a:t>OPH, Työnantajat, Työntekijät, Ammattikorkeakoulut, Yliopistot, Ammatillisen koulutuksen järjestäjät</a:t>
                      </a:r>
                      <a:endParaRPr lang="fi-FI" sz="1050" dirty="0"/>
                    </a:p>
                  </a:txBody>
                  <a:tcPr/>
                </a:tc>
                <a:tc>
                  <a:txBody>
                    <a:bodyPr/>
                    <a:lstStyle/>
                    <a:p>
                      <a:endParaRPr lang="fi-FI" sz="1050" dirty="0"/>
                    </a:p>
                  </a:txBody>
                  <a:tcPr/>
                </a:tc>
                <a:extLst>
                  <a:ext uri="{0D108BD9-81ED-4DB2-BD59-A6C34878D82A}">
                    <a16:rowId xmlns:a16="http://schemas.microsoft.com/office/drawing/2014/main" val="3470960122"/>
                  </a:ext>
                </a:extLst>
              </a:tr>
              <a:tr h="370840">
                <a:tc>
                  <a:txBody>
                    <a:bodyPr/>
                    <a:lstStyle/>
                    <a:p>
                      <a:r>
                        <a:rPr lang="fi-FI" sz="1050"/>
                        <a:t>Valtakunnallinen METO-työryhmä ja alueelliset METO-työryhmät (Suomenlahti ja Länsi-Suomi)</a:t>
                      </a:r>
                      <a:endParaRPr lang="fi-FI" sz="1050" dirty="0"/>
                    </a:p>
                  </a:txBody>
                  <a:tcPr/>
                </a:tc>
                <a:tc>
                  <a:txBody>
                    <a:bodyPr/>
                    <a:lstStyle/>
                    <a:p>
                      <a:r>
                        <a:rPr lang="fi-FI" sz="1050"/>
                        <a:t>Osallistujat kukin vuorollaan</a:t>
                      </a:r>
                      <a:endParaRPr lang="fi-FI" sz="1050" dirty="0"/>
                    </a:p>
                  </a:txBody>
                  <a:tcPr/>
                </a:tc>
                <a:tc>
                  <a:txBody>
                    <a:bodyPr/>
                    <a:lstStyle/>
                    <a:p>
                      <a:r>
                        <a:rPr lang="fi-FI" sz="1050" dirty="0"/>
                        <a:t>Traficom, Väylävirasto, Merivoimat, Rajavartiolaitos, PV pääesikunta (vain VK-</a:t>
                      </a:r>
                      <a:r>
                        <a:rPr lang="fi-FI" sz="1050" dirty="0" err="1"/>
                        <a:t>Meto</a:t>
                      </a:r>
                      <a:r>
                        <a:rPr lang="fi-FI" sz="1050" dirty="0"/>
                        <a:t>)</a:t>
                      </a:r>
                    </a:p>
                  </a:txBody>
                  <a:tcPr/>
                </a:tc>
                <a:tc>
                  <a:txBody>
                    <a:bodyPr/>
                    <a:lstStyle/>
                    <a:p>
                      <a:r>
                        <a:rPr lang="fi-FI" sz="1050"/>
                        <a:t>Yhteinen sensoriverkosto merellisen tilannekuvan rikastamiseksi. Säännölliset 2/v kokoukset.</a:t>
                      </a:r>
                      <a:endParaRPr lang="fi-FI" sz="1050" dirty="0"/>
                    </a:p>
                  </a:txBody>
                  <a:tcPr/>
                </a:tc>
                <a:extLst>
                  <a:ext uri="{0D108BD9-81ED-4DB2-BD59-A6C34878D82A}">
                    <a16:rowId xmlns:a16="http://schemas.microsoft.com/office/drawing/2014/main" val="592124406"/>
                  </a:ext>
                </a:extLst>
              </a:tr>
              <a:tr h="370840">
                <a:tc>
                  <a:txBody>
                    <a:bodyPr/>
                    <a:lstStyle/>
                    <a:p>
                      <a:r>
                        <a:rPr lang="fi-FI" sz="1050"/>
                        <a:t>Veneilyverkosto (turvallisuuden, turvallisuusviestinnän alatyöryhmä)</a:t>
                      </a:r>
                      <a:endParaRPr lang="fi-FI" sz="1050" dirty="0"/>
                    </a:p>
                  </a:txBody>
                  <a:tcPr/>
                </a:tc>
                <a:tc>
                  <a:txBody>
                    <a:bodyPr/>
                    <a:lstStyle/>
                    <a:p>
                      <a:r>
                        <a:rPr lang="fi-FI" sz="1050"/>
                        <a:t>Traficom</a:t>
                      </a:r>
                      <a:endParaRPr lang="fi-FI" sz="1050" dirty="0"/>
                    </a:p>
                  </a:txBody>
                  <a:tcPr/>
                </a:tc>
                <a:tc>
                  <a:txBody>
                    <a:bodyPr/>
                    <a:lstStyle/>
                    <a:p>
                      <a:pPr>
                        <a:buNone/>
                      </a:pPr>
                      <a:r>
                        <a:rPr lang="fi-FI" sz="1050" dirty="0"/>
                        <a:t>OTKES, Fintraffic, Rajavartiolaitos, Väylävirasto</a:t>
                      </a:r>
                    </a:p>
                  </a:txBody>
                  <a:tcPr/>
                </a:tc>
                <a:tc>
                  <a:txBody>
                    <a:bodyPr/>
                    <a:lstStyle/>
                    <a:p>
                      <a:endParaRPr lang="fi-FI" sz="1050" dirty="0"/>
                    </a:p>
                  </a:txBody>
                  <a:tcPr/>
                </a:tc>
                <a:extLst>
                  <a:ext uri="{0D108BD9-81ED-4DB2-BD59-A6C34878D82A}">
                    <a16:rowId xmlns:a16="http://schemas.microsoft.com/office/drawing/2014/main" val="2723704507"/>
                  </a:ext>
                </a:extLst>
              </a:tr>
              <a:tr h="370840">
                <a:tc>
                  <a:txBody>
                    <a:bodyPr/>
                    <a:lstStyle/>
                    <a:p>
                      <a:r>
                        <a:rPr lang="fi-FI" sz="1050"/>
                        <a:t>MYTTY-ryhmä (merellisten ympäristövahinkojen torjunnan lakityöryhmä)</a:t>
                      </a:r>
                      <a:endParaRPr lang="fi-FI" sz="1050" dirty="0"/>
                    </a:p>
                  </a:txBody>
                  <a:tcPr/>
                </a:tc>
                <a:tc>
                  <a:txBody>
                    <a:bodyPr/>
                    <a:lstStyle/>
                    <a:p>
                      <a:r>
                        <a:rPr lang="fi-FI" sz="1050"/>
                        <a:t>YM</a:t>
                      </a:r>
                      <a:endParaRPr lang="fi-FI" sz="1050" dirty="0"/>
                    </a:p>
                  </a:txBody>
                  <a:tcPr/>
                </a:tc>
                <a:tc>
                  <a:txBody>
                    <a:bodyPr/>
                    <a:lstStyle/>
                    <a:p>
                      <a:r>
                        <a:rPr lang="fi-FI" sz="1050" dirty="0"/>
                        <a:t>SM, LVM, RVL, Traficom, SYKE, Ahvenanmaa</a:t>
                      </a:r>
                    </a:p>
                  </a:txBody>
                  <a:tcPr/>
                </a:tc>
                <a:tc>
                  <a:txBody>
                    <a:bodyPr/>
                    <a:lstStyle/>
                    <a:p>
                      <a:endParaRPr lang="fi-FI" sz="1050" dirty="0"/>
                    </a:p>
                  </a:txBody>
                  <a:tcPr/>
                </a:tc>
                <a:extLst>
                  <a:ext uri="{0D108BD9-81ED-4DB2-BD59-A6C34878D82A}">
                    <a16:rowId xmlns:a16="http://schemas.microsoft.com/office/drawing/2014/main" val="2234851659"/>
                  </a:ext>
                </a:extLst>
              </a:tr>
              <a:tr h="370840">
                <a:tc>
                  <a:txBody>
                    <a:bodyPr/>
                    <a:lstStyle/>
                    <a:p>
                      <a:r>
                        <a:rPr lang="fi-FI" sz="1050"/>
                        <a:t>Vesien ja merenhoidon valtakunnallinen yhteistyöryhmä ja sen </a:t>
                      </a:r>
                    </a:p>
                    <a:p>
                      <a:r>
                        <a:rPr lang="fi-FI" sz="1050"/>
                        <a:t>alaiset työryhmät ja asiantuntijaverkostot </a:t>
                      </a:r>
                      <a:endParaRPr lang="fi-FI" sz="1050" dirty="0"/>
                    </a:p>
                  </a:txBody>
                  <a:tcPr/>
                </a:tc>
                <a:tc>
                  <a:txBody>
                    <a:bodyPr/>
                    <a:lstStyle/>
                    <a:p>
                      <a:r>
                        <a:rPr lang="fi-FI" sz="1050"/>
                        <a:t>YM</a:t>
                      </a:r>
                      <a:endParaRPr lang="fi-FI" sz="1050" dirty="0"/>
                    </a:p>
                  </a:txBody>
                  <a:tcPr/>
                </a:tc>
                <a:tc>
                  <a:txBody>
                    <a:bodyPr/>
                    <a:lstStyle/>
                    <a:p>
                      <a:pPr>
                        <a:buNone/>
                      </a:pPr>
                      <a:r>
                        <a:rPr lang="fi-FI" sz="1050" dirty="0"/>
                        <a:t>VM, TEM, MMM, </a:t>
                      </a:r>
                      <a:r>
                        <a:rPr lang="fi-FI" sz="1050" dirty="0" err="1"/>
                        <a:t>ELY:t</a:t>
                      </a:r>
                      <a:r>
                        <a:rPr lang="fi-FI" sz="1050" dirty="0"/>
                        <a:t>, MH, tutkimuslaitoksia ja laajasti muita </a:t>
                      </a:r>
                    </a:p>
                    <a:p>
                      <a:pPr>
                        <a:buNone/>
                      </a:pPr>
                      <a:r>
                        <a:rPr lang="fi-FI" sz="1050" dirty="0"/>
                        <a:t>sidosryhmiä. </a:t>
                      </a:r>
                    </a:p>
                  </a:txBody>
                  <a:tcPr/>
                </a:tc>
                <a:tc>
                  <a:txBody>
                    <a:bodyPr/>
                    <a:lstStyle/>
                    <a:p>
                      <a:endParaRPr lang="fi-FI" sz="1050" dirty="0"/>
                    </a:p>
                  </a:txBody>
                  <a:tcPr/>
                </a:tc>
                <a:extLst>
                  <a:ext uri="{0D108BD9-81ED-4DB2-BD59-A6C34878D82A}">
                    <a16:rowId xmlns:a16="http://schemas.microsoft.com/office/drawing/2014/main" val="1726276704"/>
                  </a:ext>
                </a:extLst>
              </a:tr>
              <a:tr h="370840">
                <a:tc>
                  <a:txBody>
                    <a:bodyPr/>
                    <a:lstStyle/>
                    <a:p>
                      <a:r>
                        <a:rPr lang="fi-FI" sz="1050" dirty="0"/>
                        <a:t>Merenkulun ympäristöverkosto</a:t>
                      </a:r>
                    </a:p>
                  </a:txBody>
                  <a:tcPr/>
                </a:tc>
                <a:tc>
                  <a:txBody>
                    <a:bodyPr/>
                    <a:lstStyle/>
                    <a:p>
                      <a:endParaRPr lang="fi-FI" sz="1050"/>
                    </a:p>
                  </a:txBody>
                  <a:tcPr/>
                </a:tc>
                <a:tc>
                  <a:txBody>
                    <a:bodyPr/>
                    <a:lstStyle/>
                    <a:p>
                      <a:endParaRPr lang="fi-FI" sz="1050" dirty="0"/>
                    </a:p>
                  </a:txBody>
                  <a:tcPr/>
                </a:tc>
                <a:tc>
                  <a:txBody>
                    <a:bodyPr/>
                    <a:lstStyle/>
                    <a:p>
                      <a:endParaRPr lang="fi-FI" sz="1050" dirty="0"/>
                    </a:p>
                  </a:txBody>
                  <a:tcPr/>
                </a:tc>
                <a:extLst>
                  <a:ext uri="{0D108BD9-81ED-4DB2-BD59-A6C34878D82A}">
                    <a16:rowId xmlns:a16="http://schemas.microsoft.com/office/drawing/2014/main" val="29545596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dirty="0"/>
                        <a:t>IMO/MARPOL -koordinaatioryhmä</a:t>
                      </a:r>
                    </a:p>
                  </a:txBody>
                  <a:tcPr/>
                </a:tc>
                <a:tc>
                  <a:txBody>
                    <a:bodyPr/>
                    <a:lstStyle/>
                    <a:p>
                      <a:endParaRPr lang="fi-FI" sz="1050"/>
                    </a:p>
                  </a:txBody>
                  <a:tcPr/>
                </a:tc>
                <a:tc>
                  <a:txBody>
                    <a:bodyPr/>
                    <a:lstStyle/>
                    <a:p>
                      <a:endParaRPr lang="fi-FI" sz="1050" dirty="0"/>
                    </a:p>
                  </a:txBody>
                  <a:tcPr/>
                </a:tc>
                <a:tc>
                  <a:txBody>
                    <a:bodyPr/>
                    <a:lstStyle/>
                    <a:p>
                      <a:endParaRPr lang="fi-FI" sz="1050" dirty="0"/>
                    </a:p>
                  </a:txBody>
                  <a:tcPr/>
                </a:tc>
                <a:extLst>
                  <a:ext uri="{0D108BD9-81ED-4DB2-BD59-A6C34878D82A}">
                    <a16:rowId xmlns:a16="http://schemas.microsoft.com/office/drawing/2014/main" val="26248145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dirty="0"/>
                        <a:t>IMO/MSC -koordinaatioryhmä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050" dirty="0"/>
                    </a:p>
                  </a:txBody>
                  <a:tcPr/>
                </a:tc>
                <a:tc>
                  <a:txBody>
                    <a:bodyPr/>
                    <a:lstStyle/>
                    <a:p>
                      <a:endParaRPr lang="fi-FI" sz="1050" dirty="0"/>
                    </a:p>
                  </a:txBody>
                  <a:tcPr/>
                </a:tc>
                <a:tc>
                  <a:txBody>
                    <a:bodyPr/>
                    <a:lstStyle/>
                    <a:p>
                      <a:endParaRPr lang="fi-FI" sz="1050" dirty="0"/>
                    </a:p>
                  </a:txBody>
                  <a:tcPr/>
                </a:tc>
                <a:tc>
                  <a:txBody>
                    <a:bodyPr/>
                    <a:lstStyle/>
                    <a:p>
                      <a:endParaRPr lang="fi-FI" sz="1050" dirty="0"/>
                    </a:p>
                  </a:txBody>
                  <a:tcPr/>
                </a:tc>
                <a:extLst>
                  <a:ext uri="{0D108BD9-81ED-4DB2-BD59-A6C34878D82A}">
                    <a16:rowId xmlns:a16="http://schemas.microsoft.com/office/drawing/2014/main" val="3382132964"/>
                  </a:ext>
                </a:extLst>
              </a:tr>
            </a:tbl>
          </a:graphicData>
        </a:graphic>
      </p:graphicFrame>
    </p:spTree>
    <p:extLst>
      <p:ext uri="{BB962C8B-B14F-4D97-AF65-F5344CB8AC3E}">
        <p14:creationId xmlns:p14="http://schemas.microsoft.com/office/powerpoint/2010/main" val="3227854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24CF3675-A21B-4CA8-B747-D8BD5D62F8BF}"/>
              </a:ext>
            </a:extLst>
          </p:cNvPr>
          <p:cNvSpPr>
            <a:spLocks noGrp="1"/>
          </p:cNvSpPr>
          <p:nvPr>
            <p:ph type="pic" sz="quarter" idx="17"/>
          </p:nvPr>
        </p:nvSpPr>
        <p:spPr/>
        <p:txBody>
          <a:bodyPr/>
          <a:lstStyle/>
          <a:p>
            <a:endParaRPr lang="fi-FI"/>
          </a:p>
        </p:txBody>
      </p:sp>
      <p:sp>
        <p:nvSpPr>
          <p:cNvPr id="6" name="Otsikko 5">
            <a:extLst>
              <a:ext uri="{FF2B5EF4-FFF2-40B4-BE49-F238E27FC236}">
                <a16:creationId xmlns:a16="http://schemas.microsoft.com/office/drawing/2014/main" id="{455A02FF-5536-43C8-A090-A685C97A16F6}"/>
              </a:ext>
            </a:extLst>
          </p:cNvPr>
          <p:cNvSpPr>
            <a:spLocks noGrp="1"/>
          </p:cNvSpPr>
          <p:nvPr>
            <p:ph type="ctrTitle"/>
          </p:nvPr>
        </p:nvSpPr>
        <p:spPr/>
        <p:txBody>
          <a:bodyPr/>
          <a:lstStyle/>
          <a:p>
            <a:r>
              <a:rPr lang="fi-FI" dirty="0"/>
              <a:t>Poikkeamien tilanne ja silloitus</a:t>
            </a:r>
          </a:p>
        </p:txBody>
      </p:sp>
      <p:sp>
        <p:nvSpPr>
          <p:cNvPr id="7" name="Alaotsikko 6">
            <a:extLst>
              <a:ext uri="{FF2B5EF4-FFF2-40B4-BE49-F238E27FC236}">
                <a16:creationId xmlns:a16="http://schemas.microsoft.com/office/drawing/2014/main" id="{3044BFC5-7EE7-4F29-B2DE-C67F5EA28390}"/>
              </a:ext>
            </a:extLst>
          </p:cNvPr>
          <p:cNvSpPr>
            <a:spLocks noGrp="1"/>
          </p:cNvSpPr>
          <p:nvPr>
            <p:ph type="subTitle" idx="1"/>
          </p:nvPr>
        </p:nvSpPr>
        <p:spPr>
          <a:xfrm>
            <a:off x="8196743" y="2414588"/>
            <a:ext cx="3242782" cy="2926296"/>
          </a:xfrm>
        </p:spPr>
        <p:txBody>
          <a:bodyPr/>
          <a:lstStyle/>
          <a:p>
            <a:r>
              <a:rPr lang="fi-FI" sz="2000" dirty="0">
                <a:solidFill>
                  <a:schemeClr val="bg2">
                    <a:lumMod val="75000"/>
                  </a:schemeClr>
                </a:solidFill>
              </a:rPr>
              <a:t>Aiempien hallinnon auditointien ja katselmusten korjaavien toimenpiteiden tilanne</a:t>
            </a:r>
            <a:endParaRPr lang="fi-FI" dirty="0"/>
          </a:p>
        </p:txBody>
      </p:sp>
      <p:sp>
        <p:nvSpPr>
          <p:cNvPr id="3" name="Päivämäärän paikkamerkki 2">
            <a:extLst>
              <a:ext uri="{FF2B5EF4-FFF2-40B4-BE49-F238E27FC236}">
                <a16:creationId xmlns:a16="http://schemas.microsoft.com/office/drawing/2014/main" id="{6714A123-D6F7-4D49-AFB6-AD4E0FB4EB30}"/>
              </a:ext>
            </a:extLst>
          </p:cNvPr>
          <p:cNvSpPr>
            <a:spLocks noGrp="1"/>
          </p:cNvSpPr>
          <p:nvPr>
            <p:ph type="dt" sz="half" idx="14"/>
          </p:nvPr>
        </p:nvSpPr>
        <p:spPr/>
        <p:txBody>
          <a:bodyPr/>
          <a:lstStyle/>
          <a:p>
            <a:pPr>
              <a:defRPr/>
            </a:pPr>
            <a:fld id="{E848DC06-8BFE-425D-AE2A-FBB6D5741693}" type="datetime1">
              <a:rPr lang="fi-FI" smtClean="0"/>
              <a:t>16.10.2024</a:t>
            </a:fld>
            <a:endParaRPr lang="fi-FI"/>
          </a:p>
        </p:txBody>
      </p:sp>
      <p:sp>
        <p:nvSpPr>
          <p:cNvPr id="4" name="Dian numeron paikkamerkki 3">
            <a:extLst>
              <a:ext uri="{FF2B5EF4-FFF2-40B4-BE49-F238E27FC236}">
                <a16:creationId xmlns:a16="http://schemas.microsoft.com/office/drawing/2014/main" id="{CE849713-7B76-4A26-B272-C0C978C9BA0B}"/>
              </a:ext>
            </a:extLst>
          </p:cNvPr>
          <p:cNvSpPr>
            <a:spLocks noGrp="1"/>
          </p:cNvSpPr>
          <p:nvPr>
            <p:ph type="sldNum" sz="quarter" idx="16"/>
          </p:nvPr>
        </p:nvSpPr>
        <p:spPr/>
        <p:txBody>
          <a:bodyPr/>
          <a:lstStyle/>
          <a:p>
            <a:pPr>
              <a:defRPr/>
            </a:pPr>
            <a:fld id="{E97DE6E4-DC77-456C-872A-552B509F49AF}" type="slidenum">
              <a:rPr lang="fi-FI" smtClean="0"/>
              <a:pPr>
                <a:defRPr/>
              </a:pPr>
              <a:t>57</a:t>
            </a:fld>
            <a:endParaRPr lang="fi-FI"/>
          </a:p>
        </p:txBody>
      </p:sp>
      <p:sp>
        <p:nvSpPr>
          <p:cNvPr id="9" name="Tekstin paikkamerkki 8">
            <a:extLst>
              <a:ext uri="{FF2B5EF4-FFF2-40B4-BE49-F238E27FC236}">
                <a16:creationId xmlns:a16="http://schemas.microsoft.com/office/drawing/2014/main" id="{8C9CEE05-164B-43C8-ACCC-80F8A4BF7E52}"/>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3049106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8945D9-E51E-41BC-959A-9B111DD9CB12}"/>
              </a:ext>
            </a:extLst>
          </p:cNvPr>
          <p:cNvSpPr>
            <a:spLocks noGrp="1"/>
          </p:cNvSpPr>
          <p:nvPr>
            <p:ph type="title"/>
          </p:nvPr>
        </p:nvSpPr>
        <p:spPr/>
        <p:txBody>
          <a:bodyPr/>
          <a:lstStyle/>
          <a:p>
            <a:r>
              <a:rPr lang="fi-FI" dirty="0"/>
              <a:t>Muiden jäsenvaltioiden IMSAS –auditoinneissa korostuneet poikkeamat  </a:t>
            </a:r>
          </a:p>
        </p:txBody>
      </p:sp>
      <p:sp>
        <p:nvSpPr>
          <p:cNvPr id="3" name="Sisällön paikkamerkki 2">
            <a:extLst>
              <a:ext uri="{FF2B5EF4-FFF2-40B4-BE49-F238E27FC236}">
                <a16:creationId xmlns:a16="http://schemas.microsoft.com/office/drawing/2014/main" id="{93278C70-58BD-442E-89F5-2243EE10AA15}"/>
              </a:ext>
            </a:extLst>
          </p:cNvPr>
          <p:cNvSpPr>
            <a:spLocks noGrp="1"/>
          </p:cNvSpPr>
          <p:nvPr>
            <p:ph idx="1"/>
          </p:nvPr>
        </p:nvSpPr>
        <p:spPr/>
        <p:txBody>
          <a:bodyPr/>
          <a:lstStyle/>
          <a:p>
            <a:r>
              <a:rPr lang="fi-FI" dirty="0"/>
              <a:t>Traficom esittelee vasta valmistuneen koosteraportin perusteella muiden jäsenvaltioiden IMSAS –auditoinneissa korostuneet poikkeamat toimenpiteiden päättämistä varten.</a:t>
            </a:r>
          </a:p>
        </p:txBody>
      </p:sp>
      <p:sp>
        <p:nvSpPr>
          <p:cNvPr id="4" name="Päivämäärän paikkamerkki 3">
            <a:extLst>
              <a:ext uri="{FF2B5EF4-FFF2-40B4-BE49-F238E27FC236}">
                <a16:creationId xmlns:a16="http://schemas.microsoft.com/office/drawing/2014/main" id="{E8B757D1-08B3-4142-B8F4-11C6FE5B494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9008276-52E0-4B78-BE17-3B948000E8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305489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A372927-806B-470A-9A01-CC01F31E96B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F6495D6-5DE2-4D52-8627-3C3F65CBD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5">
            <a:extLst>
              <a:ext uri="{FF2B5EF4-FFF2-40B4-BE49-F238E27FC236}">
                <a16:creationId xmlns:a16="http://schemas.microsoft.com/office/drawing/2014/main" id="{1DDED816-9C2C-4927-9A11-2B29517659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9024" y="351454"/>
            <a:ext cx="11595647" cy="6115050"/>
          </a:xfrm>
          <a:prstGeom prst="rect">
            <a:avLst/>
          </a:prstGeom>
        </p:spPr>
      </p:pic>
    </p:spTree>
    <p:extLst>
      <p:ext uri="{BB962C8B-B14F-4D97-AF65-F5344CB8AC3E}">
        <p14:creationId xmlns:p14="http://schemas.microsoft.com/office/powerpoint/2010/main" val="1452117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n paikkamerkki 2">
            <a:extLst>
              <a:ext uri="{FF2B5EF4-FFF2-40B4-BE49-F238E27FC236}">
                <a16:creationId xmlns:a16="http://schemas.microsoft.com/office/drawing/2014/main" id="{706C3561-C483-4DCF-8233-625A94D2D850}"/>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p:pic>
      <p:sp>
        <p:nvSpPr>
          <p:cNvPr id="5" name="Tekstin paikkamerkki 4">
            <a:extLst>
              <a:ext uri="{FF2B5EF4-FFF2-40B4-BE49-F238E27FC236}">
                <a16:creationId xmlns:a16="http://schemas.microsoft.com/office/drawing/2014/main" id="{67412120-0359-4531-B2C4-87338C896185}"/>
              </a:ext>
            </a:extLst>
          </p:cNvPr>
          <p:cNvSpPr>
            <a:spLocks noGrp="1"/>
          </p:cNvSpPr>
          <p:nvPr>
            <p:ph type="body" sz="quarter" idx="18"/>
          </p:nvPr>
        </p:nvSpPr>
        <p:spPr/>
        <p:txBody>
          <a:bodyPr/>
          <a:lstStyle/>
          <a:p>
            <a:endParaRPr lang="fi-FI"/>
          </a:p>
        </p:txBody>
      </p:sp>
      <p:sp>
        <p:nvSpPr>
          <p:cNvPr id="10" name="Otsikko 5">
            <a:extLst>
              <a:ext uri="{FF2B5EF4-FFF2-40B4-BE49-F238E27FC236}">
                <a16:creationId xmlns:a16="http://schemas.microsoft.com/office/drawing/2014/main" id="{CF103B10-5C22-4277-AFCB-8147A6CEAC91}"/>
              </a:ext>
            </a:extLst>
          </p:cNvPr>
          <p:cNvSpPr>
            <a:spLocks noGrp="1"/>
          </p:cNvSpPr>
          <p:nvPr>
            <p:ph type="ctrTitle"/>
          </p:nvPr>
        </p:nvSpPr>
        <p:spPr>
          <a:xfrm>
            <a:off x="7191282" y="601662"/>
            <a:ext cx="4172043" cy="1127126"/>
          </a:xfrm>
        </p:spPr>
        <p:txBody>
          <a:bodyPr/>
          <a:lstStyle/>
          <a:p>
            <a:r>
              <a:rPr lang="fi-FI" dirty="0"/>
              <a:t>Toimintaympäristö</a:t>
            </a:r>
          </a:p>
        </p:txBody>
      </p:sp>
      <p:sp>
        <p:nvSpPr>
          <p:cNvPr id="11" name="Alaotsikko 6">
            <a:extLst>
              <a:ext uri="{FF2B5EF4-FFF2-40B4-BE49-F238E27FC236}">
                <a16:creationId xmlns:a16="http://schemas.microsoft.com/office/drawing/2014/main" id="{996F218E-017B-4A8E-8B06-9DC6CE4DB7AF}"/>
              </a:ext>
            </a:extLst>
          </p:cNvPr>
          <p:cNvSpPr>
            <a:spLocks noGrp="1"/>
          </p:cNvSpPr>
          <p:nvPr>
            <p:ph type="subTitle" idx="1"/>
          </p:nvPr>
        </p:nvSpPr>
        <p:spPr>
          <a:xfrm>
            <a:off x="8120543" y="1376363"/>
            <a:ext cx="3242782" cy="2926296"/>
          </a:xfrm>
        </p:spPr>
        <p:txBody>
          <a:bodyPr/>
          <a:lstStyle/>
          <a:p>
            <a:r>
              <a:rPr lang="fi-FI" dirty="0"/>
              <a:t>Merenkulkuhallinnon kannalta olennaisten ulkoisten ja sisäisten asioiden muutokset </a:t>
            </a:r>
          </a:p>
        </p:txBody>
      </p:sp>
    </p:spTree>
    <p:extLst>
      <p:ext uri="{BB962C8B-B14F-4D97-AF65-F5344CB8AC3E}">
        <p14:creationId xmlns:p14="http://schemas.microsoft.com/office/powerpoint/2010/main" val="3212903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B0E20105-BCAB-4EEA-AABD-F4AF9865B4D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9827188-CE96-4BEB-9F5C-0098AADDC0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5">
            <a:extLst>
              <a:ext uri="{FF2B5EF4-FFF2-40B4-BE49-F238E27FC236}">
                <a16:creationId xmlns:a16="http://schemas.microsoft.com/office/drawing/2014/main" id="{ECA18734-DBEE-4FFF-84B9-AE6113E327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 y="533400"/>
            <a:ext cx="11628670" cy="6324600"/>
          </a:xfrm>
          <a:prstGeom prst="rect">
            <a:avLst/>
          </a:prstGeom>
        </p:spPr>
      </p:pic>
    </p:spTree>
    <p:extLst>
      <p:ext uri="{BB962C8B-B14F-4D97-AF65-F5344CB8AC3E}">
        <p14:creationId xmlns:p14="http://schemas.microsoft.com/office/powerpoint/2010/main" val="39355387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A26F674-0700-4605-8FD2-B1360B8E116A}"/>
              </a:ext>
            </a:extLst>
          </p:cNvPr>
          <p:cNvSpPr>
            <a:spLocks noGrp="1"/>
          </p:cNvSpPr>
          <p:nvPr>
            <p:ph idx="1"/>
          </p:nvPr>
        </p:nvSpPr>
        <p:spPr>
          <a:xfrm>
            <a:off x="666532" y="3700050"/>
            <a:ext cx="10746000" cy="2189308"/>
          </a:xfrm>
        </p:spPr>
        <p:txBody>
          <a:bodyPr/>
          <a:lstStyle/>
          <a:p>
            <a:endParaRPr lang="fi-FI" dirty="0"/>
          </a:p>
        </p:txBody>
      </p:sp>
      <p:sp>
        <p:nvSpPr>
          <p:cNvPr id="4" name="Päivämäärän paikkamerkki 3">
            <a:extLst>
              <a:ext uri="{FF2B5EF4-FFF2-40B4-BE49-F238E27FC236}">
                <a16:creationId xmlns:a16="http://schemas.microsoft.com/office/drawing/2014/main" id="{AC4F58A4-1DD6-476F-913A-E0BB5C2FB3F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490E669-92BC-4780-AE38-9845A5B3CC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7" name="Kuva 6">
            <a:extLst>
              <a:ext uri="{FF2B5EF4-FFF2-40B4-BE49-F238E27FC236}">
                <a16:creationId xmlns:a16="http://schemas.microsoft.com/office/drawing/2014/main" id="{E1DAD55C-EBC8-4D1D-A76C-2CC5AD7B9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575" y="421366"/>
            <a:ext cx="11115893" cy="3112025"/>
          </a:xfrm>
          <a:prstGeom prst="rect">
            <a:avLst/>
          </a:prstGeom>
        </p:spPr>
      </p:pic>
    </p:spTree>
    <p:extLst>
      <p:ext uri="{BB962C8B-B14F-4D97-AF65-F5344CB8AC3E}">
        <p14:creationId xmlns:p14="http://schemas.microsoft.com/office/powerpoint/2010/main" val="2724825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E99C3238-83CF-4454-9B2F-22232C8657AF}"/>
              </a:ext>
            </a:extLst>
          </p:cNvPr>
          <p:cNvSpPr>
            <a:spLocks noGrp="1"/>
          </p:cNvSpPr>
          <p:nvPr>
            <p:ph type="dt" sz="half" idx="10"/>
          </p:nvPr>
        </p:nvSpPr>
        <p:spPr/>
        <p:txBody>
          <a:bodyPr/>
          <a:lstStyle/>
          <a:p>
            <a:pPr>
              <a:defRPr/>
            </a:pPr>
            <a:fld id="{9F6C9897-0CC7-4BC0-9FF9-33CC5B548DE5}" type="datetime1">
              <a:rPr lang="fi-FI" smtClean="0"/>
              <a:t>16.10.2024</a:t>
            </a:fld>
            <a:endParaRPr lang="fi-FI"/>
          </a:p>
        </p:txBody>
      </p:sp>
      <p:sp>
        <p:nvSpPr>
          <p:cNvPr id="4" name="Dian numeron paikkamerkki 3">
            <a:extLst>
              <a:ext uri="{FF2B5EF4-FFF2-40B4-BE49-F238E27FC236}">
                <a16:creationId xmlns:a16="http://schemas.microsoft.com/office/drawing/2014/main" id="{B4AF7339-DE9F-48F7-ABC0-6F8D69EEED41}"/>
              </a:ext>
            </a:extLst>
          </p:cNvPr>
          <p:cNvSpPr>
            <a:spLocks noGrp="1"/>
          </p:cNvSpPr>
          <p:nvPr>
            <p:ph type="sldNum" sz="quarter" idx="12"/>
          </p:nvPr>
        </p:nvSpPr>
        <p:spPr/>
        <p:txBody>
          <a:bodyPr/>
          <a:lstStyle/>
          <a:p>
            <a:pPr>
              <a:defRPr/>
            </a:pPr>
            <a:fld id="{E97DE6E4-DC77-456C-872A-552B509F49AF}" type="slidenum">
              <a:rPr lang="fi-FI" smtClean="0"/>
              <a:pPr>
                <a:defRPr/>
              </a:pPr>
              <a:t>62</a:t>
            </a:fld>
            <a:endParaRPr lang="fi-FI"/>
          </a:p>
        </p:txBody>
      </p:sp>
      <p:sp>
        <p:nvSpPr>
          <p:cNvPr id="5" name="Kuvan paikkamerkki 4">
            <a:extLst>
              <a:ext uri="{FF2B5EF4-FFF2-40B4-BE49-F238E27FC236}">
                <a16:creationId xmlns:a16="http://schemas.microsoft.com/office/drawing/2014/main" id="{A18E227B-47ED-4438-91AC-DB42F221DC97}"/>
              </a:ext>
            </a:extLst>
          </p:cNvPr>
          <p:cNvSpPr>
            <a:spLocks noGrp="1"/>
          </p:cNvSpPr>
          <p:nvPr>
            <p:ph type="pic" sz="quarter" idx="13"/>
          </p:nvPr>
        </p:nvSpPr>
        <p:spPr>
          <a:blipFill>
            <a:blip r:embed="rId2" cstate="screen">
              <a:extLst>
                <a:ext uri="{28A0092B-C50C-407E-A947-70E740481C1C}">
                  <a14:useLocalDpi xmlns:a14="http://schemas.microsoft.com/office/drawing/2010/main"/>
                </a:ext>
              </a:extLst>
            </a:blip>
            <a:stretch>
              <a:fillRect/>
            </a:stretch>
          </a:blipFill>
        </p:spPr>
        <p:txBody>
          <a:bodyPr/>
          <a:lstStyle/>
          <a:p>
            <a:endParaRPr lang="fi-FI"/>
          </a:p>
        </p:txBody>
      </p:sp>
      <p:sp>
        <p:nvSpPr>
          <p:cNvPr id="6" name="Otsikko 5">
            <a:extLst>
              <a:ext uri="{FF2B5EF4-FFF2-40B4-BE49-F238E27FC236}">
                <a16:creationId xmlns:a16="http://schemas.microsoft.com/office/drawing/2014/main" id="{9CF35F37-F710-4A42-AC05-558C493B8C92}"/>
              </a:ext>
            </a:extLst>
          </p:cNvPr>
          <p:cNvSpPr>
            <a:spLocks noGrp="1"/>
          </p:cNvSpPr>
          <p:nvPr>
            <p:ph type="title"/>
          </p:nvPr>
        </p:nvSpPr>
        <p:spPr>
          <a:xfrm>
            <a:off x="4160046" y="2717025"/>
            <a:ext cx="7226254" cy="1108800"/>
          </a:xfrm>
        </p:spPr>
        <p:txBody>
          <a:bodyPr/>
          <a:lstStyle/>
          <a:p>
            <a:r>
              <a:rPr lang="fi-FI" sz="2800" dirty="0">
                <a:solidFill>
                  <a:schemeClr val="bg2">
                    <a:lumMod val="75000"/>
                  </a:schemeClr>
                </a:solidFill>
              </a:rPr>
              <a:t>Aiempien hallinnon auditointien ja katselmusten korjaavien toimenpiteiden tilanne</a:t>
            </a:r>
            <a:endParaRPr lang="fi-FI" dirty="0"/>
          </a:p>
        </p:txBody>
      </p:sp>
    </p:spTree>
    <p:extLst>
      <p:ext uri="{BB962C8B-B14F-4D97-AF65-F5344CB8AC3E}">
        <p14:creationId xmlns:p14="http://schemas.microsoft.com/office/powerpoint/2010/main" val="1237083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F6B764-8024-4F13-9610-6C85C2975D25}"/>
              </a:ext>
            </a:extLst>
          </p:cNvPr>
          <p:cNvSpPr>
            <a:spLocks noGrp="1"/>
          </p:cNvSpPr>
          <p:nvPr>
            <p:ph type="title"/>
          </p:nvPr>
        </p:nvSpPr>
        <p:spPr>
          <a:xfrm>
            <a:off x="558000" y="447232"/>
            <a:ext cx="10746000" cy="1108800"/>
          </a:xfrm>
        </p:spPr>
        <p:txBody>
          <a:bodyPr/>
          <a:lstStyle/>
          <a:p>
            <a:r>
              <a:rPr lang="fi-FI" dirty="0"/>
              <a:t>Merenkulun hallinnon katselmuksen 2023 havainnot</a:t>
            </a:r>
          </a:p>
        </p:txBody>
      </p:sp>
      <p:sp>
        <p:nvSpPr>
          <p:cNvPr id="4" name="Päivämäärän paikkamerkki 3">
            <a:extLst>
              <a:ext uri="{FF2B5EF4-FFF2-40B4-BE49-F238E27FC236}">
                <a16:creationId xmlns:a16="http://schemas.microsoft.com/office/drawing/2014/main" id="{96C2D913-C05F-41A2-86B8-10525220F85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D0F3EDD3-C772-42B4-A0EE-9D1AC405F0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8" name="Taulukko 7">
            <a:extLst>
              <a:ext uri="{FF2B5EF4-FFF2-40B4-BE49-F238E27FC236}">
                <a16:creationId xmlns:a16="http://schemas.microsoft.com/office/drawing/2014/main" id="{7B56C501-ACFF-4CA4-BC0D-2D68297450F6}"/>
              </a:ext>
            </a:extLst>
          </p:cNvPr>
          <p:cNvGraphicFramePr>
            <a:graphicFrameLocks noGrp="1"/>
          </p:cNvGraphicFramePr>
          <p:nvPr>
            <p:extLst>
              <p:ext uri="{D42A27DB-BD31-4B8C-83A1-F6EECF244321}">
                <p14:modId xmlns:p14="http://schemas.microsoft.com/office/powerpoint/2010/main" val="4122379451"/>
              </p:ext>
            </p:extLst>
          </p:nvPr>
        </p:nvGraphicFramePr>
        <p:xfrm>
          <a:off x="211948" y="1220134"/>
          <a:ext cx="11560950" cy="5500129"/>
        </p:xfrm>
        <a:graphic>
          <a:graphicData uri="http://schemas.openxmlformats.org/drawingml/2006/table">
            <a:tbl>
              <a:tblPr>
                <a:tableStyleId>{5C22544A-7EE6-4342-B048-85BDC9FD1C3A}</a:tableStyleId>
              </a:tblPr>
              <a:tblGrid>
                <a:gridCol w="853760">
                  <a:extLst>
                    <a:ext uri="{9D8B030D-6E8A-4147-A177-3AD203B41FA5}">
                      <a16:colId xmlns:a16="http://schemas.microsoft.com/office/drawing/2014/main" val="3447575011"/>
                    </a:ext>
                  </a:extLst>
                </a:gridCol>
                <a:gridCol w="375547">
                  <a:extLst>
                    <a:ext uri="{9D8B030D-6E8A-4147-A177-3AD203B41FA5}">
                      <a16:colId xmlns:a16="http://schemas.microsoft.com/office/drawing/2014/main" val="1651366253"/>
                    </a:ext>
                  </a:extLst>
                </a:gridCol>
                <a:gridCol w="1349568">
                  <a:extLst>
                    <a:ext uri="{9D8B030D-6E8A-4147-A177-3AD203B41FA5}">
                      <a16:colId xmlns:a16="http://schemas.microsoft.com/office/drawing/2014/main" val="1827233851"/>
                    </a:ext>
                  </a:extLst>
                </a:gridCol>
                <a:gridCol w="5753100">
                  <a:extLst>
                    <a:ext uri="{9D8B030D-6E8A-4147-A177-3AD203B41FA5}">
                      <a16:colId xmlns:a16="http://schemas.microsoft.com/office/drawing/2014/main" val="3499738373"/>
                    </a:ext>
                  </a:extLst>
                </a:gridCol>
                <a:gridCol w="3228975">
                  <a:extLst>
                    <a:ext uri="{9D8B030D-6E8A-4147-A177-3AD203B41FA5}">
                      <a16:colId xmlns:a16="http://schemas.microsoft.com/office/drawing/2014/main" val="109459022"/>
                    </a:ext>
                  </a:extLst>
                </a:gridCol>
              </a:tblGrid>
              <a:tr h="746185">
                <a:tc>
                  <a:txBody>
                    <a:bodyPr/>
                    <a:lstStyle/>
                    <a:p>
                      <a:pPr algn="ctr" fontAlgn="b"/>
                      <a:r>
                        <a:rPr lang="fi-FI" sz="1200" b="1" u="none" strike="noStrike">
                          <a:effectLst/>
                          <a:latin typeface="Arial" panose="020B0604020202020204" pitchFamily="34" charset="0"/>
                          <a:cs typeface="Arial" panose="020B0604020202020204" pitchFamily="34" charset="0"/>
                        </a:rPr>
                        <a:t>Raportin tyyppi</a:t>
                      </a:r>
                      <a:endParaRPr lang="fi-FI" sz="1200" b="1"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ctr"/>
                </a:tc>
                <a:tc>
                  <a:txBody>
                    <a:bodyPr/>
                    <a:lstStyle/>
                    <a:p>
                      <a:pPr algn="ctr" fontAlgn="b"/>
                      <a:r>
                        <a:rPr lang="fi-FI" sz="1200" b="1" u="none" strike="noStrike">
                          <a:effectLst/>
                          <a:latin typeface="Arial" panose="020B0604020202020204" pitchFamily="34" charset="0"/>
                          <a:cs typeface="Arial" panose="020B0604020202020204" pitchFamily="34" charset="0"/>
                        </a:rPr>
                        <a:t>Nro</a:t>
                      </a:r>
                      <a:endParaRPr lang="fi-FI" sz="1200" b="1"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ctr"/>
                </a:tc>
                <a:tc>
                  <a:txBody>
                    <a:bodyPr/>
                    <a:lstStyle/>
                    <a:p>
                      <a:pPr algn="ctr" fontAlgn="b"/>
                      <a:r>
                        <a:rPr lang="fi-FI" sz="1200" b="1" u="none" strike="noStrike">
                          <a:effectLst/>
                          <a:latin typeface="Arial" panose="020B0604020202020204" pitchFamily="34" charset="0"/>
                          <a:cs typeface="Arial" panose="020B0604020202020204" pitchFamily="34" charset="0"/>
                        </a:rPr>
                        <a:t>Raportin nimi</a:t>
                      </a:r>
                      <a:endParaRPr lang="fi-FI" sz="1200" b="1"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ctr"/>
                </a:tc>
                <a:tc>
                  <a:txBody>
                    <a:bodyPr/>
                    <a:lstStyle/>
                    <a:p>
                      <a:pPr algn="ctr" fontAlgn="b"/>
                      <a:r>
                        <a:rPr lang="fi-FI" sz="1200" b="1" u="none" strike="noStrike" dirty="0">
                          <a:effectLst/>
                          <a:latin typeface="Arial" panose="020B0604020202020204" pitchFamily="34" charset="0"/>
                          <a:cs typeface="Arial" panose="020B0604020202020204" pitchFamily="34" charset="0"/>
                        </a:rPr>
                        <a:t>Kuvaus</a:t>
                      </a:r>
                      <a:endParaRPr lang="fi-FI" sz="1200" b="1"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nchor="ctr"/>
                </a:tc>
                <a:tc>
                  <a:txBody>
                    <a:bodyPr/>
                    <a:lstStyle/>
                    <a:p>
                      <a:pPr algn="ctr" fontAlgn="b"/>
                      <a:r>
                        <a:rPr lang="fi-FI" sz="1200" b="1" u="none" strike="noStrike" dirty="0">
                          <a:effectLst/>
                          <a:latin typeface="Arial" panose="020B0604020202020204" pitchFamily="34" charset="0"/>
                          <a:cs typeface="Arial" panose="020B0604020202020204" pitchFamily="34" charset="0"/>
                        </a:rPr>
                        <a:t>Toimenpiteet</a:t>
                      </a:r>
                      <a:endParaRPr lang="fi-FI" sz="1200" b="1"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nchor="ctr"/>
                </a:tc>
                <a:extLst>
                  <a:ext uri="{0D108BD9-81ED-4DB2-BD59-A6C34878D82A}">
                    <a16:rowId xmlns:a16="http://schemas.microsoft.com/office/drawing/2014/main" val="2101565582"/>
                  </a:ext>
                </a:extLst>
              </a:tr>
              <a:tr h="570498">
                <a:tc>
                  <a:txBody>
                    <a:bodyPr/>
                    <a:lstStyle/>
                    <a:p>
                      <a:pPr algn="l" fontAlgn="b"/>
                      <a:r>
                        <a:rPr lang="fi-FI" sz="1200" u="none" strike="noStrike">
                          <a:effectLst/>
                          <a:latin typeface="Arial" panose="020B0604020202020204" pitchFamily="34" charset="0"/>
                          <a:cs typeface="Arial" panose="020B0604020202020204" pitchFamily="34" charset="0"/>
                        </a:rPr>
                        <a:t>Havainto</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ctr" fontAlgn="b"/>
                      <a:r>
                        <a:rPr lang="fi-FI" sz="1200" u="none" strike="noStrike">
                          <a:effectLst/>
                          <a:latin typeface="Arial" panose="020B0604020202020204" pitchFamily="34" charset="0"/>
                          <a:cs typeface="Arial" panose="020B0604020202020204" pitchFamily="34" charset="0"/>
                        </a:rPr>
                        <a:t>1</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a:effectLst/>
                          <a:latin typeface="Arial" panose="020B0604020202020204" pitchFamily="34" charset="0"/>
                          <a:cs typeface="Arial" panose="020B0604020202020204" pitchFamily="34" charset="0"/>
                        </a:rPr>
                        <a:t>Tilastotiedot</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dirty="0">
                          <a:effectLst/>
                          <a:latin typeface="Arial" panose="020B0604020202020204" pitchFamily="34" charset="0"/>
                          <a:cs typeface="Arial" panose="020B0604020202020204" pitchFamily="34" charset="0"/>
                        </a:rPr>
                        <a:t>Katselmuksessa läpikäyty tilastoaineisto ei ollut riittävä kattamaan Suomen vastuita</a:t>
                      </a:r>
                      <a:br>
                        <a:rPr lang="fi-FI" sz="1200" u="none" strike="noStrike" dirty="0">
                          <a:effectLst/>
                          <a:latin typeface="Arial" panose="020B0604020202020204" pitchFamily="34" charset="0"/>
                          <a:cs typeface="Arial" panose="020B0604020202020204" pitchFamily="34" charset="0"/>
                        </a:rPr>
                      </a:br>
                      <a:r>
                        <a:rPr lang="fi-FI" sz="1200" u="none" strike="noStrike" dirty="0">
                          <a:effectLst/>
                          <a:latin typeface="Arial" panose="020B0604020202020204" pitchFamily="34" charset="0"/>
                          <a:cs typeface="Arial" panose="020B0604020202020204" pitchFamily="34" charset="0"/>
                        </a:rPr>
                        <a:t>lippu- rannikko- ja satamavaltiona</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tc>
                <a:tc>
                  <a:txBody>
                    <a:bodyPr/>
                    <a:lstStyle/>
                    <a:p>
                      <a:pPr algn="ctr" fontAlgn="b"/>
                      <a:r>
                        <a:rPr lang="fi-FI" sz="1200" b="0" i="0" u="none" strike="noStrike">
                          <a:solidFill>
                            <a:srgbClr val="000000"/>
                          </a:solidFill>
                          <a:effectLst/>
                          <a:latin typeface="Arial" panose="020B0604020202020204" pitchFamily="34" charset="0"/>
                          <a:cs typeface="Arial" panose="020B0604020202020204" pitchFamily="34" charset="0"/>
                        </a:rPr>
                        <a:t>Käsitelty erikseen, päivitetyy PAQ:n, nyt laajennettu aineisto mukana katselmuksessa. Tunnistettu</a:t>
                      </a:r>
                      <a:r>
                        <a:rPr lang="fi-FI" sz="1200" b="0" i="0" u="none" strike="noStrike" baseline="0">
                          <a:solidFill>
                            <a:srgbClr val="000000"/>
                          </a:solidFill>
                          <a:effectLst/>
                          <a:latin typeface="Arial" panose="020B0604020202020204" pitchFamily="34" charset="0"/>
                          <a:cs typeface="Arial" panose="020B0604020202020204" pitchFamily="34" charset="0"/>
                        </a:rPr>
                        <a:t> myös kehittämismahdollisuudet (mm. uudet teknologiat) pidemmällä aikavälillä </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nchor="b"/>
                </a:tc>
                <a:extLst>
                  <a:ext uri="{0D108BD9-81ED-4DB2-BD59-A6C34878D82A}">
                    <a16:rowId xmlns:a16="http://schemas.microsoft.com/office/drawing/2014/main" val="3649474334"/>
                  </a:ext>
                </a:extLst>
              </a:tr>
              <a:tr h="617648">
                <a:tc>
                  <a:txBody>
                    <a:bodyPr/>
                    <a:lstStyle/>
                    <a:p>
                      <a:pPr algn="l" fontAlgn="b"/>
                      <a:r>
                        <a:rPr lang="fi-FI" sz="1200" u="none" strike="noStrike">
                          <a:effectLst/>
                          <a:latin typeface="Arial" panose="020B0604020202020204" pitchFamily="34" charset="0"/>
                          <a:cs typeface="Arial" panose="020B0604020202020204" pitchFamily="34" charset="0"/>
                        </a:rPr>
                        <a:t>Havainto</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ctr" fontAlgn="b"/>
                      <a:r>
                        <a:rPr lang="fi-FI" sz="1200" u="none" strike="noStrike">
                          <a:effectLst/>
                          <a:latin typeface="Arial" panose="020B0604020202020204" pitchFamily="34" charset="0"/>
                          <a:cs typeface="Arial" panose="020B0604020202020204" pitchFamily="34" charset="0"/>
                        </a:rPr>
                        <a:t>2</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a:effectLst/>
                          <a:latin typeface="Arial" panose="020B0604020202020204" pitchFamily="34" charset="0"/>
                          <a:cs typeface="Arial" panose="020B0604020202020204" pitchFamily="34" charset="0"/>
                        </a:rPr>
                        <a:t>Aliprosessi säädöstyöstä</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dirty="0" err="1">
                          <a:effectLst/>
                          <a:latin typeface="Arial" panose="020B0604020202020204" pitchFamily="34" charset="0"/>
                          <a:cs typeface="Arial" panose="020B0604020202020204" pitchFamily="34" charset="0"/>
                        </a:rPr>
                        <a:t>LVM:n</a:t>
                      </a:r>
                      <a:r>
                        <a:rPr lang="fi-FI" sz="1200" u="none" strike="noStrike" dirty="0">
                          <a:effectLst/>
                          <a:latin typeface="Arial" panose="020B0604020202020204" pitchFamily="34" charset="0"/>
                          <a:cs typeface="Arial" panose="020B0604020202020204" pitchFamily="34" charset="0"/>
                        </a:rPr>
                        <a:t> prosessi liittyen IMO:n sopimusmuutoksiin ei riittävästi kata </a:t>
                      </a:r>
                      <a:r>
                        <a:rPr lang="fi-FI" sz="1200" u="none" strike="noStrike" dirty="0" err="1">
                          <a:effectLst/>
                          <a:latin typeface="Arial" panose="020B0604020202020204" pitchFamily="34" charset="0"/>
                          <a:cs typeface="Arial" panose="020B0604020202020204" pitchFamily="34" charset="0"/>
                        </a:rPr>
                        <a:t>Traficomin</a:t>
                      </a:r>
                      <a:r>
                        <a:rPr lang="fi-FI" sz="1200" u="none" strike="noStrike" dirty="0">
                          <a:effectLst/>
                          <a:latin typeface="Arial" panose="020B0604020202020204" pitchFamily="34" charset="0"/>
                          <a:cs typeface="Arial" panose="020B0604020202020204" pitchFamily="34" charset="0"/>
                        </a:rPr>
                        <a:t> vastuita. --&gt; Traficom tekee oman tytärprosessin liittyen sopimusmuutoksiin</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tc>
                <a:tc>
                  <a:txBody>
                    <a:bodyPr/>
                    <a:lstStyle/>
                    <a:p>
                      <a:pPr algn="ctr" fontAlgn="b"/>
                      <a:r>
                        <a:rPr lang="fi-FI" sz="1200" u="none" strike="noStrike" dirty="0">
                          <a:effectLst/>
                          <a:latin typeface="Arial" panose="020B0604020202020204" pitchFamily="34" charset="0"/>
                          <a:cs typeface="Arial" panose="020B0604020202020204" pitchFamily="34" charset="0"/>
                        </a:rPr>
                        <a:t>Tytärprosessit esitelty tänään</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nchor="ctr"/>
                </a:tc>
                <a:extLst>
                  <a:ext uri="{0D108BD9-81ED-4DB2-BD59-A6C34878D82A}">
                    <a16:rowId xmlns:a16="http://schemas.microsoft.com/office/drawing/2014/main" val="2307547133"/>
                  </a:ext>
                </a:extLst>
              </a:tr>
              <a:tr h="617648">
                <a:tc>
                  <a:txBody>
                    <a:bodyPr/>
                    <a:lstStyle/>
                    <a:p>
                      <a:pPr algn="l" fontAlgn="b"/>
                      <a:r>
                        <a:rPr lang="fi-FI" sz="1200" u="none" strike="noStrike">
                          <a:effectLst/>
                          <a:latin typeface="Arial" panose="020B0604020202020204" pitchFamily="34" charset="0"/>
                          <a:cs typeface="Arial" panose="020B0604020202020204" pitchFamily="34" charset="0"/>
                        </a:rPr>
                        <a:t>Havainto</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ctr" fontAlgn="b"/>
                      <a:r>
                        <a:rPr lang="fi-FI" sz="1200" u="none" strike="noStrike">
                          <a:effectLst/>
                          <a:latin typeface="Arial" panose="020B0604020202020204" pitchFamily="34" charset="0"/>
                          <a:cs typeface="Arial" panose="020B0604020202020204" pitchFamily="34" charset="0"/>
                        </a:rPr>
                        <a:t>3</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a:effectLst/>
                          <a:latin typeface="Arial" panose="020B0604020202020204" pitchFamily="34" charset="0"/>
                          <a:cs typeface="Arial" panose="020B0604020202020204" pitchFamily="34" charset="0"/>
                        </a:rPr>
                        <a:t>GISIS-yhteystiedot</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dirty="0">
                          <a:effectLst/>
                          <a:latin typeface="Arial" panose="020B0604020202020204" pitchFamily="34" charset="0"/>
                          <a:cs typeface="Arial" panose="020B0604020202020204" pitchFamily="34" charset="0"/>
                        </a:rPr>
                        <a:t>Katselmuksessa todettiin, että raportointi IMO:n suuntaan on osin epäselvää ja päätettiin, että jokainen tarkastaa GISIS -yhteystietohenkilönsä.</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tc>
                <a:tc>
                  <a:txBody>
                    <a:bodyPr/>
                    <a:lstStyle/>
                    <a:p>
                      <a:pPr algn="ctr" fontAlgn="b"/>
                      <a:r>
                        <a:rPr lang="fi-FI" sz="1200" u="none" strike="noStrike">
                          <a:effectLst/>
                          <a:latin typeface="Arial" panose="020B0604020202020204" pitchFamily="34" charset="0"/>
                          <a:cs typeface="Arial" panose="020B0604020202020204" pitchFamily="34" charset="0"/>
                        </a:rPr>
                        <a:t>Gisis yhteystietolista päivitetty, GISIS Dash Boardia päivitetty, erillinen raportointivastuu excel. Sääntelyn osalta tarve palata asiaan organisaatiouudistusten jälkeen.</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nchor="b"/>
                </a:tc>
                <a:extLst>
                  <a:ext uri="{0D108BD9-81ED-4DB2-BD59-A6C34878D82A}">
                    <a16:rowId xmlns:a16="http://schemas.microsoft.com/office/drawing/2014/main" val="2601047872"/>
                  </a:ext>
                </a:extLst>
              </a:tr>
              <a:tr h="1148346">
                <a:tc>
                  <a:txBody>
                    <a:bodyPr/>
                    <a:lstStyle/>
                    <a:p>
                      <a:pPr algn="l" fontAlgn="b"/>
                      <a:r>
                        <a:rPr lang="fi-FI" sz="1200" u="none" strike="noStrike">
                          <a:effectLst/>
                          <a:latin typeface="Arial" panose="020B0604020202020204" pitchFamily="34" charset="0"/>
                          <a:cs typeface="Arial" panose="020B0604020202020204" pitchFamily="34" charset="0"/>
                        </a:rPr>
                        <a:t>Havainto</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ctr" fontAlgn="b"/>
                      <a:r>
                        <a:rPr lang="fi-FI" sz="1200" u="none" strike="noStrike">
                          <a:effectLst/>
                          <a:latin typeface="Arial" panose="020B0604020202020204" pitchFamily="34" charset="0"/>
                          <a:cs typeface="Arial" panose="020B0604020202020204" pitchFamily="34" charset="0"/>
                        </a:rPr>
                        <a:t>4</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a:effectLst/>
                          <a:latin typeface="Arial" panose="020B0604020202020204" pitchFamily="34" charset="0"/>
                          <a:cs typeface="Arial" panose="020B0604020202020204" pitchFamily="34" charset="0"/>
                        </a:rPr>
                        <a:t>IMO osaaminen</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dirty="0">
                          <a:effectLst/>
                          <a:latin typeface="Arial" panose="020B0604020202020204" pitchFamily="34" charset="0"/>
                          <a:cs typeface="Arial" panose="020B0604020202020204" pitchFamily="34" charset="0"/>
                        </a:rPr>
                        <a:t>Katselmuksessa todettiin, että IMO -työ, valmistelu ja raportointi sekä IMO:n dokumenttien juoksutus organisaatioissa on osittain epäselvää.</a:t>
                      </a:r>
                      <a:br>
                        <a:rPr lang="fi-FI" sz="1200" u="none" strike="noStrike" dirty="0">
                          <a:effectLst/>
                          <a:latin typeface="Arial" panose="020B0604020202020204" pitchFamily="34" charset="0"/>
                          <a:cs typeface="Arial" panose="020B0604020202020204" pitchFamily="34" charset="0"/>
                        </a:rPr>
                      </a:br>
                      <a:r>
                        <a:rPr lang="fi-FI" sz="1200" u="none" strike="noStrike" dirty="0">
                          <a:effectLst/>
                          <a:latin typeface="Arial" panose="020B0604020202020204" pitchFamily="34" charset="0"/>
                          <a:cs typeface="Arial" panose="020B0604020202020204" pitchFamily="34" charset="0"/>
                        </a:rPr>
                        <a:t>Päätettiin järjestää yhteinen IMO -koulutus, jossa käsitellään myös </a:t>
                      </a:r>
                      <a:r>
                        <a:rPr lang="fi-FI" sz="1200" u="none" strike="noStrike" dirty="0" err="1">
                          <a:effectLst/>
                          <a:latin typeface="Arial" panose="020B0604020202020204" pitchFamily="34" charset="0"/>
                          <a:cs typeface="Arial" panose="020B0604020202020204" pitchFamily="34" charset="0"/>
                        </a:rPr>
                        <a:t>GISIS:tä</a:t>
                      </a:r>
                      <a:r>
                        <a:rPr lang="fi-FI" sz="1200" u="none" strike="noStrike" dirty="0">
                          <a:effectLst/>
                          <a:latin typeface="Arial" panose="020B0604020202020204" pitchFamily="34" charset="0"/>
                          <a:cs typeface="Arial" panose="020B0604020202020204" pitchFamily="34" charset="0"/>
                        </a:rPr>
                        <a:t> ja pyritään rakentamaan kokonaiskuva IMO-prosessista valmisteluun ja säätelyyn liittyen sekä edistää ohjesääntöjen jakamista sidosryhmäverkostoissa.</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tc>
                <a:tc>
                  <a:txBody>
                    <a:bodyPr/>
                    <a:lstStyle/>
                    <a:p>
                      <a:pPr algn="ctr" fontAlgn="b"/>
                      <a:r>
                        <a:rPr lang="fi-FI" sz="1200" u="none" strike="noStrike">
                          <a:effectLst/>
                          <a:latin typeface="Arial" panose="020B0604020202020204" pitchFamily="34" charset="0"/>
                          <a:cs typeface="Arial" panose="020B0604020202020204" pitchFamily="34" charset="0"/>
                        </a:rPr>
                        <a:t>Koulutus IMO-sääntelystä toteutettu yhteistyö ulkopuolisen tahon kanssa. Laajempaa koulutustarvetta</a:t>
                      </a:r>
                      <a:r>
                        <a:rPr lang="fi-FI" sz="1200" u="none" strike="noStrike" baseline="0">
                          <a:effectLst/>
                          <a:latin typeface="Arial" panose="020B0604020202020204" pitchFamily="34" charset="0"/>
                          <a:cs typeface="Arial" panose="020B0604020202020204" pitchFamily="34" charset="0"/>
                        </a:rPr>
                        <a:t> edelleen olemassa, mutta esim. organisaatiomuutosten vuoksi se on järkevämpää suunnitella myöhemmin sekä hyödyntää sisäisiä ja esim. valtioneuvoston yhteisiä koulutuksia.</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nchor="b"/>
                </a:tc>
                <a:extLst>
                  <a:ext uri="{0D108BD9-81ED-4DB2-BD59-A6C34878D82A}">
                    <a16:rowId xmlns:a16="http://schemas.microsoft.com/office/drawing/2014/main" val="1567309615"/>
                  </a:ext>
                </a:extLst>
              </a:tr>
              <a:tr h="690893">
                <a:tc>
                  <a:txBody>
                    <a:bodyPr/>
                    <a:lstStyle/>
                    <a:p>
                      <a:pPr algn="l" fontAlgn="b"/>
                      <a:r>
                        <a:rPr lang="fi-FI" sz="1200" u="none" strike="noStrike">
                          <a:effectLst/>
                          <a:latin typeface="Arial" panose="020B0604020202020204" pitchFamily="34" charset="0"/>
                          <a:cs typeface="Arial" panose="020B0604020202020204" pitchFamily="34" charset="0"/>
                        </a:rPr>
                        <a:t>Havainto</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ctr" fontAlgn="b"/>
                      <a:r>
                        <a:rPr lang="fi-FI" sz="1200" u="none" strike="noStrike">
                          <a:effectLst/>
                          <a:latin typeface="Arial" panose="020B0604020202020204" pitchFamily="34" charset="0"/>
                          <a:cs typeface="Arial" panose="020B0604020202020204" pitchFamily="34" charset="0"/>
                        </a:rPr>
                        <a:t>5</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a:effectLst/>
                          <a:latin typeface="Arial" panose="020B0604020202020204" pitchFamily="34" charset="0"/>
                          <a:cs typeface="Arial" panose="020B0604020202020204" pitchFamily="34" charset="0"/>
                        </a:rPr>
                        <a:t>Polttoainetoimittajat</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dirty="0">
                          <a:effectLst/>
                          <a:latin typeface="Arial" panose="020B0604020202020204" pitchFamily="34" charset="0"/>
                          <a:cs typeface="Arial" panose="020B0604020202020204" pitchFamily="34" charset="0"/>
                        </a:rPr>
                        <a:t>Todettiin, että aiemmassa auditoinnissa havaittu poikkeama liittyen polttoainetoimittajien rekisteriin, on suljettu vaillinaisesti, koska rekisteriä ei ole päivitetty.</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tc>
                <a:tc>
                  <a:txBody>
                    <a:bodyPr/>
                    <a:lstStyle/>
                    <a:p>
                      <a:pPr algn="ctr" fontAlgn="b"/>
                      <a:r>
                        <a:rPr lang="fi-FI" sz="1200" b="0" i="0" u="none" strike="noStrike" dirty="0">
                          <a:solidFill>
                            <a:srgbClr val="000000"/>
                          </a:solidFill>
                          <a:effectLst/>
                          <a:latin typeface="Arial" panose="020B0604020202020204" pitchFamily="34" charset="0"/>
                          <a:cs typeface="Arial" panose="020B0604020202020204" pitchFamily="34" charset="0"/>
                        </a:rPr>
                        <a:t>Rekisteriä on päivitetty, toimittajille suunnattu ohje julkaistu ja jaettu tunnistetuille toimijoille, satamia tiedotettu STS </a:t>
                      </a:r>
                      <a:r>
                        <a:rPr lang="fi-FI" sz="1200" b="0" i="0" u="none" strike="noStrike" dirty="0" err="1">
                          <a:solidFill>
                            <a:srgbClr val="000000"/>
                          </a:solidFill>
                          <a:effectLst/>
                          <a:latin typeface="Arial" panose="020B0604020202020204" pitchFamily="34" charset="0"/>
                          <a:cs typeface="Arial" panose="020B0604020202020204" pitchFamily="34" charset="0"/>
                        </a:rPr>
                        <a:t>bunkraukseen</a:t>
                      </a:r>
                      <a:r>
                        <a:rPr lang="fi-FI" sz="1200" b="0" i="0" u="none" strike="noStrike" dirty="0">
                          <a:solidFill>
                            <a:srgbClr val="000000"/>
                          </a:solidFill>
                          <a:effectLst/>
                          <a:latin typeface="Arial" panose="020B0604020202020204" pitchFamily="34" charset="0"/>
                          <a:cs typeface="Arial" panose="020B0604020202020204" pitchFamily="34" charset="0"/>
                        </a:rPr>
                        <a:t> liittyen</a:t>
                      </a:r>
                    </a:p>
                  </a:txBody>
                  <a:tcPr marL="3770" marR="3770" marT="3770" marB="0" anchor="b"/>
                </a:tc>
                <a:extLst>
                  <a:ext uri="{0D108BD9-81ED-4DB2-BD59-A6C34878D82A}">
                    <a16:rowId xmlns:a16="http://schemas.microsoft.com/office/drawing/2014/main" val="2119279552"/>
                  </a:ext>
                </a:extLst>
              </a:tr>
              <a:tr h="690893">
                <a:tc>
                  <a:txBody>
                    <a:bodyPr/>
                    <a:lstStyle/>
                    <a:p>
                      <a:pPr algn="l" fontAlgn="b"/>
                      <a:r>
                        <a:rPr lang="fi-FI" sz="1200" u="none" strike="noStrike">
                          <a:effectLst/>
                          <a:latin typeface="Arial" panose="020B0604020202020204" pitchFamily="34" charset="0"/>
                          <a:cs typeface="Arial" panose="020B0604020202020204" pitchFamily="34" charset="0"/>
                        </a:rPr>
                        <a:t>Havainto</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ctr" fontAlgn="b"/>
                      <a:r>
                        <a:rPr lang="fi-FI" sz="1200" u="none" strike="noStrike">
                          <a:effectLst/>
                          <a:latin typeface="Arial" panose="020B0604020202020204" pitchFamily="34" charset="0"/>
                          <a:cs typeface="Arial" panose="020B0604020202020204" pitchFamily="34" charset="0"/>
                        </a:rPr>
                        <a:t>6</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a:effectLst/>
                          <a:latin typeface="Arial" panose="020B0604020202020204" pitchFamily="34" charset="0"/>
                          <a:cs typeface="Arial" panose="020B0604020202020204" pitchFamily="34" charset="0"/>
                        </a:rPr>
                        <a:t>Hallinnon tulkinnat</a:t>
                      </a:r>
                      <a:endParaRPr lang="fi-FI" sz="1200" b="0" i="0" u="none" strike="noStrike">
                        <a:solidFill>
                          <a:srgbClr val="000000"/>
                        </a:solidFill>
                        <a:effectLst/>
                        <a:latin typeface="Arial" panose="020B0604020202020204" pitchFamily="34" charset="0"/>
                        <a:cs typeface="Arial" panose="020B0604020202020204" pitchFamily="34" charset="0"/>
                      </a:endParaRPr>
                    </a:p>
                  </a:txBody>
                  <a:tcPr marL="3770" marR="3770" marT="3770" marB="0" anchor="b"/>
                </a:tc>
                <a:tc>
                  <a:txBody>
                    <a:bodyPr/>
                    <a:lstStyle/>
                    <a:p>
                      <a:pPr algn="l" fontAlgn="b"/>
                      <a:r>
                        <a:rPr lang="fi-FI" sz="1200" u="none" strike="noStrike" dirty="0">
                          <a:effectLst/>
                          <a:latin typeface="Arial" panose="020B0604020202020204" pitchFamily="34" charset="0"/>
                          <a:cs typeface="Arial" panose="020B0604020202020204" pitchFamily="34" charset="0"/>
                        </a:rPr>
                        <a:t>Hallinnon tulkintoihin (to </a:t>
                      </a:r>
                      <a:r>
                        <a:rPr lang="fi-FI" sz="1200" u="none" strike="noStrike" dirty="0" err="1">
                          <a:effectLst/>
                          <a:latin typeface="Arial" panose="020B0604020202020204" pitchFamily="34" charset="0"/>
                          <a:cs typeface="Arial" panose="020B0604020202020204" pitchFamily="34" charset="0"/>
                        </a:rPr>
                        <a:t>the</a:t>
                      </a:r>
                      <a:r>
                        <a:rPr lang="fi-FI" sz="1200" u="none" strike="noStrike" dirty="0">
                          <a:effectLst/>
                          <a:latin typeface="Arial" panose="020B0604020202020204" pitchFamily="34" charset="0"/>
                          <a:cs typeface="Arial" panose="020B0604020202020204" pitchFamily="34" charset="0"/>
                        </a:rPr>
                        <a:t> </a:t>
                      </a:r>
                      <a:r>
                        <a:rPr lang="fi-FI" sz="1200" u="none" strike="noStrike" dirty="0" err="1">
                          <a:effectLst/>
                          <a:latin typeface="Arial" panose="020B0604020202020204" pitchFamily="34" charset="0"/>
                          <a:cs typeface="Arial" panose="020B0604020202020204" pitchFamily="34" charset="0"/>
                        </a:rPr>
                        <a:t>satisfaction</a:t>
                      </a:r>
                      <a:r>
                        <a:rPr lang="fi-FI" sz="1200" u="none" strike="noStrike" dirty="0">
                          <a:effectLst/>
                          <a:latin typeface="Arial" panose="020B0604020202020204" pitchFamily="34" charset="0"/>
                          <a:cs typeface="Arial" panose="020B0604020202020204" pitchFamily="34" charset="0"/>
                        </a:rPr>
                        <a:t> of </a:t>
                      </a:r>
                      <a:r>
                        <a:rPr lang="fi-FI" sz="1200" u="none" strike="noStrike" dirty="0" err="1">
                          <a:effectLst/>
                          <a:latin typeface="Arial" panose="020B0604020202020204" pitchFamily="34" charset="0"/>
                          <a:cs typeface="Arial" panose="020B0604020202020204" pitchFamily="34" charset="0"/>
                        </a:rPr>
                        <a:t>the</a:t>
                      </a:r>
                      <a:r>
                        <a:rPr lang="fi-FI" sz="1200" u="none" strike="noStrike" dirty="0">
                          <a:effectLst/>
                          <a:latin typeface="Arial" panose="020B0604020202020204" pitchFamily="34" charset="0"/>
                          <a:cs typeface="Arial" panose="020B0604020202020204" pitchFamily="34" charset="0"/>
                        </a:rPr>
                        <a:t> </a:t>
                      </a:r>
                      <a:r>
                        <a:rPr lang="fi-FI" sz="1200" u="none" strike="noStrike" dirty="0" err="1">
                          <a:effectLst/>
                          <a:latin typeface="Arial" panose="020B0604020202020204" pitchFamily="34" charset="0"/>
                          <a:cs typeface="Arial" panose="020B0604020202020204" pitchFamily="34" charset="0"/>
                        </a:rPr>
                        <a:t>Administration</a:t>
                      </a:r>
                      <a:r>
                        <a:rPr lang="fi-FI" sz="1200" u="none" strike="noStrike" dirty="0">
                          <a:effectLst/>
                          <a:latin typeface="Arial" panose="020B0604020202020204" pitchFamily="34" charset="0"/>
                          <a:cs typeface="Arial" panose="020B0604020202020204" pitchFamily="34" charset="0"/>
                        </a:rPr>
                        <a:t>) liittyen ei ollut esittää aineistoa</a:t>
                      </a:r>
                      <a:br>
                        <a:rPr lang="fi-FI" sz="1200" u="none" strike="noStrike" dirty="0">
                          <a:effectLst/>
                          <a:latin typeface="Arial" panose="020B0604020202020204" pitchFamily="34" charset="0"/>
                          <a:cs typeface="Arial" panose="020B0604020202020204" pitchFamily="34" charset="0"/>
                        </a:rPr>
                      </a:br>
                      <a:r>
                        <a:rPr lang="fi-FI" sz="1200" u="none" strike="noStrike" dirty="0">
                          <a:effectLst/>
                          <a:latin typeface="Arial" panose="020B0604020202020204" pitchFamily="34" charset="0"/>
                          <a:cs typeface="Arial" panose="020B0604020202020204" pitchFamily="34" charset="0"/>
                        </a:rPr>
                        <a:t>--&gt; laaditaan </a:t>
                      </a:r>
                      <a:r>
                        <a:rPr lang="fi-FI" sz="1200" u="none" strike="noStrike" dirty="0" err="1">
                          <a:effectLst/>
                          <a:latin typeface="Arial" panose="020B0604020202020204" pitchFamily="34" charset="0"/>
                          <a:cs typeface="Arial" panose="020B0604020202020204" pitchFamily="34" charset="0"/>
                        </a:rPr>
                        <a:t>Traficomissa</a:t>
                      </a:r>
                      <a:r>
                        <a:rPr lang="fi-FI" sz="1200" u="none" strike="noStrike" dirty="0">
                          <a:effectLst/>
                          <a:latin typeface="Arial" panose="020B0604020202020204" pitchFamily="34" charset="0"/>
                          <a:cs typeface="Arial" panose="020B0604020202020204" pitchFamily="34" charset="0"/>
                        </a:rPr>
                        <a:t> tulkinta(järjestys)ohjeet.</a:t>
                      </a:r>
                      <a:endParaRPr lang="fi-FI" sz="1200" b="0" i="0" u="none" strike="noStrike" dirty="0">
                        <a:solidFill>
                          <a:srgbClr val="000000"/>
                        </a:solidFill>
                        <a:effectLst/>
                        <a:latin typeface="Arial" panose="020B0604020202020204" pitchFamily="34" charset="0"/>
                        <a:cs typeface="Arial" panose="020B0604020202020204" pitchFamily="34" charset="0"/>
                      </a:endParaRPr>
                    </a:p>
                  </a:txBody>
                  <a:tcPr marL="3770" marR="3770" marT="3770" marB="0"/>
                </a:tc>
                <a:tc>
                  <a:txBody>
                    <a:bodyPr/>
                    <a:lstStyle/>
                    <a:p>
                      <a:pPr algn="ctr" fontAlgn="b"/>
                      <a:r>
                        <a:rPr lang="fi-FI" sz="1200" u="none" strike="noStrike" dirty="0">
                          <a:effectLst/>
                          <a:latin typeface="Arial" panose="020B0604020202020204" pitchFamily="34" charset="0"/>
                          <a:cs typeface="Arial" panose="020B0604020202020204" pitchFamily="34" charset="0"/>
                        </a:rPr>
                        <a:t>Päivitetään nettisivuilla olevat tulkinnat ja ”</a:t>
                      </a:r>
                      <a:r>
                        <a:rPr lang="fi-FI" sz="1200" u="none" strike="noStrike" dirty="0">
                          <a:effectLst/>
                          <a:highlight>
                            <a:srgbClr val="FFFF00"/>
                          </a:highlight>
                          <a:latin typeface="Arial" panose="020B0604020202020204" pitchFamily="34" charset="0"/>
                          <a:cs typeface="Arial" panose="020B0604020202020204" pitchFamily="34" charset="0"/>
                        </a:rPr>
                        <a:t>Ratkaisuvallan delegointi Merenkulun valvonta –palvelukokonaisuudessa” –työjärjestys</a:t>
                      </a:r>
                      <a:endParaRPr lang="fi-FI"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3770" marR="3770" marT="3770" marB="0" anchor="b"/>
                </a:tc>
                <a:extLst>
                  <a:ext uri="{0D108BD9-81ED-4DB2-BD59-A6C34878D82A}">
                    <a16:rowId xmlns:a16="http://schemas.microsoft.com/office/drawing/2014/main" val="4163498733"/>
                  </a:ext>
                </a:extLst>
              </a:tr>
            </a:tbl>
          </a:graphicData>
        </a:graphic>
      </p:graphicFrame>
      <p:sp>
        <p:nvSpPr>
          <p:cNvPr id="9" name="Tekstiruutu 8">
            <a:extLst>
              <a:ext uri="{FF2B5EF4-FFF2-40B4-BE49-F238E27FC236}">
                <a16:creationId xmlns:a16="http://schemas.microsoft.com/office/drawing/2014/main" id="{30910D7A-8A75-4D0B-BEDC-A1F4F8F3AD9A}"/>
              </a:ext>
            </a:extLst>
          </p:cNvPr>
          <p:cNvSpPr txBox="1"/>
          <p:nvPr/>
        </p:nvSpPr>
        <p:spPr>
          <a:xfrm>
            <a:off x="10687048" y="989302"/>
            <a:ext cx="1085850" cy="2308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l"/>
            <a:r>
              <a:rPr lang="fi-FI" sz="900" dirty="0">
                <a:solidFill>
                  <a:schemeClr val="bg1">
                    <a:lumMod val="50000"/>
                  </a:schemeClr>
                </a:solidFill>
                <a:hlinkClick r:id="rId2"/>
              </a:rPr>
              <a:t>Linkki Tiimeriin</a:t>
            </a:r>
            <a:endParaRPr lang="fi-FI" sz="900" dirty="0">
              <a:solidFill>
                <a:schemeClr val="bg1">
                  <a:lumMod val="50000"/>
                </a:schemeClr>
              </a:solidFill>
            </a:endParaRPr>
          </a:p>
        </p:txBody>
      </p:sp>
    </p:spTree>
    <p:extLst>
      <p:ext uri="{BB962C8B-B14F-4D97-AF65-F5344CB8AC3E}">
        <p14:creationId xmlns:p14="http://schemas.microsoft.com/office/powerpoint/2010/main" val="778520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17BDB899-D0F4-444F-BB05-79991921E3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9013" y="522706"/>
            <a:ext cx="7112987" cy="3206779"/>
          </a:xfrm>
          <a:prstGeom prst="rect">
            <a:avLst/>
          </a:prstGeom>
        </p:spPr>
      </p:pic>
      <p:sp>
        <p:nvSpPr>
          <p:cNvPr id="2" name="Otsikko 1">
            <a:extLst>
              <a:ext uri="{FF2B5EF4-FFF2-40B4-BE49-F238E27FC236}">
                <a16:creationId xmlns:a16="http://schemas.microsoft.com/office/drawing/2014/main" id="{F8227626-9EF2-4A4A-8008-A67FAEF5A109}"/>
              </a:ext>
            </a:extLst>
          </p:cNvPr>
          <p:cNvSpPr>
            <a:spLocks noGrp="1"/>
          </p:cNvSpPr>
          <p:nvPr>
            <p:ph type="title"/>
          </p:nvPr>
        </p:nvSpPr>
        <p:spPr/>
        <p:txBody>
          <a:bodyPr/>
          <a:lstStyle/>
          <a:p>
            <a:r>
              <a:rPr lang="fi-FI" dirty="0"/>
              <a:t>IMO raportointi</a:t>
            </a:r>
          </a:p>
        </p:txBody>
      </p:sp>
      <p:sp>
        <p:nvSpPr>
          <p:cNvPr id="4" name="Päivämäärän paikkamerkki 3">
            <a:extLst>
              <a:ext uri="{FF2B5EF4-FFF2-40B4-BE49-F238E27FC236}">
                <a16:creationId xmlns:a16="http://schemas.microsoft.com/office/drawing/2014/main" id="{9EBDABD3-9E79-4F06-8AC0-FFD128D34CD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3664A49-18E7-43AF-A795-567E907792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6" name="Sisällön paikkamerkki 5">
            <a:extLst>
              <a:ext uri="{FF2B5EF4-FFF2-40B4-BE49-F238E27FC236}">
                <a16:creationId xmlns:a16="http://schemas.microsoft.com/office/drawing/2014/main" id="{406C2752-33CE-41CB-BB82-12E5BCB48B38}"/>
              </a:ext>
            </a:extLst>
          </p:cNvPr>
          <p:cNvGraphicFramePr>
            <a:graphicFrameLocks noGrp="1"/>
          </p:cNvGraphicFramePr>
          <p:nvPr>
            <p:ph idx="1"/>
            <p:extLst>
              <p:ext uri="{D42A27DB-BD31-4B8C-83A1-F6EECF244321}">
                <p14:modId xmlns:p14="http://schemas.microsoft.com/office/powerpoint/2010/main" val="2706768505"/>
              </p:ext>
            </p:extLst>
          </p:nvPr>
        </p:nvGraphicFramePr>
        <p:xfrm>
          <a:off x="-1820738" y="1121561"/>
          <a:ext cx="11572875" cy="5195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llipsi 6">
            <a:extLst>
              <a:ext uri="{FF2B5EF4-FFF2-40B4-BE49-F238E27FC236}">
                <a16:creationId xmlns:a16="http://schemas.microsoft.com/office/drawing/2014/main" id="{4F81F502-2CFD-4E57-95FA-894A0BD014D3}"/>
              </a:ext>
            </a:extLst>
          </p:cNvPr>
          <p:cNvSpPr/>
          <p:nvPr/>
        </p:nvSpPr>
        <p:spPr>
          <a:xfrm>
            <a:off x="8471376" y="4602851"/>
            <a:ext cx="1628774" cy="1424958"/>
          </a:xfrm>
          <a:prstGeom prst="ellipse">
            <a:avLst/>
          </a:prstGeom>
          <a:ln/>
        </p:spPr>
        <p:style>
          <a:lnRef idx="2">
            <a:schemeClr val="accent2"/>
          </a:lnRef>
          <a:fillRef idx="1">
            <a:schemeClr val="lt1"/>
          </a:fillRef>
          <a:effectRef idx="0">
            <a:schemeClr val="accent2"/>
          </a:effectRef>
          <a:fontRef idx="minor">
            <a:schemeClr val="dk1"/>
          </a:fontRef>
        </p:style>
        <p:txBody>
          <a:bodyPr wrap="square" rtlCol="0" anchor="t">
            <a:noAutofit/>
          </a:bodyPr>
          <a:lstStyle/>
          <a:p>
            <a:pPr algn="ctr"/>
            <a:r>
              <a:rPr lang="fi-FI" sz="1200" dirty="0">
                <a:solidFill>
                  <a:schemeClr val="tx1"/>
                </a:solidFill>
                <a:latin typeface="+mj-lt"/>
                <a:hlinkClick r:id="rId8"/>
              </a:rPr>
              <a:t>Raportointi-vastuiden koonti-</a:t>
            </a:r>
            <a:r>
              <a:rPr lang="fi-FI" sz="1200" dirty="0" err="1">
                <a:solidFill>
                  <a:schemeClr val="tx1"/>
                </a:solidFill>
                <a:latin typeface="+mj-lt"/>
                <a:hlinkClick r:id="rId8"/>
              </a:rPr>
              <a:t>excell</a:t>
            </a:r>
            <a:endParaRPr lang="fi-FI" sz="1200" dirty="0">
              <a:solidFill>
                <a:schemeClr val="tx1"/>
              </a:solidFill>
              <a:latin typeface="+mj-lt"/>
            </a:endParaRPr>
          </a:p>
        </p:txBody>
      </p:sp>
      <p:sp>
        <p:nvSpPr>
          <p:cNvPr id="8" name="Nuoli: Alas 7">
            <a:extLst>
              <a:ext uri="{FF2B5EF4-FFF2-40B4-BE49-F238E27FC236}">
                <a16:creationId xmlns:a16="http://schemas.microsoft.com/office/drawing/2014/main" id="{9005E20B-91B0-4E54-BEC1-BB090BA5EDB9}"/>
              </a:ext>
            </a:extLst>
          </p:cNvPr>
          <p:cNvSpPr/>
          <p:nvPr/>
        </p:nvSpPr>
        <p:spPr>
          <a:xfrm>
            <a:off x="8489537" y="3719504"/>
            <a:ext cx="1349225" cy="1108800"/>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754267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482708-1270-49C7-8113-9D922BFA4053}"/>
              </a:ext>
            </a:extLst>
          </p:cNvPr>
          <p:cNvSpPr>
            <a:spLocks noGrp="1"/>
          </p:cNvSpPr>
          <p:nvPr>
            <p:ph type="title"/>
          </p:nvPr>
        </p:nvSpPr>
        <p:spPr/>
        <p:txBody>
          <a:bodyPr/>
          <a:lstStyle/>
          <a:p>
            <a:endParaRPr lang="fi-FI"/>
          </a:p>
        </p:txBody>
      </p:sp>
      <p:sp>
        <p:nvSpPr>
          <p:cNvPr id="4" name="Päivämäärän paikkamerkki 3">
            <a:extLst>
              <a:ext uri="{FF2B5EF4-FFF2-40B4-BE49-F238E27FC236}">
                <a16:creationId xmlns:a16="http://schemas.microsoft.com/office/drawing/2014/main" id="{88FD7B5D-91E4-4E6D-9C1E-FDB4BB4745F2}"/>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2F5ED55E-C913-41A4-94A0-EDD51FDA7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5">
            <a:extLst>
              <a:ext uri="{FF2B5EF4-FFF2-40B4-BE49-F238E27FC236}">
                <a16:creationId xmlns:a16="http://schemas.microsoft.com/office/drawing/2014/main" id="{7AF34ED3-1847-416E-ADBD-BA757863B1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9550" y="247650"/>
            <a:ext cx="11982450" cy="5865000"/>
          </a:xfrm>
          <a:prstGeom prst="rect">
            <a:avLst/>
          </a:prstGeom>
        </p:spPr>
      </p:pic>
    </p:spTree>
    <p:extLst>
      <p:ext uri="{BB962C8B-B14F-4D97-AF65-F5344CB8AC3E}">
        <p14:creationId xmlns:p14="http://schemas.microsoft.com/office/powerpoint/2010/main" val="1472968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BA666C-5EFA-4786-936C-A45549B0F5ED}"/>
              </a:ext>
            </a:extLst>
          </p:cNvPr>
          <p:cNvSpPr>
            <a:spLocks noGrp="1"/>
          </p:cNvSpPr>
          <p:nvPr>
            <p:ph type="title"/>
          </p:nvPr>
        </p:nvSpPr>
        <p:spPr/>
        <p:txBody>
          <a:bodyPr/>
          <a:lstStyle/>
          <a:p>
            <a:r>
              <a:rPr lang="fi-FI" dirty="0"/>
              <a:t>Silloituspisteet</a:t>
            </a:r>
          </a:p>
        </p:txBody>
      </p:sp>
      <p:sp>
        <p:nvSpPr>
          <p:cNvPr id="3" name="Sisällön paikkamerkki 2">
            <a:extLst>
              <a:ext uri="{FF2B5EF4-FFF2-40B4-BE49-F238E27FC236}">
                <a16:creationId xmlns:a16="http://schemas.microsoft.com/office/drawing/2014/main" id="{D54AB845-D077-4AF3-9F18-111B39396617}"/>
              </a:ext>
            </a:extLst>
          </p:cNvPr>
          <p:cNvSpPr>
            <a:spLocks noGrp="1"/>
          </p:cNvSpPr>
          <p:nvPr>
            <p:ph idx="1"/>
          </p:nvPr>
        </p:nvSpPr>
        <p:spPr>
          <a:xfrm>
            <a:off x="382322" y="1720800"/>
            <a:ext cx="10746000" cy="4437275"/>
          </a:xfrm>
        </p:spPr>
        <p:txBody>
          <a:bodyPr vert="horz" lIns="91440" tIns="45720" rIns="91440" bIns="45720" numCol="2" rtlCol="0" anchor="t">
            <a:noAutofit/>
          </a:bodyPr>
          <a:lstStyle/>
          <a:p>
            <a:pPr lvl="1"/>
            <a:r>
              <a:rPr lang="fi-FI" dirty="0"/>
              <a:t>Ministeriöt kirjaamoon</a:t>
            </a:r>
          </a:p>
          <a:p>
            <a:pPr lvl="2"/>
            <a:r>
              <a:rPr lang="fi-FI" dirty="0"/>
              <a:t>STM: otsikkoon Merenkulku/TTO</a:t>
            </a:r>
          </a:p>
          <a:p>
            <a:pPr lvl="2"/>
            <a:r>
              <a:rPr lang="fi-FI" dirty="0"/>
              <a:t>Merenkulunpoikkeama viittaukseksi</a:t>
            </a:r>
          </a:p>
          <a:p>
            <a:pPr lvl="1"/>
            <a:r>
              <a:rPr lang="fi-FI" dirty="0"/>
              <a:t> </a:t>
            </a:r>
            <a:r>
              <a:rPr lang="fi-FI" dirty="0">
                <a:hlinkClick r:id="rId2"/>
              </a:rPr>
              <a:t>Turvallisuustutkinta@om.fi</a:t>
            </a:r>
            <a:r>
              <a:rPr lang="fi-FI" dirty="0"/>
              <a:t> (OTKES)</a:t>
            </a:r>
          </a:p>
          <a:p>
            <a:pPr lvl="1"/>
            <a:r>
              <a:rPr lang="fi-FI" dirty="0"/>
              <a:t>Väylävirasto – kirjaamo </a:t>
            </a:r>
          </a:p>
          <a:p>
            <a:pPr lvl="1"/>
            <a:r>
              <a:rPr lang="fi-FI" dirty="0"/>
              <a:t> Opetushallitus -  kirjaamo</a:t>
            </a:r>
          </a:p>
          <a:p>
            <a:pPr lvl="1"/>
            <a:r>
              <a:rPr lang="fi-FI" dirty="0"/>
              <a:t>ELY-keskusten kirjaamot: kirjaamo.[x]@ely-keskus.fi, [x] = esim. uusimaa / lappi / pohjois-pohjanmaa</a:t>
            </a:r>
          </a:p>
          <a:p>
            <a:pPr lvl="2"/>
            <a:r>
              <a:rPr lang="fi-FI" dirty="0"/>
              <a:t>Otsikkoon kirjaus Merenkulun hallinnon poikkeama</a:t>
            </a:r>
          </a:p>
          <a:p>
            <a:pPr lvl="1"/>
            <a:r>
              <a:rPr lang="fi-FI" dirty="0">
                <a:hlinkClick r:id="rId3"/>
              </a:rPr>
              <a:t>turvallisuus@fmi.fi</a:t>
            </a:r>
            <a:endParaRPr lang="fi-FI" dirty="0"/>
          </a:p>
          <a:p>
            <a:pPr marL="539750" lvl="1" indent="-269875"/>
            <a:r>
              <a:rPr lang="fi-FI" u="sng" dirty="0">
                <a:solidFill>
                  <a:srgbClr val="004042"/>
                </a:solidFill>
                <a:ea typeface="Verdana"/>
                <a:cs typeface="Verdana"/>
                <a:hlinkClick r:id="rId4"/>
              </a:rPr>
              <a:t>rvle.me@raja.f</a:t>
            </a:r>
            <a:r>
              <a:rPr lang="fi-FI" u="sng" dirty="0">
                <a:solidFill>
                  <a:srgbClr val="004042"/>
                </a:solidFill>
                <a:ea typeface="Verdana"/>
                <a:cs typeface="Verdana"/>
                <a:hlinkClick r:id="rId5"/>
              </a:rPr>
              <a:t>i</a:t>
            </a:r>
            <a:r>
              <a:rPr lang="fi-FI" u="sng" dirty="0">
                <a:solidFill>
                  <a:srgbClr val="004042"/>
                </a:solidFill>
                <a:ea typeface="Verdana"/>
                <a:cs typeface="Verdana"/>
              </a:rPr>
              <a:t> </a:t>
            </a:r>
          </a:p>
          <a:p>
            <a:pPr lvl="1"/>
            <a:r>
              <a:rPr lang="fi-FI" dirty="0">
                <a:sym typeface="Wingdings" panose="05000000000000000000" pitchFamily="2" charset="2"/>
                <a:hlinkClick r:id="rId6"/>
              </a:rPr>
              <a:t>merenkulkupoikkeamat@traficom.fi</a:t>
            </a:r>
            <a:endParaRPr lang="fi-FI" dirty="0"/>
          </a:p>
          <a:p>
            <a:pPr marL="539750" lvl="1" indent="-269875"/>
            <a:r>
              <a:rPr lang="fi-FI" dirty="0">
                <a:ea typeface="Verdana"/>
                <a:cs typeface="Verdana"/>
                <a:hlinkClick r:id="rId7"/>
              </a:rPr>
              <a:t>vtsfinland@fintraffic.fi</a:t>
            </a:r>
          </a:p>
          <a:p>
            <a:pPr marL="539750" lvl="1" indent="-269875"/>
            <a:r>
              <a:rPr lang="fi-FI" dirty="0"/>
              <a:t>Työsuojelun</a:t>
            </a:r>
            <a:r>
              <a:rPr lang="fi-FI"/>
              <a:t> </a:t>
            </a:r>
            <a:r>
              <a:rPr lang="fi-FI" dirty="0"/>
              <a:t>vastuualueet, merenkulun valvonta: </a:t>
            </a:r>
            <a:r>
              <a:rPr lang="fi-FI" dirty="0">
                <a:hlinkClick r:id="rId8"/>
              </a:rPr>
              <a:t>maritime@avi.fi</a:t>
            </a:r>
            <a:r>
              <a:rPr lang="fi-FI" dirty="0"/>
              <a:t> </a:t>
            </a:r>
            <a:endParaRPr lang="fi-FI" dirty="0">
              <a:ea typeface="Verdana"/>
              <a:cs typeface="Verdana"/>
              <a:hlinkClick r:id="rId7"/>
            </a:endParaRPr>
          </a:p>
          <a:p>
            <a:pPr marL="539750" lvl="1" indent="-269875"/>
            <a:endParaRPr lang="fi-FI" dirty="0">
              <a:ea typeface="Verdana"/>
              <a:cs typeface="Verdana"/>
              <a:hlinkClick r:id="rId7"/>
            </a:endParaRPr>
          </a:p>
          <a:p>
            <a:pPr marL="269875" lvl="1" indent="0">
              <a:buNone/>
            </a:pPr>
            <a:endParaRPr lang="fi-FI" dirty="0">
              <a:ea typeface="Verdana"/>
              <a:cs typeface="Verdana"/>
            </a:endParaRPr>
          </a:p>
          <a:p>
            <a:pPr lvl="1"/>
            <a:endParaRPr lang="fi-FI" dirty="0">
              <a:ea typeface="Verdana"/>
              <a:cs typeface="Verdana"/>
            </a:endParaRPr>
          </a:p>
          <a:p>
            <a:endParaRPr lang="fi-FI" dirty="0">
              <a:ea typeface="Verdana"/>
              <a:cs typeface="Verdana"/>
            </a:endParaRPr>
          </a:p>
        </p:txBody>
      </p:sp>
      <p:sp>
        <p:nvSpPr>
          <p:cNvPr id="4" name="Päivämäärän paikkamerkki 3">
            <a:extLst>
              <a:ext uri="{FF2B5EF4-FFF2-40B4-BE49-F238E27FC236}">
                <a16:creationId xmlns:a16="http://schemas.microsoft.com/office/drawing/2014/main" id="{FE99D407-39D2-4B39-B79B-D272FB688A1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7703A94-DA26-498C-ACFF-E37F76955E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950366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DF2FBF9-2004-460B-918D-8242CD6B8A6C}"/>
              </a:ext>
            </a:extLst>
          </p:cNvPr>
          <p:cNvSpPr>
            <a:spLocks noGrp="1"/>
          </p:cNvSpPr>
          <p:nvPr>
            <p:ph type="ctrTitle"/>
          </p:nvPr>
        </p:nvSpPr>
        <p:spPr/>
        <p:txBody>
          <a:bodyPr/>
          <a:lstStyle/>
          <a:p>
            <a:r>
              <a:rPr lang="fi-FI" dirty="0"/>
              <a:t>Parannuskohteet ja toimenpiteet</a:t>
            </a:r>
          </a:p>
        </p:txBody>
      </p:sp>
      <p:sp>
        <p:nvSpPr>
          <p:cNvPr id="4" name="Päivämäärän paikkamerkki 3">
            <a:extLst>
              <a:ext uri="{FF2B5EF4-FFF2-40B4-BE49-F238E27FC236}">
                <a16:creationId xmlns:a16="http://schemas.microsoft.com/office/drawing/2014/main" id="{21A5D31B-206C-4691-BD18-2E54BE2DE838}"/>
              </a:ext>
            </a:extLst>
          </p:cNvPr>
          <p:cNvSpPr>
            <a:spLocks noGrp="1"/>
          </p:cNvSpPr>
          <p:nvPr>
            <p:ph type="dt" sz="half"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508C684-21E1-4AAC-A824-B01413074A4A}"/>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0579059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isällön paikkamerkki 6">
            <a:extLst>
              <a:ext uri="{FF2B5EF4-FFF2-40B4-BE49-F238E27FC236}">
                <a16:creationId xmlns:a16="http://schemas.microsoft.com/office/drawing/2014/main" id="{9E59431D-C704-495C-8BE9-AE8E9E480D6F}"/>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6E669011-0F67-4D73-B52C-39B2BFEDB58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0F6FF37-A4EE-41A9-98D1-B0DFAA9055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3" name="Kuvan paikkamerkki 2">
            <a:extLst>
              <a:ext uri="{FF2B5EF4-FFF2-40B4-BE49-F238E27FC236}">
                <a16:creationId xmlns:a16="http://schemas.microsoft.com/office/drawing/2014/main" id="{E82523DC-493D-45EB-8048-3CA1E7090E1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6" name="Otsikko 5">
            <a:extLst>
              <a:ext uri="{FF2B5EF4-FFF2-40B4-BE49-F238E27FC236}">
                <a16:creationId xmlns:a16="http://schemas.microsoft.com/office/drawing/2014/main" id="{0546DB04-7542-40F3-B166-C8E61AA3450E}"/>
              </a:ext>
            </a:extLst>
          </p:cNvPr>
          <p:cNvSpPr>
            <a:spLocks noGrp="1"/>
          </p:cNvSpPr>
          <p:nvPr>
            <p:ph type="title"/>
          </p:nvPr>
        </p:nvSpPr>
        <p:spPr/>
        <p:txBody>
          <a:bodyPr/>
          <a:lstStyle/>
          <a:p>
            <a:r>
              <a:rPr lang="fi-FI" dirty="0"/>
              <a:t>Katselmuksen sato</a:t>
            </a:r>
          </a:p>
        </p:txBody>
      </p:sp>
    </p:spTree>
    <p:extLst>
      <p:ext uri="{BB962C8B-B14F-4D97-AF65-F5344CB8AC3E}">
        <p14:creationId xmlns:p14="http://schemas.microsoft.com/office/powerpoint/2010/main" val="253442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BAC805A-2296-499A-9555-650605195B24}"/>
              </a:ext>
            </a:extLst>
          </p:cNvPr>
          <p:cNvSpPr>
            <a:spLocks noGrp="1"/>
          </p:cNvSpPr>
          <p:nvPr>
            <p:ph type="title"/>
          </p:nvPr>
        </p:nvSpPr>
        <p:spPr>
          <a:xfrm>
            <a:off x="612000" y="309600"/>
            <a:ext cx="10746000" cy="1108800"/>
          </a:xfrm>
        </p:spPr>
        <p:txBody>
          <a:bodyPr/>
          <a:lstStyle/>
          <a:p>
            <a:r>
              <a:rPr lang="fi-FI" dirty="0"/>
              <a:t>Katselmuksen sato</a:t>
            </a:r>
            <a:endParaRPr lang="fi-FI"/>
          </a:p>
        </p:txBody>
      </p:sp>
      <p:sp>
        <p:nvSpPr>
          <p:cNvPr id="8" name="Sisällön paikkamerkki 7">
            <a:extLst>
              <a:ext uri="{FF2B5EF4-FFF2-40B4-BE49-F238E27FC236}">
                <a16:creationId xmlns:a16="http://schemas.microsoft.com/office/drawing/2014/main" id="{D28FE6DD-62D8-41B9-AAB9-F9508419CE82}"/>
              </a:ext>
            </a:extLst>
          </p:cNvPr>
          <p:cNvSpPr>
            <a:spLocks noGrp="1"/>
          </p:cNvSpPr>
          <p:nvPr>
            <p:ph idx="1"/>
          </p:nvPr>
        </p:nvSpPr>
        <p:spPr>
          <a:xfrm>
            <a:off x="612000" y="1061558"/>
            <a:ext cx="10746000" cy="5656946"/>
          </a:xfrm>
        </p:spPr>
        <p:txBody>
          <a:bodyPr/>
          <a:lstStyle/>
          <a:p>
            <a:r>
              <a:rPr lang="fi-FI" sz="1600" dirty="0"/>
              <a:t>Merenkulun ympäristöverkosto täydennetään koordinaatioryhmälistaan</a:t>
            </a:r>
          </a:p>
          <a:p>
            <a:r>
              <a:rPr lang="fi-FI" sz="1600" dirty="0"/>
              <a:t>IMO – koordinaatioryhmät omaksi riviksi koordinaatioryhmälistaa</a:t>
            </a:r>
          </a:p>
          <a:p>
            <a:r>
              <a:rPr lang="fi-FI" sz="1600" dirty="0"/>
              <a:t>Päätöslauselmaraporteille asetetaan aikaraja </a:t>
            </a:r>
            <a:r>
              <a:rPr lang="fi-FI" sz="1600" dirty="0" err="1"/>
              <a:t>Traficomin</a:t>
            </a:r>
            <a:r>
              <a:rPr lang="fi-FI" sz="1600" dirty="0"/>
              <a:t> ja </a:t>
            </a:r>
            <a:r>
              <a:rPr lang="fi-FI" sz="1600" dirty="0" err="1"/>
              <a:t>LVM:n</a:t>
            </a:r>
            <a:r>
              <a:rPr lang="fi-FI" sz="1600" dirty="0"/>
              <a:t> kesken (ehkä 4 kk:tta)</a:t>
            </a:r>
          </a:p>
          <a:p>
            <a:r>
              <a:rPr lang="fi-FI" sz="1600" dirty="0"/>
              <a:t>KV-vaikuttamisen prosessikaavio tehdään alaprosessiksi ”hirviökaavioon”</a:t>
            </a:r>
          </a:p>
          <a:p>
            <a:r>
              <a:rPr lang="fi-FI" sz="1600" dirty="0"/>
              <a:t>Resurssien ohentumista </a:t>
            </a:r>
            <a:r>
              <a:rPr lang="fi-FI" sz="1600" dirty="0" err="1"/>
              <a:t>ELYillä</a:t>
            </a:r>
            <a:r>
              <a:rPr lang="fi-FI" sz="1600" dirty="0"/>
              <a:t> (valvonta) ja </a:t>
            </a:r>
            <a:r>
              <a:rPr lang="fi-FI" sz="1600" dirty="0" err="1"/>
              <a:t>Traficomilla</a:t>
            </a:r>
            <a:r>
              <a:rPr lang="fi-FI" sz="1600" dirty="0"/>
              <a:t>, SM:n pelastusosastolle uusi resurssi, paljon organisaatiomuutoksia käynnissä</a:t>
            </a:r>
          </a:p>
          <a:p>
            <a:r>
              <a:rPr lang="fi-FI" sz="1600" dirty="0"/>
              <a:t>Siirrytään käyttämään rantavaltio termiä rannikkovaltion sijaan</a:t>
            </a:r>
          </a:p>
          <a:p>
            <a:r>
              <a:rPr lang="fi-FI" sz="1600" dirty="0"/>
              <a:t>Selvitetään merenkulkukoulutukseen liittyvät pakotteet (Venäjä) (</a:t>
            </a:r>
            <a:r>
              <a:rPr lang="fi-FI" sz="1600" dirty="0" err="1"/>
              <a:t>OKM+Traficom+LVM</a:t>
            </a:r>
            <a:r>
              <a:rPr lang="fi-FI" sz="1600" dirty="0"/>
              <a:t>)</a:t>
            </a:r>
          </a:p>
          <a:p>
            <a:r>
              <a:rPr lang="fi-FI" sz="1600" dirty="0"/>
              <a:t>Tiedonkeruu merenkulun ympäristönsuojelurikkomusten määrästä ja merenkulun muiden säännöstön rikkomuksista (esitutkinta + tuomioistuimet)</a:t>
            </a:r>
          </a:p>
          <a:p>
            <a:r>
              <a:rPr lang="fi-FI" sz="1600" dirty="0"/>
              <a:t>Alusliikenteen poikkeamaraportointi suhteessa </a:t>
            </a:r>
            <a:r>
              <a:rPr lang="fi-FI" sz="1600" dirty="0" err="1"/>
              <a:t>Safe</a:t>
            </a:r>
            <a:r>
              <a:rPr lang="fi-FI" sz="1600" dirty="0"/>
              <a:t> </a:t>
            </a:r>
            <a:r>
              <a:rPr lang="fi-FI" sz="1600" dirty="0" err="1"/>
              <a:t>Sea</a:t>
            </a:r>
            <a:r>
              <a:rPr lang="fi-FI" sz="1600" dirty="0"/>
              <a:t> Net ilmoituksiin</a:t>
            </a:r>
          </a:p>
          <a:p>
            <a:r>
              <a:rPr lang="fi-FI" sz="1600" dirty="0"/>
              <a:t>Koordinaatiotaulukkoon täydennetään toimenpiteet</a:t>
            </a:r>
          </a:p>
          <a:p>
            <a:r>
              <a:rPr lang="fi-FI" sz="1600" dirty="0"/>
              <a:t>Aukinaiset poikkeamat 4 ja 6, GISIS riittävän hyvä – </a:t>
            </a:r>
            <a:r>
              <a:rPr lang="fi-FI" sz="1600" dirty="0" err="1"/>
              <a:t>excell</a:t>
            </a:r>
            <a:r>
              <a:rPr lang="fi-FI" sz="1600"/>
              <a:t> tarkastettava</a:t>
            </a:r>
            <a:endParaRPr lang="fi-FI" sz="1600" dirty="0"/>
          </a:p>
          <a:p>
            <a:endParaRPr lang="fi-FI" sz="1600" dirty="0"/>
          </a:p>
        </p:txBody>
      </p:sp>
      <p:sp>
        <p:nvSpPr>
          <p:cNvPr id="3" name="Päivämäärän paikkamerkki 2">
            <a:extLst>
              <a:ext uri="{FF2B5EF4-FFF2-40B4-BE49-F238E27FC236}">
                <a16:creationId xmlns:a16="http://schemas.microsoft.com/office/drawing/2014/main" id="{C81E5C33-79ED-4DFC-A8D6-3A317F3719FC}"/>
              </a:ext>
            </a:extLst>
          </p:cNvPr>
          <p:cNvSpPr>
            <a:spLocks noGrp="1"/>
          </p:cNvSpPr>
          <p:nvPr>
            <p:ph type="dt" sz="half" idx="10"/>
          </p:nvPr>
        </p:nvSpPr>
        <p:spPr/>
        <p:txBody>
          <a:bodyPr/>
          <a:lstStyle/>
          <a:p>
            <a:pPr>
              <a:defRPr/>
            </a:pPr>
            <a:fld id="{E848DC06-8BFE-425D-AE2A-FBB6D5741693}" type="datetime1">
              <a:rPr lang="fi-FI" smtClean="0"/>
              <a:t>16.10.2024</a:t>
            </a:fld>
            <a:endParaRPr lang="fi-FI"/>
          </a:p>
        </p:txBody>
      </p:sp>
      <p:sp>
        <p:nvSpPr>
          <p:cNvPr id="4" name="Dian numeron paikkamerkki 3">
            <a:extLst>
              <a:ext uri="{FF2B5EF4-FFF2-40B4-BE49-F238E27FC236}">
                <a16:creationId xmlns:a16="http://schemas.microsoft.com/office/drawing/2014/main" id="{1AA2ADE6-B4BA-4000-8ED0-65A440B59EC5}"/>
              </a:ext>
            </a:extLst>
          </p:cNvPr>
          <p:cNvSpPr>
            <a:spLocks noGrp="1"/>
          </p:cNvSpPr>
          <p:nvPr>
            <p:ph type="sldNum" sz="quarter" idx="12"/>
          </p:nvPr>
        </p:nvSpPr>
        <p:spPr/>
        <p:txBody>
          <a:bodyPr/>
          <a:lstStyle/>
          <a:p>
            <a:pPr>
              <a:defRPr/>
            </a:pPr>
            <a:fld id="{E97DE6E4-DC77-456C-872A-552B509F49AF}" type="slidenum">
              <a:rPr lang="fi-FI" smtClean="0"/>
              <a:pPr>
                <a:defRPr/>
              </a:pPr>
              <a:t>69</a:t>
            </a:fld>
            <a:endParaRPr lang="fi-FI"/>
          </a:p>
        </p:txBody>
      </p:sp>
    </p:spTree>
    <p:extLst>
      <p:ext uri="{BB962C8B-B14F-4D97-AF65-F5344CB8AC3E}">
        <p14:creationId xmlns:p14="http://schemas.microsoft.com/office/powerpoint/2010/main" val="3803306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FA6631-3A82-4DFB-BA37-DA8D711D1198}"/>
              </a:ext>
            </a:extLst>
          </p:cNvPr>
          <p:cNvSpPr>
            <a:spLocks noGrp="1"/>
          </p:cNvSpPr>
          <p:nvPr>
            <p:ph type="title"/>
          </p:nvPr>
        </p:nvSpPr>
        <p:spPr>
          <a:xfrm>
            <a:off x="612000" y="269100"/>
            <a:ext cx="10746000" cy="1108800"/>
          </a:xfrm>
        </p:spPr>
        <p:txBody>
          <a:bodyPr/>
          <a:lstStyle/>
          <a:p>
            <a:r>
              <a:rPr lang="fi-FI" sz="2800" dirty="0">
                <a:solidFill>
                  <a:schemeClr val="bg2">
                    <a:lumMod val="75000"/>
                  </a:schemeClr>
                </a:solidFill>
              </a:rPr>
              <a:t>Merenkulkuhallinnon kannalta olennaisten ulkoisten ja sisäisten asioiden muutokset 1</a:t>
            </a:r>
            <a:endParaRPr lang="fi-FI" dirty="0"/>
          </a:p>
        </p:txBody>
      </p:sp>
      <p:sp>
        <p:nvSpPr>
          <p:cNvPr id="3" name="Sisällön paikkamerkki 2">
            <a:extLst>
              <a:ext uri="{FF2B5EF4-FFF2-40B4-BE49-F238E27FC236}">
                <a16:creationId xmlns:a16="http://schemas.microsoft.com/office/drawing/2014/main" id="{DC836F7C-15B4-45C2-869C-6B4F3C1CBE1B}"/>
              </a:ext>
            </a:extLst>
          </p:cNvPr>
          <p:cNvSpPr>
            <a:spLocks noGrp="1"/>
          </p:cNvSpPr>
          <p:nvPr>
            <p:ph idx="1"/>
          </p:nvPr>
        </p:nvSpPr>
        <p:spPr>
          <a:xfrm>
            <a:off x="612000" y="1377900"/>
            <a:ext cx="10968000" cy="4437275"/>
          </a:xfrm>
        </p:spPr>
        <p:txBody>
          <a:bodyPr vert="horz" lIns="91440" tIns="45720" rIns="91440" bIns="45720" numCol="1" rtlCol="0" anchor="t">
            <a:noAutofit/>
          </a:bodyPr>
          <a:lstStyle/>
          <a:p>
            <a:pPr>
              <a:lnSpc>
                <a:spcPct val="112999"/>
              </a:lnSpc>
            </a:pPr>
            <a:r>
              <a:rPr lang="fi-FI" sz="1400" dirty="0">
                <a:ea typeface="Verdana"/>
                <a:cs typeface="Verdana"/>
              </a:rPr>
              <a:t>OTKES: EU:n ja IMO:n merionnettomuutta koskevien säädösten yhdenmukaistuminen, kansallisen merionnettomuusilmoittamisen järjestelmäkehitys etenee ja ulkopuolisten asiantuntijoiden rooli korostuu. </a:t>
            </a:r>
            <a:r>
              <a:rPr lang="fi-FI" sz="1400" i="1" dirty="0">
                <a:highlight>
                  <a:srgbClr val="FFFF00"/>
                </a:highlight>
                <a:ea typeface="Verdana"/>
                <a:cs typeface="Verdana"/>
              </a:rPr>
              <a:t>Eri toimijoiden välistä sujuvaa yhteistoimintaa on edelleen kehitettävä onnettomuuksien tutkinnan nopean aloittamisen sekä vaativissa olosuhteissa tapahtuvan paikka- ja teknisen tutkinnan varmistamiseksi.</a:t>
            </a:r>
            <a:r>
              <a:rPr lang="fi-FI" sz="1400" dirty="0">
                <a:ea typeface="Verdana"/>
                <a:cs typeface="Verdana"/>
              </a:rPr>
              <a:t> </a:t>
            </a:r>
          </a:p>
          <a:p>
            <a:r>
              <a:rPr lang="fi-FI" sz="1400" dirty="0"/>
              <a:t>ELY-keskusten ympäristölupavalvontatehtävät tulevaisuudessa osa valtakunnallista Lupa-, ohjaus- ja valvontavirastoa </a:t>
            </a:r>
          </a:p>
          <a:p>
            <a:pPr marL="269875" indent="-269875"/>
            <a:r>
              <a:rPr lang="fi-FI" sz="1400" dirty="0"/>
              <a:t>Traficom: Julkisen talouden säästötavoitteiden vaikuttavuus valtiotyönantajan houkuttelevuuteen. Alkuvuoden poliittisten lakkojen vaikutus merenkulkusektorille ja satamille oli merkittävä. Merenkulkijoiden saatavuus ja merenkulkuammattien houkuttelevuus nuorten keskuudessa heikko. Uuden sukupolven (S-100) tuotteiden ja palveluiden edistyminen kiihtynyt ja se edesauttaa merenkulun digitalisaation ja autonomisen merenkulun etenemistä. </a:t>
            </a:r>
          </a:p>
          <a:p>
            <a:pPr marL="269875" indent="-269875"/>
            <a:r>
              <a:rPr lang="fi-FI" sz="1400" dirty="0"/>
              <a:t>STM: merenkulkijoiden terveyttä ja merimieslääkäreitä koskevan lainsäädännön ajantasaistaminen</a:t>
            </a:r>
            <a:endParaRPr lang="fi-FI" sz="1400" dirty="0">
              <a:ea typeface="Verdana"/>
              <a:cs typeface="Verdana"/>
            </a:endParaRPr>
          </a:p>
          <a:p>
            <a:pPr marL="269875" indent="-269875"/>
            <a:r>
              <a:rPr lang="fi-FI" sz="1400" dirty="0"/>
              <a:t>LVM: Turvallisuus (esim. kyberturvallisuusuhkat, merikaapelit) ja varautuminen sekä ympäristöriskit (varjolaivasto) korostuvat globaalissa ja Itämeren kiristyneessä tilanteessa. Merenkulkuhallinnon tuottavuuden parantaminen korostuu Suomen taloustilanteessa. Keinoina esim. tuottavuusohjelma, tässä hankkeessa laaditut linjaukset, hallinnon digitalisaatio ja yhteistyön tiivistäminen. Kestävyys (ympäristö ja ilmastonmuutos, sosiaalinen kestävyys), mm. EU:n ilmastosääntelyn täytäntöönpano. Digitaalinen ja vihreä transformaatio etenee. Arctian omistajaohjauksen siirto </a:t>
            </a:r>
            <a:r>
              <a:rPr lang="fi-FI" sz="1400" dirty="0" err="1"/>
              <a:t>VNKsta</a:t>
            </a:r>
            <a:r>
              <a:rPr lang="fi-FI" sz="1400" dirty="0"/>
              <a:t> </a:t>
            </a:r>
            <a:r>
              <a:rPr lang="fi-FI" sz="1400" dirty="0" err="1"/>
              <a:t>LVMöön</a:t>
            </a:r>
            <a:r>
              <a:rPr lang="fi-FI" sz="1400" dirty="0"/>
              <a:t> (huoltovarmuus).</a:t>
            </a:r>
            <a:endParaRPr lang="fi-FI" sz="1400" dirty="0">
              <a:ea typeface="Verdana"/>
              <a:cs typeface="Verdana"/>
            </a:endParaRPr>
          </a:p>
          <a:p>
            <a:pPr marL="0" indent="0">
              <a:lnSpc>
                <a:spcPct val="112999"/>
              </a:lnSpc>
              <a:buNone/>
            </a:pPr>
            <a:endParaRPr lang="fi-FI" sz="1400" dirty="0">
              <a:ea typeface="Verdana"/>
              <a:cs typeface="Verdana"/>
            </a:endParaRPr>
          </a:p>
          <a:p>
            <a:pPr marL="269875" indent="-269875">
              <a:lnSpc>
                <a:spcPct val="112999"/>
              </a:lnSpc>
            </a:pPr>
            <a:endParaRPr lang="fi-FI" sz="1400" dirty="0">
              <a:ea typeface="Verdana"/>
              <a:cs typeface="Verdana"/>
            </a:endParaRPr>
          </a:p>
        </p:txBody>
      </p:sp>
      <p:sp>
        <p:nvSpPr>
          <p:cNvPr id="4" name="Päivämäärän paikkamerkki 3">
            <a:extLst>
              <a:ext uri="{FF2B5EF4-FFF2-40B4-BE49-F238E27FC236}">
                <a16:creationId xmlns:a16="http://schemas.microsoft.com/office/drawing/2014/main" id="{1842AE5A-A7B5-4586-B211-DBFAE0373BD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1AC4C50-F814-4964-A23D-D9AB755C57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516888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24CF3675-A21B-4CA8-B747-D8BD5D62F8BF}"/>
              </a:ext>
            </a:extLst>
          </p:cNvPr>
          <p:cNvSpPr>
            <a:spLocks noGrp="1"/>
          </p:cNvSpPr>
          <p:nvPr>
            <p:ph type="pic" sz="quarter" idx="17"/>
          </p:nvPr>
        </p:nvSpPr>
        <p:spPr/>
        <p:txBody>
          <a:bodyPr/>
          <a:lstStyle/>
          <a:p>
            <a:endParaRPr lang="fi-FI"/>
          </a:p>
        </p:txBody>
      </p:sp>
      <p:sp>
        <p:nvSpPr>
          <p:cNvPr id="6" name="Otsikko 5">
            <a:extLst>
              <a:ext uri="{FF2B5EF4-FFF2-40B4-BE49-F238E27FC236}">
                <a16:creationId xmlns:a16="http://schemas.microsoft.com/office/drawing/2014/main" id="{455A02FF-5536-43C8-A090-A685C97A16F6}"/>
              </a:ext>
            </a:extLst>
          </p:cNvPr>
          <p:cNvSpPr>
            <a:spLocks noGrp="1"/>
          </p:cNvSpPr>
          <p:nvPr>
            <p:ph type="ctrTitle"/>
          </p:nvPr>
        </p:nvSpPr>
        <p:spPr/>
        <p:txBody>
          <a:bodyPr/>
          <a:lstStyle/>
          <a:p>
            <a:r>
              <a:rPr lang="fi-FI" dirty="0"/>
              <a:t>Mahdolliset muutostarpeet linjauksiin</a:t>
            </a:r>
            <a:br>
              <a:rPr lang="fi-FI" dirty="0"/>
            </a:br>
            <a:endParaRPr lang="fi-FI" dirty="0"/>
          </a:p>
        </p:txBody>
      </p:sp>
      <p:sp>
        <p:nvSpPr>
          <p:cNvPr id="3" name="Päivämäärän paikkamerkki 2">
            <a:extLst>
              <a:ext uri="{FF2B5EF4-FFF2-40B4-BE49-F238E27FC236}">
                <a16:creationId xmlns:a16="http://schemas.microsoft.com/office/drawing/2014/main" id="{6714A123-D6F7-4D49-AFB6-AD4E0FB4EB30}"/>
              </a:ext>
            </a:extLst>
          </p:cNvPr>
          <p:cNvSpPr>
            <a:spLocks noGrp="1"/>
          </p:cNvSpPr>
          <p:nvPr>
            <p:ph type="dt" sz="half" idx="14"/>
          </p:nvPr>
        </p:nvSpPr>
        <p:spPr/>
        <p:txBody>
          <a:bodyPr/>
          <a:lstStyle/>
          <a:p>
            <a:pPr>
              <a:defRPr/>
            </a:pPr>
            <a:fld id="{E848DC06-8BFE-425D-AE2A-FBB6D5741693}" type="datetime1">
              <a:rPr lang="fi-FI" smtClean="0"/>
              <a:t>16.10.2024</a:t>
            </a:fld>
            <a:endParaRPr lang="fi-FI"/>
          </a:p>
        </p:txBody>
      </p:sp>
      <p:sp>
        <p:nvSpPr>
          <p:cNvPr id="4" name="Dian numeron paikkamerkki 3">
            <a:extLst>
              <a:ext uri="{FF2B5EF4-FFF2-40B4-BE49-F238E27FC236}">
                <a16:creationId xmlns:a16="http://schemas.microsoft.com/office/drawing/2014/main" id="{CE849713-7B76-4A26-B272-C0C978C9BA0B}"/>
              </a:ext>
            </a:extLst>
          </p:cNvPr>
          <p:cNvSpPr>
            <a:spLocks noGrp="1"/>
          </p:cNvSpPr>
          <p:nvPr>
            <p:ph type="sldNum" sz="quarter" idx="16"/>
          </p:nvPr>
        </p:nvSpPr>
        <p:spPr/>
        <p:txBody>
          <a:bodyPr/>
          <a:lstStyle/>
          <a:p>
            <a:pPr>
              <a:defRPr/>
            </a:pPr>
            <a:fld id="{E97DE6E4-DC77-456C-872A-552B509F49AF}" type="slidenum">
              <a:rPr lang="fi-FI" smtClean="0"/>
              <a:pPr>
                <a:defRPr/>
              </a:pPr>
              <a:t>70</a:t>
            </a:fld>
            <a:endParaRPr lang="fi-FI"/>
          </a:p>
        </p:txBody>
      </p:sp>
      <p:sp>
        <p:nvSpPr>
          <p:cNvPr id="9" name="Tekstin paikkamerkki 8">
            <a:extLst>
              <a:ext uri="{FF2B5EF4-FFF2-40B4-BE49-F238E27FC236}">
                <a16:creationId xmlns:a16="http://schemas.microsoft.com/office/drawing/2014/main" id="{8C9CEE05-164B-43C8-ACCC-80F8A4BF7E52}"/>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39485697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1BAC805A-2296-499A-9555-650605195B24}"/>
              </a:ext>
            </a:extLst>
          </p:cNvPr>
          <p:cNvSpPr>
            <a:spLocks noGrp="1"/>
          </p:cNvSpPr>
          <p:nvPr>
            <p:ph type="title"/>
          </p:nvPr>
        </p:nvSpPr>
        <p:spPr/>
        <p:txBody>
          <a:bodyPr/>
          <a:lstStyle/>
          <a:p>
            <a:r>
              <a:rPr lang="fi-FI" dirty="0"/>
              <a:t>Mahdolliset muutostarpeet linjauksiin</a:t>
            </a:r>
          </a:p>
        </p:txBody>
      </p:sp>
      <p:sp>
        <p:nvSpPr>
          <p:cNvPr id="8" name="Sisällön paikkamerkki 7">
            <a:extLst>
              <a:ext uri="{FF2B5EF4-FFF2-40B4-BE49-F238E27FC236}">
                <a16:creationId xmlns:a16="http://schemas.microsoft.com/office/drawing/2014/main" id="{D28FE6DD-62D8-41B9-AAB9-F9508419CE82}"/>
              </a:ext>
            </a:extLst>
          </p:cNvPr>
          <p:cNvSpPr>
            <a:spLocks noGrp="1"/>
          </p:cNvSpPr>
          <p:nvPr>
            <p:ph idx="1"/>
          </p:nvPr>
        </p:nvSpPr>
        <p:spPr/>
        <p:txBody>
          <a:bodyPr/>
          <a:lstStyle/>
          <a:p>
            <a:r>
              <a:rPr lang="fi-FI" dirty="0"/>
              <a:t>Onko linjauksissa  merkittäviä muutostarpeita K/E</a:t>
            </a:r>
          </a:p>
          <a:p>
            <a:endParaRPr lang="fi-FI" dirty="0"/>
          </a:p>
          <a:p>
            <a:r>
              <a:rPr lang="fi-FI" dirty="0"/>
              <a:t>Katselmointiraporttiin kirjattavat huomiot:</a:t>
            </a:r>
          </a:p>
          <a:p>
            <a:pPr lvl="1"/>
            <a:r>
              <a:rPr lang="fi-FI" dirty="0"/>
              <a:t>Traficom johtaa tulevina vuosina katselmointia ja tuo muutostarpeen liikenne- ja viestintäministeriön tietoon silloituksen (ministeriön kirjaamon) kautta. Asia käsitellään ministeriön johtoryhmäprosessin kautta, mikäli se vaatii linjausjulkaisun päivittämistä. </a:t>
            </a:r>
          </a:p>
          <a:p>
            <a:pPr lvl="1"/>
            <a:r>
              <a:rPr lang="fi-FI" dirty="0"/>
              <a:t>Seuraavan vuoden katselmuksen agenda: Pääpaino mahdollisten IMO IMSAS-havaintojen korjaamisessa.</a:t>
            </a:r>
          </a:p>
          <a:p>
            <a:pPr lvl="1"/>
            <a:r>
              <a:rPr lang="fi-FI" dirty="0"/>
              <a:t>. . .</a:t>
            </a:r>
          </a:p>
          <a:p>
            <a:pPr lvl="1"/>
            <a:endParaRPr lang="fi-FI" dirty="0"/>
          </a:p>
          <a:p>
            <a:endParaRPr lang="fi-FI" dirty="0"/>
          </a:p>
          <a:p>
            <a:endParaRPr lang="fi-FI" dirty="0"/>
          </a:p>
        </p:txBody>
      </p:sp>
      <p:sp>
        <p:nvSpPr>
          <p:cNvPr id="3" name="Päivämäärän paikkamerkki 2">
            <a:extLst>
              <a:ext uri="{FF2B5EF4-FFF2-40B4-BE49-F238E27FC236}">
                <a16:creationId xmlns:a16="http://schemas.microsoft.com/office/drawing/2014/main" id="{C81E5C33-79ED-4DFC-A8D6-3A317F3719FC}"/>
              </a:ext>
            </a:extLst>
          </p:cNvPr>
          <p:cNvSpPr>
            <a:spLocks noGrp="1"/>
          </p:cNvSpPr>
          <p:nvPr>
            <p:ph type="dt" sz="half" idx="10"/>
          </p:nvPr>
        </p:nvSpPr>
        <p:spPr/>
        <p:txBody>
          <a:bodyPr/>
          <a:lstStyle/>
          <a:p>
            <a:pPr>
              <a:defRPr/>
            </a:pPr>
            <a:fld id="{E848DC06-8BFE-425D-AE2A-FBB6D5741693}" type="datetime1">
              <a:rPr lang="fi-FI" smtClean="0"/>
              <a:t>16.10.2024</a:t>
            </a:fld>
            <a:endParaRPr lang="fi-FI"/>
          </a:p>
        </p:txBody>
      </p:sp>
      <p:sp>
        <p:nvSpPr>
          <p:cNvPr id="4" name="Dian numeron paikkamerkki 3">
            <a:extLst>
              <a:ext uri="{FF2B5EF4-FFF2-40B4-BE49-F238E27FC236}">
                <a16:creationId xmlns:a16="http://schemas.microsoft.com/office/drawing/2014/main" id="{1AA2ADE6-B4BA-4000-8ED0-65A440B59EC5}"/>
              </a:ext>
            </a:extLst>
          </p:cNvPr>
          <p:cNvSpPr>
            <a:spLocks noGrp="1"/>
          </p:cNvSpPr>
          <p:nvPr>
            <p:ph type="sldNum" sz="quarter" idx="12"/>
          </p:nvPr>
        </p:nvSpPr>
        <p:spPr/>
        <p:txBody>
          <a:bodyPr/>
          <a:lstStyle/>
          <a:p>
            <a:pPr>
              <a:defRPr/>
            </a:pPr>
            <a:fld id="{E97DE6E4-DC77-456C-872A-552B509F49AF}" type="slidenum">
              <a:rPr lang="fi-FI" smtClean="0"/>
              <a:pPr>
                <a:defRPr/>
              </a:pPr>
              <a:t>71</a:t>
            </a:fld>
            <a:endParaRPr lang="fi-FI"/>
          </a:p>
        </p:txBody>
      </p:sp>
    </p:spTree>
    <p:extLst>
      <p:ext uri="{BB962C8B-B14F-4D97-AF65-F5344CB8AC3E}">
        <p14:creationId xmlns:p14="http://schemas.microsoft.com/office/powerpoint/2010/main" val="872956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AAF423-C4ED-4F07-8CC1-DA5761BDEBEB}"/>
              </a:ext>
            </a:extLst>
          </p:cNvPr>
          <p:cNvSpPr>
            <a:spLocks noGrp="1"/>
          </p:cNvSpPr>
          <p:nvPr>
            <p:ph type="title"/>
          </p:nvPr>
        </p:nvSpPr>
        <p:spPr/>
        <p:txBody>
          <a:bodyPr/>
          <a:lstStyle/>
          <a:p>
            <a:r>
              <a:rPr lang="fi-FI" dirty="0"/>
              <a:t>6. Mahdolliset muutostarpeet linjauksiin</a:t>
            </a:r>
            <a:br>
              <a:rPr lang="fi-FI" dirty="0"/>
            </a:br>
            <a:endParaRPr lang="fi-FI" dirty="0"/>
          </a:p>
        </p:txBody>
      </p:sp>
      <p:sp>
        <p:nvSpPr>
          <p:cNvPr id="3" name="Sisällön paikkamerkki 2">
            <a:extLst>
              <a:ext uri="{FF2B5EF4-FFF2-40B4-BE49-F238E27FC236}">
                <a16:creationId xmlns:a16="http://schemas.microsoft.com/office/drawing/2014/main" id="{F9E05628-592B-4E6A-97E1-AB434AB4C0C3}"/>
              </a:ext>
            </a:extLst>
          </p:cNvPr>
          <p:cNvSpPr>
            <a:spLocks noGrp="1"/>
          </p:cNvSpPr>
          <p:nvPr>
            <p:ph idx="1"/>
          </p:nvPr>
        </p:nvSpPr>
        <p:spPr/>
        <p:txBody>
          <a:bodyPr/>
          <a:lstStyle/>
          <a:p>
            <a:pPr marL="0" indent="0">
              <a:buNone/>
            </a:pPr>
            <a:r>
              <a:rPr lang="fi-FI" dirty="0"/>
              <a:t>Mahdolliset muutostarpeet linjauksiin, tämän asiakohdan fasilitoi puheenjohtaja. Hän toteaa, että pienten asioiden takia ei kannata julkaisua muuttaa, mutta itse muutosmekanismi tulee käydä läpi, jotta kaikki pienetkin muutokset näkyvät katselmoinneissa ja seuraavat mukana, kunnes linjauspaperi päivitetään.</a:t>
            </a:r>
          </a:p>
          <a:p>
            <a:pPr marL="0" indent="0">
              <a:buNone/>
            </a:pPr>
            <a:r>
              <a:rPr lang="fi-FI" dirty="0"/>
              <a:t>Menettely: Otetaan pienetkin muutostarpeet katselmointiraporttiin. </a:t>
            </a:r>
            <a:r>
              <a:rPr lang="fi-FI" dirty="0" err="1"/>
              <a:t>Traficom</a:t>
            </a:r>
            <a:r>
              <a:rPr lang="fi-FI" dirty="0"/>
              <a:t> johtaa tulevina vuosina katselmointia ja tuo muutostarpeen liikenne- ja viestintäministeriön tietoon silloituksen (ministeriön kirjaamon) kautta. Asia käsitellään ministeriön johtoryhmäprosessin kautta, mikäli se vaatii linjausjulkaisun päivittämistä. </a:t>
            </a:r>
          </a:p>
          <a:p>
            <a:pPr marL="0" indent="0">
              <a:buNone/>
            </a:pPr>
            <a:r>
              <a:rPr lang="fi-FI" dirty="0"/>
              <a:t>Seuraavan vuoden katselmuksen agenda: Pääpaino mahdollisten IMO IMSAS-havaintojen korjaamisessa.</a:t>
            </a:r>
          </a:p>
          <a:p>
            <a:endParaRPr lang="fi-FI" dirty="0"/>
          </a:p>
        </p:txBody>
      </p:sp>
      <p:sp>
        <p:nvSpPr>
          <p:cNvPr id="4" name="Päivämäärän paikkamerkki 3">
            <a:extLst>
              <a:ext uri="{FF2B5EF4-FFF2-40B4-BE49-F238E27FC236}">
                <a16:creationId xmlns:a16="http://schemas.microsoft.com/office/drawing/2014/main" id="{39DE1D2F-853E-4291-B49D-BB07EE7F114E}"/>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FD5BC32-52E3-47F9-BDB0-20A0E057E4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uorakulmio 5">
            <a:extLst>
              <a:ext uri="{FF2B5EF4-FFF2-40B4-BE49-F238E27FC236}">
                <a16:creationId xmlns:a16="http://schemas.microsoft.com/office/drawing/2014/main" id="{BED8441A-C6EA-40BD-9483-96C893BD4A17}"/>
              </a:ext>
            </a:extLst>
          </p:cNvPr>
          <p:cNvSpPr/>
          <p:nvPr/>
        </p:nvSpPr>
        <p:spPr>
          <a:xfrm>
            <a:off x="11128322" y="239329"/>
            <a:ext cx="962025"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t">
            <a:noAutofit/>
          </a:bodyPr>
          <a:lstStyle/>
          <a:p>
            <a:pPr algn="ctr"/>
            <a:r>
              <a:rPr lang="fi-FI" dirty="0">
                <a:solidFill>
                  <a:schemeClr val="bg1"/>
                </a:solidFill>
                <a:latin typeface="+mj-lt"/>
              </a:rPr>
              <a:t>Tämä on ohje</a:t>
            </a:r>
          </a:p>
        </p:txBody>
      </p:sp>
    </p:spTree>
    <p:extLst>
      <p:ext uri="{BB962C8B-B14F-4D97-AF65-F5344CB8AC3E}">
        <p14:creationId xmlns:p14="http://schemas.microsoft.com/office/powerpoint/2010/main" val="2999006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A210DCCA-1E23-4BA8-80AB-F8E7E2668920}"/>
              </a:ext>
            </a:extLst>
          </p:cNvPr>
          <p:cNvSpPr>
            <a:spLocks noGrp="1"/>
          </p:cNvSpPr>
          <p:nvPr>
            <p:ph type="ctrTitle"/>
          </p:nvPr>
        </p:nvSpPr>
        <p:spPr>
          <a:xfrm>
            <a:off x="601664" y="638626"/>
            <a:ext cx="4172043" cy="1127126"/>
          </a:xfrm>
        </p:spPr>
        <p:txBody>
          <a:bodyPr/>
          <a:lstStyle/>
          <a:p>
            <a:r>
              <a:rPr lang="fi-FI" dirty="0"/>
              <a:t>Kiitos</a:t>
            </a:r>
          </a:p>
        </p:txBody>
      </p:sp>
      <p:pic>
        <p:nvPicPr>
          <p:cNvPr id="10" name="Kuvan paikkamerkki 9">
            <a:extLst>
              <a:ext uri="{FF2B5EF4-FFF2-40B4-BE49-F238E27FC236}">
                <a16:creationId xmlns:a16="http://schemas.microsoft.com/office/drawing/2014/main" id="{4F92B7B5-1399-4215-A28A-4900AE51DCE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p:pic>
      <p:sp>
        <p:nvSpPr>
          <p:cNvPr id="4" name="Päivämäärän paikkamerkki 3">
            <a:extLst>
              <a:ext uri="{FF2B5EF4-FFF2-40B4-BE49-F238E27FC236}">
                <a16:creationId xmlns:a16="http://schemas.microsoft.com/office/drawing/2014/main" id="{FED1E1F9-5D67-4D91-AA7F-B70352F578D8}"/>
              </a:ext>
            </a:extLst>
          </p:cNvPr>
          <p:cNvSpPr>
            <a:spLocks noGrp="1"/>
          </p:cNvSpPr>
          <p:nvPr>
            <p:ph type="dt" sz="half"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AAFFDF0-E24B-434C-9EDD-5A001B4D4A8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872842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FA6631-3A82-4DFB-BA37-DA8D711D1198}"/>
              </a:ext>
            </a:extLst>
          </p:cNvPr>
          <p:cNvSpPr>
            <a:spLocks noGrp="1"/>
          </p:cNvSpPr>
          <p:nvPr>
            <p:ph type="title"/>
          </p:nvPr>
        </p:nvSpPr>
        <p:spPr>
          <a:xfrm>
            <a:off x="612000" y="164325"/>
            <a:ext cx="10746000" cy="1108800"/>
          </a:xfrm>
        </p:spPr>
        <p:txBody>
          <a:bodyPr/>
          <a:lstStyle/>
          <a:p>
            <a:r>
              <a:rPr lang="fi-FI" sz="2800" dirty="0">
                <a:solidFill>
                  <a:schemeClr val="bg2">
                    <a:lumMod val="75000"/>
                  </a:schemeClr>
                </a:solidFill>
              </a:rPr>
              <a:t>Merenkulkuhallinnon kannalta olennaisten ulkoisten ja sisäisten asioiden muutokset 2</a:t>
            </a:r>
            <a:endParaRPr lang="fi-FI" dirty="0"/>
          </a:p>
        </p:txBody>
      </p:sp>
      <p:sp>
        <p:nvSpPr>
          <p:cNvPr id="3" name="Sisällön paikkamerkki 2">
            <a:extLst>
              <a:ext uri="{FF2B5EF4-FFF2-40B4-BE49-F238E27FC236}">
                <a16:creationId xmlns:a16="http://schemas.microsoft.com/office/drawing/2014/main" id="{DC836F7C-15B4-45C2-869C-6B4F3C1CBE1B}"/>
              </a:ext>
            </a:extLst>
          </p:cNvPr>
          <p:cNvSpPr>
            <a:spLocks noGrp="1"/>
          </p:cNvSpPr>
          <p:nvPr>
            <p:ph idx="1"/>
          </p:nvPr>
        </p:nvSpPr>
        <p:spPr>
          <a:xfrm>
            <a:off x="612000" y="1128233"/>
            <a:ext cx="10746000" cy="4437275"/>
          </a:xfrm>
        </p:spPr>
        <p:txBody>
          <a:bodyPr vert="horz" lIns="91440" tIns="45720" rIns="91440" bIns="45720" numCol="1" rtlCol="0" anchor="t">
            <a:noAutofit/>
          </a:bodyPr>
          <a:lstStyle/>
          <a:p>
            <a:pPr marL="269875" indent="-269875"/>
            <a:r>
              <a:rPr lang="fi-FI" sz="1800" dirty="0"/>
              <a:t>YM: hallitusohjelmakirjaukset valtion aluehallinnon uudistuksesta (Valtion lupa-, ohjaus- ja valvontavirasto sekä elinvoimakeskukset) ja lupamenettelyjen kehittämisestä (Yhden luukun palvelujen hanke). </a:t>
            </a:r>
          </a:p>
          <a:p>
            <a:pPr marL="269875" indent="-269875"/>
            <a:r>
              <a:rPr lang="fi-FI" sz="1800" dirty="0"/>
              <a:t>IL: </a:t>
            </a:r>
            <a:r>
              <a:rPr lang="fi-FI" sz="1800" dirty="0">
                <a:highlight>
                  <a:srgbClr val="FFFF00"/>
                </a:highlight>
              </a:rPr>
              <a:t>Säätiedot suoraan käyttäjien järjestelmiin koneluettavia rajapintoja pitkin, esim. S100 kehittymine. Merituulivoiman rakentaminen merenkulun haasteena. Muutokset geopolitiikassa vaikuttavat palvelutarpeeseen ja tietojen avoimuuteen</a:t>
            </a:r>
            <a:r>
              <a:rPr lang="fi-FI" sz="1800" dirty="0"/>
              <a:t>.</a:t>
            </a:r>
            <a:endParaRPr lang="fi-FI" sz="1800" dirty="0">
              <a:ea typeface="Verdana"/>
              <a:cs typeface="Verdana"/>
            </a:endParaRPr>
          </a:p>
          <a:p>
            <a:pPr marL="269875" indent="-269875">
              <a:lnSpc>
                <a:spcPct val="112999"/>
              </a:lnSpc>
            </a:pPr>
            <a:r>
              <a:rPr lang="fi-FI" sz="1800" dirty="0">
                <a:ea typeface="Verdana"/>
                <a:cs typeface="Verdana"/>
              </a:rPr>
              <a:t>Väylävirasto: Suunnitteilla olevien merituulipuistojen yhteensovittaminen merenkulun ja erityisesti jäänmurron ja talvimerenkulun kanssa. Aluskaluston muutos ympäristösääntelyn ja vihreän siirtymän myötä. Digitaalisuuden lisääntyminen (</a:t>
            </a:r>
            <a:r>
              <a:rPr lang="fi-FI" sz="1800" dirty="0" err="1">
                <a:ea typeface="Verdana"/>
                <a:cs typeface="Verdana"/>
              </a:rPr>
              <a:t>esim</a:t>
            </a:r>
            <a:r>
              <a:rPr lang="fi-FI" sz="1800" dirty="0">
                <a:ea typeface="Verdana"/>
                <a:cs typeface="Verdana"/>
              </a:rPr>
              <a:t> merenkulun turvalaitteet, digitaalinen väyläkortti, painumalaskuri, simulaattorit). Geopoliittisen tilanteen muutokset, merelliseen infrastruktuuriin kohdistuvat turvallisuusuhat, merenkulun GNSS-häirintä. </a:t>
            </a:r>
            <a:r>
              <a:rPr lang="fi-FI" sz="1800" dirty="0" err="1">
                <a:ea typeface="Verdana"/>
                <a:cs typeface="Verdana"/>
              </a:rPr>
              <a:t>IALA:n</a:t>
            </a:r>
            <a:r>
              <a:rPr lang="fi-FI" sz="1800" dirty="0">
                <a:ea typeface="Verdana"/>
                <a:cs typeface="Verdana"/>
              </a:rPr>
              <a:t> muutos </a:t>
            </a:r>
            <a:r>
              <a:rPr lang="fi-FI" sz="1800" dirty="0" err="1">
                <a:ea typeface="Verdana"/>
                <a:cs typeface="Verdana"/>
              </a:rPr>
              <a:t>IGO:ksi</a:t>
            </a:r>
            <a:r>
              <a:rPr lang="fi-FI" sz="1800" dirty="0">
                <a:ea typeface="Verdana"/>
                <a:cs typeface="Verdana"/>
              </a:rPr>
              <a:t>.</a:t>
            </a:r>
          </a:p>
          <a:p>
            <a:pPr marL="269875" indent="-269875">
              <a:lnSpc>
                <a:spcPct val="112999"/>
              </a:lnSpc>
            </a:pPr>
            <a:r>
              <a:rPr lang="fi-FI" sz="1800" dirty="0">
                <a:ea typeface="Verdana"/>
                <a:cs typeface="Verdana"/>
              </a:rPr>
              <a:t>RVL: Venäjän öljykuljetuksiin käytettävä aluskalusto on aiempaa vanhempaa eikä miehistön navigointikokemuksesta Itämerellä ole tietoa. Aluksien omistussuhteet ja vakuutustiedot ovat epäselviä (</a:t>
            </a:r>
            <a:r>
              <a:rPr lang="fi-FI" sz="1800" dirty="0" err="1">
                <a:ea typeface="Verdana"/>
                <a:cs typeface="Verdana"/>
              </a:rPr>
              <a:t>varjolaivasto</a:t>
            </a:r>
            <a:r>
              <a:rPr lang="fi-FI" sz="1800" dirty="0">
                <a:ea typeface="Verdana"/>
                <a:cs typeface="Verdana"/>
              </a:rPr>
              <a:t>). </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1842AE5A-A7B5-4586-B211-DBFAE0373BD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1AC4C50-F814-4964-A23D-D9AB755C57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962200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C7BCE9-B745-4B96-B298-F488E33E8C6B}"/>
              </a:ext>
            </a:extLst>
          </p:cNvPr>
          <p:cNvSpPr>
            <a:spLocks noGrp="1"/>
          </p:cNvSpPr>
          <p:nvPr>
            <p:ph type="title"/>
          </p:nvPr>
        </p:nvSpPr>
        <p:spPr/>
        <p:txBody>
          <a:bodyPr/>
          <a:lstStyle/>
          <a:p>
            <a:r>
              <a:rPr lang="fi-FI" dirty="0">
                <a:ea typeface="Verdana"/>
                <a:cs typeface="Verdana"/>
              </a:rPr>
              <a:t>Merenkulkuhallinnon kannalta olennaisten ulkoisten ja sisäisten asioiden muutokset 3</a:t>
            </a:r>
            <a:endParaRPr lang="fi-FI" b="0" dirty="0">
              <a:ea typeface="Verdana"/>
              <a:cs typeface="Verdana"/>
            </a:endParaRPr>
          </a:p>
          <a:p>
            <a:endParaRPr lang="fi-FI" dirty="0">
              <a:ea typeface="Verdana"/>
              <a:cs typeface="Verdana"/>
            </a:endParaRPr>
          </a:p>
        </p:txBody>
      </p:sp>
      <p:sp>
        <p:nvSpPr>
          <p:cNvPr id="3" name="Sisällön paikkamerkki 2">
            <a:extLst>
              <a:ext uri="{FF2B5EF4-FFF2-40B4-BE49-F238E27FC236}">
                <a16:creationId xmlns:a16="http://schemas.microsoft.com/office/drawing/2014/main" id="{EDC606BC-9695-4F11-B111-159016A58960}"/>
              </a:ext>
            </a:extLst>
          </p:cNvPr>
          <p:cNvSpPr>
            <a:spLocks noGrp="1"/>
          </p:cNvSpPr>
          <p:nvPr>
            <p:ph idx="1"/>
          </p:nvPr>
        </p:nvSpPr>
        <p:spPr/>
        <p:txBody>
          <a:bodyPr vert="horz" lIns="91440" tIns="45720" rIns="91440" bIns="45720" rtlCol="0" anchor="t">
            <a:noAutofit/>
          </a:bodyPr>
          <a:lstStyle/>
          <a:p>
            <a:pPr marL="269875" indent="-269875"/>
            <a:r>
              <a:rPr lang="fi-FI" sz="1600" dirty="0">
                <a:ea typeface="Verdana"/>
                <a:cs typeface="Verdana"/>
              </a:rPr>
              <a:t>RVL: Turvallisuusympäristön muutokset saattavat vaikuttaa myös meriliikenteeseen liittyviin uhkakuviin ja riskeihin. Muuttuneessa maailmantilanteessa ei voida myöskään kokonaan sulkea pois tahallista alusonnettomuutta tai aluksien paikannuslaitteiden häirintää Itämerellä. Esimerkiksi aiheutettu suuronnettomuus sitoisi laajasti viranomaisvoimia sekä aiheuttaisi merkittävän ympäristökatastrofin sekä mahdollisesti estäisi onnettomuusalueella olevan väylästön käytön. Myös tahalliset iskut ja sabotaasi merelliseen kriittiseen infrastruktuuriin aluevesillä ja talousvyöhykkeellä voivat rajoittaa merialueiden käyttämistä ja kasvattaa siten merellisten onnettomuuksien riskiä.</a:t>
            </a:r>
          </a:p>
          <a:p>
            <a:pPr marL="269875" indent="-269875"/>
            <a:r>
              <a:rPr lang="fi-FI" sz="1600" dirty="0" err="1">
                <a:ea typeface="Verdana"/>
                <a:cs typeface="Verdana"/>
              </a:rPr>
              <a:t>AVI:t</a:t>
            </a:r>
            <a:r>
              <a:rPr lang="fi-FI" sz="1600" dirty="0">
                <a:ea typeface="Verdana"/>
                <a:cs typeface="Verdana"/>
              </a:rPr>
              <a:t> Hallituksen esitys valtion aluehallinnon uudistuksesta lähti laajalle lausuntokierrokselle 20. kesäkuuta. Valtion aluehallinnon uudistus koskettaa yhdeksää eri ministeriötä ja 27:ää virastoa, joissa työskentelee noin 4600 ihmistä. Uudistuksessa luodaan uusi Lupa- ja valvontavirasto. Se vastaa lainsäädännön toimeenpano-, ohjaus-, lupa-, rekisteröinti- ja valvontatehtävistä sekä yleisen edun valvonnasta. Viraston tehtävänä on turvata perusoikeuksia ja oikeusturvaa vuorovaikutuksessa alueiden kanssa. Lupa- ja valvontavirastolla on viisi toimialaa: sosiaali- ja terveys, varhaiskasvatus, koulutus ja kulttuuri, ympäristö, työsuojelu sekä pelastustoimi- ja varautuminen. Virastolla on valtakunnallinen toimivalta. </a:t>
            </a:r>
          </a:p>
          <a:p>
            <a:pPr marL="269875" indent="-269875"/>
            <a:endParaRPr lang="fi-FI" sz="1600" dirty="0">
              <a:ea typeface="Verdana"/>
              <a:cs typeface="Verdana"/>
            </a:endParaRPr>
          </a:p>
          <a:p>
            <a:pPr marL="269875" indent="-269875"/>
            <a:endParaRPr lang="fi-FI" sz="1600" dirty="0">
              <a:ea typeface="Verdana"/>
              <a:cs typeface="Verdana"/>
            </a:endParaRPr>
          </a:p>
        </p:txBody>
      </p:sp>
      <p:sp>
        <p:nvSpPr>
          <p:cNvPr id="4" name="Päivämäärän paikkamerkki 3">
            <a:extLst>
              <a:ext uri="{FF2B5EF4-FFF2-40B4-BE49-F238E27FC236}">
                <a16:creationId xmlns:a16="http://schemas.microsoft.com/office/drawing/2014/main" id="{A9725704-3135-4624-A886-D2A4F842AF3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16.10.2024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478A35E-94C7-482E-B36F-302DB34742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95716037"/>
      </p:ext>
    </p:extLst>
  </p:cSld>
  <p:clrMapOvr>
    <a:masterClrMapping/>
  </p:clrMapOvr>
</p:sld>
</file>

<file path=ppt/theme/theme1.xml><?xml version="1.0" encoding="utf-8"?>
<a:theme xmlns:a="http://schemas.openxmlformats.org/drawingml/2006/main" name="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10.xml><?xml version="1.0" encoding="utf-8"?>
<a:theme xmlns:a="http://schemas.openxmlformats.org/drawingml/2006/main" name="1_vayla_uusi2023">
  <a:themeElements>
    <a:clrScheme name="Vayla_PP">
      <a:dk1>
        <a:srgbClr val="000000"/>
      </a:dk1>
      <a:lt1>
        <a:srgbClr val="FFFFFF"/>
      </a:lt1>
      <a:dk2>
        <a:srgbClr val="0065AF"/>
      </a:dk2>
      <a:lt2>
        <a:srgbClr val="8DCB6D"/>
      </a:lt2>
      <a:accent1>
        <a:srgbClr val="009BFF"/>
      </a:accent1>
      <a:accent2>
        <a:srgbClr val="00AFCB"/>
      </a:accent2>
      <a:accent3>
        <a:srgbClr val="FF5100"/>
      </a:accent3>
      <a:accent4>
        <a:srgbClr val="228848"/>
      </a:accent4>
      <a:accent5>
        <a:srgbClr val="E50083"/>
      </a:accent5>
      <a:accent6>
        <a:srgbClr val="FFC300"/>
      </a:accent6>
      <a:hlink>
        <a:srgbClr val="00AFCB"/>
      </a:hlink>
      <a:folHlink>
        <a:srgbClr val="49C2EF"/>
      </a:folHlink>
    </a:clrScheme>
    <a:fontScheme name="Mukautettu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yla_ilmeella_fi_uusi.potx" id="{F24F5F72-1BFE-4541-B64D-A160C2273EDA}" vid="{5AFE443F-1BB7-45E9-AC2A-E2DFF3DEBABF}"/>
    </a:ext>
  </a:extLst>
</a:theme>
</file>

<file path=ppt/theme/theme11.xml><?xml version="1.0" encoding="utf-8"?>
<a:theme xmlns:a="http://schemas.openxmlformats.org/drawingml/2006/main" name="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M 2023">
  <a:themeElements>
    <a:clrScheme name="STM 1">
      <a:dk1>
        <a:srgbClr val="464646"/>
      </a:dk1>
      <a:lt1>
        <a:srgbClr val="FFFFFF"/>
      </a:lt1>
      <a:dk2>
        <a:srgbClr val="464646"/>
      </a:dk2>
      <a:lt2>
        <a:srgbClr val="F0EBE1"/>
      </a:lt2>
      <a:accent1>
        <a:srgbClr val="96B8F3"/>
      </a:accent1>
      <a:accent2>
        <a:srgbClr val="FA8C46"/>
      </a:accent2>
      <a:accent3>
        <a:srgbClr val="EDC353"/>
      </a:accent3>
      <a:accent4>
        <a:srgbClr val="5BA078"/>
      </a:accent4>
      <a:accent5>
        <a:srgbClr val="CD69DE"/>
      </a:accent5>
      <a:accent6>
        <a:srgbClr val="BC9E59"/>
      </a:accent6>
      <a:hlink>
        <a:srgbClr val="6E6E6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C9A6ED8E-659F-AF45-8A40-6EEE4F3772DB}" vid="{8B30B74C-0472-E84E-9C39-531E644FF36E}"/>
    </a:ext>
  </a:extLst>
</a:theme>
</file>

<file path=ppt/theme/theme3.xml><?xml version="1.0" encoding="utf-8"?>
<a:theme xmlns:a="http://schemas.openxmlformats.org/drawingml/2006/main" name="OKM-SIN-FI-05/2021">
  <a:themeElements>
    <a:clrScheme name="Mukautetut 6">
      <a:dk1>
        <a:srgbClr val="000000"/>
      </a:dk1>
      <a:lt1>
        <a:srgbClr val="FFFFFF"/>
      </a:lt1>
      <a:dk2>
        <a:srgbClr val="165C7D"/>
      </a:dk2>
      <a:lt2>
        <a:srgbClr val="FFFFFF"/>
      </a:lt2>
      <a:accent1>
        <a:srgbClr val="002F6C"/>
      </a:accent1>
      <a:accent2>
        <a:srgbClr val="8EBEFF"/>
      </a:accent2>
      <a:accent3>
        <a:srgbClr val="3659BD"/>
      </a:accent3>
      <a:accent4>
        <a:srgbClr val="79C699"/>
      </a:accent4>
      <a:accent5>
        <a:srgbClr val="007070"/>
      </a:accent5>
      <a:accent6>
        <a:srgbClr val="66C9C3"/>
      </a:accent6>
      <a:hlink>
        <a:srgbClr val="165C7D"/>
      </a:hlink>
      <a:folHlink>
        <a:srgbClr val="889399"/>
      </a:folHlink>
    </a:clrScheme>
    <a:fontScheme name="V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vistyshallinto 2030 uudistushanke lokakuu 2023.potx" id="{A5ABFB07-A837-4D20-AE02-17AABD06EC15}" vid="{8C4A5C44-AA90-42CD-873E-F44A7409EA02}"/>
    </a:ext>
  </a:extLst>
</a:theme>
</file>

<file path=ppt/theme/theme4.xml><?xml version="1.0" encoding="utf-8"?>
<a:theme xmlns:a="http://schemas.openxmlformats.org/drawingml/2006/main" name="Visuaalisetdiat 2">
  <a:themeElements>
    <a:clrScheme name="AVI sininen">
      <a:dk1>
        <a:sysClr val="windowText" lastClr="000000"/>
      </a:dk1>
      <a:lt1>
        <a:sysClr val="window" lastClr="FFFFFF"/>
      </a:lt1>
      <a:dk2>
        <a:srgbClr val="44546A"/>
      </a:dk2>
      <a:lt2>
        <a:srgbClr val="E7E6E6"/>
      </a:lt2>
      <a:accent1>
        <a:srgbClr val="00559F"/>
      </a:accent1>
      <a:accent2>
        <a:srgbClr val="FFF9E3"/>
      </a:accent2>
      <a:accent3>
        <a:srgbClr val="840084"/>
      </a:accent3>
      <a:accent4>
        <a:srgbClr val="7DB928"/>
      </a:accent4>
      <a:accent5>
        <a:srgbClr val="293542"/>
      </a:accent5>
      <a:accent6>
        <a:srgbClr val="FFFFFF"/>
      </a:accent6>
      <a:hlink>
        <a:srgbClr val="00559F"/>
      </a:hlink>
      <a:folHlink>
        <a:srgbClr val="000000"/>
      </a:folHlink>
    </a:clrScheme>
    <a:fontScheme name="AVI">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AVIPPT_TS_FI.potx" id="{FC3B3664-6ABF-469A-BA86-3A2161512A8F}" vid="{DA5EFDAF-1F80-47CB-B034-DFC2C4FBE35B}"/>
    </a:ext>
  </a:extLst>
</a:theme>
</file>

<file path=ppt/theme/theme5.xml><?xml version="1.0" encoding="utf-8"?>
<a:theme xmlns:a="http://schemas.openxmlformats.org/drawingml/2006/main" name="Diapohjat työkäyttöön">
  <a:themeElements>
    <a:clrScheme name="AVI sininen">
      <a:dk1>
        <a:sysClr val="windowText" lastClr="000000"/>
      </a:dk1>
      <a:lt1>
        <a:sysClr val="window" lastClr="FFFFFF"/>
      </a:lt1>
      <a:dk2>
        <a:srgbClr val="44546A"/>
      </a:dk2>
      <a:lt2>
        <a:srgbClr val="E7E6E6"/>
      </a:lt2>
      <a:accent1>
        <a:srgbClr val="00559F"/>
      </a:accent1>
      <a:accent2>
        <a:srgbClr val="FFF9E3"/>
      </a:accent2>
      <a:accent3>
        <a:srgbClr val="840084"/>
      </a:accent3>
      <a:accent4>
        <a:srgbClr val="7DB928"/>
      </a:accent4>
      <a:accent5>
        <a:srgbClr val="293542"/>
      </a:accent5>
      <a:accent6>
        <a:srgbClr val="FFFFFF"/>
      </a:accent6>
      <a:hlink>
        <a:srgbClr val="00559F"/>
      </a:hlink>
      <a:folHlink>
        <a:srgbClr val="000000"/>
      </a:folHlink>
    </a:clrScheme>
    <a:fontScheme name="AVI">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AVIPPT_TS_FI.potx" id="{FC3B3664-6ABF-469A-BA86-3A2161512A8F}" vid="{18616AB9-55A1-490E-AF87-5DA2EB772EEE}"/>
    </a:ext>
  </a:extLst>
</a:theme>
</file>

<file path=ppt/theme/theme6.xml><?xml version="1.0" encoding="utf-8"?>
<a:theme xmlns:a="http://schemas.openxmlformats.org/drawingml/2006/main" name="Visuaalisetdiat 1">
  <a:themeElements>
    <a:clrScheme name="AVI">
      <a:dk1>
        <a:sysClr val="windowText" lastClr="000000"/>
      </a:dk1>
      <a:lt1>
        <a:sysClr val="window" lastClr="FFFFFF"/>
      </a:lt1>
      <a:dk2>
        <a:srgbClr val="44546A"/>
      </a:dk2>
      <a:lt2>
        <a:srgbClr val="E7E6E6"/>
      </a:lt2>
      <a:accent1>
        <a:srgbClr val="00559F"/>
      </a:accent1>
      <a:accent2>
        <a:srgbClr val="FFF9E3"/>
      </a:accent2>
      <a:accent3>
        <a:srgbClr val="840084"/>
      </a:accent3>
      <a:accent4>
        <a:srgbClr val="7DB928"/>
      </a:accent4>
      <a:accent5>
        <a:srgbClr val="293542"/>
      </a:accent5>
      <a:accent6>
        <a:srgbClr val="FFFFFF"/>
      </a:accent6>
      <a:hlink>
        <a:srgbClr val="FFFFFF"/>
      </a:hlink>
      <a:folHlink>
        <a:srgbClr val="E7E6E6"/>
      </a:folHlink>
    </a:clrScheme>
    <a:fontScheme name="AVI">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AVIPPT_TS_FI.potx" id="{FC3B3664-6ABF-469A-BA86-3A2161512A8F}" vid="{BFADE49D-8145-4F96-9256-A6E0D70B4934}"/>
    </a:ext>
  </a:extLst>
</a:theme>
</file>

<file path=ppt/theme/theme7.xml><?xml version="1.0" encoding="utf-8"?>
<a:theme xmlns:a="http://schemas.openxmlformats.org/drawingml/2006/main" name="Väliotsikko- ja lopetusdiat">
  <a:themeElements>
    <a:clrScheme name="AVI linkit">
      <a:dk1>
        <a:sysClr val="windowText" lastClr="000000"/>
      </a:dk1>
      <a:lt1>
        <a:sysClr val="window" lastClr="FFFFFF"/>
      </a:lt1>
      <a:dk2>
        <a:srgbClr val="44546A"/>
      </a:dk2>
      <a:lt2>
        <a:srgbClr val="E7E6E6"/>
      </a:lt2>
      <a:accent1>
        <a:srgbClr val="00559F"/>
      </a:accent1>
      <a:accent2>
        <a:srgbClr val="FFF9E3"/>
      </a:accent2>
      <a:accent3>
        <a:srgbClr val="840084"/>
      </a:accent3>
      <a:accent4>
        <a:srgbClr val="7DB928"/>
      </a:accent4>
      <a:accent5>
        <a:srgbClr val="293542"/>
      </a:accent5>
      <a:accent6>
        <a:srgbClr val="FFF9E3"/>
      </a:accent6>
      <a:hlink>
        <a:srgbClr val="FFFFFF"/>
      </a:hlink>
      <a:folHlink>
        <a:srgbClr val="E7E6E6"/>
      </a:folHlink>
    </a:clrScheme>
    <a:fontScheme name="AVI">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AVIPPT_TS_FI.potx" id="{FC3B3664-6ABF-469A-BA86-3A2161512A8F}" vid="{FBA841EF-85A3-418D-B0E1-94F3E6382434}"/>
    </a:ext>
  </a:extLst>
</a:theme>
</file>

<file path=ppt/theme/theme8.xml><?xml version="1.0" encoding="utf-8"?>
<a:theme xmlns:a="http://schemas.openxmlformats.org/drawingml/2006/main" name="vayla_uusi2023">
  <a:themeElements>
    <a:clrScheme name="Vayla_PP">
      <a:dk1>
        <a:srgbClr val="000000"/>
      </a:dk1>
      <a:lt1>
        <a:srgbClr val="FFFFFF"/>
      </a:lt1>
      <a:dk2>
        <a:srgbClr val="0065AF"/>
      </a:dk2>
      <a:lt2>
        <a:srgbClr val="8DCB6D"/>
      </a:lt2>
      <a:accent1>
        <a:srgbClr val="009BFF"/>
      </a:accent1>
      <a:accent2>
        <a:srgbClr val="00AFCB"/>
      </a:accent2>
      <a:accent3>
        <a:srgbClr val="FF5100"/>
      </a:accent3>
      <a:accent4>
        <a:srgbClr val="228848"/>
      </a:accent4>
      <a:accent5>
        <a:srgbClr val="E50083"/>
      </a:accent5>
      <a:accent6>
        <a:srgbClr val="FFC300"/>
      </a:accent6>
      <a:hlink>
        <a:srgbClr val="00AFCB"/>
      </a:hlink>
      <a:folHlink>
        <a:srgbClr val="49C2EF"/>
      </a:folHlink>
    </a:clrScheme>
    <a:fontScheme name="Mukautettu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yla_ilmeella_fi_uusi.potx" id="{80698CA2-84C0-4D32-B3B9-691308C5EB39}" vid="{19AC9EDE-3C74-46E3-BEC0-1BF2A3623E55}"/>
    </a:ext>
  </a:extLst>
</a:theme>
</file>

<file path=ppt/theme/theme9.xml><?xml version="1.0" encoding="utf-8"?>
<a:theme xmlns:a="http://schemas.openxmlformats.org/drawingml/2006/main" name="FMI_2022-11-15">
  <a:themeElements>
    <a:clrScheme name="Ilmatieteen laitos">
      <a:dk1>
        <a:srgbClr val="000000"/>
      </a:dk1>
      <a:lt1>
        <a:srgbClr val="FFFFFF"/>
      </a:lt1>
      <a:dk2>
        <a:srgbClr val="2F3092"/>
      </a:dk2>
      <a:lt2>
        <a:srgbClr val="E7E6E6"/>
      </a:lt2>
      <a:accent1>
        <a:srgbClr val="2F3092"/>
      </a:accent1>
      <a:accent2>
        <a:srgbClr val="3A66E2"/>
      </a:accent2>
      <a:accent3>
        <a:srgbClr val="02B8CE"/>
      </a:accent3>
      <a:accent4>
        <a:srgbClr val="52C1A0"/>
      </a:accent4>
      <a:accent5>
        <a:srgbClr val="000000"/>
      </a:accent5>
      <a:accent6>
        <a:srgbClr val="70AD47"/>
      </a:accent6>
      <a:hlink>
        <a:srgbClr val="3A66E2"/>
      </a:hlink>
      <a:folHlink>
        <a:srgbClr val="3A66E2"/>
      </a:folHlink>
    </a:clrScheme>
    <a:fontScheme name="Ilmatieteen laito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MI_2022-11-15" id="{21E107B0-14FA-4CCF-A871-D16FD3A4BEA1}" vid="{EB415F3E-3B2E-487A-AFF2-6CED7F235D9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FC273FBDB1AAC448BDBB3CA1302F22C6" ma:contentTypeVersion="3" ma:contentTypeDescription="Luo uusi asiakirja." ma:contentTypeScope="" ma:versionID="ee8d649c2ec6aec6126e0b9f6f825f95">
  <xsd:schema xmlns:xsd="http://www.w3.org/2001/XMLSchema" xmlns:xs="http://www.w3.org/2001/XMLSchema" xmlns:p="http://schemas.microsoft.com/office/2006/metadata/properties" xmlns:ns2="ebb82943-49da-4504-a2f3-a33fb2eb95f1" targetNamespace="http://schemas.microsoft.com/office/2006/metadata/properties" ma:root="true" ma:fieldsID="210dd054a7852a02094801a6d8e80337" ns2:_="">
    <xsd:import namespace="ebb82943-49da-4504-a2f3-a33fb2eb95f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82943-49da-4504-a2f3-a33fb2eb95f1"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2D3452-E585-4CBA-88CC-4E669A87B582}">
  <ds:schemaRefs>
    <ds:schemaRef ds:uri="http://schemas.microsoft.com/sharepoint/v3/contenttype/forms"/>
  </ds:schemaRefs>
</ds:datastoreItem>
</file>

<file path=customXml/itemProps2.xml><?xml version="1.0" encoding="utf-8"?>
<ds:datastoreItem xmlns:ds="http://schemas.openxmlformats.org/officeDocument/2006/customXml" ds:itemID="{01E83EF4-EF5E-486E-8079-91E70F958F0E}">
  <ds:schemaRef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http://schemas.microsoft.com/office/infopath/2007/PartnerControls"/>
    <ds:schemaRef ds:uri="ebb82943-49da-4504-a2f3-a33fb2eb95f1"/>
    <ds:schemaRef ds:uri="http://www.w3.org/XML/1998/namespace"/>
    <ds:schemaRef ds:uri="http://purl.org/dc/terms/"/>
  </ds:schemaRefs>
</ds:datastoreItem>
</file>

<file path=customXml/itemProps3.xml><?xml version="1.0" encoding="utf-8"?>
<ds:datastoreItem xmlns:ds="http://schemas.openxmlformats.org/officeDocument/2006/customXml" ds:itemID="{DDDD2501-613D-486E-87F0-750383DEBC47}"/>
</file>

<file path=docProps/app.xml><?xml version="1.0" encoding="utf-8"?>
<Properties xmlns="http://schemas.openxmlformats.org/officeDocument/2006/extended-properties" xmlns:vt="http://schemas.openxmlformats.org/officeDocument/2006/docPropsVTypes">
  <Template/>
  <TotalTime>4664</TotalTime>
  <Words>6443</Words>
  <Application>Microsoft Office PowerPoint</Application>
  <PresentationFormat>Laajakuva</PresentationFormat>
  <Paragraphs>639</Paragraphs>
  <Slides>73</Slides>
  <Notes>4</Notes>
  <HiddenSlides>2</HiddenSlides>
  <MMClips>0</MMClips>
  <ScaleCrop>false</ScaleCrop>
  <HeadingPairs>
    <vt:vector size="4" baseType="variant">
      <vt:variant>
        <vt:lpstr>Teema</vt:lpstr>
      </vt:variant>
      <vt:variant>
        <vt:i4>11</vt:i4>
      </vt:variant>
      <vt:variant>
        <vt:lpstr>Dian otsikot</vt:lpstr>
      </vt:variant>
      <vt:variant>
        <vt:i4>73</vt:i4>
      </vt:variant>
    </vt:vector>
  </HeadingPairs>
  <TitlesOfParts>
    <vt:vector size="84" baseType="lpstr">
      <vt:lpstr>Traficom su</vt:lpstr>
      <vt:lpstr>STM 2023</vt:lpstr>
      <vt:lpstr>OKM-SIN-FI-05/2021</vt:lpstr>
      <vt:lpstr>Visuaalisetdiat 2</vt:lpstr>
      <vt:lpstr>Diapohjat työkäyttöön</vt:lpstr>
      <vt:lpstr>Visuaalisetdiat 1</vt:lpstr>
      <vt:lpstr>Väliotsikko- ja lopetusdiat</vt:lpstr>
      <vt:lpstr>vayla_uusi2023</vt:lpstr>
      <vt:lpstr>FMI_2022-11-15</vt:lpstr>
      <vt:lpstr>1_vayla_uusi2023</vt:lpstr>
      <vt:lpstr>Traficom su</vt:lpstr>
      <vt:lpstr>Merenkulun hallinnon katselmus 2024</vt:lpstr>
      <vt:lpstr>Merenkulun hallinnon katselmuksen agenda</vt:lpstr>
      <vt:lpstr>PowerPoint-esitys</vt:lpstr>
      <vt:lpstr>Merenkulun hallinnon toiminnan jatkuva parantaminen</vt:lpstr>
      <vt:lpstr>Hallinnon katselmus sisältää ainakin seuraavat asiat</vt:lpstr>
      <vt:lpstr>Toimintaympäristö</vt:lpstr>
      <vt:lpstr>Merenkulkuhallinnon kannalta olennaisten ulkoisten ja sisäisten asioiden muutokset 1</vt:lpstr>
      <vt:lpstr>Merenkulkuhallinnon kannalta olennaisten ulkoisten ja sisäisten asioiden muutokset 2</vt:lpstr>
      <vt:lpstr>Merenkulkuhallinnon kannalta olennaisten ulkoisten ja sisäisten asioiden muutokset 3 </vt:lpstr>
      <vt:lpstr>Säädösympäristö</vt:lpstr>
      <vt:lpstr>Sopimusten ja niiden muutosten sekä kansallisen hyväksymisen ja voimaansaattamiseen tilanne sekä lainsäädäntöhankkeet</vt:lpstr>
      <vt:lpstr>IMO:n sopimusmuutosten kansallisen hyväksymisen ja voimaansaattamisen tilanne ja päätöslauselmaseuranta: LVM</vt:lpstr>
      <vt:lpstr>IMO:n sopimusmuutosten kansallisen hyväksymisen ja voimaansaattamisen tilanne ja päätöslauselmaseuranta ja säädökset: Traficom </vt:lpstr>
      <vt:lpstr>Traficom Sopimusten ja niiden muutosten sekä kansallisen hyväksymisen ja voimaansaattamiseen tilanne sekä lainsäädäntöhankkeet</vt:lpstr>
      <vt:lpstr>Traficom Sopimusten ja niiden muutosten sekä kansallisen hyväksymisen ja voimaansaattamiseen tilanne sekä lainsäädäntöhankkeet</vt:lpstr>
      <vt:lpstr>IMO:n sääntelyn kansallisen hyväksynnän ja voimaansaattamisen prosessi</vt:lpstr>
      <vt:lpstr>Tilastot</vt:lpstr>
      <vt:lpstr>YLEISKUVA: merenkulun hallinnon tilastot</vt:lpstr>
      <vt:lpstr>Merenkulun hallinnon tuoreet selvitykset ja raportit</vt:lpstr>
      <vt:lpstr>TRAFICOM: Valtakunnalliset liikenne-ennusteet 2024 </vt:lpstr>
      <vt:lpstr>Merenkulun hallinnon toimijat</vt:lpstr>
      <vt:lpstr>Traficom - tavoitteet ja avainprosessit </vt:lpstr>
      <vt:lpstr>OTKES</vt:lpstr>
      <vt:lpstr>Ympäristö­ministeriö</vt:lpstr>
      <vt:lpstr>LVM</vt:lpstr>
      <vt:lpstr>OKM: Koulutusjärjestelmän ohjaus; koulutusen arvioinnin ja laadunhallinnan sääntely</vt:lpstr>
      <vt:lpstr>Opetushallitus  Merenkulkuala, ammatillinen toinen aste tutkintojen järjestäminen </vt:lpstr>
      <vt:lpstr>Kansallinen koulutuksen arviointikeskus (Karvi)</vt:lpstr>
      <vt:lpstr>Valtioneuvoston kanslia (VNK)</vt:lpstr>
      <vt:lpstr>Oikeusministeriö</vt:lpstr>
      <vt:lpstr>Sisäministeriön pelastusosasto</vt:lpstr>
      <vt:lpstr>Sisäministeriön poliisiosasto</vt:lpstr>
      <vt:lpstr>Sosiaali- ja terveysministeriö STM tavoitteet</vt:lpstr>
      <vt:lpstr>Ilmatieteen laitos</vt:lpstr>
      <vt:lpstr>AVIen Työsuojelun vastuualueet</vt:lpstr>
      <vt:lpstr>Rajavartiolaitoksen tehtävät merellä </vt:lpstr>
      <vt:lpstr>Rajavartiolaitoksen merellisen toiminnan ohjaus ja valvonta 1/2</vt:lpstr>
      <vt:lpstr>Rajavartiolaitoksen merellisen toiminnan ohjaus ja valvonta 2/2</vt:lpstr>
      <vt:lpstr>Syke</vt:lpstr>
      <vt:lpstr>Pelastuslaitosten haasteet</vt:lpstr>
      <vt:lpstr>PowerPoint-esitys</vt:lpstr>
      <vt:lpstr>Merenkulun hallinnon kannalta olennaisten asioiden muutokset – alusliikennepalvelu (VTS)</vt:lpstr>
      <vt:lpstr>Fintraffic meriliikenteenohjauksen laatujärjestelmän</vt:lpstr>
      <vt:lpstr>Asiakas- ja sidosryhmäkyselyt</vt:lpstr>
      <vt:lpstr>Alusliikenteen poikkeamat vuonna 2023</vt:lpstr>
      <vt:lpstr>Tulli</vt:lpstr>
      <vt:lpstr>Väylävirasto</vt:lpstr>
      <vt:lpstr>Väylävirasto</vt:lpstr>
      <vt:lpstr>Väylävirasto</vt:lpstr>
      <vt:lpstr>Väyläviraston säännölliset asiakas- ja sidosryhmätutkimukset</vt:lpstr>
      <vt:lpstr>ELY –keskus: Ympäristölupavalvonnasta</vt:lpstr>
      <vt:lpstr>Poliisin johtosuhteista ja toimivaltuuksista</vt:lpstr>
      <vt:lpstr>Koordinaatio-kokoukset</vt:lpstr>
      <vt:lpstr>Merenkulun hallinnon yhteistyöryhmät ja koordinaatiokokoukset sekä niiden toimenpiteet 1/2</vt:lpstr>
      <vt:lpstr>Merenkulun hallinnon yhteistyöryhmät ja koordinaatiokokoukset sekä niiden toimenpiteet 2/2</vt:lpstr>
      <vt:lpstr>Merenkulun hallinnon yhteistyöryhmät ja koordinaatiokokoukset sekä niiden toimenpiteet</vt:lpstr>
      <vt:lpstr>Poikkeamien tilanne ja silloitus</vt:lpstr>
      <vt:lpstr>Muiden jäsenvaltioiden IMSAS –auditoinneissa korostuneet poikkeamat  </vt:lpstr>
      <vt:lpstr>PowerPoint-esitys</vt:lpstr>
      <vt:lpstr>PowerPoint-esitys</vt:lpstr>
      <vt:lpstr>PowerPoint-esitys</vt:lpstr>
      <vt:lpstr>Aiempien hallinnon auditointien ja katselmusten korjaavien toimenpiteiden tilanne</vt:lpstr>
      <vt:lpstr>Merenkulun hallinnon katselmuksen 2023 havainnot</vt:lpstr>
      <vt:lpstr>IMO raportointi</vt:lpstr>
      <vt:lpstr>PowerPoint-esitys</vt:lpstr>
      <vt:lpstr>Silloituspisteet</vt:lpstr>
      <vt:lpstr>Parannuskohteet ja toimenpiteet</vt:lpstr>
      <vt:lpstr>Katselmuksen sato</vt:lpstr>
      <vt:lpstr>Katselmuksen sato</vt:lpstr>
      <vt:lpstr>Mahdolliset muutostarpeet linjauksiin </vt:lpstr>
      <vt:lpstr>Mahdolliset muutostarpeet linjauksiin</vt:lpstr>
      <vt:lpstr>6. Mahdolliset muutostarpeet linjauksiin </vt:lpstr>
      <vt:lpstr>Kiitos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 näin käytät mallipohjaa</dc:title>
  <dc:creator>Jansson Susanna</dc:creator>
  <cp:lastModifiedBy>Suutarla Hanna</cp:lastModifiedBy>
  <cp:revision>152</cp:revision>
  <cp:lastPrinted>2023-11-17T18:46:22Z</cp:lastPrinted>
  <dcterms:created xsi:type="dcterms:W3CDTF">2023-10-06T09:31:30Z</dcterms:created>
  <dcterms:modified xsi:type="dcterms:W3CDTF">2024-10-16T12:29:15Z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0x010100FC273FBDB1AAC448BDBB3CA1302F22C6</vt:lpwstr>
  </property>
</Properties>
</file>