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5"/>
    <p:sldMasterId id="2147483670" r:id="rId6"/>
    <p:sldMasterId id="2147483683" r:id="rId7"/>
  </p:sldMasterIdLst>
  <p:notesMasterIdLst>
    <p:notesMasterId r:id="rId26"/>
  </p:notesMasterIdLst>
  <p:sldIdLst>
    <p:sldId id="256" r:id="rId8"/>
    <p:sldId id="277" r:id="rId9"/>
    <p:sldId id="300" r:id="rId10"/>
    <p:sldId id="302" r:id="rId11"/>
    <p:sldId id="293" r:id="rId12"/>
    <p:sldId id="295" r:id="rId13"/>
    <p:sldId id="296" r:id="rId14"/>
    <p:sldId id="294" r:id="rId15"/>
    <p:sldId id="297" r:id="rId16"/>
    <p:sldId id="298" r:id="rId17"/>
    <p:sldId id="299" r:id="rId18"/>
    <p:sldId id="301" r:id="rId19"/>
    <p:sldId id="267" r:id="rId20"/>
    <p:sldId id="268" r:id="rId21"/>
    <p:sldId id="269" r:id="rId22"/>
    <p:sldId id="279" r:id="rId23"/>
    <p:sldId id="272" r:id="rId24"/>
    <p:sldId id="282" r:id="rId25"/>
  </p:sldIdLst>
  <p:sldSz cx="9144000" cy="6858000" type="screen4x3"/>
  <p:notesSz cx="6797675" cy="9926638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34" d="100"/>
          <a:sy n="134" d="100"/>
        </p:scale>
        <p:origin x="-95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4.xml"/><Relationship Id="rId7" Type="http://schemas.openxmlformats.org/officeDocument/2006/relationships/slideMaster" Target="slideMasters/slideMaster3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slide" Target="slides/slide18.xml"/><Relationship Id="rId2" Type="http://schemas.openxmlformats.org/officeDocument/2006/relationships/customXml" Target="../customXml/item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2.xml"/><Relationship Id="rId11" Type="http://schemas.openxmlformats.org/officeDocument/2006/relationships/slide" Target="slides/slide4.xml"/><Relationship Id="rId24" Type="http://schemas.openxmlformats.org/officeDocument/2006/relationships/slide" Target="slides/slide17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8.xml"/><Relationship Id="rId23" Type="http://schemas.openxmlformats.org/officeDocument/2006/relationships/slide" Target="slides/slide16.xml"/><Relationship Id="rId28" Type="http://schemas.openxmlformats.org/officeDocument/2006/relationships/viewProps" Target="viewProps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4" Type="http://schemas.openxmlformats.org/officeDocument/2006/relationships/customXml" Target="../customXml/item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slide" Target="slides/slide15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87E3EE-2AE7-4C0F-86FA-17B3FCBFCD5F}" type="datetimeFigureOut">
              <a:rPr lang="fi-FI" smtClean="0"/>
              <a:t>11.10.2017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C9FCF0-AC6E-45FE-8750-FD4E9067761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607121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C9FCF0-AC6E-45FE-8750-FD4E9067761E}" type="slidenum">
              <a:rPr lang="fi-FI" smtClean="0"/>
              <a:t>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844348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C9FCF0-AC6E-45FE-8750-FD4E9067761E}" type="slidenum">
              <a:rPr lang="fi-FI" smtClean="0"/>
              <a:t>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962320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C9FCF0-AC6E-45FE-8750-FD4E9067761E}" type="slidenum">
              <a:rPr lang="fi-FI" smtClean="0"/>
              <a:t>15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416695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jp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33619815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01_Peruskalv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lnSpc>
                <a:spcPct val="100000"/>
              </a:lnSpc>
              <a:defRPr>
                <a:solidFill>
                  <a:schemeClr val="tx2"/>
                </a:solidFill>
              </a:defRPr>
            </a:lvl1pPr>
          </a:lstStyle>
          <a:p>
            <a:r>
              <a:rPr lang="fi-FI" noProof="0" smtClean="0"/>
              <a:t>Muokkaa perustyyl. napsautt.</a:t>
            </a:r>
            <a:endParaRPr lang="fi-FI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70000" indent="-270000">
              <a:spcBef>
                <a:spcPts val="600"/>
              </a:spcBef>
              <a:spcAft>
                <a:spcPts val="600"/>
              </a:spcAft>
              <a:buFont typeface="Arial"/>
              <a:buChar char="•"/>
              <a:defRPr/>
            </a:lvl1pPr>
            <a:lvl2pPr marL="540000" indent="-270000">
              <a:spcBef>
                <a:spcPts val="600"/>
              </a:spcBef>
              <a:spcAft>
                <a:spcPts val="600"/>
              </a:spcAft>
              <a:buFont typeface="Arial"/>
              <a:buChar char="•"/>
              <a:defRPr/>
            </a:lvl2pPr>
            <a:lvl3pPr marL="810000" indent="-270000">
              <a:spcBef>
                <a:spcPts val="600"/>
              </a:spcBef>
              <a:spcAft>
                <a:spcPts val="300"/>
              </a:spcAft>
              <a:buFont typeface="Arial"/>
              <a:buChar char="•"/>
              <a:defRPr/>
            </a:lvl3pPr>
            <a:lvl4pPr marL="1080000" indent="-270000">
              <a:spcBef>
                <a:spcPts val="600"/>
              </a:spcBef>
              <a:spcAft>
                <a:spcPts val="300"/>
              </a:spcAft>
              <a:buFont typeface="Arial"/>
              <a:buChar char="•"/>
              <a:defRPr/>
            </a:lvl4pPr>
            <a:lvl5pPr marL="1350000" indent="-270000">
              <a:spcBef>
                <a:spcPts val="600"/>
              </a:spcBef>
              <a:spcAft>
                <a:spcPts val="300"/>
              </a:spcAft>
              <a:buFont typeface="Arial"/>
              <a:buChar char="•"/>
              <a:defRPr/>
            </a:lvl5pPr>
          </a:lstStyle>
          <a:p>
            <a:pPr lvl="0"/>
            <a:r>
              <a:rPr lang="fi-FI" noProof="1" smtClean="0"/>
              <a:t>Muokkaa tekstin perustyylejä napsauttamalla</a:t>
            </a:r>
          </a:p>
          <a:p>
            <a:pPr lvl="1"/>
            <a:r>
              <a:rPr lang="fi-FI" noProof="1" smtClean="0"/>
              <a:t>toinen taso</a:t>
            </a:r>
          </a:p>
          <a:p>
            <a:pPr lvl="2"/>
            <a:r>
              <a:rPr lang="fi-FI" noProof="1" smtClean="0"/>
              <a:t>kolmas taso</a:t>
            </a:r>
          </a:p>
          <a:p>
            <a:pPr lvl="3"/>
            <a:r>
              <a:rPr lang="fi-FI" noProof="1" smtClean="0"/>
              <a:t>neljäs taso</a:t>
            </a:r>
          </a:p>
          <a:p>
            <a:pPr lvl="4"/>
            <a:r>
              <a:rPr lang="fi-FI" noProof="1" smtClean="0"/>
              <a:t>viides taso</a:t>
            </a:r>
            <a:endParaRPr lang="fi-FI" noProof="1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75D4C-6CA3-45F7-8773-A3232184CE26}" type="datetime1">
              <a:rPr lang="fi-FI" smtClean="0">
                <a:solidFill>
                  <a:srgbClr val="000000"/>
                </a:solidFill>
              </a:rPr>
              <a:pPr/>
              <a:t>11.10.2017</a:t>
            </a:fld>
            <a:endParaRPr lang="fi-FI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6863F-6A49-4C4A-ACFA-6A00093D353A}" type="slidenum">
              <a:rPr lang="fi-FI" smtClean="0">
                <a:solidFill>
                  <a:srgbClr val="000000"/>
                </a:solidFill>
              </a:rPr>
              <a:pPr/>
              <a:t>‹#›</a:t>
            </a:fld>
            <a:endParaRPr lang="fi-F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068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02_Peruskalv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7500123" y="2060848"/>
            <a:ext cx="1643876" cy="4797152"/>
          </a:xfrm>
          <a:custGeom>
            <a:avLst/>
            <a:gdLst>
              <a:gd name="connsiteX0" fmla="*/ 0 w 918170"/>
              <a:gd name="connsiteY0" fmla="*/ 0 h 4797152"/>
              <a:gd name="connsiteX1" fmla="*/ 918170 w 918170"/>
              <a:gd name="connsiteY1" fmla="*/ 0 h 4797152"/>
              <a:gd name="connsiteX2" fmla="*/ 918170 w 918170"/>
              <a:gd name="connsiteY2" fmla="*/ 4797152 h 4797152"/>
              <a:gd name="connsiteX3" fmla="*/ 0 w 918170"/>
              <a:gd name="connsiteY3" fmla="*/ 4797152 h 4797152"/>
              <a:gd name="connsiteX4" fmla="*/ 0 w 918170"/>
              <a:gd name="connsiteY4" fmla="*/ 0 h 4797152"/>
              <a:gd name="connsiteX0" fmla="*/ 0 w 1780010"/>
              <a:gd name="connsiteY0" fmla="*/ 1179383 h 4797152"/>
              <a:gd name="connsiteX1" fmla="*/ 1780010 w 1780010"/>
              <a:gd name="connsiteY1" fmla="*/ 0 h 4797152"/>
              <a:gd name="connsiteX2" fmla="*/ 1780010 w 1780010"/>
              <a:gd name="connsiteY2" fmla="*/ 4797152 h 4797152"/>
              <a:gd name="connsiteX3" fmla="*/ 861840 w 1780010"/>
              <a:gd name="connsiteY3" fmla="*/ 4797152 h 4797152"/>
              <a:gd name="connsiteX4" fmla="*/ 0 w 1780010"/>
              <a:gd name="connsiteY4" fmla="*/ 1179383 h 47971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80010" h="4797152">
                <a:moveTo>
                  <a:pt x="0" y="1179383"/>
                </a:moveTo>
                <a:lnTo>
                  <a:pt x="1780010" y="0"/>
                </a:lnTo>
                <a:lnTo>
                  <a:pt x="1780010" y="4797152"/>
                </a:lnTo>
                <a:lnTo>
                  <a:pt x="861840" y="4797152"/>
                </a:lnTo>
                <a:lnTo>
                  <a:pt x="0" y="117938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lnSpc>
                <a:spcPct val="100000"/>
              </a:lnSpc>
              <a:defRPr>
                <a:solidFill>
                  <a:schemeClr val="tx2"/>
                </a:solidFill>
              </a:defRPr>
            </a:lvl1pPr>
          </a:lstStyle>
          <a:p>
            <a:r>
              <a:rPr lang="fi-FI" noProof="0" smtClean="0"/>
              <a:t>Muokkaa perustyyl. napsautt.</a:t>
            </a:r>
            <a:endParaRPr lang="fi-FI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70000" indent="-270000">
              <a:buFont typeface="Arial"/>
              <a:buChar char="•"/>
              <a:defRPr/>
            </a:lvl1pPr>
            <a:lvl2pPr marL="540000" indent="-270000">
              <a:buFont typeface="Arial"/>
              <a:buChar char="•"/>
              <a:defRPr/>
            </a:lvl2pPr>
            <a:lvl3pPr marL="810000" indent="-270000">
              <a:buFont typeface="Arial"/>
              <a:buChar char="•"/>
              <a:defRPr/>
            </a:lvl3pPr>
            <a:lvl4pPr marL="1080000" indent="-270000">
              <a:buFont typeface="Arial"/>
              <a:buChar char="•"/>
              <a:defRPr/>
            </a:lvl4pPr>
            <a:lvl5pPr marL="1350000" indent="-270000">
              <a:buFont typeface="Arial"/>
              <a:buChar char="•"/>
              <a:defRPr/>
            </a:lvl5pPr>
          </a:lstStyle>
          <a:p>
            <a:pPr lvl="0"/>
            <a:r>
              <a:rPr lang="fi-FI" noProof="1" smtClean="0"/>
              <a:t>Muokkaa tekstin perustyylejä napsauttamalla</a:t>
            </a:r>
          </a:p>
          <a:p>
            <a:pPr lvl="1"/>
            <a:r>
              <a:rPr lang="fi-FI" noProof="1" smtClean="0"/>
              <a:t>toinen taso</a:t>
            </a:r>
          </a:p>
          <a:p>
            <a:pPr lvl="2"/>
            <a:r>
              <a:rPr lang="fi-FI" noProof="1" smtClean="0"/>
              <a:t>kolmas taso</a:t>
            </a:r>
          </a:p>
          <a:p>
            <a:pPr lvl="3"/>
            <a:r>
              <a:rPr lang="fi-FI" noProof="1" smtClean="0"/>
              <a:t>neljäs taso</a:t>
            </a:r>
          </a:p>
          <a:p>
            <a:pPr lvl="4"/>
            <a:r>
              <a:rPr lang="fi-FI" noProof="1" smtClean="0"/>
              <a:t>viides taso</a:t>
            </a:r>
            <a:endParaRPr lang="fi-FI" noProof="1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75D4C-6CA3-45F7-8773-A3232184CE26}" type="datetime1">
              <a:rPr lang="fi-FI" smtClean="0">
                <a:solidFill>
                  <a:srgbClr val="000000"/>
                </a:solidFill>
              </a:rPr>
              <a:pPr/>
              <a:t>11.10.2017</a:t>
            </a:fld>
            <a:endParaRPr lang="fi-FI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6863F-6A49-4C4A-ACFA-6A00093D353A}" type="slidenum">
              <a:rPr lang="fi-FI" smtClean="0">
                <a:solidFill>
                  <a:srgbClr val="000000"/>
                </a:solidFill>
              </a:rPr>
              <a:pPr/>
              <a:t>‹#›</a:t>
            </a:fld>
            <a:endParaRPr lang="fi-F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58128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Peruskalv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7500123" y="2060848"/>
            <a:ext cx="1643876" cy="4797152"/>
          </a:xfrm>
          <a:custGeom>
            <a:avLst/>
            <a:gdLst>
              <a:gd name="connsiteX0" fmla="*/ 0 w 918170"/>
              <a:gd name="connsiteY0" fmla="*/ 0 h 4797152"/>
              <a:gd name="connsiteX1" fmla="*/ 918170 w 918170"/>
              <a:gd name="connsiteY1" fmla="*/ 0 h 4797152"/>
              <a:gd name="connsiteX2" fmla="*/ 918170 w 918170"/>
              <a:gd name="connsiteY2" fmla="*/ 4797152 h 4797152"/>
              <a:gd name="connsiteX3" fmla="*/ 0 w 918170"/>
              <a:gd name="connsiteY3" fmla="*/ 4797152 h 4797152"/>
              <a:gd name="connsiteX4" fmla="*/ 0 w 918170"/>
              <a:gd name="connsiteY4" fmla="*/ 0 h 4797152"/>
              <a:gd name="connsiteX0" fmla="*/ 0 w 1780010"/>
              <a:gd name="connsiteY0" fmla="*/ 1179383 h 4797152"/>
              <a:gd name="connsiteX1" fmla="*/ 1780010 w 1780010"/>
              <a:gd name="connsiteY1" fmla="*/ 0 h 4797152"/>
              <a:gd name="connsiteX2" fmla="*/ 1780010 w 1780010"/>
              <a:gd name="connsiteY2" fmla="*/ 4797152 h 4797152"/>
              <a:gd name="connsiteX3" fmla="*/ 861840 w 1780010"/>
              <a:gd name="connsiteY3" fmla="*/ 4797152 h 4797152"/>
              <a:gd name="connsiteX4" fmla="*/ 0 w 1780010"/>
              <a:gd name="connsiteY4" fmla="*/ 1179383 h 47971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80010" h="4797152">
                <a:moveTo>
                  <a:pt x="0" y="1179383"/>
                </a:moveTo>
                <a:lnTo>
                  <a:pt x="1780010" y="0"/>
                </a:lnTo>
                <a:lnTo>
                  <a:pt x="1780010" y="4797152"/>
                </a:lnTo>
                <a:lnTo>
                  <a:pt x="861840" y="4797152"/>
                </a:lnTo>
                <a:lnTo>
                  <a:pt x="0" y="117938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lnSpc>
                <a:spcPct val="100000"/>
              </a:lnSpc>
              <a:defRPr>
                <a:solidFill>
                  <a:schemeClr val="tx2"/>
                </a:solidFill>
              </a:defRPr>
            </a:lvl1pPr>
          </a:lstStyle>
          <a:p>
            <a:r>
              <a:rPr lang="fi-FI" noProof="0" smtClean="0"/>
              <a:t>Muokkaa perustyyl. napsautt.</a:t>
            </a:r>
            <a:endParaRPr lang="fi-FI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75D4C-6CA3-45F7-8773-A3232184CE26}" type="datetime1">
              <a:rPr lang="fi-FI" smtClean="0">
                <a:solidFill>
                  <a:srgbClr val="000000"/>
                </a:solidFill>
              </a:rPr>
              <a:pPr/>
              <a:t>11.10.2017</a:t>
            </a:fld>
            <a:endParaRPr lang="fi-FI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6863F-6A49-4C4A-ACFA-6A00093D353A}" type="slidenum">
              <a:rPr lang="fi-FI" smtClean="0">
                <a:solidFill>
                  <a:srgbClr val="000000"/>
                </a:solidFill>
              </a:rPr>
              <a:pPr/>
              <a:t>‹#›</a:t>
            </a:fld>
            <a:endParaRPr lang="fi-F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67387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04_Peruskalv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lnSpc>
                <a:spcPct val="100000"/>
              </a:lnSpc>
              <a:defRPr>
                <a:solidFill>
                  <a:schemeClr val="tx2"/>
                </a:solidFill>
              </a:defRPr>
            </a:lvl1pPr>
          </a:lstStyle>
          <a:p>
            <a:r>
              <a:rPr lang="fi-FI" noProof="0" smtClean="0"/>
              <a:t>Muokkaa perustyyl. napsautt.</a:t>
            </a:r>
            <a:endParaRPr lang="fi-FI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8963" y="1556792"/>
            <a:ext cx="4439043" cy="4752528"/>
          </a:xfrm>
        </p:spPr>
        <p:txBody>
          <a:bodyPr/>
          <a:lstStyle>
            <a:lvl1pPr marL="270000" indent="-270000">
              <a:buFont typeface="Arial"/>
              <a:buChar char="•"/>
              <a:defRPr/>
            </a:lvl1pPr>
            <a:lvl2pPr marL="540000" indent="-270000">
              <a:buFont typeface="Arial"/>
              <a:buChar char="•"/>
              <a:defRPr/>
            </a:lvl2pPr>
            <a:lvl3pPr marL="810000" indent="-270000">
              <a:buFont typeface="Arial"/>
              <a:buChar char="•"/>
              <a:defRPr/>
            </a:lvl3pPr>
            <a:lvl4pPr marL="1080000" indent="-270000">
              <a:buFont typeface="Arial"/>
              <a:buChar char="•"/>
              <a:defRPr/>
            </a:lvl4pPr>
            <a:lvl5pPr marL="1350000" indent="-270000">
              <a:buFont typeface="Arial"/>
              <a:buChar char="•"/>
              <a:defRPr/>
            </a:lvl5pPr>
          </a:lstStyle>
          <a:p>
            <a:pPr lvl="0"/>
            <a:r>
              <a:rPr lang="fi-FI" noProof="1" smtClean="0"/>
              <a:t>Muokkaa tekstin perustyylejä napsauttamalla</a:t>
            </a:r>
          </a:p>
          <a:p>
            <a:pPr lvl="1"/>
            <a:r>
              <a:rPr lang="fi-FI" noProof="1" smtClean="0"/>
              <a:t>toinen taso</a:t>
            </a:r>
          </a:p>
          <a:p>
            <a:pPr lvl="2"/>
            <a:r>
              <a:rPr lang="fi-FI" noProof="1" smtClean="0"/>
              <a:t>kolmas taso</a:t>
            </a:r>
          </a:p>
          <a:p>
            <a:pPr lvl="3"/>
            <a:r>
              <a:rPr lang="fi-FI" noProof="1" smtClean="0"/>
              <a:t>neljäs taso</a:t>
            </a:r>
          </a:p>
          <a:p>
            <a:pPr lvl="4"/>
            <a:r>
              <a:rPr lang="fi-FI" noProof="1" smtClean="0"/>
              <a:t>viides taso</a:t>
            </a:r>
            <a:endParaRPr lang="fi-FI" noProof="1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75D4C-6CA3-45F7-8773-A3232184CE26}" type="datetime1">
              <a:rPr lang="fi-FI" smtClean="0">
                <a:solidFill>
                  <a:srgbClr val="000000"/>
                </a:solidFill>
              </a:rPr>
              <a:pPr/>
              <a:t>11.10.2017</a:t>
            </a:fld>
            <a:endParaRPr lang="fi-FI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6863F-6A49-4C4A-ACFA-6A00093D353A}" type="slidenum">
              <a:rPr lang="fi-FI" smtClean="0">
                <a:solidFill>
                  <a:srgbClr val="000000"/>
                </a:solidFill>
              </a:rPr>
              <a:pPr/>
              <a:t>‹#›</a:t>
            </a:fld>
            <a:endParaRPr lang="fi-FI">
              <a:solidFill>
                <a:srgbClr val="000000"/>
              </a:solidFill>
            </a:endParaRPr>
          </a:p>
        </p:txBody>
      </p:sp>
      <p:pic>
        <p:nvPicPr>
          <p:cNvPr id="9" name="Picture 8" descr="autot_pieni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5525" y="2132856"/>
            <a:ext cx="4168476" cy="4725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36617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05_Peruskalv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lnSpc>
                <a:spcPct val="100000"/>
              </a:lnSpc>
              <a:defRPr>
                <a:solidFill>
                  <a:schemeClr val="tx2"/>
                </a:solidFill>
              </a:defRPr>
            </a:lvl1pPr>
          </a:lstStyle>
          <a:p>
            <a:r>
              <a:rPr lang="fi-FI" noProof="0" smtClean="0"/>
              <a:t>Muokkaa perustyyl. napsautt.</a:t>
            </a:r>
            <a:endParaRPr lang="fi-FI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8963" y="1556792"/>
            <a:ext cx="4439043" cy="4752528"/>
          </a:xfrm>
        </p:spPr>
        <p:txBody>
          <a:bodyPr/>
          <a:lstStyle>
            <a:lvl1pPr marL="270000" indent="-270000">
              <a:buFont typeface="Arial"/>
              <a:buChar char="•"/>
              <a:defRPr/>
            </a:lvl1pPr>
            <a:lvl2pPr marL="540000" indent="-270000">
              <a:buFont typeface="Arial"/>
              <a:buChar char="•"/>
              <a:defRPr/>
            </a:lvl2pPr>
            <a:lvl3pPr marL="810000" indent="-270000">
              <a:buFont typeface="Arial"/>
              <a:buChar char="•"/>
              <a:defRPr/>
            </a:lvl3pPr>
            <a:lvl4pPr marL="1080000" indent="-270000">
              <a:buFont typeface="Arial"/>
              <a:buChar char="•"/>
              <a:defRPr/>
            </a:lvl4pPr>
            <a:lvl5pPr marL="1350000" indent="-270000">
              <a:buFont typeface="Arial"/>
              <a:buChar char="•"/>
              <a:defRPr/>
            </a:lvl5pPr>
          </a:lstStyle>
          <a:p>
            <a:pPr lvl="0"/>
            <a:r>
              <a:rPr lang="fi-FI" noProof="1" smtClean="0"/>
              <a:t>Muokkaa tekstin perustyylejä napsauttamalla</a:t>
            </a:r>
          </a:p>
          <a:p>
            <a:pPr lvl="1"/>
            <a:r>
              <a:rPr lang="fi-FI" noProof="1" smtClean="0"/>
              <a:t>toinen taso</a:t>
            </a:r>
          </a:p>
          <a:p>
            <a:pPr lvl="2"/>
            <a:r>
              <a:rPr lang="fi-FI" noProof="1" smtClean="0"/>
              <a:t>kolmas taso</a:t>
            </a:r>
          </a:p>
          <a:p>
            <a:pPr lvl="3"/>
            <a:r>
              <a:rPr lang="fi-FI" noProof="1" smtClean="0"/>
              <a:t>neljäs taso</a:t>
            </a:r>
          </a:p>
          <a:p>
            <a:pPr lvl="4"/>
            <a:r>
              <a:rPr lang="fi-FI" noProof="1" smtClean="0"/>
              <a:t>viides taso</a:t>
            </a:r>
            <a:endParaRPr lang="fi-FI" noProof="1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75D4C-6CA3-45F7-8773-A3232184CE26}" type="datetime1">
              <a:rPr lang="fi-FI" smtClean="0">
                <a:solidFill>
                  <a:srgbClr val="000000"/>
                </a:solidFill>
              </a:rPr>
              <a:pPr/>
              <a:t>11.10.2017</a:t>
            </a:fld>
            <a:endParaRPr lang="fi-FI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6863F-6A49-4C4A-ACFA-6A00093D353A}" type="slidenum">
              <a:rPr lang="fi-FI" smtClean="0">
                <a:solidFill>
                  <a:srgbClr val="000000"/>
                </a:solidFill>
              </a:rPr>
              <a:pPr/>
              <a:t>‹#›</a:t>
            </a:fld>
            <a:endParaRPr lang="fi-FI">
              <a:solidFill>
                <a:srgbClr val="000000"/>
              </a:solidFill>
            </a:endParaRPr>
          </a:p>
        </p:txBody>
      </p:sp>
      <p:pic>
        <p:nvPicPr>
          <p:cNvPr id="10" name="Picture 9" descr="laiva_pieni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1008" y="2127740"/>
            <a:ext cx="4172995" cy="47302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66656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06_Peruskalv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lnSpc>
                <a:spcPct val="100000"/>
              </a:lnSpc>
              <a:defRPr>
                <a:solidFill>
                  <a:schemeClr val="tx2"/>
                </a:solidFill>
              </a:defRPr>
            </a:lvl1pPr>
          </a:lstStyle>
          <a:p>
            <a:r>
              <a:rPr lang="fi-FI" noProof="0" smtClean="0"/>
              <a:t>Muokkaa perustyyl. napsautt.</a:t>
            </a:r>
            <a:endParaRPr lang="fi-FI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8963" y="1556792"/>
            <a:ext cx="4439043" cy="4752528"/>
          </a:xfrm>
        </p:spPr>
        <p:txBody>
          <a:bodyPr/>
          <a:lstStyle>
            <a:lvl1pPr marL="270000" indent="-270000">
              <a:buFont typeface="Arial"/>
              <a:buChar char="•"/>
              <a:defRPr/>
            </a:lvl1pPr>
            <a:lvl2pPr marL="540000" indent="-270000">
              <a:buFont typeface="Arial"/>
              <a:buChar char="•"/>
              <a:defRPr/>
            </a:lvl2pPr>
            <a:lvl3pPr marL="810000" indent="-270000">
              <a:buFont typeface="Arial"/>
              <a:buChar char="•"/>
              <a:defRPr/>
            </a:lvl3pPr>
            <a:lvl4pPr marL="1080000" indent="-270000">
              <a:buFont typeface="Arial"/>
              <a:buChar char="•"/>
              <a:defRPr/>
            </a:lvl4pPr>
            <a:lvl5pPr marL="1350000" indent="-270000">
              <a:buFont typeface="Arial"/>
              <a:buChar char="•"/>
              <a:defRPr/>
            </a:lvl5pPr>
          </a:lstStyle>
          <a:p>
            <a:pPr lvl="0"/>
            <a:r>
              <a:rPr lang="fi-FI" noProof="1" smtClean="0"/>
              <a:t>Muokkaa tekstin perustyylejä napsauttamalla</a:t>
            </a:r>
          </a:p>
          <a:p>
            <a:pPr lvl="1"/>
            <a:r>
              <a:rPr lang="fi-FI" noProof="1" smtClean="0"/>
              <a:t>toinen taso</a:t>
            </a:r>
          </a:p>
          <a:p>
            <a:pPr lvl="2"/>
            <a:r>
              <a:rPr lang="fi-FI" noProof="1" smtClean="0"/>
              <a:t>kolmas taso</a:t>
            </a:r>
          </a:p>
          <a:p>
            <a:pPr lvl="3"/>
            <a:r>
              <a:rPr lang="fi-FI" noProof="1" smtClean="0"/>
              <a:t>neljäs taso</a:t>
            </a:r>
          </a:p>
          <a:p>
            <a:pPr lvl="4"/>
            <a:r>
              <a:rPr lang="fi-FI" noProof="1" smtClean="0"/>
              <a:t>viides taso</a:t>
            </a:r>
            <a:endParaRPr lang="fi-FI" noProof="1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75D4C-6CA3-45F7-8773-A3232184CE26}" type="datetime1">
              <a:rPr lang="fi-FI" smtClean="0">
                <a:solidFill>
                  <a:srgbClr val="000000"/>
                </a:solidFill>
              </a:rPr>
              <a:pPr/>
              <a:t>11.10.2017</a:t>
            </a:fld>
            <a:endParaRPr lang="fi-FI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6863F-6A49-4C4A-ACFA-6A00093D353A}" type="slidenum">
              <a:rPr lang="fi-FI" smtClean="0">
                <a:solidFill>
                  <a:srgbClr val="000000"/>
                </a:solidFill>
              </a:rPr>
              <a:pPr/>
              <a:t>‹#›</a:t>
            </a:fld>
            <a:endParaRPr lang="fi-FI">
              <a:solidFill>
                <a:srgbClr val="000000"/>
              </a:solidFill>
            </a:endParaRPr>
          </a:p>
        </p:txBody>
      </p:sp>
      <p:pic>
        <p:nvPicPr>
          <p:cNvPr id="9" name="Picture 8" descr="lento_pieni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1006" y="2122854"/>
            <a:ext cx="4177305" cy="4735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54654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07_Peruskalv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lnSpc>
                <a:spcPct val="100000"/>
              </a:lnSpc>
              <a:defRPr>
                <a:solidFill>
                  <a:schemeClr val="tx2"/>
                </a:solidFill>
              </a:defRPr>
            </a:lvl1pPr>
          </a:lstStyle>
          <a:p>
            <a:r>
              <a:rPr lang="fi-FI" noProof="0" smtClean="0"/>
              <a:t>Muokkaa perustyyl. napsautt.</a:t>
            </a:r>
            <a:endParaRPr lang="fi-FI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8963" y="1556792"/>
            <a:ext cx="4439043" cy="4752528"/>
          </a:xfrm>
        </p:spPr>
        <p:txBody>
          <a:bodyPr/>
          <a:lstStyle>
            <a:lvl1pPr marL="270000" indent="-270000">
              <a:buFont typeface="Arial"/>
              <a:buChar char="•"/>
              <a:defRPr/>
            </a:lvl1pPr>
            <a:lvl2pPr marL="540000" indent="-270000">
              <a:buFont typeface="Arial"/>
              <a:buChar char="•"/>
              <a:defRPr/>
            </a:lvl2pPr>
            <a:lvl3pPr marL="810000" indent="-270000">
              <a:buFont typeface="Arial"/>
              <a:buChar char="•"/>
              <a:defRPr/>
            </a:lvl3pPr>
            <a:lvl4pPr marL="1080000" indent="-270000">
              <a:buFont typeface="Arial"/>
              <a:buChar char="•"/>
              <a:defRPr/>
            </a:lvl4pPr>
            <a:lvl5pPr marL="1350000" indent="-270000">
              <a:buFont typeface="Arial"/>
              <a:buChar char="•"/>
              <a:defRPr/>
            </a:lvl5pPr>
          </a:lstStyle>
          <a:p>
            <a:pPr lvl="0"/>
            <a:r>
              <a:rPr lang="fi-FI" noProof="1" smtClean="0"/>
              <a:t>Muokkaa tekstin perustyylejä napsauttamalla</a:t>
            </a:r>
          </a:p>
          <a:p>
            <a:pPr lvl="1"/>
            <a:r>
              <a:rPr lang="fi-FI" noProof="1" smtClean="0"/>
              <a:t>toinen taso</a:t>
            </a:r>
          </a:p>
          <a:p>
            <a:pPr lvl="2"/>
            <a:r>
              <a:rPr lang="fi-FI" noProof="1" smtClean="0"/>
              <a:t>kolmas taso</a:t>
            </a:r>
          </a:p>
          <a:p>
            <a:pPr lvl="3"/>
            <a:r>
              <a:rPr lang="fi-FI" noProof="1" smtClean="0"/>
              <a:t>neljäs taso</a:t>
            </a:r>
          </a:p>
          <a:p>
            <a:pPr lvl="4"/>
            <a:r>
              <a:rPr lang="fi-FI" noProof="1" smtClean="0"/>
              <a:t>viides taso</a:t>
            </a:r>
            <a:endParaRPr lang="fi-FI" noProof="1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75D4C-6CA3-45F7-8773-A3232184CE26}" type="datetime1">
              <a:rPr lang="fi-FI" smtClean="0">
                <a:solidFill>
                  <a:srgbClr val="000000"/>
                </a:solidFill>
              </a:rPr>
              <a:pPr/>
              <a:t>11.10.2017</a:t>
            </a:fld>
            <a:endParaRPr lang="fi-FI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6863F-6A49-4C4A-ACFA-6A00093D353A}" type="slidenum">
              <a:rPr lang="fi-FI" smtClean="0">
                <a:solidFill>
                  <a:srgbClr val="000000"/>
                </a:solidFill>
              </a:rPr>
              <a:pPr/>
              <a:t>‹#›</a:t>
            </a:fld>
            <a:endParaRPr lang="fi-FI">
              <a:solidFill>
                <a:srgbClr val="000000"/>
              </a:solidFill>
            </a:endParaRPr>
          </a:p>
        </p:txBody>
      </p:sp>
      <p:pic>
        <p:nvPicPr>
          <p:cNvPr id="9" name="Picture 8" descr="rautatie_pieni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1006" y="2127740"/>
            <a:ext cx="4172994" cy="47302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324621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8_Peruskalv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lnSpc>
                <a:spcPct val="100000"/>
              </a:lnSpc>
              <a:defRPr>
                <a:solidFill>
                  <a:schemeClr val="tx2"/>
                </a:solidFill>
              </a:defRPr>
            </a:lvl1pPr>
          </a:lstStyle>
          <a:p>
            <a:r>
              <a:rPr lang="fi-FI" noProof="0" smtClean="0"/>
              <a:t>Muokkaa perustyyl. napsautt.</a:t>
            </a:r>
            <a:endParaRPr lang="fi-FI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8963" y="1556792"/>
            <a:ext cx="4439043" cy="4752528"/>
          </a:xfrm>
        </p:spPr>
        <p:txBody>
          <a:bodyPr/>
          <a:lstStyle>
            <a:lvl1pPr marL="270000" indent="-270000">
              <a:buFont typeface="Arial"/>
              <a:buChar char="•"/>
              <a:defRPr/>
            </a:lvl1pPr>
            <a:lvl2pPr marL="540000" indent="-270000">
              <a:buFont typeface="Arial"/>
              <a:buChar char="•"/>
              <a:defRPr/>
            </a:lvl2pPr>
            <a:lvl3pPr marL="810000" indent="-270000">
              <a:buFont typeface="Arial"/>
              <a:buChar char="•"/>
              <a:defRPr/>
            </a:lvl3pPr>
            <a:lvl4pPr marL="1080000" indent="-270000">
              <a:buFont typeface="Arial"/>
              <a:buChar char="•"/>
              <a:defRPr/>
            </a:lvl4pPr>
            <a:lvl5pPr marL="1350000" indent="-270000">
              <a:buFont typeface="Arial"/>
              <a:buChar char="•"/>
              <a:defRPr/>
            </a:lvl5pPr>
          </a:lstStyle>
          <a:p>
            <a:pPr lvl="0"/>
            <a:r>
              <a:rPr lang="fi-FI" noProof="1" smtClean="0"/>
              <a:t>Muokkaa tekstin perustyylejä napsauttamalla</a:t>
            </a:r>
          </a:p>
          <a:p>
            <a:pPr lvl="1"/>
            <a:r>
              <a:rPr lang="fi-FI" noProof="1" smtClean="0"/>
              <a:t>toinen taso</a:t>
            </a:r>
          </a:p>
          <a:p>
            <a:pPr lvl="2"/>
            <a:r>
              <a:rPr lang="fi-FI" noProof="1" smtClean="0"/>
              <a:t>kolmas taso</a:t>
            </a:r>
          </a:p>
          <a:p>
            <a:pPr lvl="3"/>
            <a:r>
              <a:rPr lang="fi-FI" noProof="1" smtClean="0"/>
              <a:t>neljäs taso</a:t>
            </a:r>
          </a:p>
          <a:p>
            <a:pPr lvl="4"/>
            <a:r>
              <a:rPr lang="fi-FI" noProof="1" smtClean="0"/>
              <a:t>viides taso</a:t>
            </a:r>
            <a:endParaRPr lang="fi-FI" noProof="1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75D4C-6CA3-45F7-8773-A3232184CE26}" type="datetime1">
              <a:rPr lang="fi-FI" smtClean="0">
                <a:solidFill>
                  <a:srgbClr val="000000"/>
                </a:solidFill>
              </a:rPr>
              <a:pPr/>
              <a:t>11.10.2017</a:t>
            </a:fld>
            <a:endParaRPr lang="fi-FI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6863F-6A49-4C4A-ACFA-6A00093D353A}" type="slidenum">
              <a:rPr lang="fi-FI" smtClean="0">
                <a:solidFill>
                  <a:srgbClr val="000000"/>
                </a:solidFill>
              </a:rPr>
              <a:pPr/>
              <a:t>‹#›</a:t>
            </a:fld>
            <a:endParaRPr lang="fi-FI">
              <a:solidFill>
                <a:srgbClr val="000000"/>
              </a:solidFill>
            </a:endParaRPr>
          </a:p>
        </p:txBody>
      </p:sp>
      <p:pic>
        <p:nvPicPr>
          <p:cNvPr id="9" name="Picture 8" descr="luonto_pieni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1008" y="2127740"/>
            <a:ext cx="4172995" cy="47302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789936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Peruskalvo_Omalla kuv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6"/>
          <p:cNvSpPr/>
          <p:nvPr userDrawn="1"/>
        </p:nvSpPr>
        <p:spPr>
          <a:xfrm>
            <a:off x="7500123" y="2060848"/>
            <a:ext cx="1643876" cy="4797152"/>
          </a:xfrm>
          <a:custGeom>
            <a:avLst/>
            <a:gdLst>
              <a:gd name="connsiteX0" fmla="*/ 0 w 918170"/>
              <a:gd name="connsiteY0" fmla="*/ 0 h 4797152"/>
              <a:gd name="connsiteX1" fmla="*/ 918170 w 918170"/>
              <a:gd name="connsiteY1" fmla="*/ 0 h 4797152"/>
              <a:gd name="connsiteX2" fmla="*/ 918170 w 918170"/>
              <a:gd name="connsiteY2" fmla="*/ 4797152 h 4797152"/>
              <a:gd name="connsiteX3" fmla="*/ 0 w 918170"/>
              <a:gd name="connsiteY3" fmla="*/ 4797152 h 4797152"/>
              <a:gd name="connsiteX4" fmla="*/ 0 w 918170"/>
              <a:gd name="connsiteY4" fmla="*/ 0 h 4797152"/>
              <a:gd name="connsiteX0" fmla="*/ 0 w 1780010"/>
              <a:gd name="connsiteY0" fmla="*/ 1179383 h 4797152"/>
              <a:gd name="connsiteX1" fmla="*/ 1780010 w 1780010"/>
              <a:gd name="connsiteY1" fmla="*/ 0 h 4797152"/>
              <a:gd name="connsiteX2" fmla="*/ 1780010 w 1780010"/>
              <a:gd name="connsiteY2" fmla="*/ 4797152 h 4797152"/>
              <a:gd name="connsiteX3" fmla="*/ 861840 w 1780010"/>
              <a:gd name="connsiteY3" fmla="*/ 4797152 h 4797152"/>
              <a:gd name="connsiteX4" fmla="*/ 0 w 1780010"/>
              <a:gd name="connsiteY4" fmla="*/ 1179383 h 47971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80010" h="4797152">
                <a:moveTo>
                  <a:pt x="0" y="1179383"/>
                </a:moveTo>
                <a:lnTo>
                  <a:pt x="1780010" y="0"/>
                </a:lnTo>
                <a:lnTo>
                  <a:pt x="1780010" y="4797152"/>
                </a:lnTo>
                <a:lnTo>
                  <a:pt x="861840" y="4797152"/>
                </a:lnTo>
                <a:lnTo>
                  <a:pt x="0" y="117938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lnSpc>
                <a:spcPct val="100000"/>
              </a:lnSpc>
              <a:defRPr>
                <a:solidFill>
                  <a:schemeClr val="tx2"/>
                </a:solidFill>
              </a:defRPr>
            </a:lvl1pPr>
          </a:lstStyle>
          <a:p>
            <a:r>
              <a:rPr lang="fi-FI" noProof="0" smtClean="0"/>
              <a:t>Muokkaa perustyyl. napsautt.</a:t>
            </a:r>
            <a:endParaRPr lang="fi-FI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8963" y="1556792"/>
            <a:ext cx="4439043" cy="4752528"/>
          </a:xfrm>
        </p:spPr>
        <p:txBody>
          <a:bodyPr/>
          <a:lstStyle>
            <a:lvl1pPr marL="270000" indent="-270000">
              <a:buFont typeface="Arial"/>
              <a:buChar char="•"/>
              <a:defRPr/>
            </a:lvl1pPr>
            <a:lvl2pPr marL="540000" indent="-270000">
              <a:buFont typeface="Arial"/>
              <a:buChar char="•"/>
              <a:defRPr/>
            </a:lvl2pPr>
            <a:lvl3pPr marL="810000" indent="-270000">
              <a:buFont typeface="Arial"/>
              <a:buChar char="•"/>
              <a:defRPr/>
            </a:lvl3pPr>
            <a:lvl4pPr marL="1080000" indent="-270000">
              <a:buFont typeface="Arial"/>
              <a:buChar char="•"/>
              <a:defRPr/>
            </a:lvl4pPr>
            <a:lvl5pPr marL="1350000" indent="-270000">
              <a:buFont typeface="Arial"/>
              <a:buChar char="•"/>
              <a:defRPr/>
            </a:lvl5pPr>
          </a:lstStyle>
          <a:p>
            <a:pPr lvl="0"/>
            <a:r>
              <a:rPr lang="fi-FI" noProof="1" smtClean="0"/>
              <a:t>Muokkaa tekstin perustyylejä napsauttamalla</a:t>
            </a:r>
          </a:p>
          <a:p>
            <a:pPr lvl="1"/>
            <a:r>
              <a:rPr lang="fi-FI" noProof="1" smtClean="0"/>
              <a:t>toinen taso</a:t>
            </a:r>
          </a:p>
          <a:p>
            <a:pPr lvl="2"/>
            <a:r>
              <a:rPr lang="fi-FI" noProof="1" smtClean="0"/>
              <a:t>kolmas taso</a:t>
            </a:r>
          </a:p>
          <a:p>
            <a:pPr lvl="3"/>
            <a:r>
              <a:rPr lang="fi-FI" noProof="1" smtClean="0"/>
              <a:t>neljäs taso</a:t>
            </a:r>
          </a:p>
          <a:p>
            <a:pPr lvl="4"/>
            <a:r>
              <a:rPr lang="fi-FI" noProof="1" smtClean="0"/>
              <a:t>viides taso</a:t>
            </a:r>
            <a:endParaRPr lang="fi-FI" noProof="1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75D4C-6CA3-45F7-8773-A3232184CE26}" type="datetime1">
              <a:rPr lang="fi-FI" smtClean="0">
                <a:solidFill>
                  <a:srgbClr val="000000"/>
                </a:solidFill>
              </a:rPr>
              <a:pPr/>
              <a:t>11.10.2017</a:t>
            </a:fld>
            <a:endParaRPr lang="fi-FI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6863F-6A49-4C4A-ACFA-6A00093D353A}" type="slidenum">
              <a:rPr lang="fi-FI" smtClean="0">
                <a:solidFill>
                  <a:srgbClr val="000000"/>
                </a:solidFill>
              </a:rPr>
              <a:pPr/>
              <a:t>‹#›</a:t>
            </a:fld>
            <a:endParaRPr lang="fi-FI">
              <a:solidFill>
                <a:srgbClr val="000000"/>
              </a:solidFill>
            </a:endParaRPr>
          </a:p>
        </p:txBody>
      </p:sp>
      <p:sp>
        <p:nvSpPr>
          <p:cNvPr id="12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4954136" y="2610805"/>
            <a:ext cx="4201225" cy="4258539"/>
          </a:xfrm>
          <a:custGeom>
            <a:avLst/>
            <a:gdLst>
              <a:gd name="connsiteX0" fmla="*/ 705129 w 4230688"/>
              <a:gd name="connsiteY0" fmla="*/ 0 h 4508500"/>
              <a:gd name="connsiteX1" fmla="*/ 4230688 w 4230688"/>
              <a:gd name="connsiteY1" fmla="*/ 0 h 4508500"/>
              <a:gd name="connsiteX2" fmla="*/ 4230688 w 4230688"/>
              <a:gd name="connsiteY2" fmla="*/ 0 h 4508500"/>
              <a:gd name="connsiteX3" fmla="*/ 4230688 w 4230688"/>
              <a:gd name="connsiteY3" fmla="*/ 3803371 h 4508500"/>
              <a:gd name="connsiteX4" fmla="*/ 3525559 w 4230688"/>
              <a:gd name="connsiteY4" fmla="*/ 4508500 h 4508500"/>
              <a:gd name="connsiteX5" fmla="*/ 0 w 4230688"/>
              <a:gd name="connsiteY5" fmla="*/ 4508500 h 4508500"/>
              <a:gd name="connsiteX6" fmla="*/ 0 w 4230688"/>
              <a:gd name="connsiteY6" fmla="*/ 4508500 h 4508500"/>
              <a:gd name="connsiteX7" fmla="*/ 0 w 4230688"/>
              <a:gd name="connsiteY7" fmla="*/ 705129 h 4508500"/>
              <a:gd name="connsiteX8" fmla="*/ 705129 w 4230688"/>
              <a:gd name="connsiteY8" fmla="*/ 0 h 4508500"/>
              <a:gd name="connsiteX0" fmla="*/ 705129 w 4361683"/>
              <a:gd name="connsiteY0" fmla="*/ 0 h 4519840"/>
              <a:gd name="connsiteX1" fmla="*/ 4230688 w 4361683"/>
              <a:gd name="connsiteY1" fmla="*/ 0 h 4519840"/>
              <a:gd name="connsiteX2" fmla="*/ 4230688 w 4361683"/>
              <a:gd name="connsiteY2" fmla="*/ 0 h 4519840"/>
              <a:gd name="connsiteX3" fmla="*/ 4230688 w 4361683"/>
              <a:gd name="connsiteY3" fmla="*/ 3803371 h 4519840"/>
              <a:gd name="connsiteX4" fmla="*/ 4171939 w 4361683"/>
              <a:gd name="connsiteY4" fmla="*/ 4519840 h 4519840"/>
              <a:gd name="connsiteX5" fmla="*/ 0 w 4361683"/>
              <a:gd name="connsiteY5" fmla="*/ 4508500 h 4519840"/>
              <a:gd name="connsiteX6" fmla="*/ 0 w 4361683"/>
              <a:gd name="connsiteY6" fmla="*/ 4508500 h 4519840"/>
              <a:gd name="connsiteX7" fmla="*/ 0 w 4361683"/>
              <a:gd name="connsiteY7" fmla="*/ 705129 h 4519840"/>
              <a:gd name="connsiteX8" fmla="*/ 705129 w 4361683"/>
              <a:gd name="connsiteY8" fmla="*/ 0 h 4519840"/>
              <a:gd name="connsiteX0" fmla="*/ 705129 w 4361683"/>
              <a:gd name="connsiteY0" fmla="*/ 0 h 4519841"/>
              <a:gd name="connsiteX1" fmla="*/ 4230688 w 4361683"/>
              <a:gd name="connsiteY1" fmla="*/ 0 h 4519841"/>
              <a:gd name="connsiteX2" fmla="*/ 4230688 w 4361683"/>
              <a:gd name="connsiteY2" fmla="*/ 0 h 4519841"/>
              <a:gd name="connsiteX3" fmla="*/ 4230688 w 4361683"/>
              <a:gd name="connsiteY3" fmla="*/ 3803371 h 4519841"/>
              <a:gd name="connsiteX4" fmla="*/ 4171939 w 4361683"/>
              <a:gd name="connsiteY4" fmla="*/ 4519840 h 4519841"/>
              <a:gd name="connsiteX5" fmla="*/ 0 w 4361683"/>
              <a:gd name="connsiteY5" fmla="*/ 4508500 h 4519841"/>
              <a:gd name="connsiteX6" fmla="*/ 1973160 w 4361683"/>
              <a:gd name="connsiteY6" fmla="*/ 4519841 h 4519841"/>
              <a:gd name="connsiteX7" fmla="*/ 0 w 4361683"/>
              <a:gd name="connsiteY7" fmla="*/ 705129 h 4519841"/>
              <a:gd name="connsiteX8" fmla="*/ 705129 w 4361683"/>
              <a:gd name="connsiteY8" fmla="*/ 0 h 4519841"/>
              <a:gd name="connsiteX0" fmla="*/ 1090689 w 4747243"/>
              <a:gd name="connsiteY0" fmla="*/ 0 h 4542521"/>
              <a:gd name="connsiteX1" fmla="*/ 4616248 w 4747243"/>
              <a:gd name="connsiteY1" fmla="*/ 0 h 4542521"/>
              <a:gd name="connsiteX2" fmla="*/ 4616248 w 4747243"/>
              <a:gd name="connsiteY2" fmla="*/ 0 h 4542521"/>
              <a:gd name="connsiteX3" fmla="*/ 4616248 w 4747243"/>
              <a:gd name="connsiteY3" fmla="*/ 3803371 h 4542521"/>
              <a:gd name="connsiteX4" fmla="*/ 4557499 w 4747243"/>
              <a:gd name="connsiteY4" fmla="*/ 4519840 h 4542521"/>
              <a:gd name="connsiteX5" fmla="*/ 385560 w 4747243"/>
              <a:gd name="connsiteY5" fmla="*/ 4508500 h 4542521"/>
              <a:gd name="connsiteX6" fmla="*/ 0 w 4747243"/>
              <a:gd name="connsiteY6" fmla="*/ 4542521 h 4542521"/>
              <a:gd name="connsiteX7" fmla="*/ 385560 w 4747243"/>
              <a:gd name="connsiteY7" fmla="*/ 705129 h 4542521"/>
              <a:gd name="connsiteX8" fmla="*/ 1090689 w 4747243"/>
              <a:gd name="connsiteY8" fmla="*/ 0 h 4542521"/>
              <a:gd name="connsiteX0" fmla="*/ 1090689 w 4747243"/>
              <a:gd name="connsiteY0" fmla="*/ 0 h 4542521"/>
              <a:gd name="connsiteX1" fmla="*/ 4616248 w 4747243"/>
              <a:gd name="connsiteY1" fmla="*/ 0 h 4542521"/>
              <a:gd name="connsiteX2" fmla="*/ 4616248 w 4747243"/>
              <a:gd name="connsiteY2" fmla="*/ 0 h 4542521"/>
              <a:gd name="connsiteX3" fmla="*/ 4616248 w 4747243"/>
              <a:gd name="connsiteY3" fmla="*/ 3803371 h 4542521"/>
              <a:gd name="connsiteX4" fmla="*/ 4557499 w 4747243"/>
              <a:gd name="connsiteY4" fmla="*/ 4519840 h 4542521"/>
              <a:gd name="connsiteX5" fmla="*/ 3095820 w 4747243"/>
              <a:gd name="connsiteY5" fmla="*/ 4497160 h 4542521"/>
              <a:gd name="connsiteX6" fmla="*/ 0 w 4747243"/>
              <a:gd name="connsiteY6" fmla="*/ 4542521 h 4542521"/>
              <a:gd name="connsiteX7" fmla="*/ 385560 w 4747243"/>
              <a:gd name="connsiteY7" fmla="*/ 705129 h 4542521"/>
              <a:gd name="connsiteX8" fmla="*/ 1090689 w 4747243"/>
              <a:gd name="connsiteY8" fmla="*/ 0 h 4542521"/>
              <a:gd name="connsiteX0" fmla="*/ 705129 w 4361683"/>
              <a:gd name="connsiteY0" fmla="*/ 0 h 4542521"/>
              <a:gd name="connsiteX1" fmla="*/ 4230688 w 4361683"/>
              <a:gd name="connsiteY1" fmla="*/ 0 h 4542521"/>
              <a:gd name="connsiteX2" fmla="*/ 4230688 w 4361683"/>
              <a:gd name="connsiteY2" fmla="*/ 0 h 4542521"/>
              <a:gd name="connsiteX3" fmla="*/ 4230688 w 4361683"/>
              <a:gd name="connsiteY3" fmla="*/ 3803371 h 4542521"/>
              <a:gd name="connsiteX4" fmla="*/ 4171939 w 4361683"/>
              <a:gd name="connsiteY4" fmla="*/ 4519840 h 4542521"/>
              <a:gd name="connsiteX5" fmla="*/ 2710260 w 4361683"/>
              <a:gd name="connsiteY5" fmla="*/ 4497160 h 4542521"/>
              <a:gd name="connsiteX6" fmla="*/ 975240 w 4361683"/>
              <a:gd name="connsiteY6" fmla="*/ 4542521 h 4542521"/>
              <a:gd name="connsiteX7" fmla="*/ 0 w 4361683"/>
              <a:gd name="connsiteY7" fmla="*/ 705129 h 4542521"/>
              <a:gd name="connsiteX8" fmla="*/ 705129 w 4361683"/>
              <a:gd name="connsiteY8" fmla="*/ 0 h 4542521"/>
              <a:gd name="connsiteX0" fmla="*/ 682449 w 4339003"/>
              <a:gd name="connsiteY0" fmla="*/ 0 h 4542521"/>
              <a:gd name="connsiteX1" fmla="*/ 4208008 w 4339003"/>
              <a:gd name="connsiteY1" fmla="*/ 0 h 4542521"/>
              <a:gd name="connsiteX2" fmla="*/ 4208008 w 4339003"/>
              <a:gd name="connsiteY2" fmla="*/ 0 h 4542521"/>
              <a:gd name="connsiteX3" fmla="*/ 4208008 w 4339003"/>
              <a:gd name="connsiteY3" fmla="*/ 3803371 h 4542521"/>
              <a:gd name="connsiteX4" fmla="*/ 4149259 w 4339003"/>
              <a:gd name="connsiteY4" fmla="*/ 4519840 h 4542521"/>
              <a:gd name="connsiteX5" fmla="*/ 2687580 w 4339003"/>
              <a:gd name="connsiteY5" fmla="*/ 4497160 h 4542521"/>
              <a:gd name="connsiteX6" fmla="*/ 952560 w 4339003"/>
              <a:gd name="connsiteY6" fmla="*/ 4542521 h 4542521"/>
              <a:gd name="connsiteX7" fmla="*/ 0 w 4339003"/>
              <a:gd name="connsiteY7" fmla="*/ 3392762 h 4542521"/>
              <a:gd name="connsiteX8" fmla="*/ 682449 w 4339003"/>
              <a:gd name="connsiteY8" fmla="*/ 0 h 4542521"/>
              <a:gd name="connsiteX0" fmla="*/ 682449 w 4339003"/>
              <a:gd name="connsiteY0" fmla="*/ 0 h 4519840"/>
              <a:gd name="connsiteX1" fmla="*/ 4208008 w 4339003"/>
              <a:gd name="connsiteY1" fmla="*/ 0 h 4519840"/>
              <a:gd name="connsiteX2" fmla="*/ 4208008 w 4339003"/>
              <a:gd name="connsiteY2" fmla="*/ 0 h 4519840"/>
              <a:gd name="connsiteX3" fmla="*/ 4208008 w 4339003"/>
              <a:gd name="connsiteY3" fmla="*/ 3803371 h 4519840"/>
              <a:gd name="connsiteX4" fmla="*/ 4149259 w 4339003"/>
              <a:gd name="connsiteY4" fmla="*/ 4519840 h 4519840"/>
              <a:gd name="connsiteX5" fmla="*/ 2687580 w 4339003"/>
              <a:gd name="connsiteY5" fmla="*/ 4497160 h 4519840"/>
              <a:gd name="connsiteX6" fmla="*/ 555660 w 4339003"/>
              <a:gd name="connsiteY6" fmla="*/ 4519840 h 4519840"/>
              <a:gd name="connsiteX7" fmla="*/ 0 w 4339003"/>
              <a:gd name="connsiteY7" fmla="*/ 3392762 h 4519840"/>
              <a:gd name="connsiteX8" fmla="*/ 682449 w 4339003"/>
              <a:gd name="connsiteY8" fmla="*/ 0 h 4519840"/>
              <a:gd name="connsiteX0" fmla="*/ 682449 w 4339003"/>
              <a:gd name="connsiteY0" fmla="*/ 0 h 4520334"/>
              <a:gd name="connsiteX1" fmla="*/ 4208008 w 4339003"/>
              <a:gd name="connsiteY1" fmla="*/ 0 h 4520334"/>
              <a:gd name="connsiteX2" fmla="*/ 4208008 w 4339003"/>
              <a:gd name="connsiteY2" fmla="*/ 0 h 4520334"/>
              <a:gd name="connsiteX3" fmla="*/ 4208008 w 4339003"/>
              <a:gd name="connsiteY3" fmla="*/ 3803371 h 4520334"/>
              <a:gd name="connsiteX4" fmla="*/ 4149259 w 4339003"/>
              <a:gd name="connsiteY4" fmla="*/ 4519840 h 4520334"/>
              <a:gd name="connsiteX5" fmla="*/ 2687580 w 4339003"/>
              <a:gd name="connsiteY5" fmla="*/ 4497160 h 4520334"/>
              <a:gd name="connsiteX6" fmla="*/ 555660 w 4339003"/>
              <a:gd name="connsiteY6" fmla="*/ 4519840 h 4520334"/>
              <a:gd name="connsiteX7" fmla="*/ 0 w 4339003"/>
              <a:gd name="connsiteY7" fmla="*/ 3392762 h 4520334"/>
              <a:gd name="connsiteX8" fmla="*/ 682449 w 4339003"/>
              <a:gd name="connsiteY8" fmla="*/ 0 h 4520334"/>
              <a:gd name="connsiteX0" fmla="*/ 682449 w 4339003"/>
              <a:gd name="connsiteY0" fmla="*/ 266416 h 4786750"/>
              <a:gd name="connsiteX1" fmla="*/ 4208008 w 4339003"/>
              <a:gd name="connsiteY1" fmla="*/ 266416 h 4786750"/>
              <a:gd name="connsiteX2" fmla="*/ 4208008 w 4339003"/>
              <a:gd name="connsiteY2" fmla="*/ 0 h 4786750"/>
              <a:gd name="connsiteX3" fmla="*/ 4208008 w 4339003"/>
              <a:gd name="connsiteY3" fmla="*/ 4069787 h 4786750"/>
              <a:gd name="connsiteX4" fmla="*/ 4149259 w 4339003"/>
              <a:gd name="connsiteY4" fmla="*/ 4786256 h 4786750"/>
              <a:gd name="connsiteX5" fmla="*/ 2687580 w 4339003"/>
              <a:gd name="connsiteY5" fmla="*/ 4763576 h 4786750"/>
              <a:gd name="connsiteX6" fmla="*/ 555660 w 4339003"/>
              <a:gd name="connsiteY6" fmla="*/ 4786256 h 4786750"/>
              <a:gd name="connsiteX7" fmla="*/ 0 w 4339003"/>
              <a:gd name="connsiteY7" fmla="*/ 3659178 h 4786750"/>
              <a:gd name="connsiteX8" fmla="*/ 682449 w 4339003"/>
              <a:gd name="connsiteY8" fmla="*/ 266416 h 4786750"/>
              <a:gd name="connsiteX0" fmla="*/ 682449 w 4339003"/>
              <a:gd name="connsiteY0" fmla="*/ 275297 h 4795631"/>
              <a:gd name="connsiteX1" fmla="*/ 3248856 w 4339003"/>
              <a:gd name="connsiteY1" fmla="*/ 0 h 4795631"/>
              <a:gd name="connsiteX2" fmla="*/ 4208008 w 4339003"/>
              <a:gd name="connsiteY2" fmla="*/ 8881 h 4795631"/>
              <a:gd name="connsiteX3" fmla="*/ 4208008 w 4339003"/>
              <a:gd name="connsiteY3" fmla="*/ 4078668 h 4795631"/>
              <a:gd name="connsiteX4" fmla="*/ 4149259 w 4339003"/>
              <a:gd name="connsiteY4" fmla="*/ 4795137 h 4795631"/>
              <a:gd name="connsiteX5" fmla="*/ 2687580 w 4339003"/>
              <a:gd name="connsiteY5" fmla="*/ 4772457 h 4795631"/>
              <a:gd name="connsiteX6" fmla="*/ 555660 w 4339003"/>
              <a:gd name="connsiteY6" fmla="*/ 4795137 h 4795631"/>
              <a:gd name="connsiteX7" fmla="*/ 0 w 4339003"/>
              <a:gd name="connsiteY7" fmla="*/ 3668059 h 4795631"/>
              <a:gd name="connsiteX8" fmla="*/ 682449 w 4339003"/>
              <a:gd name="connsiteY8" fmla="*/ 275297 h 4795631"/>
              <a:gd name="connsiteX0" fmla="*/ 682449 w 4339003"/>
              <a:gd name="connsiteY0" fmla="*/ 275297 h 4795631"/>
              <a:gd name="connsiteX1" fmla="*/ 3248856 w 4339003"/>
              <a:gd name="connsiteY1" fmla="*/ 0 h 4795631"/>
              <a:gd name="connsiteX2" fmla="*/ 4199127 w 4339003"/>
              <a:gd name="connsiteY2" fmla="*/ 1864915 h 4795631"/>
              <a:gd name="connsiteX3" fmla="*/ 4208008 w 4339003"/>
              <a:gd name="connsiteY3" fmla="*/ 4078668 h 4795631"/>
              <a:gd name="connsiteX4" fmla="*/ 4149259 w 4339003"/>
              <a:gd name="connsiteY4" fmla="*/ 4795137 h 4795631"/>
              <a:gd name="connsiteX5" fmla="*/ 2687580 w 4339003"/>
              <a:gd name="connsiteY5" fmla="*/ 4772457 h 4795631"/>
              <a:gd name="connsiteX6" fmla="*/ 555660 w 4339003"/>
              <a:gd name="connsiteY6" fmla="*/ 4795137 h 4795631"/>
              <a:gd name="connsiteX7" fmla="*/ 0 w 4339003"/>
              <a:gd name="connsiteY7" fmla="*/ 3668059 h 4795631"/>
              <a:gd name="connsiteX8" fmla="*/ 682449 w 4339003"/>
              <a:gd name="connsiteY8" fmla="*/ 275297 h 4795631"/>
              <a:gd name="connsiteX0" fmla="*/ 682449 w 4339003"/>
              <a:gd name="connsiteY0" fmla="*/ 275297 h 4795631"/>
              <a:gd name="connsiteX1" fmla="*/ 3248856 w 4339003"/>
              <a:gd name="connsiteY1" fmla="*/ 0 h 4795631"/>
              <a:gd name="connsiteX2" fmla="*/ 4199127 w 4339003"/>
              <a:gd name="connsiteY2" fmla="*/ 1864915 h 4795631"/>
              <a:gd name="connsiteX3" fmla="*/ 4208008 w 4339003"/>
              <a:gd name="connsiteY3" fmla="*/ 4078668 h 4795631"/>
              <a:gd name="connsiteX4" fmla="*/ 4149259 w 4339003"/>
              <a:gd name="connsiteY4" fmla="*/ 4795137 h 4795631"/>
              <a:gd name="connsiteX5" fmla="*/ 2687580 w 4339003"/>
              <a:gd name="connsiteY5" fmla="*/ 4772457 h 4795631"/>
              <a:gd name="connsiteX6" fmla="*/ 555660 w 4339003"/>
              <a:gd name="connsiteY6" fmla="*/ 4795137 h 4795631"/>
              <a:gd name="connsiteX7" fmla="*/ 0 w 4339003"/>
              <a:gd name="connsiteY7" fmla="*/ 3668059 h 4795631"/>
              <a:gd name="connsiteX8" fmla="*/ 682449 w 4339003"/>
              <a:gd name="connsiteY8" fmla="*/ 275297 h 4795631"/>
              <a:gd name="connsiteX0" fmla="*/ 682449 w 4347164"/>
              <a:gd name="connsiteY0" fmla="*/ 0 h 4520334"/>
              <a:gd name="connsiteX1" fmla="*/ 4208008 w 4347164"/>
              <a:gd name="connsiteY1" fmla="*/ 266416 h 4520334"/>
              <a:gd name="connsiteX2" fmla="*/ 4199127 w 4347164"/>
              <a:gd name="connsiteY2" fmla="*/ 1589618 h 4520334"/>
              <a:gd name="connsiteX3" fmla="*/ 4208008 w 4347164"/>
              <a:gd name="connsiteY3" fmla="*/ 3803371 h 4520334"/>
              <a:gd name="connsiteX4" fmla="*/ 4149259 w 4347164"/>
              <a:gd name="connsiteY4" fmla="*/ 4519840 h 4520334"/>
              <a:gd name="connsiteX5" fmla="*/ 2687580 w 4347164"/>
              <a:gd name="connsiteY5" fmla="*/ 4497160 h 4520334"/>
              <a:gd name="connsiteX6" fmla="*/ 555660 w 4347164"/>
              <a:gd name="connsiteY6" fmla="*/ 4519840 h 4520334"/>
              <a:gd name="connsiteX7" fmla="*/ 0 w 4347164"/>
              <a:gd name="connsiteY7" fmla="*/ 3392762 h 4520334"/>
              <a:gd name="connsiteX8" fmla="*/ 682449 w 4347164"/>
              <a:gd name="connsiteY8" fmla="*/ 0 h 4520334"/>
              <a:gd name="connsiteX0" fmla="*/ 682449 w 4339003"/>
              <a:gd name="connsiteY0" fmla="*/ 0 h 4520334"/>
              <a:gd name="connsiteX1" fmla="*/ 4208008 w 4339003"/>
              <a:gd name="connsiteY1" fmla="*/ 266416 h 4520334"/>
              <a:gd name="connsiteX2" fmla="*/ 4199127 w 4339003"/>
              <a:gd name="connsiteY2" fmla="*/ 1589618 h 4520334"/>
              <a:gd name="connsiteX3" fmla="*/ 4208008 w 4339003"/>
              <a:gd name="connsiteY3" fmla="*/ 3803371 h 4520334"/>
              <a:gd name="connsiteX4" fmla="*/ 4149259 w 4339003"/>
              <a:gd name="connsiteY4" fmla="*/ 4519840 h 4520334"/>
              <a:gd name="connsiteX5" fmla="*/ 2687580 w 4339003"/>
              <a:gd name="connsiteY5" fmla="*/ 4497160 h 4520334"/>
              <a:gd name="connsiteX6" fmla="*/ 555660 w 4339003"/>
              <a:gd name="connsiteY6" fmla="*/ 4519840 h 4520334"/>
              <a:gd name="connsiteX7" fmla="*/ 0 w 4339003"/>
              <a:gd name="connsiteY7" fmla="*/ 3392762 h 4520334"/>
              <a:gd name="connsiteX8" fmla="*/ 682449 w 4339003"/>
              <a:gd name="connsiteY8" fmla="*/ 0 h 4520334"/>
              <a:gd name="connsiteX0" fmla="*/ 682449 w 4339003"/>
              <a:gd name="connsiteY0" fmla="*/ 0 h 4520334"/>
              <a:gd name="connsiteX1" fmla="*/ 4208008 w 4339003"/>
              <a:gd name="connsiteY1" fmla="*/ 266416 h 4520334"/>
              <a:gd name="connsiteX2" fmla="*/ 4208008 w 4339003"/>
              <a:gd name="connsiteY2" fmla="*/ 2593119 h 4520334"/>
              <a:gd name="connsiteX3" fmla="*/ 4208008 w 4339003"/>
              <a:gd name="connsiteY3" fmla="*/ 3803371 h 4520334"/>
              <a:gd name="connsiteX4" fmla="*/ 4149259 w 4339003"/>
              <a:gd name="connsiteY4" fmla="*/ 4519840 h 4520334"/>
              <a:gd name="connsiteX5" fmla="*/ 2687580 w 4339003"/>
              <a:gd name="connsiteY5" fmla="*/ 4497160 h 4520334"/>
              <a:gd name="connsiteX6" fmla="*/ 555660 w 4339003"/>
              <a:gd name="connsiteY6" fmla="*/ 4519840 h 4520334"/>
              <a:gd name="connsiteX7" fmla="*/ 0 w 4339003"/>
              <a:gd name="connsiteY7" fmla="*/ 3392762 h 4520334"/>
              <a:gd name="connsiteX8" fmla="*/ 682449 w 4339003"/>
              <a:gd name="connsiteY8" fmla="*/ 0 h 4520334"/>
              <a:gd name="connsiteX0" fmla="*/ 682449 w 4339003"/>
              <a:gd name="connsiteY0" fmla="*/ 0 h 4520334"/>
              <a:gd name="connsiteX1" fmla="*/ 4216889 w 4339003"/>
              <a:gd name="connsiteY1" fmla="*/ 1083426 h 4520334"/>
              <a:gd name="connsiteX2" fmla="*/ 4208008 w 4339003"/>
              <a:gd name="connsiteY2" fmla="*/ 2593119 h 4520334"/>
              <a:gd name="connsiteX3" fmla="*/ 4208008 w 4339003"/>
              <a:gd name="connsiteY3" fmla="*/ 3803371 h 4520334"/>
              <a:gd name="connsiteX4" fmla="*/ 4149259 w 4339003"/>
              <a:gd name="connsiteY4" fmla="*/ 4519840 h 4520334"/>
              <a:gd name="connsiteX5" fmla="*/ 2687580 w 4339003"/>
              <a:gd name="connsiteY5" fmla="*/ 4497160 h 4520334"/>
              <a:gd name="connsiteX6" fmla="*/ 555660 w 4339003"/>
              <a:gd name="connsiteY6" fmla="*/ 4519840 h 4520334"/>
              <a:gd name="connsiteX7" fmla="*/ 0 w 4339003"/>
              <a:gd name="connsiteY7" fmla="*/ 3392762 h 4520334"/>
              <a:gd name="connsiteX8" fmla="*/ 682449 w 4339003"/>
              <a:gd name="connsiteY8" fmla="*/ 0 h 4520334"/>
              <a:gd name="connsiteX0" fmla="*/ 682449 w 4339003"/>
              <a:gd name="connsiteY0" fmla="*/ 0 h 4520334"/>
              <a:gd name="connsiteX1" fmla="*/ 4216889 w 4339003"/>
              <a:gd name="connsiteY1" fmla="*/ 1083426 h 4520334"/>
              <a:gd name="connsiteX2" fmla="*/ 4208008 w 4339003"/>
              <a:gd name="connsiteY2" fmla="*/ 2593119 h 4520334"/>
              <a:gd name="connsiteX3" fmla="*/ 4208008 w 4339003"/>
              <a:gd name="connsiteY3" fmla="*/ 3803371 h 4520334"/>
              <a:gd name="connsiteX4" fmla="*/ 4149259 w 4339003"/>
              <a:gd name="connsiteY4" fmla="*/ 4519840 h 4520334"/>
              <a:gd name="connsiteX5" fmla="*/ 2687580 w 4339003"/>
              <a:gd name="connsiteY5" fmla="*/ 4497160 h 4520334"/>
              <a:gd name="connsiteX6" fmla="*/ 555660 w 4339003"/>
              <a:gd name="connsiteY6" fmla="*/ 4519840 h 4520334"/>
              <a:gd name="connsiteX7" fmla="*/ 0 w 4339003"/>
              <a:gd name="connsiteY7" fmla="*/ 3392762 h 4520334"/>
              <a:gd name="connsiteX8" fmla="*/ 682449 w 4339003"/>
              <a:gd name="connsiteY8" fmla="*/ 0 h 4520334"/>
              <a:gd name="connsiteX0" fmla="*/ 2920468 w 4339003"/>
              <a:gd name="connsiteY0" fmla="*/ 0 h 4396007"/>
              <a:gd name="connsiteX1" fmla="*/ 4216889 w 4339003"/>
              <a:gd name="connsiteY1" fmla="*/ 959099 h 4396007"/>
              <a:gd name="connsiteX2" fmla="*/ 4208008 w 4339003"/>
              <a:gd name="connsiteY2" fmla="*/ 2468792 h 4396007"/>
              <a:gd name="connsiteX3" fmla="*/ 4208008 w 4339003"/>
              <a:gd name="connsiteY3" fmla="*/ 3679044 h 4396007"/>
              <a:gd name="connsiteX4" fmla="*/ 4149259 w 4339003"/>
              <a:gd name="connsiteY4" fmla="*/ 4395513 h 4396007"/>
              <a:gd name="connsiteX5" fmla="*/ 2687580 w 4339003"/>
              <a:gd name="connsiteY5" fmla="*/ 4372833 h 4396007"/>
              <a:gd name="connsiteX6" fmla="*/ 555660 w 4339003"/>
              <a:gd name="connsiteY6" fmla="*/ 4395513 h 4396007"/>
              <a:gd name="connsiteX7" fmla="*/ 0 w 4339003"/>
              <a:gd name="connsiteY7" fmla="*/ 3268435 h 4396007"/>
              <a:gd name="connsiteX8" fmla="*/ 2920468 w 4339003"/>
              <a:gd name="connsiteY8" fmla="*/ 0 h 4396007"/>
              <a:gd name="connsiteX0" fmla="*/ 2920468 w 4339003"/>
              <a:gd name="connsiteY0" fmla="*/ 0 h 4396007"/>
              <a:gd name="connsiteX1" fmla="*/ 4216889 w 4339003"/>
              <a:gd name="connsiteY1" fmla="*/ 959099 h 4396007"/>
              <a:gd name="connsiteX2" fmla="*/ 4208008 w 4339003"/>
              <a:gd name="connsiteY2" fmla="*/ 2468792 h 4396007"/>
              <a:gd name="connsiteX3" fmla="*/ 4208008 w 4339003"/>
              <a:gd name="connsiteY3" fmla="*/ 3679044 h 4396007"/>
              <a:gd name="connsiteX4" fmla="*/ 4149259 w 4339003"/>
              <a:gd name="connsiteY4" fmla="*/ 4395513 h 4396007"/>
              <a:gd name="connsiteX5" fmla="*/ 2687580 w 4339003"/>
              <a:gd name="connsiteY5" fmla="*/ 4372833 h 4396007"/>
              <a:gd name="connsiteX6" fmla="*/ 555660 w 4339003"/>
              <a:gd name="connsiteY6" fmla="*/ 4395513 h 4396007"/>
              <a:gd name="connsiteX7" fmla="*/ 0 w 4339003"/>
              <a:gd name="connsiteY7" fmla="*/ 3268435 h 4396007"/>
              <a:gd name="connsiteX8" fmla="*/ 2920468 w 4339003"/>
              <a:gd name="connsiteY8" fmla="*/ 0 h 4396007"/>
              <a:gd name="connsiteX0" fmla="*/ 4234861 w 4339003"/>
              <a:gd name="connsiteY0" fmla="*/ 27205 h 4272243"/>
              <a:gd name="connsiteX1" fmla="*/ 4216889 w 4339003"/>
              <a:gd name="connsiteY1" fmla="*/ 835335 h 4272243"/>
              <a:gd name="connsiteX2" fmla="*/ 4208008 w 4339003"/>
              <a:gd name="connsiteY2" fmla="*/ 2345028 h 4272243"/>
              <a:gd name="connsiteX3" fmla="*/ 4208008 w 4339003"/>
              <a:gd name="connsiteY3" fmla="*/ 3555280 h 4272243"/>
              <a:gd name="connsiteX4" fmla="*/ 4149259 w 4339003"/>
              <a:gd name="connsiteY4" fmla="*/ 4271749 h 4272243"/>
              <a:gd name="connsiteX5" fmla="*/ 2687580 w 4339003"/>
              <a:gd name="connsiteY5" fmla="*/ 4249069 h 4272243"/>
              <a:gd name="connsiteX6" fmla="*/ 555660 w 4339003"/>
              <a:gd name="connsiteY6" fmla="*/ 4271749 h 4272243"/>
              <a:gd name="connsiteX7" fmla="*/ 0 w 4339003"/>
              <a:gd name="connsiteY7" fmla="*/ 3144671 h 4272243"/>
              <a:gd name="connsiteX8" fmla="*/ 4234861 w 4339003"/>
              <a:gd name="connsiteY8" fmla="*/ 27205 h 4272243"/>
              <a:gd name="connsiteX0" fmla="*/ 4234861 w 4339003"/>
              <a:gd name="connsiteY0" fmla="*/ 0 h 4245038"/>
              <a:gd name="connsiteX1" fmla="*/ 4216889 w 4339003"/>
              <a:gd name="connsiteY1" fmla="*/ 808130 h 4245038"/>
              <a:gd name="connsiteX2" fmla="*/ 4208008 w 4339003"/>
              <a:gd name="connsiteY2" fmla="*/ 2317823 h 4245038"/>
              <a:gd name="connsiteX3" fmla="*/ 4208008 w 4339003"/>
              <a:gd name="connsiteY3" fmla="*/ 3528075 h 4245038"/>
              <a:gd name="connsiteX4" fmla="*/ 4149259 w 4339003"/>
              <a:gd name="connsiteY4" fmla="*/ 4244544 h 4245038"/>
              <a:gd name="connsiteX5" fmla="*/ 2687580 w 4339003"/>
              <a:gd name="connsiteY5" fmla="*/ 4221864 h 4245038"/>
              <a:gd name="connsiteX6" fmla="*/ 555660 w 4339003"/>
              <a:gd name="connsiteY6" fmla="*/ 4244544 h 4245038"/>
              <a:gd name="connsiteX7" fmla="*/ 0 w 4339003"/>
              <a:gd name="connsiteY7" fmla="*/ 3117466 h 4245038"/>
              <a:gd name="connsiteX8" fmla="*/ 4234861 w 4339003"/>
              <a:gd name="connsiteY8" fmla="*/ 0 h 4245038"/>
              <a:gd name="connsiteX0" fmla="*/ 4234861 w 4339003"/>
              <a:gd name="connsiteY0" fmla="*/ 0 h 4245038"/>
              <a:gd name="connsiteX1" fmla="*/ 4216889 w 4339003"/>
              <a:gd name="connsiteY1" fmla="*/ 808130 h 4245038"/>
              <a:gd name="connsiteX2" fmla="*/ 4208008 w 4339003"/>
              <a:gd name="connsiteY2" fmla="*/ 2317823 h 4245038"/>
              <a:gd name="connsiteX3" fmla="*/ 4208008 w 4339003"/>
              <a:gd name="connsiteY3" fmla="*/ 3528075 h 4245038"/>
              <a:gd name="connsiteX4" fmla="*/ 4149259 w 4339003"/>
              <a:gd name="connsiteY4" fmla="*/ 4244544 h 4245038"/>
              <a:gd name="connsiteX5" fmla="*/ 2687580 w 4339003"/>
              <a:gd name="connsiteY5" fmla="*/ 4221864 h 4245038"/>
              <a:gd name="connsiteX6" fmla="*/ 555660 w 4339003"/>
              <a:gd name="connsiteY6" fmla="*/ 4244544 h 4245038"/>
              <a:gd name="connsiteX7" fmla="*/ 0 w 4339003"/>
              <a:gd name="connsiteY7" fmla="*/ 3117466 h 4245038"/>
              <a:gd name="connsiteX8" fmla="*/ 4234861 w 4339003"/>
              <a:gd name="connsiteY8" fmla="*/ 0 h 4245038"/>
              <a:gd name="connsiteX0" fmla="*/ 4217099 w 4339003"/>
              <a:gd name="connsiteY0" fmla="*/ 0 h 4245038"/>
              <a:gd name="connsiteX1" fmla="*/ 4216889 w 4339003"/>
              <a:gd name="connsiteY1" fmla="*/ 808130 h 4245038"/>
              <a:gd name="connsiteX2" fmla="*/ 4208008 w 4339003"/>
              <a:gd name="connsiteY2" fmla="*/ 2317823 h 4245038"/>
              <a:gd name="connsiteX3" fmla="*/ 4208008 w 4339003"/>
              <a:gd name="connsiteY3" fmla="*/ 3528075 h 4245038"/>
              <a:gd name="connsiteX4" fmla="*/ 4149259 w 4339003"/>
              <a:gd name="connsiteY4" fmla="*/ 4244544 h 4245038"/>
              <a:gd name="connsiteX5" fmla="*/ 2687580 w 4339003"/>
              <a:gd name="connsiteY5" fmla="*/ 4221864 h 4245038"/>
              <a:gd name="connsiteX6" fmla="*/ 555660 w 4339003"/>
              <a:gd name="connsiteY6" fmla="*/ 4244544 h 4245038"/>
              <a:gd name="connsiteX7" fmla="*/ 0 w 4339003"/>
              <a:gd name="connsiteY7" fmla="*/ 3117466 h 4245038"/>
              <a:gd name="connsiteX8" fmla="*/ 4217099 w 4339003"/>
              <a:gd name="connsiteY8" fmla="*/ 0 h 4245038"/>
              <a:gd name="connsiteX0" fmla="*/ 4530644 w 4652548"/>
              <a:gd name="connsiteY0" fmla="*/ 11031 h 4256069"/>
              <a:gd name="connsiteX1" fmla="*/ 4530434 w 4652548"/>
              <a:gd name="connsiteY1" fmla="*/ 819161 h 4256069"/>
              <a:gd name="connsiteX2" fmla="*/ 4521553 w 4652548"/>
              <a:gd name="connsiteY2" fmla="*/ 2328854 h 4256069"/>
              <a:gd name="connsiteX3" fmla="*/ 4521553 w 4652548"/>
              <a:gd name="connsiteY3" fmla="*/ 3539106 h 4256069"/>
              <a:gd name="connsiteX4" fmla="*/ 4462804 w 4652548"/>
              <a:gd name="connsiteY4" fmla="*/ 4255575 h 4256069"/>
              <a:gd name="connsiteX5" fmla="*/ 3001125 w 4652548"/>
              <a:gd name="connsiteY5" fmla="*/ 4232895 h 4256069"/>
              <a:gd name="connsiteX6" fmla="*/ 869205 w 4652548"/>
              <a:gd name="connsiteY6" fmla="*/ 4255575 h 4256069"/>
              <a:gd name="connsiteX7" fmla="*/ 313545 w 4652548"/>
              <a:gd name="connsiteY7" fmla="*/ 3128497 h 4256069"/>
              <a:gd name="connsiteX8" fmla="*/ 4530644 w 4652548"/>
              <a:gd name="connsiteY8" fmla="*/ 11031 h 4256069"/>
              <a:gd name="connsiteX0" fmla="*/ 4588566 w 4710470"/>
              <a:gd name="connsiteY0" fmla="*/ 11001 h 4256039"/>
              <a:gd name="connsiteX1" fmla="*/ 4588356 w 4710470"/>
              <a:gd name="connsiteY1" fmla="*/ 819131 h 4256039"/>
              <a:gd name="connsiteX2" fmla="*/ 4579475 w 4710470"/>
              <a:gd name="connsiteY2" fmla="*/ 2328824 h 4256039"/>
              <a:gd name="connsiteX3" fmla="*/ 4579475 w 4710470"/>
              <a:gd name="connsiteY3" fmla="*/ 3539076 h 4256039"/>
              <a:gd name="connsiteX4" fmla="*/ 4520726 w 4710470"/>
              <a:gd name="connsiteY4" fmla="*/ 4255545 h 4256039"/>
              <a:gd name="connsiteX5" fmla="*/ 3059047 w 4710470"/>
              <a:gd name="connsiteY5" fmla="*/ 4232865 h 4256039"/>
              <a:gd name="connsiteX6" fmla="*/ 927127 w 4710470"/>
              <a:gd name="connsiteY6" fmla="*/ 4255545 h 4256039"/>
              <a:gd name="connsiteX7" fmla="*/ 371467 w 4710470"/>
              <a:gd name="connsiteY7" fmla="*/ 3128467 h 4256039"/>
              <a:gd name="connsiteX8" fmla="*/ 4588566 w 4710470"/>
              <a:gd name="connsiteY8" fmla="*/ 11001 h 4256039"/>
              <a:gd name="connsiteX0" fmla="*/ 4588566 w 4710470"/>
              <a:gd name="connsiteY0" fmla="*/ 11001 h 4256039"/>
              <a:gd name="connsiteX1" fmla="*/ 4588356 w 4710470"/>
              <a:gd name="connsiteY1" fmla="*/ 819131 h 4256039"/>
              <a:gd name="connsiteX2" fmla="*/ 4579475 w 4710470"/>
              <a:gd name="connsiteY2" fmla="*/ 2328824 h 4256039"/>
              <a:gd name="connsiteX3" fmla="*/ 4579475 w 4710470"/>
              <a:gd name="connsiteY3" fmla="*/ 3539076 h 4256039"/>
              <a:gd name="connsiteX4" fmla="*/ 4520726 w 4710470"/>
              <a:gd name="connsiteY4" fmla="*/ 4255545 h 4256039"/>
              <a:gd name="connsiteX5" fmla="*/ 3059047 w 4710470"/>
              <a:gd name="connsiteY5" fmla="*/ 4232865 h 4256039"/>
              <a:gd name="connsiteX6" fmla="*/ 927127 w 4710470"/>
              <a:gd name="connsiteY6" fmla="*/ 4255545 h 4256039"/>
              <a:gd name="connsiteX7" fmla="*/ 371467 w 4710470"/>
              <a:gd name="connsiteY7" fmla="*/ 3128467 h 4256039"/>
              <a:gd name="connsiteX8" fmla="*/ 4588566 w 4710470"/>
              <a:gd name="connsiteY8" fmla="*/ 11001 h 4256039"/>
              <a:gd name="connsiteX0" fmla="*/ 4607905 w 4729809"/>
              <a:gd name="connsiteY0" fmla="*/ 11222 h 4256260"/>
              <a:gd name="connsiteX1" fmla="*/ 4607695 w 4729809"/>
              <a:gd name="connsiteY1" fmla="*/ 819352 h 4256260"/>
              <a:gd name="connsiteX2" fmla="*/ 4598814 w 4729809"/>
              <a:gd name="connsiteY2" fmla="*/ 2329045 h 4256260"/>
              <a:gd name="connsiteX3" fmla="*/ 4598814 w 4729809"/>
              <a:gd name="connsiteY3" fmla="*/ 3539297 h 4256260"/>
              <a:gd name="connsiteX4" fmla="*/ 4540065 w 4729809"/>
              <a:gd name="connsiteY4" fmla="*/ 4255766 h 4256260"/>
              <a:gd name="connsiteX5" fmla="*/ 3078386 w 4729809"/>
              <a:gd name="connsiteY5" fmla="*/ 4233086 h 4256260"/>
              <a:gd name="connsiteX6" fmla="*/ 946466 w 4729809"/>
              <a:gd name="connsiteY6" fmla="*/ 4255766 h 4256260"/>
              <a:gd name="connsiteX7" fmla="*/ 390806 w 4729809"/>
              <a:gd name="connsiteY7" fmla="*/ 3128688 h 4256260"/>
              <a:gd name="connsiteX8" fmla="*/ 4607905 w 4729809"/>
              <a:gd name="connsiteY8" fmla="*/ 11222 h 4256260"/>
              <a:gd name="connsiteX0" fmla="*/ 4536783 w 4658687"/>
              <a:gd name="connsiteY0" fmla="*/ 8722 h 4253760"/>
              <a:gd name="connsiteX1" fmla="*/ 4536573 w 4658687"/>
              <a:gd name="connsiteY1" fmla="*/ 816852 h 4253760"/>
              <a:gd name="connsiteX2" fmla="*/ 4527692 w 4658687"/>
              <a:gd name="connsiteY2" fmla="*/ 2326545 h 4253760"/>
              <a:gd name="connsiteX3" fmla="*/ 4527692 w 4658687"/>
              <a:gd name="connsiteY3" fmla="*/ 3536797 h 4253760"/>
              <a:gd name="connsiteX4" fmla="*/ 4468943 w 4658687"/>
              <a:gd name="connsiteY4" fmla="*/ 4253266 h 4253760"/>
              <a:gd name="connsiteX5" fmla="*/ 3007264 w 4658687"/>
              <a:gd name="connsiteY5" fmla="*/ 4230586 h 4253760"/>
              <a:gd name="connsiteX6" fmla="*/ 875344 w 4658687"/>
              <a:gd name="connsiteY6" fmla="*/ 4253266 h 4253760"/>
              <a:gd name="connsiteX7" fmla="*/ 319684 w 4658687"/>
              <a:gd name="connsiteY7" fmla="*/ 3126188 h 4253760"/>
              <a:gd name="connsiteX8" fmla="*/ 4536783 w 4658687"/>
              <a:gd name="connsiteY8" fmla="*/ 8722 h 4253760"/>
              <a:gd name="connsiteX0" fmla="*/ 4536783 w 4658687"/>
              <a:gd name="connsiteY0" fmla="*/ 8722 h 4253760"/>
              <a:gd name="connsiteX1" fmla="*/ 4536573 w 4658687"/>
              <a:gd name="connsiteY1" fmla="*/ 1029985 h 4253760"/>
              <a:gd name="connsiteX2" fmla="*/ 4527692 w 4658687"/>
              <a:gd name="connsiteY2" fmla="*/ 2326545 h 4253760"/>
              <a:gd name="connsiteX3" fmla="*/ 4527692 w 4658687"/>
              <a:gd name="connsiteY3" fmla="*/ 3536797 h 4253760"/>
              <a:gd name="connsiteX4" fmla="*/ 4468943 w 4658687"/>
              <a:gd name="connsiteY4" fmla="*/ 4253266 h 4253760"/>
              <a:gd name="connsiteX5" fmla="*/ 3007264 w 4658687"/>
              <a:gd name="connsiteY5" fmla="*/ 4230586 h 4253760"/>
              <a:gd name="connsiteX6" fmla="*/ 875344 w 4658687"/>
              <a:gd name="connsiteY6" fmla="*/ 4253266 h 4253760"/>
              <a:gd name="connsiteX7" fmla="*/ 319684 w 4658687"/>
              <a:gd name="connsiteY7" fmla="*/ 3126188 h 4253760"/>
              <a:gd name="connsiteX8" fmla="*/ 4536783 w 4658687"/>
              <a:gd name="connsiteY8" fmla="*/ 8722 h 4253760"/>
              <a:gd name="connsiteX0" fmla="*/ 4536783 w 4658687"/>
              <a:gd name="connsiteY0" fmla="*/ 8722 h 4253760"/>
              <a:gd name="connsiteX1" fmla="*/ 4536573 w 4658687"/>
              <a:gd name="connsiteY1" fmla="*/ 1029985 h 4253760"/>
              <a:gd name="connsiteX2" fmla="*/ 4527692 w 4658687"/>
              <a:gd name="connsiteY2" fmla="*/ 2326545 h 4253760"/>
              <a:gd name="connsiteX3" fmla="*/ 4527692 w 4658687"/>
              <a:gd name="connsiteY3" fmla="*/ 3536797 h 4253760"/>
              <a:gd name="connsiteX4" fmla="*/ 4468943 w 4658687"/>
              <a:gd name="connsiteY4" fmla="*/ 4253266 h 4253760"/>
              <a:gd name="connsiteX5" fmla="*/ 3007264 w 4658687"/>
              <a:gd name="connsiteY5" fmla="*/ 4230586 h 4253760"/>
              <a:gd name="connsiteX6" fmla="*/ 875344 w 4658687"/>
              <a:gd name="connsiteY6" fmla="*/ 4253266 h 4253760"/>
              <a:gd name="connsiteX7" fmla="*/ 319684 w 4658687"/>
              <a:gd name="connsiteY7" fmla="*/ 3126188 h 4253760"/>
              <a:gd name="connsiteX8" fmla="*/ 4536783 w 4658687"/>
              <a:gd name="connsiteY8" fmla="*/ 8722 h 4253760"/>
              <a:gd name="connsiteX0" fmla="*/ 4536783 w 4658687"/>
              <a:gd name="connsiteY0" fmla="*/ 8722 h 4253760"/>
              <a:gd name="connsiteX1" fmla="*/ 4536573 w 4658687"/>
              <a:gd name="connsiteY1" fmla="*/ 1029985 h 4253760"/>
              <a:gd name="connsiteX2" fmla="*/ 4527692 w 4658687"/>
              <a:gd name="connsiteY2" fmla="*/ 2326545 h 4253760"/>
              <a:gd name="connsiteX3" fmla="*/ 4527692 w 4658687"/>
              <a:gd name="connsiteY3" fmla="*/ 3536797 h 4253760"/>
              <a:gd name="connsiteX4" fmla="*/ 4468943 w 4658687"/>
              <a:gd name="connsiteY4" fmla="*/ 4253266 h 4253760"/>
              <a:gd name="connsiteX5" fmla="*/ 3007264 w 4658687"/>
              <a:gd name="connsiteY5" fmla="*/ 4230586 h 4253760"/>
              <a:gd name="connsiteX6" fmla="*/ 875344 w 4658687"/>
              <a:gd name="connsiteY6" fmla="*/ 4253266 h 4253760"/>
              <a:gd name="connsiteX7" fmla="*/ 319684 w 4658687"/>
              <a:gd name="connsiteY7" fmla="*/ 3126188 h 4253760"/>
              <a:gd name="connsiteX8" fmla="*/ 4536783 w 4658687"/>
              <a:gd name="connsiteY8" fmla="*/ 8722 h 4253760"/>
              <a:gd name="connsiteX0" fmla="*/ 4536783 w 4658687"/>
              <a:gd name="connsiteY0" fmla="*/ 8722 h 4253760"/>
              <a:gd name="connsiteX1" fmla="*/ 4536573 w 4658687"/>
              <a:gd name="connsiteY1" fmla="*/ 1029985 h 4253760"/>
              <a:gd name="connsiteX2" fmla="*/ 4527692 w 4658687"/>
              <a:gd name="connsiteY2" fmla="*/ 2326545 h 4253760"/>
              <a:gd name="connsiteX3" fmla="*/ 4527692 w 4658687"/>
              <a:gd name="connsiteY3" fmla="*/ 3536797 h 4253760"/>
              <a:gd name="connsiteX4" fmla="*/ 4468943 w 4658687"/>
              <a:gd name="connsiteY4" fmla="*/ 4253266 h 4253760"/>
              <a:gd name="connsiteX5" fmla="*/ 3007264 w 4658687"/>
              <a:gd name="connsiteY5" fmla="*/ 4230586 h 4253760"/>
              <a:gd name="connsiteX6" fmla="*/ 875344 w 4658687"/>
              <a:gd name="connsiteY6" fmla="*/ 4253266 h 4253760"/>
              <a:gd name="connsiteX7" fmla="*/ 319684 w 4658687"/>
              <a:gd name="connsiteY7" fmla="*/ 3126188 h 4253760"/>
              <a:gd name="connsiteX8" fmla="*/ 4536783 w 4658687"/>
              <a:gd name="connsiteY8" fmla="*/ 8722 h 4253760"/>
              <a:gd name="connsiteX0" fmla="*/ 4536783 w 4658687"/>
              <a:gd name="connsiteY0" fmla="*/ 8722 h 4253266"/>
              <a:gd name="connsiteX1" fmla="*/ 4536573 w 4658687"/>
              <a:gd name="connsiteY1" fmla="*/ 1029985 h 4253266"/>
              <a:gd name="connsiteX2" fmla="*/ 4527692 w 4658687"/>
              <a:gd name="connsiteY2" fmla="*/ 2326545 h 4253266"/>
              <a:gd name="connsiteX3" fmla="*/ 4527692 w 4658687"/>
              <a:gd name="connsiteY3" fmla="*/ 3536797 h 4253266"/>
              <a:gd name="connsiteX4" fmla="*/ 4468943 w 4658687"/>
              <a:gd name="connsiteY4" fmla="*/ 4253266 h 4253266"/>
              <a:gd name="connsiteX5" fmla="*/ 3087193 w 4658687"/>
              <a:gd name="connsiteY5" fmla="*/ 4239467 h 4253266"/>
              <a:gd name="connsiteX6" fmla="*/ 875344 w 4658687"/>
              <a:gd name="connsiteY6" fmla="*/ 4253266 h 4253266"/>
              <a:gd name="connsiteX7" fmla="*/ 319684 w 4658687"/>
              <a:gd name="connsiteY7" fmla="*/ 3126188 h 4253266"/>
              <a:gd name="connsiteX8" fmla="*/ 4536783 w 4658687"/>
              <a:gd name="connsiteY8" fmla="*/ 8722 h 4253266"/>
              <a:gd name="connsiteX0" fmla="*/ 4536783 w 4658687"/>
              <a:gd name="connsiteY0" fmla="*/ 8722 h 4253266"/>
              <a:gd name="connsiteX1" fmla="*/ 4536573 w 4658687"/>
              <a:gd name="connsiteY1" fmla="*/ 1029985 h 4253266"/>
              <a:gd name="connsiteX2" fmla="*/ 4527692 w 4658687"/>
              <a:gd name="connsiteY2" fmla="*/ 2326545 h 4253266"/>
              <a:gd name="connsiteX3" fmla="*/ 4527692 w 4658687"/>
              <a:gd name="connsiteY3" fmla="*/ 3536797 h 4253266"/>
              <a:gd name="connsiteX4" fmla="*/ 4468943 w 4658687"/>
              <a:gd name="connsiteY4" fmla="*/ 4253266 h 4253266"/>
              <a:gd name="connsiteX5" fmla="*/ 3087193 w 4658687"/>
              <a:gd name="connsiteY5" fmla="*/ 4239467 h 4253266"/>
              <a:gd name="connsiteX6" fmla="*/ 875344 w 4658687"/>
              <a:gd name="connsiteY6" fmla="*/ 4253266 h 4253266"/>
              <a:gd name="connsiteX7" fmla="*/ 319684 w 4658687"/>
              <a:gd name="connsiteY7" fmla="*/ 3126188 h 4253266"/>
              <a:gd name="connsiteX8" fmla="*/ 4536783 w 4658687"/>
              <a:gd name="connsiteY8" fmla="*/ 8722 h 4253266"/>
              <a:gd name="connsiteX0" fmla="*/ 4536783 w 4658687"/>
              <a:gd name="connsiteY0" fmla="*/ 8722 h 4253266"/>
              <a:gd name="connsiteX1" fmla="*/ 4536573 w 4658687"/>
              <a:gd name="connsiteY1" fmla="*/ 1029985 h 4253266"/>
              <a:gd name="connsiteX2" fmla="*/ 4527692 w 4658687"/>
              <a:gd name="connsiteY2" fmla="*/ 2326545 h 4253266"/>
              <a:gd name="connsiteX3" fmla="*/ 4527692 w 4658687"/>
              <a:gd name="connsiteY3" fmla="*/ 3536797 h 4253266"/>
              <a:gd name="connsiteX4" fmla="*/ 4468943 w 4658687"/>
              <a:gd name="connsiteY4" fmla="*/ 4253266 h 4253266"/>
              <a:gd name="connsiteX5" fmla="*/ 3096074 w 4658687"/>
              <a:gd name="connsiteY5" fmla="*/ 4248347 h 4253266"/>
              <a:gd name="connsiteX6" fmla="*/ 875344 w 4658687"/>
              <a:gd name="connsiteY6" fmla="*/ 4253266 h 4253266"/>
              <a:gd name="connsiteX7" fmla="*/ 319684 w 4658687"/>
              <a:gd name="connsiteY7" fmla="*/ 3126188 h 4253266"/>
              <a:gd name="connsiteX8" fmla="*/ 4536783 w 4658687"/>
              <a:gd name="connsiteY8" fmla="*/ 8722 h 4253266"/>
              <a:gd name="connsiteX0" fmla="*/ 4536783 w 4709940"/>
              <a:gd name="connsiteY0" fmla="*/ 8722 h 4253266"/>
              <a:gd name="connsiteX1" fmla="*/ 4536573 w 4709940"/>
              <a:gd name="connsiteY1" fmla="*/ 1029985 h 4253266"/>
              <a:gd name="connsiteX2" fmla="*/ 4527692 w 4709940"/>
              <a:gd name="connsiteY2" fmla="*/ 2326545 h 4253266"/>
              <a:gd name="connsiteX3" fmla="*/ 4527692 w 4709940"/>
              <a:gd name="connsiteY3" fmla="*/ 3536797 h 4253266"/>
              <a:gd name="connsiteX4" fmla="*/ 4539992 w 4709940"/>
              <a:gd name="connsiteY4" fmla="*/ 4253266 h 4253266"/>
              <a:gd name="connsiteX5" fmla="*/ 3096074 w 4709940"/>
              <a:gd name="connsiteY5" fmla="*/ 4248347 h 4253266"/>
              <a:gd name="connsiteX6" fmla="*/ 875344 w 4709940"/>
              <a:gd name="connsiteY6" fmla="*/ 4253266 h 4253266"/>
              <a:gd name="connsiteX7" fmla="*/ 319684 w 4709940"/>
              <a:gd name="connsiteY7" fmla="*/ 3126188 h 4253266"/>
              <a:gd name="connsiteX8" fmla="*/ 4536783 w 4709940"/>
              <a:gd name="connsiteY8" fmla="*/ 8722 h 4253266"/>
              <a:gd name="connsiteX0" fmla="*/ 4536783 w 4539992"/>
              <a:gd name="connsiteY0" fmla="*/ 8722 h 4253266"/>
              <a:gd name="connsiteX1" fmla="*/ 4536573 w 4539992"/>
              <a:gd name="connsiteY1" fmla="*/ 1029985 h 4253266"/>
              <a:gd name="connsiteX2" fmla="*/ 4527692 w 4539992"/>
              <a:gd name="connsiteY2" fmla="*/ 2326545 h 4253266"/>
              <a:gd name="connsiteX3" fmla="*/ 4527692 w 4539992"/>
              <a:gd name="connsiteY3" fmla="*/ 3536797 h 4253266"/>
              <a:gd name="connsiteX4" fmla="*/ 4539992 w 4539992"/>
              <a:gd name="connsiteY4" fmla="*/ 4253266 h 4253266"/>
              <a:gd name="connsiteX5" fmla="*/ 3096074 w 4539992"/>
              <a:gd name="connsiteY5" fmla="*/ 4248347 h 4253266"/>
              <a:gd name="connsiteX6" fmla="*/ 875344 w 4539992"/>
              <a:gd name="connsiteY6" fmla="*/ 4253266 h 4253266"/>
              <a:gd name="connsiteX7" fmla="*/ 319684 w 4539992"/>
              <a:gd name="connsiteY7" fmla="*/ 3126188 h 4253266"/>
              <a:gd name="connsiteX8" fmla="*/ 4536783 w 4539992"/>
              <a:gd name="connsiteY8" fmla="*/ 8722 h 4253266"/>
              <a:gd name="connsiteX0" fmla="*/ 4536783 w 4539992"/>
              <a:gd name="connsiteY0" fmla="*/ 8722 h 4253266"/>
              <a:gd name="connsiteX1" fmla="*/ 4518811 w 4539992"/>
              <a:gd name="connsiteY1" fmla="*/ 1029985 h 4253266"/>
              <a:gd name="connsiteX2" fmla="*/ 4527692 w 4539992"/>
              <a:gd name="connsiteY2" fmla="*/ 2326545 h 4253266"/>
              <a:gd name="connsiteX3" fmla="*/ 4527692 w 4539992"/>
              <a:gd name="connsiteY3" fmla="*/ 3536797 h 4253266"/>
              <a:gd name="connsiteX4" fmla="*/ 4539992 w 4539992"/>
              <a:gd name="connsiteY4" fmla="*/ 4253266 h 4253266"/>
              <a:gd name="connsiteX5" fmla="*/ 3096074 w 4539992"/>
              <a:gd name="connsiteY5" fmla="*/ 4248347 h 4253266"/>
              <a:gd name="connsiteX6" fmla="*/ 875344 w 4539992"/>
              <a:gd name="connsiteY6" fmla="*/ 4253266 h 4253266"/>
              <a:gd name="connsiteX7" fmla="*/ 319684 w 4539992"/>
              <a:gd name="connsiteY7" fmla="*/ 3126188 h 4253266"/>
              <a:gd name="connsiteX8" fmla="*/ 4536783 w 4539992"/>
              <a:gd name="connsiteY8" fmla="*/ 8722 h 4253266"/>
              <a:gd name="connsiteX0" fmla="*/ 4536783 w 4539992"/>
              <a:gd name="connsiteY0" fmla="*/ 8722 h 4253266"/>
              <a:gd name="connsiteX1" fmla="*/ 4518811 w 4539992"/>
              <a:gd name="connsiteY1" fmla="*/ 1029985 h 4253266"/>
              <a:gd name="connsiteX2" fmla="*/ 4527692 w 4539992"/>
              <a:gd name="connsiteY2" fmla="*/ 2326545 h 4253266"/>
              <a:gd name="connsiteX3" fmla="*/ 4527692 w 4539992"/>
              <a:gd name="connsiteY3" fmla="*/ 3536797 h 4253266"/>
              <a:gd name="connsiteX4" fmla="*/ 4539992 w 4539992"/>
              <a:gd name="connsiteY4" fmla="*/ 4253266 h 4253266"/>
              <a:gd name="connsiteX5" fmla="*/ 3096074 w 4539992"/>
              <a:gd name="connsiteY5" fmla="*/ 4248347 h 4253266"/>
              <a:gd name="connsiteX6" fmla="*/ 875344 w 4539992"/>
              <a:gd name="connsiteY6" fmla="*/ 4253266 h 4253266"/>
              <a:gd name="connsiteX7" fmla="*/ 319684 w 4539992"/>
              <a:gd name="connsiteY7" fmla="*/ 3126188 h 4253266"/>
              <a:gd name="connsiteX8" fmla="*/ 4536783 w 4539992"/>
              <a:gd name="connsiteY8" fmla="*/ 8722 h 4253266"/>
              <a:gd name="connsiteX0" fmla="*/ 4536783 w 4539992"/>
              <a:gd name="connsiteY0" fmla="*/ 8722 h 4253266"/>
              <a:gd name="connsiteX1" fmla="*/ 4536573 w 4539992"/>
              <a:gd name="connsiteY1" fmla="*/ 1074387 h 4253266"/>
              <a:gd name="connsiteX2" fmla="*/ 4527692 w 4539992"/>
              <a:gd name="connsiteY2" fmla="*/ 2326545 h 4253266"/>
              <a:gd name="connsiteX3" fmla="*/ 4527692 w 4539992"/>
              <a:gd name="connsiteY3" fmla="*/ 3536797 h 4253266"/>
              <a:gd name="connsiteX4" fmla="*/ 4539992 w 4539992"/>
              <a:gd name="connsiteY4" fmla="*/ 4253266 h 4253266"/>
              <a:gd name="connsiteX5" fmla="*/ 3096074 w 4539992"/>
              <a:gd name="connsiteY5" fmla="*/ 4248347 h 4253266"/>
              <a:gd name="connsiteX6" fmla="*/ 875344 w 4539992"/>
              <a:gd name="connsiteY6" fmla="*/ 4253266 h 4253266"/>
              <a:gd name="connsiteX7" fmla="*/ 319684 w 4539992"/>
              <a:gd name="connsiteY7" fmla="*/ 3126188 h 4253266"/>
              <a:gd name="connsiteX8" fmla="*/ 4536783 w 4539992"/>
              <a:gd name="connsiteY8" fmla="*/ 8722 h 4253266"/>
              <a:gd name="connsiteX0" fmla="*/ 4545930 w 4549139"/>
              <a:gd name="connsiteY0" fmla="*/ 13995 h 4258539"/>
              <a:gd name="connsiteX1" fmla="*/ 4545720 w 4549139"/>
              <a:gd name="connsiteY1" fmla="*/ 1079660 h 4258539"/>
              <a:gd name="connsiteX2" fmla="*/ 4536839 w 4549139"/>
              <a:gd name="connsiteY2" fmla="*/ 2331818 h 4258539"/>
              <a:gd name="connsiteX3" fmla="*/ 4536839 w 4549139"/>
              <a:gd name="connsiteY3" fmla="*/ 3542070 h 4258539"/>
              <a:gd name="connsiteX4" fmla="*/ 4549139 w 4549139"/>
              <a:gd name="connsiteY4" fmla="*/ 4258539 h 4258539"/>
              <a:gd name="connsiteX5" fmla="*/ 3105221 w 4549139"/>
              <a:gd name="connsiteY5" fmla="*/ 4253620 h 4258539"/>
              <a:gd name="connsiteX6" fmla="*/ 884491 w 4549139"/>
              <a:gd name="connsiteY6" fmla="*/ 4258539 h 4258539"/>
              <a:gd name="connsiteX7" fmla="*/ 328831 w 4549139"/>
              <a:gd name="connsiteY7" fmla="*/ 3131461 h 4258539"/>
              <a:gd name="connsiteX8" fmla="*/ 4545930 w 4549139"/>
              <a:gd name="connsiteY8" fmla="*/ 13995 h 4258539"/>
              <a:gd name="connsiteX0" fmla="*/ 4545930 w 4549139"/>
              <a:gd name="connsiteY0" fmla="*/ 13995 h 4258539"/>
              <a:gd name="connsiteX1" fmla="*/ 4545720 w 4549139"/>
              <a:gd name="connsiteY1" fmla="*/ 1079660 h 4258539"/>
              <a:gd name="connsiteX2" fmla="*/ 4536839 w 4549139"/>
              <a:gd name="connsiteY2" fmla="*/ 2331818 h 4258539"/>
              <a:gd name="connsiteX3" fmla="*/ 4536839 w 4549139"/>
              <a:gd name="connsiteY3" fmla="*/ 3542070 h 4258539"/>
              <a:gd name="connsiteX4" fmla="*/ 4549139 w 4549139"/>
              <a:gd name="connsiteY4" fmla="*/ 4258539 h 4258539"/>
              <a:gd name="connsiteX5" fmla="*/ 3105221 w 4549139"/>
              <a:gd name="connsiteY5" fmla="*/ 4253620 h 4258539"/>
              <a:gd name="connsiteX6" fmla="*/ 884491 w 4549139"/>
              <a:gd name="connsiteY6" fmla="*/ 4258539 h 4258539"/>
              <a:gd name="connsiteX7" fmla="*/ 328831 w 4549139"/>
              <a:gd name="connsiteY7" fmla="*/ 3131461 h 4258539"/>
              <a:gd name="connsiteX8" fmla="*/ 4545930 w 4549139"/>
              <a:gd name="connsiteY8" fmla="*/ 13995 h 4258539"/>
              <a:gd name="connsiteX0" fmla="*/ 4545930 w 4549139"/>
              <a:gd name="connsiteY0" fmla="*/ 13995 h 4258539"/>
              <a:gd name="connsiteX1" fmla="*/ 4545720 w 4549139"/>
              <a:gd name="connsiteY1" fmla="*/ 1049777 h 4258539"/>
              <a:gd name="connsiteX2" fmla="*/ 4536839 w 4549139"/>
              <a:gd name="connsiteY2" fmla="*/ 2331818 h 4258539"/>
              <a:gd name="connsiteX3" fmla="*/ 4536839 w 4549139"/>
              <a:gd name="connsiteY3" fmla="*/ 3542070 h 4258539"/>
              <a:gd name="connsiteX4" fmla="*/ 4549139 w 4549139"/>
              <a:gd name="connsiteY4" fmla="*/ 4258539 h 4258539"/>
              <a:gd name="connsiteX5" fmla="*/ 3105221 w 4549139"/>
              <a:gd name="connsiteY5" fmla="*/ 4253620 h 4258539"/>
              <a:gd name="connsiteX6" fmla="*/ 884491 w 4549139"/>
              <a:gd name="connsiteY6" fmla="*/ 4258539 h 4258539"/>
              <a:gd name="connsiteX7" fmla="*/ 328831 w 4549139"/>
              <a:gd name="connsiteY7" fmla="*/ 3131461 h 4258539"/>
              <a:gd name="connsiteX8" fmla="*/ 4545930 w 4549139"/>
              <a:gd name="connsiteY8" fmla="*/ 13995 h 4258539"/>
              <a:gd name="connsiteX0" fmla="*/ 4545930 w 4549139"/>
              <a:gd name="connsiteY0" fmla="*/ 13995 h 4258539"/>
              <a:gd name="connsiteX1" fmla="*/ 4545720 w 4549139"/>
              <a:gd name="connsiteY1" fmla="*/ 1049777 h 4258539"/>
              <a:gd name="connsiteX2" fmla="*/ 4536839 w 4549139"/>
              <a:gd name="connsiteY2" fmla="*/ 2331818 h 4258539"/>
              <a:gd name="connsiteX3" fmla="*/ 4536839 w 4549139"/>
              <a:gd name="connsiteY3" fmla="*/ 3542070 h 4258539"/>
              <a:gd name="connsiteX4" fmla="*/ 4549139 w 4549139"/>
              <a:gd name="connsiteY4" fmla="*/ 4258539 h 4258539"/>
              <a:gd name="connsiteX5" fmla="*/ 3105221 w 4549139"/>
              <a:gd name="connsiteY5" fmla="*/ 4253620 h 4258539"/>
              <a:gd name="connsiteX6" fmla="*/ 884491 w 4549139"/>
              <a:gd name="connsiteY6" fmla="*/ 4258539 h 4258539"/>
              <a:gd name="connsiteX7" fmla="*/ 328831 w 4549139"/>
              <a:gd name="connsiteY7" fmla="*/ 3131461 h 4258539"/>
              <a:gd name="connsiteX8" fmla="*/ 4545930 w 4549139"/>
              <a:gd name="connsiteY8" fmla="*/ 13995 h 4258539"/>
              <a:gd name="connsiteX0" fmla="*/ 4545930 w 4549139"/>
              <a:gd name="connsiteY0" fmla="*/ 13995 h 4258539"/>
              <a:gd name="connsiteX1" fmla="*/ 4545720 w 4549139"/>
              <a:gd name="connsiteY1" fmla="*/ 1049777 h 4258539"/>
              <a:gd name="connsiteX2" fmla="*/ 4536839 w 4549139"/>
              <a:gd name="connsiteY2" fmla="*/ 2361700 h 4258539"/>
              <a:gd name="connsiteX3" fmla="*/ 4536839 w 4549139"/>
              <a:gd name="connsiteY3" fmla="*/ 3542070 h 4258539"/>
              <a:gd name="connsiteX4" fmla="*/ 4549139 w 4549139"/>
              <a:gd name="connsiteY4" fmla="*/ 4258539 h 4258539"/>
              <a:gd name="connsiteX5" fmla="*/ 3105221 w 4549139"/>
              <a:gd name="connsiteY5" fmla="*/ 4253620 h 4258539"/>
              <a:gd name="connsiteX6" fmla="*/ 884491 w 4549139"/>
              <a:gd name="connsiteY6" fmla="*/ 4258539 h 4258539"/>
              <a:gd name="connsiteX7" fmla="*/ 328831 w 4549139"/>
              <a:gd name="connsiteY7" fmla="*/ 3131461 h 4258539"/>
              <a:gd name="connsiteX8" fmla="*/ 4545930 w 4549139"/>
              <a:gd name="connsiteY8" fmla="*/ 13995 h 4258539"/>
              <a:gd name="connsiteX0" fmla="*/ 4545930 w 4549139"/>
              <a:gd name="connsiteY0" fmla="*/ 13995 h 4258539"/>
              <a:gd name="connsiteX1" fmla="*/ 4545720 w 4549139"/>
              <a:gd name="connsiteY1" fmla="*/ 1049777 h 4258539"/>
              <a:gd name="connsiteX2" fmla="*/ 4536839 w 4549139"/>
              <a:gd name="connsiteY2" fmla="*/ 2361700 h 4258539"/>
              <a:gd name="connsiteX3" fmla="*/ 4544309 w 4549139"/>
              <a:gd name="connsiteY3" fmla="*/ 3504717 h 4258539"/>
              <a:gd name="connsiteX4" fmla="*/ 4549139 w 4549139"/>
              <a:gd name="connsiteY4" fmla="*/ 4258539 h 4258539"/>
              <a:gd name="connsiteX5" fmla="*/ 3105221 w 4549139"/>
              <a:gd name="connsiteY5" fmla="*/ 4253620 h 4258539"/>
              <a:gd name="connsiteX6" fmla="*/ 884491 w 4549139"/>
              <a:gd name="connsiteY6" fmla="*/ 4258539 h 4258539"/>
              <a:gd name="connsiteX7" fmla="*/ 328831 w 4549139"/>
              <a:gd name="connsiteY7" fmla="*/ 3131461 h 4258539"/>
              <a:gd name="connsiteX8" fmla="*/ 4545930 w 4549139"/>
              <a:gd name="connsiteY8" fmla="*/ 13995 h 4258539"/>
              <a:gd name="connsiteX0" fmla="*/ 4545930 w 4652207"/>
              <a:gd name="connsiteY0" fmla="*/ 13995 h 4258539"/>
              <a:gd name="connsiteX1" fmla="*/ 4545720 w 4652207"/>
              <a:gd name="connsiteY1" fmla="*/ 1049777 h 4258539"/>
              <a:gd name="connsiteX2" fmla="*/ 4536839 w 4652207"/>
              <a:gd name="connsiteY2" fmla="*/ 2361700 h 4258539"/>
              <a:gd name="connsiteX3" fmla="*/ 4549139 w 4652207"/>
              <a:gd name="connsiteY3" fmla="*/ 4258539 h 4258539"/>
              <a:gd name="connsiteX4" fmla="*/ 3105221 w 4652207"/>
              <a:gd name="connsiteY4" fmla="*/ 4253620 h 4258539"/>
              <a:gd name="connsiteX5" fmla="*/ 884491 w 4652207"/>
              <a:gd name="connsiteY5" fmla="*/ 4258539 h 4258539"/>
              <a:gd name="connsiteX6" fmla="*/ 328831 w 4652207"/>
              <a:gd name="connsiteY6" fmla="*/ 3131461 h 4258539"/>
              <a:gd name="connsiteX7" fmla="*/ 4545930 w 4652207"/>
              <a:gd name="connsiteY7" fmla="*/ 13995 h 4258539"/>
              <a:gd name="connsiteX0" fmla="*/ 4545930 w 4655080"/>
              <a:gd name="connsiteY0" fmla="*/ 13995 h 4258539"/>
              <a:gd name="connsiteX1" fmla="*/ 4545720 w 4655080"/>
              <a:gd name="connsiteY1" fmla="*/ 1049777 h 4258539"/>
              <a:gd name="connsiteX2" fmla="*/ 4549139 w 4655080"/>
              <a:gd name="connsiteY2" fmla="*/ 4258539 h 4258539"/>
              <a:gd name="connsiteX3" fmla="*/ 3105221 w 4655080"/>
              <a:gd name="connsiteY3" fmla="*/ 4253620 h 4258539"/>
              <a:gd name="connsiteX4" fmla="*/ 884491 w 4655080"/>
              <a:gd name="connsiteY4" fmla="*/ 4258539 h 4258539"/>
              <a:gd name="connsiteX5" fmla="*/ 328831 w 4655080"/>
              <a:gd name="connsiteY5" fmla="*/ 3131461 h 4258539"/>
              <a:gd name="connsiteX6" fmla="*/ 4545930 w 4655080"/>
              <a:gd name="connsiteY6" fmla="*/ 13995 h 4258539"/>
              <a:gd name="connsiteX0" fmla="*/ 4545930 w 4549309"/>
              <a:gd name="connsiteY0" fmla="*/ 13995 h 4258539"/>
              <a:gd name="connsiteX1" fmla="*/ 4545720 w 4549309"/>
              <a:gd name="connsiteY1" fmla="*/ 1049777 h 4258539"/>
              <a:gd name="connsiteX2" fmla="*/ 4549139 w 4549309"/>
              <a:gd name="connsiteY2" fmla="*/ 4258539 h 4258539"/>
              <a:gd name="connsiteX3" fmla="*/ 3105221 w 4549309"/>
              <a:gd name="connsiteY3" fmla="*/ 4253620 h 4258539"/>
              <a:gd name="connsiteX4" fmla="*/ 884491 w 4549309"/>
              <a:gd name="connsiteY4" fmla="*/ 4258539 h 4258539"/>
              <a:gd name="connsiteX5" fmla="*/ 328831 w 4549309"/>
              <a:gd name="connsiteY5" fmla="*/ 3131461 h 4258539"/>
              <a:gd name="connsiteX6" fmla="*/ 4545930 w 4549309"/>
              <a:gd name="connsiteY6" fmla="*/ 13995 h 4258539"/>
              <a:gd name="connsiteX0" fmla="*/ 4545930 w 4549309"/>
              <a:gd name="connsiteY0" fmla="*/ 13995 h 4258539"/>
              <a:gd name="connsiteX1" fmla="*/ 4545720 w 4549309"/>
              <a:gd name="connsiteY1" fmla="*/ 1049777 h 4258539"/>
              <a:gd name="connsiteX2" fmla="*/ 4549139 w 4549309"/>
              <a:gd name="connsiteY2" fmla="*/ 4258539 h 4258539"/>
              <a:gd name="connsiteX3" fmla="*/ 3105221 w 4549309"/>
              <a:gd name="connsiteY3" fmla="*/ 4253620 h 4258539"/>
              <a:gd name="connsiteX4" fmla="*/ 884491 w 4549309"/>
              <a:gd name="connsiteY4" fmla="*/ 4258539 h 4258539"/>
              <a:gd name="connsiteX5" fmla="*/ 328831 w 4549309"/>
              <a:gd name="connsiteY5" fmla="*/ 3131461 h 4258539"/>
              <a:gd name="connsiteX6" fmla="*/ 4545930 w 4549309"/>
              <a:gd name="connsiteY6" fmla="*/ 13995 h 4258539"/>
              <a:gd name="connsiteX0" fmla="*/ 4545930 w 4920120"/>
              <a:gd name="connsiteY0" fmla="*/ 13995 h 4258539"/>
              <a:gd name="connsiteX1" fmla="*/ 4549139 w 4920120"/>
              <a:gd name="connsiteY1" fmla="*/ 4258539 h 4258539"/>
              <a:gd name="connsiteX2" fmla="*/ 3105221 w 4920120"/>
              <a:gd name="connsiteY2" fmla="*/ 4253620 h 4258539"/>
              <a:gd name="connsiteX3" fmla="*/ 884491 w 4920120"/>
              <a:gd name="connsiteY3" fmla="*/ 4258539 h 4258539"/>
              <a:gd name="connsiteX4" fmla="*/ 328831 w 4920120"/>
              <a:gd name="connsiteY4" fmla="*/ 3131461 h 4258539"/>
              <a:gd name="connsiteX5" fmla="*/ 4545930 w 4920120"/>
              <a:gd name="connsiteY5" fmla="*/ 13995 h 4258539"/>
              <a:gd name="connsiteX0" fmla="*/ 4545930 w 4857953"/>
              <a:gd name="connsiteY0" fmla="*/ 13995 h 4258539"/>
              <a:gd name="connsiteX1" fmla="*/ 4549139 w 4857953"/>
              <a:gd name="connsiteY1" fmla="*/ 4258539 h 4258539"/>
              <a:gd name="connsiteX2" fmla="*/ 3105221 w 4857953"/>
              <a:gd name="connsiteY2" fmla="*/ 4253620 h 4258539"/>
              <a:gd name="connsiteX3" fmla="*/ 884491 w 4857953"/>
              <a:gd name="connsiteY3" fmla="*/ 4258539 h 4258539"/>
              <a:gd name="connsiteX4" fmla="*/ 328831 w 4857953"/>
              <a:gd name="connsiteY4" fmla="*/ 3131461 h 4258539"/>
              <a:gd name="connsiteX5" fmla="*/ 4545930 w 4857953"/>
              <a:gd name="connsiteY5" fmla="*/ 13995 h 4258539"/>
              <a:gd name="connsiteX0" fmla="*/ 4545930 w 4549139"/>
              <a:gd name="connsiteY0" fmla="*/ 13995 h 4258539"/>
              <a:gd name="connsiteX1" fmla="*/ 4549139 w 4549139"/>
              <a:gd name="connsiteY1" fmla="*/ 4258539 h 4258539"/>
              <a:gd name="connsiteX2" fmla="*/ 3105221 w 4549139"/>
              <a:gd name="connsiteY2" fmla="*/ 4253620 h 4258539"/>
              <a:gd name="connsiteX3" fmla="*/ 884491 w 4549139"/>
              <a:gd name="connsiteY3" fmla="*/ 4258539 h 4258539"/>
              <a:gd name="connsiteX4" fmla="*/ 328831 w 4549139"/>
              <a:gd name="connsiteY4" fmla="*/ 3131461 h 4258539"/>
              <a:gd name="connsiteX5" fmla="*/ 4545930 w 4549139"/>
              <a:gd name="connsiteY5" fmla="*/ 13995 h 42585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549139" h="4258539">
                <a:moveTo>
                  <a:pt x="4545930" y="13995"/>
                </a:moveTo>
                <a:cubicBezTo>
                  <a:pt x="4547086" y="1576429"/>
                  <a:pt x="4542730" y="2894524"/>
                  <a:pt x="4549139" y="4258539"/>
                </a:cubicBezTo>
                <a:lnTo>
                  <a:pt x="3105221" y="4253620"/>
                </a:lnTo>
                <a:lnTo>
                  <a:pt x="884491" y="4258539"/>
                </a:lnTo>
                <a:cubicBezTo>
                  <a:pt x="699271" y="3882846"/>
                  <a:pt x="682791" y="3853495"/>
                  <a:pt x="328831" y="3131461"/>
                </a:cubicBezTo>
                <a:cubicBezTo>
                  <a:pt x="151210" y="2688746"/>
                  <a:pt x="-1465193" y="-225779"/>
                  <a:pt x="4545930" y="13995"/>
                </a:cubicBezTo>
                <a:close/>
              </a:path>
            </a:pathLst>
          </a:custGeom>
        </p:spPr>
        <p:txBody>
          <a:bodyPr/>
          <a:lstStyle/>
          <a:p>
            <a:r>
              <a:rPr lang="fi-FI" smtClean="0"/>
              <a:t>Lisää kuva napsauttamalla kuvaketta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3767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Peruskalvo - kaksipalst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lnSpc>
                <a:spcPct val="100000"/>
              </a:lnSpc>
              <a:defRPr>
                <a:solidFill>
                  <a:schemeClr val="tx2"/>
                </a:solidFill>
              </a:defRPr>
            </a:lvl1pPr>
          </a:lstStyle>
          <a:p>
            <a:r>
              <a:rPr lang="fi-FI" noProof="0" smtClean="0"/>
              <a:t>Muokkaa perustyyl. napsautt.</a:t>
            </a:r>
            <a:endParaRPr lang="fi-FI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8961" y="1555200"/>
            <a:ext cx="3645244" cy="464347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fi-FI" noProof="1" smtClean="0"/>
              <a:t>Muokkaa tekstin perustyylejä napsauttamalla</a:t>
            </a:r>
          </a:p>
          <a:p>
            <a:pPr lvl="1"/>
            <a:r>
              <a:rPr lang="fi-FI" noProof="1" smtClean="0"/>
              <a:t>toinen taso</a:t>
            </a:r>
          </a:p>
          <a:p>
            <a:pPr lvl="2"/>
            <a:r>
              <a:rPr lang="fi-FI" noProof="1" smtClean="0"/>
              <a:t>kolmas taso</a:t>
            </a:r>
          </a:p>
          <a:p>
            <a:pPr lvl="3"/>
            <a:r>
              <a:rPr lang="fi-FI" noProof="1" smtClean="0"/>
              <a:t>neljäs taso</a:t>
            </a:r>
          </a:p>
          <a:p>
            <a:pPr lvl="4"/>
            <a:r>
              <a:rPr lang="fi-FI" noProof="1" smtClean="0"/>
              <a:t>viides taso</a:t>
            </a:r>
            <a:endParaRPr lang="fi-FI" noProof="1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22228-0A33-4AD7-A93B-A4E96F6D1AF8}" type="datetime1">
              <a:rPr lang="fi-FI" smtClean="0">
                <a:solidFill>
                  <a:srgbClr val="000000"/>
                </a:solidFill>
              </a:rPr>
              <a:pPr/>
              <a:t>11.10.2017</a:t>
            </a:fld>
            <a:endParaRPr lang="fi-FI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6863F-6A49-4C4A-ACFA-6A00093D353A}" type="slidenum">
              <a:rPr lang="fi-FI" smtClean="0">
                <a:solidFill>
                  <a:srgbClr val="000000"/>
                </a:solidFill>
              </a:rPr>
              <a:pPr/>
              <a:t>‹#›</a:t>
            </a:fld>
            <a:endParaRPr lang="fi-FI">
              <a:solidFill>
                <a:srgbClr val="000000"/>
              </a:solidFill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3"/>
          </p:nvPr>
        </p:nvSpPr>
        <p:spPr>
          <a:xfrm>
            <a:off x="4159506" y="1555200"/>
            <a:ext cx="3645244" cy="464347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fi-FI" noProof="1" smtClean="0"/>
              <a:t>Muokkaa tekstin perustyylejä napsauttamalla</a:t>
            </a:r>
          </a:p>
          <a:p>
            <a:pPr lvl="1"/>
            <a:r>
              <a:rPr lang="fi-FI" noProof="1" smtClean="0"/>
              <a:t>toinen taso</a:t>
            </a:r>
          </a:p>
          <a:p>
            <a:pPr lvl="2"/>
            <a:r>
              <a:rPr lang="fi-FI" noProof="1" smtClean="0"/>
              <a:t>kolmas taso</a:t>
            </a:r>
          </a:p>
          <a:p>
            <a:pPr lvl="3"/>
            <a:r>
              <a:rPr lang="fi-FI" noProof="1" smtClean="0"/>
              <a:t>neljäs taso</a:t>
            </a:r>
          </a:p>
          <a:p>
            <a:pPr lvl="4"/>
            <a:r>
              <a:rPr lang="fi-FI" noProof="1" smtClean="0"/>
              <a:t>viides taso</a:t>
            </a:r>
            <a:endParaRPr lang="fi-FI" noProof="1"/>
          </a:p>
        </p:txBody>
      </p:sp>
    </p:spTree>
    <p:extLst>
      <p:ext uri="{BB962C8B-B14F-4D97-AF65-F5344CB8AC3E}">
        <p14:creationId xmlns:p14="http://schemas.microsoft.com/office/powerpoint/2010/main" val="20185458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dia - Välisivu kuv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" y="404664"/>
            <a:ext cx="9143999" cy="645333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>
          <a:xfrm>
            <a:off x="648447" y="404664"/>
            <a:ext cx="6916093" cy="864096"/>
          </a:xfr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pic>
        <p:nvPicPr>
          <p:cNvPr id="10" name="Picture 9" descr="Kaarikansi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52736"/>
            <a:ext cx="9144000" cy="1117540"/>
          </a:xfrm>
          <a:prstGeom prst="rect">
            <a:avLst/>
          </a:prstGeom>
        </p:spPr>
      </p:pic>
      <p:sp>
        <p:nvSpPr>
          <p:cNvPr id="12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0" y="2033029"/>
            <a:ext cx="9152841" cy="4824971"/>
          </a:xfrm>
          <a:custGeom>
            <a:avLst/>
            <a:gdLst>
              <a:gd name="connsiteX0" fmla="*/ 0 w 9901238"/>
              <a:gd name="connsiteY0" fmla="*/ 0 h 4653136"/>
              <a:gd name="connsiteX1" fmla="*/ 9125700 w 9901238"/>
              <a:gd name="connsiteY1" fmla="*/ 0 h 4653136"/>
              <a:gd name="connsiteX2" fmla="*/ 9901238 w 9901238"/>
              <a:gd name="connsiteY2" fmla="*/ 775538 h 4653136"/>
              <a:gd name="connsiteX3" fmla="*/ 9901238 w 9901238"/>
              <a:gd name="connsiteY3" fmla="*/ 4653136 h 4653136"/>
              <a:gd name="connsiteX4" fmla="*/ 0 w 9901238"/>
              <a:gd name="connsiteY4" fmla="*/ 4653136 h 4653136"/>
              <a:gd name="connsiteX5" fmla="*/ 0 w 9901238"/>
              <a:gd name="connsiteY5" fmla="*/ 0 h 4653136"/>
              <a:gd name="connsiteX0" fmla="*/ 0 w 9901238"/>
              <a:gd name="connsiteY0" fmla="*/ 181443 h 4834579"/>
              <a:gd name="connsiteX1" fmla="*/ 5723700 w 9901238"/>
              <a:gd name="connsiteY1" fmla="*/ 0 h 4834579"/>
              <a:gd name="connsiteX2" fmla="*/ 9901238 w 9901238"/>
              <a:gd name="connsiteY2" fmla="*/ 956981 h 4834579"/>
              <a:gd name="connsiteX3" fmla="*/ 9901238 w 9901238"/>
              <a:gd name="connsiteY3" fmla="*/ 4834579 h 4834579"/>
              <a:gd name="connsiteX4" fmla="*/ 0 w 9901238"/>
              <a:gd name="connsiteY4" fmla="*/ 4834579 h 4834579"/>
              <a:gd name="connsiteX5" fmla="*/ 0 w 9901238"/>
              <a:gd name="connsiteY5" fmla="*/ 181443 h 4834579"/>
              <a:gd name="connsiteX0" fmla="*/ 0 w 9901238"/>
              <a:gd name="connsiteY0" fmla="*/ 317526 h 4834579"/>
              <a:gd name="connsiteX1" fmla="*/ 5723700 w 9901238"/>
              <a:gd name="connsiteY1" fmla="*/ 0 h 4834579"/>
              <a:gd name="connsiteX2" fmla="*/ 9901238 w 9901238"/>
              <a:gd name="connsiteY2" fmla="*/ 956981 h 4834579"/>
              <a:gd name="connsiteX3" fmla="*/ 9901238 w 9901238"/>
              <a:gd name="connsiteY3" fmla="*/ 4834579 h 4834579"/>
              <a:gd name="connsiteX4" fmla="*/ 0 w 9901238"/>
              <a:gd name="connsiteY4" fmla="*/ 4834579 h 4834579"/>
              <a:gd name="connsiteX5" fmla="*/ 0 w 9901238"/>
              <a:gd name="connsiteY5" fmla="*/ 317526 h 4834579"/>
              <a:gd name="connsiteX0" fmla="*/ 0 w 9901238"/>
              <a:gd name="connsiteY0" fmla="*/ 317526 h 4834579"/>
              <a:gd name="connsiteX1" fmla="*/ 5723700 w 9901238"/>
              <a:gd name="connsiteY1" fmla="*/ 0 h 4834579"/>
              <a:gd name="connsiteX2" fmla="*/ 9901238 w 9901238"/>
              <a:gd name="connsiteY2" fmla="*/ 956981 h 4834579"/>
              <a:gd name="connsiteX3" fmla="*/ 9901238 w 9901238"/>
              <a:gd name="connsiteY3" fmla="*/ 4834579 h 4834579"/>
              <a:gd name="connsiteX4" fmla="*/ 0 w 9901238"/>
              <a:gd name="connsiteY4" fmla="*/ 4834579 h 4834579"/>
              <a:gd name="connsiteX5" fmla="*/ 0 w 9901238"/>
              <a:gd name="connsiteY5" fmla="*/ 317526 h 4834579"/>
              <a:gd name="connsiteX0" fmla="*/ 0 w 10096745"/>
              <a:gd name="connsiteY0" fmla="*/ 73104 h 4590157"/>
              <a:gd name="connsiteX1" fmla="*/ 9908160 w 10096745"/>
              <a:gd name="connsiteY1" fmla="*/ 129805 h 4590157"/>
              <a:gd name="connsiteX2" fmla="*/ 9901238 w 10096745"/>
              <a:gd name="connsiteY2" fmla="*/ 712559 h 4590157"/>
              <a:gd name="connsiteX3" fmla="*/ 9901238 w 10096745"/>
              <a:gd name="connsiteY3" fmla="*/ 4590157 h 4590157"/>
              <a:gd name="connsiteX4" fmla="*/ 0 w 10096745"/>
              <a:gd name="connsiteY4" fmla="*/ 4590157 h 4590157"/>
              <a:gd name="connsiteX5" fmla="*/ 0 w 10096745"/>
              <a:gd name="connsiteY5" fmla="*/ 73104 h 4590157"/>
              <a:gd name="connsiteX0" fmla="*/ 0 w 10096745"/>
              <a:gd name="connsiteY0" fmla="*/ 307918 h 4824971"/>
              <a:gd name="connsiteX1" fmla="*/ 9908160 w 10096745"/>
              <a:gd name="connsiteY1" fmla="*/ 364619 h 4824971"/>
              <a:gd name="connsiteX2" fmla="*/ 9901238 w 10096745"/>
              <a:gd name="connsiteY2" fmla="*/ 947373 h 4824971"/>
              <a:gd name="connsiteX3" fmla="*/ 9901238 w 10096745"/>
              <a:gd name="connsiteY3" fmla="*/ 4824971 h 4824971"/>
              <a:gd name="connsiteX4" fmla="*/ 0 w 10096745"/>
              <a:gd name="connsiteY4" fmla="*/ 4824971 h 4824971"/>
              <a:gd name="connsiteX5" fmla="*/ 0 w 10096745"/>
              <a:gd name="connsiteY5" fmla="*/ 307918 h 4824971"/>
              <a:gd name="connsiteX0" fmla="*/ 0 w 9910811"/>
              <a:gd name="connsiteY0" fmla="*/ 307918 h 4824971"/>
              <a:gd name="connsiteX1" fmla="*/ 9908160 w 9910811"/>
              <a:gd name="connsiteY1" fmla="*/ 364619 h 4824971"/>
              <a:gd name="connsiteX2" fmla="*/ 9901238 w 9910811"/>
              <a:gd name="connsiteY2" fmla="*/ 947373 h 4824971"/>
              <a:gd name="connsiteX3" fmla="*/ 9901238 w 9910811"/>
              <a:gd name="connsiteY3" fmla="*/ 4824971 h 4824971"/>
              <a:gd name="connsiteX4" fmla="*/ 0 w 9910811"/>
              <a:gd name="connsiteY4" fmla="*/ 4824971 h 4824971"/>
              <a:gd name="connsiteX5" fmla="*/ 0 w 9910811"/>
              <a:gd name="connsiteY5" fmla="*/ 307918 h 48249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910811" h="4824971">
                <a:moveTo>
                  <a:pt x="0" y="307918"/>
                </a:moveTo>
                <a:cubicBezTo>
                  <a:pt x="2440880" y="115134"/>
                  <a:pt x="7342540" y="-304454"/>
                  <a:pt x="9908160" y="364619"/>
                </a:cubicBezTo>
                <a:cubicBezTo>
                  <a:pt x="9916898" y="353279"/>
                  <a:pt x="9901238" y="519055"/>
                  <a:pt x="9901238" y="947373"/>
                </a:cubicBezTo>
                <a:lnTo>
                  <a:pt x="9901238" y="4824971"/>
                </a:lnTo>
                <a:lnTo>
                  <a:pt x="0" y="4824971"/>
                </a:lnTo>
                <a:lnTo>
                  <a:pt x="0" y="307918"/>
                </a:lnTo>
                <a:close/>
              </a:path>
            </a:pathLst>
          </a:custGeom>
          <a:ln>
            <a:noFill/>
          </a:ln>
        </p:spPr>
        <p:txBody>
          <a:bodyPr/>
          <a:lstStyle/>
          <a:p>
            <a:r>
              <a:rPr lang="fi-FI" smtClean="0"/>
              <a:t>Lisää kuva napsauttamalla kuvaketta</a:t>
            </a:r>
            <a:endParaRPr lang="en-US" dirty="0"/>
          </a:p>
        </p:txBody>
      </p:sp>
      <p:pic>
        <p:nvPicPr>
          <p:cNvPr id="7" name="Picture 6" descr="logo_sisa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3547" y="476673"/>
            <a:ext cx="997513" cy="4521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853317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Peruskalvo - kuvapaik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r>
              <a:rPr lang="fi-FI" noProof="0" smtClean="0"/>
              <a:t>Muokkaa perustyyl. napsautt.</a:t>
            </a:r>
            <a:endParaRPr lang="fi-FI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8962" y="1555200"/>
            <a:ext cx="4439043" cy="4643470"/>
          </a:xfrm>
        </p:spPr>
        <p:txBody>
          <a:bodyPr/>
          <a:lstStyle/>
          <a:p>
            <a:pPr lvl="0"/>
            <a:r>
              <a:rPr lang="fi-FI" noProof="1" smtClean="0"/>
              <a:t>Muokkaa tekstin perustyylejä napsauttamalla</a:t>
            </a:r>
          </a:p>
          <a:p>
            <a:pPr lvl="1"/>
            <a:r>
              <a:rPr lang="fi-FI" noProof="1" smtClean="0"/>
              <a:t>toinen taso</a:t>
            </a:r>
          </a:p>
          <a:p>
            <a:pPr lvl="2"/>
            <a:r>
              <a:rPr lang="fi-FI" noProof="1" smtClean="0"/>
              <a:t>kolmas taso</a:t>
            </a:r>
          </a:p>
          <a:p>
            <a:pPr lvl="3"/>
            <a:r>
              <a:rPr lang="fi-FI" noProof="1" smtClean="0"/>
              <a:t>neljäs taso</a:t>
            </a:r>
          </a:p>
          <a:p>
            <a:pPr lvl="4"/>
            <a:r>
              <a:rPr lang="fi-FI" noProof="1" smtClean="0"/>
              <a:t>viides taso</a:t>
            </a:r>
            <a:endParaRPr lang="fi-FI" noProof="1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E0872-C015-4CC2-A7ED-4F93A597588D}" type="datetime1">
              <a:rPr lang="fi-FI" smtClean="0">
                <a:solidFill>
                  <a:srgbClr val="000000"/>
                </a:solidFill>
              </a:rPr>
              <a:pPr/>
              <a:t>11.10.2017</a:t>
            </a:fld>
            <a:endParaRPr lang="fi-FI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/>
          <p:nvPr userDrawn="1"/>
        </p:nvSpPr>
        <p:spPr>
          <a:xfrm>
            <a:off x="7516685" y="2060848"/>
            <a:ext cx="1643876" cy="4797152"/>
          </a:xfrm>
          <a:custGeom>
            <a:avLst/>
            <a:gdLst>
              <a:gd name="connsiteX0" fmla="*/ 0 w 918170"/>
              <a:gd name="connsiteY0" fmla="*/ 0 h 4797152"/>
              <a:gd name="connsiteX1" fmla="*/ 918170 w 918170"/>
              <a:gd name="connsiteY1" fmla="*/ 0 h 4797152"/>
              <a:gd name="connsiteX2" fmla="*/ 918170 w 918170"/>
              <a:gd name="connsiteY2" fmla="*/ 4797152 h 4797152"/>
              <a:gd name="connsiteX3" fmla="*/ 0 w 918170"/>
              <a:gd name="connsiteY3" fmla="*/ 4797152 h 4797152"/>
              <a:gd name="connsiteX4" fmla="*/ 0 w 918170"/>
              <a:gd name="connsiteY4" fmla="*/ 0 h 4797152"/>
              <a:gd name="connsiteX0" fmla="*/ 0 w 1780010"/>
              <a:gd name="connsiteY0" fmla="*/ 1179383 h 4797152"/>
              <a:gd name="connsiteX1" fmla="*/ 1780010 w 1780010"/>
              <a:gd name="connsiteY1" fmla="*/ 0 h 4797152"/>
              <a:gd name="connsiteX2" fmla="*/ 1780010 w 1780010"/>
              <a:gd name="connsiteY2" fmla="*/ 4797152 h 4797152"/>
              <a:gd name="connsiteX3" fmla="*/ 861840 w 1780010"/>
              <a:gd name="connsiteY3" fmla="*/ 4797152 h 4797152"/>
              <a:gd name="connsiteX4" fmla="*/ 0 w 1780010"/>
              <a:gd name="connsiteY4" fmla="*/ 1179383 h 47971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80010" h="4797152">
                <a:moveTo>
                  <a:pt x="0" y="1179383"/>
                </a:moveTo>
                <a:lnTo>
                  <a:pt x="1780010" y="0"/>
                </a:lnTo>
                <a:lnTo>
                  <a:pt x="1780010" y="4797152"/>
                </a:lnTo>
                <a:lnTo>
                  <a:pt x="861840" y="4797152"/>
                </a:lnTo>
                <a:lnTo>
                  <a:pt x="0" y="117938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6863F-6A49-4C4A-ACFA-6A00093D353A}" type="slidenum">
              <a:rPr lang="fi-FI" smtClean="0">
                <a:solidFill>
                  <a:srgbClr val="000000"/>
                </a:solidFill>
              </a:rPr>
              <a:pPr/>
              <a:t>‹#›</a:t>
            </a:fld>
            <a:endParaRPr lang="fi-FI">
              <a:solidFill>
                <a:srgbClr val="000000"/>
              </a:solidFill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3" hasCustomPrompt="1"/>
          </p:nvPr>
        </p:nvSpPr>
        <p:spPr>
          <a:xfrm>
            <a:off x="4971005" y="1555200"/>
            <a:ext cx="2726537" cy="3872472"/>
          </a:xfrm>
          <a:prstGeom prst="round2DiagRect">
            <a:avLst/>
          </a:prstGeom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pPr lvl="0"/>
            <a:r>
              <a:rPr lang="fi-FI" noProof="1" smtClean="0"/>
              <a:t>Kuva</a:t>
            </a:r>
            <a:endParaRPr lang="fi-FI" noProof="1"/>
          </a:p>
        </p:txBody>
      </p:sp>
    </p:spTree>
    <p:extLst>
      <p:ext uri="{BB962C8B-B14F-4D97-AF65-F5344CB8AC3E}">
        <p14:creationId xmlns:p14="http://schemas.microsoft.com/office/powerpoint/2010/main" val="167576015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Peruskalvo - Omalla kuv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r>
              <a:rPr lang="fi-FI" noProof="0" smtClean="0"/>
              <a:t>Muokkaa perustyyl. napsautt.</a:t>
            </a:r>
            <a:endParaRPr lang="fi-FI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E0872-C015-4CC2-A7ED-4F93A597588D}" type="datetime1">
              <a:rPr lang="fi-FI" smtClean="0">
                <a:solidFill>
                  <a:srgbClr val="000000"/>
                </a:solidFill>
              </a:rPr>
              <a:pPr/>
              <a:t>11.10.2017</a:t>
            </a:fld>
            <a:endParaRPr lang="fi-FI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6863F-6A49-4C4A-ACFA-6A00093D353A}" type="slidenum">
              <a:rPr lang="fi-FI" smtClean="0">
                <a:solidFill>
                  <a:srgbClr val="000000"/>
                </a:solidFill>
              </a:rPr>
              <a:pPr/>
              <a:t>‹#›</a:t>
            </a:fld>
            <a:endParaRPr lang="fi-FI">
              <a:solidFill>
                <a:srgbClr val="000000"/>
              </a:solidFill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3" hasCustomPrompt="1"/>
          </p:nvPr>
        </p:nvSpPr>
        <p:spPr>
          <a:xfrm>
            <a:off x="382444" y="1555200"/>
            <a:ext cx="7315098" cy="4808576"/>
          </a:xfrm>
          <a:prstGeom prst="round2DiagRect">
            <a:avLst/>
          </a:prstGeom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pPr lvl="0"/>
            <a:r>
              <a:rPr lang="fi-FI" noProof="1" smtClean="0"/>
              <a:t>Kuva</a:t>
            </a:r>
            <a:endParaRPr lang="fi-FI" noProof="1"/>
          </a:p>
        </p:txBody>
      </p:sp>
    </p:spTree>
    <p:extLst>
      <p:ext uri="{BB962C8B-B14F-4D97-AF65-F5344CB8AC3E}">
        <p14:creationId xmlns:p14="http://schemas.microsoft.com/office/powerpoint/2010/main" val="178241207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668A9-BE16-46F1-8306-5F67E25A9BC6}" type="datetimeFigureOut">
              <a:rPr lang="fi-FI">
                <a:solidFill>
                  <a:prstClr val="black">
                    <a:tint val="75000"/>
                  </a:prstClr>
                </a:solidFill>
              </a:rPr>
              <a:pPr/>
              <a:t>11.10.2017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6AB18-9805-4CBE-9230-FCC4347F64A8}" type="slidenum">
              <a:rPr lang="fi-FI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527491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668A9-BE16-46F1-8306-5F67E25A9BC6}" type="datetimeFigureOut">
              <a:rPr lang="fi-FI">
                <a:solidFill>
                  <a:prstClr val="black">
                    <a:tint val="75000"/>
                  </a:prstClr>
                </a:solidFill>
              </a:rPr>
              <a:pPr/>
              <a:t>11.10.2017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6AB18-9805-4CBE-9230-FCC4347F64A8}" type="slidenum">
              <a:rPr lang="fi-FI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744041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668A9-BE16-46F1-8306-5F67E25A9BC6}" type="datetimeFigureOut">
              <a:rPr lang="fi-FI">
                <a:solidFill>
                  <a:prstClr val="black">
                    <a:tint val="75000"/>
                  </a:prstClr>
                </a:solidFill>
              </a:rPr>
              <a:pPr/>
              <a:t>11.10.2017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6AB18-9805-4CBE-9230-FCC4347F64A8}" type="slidenum">
              <a:rPr lang="fi-FI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015193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668A9-BE16-46F1-8306-5F67E25A9BC6}" type="datetimeFigureOut">
              <a:rPr lang="fi-FI">
                <a:solidFill>
                  <a:prstClr val="black">
                    <a:tint val="75000"/>
                  </a:prstClr>
                </a:solidFill>
              </a:rPr>
              <a:pPr/>
              <a:t>11.10.2017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6AB18-9805-4CBE-9230-FCC4347F64A8}" type="slidenum">
              <a:rPr lang="fi-FI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218415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668A9-BE16-46F1-8306-5F67E25A9BC6}" type="datetimeFigureOut">
              <a:rPr lang="fi-FI">
                <a:solidFill>
                  <a:prstClr val="black">
                    <a:tint val="75000"/>
                  </a:prstClr>
                </a:solidFill>
              </a:rPr>
              <a:pPr/>
              <a:t>11.10.2017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6AB18-9805-4CBE-9230-FCC4347F64A8}" type="slidenum">
              <a:rPr lang="fi-FI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429722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668A9-BE16-46F1-8306-5F67E25A9BC6}" type="datetimeFigureOut">
              <a:rPr lang="fi-FI">
                <a:solidFill>
                  <a:prstClr val="black">
                    <a:tint val="75000"/>
                  </a:prstClr>
                </a:solidFill>
              </a:rPr>
              <a:pPr/>
              <a:t>11.10.2017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6AB18-9805-4CBE-9230-FCC4347F64A8}" type="slidenum">
              <a:rPr lang="fi-FI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258037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668A9-BE16-46F1-8306-5F67E25A9BC6}" type="datetimeFigureOut">
              <a:rPr lang="fi-FI">
                <a:solidFill>
                  <a:prstClr val="black">
                    <a:tint val="75000"/>
                  </a:prstClr>
                </a:solidFill>
              </a:rPr>
              <a:pPr/>
              <a:t>11.10.2017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6AB18-9805-4CBE-9230-FCC4347F64A8}" type="slidenum">
              <a:rPr lang="fi-FI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540446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668A9-BE16-46F1-8306-5F67E25A9BC6}" type="datetimeFigureOut">
              <a:rPr lang="fi-FI">
                <a:solidFill>
                  <a:prstClr val="black">
                    <a:tint val="75000"/>
                  </a:prstClr>
                </a:solidFill>
              </a:rPr>
              <a:pPr/>
              <a:t>11.10.2017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6AB18-9805-4CBE-9230-FCC4347F64A8}" type="slidenum">
              <a:rPr lang="fi-FI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68188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dia - Välisivu kuvalla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" y="404664"/>
            <a:ext cx="9143999" cy="645333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>
          <a:xfrm>
            <a:off x="648447" y="404664"/>
            <a:ext cx="6916093" cy="864096"/>
          </a:xfr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pic>
        <p:nvPicPr>
          <p:cNvPr id="9" name="Picture 8" descr="Kaarikansi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52736"/>
            <a:ext cx="9144000" cy="1117540"/>
          </a:xfrm>
          <a:prstGeom prst="rect">
            <a:avLst/>
          </a:prstGeom>
        </p:spPr>
      </p:pic>
      <p:pic>
        <p:nvPicPr>
          <p:cNvPr id="11" name="Picture 10" descr="autot_iso_2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021724"/>
            <a:ext cx="9144000" cy="4836276"/>
          </a:xfrm>
          <a:prstGeom prst="rect">
            <a:avLst/>
          </a:prstGeom>
        </p:spPr>
      </p:pic>
      <p:pic>
        <p:nvPicPr>
          <p:cNvPr id="7" name="Picture 6" descr="logo_sisa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3547" y="476673"/>
            <a:ext cx="997513" cy="4521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805708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668A9-BE16-46F1-8306-5F67E25A9BC6}" type="datetimeFigureOut">
              <a:rPr lang="fi-FI">
                <a:solidFill>
                  <a:prstClr val="black">
                    <a:tint val="75000"/>
                  </a:prstClr>
                </a:solidFill>
              </a:rPr>
              <a:pPr/>
              <a:t>11.10.2017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6AB18-9805-4CBE-9230-FCC4347F64A8}" type="slidenum">
              <a:rPr lang="fi-FI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96073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668A9-BE16-46F1-8306-5F67E25A9BC6}" type="datetimeFigureOut">
              <a:rPr lang="fi-FI">
                <a:solidFill>
                  <a:prstClr val="black">
                    <a:tint val="75000"/>
                  </a:prstClr>
                </a:solidFill>
              </a:rPr>
              <a:pPr/>
              <a:t>11.10.2017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6AB18-9805-4CBE-9230-FCC4347F64A8}" type="slidenum">
              <a:rPr lang="fi-FI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044539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668A9-BE16-46F1-8306-5F67E25A9BC6}" type="datetimeFigureOut">
              <a:rPr lang="fi-FI">
                <a:solidFill>
                  <a:prstClr val="black">
                    <a:tint val="75000"/>
                  </a:prstClr>
                </a:solidFill>
              </a:rPr>
              <a:pPr/>
              <a:t>11.10.2017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6AB18-9805-4CBE-9230-FCC4347F64A8}" type="slidenum">
              <a:rPr lang="fi-FI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59665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dia - Välisivu kuvall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" y="404664"/>
            <a:ext cx="9143999" cy="645333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>
          <a:xfrm>
            <a:off x="648447" y="404664"/>
            <a:ext cx="6916093" cy="864096"/>
          </a:xfr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pic>
        <p:nvPicPr>
          <p:cNvPr id="9" name="Picture 8" descr="Kaarikansi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52736"/>
            <a:ext cx="9144000" cy="1117540"/>
          </a:xfrm>
          <a:prstGeom prst="rect">
            <a:avLst/>
          </a:prstGeom>
        </p:spPr>
      </p:pic>
      <p:pic>
        <p:nvPicPr>
          <p:cNvPr id="4" name="Picture 3" descr="laiva_iso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021724"/>
            <a:ext cx="9144000" cy="4836276"/>
          </a:xfrm>
          <a:prstGeom prst="rect">
            <a:avLst/>
          </a:prstGeom>
        </p:spPr>
      </p:pic>
      <p:pic>
        <p:nvPicPr>
          <p:cNvPr id="8" name="Picture 7" descr="logo_sisa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3547" y="476673"/>
            <a:ext cx="997513" cy="4521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33954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dia - Välisivu kuvall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" y="404664"/>
            <a:ext cx="9143999" cy="645333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>
          <a:xfrm>
            <a:off x="648447" y="404664"/>
            <a:ext cx="6916093" cy="864096"/>
          </a:xfr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pic>
        <p:nvPicPr>
          <p:cNvPr id="9" name="Picture 8" descr="Kaarikansi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52736"/>
            <a:ext cx="9144000" cy="1117540"/>
          </a:xfrm>
          <a:prstGeom prst="rect">
            <a:avLst/>
          </a:prstGeom>
        </p:spPr>
      </p:pic>
      <p:pic>
        <p:nvPicPr>
          <p:cNvPr id="7" name="Picture 6" descr="logo_sisa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3547" y="476673"/>
            <a:ext cx="997513" cy="452183"/>
          </a:xfrm>
          <a:prstGeom prst="rect">
            <a:avLst/>
          </a:prstGeom>
        </p:spPr>
      </p:pic>
      <p:pic>
        <p:nvPicPr>
          <p:cNvPr id="10" name="Picture 9" descr="lento_iso2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021724"/>
            <a:ext cx="9144000" cy="48362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86821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dia - Välisivu kuvalla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" y="404664"/>
            <a:ext cx="9143999" cy="645333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>
          <a:xfrm>
            <a:off x="648447" y="404664"/>
            <a:ext cx="6916093" cy="864096"/>
          </a:xfr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pic>
        <p:nvPicPr>
          <p:cNvPr id="9" name="Picture 8" descr="Kaarikansi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52736"/>
            <a:ext cx="9144000" cy="1117540"/>
          </a:xfrm>
          <a:prstGeom prst="rect">
            <a:avLst/>
          </a:prstGeom>
        </p:spPr>
      </p:pic>
      <p:pic>
        <p:nvPicPr>
          <p:cNvPr id="2" name="Picture 1" descr="rautatie_iso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021724"/>
            <a:ext cx="9144000" cy="4836276"/>
          </a:xfrm>
          <a:prstGeom prst="rect">
            <a:avLst/>
          </a:prstGeom>
        </p:spPr>
      </p:pic>
      <p:pic>
        <p:nvPicPr>
          <p:cNvPr id="7" name="Picture 6" descr="logo_sisa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3547" y="476673"/>
            <a:ext cx="997513" cy="4521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31530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dia - Välisivu kuvalla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" y="404664"/>
            <a:ext cx="9143999" cy="645333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>
          <a:xfrm>
            <a:off x="648447" y="404664"/>
            <a:ext cx="6916093" cy="864096"/>
          </a:xfr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pic>
        <p:nvPicPr>
          <p:cNvPr id="9" name="Picture 8" descr="Kaarikansi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52736"/>
            <a:ext cx="9144000" cy="1117540"/>
          </a:xfrm>
          <a:prstGeom prst="rect">
            <a:avLst/>
          </a:prstGeom>
        </p:spPr>
      </p:pic>
      <p:pic>
        <p:nvPicPr>
          <p:cNvPr id="2" name="Picture 1" descr="luonto_iso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021724"/>
            <a:ext cx="9144000" cy="4836276"/>
          </a:xfrm>
          <a:prstGeom prst="rect">
            <a:avLst/>
          </a:prstGeom>
        </p:spPr>
      </p:pic>
      <p:pic>
        <p:nvPicPr>
          <p:cNvPr id="7" name="Picture 6" descr="logo_sisa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3547" y="476673"/>
            <a:ext cx="997513" cy="4521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53458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dia - Takakan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" y="404664"/>
            <a:ext cx="9143999" cy="645333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1246955" y="5157192"/>
            <a:ext cx="4322558" cy="1512168"/>
          </a:xfrm>
        </p:spPr>
        <p:txBody>
          <a:bodyPr/>
          <a:lstStyle>
            <a:lvl1pPr>
              <a:lnSpc>
                <a:spcPct val="150000"/>
              </a:lnSpc>
              <a:defRPr sz="1100" b="0">
                <a:solidFill>
                  <a:schemeClr val="tx1"/>
                </a:solidFill>
              </a:defRPr>
            </a:lvl1pPr>
          </a:lstStyle>
          <a:p>
            <a:r>
              <a:rPr lang="fi-FI" noProof="0" smtClean="0"/>
              <a:t>Muokkaa perustyyl. napsautt.</a:t>
            </a:r>
            <a:endParaRPr lang="fi-FI" noProof="0" dirty="0"/>
          </a:p>
        </p:txBody>
      </p:sp>
      <p:pic>
        <p:nvPicPr>
          <p:cNvPr id="6" name="Picture 5" descr="kaarireuna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3506" y="2132857"/>
            <a:ext cx="1360494" cy="4725477"/>
          </a:xfrm>
          <a:prstGeom prst="rect">
            <a:avLst/>
          </a:prstGeom>
        </p:spPr>
      </p:pic>
      <p:pic>
        <p:nvPicPr>
          <p:cNvPr id="7" name="Picture 6" descr="logo_kansi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945" y="4293097"/>
            <a:ext cx="3192043" cy="666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33579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dia - Takakansi_osoittee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" y="404664"/>
            <a:ext cx="9143999" cy="645333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pic>
        <p:nvPicPr>
          <p:cNvPr id="6" name="Picture 5" descr="kaarireuna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3506" y="2132857"/>
            <a:ext cx="1360494" cy="4725477"/>
          </a:xfrm>
          <a:prstGeom prst="rect">
            <a:avLst/>
          </a:prstGeom>
        </p:spPr>
      </p:pic>
      <p:sp>
        <p:nvSpPr>
          <p:cNvPr id="7" name="Title 8"/>
          <p:cNvSpPr txBox="1">
            <a:spLocks/>
          </p:cNvSpPr>
          <p:nvPr/>
        </p:nvSpPr>
        <p:spPr>
          <a:xfrm>
            <a:off x="1180455" y="5157192"/>
            <a:ext cx="4322558" cy="151216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150000"/>
              </a:lnSpc>
              <a:spcBef>
                <a:spcPct val="0"/>
              </a:spcBef>
              <a:buNone/>
              <a:defRPr sz="1100" b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b="1" dirty="0" smtClean="0">
                <a:solidFill>
                  <a:srgbClr val="000000"/>
                </a:solidFill>
              </a:rPr>
              <a:t>Liikenteen turvallisuusvirasto</a:t>
            </a:r>
            <a:r>
              <a:rPr lang="fi-FI" dirty="0" smtClean="0">
                <a:solidFill>
                  <a:srgbClr val="000000"/>
                </a:solidFill>
              </a:rPr>
              <a:t/>
            </a:r>
            <a:br>
              <a:rPr lang="fi-FI" dirty="0" smtClean="0">
                <a:solidFill>
                  <a:srgbClr val="000000"/>
                </a:solidFill>
              </a:rPr>
            </a:br>
            <a:r>
              <a:rPr lang="fi-FI" dirty="0" smtClean="0">
                <a:solidFill>
                  <a:srgbClr val="000000"/>
                </a:solidFill>
              </a:rPr>
              <a:t>Kumpulantie 9, 00520 Helsinki</a:t>
            </a:r>
            <a:br>
              <a:rPr lang="fi-FI" dirty="0" smtClean="0">
                <a:solidFill>
                  <a:srgbClr val="000000"/>
                </a:solidFill>
              </a:rPr>
            </a:br>
            <a:r>
              <a:rPr lang="fi-FI" dirty="0" smtClean="0">
                <a:solidFill>
                  <a:srgbClr val="000000"/>
                </a:solidFill>
              </a:rPr>
              <a:t>PL 320, 00101 Helsinki</a:t>
            </a:r>
            <a:br>
              <a:rPr lang="fi-FI" dirty="0" smtClean="0">
                <a:solidFill>
                  <a:srgbClr val="000000"/>
                </a:solidFill>
              </a:rPr>
            </a:br>
            <a:r>
              <a:rPr lang="fi-FI" dirty="0" smtClean="0">
                <a:solidFill>
                  <a:srgbClr val="000000"/>
                </a:solidFill>
              </a:rPr>
              <a:t>Puhelin 029 534 5000</a:t>
            </a:r>
            <a:br>
              <a:rPr lang="fi-FI" dirty="0" smtClean="0">
                <a:solidFill>
                  <a:srgbClr val="000000"/>
                </a:solidFill>
              </a:rPr>
            </a:br>
            <a:r>
              <a:rPr lang="fi-FI" dirty="0" smtClean="0">
                <a:solidFill>
                  <a:srgbClr val="000000"/>
                </a:solidFill>
              </a:rPr>
              <a:t>www.trafi.fi</a:t>
            </a:r>
            <a:endParaRPr lang="fi-FI" dirty="0">
              <a:solidFill>
                <a:srgbClr val="000000"/>
              </a:solidFill>
            </a:endParaRPr>
          </a:p>
        </p:txBody>
      </p:sp>
      <p:pic>
        <p:nvPicPr>
          <p:cNvPr id="9" name="Picture 8" descr="logo_kansi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945" y="4293097"/>
            <a:ext cx="3192043" cy="666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67934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12" Type="http://schemas.openxmlformats.org/officeDocument/2006/relationships/slideLayout" Target="../slideLayouts/slideLayout21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4.xml"/><Relationship Id="rId15" Type="http://schemas.openxmlformats.org/officeDocument/2006/relationships/image" Target="../media/image4.png"/><Relationship Id="rId10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Relationship Id="rId14" Type="http://schemas.openxmlformats.org/officeDocument/2006/relationships/image" Target="../media/image10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slideLayout" Target="../slideLayouts/slideLayout32.xml"/><Relationship Id="rId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Kansi_alalaita.png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8022" y="5612680"/>
            <a:ext cx="2975979" cy="124532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8448" y="2132856"/>
            <a:ext cx="5253570" cy="100811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fi-FI" noProof="1" smtClean="0"/>
              <a:t>Muokkaa perustyyl. napsautt.</a:t>
            </a:r>
            <a:endParaRPr lang="fi-FI" noProof="1"/>
          </a:p>
        </p:txBody>
      </p:sp>
      <p:sp>
        <p:nvSpPr>
          <p:cNvPr id="4" name="Tekstin paikkamerkki 3"/>
          <p:cNvSpPr>
            <a:spLocks noGrp="1"/>
          </p:cNvSpPr>
          <p:nvPr>
            <p:ph type="body" idx="1"/>
          </p:nvPr>
        </p:nvSpPr>
        <p:spPr>
          <a:xfrm>
            <a:off x="648449" y="3212976"/>
            <a:ext cx="5253569" cy="720080"/>
          </a:xfrm>
          <a:prstGeom prst="rect">
            <a:avLst/>
          </a:prstGeom>
        </p:spPr>
        <p:txBody>
          <a:bodyPr vert="horz" lIns="0" tIns="0" rIns="0" bIns="45720" rtlCol="0">
            <a:normAutofit/>
          </a:bodyPr>
          <a:lstStyle/>
          <a:p>
            <a:pPr lvl="0"/>
            <a:r>
              <a:rPr lang="fi-FI" dirty="0" smtClean="0"/>
              <a:t>Lisää tilaisuus ja esittäjä</a:t>
            </a:r>
            <a:endParaRPr lang="fi-FI" dirty="0"/>
          </a:p>
        </p:txBody>
      </p:sp>
      <p:sp>
        <p:nvSpPr>
          <p:cNvPr id="8" name="TextBox 7"/>
          <p:cNvSpPr txBox="1"/>
          <p:nvPr/>
        </p:nvSpPr>
        <p:spPr>
          <a:xfrm>
            <a:off x="6873205" y="6021288"/>
            <a:ext cx="3151868" cy="648072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>
              <a:lnSpc>
                <a:spcPts val="2400"/>
              </a:lnSpc>
            </a:pPr>
            <a:r>
              <a:rPr lang="fi-FI" sz="1400" i="1" dirty="0" smtClean="0">
                <a:solidFill>
                  <a:srgbClr val="FFFFFF"/>
                </a:solidFill>
              </a:rPr>
              <a:t>Vastuullinen liikenne.</a:t>
            </a:r>
          </a:p>
          <a:p>
            <a:pPr>
              <a:lnSpc>
                <a:spcPts val="2400"/>
              </a:lnSpc>
            </a:pPr>
            <a:r>
              <a:rPr lang="fi-FI" sz="1400" i="1" dirty="0" smtClean="0">
                <a:solidFill>
                  <a:srgbClr val="FFFFFF"/>
                </a:solidFill>
              </a:rPr>
              <a:t>Rohkeasti</a:t>
            </a:r>
            <a:r>
              <a:rPr lang="fi-FI" sz="1400" i="1" baseline="0" dirty="0" smtClean="0">
                <a:solidFill>
                  <a:srgbClr val="FFFFFF"/>
                </a:solidFill>
              </a:rPr>
              <a:t> yhdessä</a:t>
            </a:r>
            <a:r>
              <a:rPr lang="fi-FI" sz="1400" i="1" dirty="0" smtClean="0">
                <a:solidFill>
                  <a:srgbClr val="FFFFFF"/>
                </a:solidFill>
              </a:rPr>
              <a:t>.</a:t>
            </a:r>
            <a:endParaRPr lang="fi-FI" sz="1400" i="1" dirty="0">
              <a:solidFill>
                <a:srgbClr val="FFFFFF"/>
              </a:solidFill>
            </a:endParaRPr>
          </a:p>
        </p:txBody>
      </p:sp>
      <p:pic>
        <p:nvPicPr>
          <p:cNvPr id="3" name="Picture 2" descr="Kaarikansi.png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861048"/>
            <a:ext cx="9144000" cy="1117540"/>
          </a:xfrm>
          <a:prstGeom prst="rect">
            <a:avLst/>
          </a:prstGeom>
        </p:spPr>
      </p:pic>
      <p:pic>
        <p:nvPicPr>
          <p:cNvPr id="11" name="Picture 10" descr="logo_kansi.png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447" y="548680"/>
            <a:ext cx="5187070" cy="10834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15911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ts val="3200"/>
        </a:lnSpc>
        <a:spcBef>
          <a:spcPct val="0"/>
        </a:spcBef>
        <a:buNone/>
        <a:defRPr sz="28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SzPct val="80000"/>
        <a:buFont typeface="Wingdings" pitchFamily="2" charset="2"/>
        <a:buNone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540000" indent="-270000" algn="l" defTabSz="914400" rtl="0" eaLnBrk="1" latinLnBrk="0" hangingPunct="1">
        <a:lnSpc>
          <a:spcPts val="2400"/>
        </a:lnSpc>
        <a:spcBef>
          <a:spcPts val="600"/>
        </a:spcBef>
        <a:buClr>
          <a:schemeClr val="accent3"/>
        </a:buClr>
        <a:buSzPct val="80000"/>
        <a:buFont typeface="Wingdings" pitchFamily="2" charset="2"/>
        <a:buChar char="l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10000" indent="-270000" algn="l" defTabSz="914400" rtl="0" eaLnBrk="1" latinLnBrk="0" hangingPunct="1">
        <a:lnSpc>
          <a:spcPts val="2400"/>
        </a:lnSpc>
        <a:spcBef>
          <a:spcPts val="600"/>
        </a:spcBef>
        <a:buClr>
          <a:schemeClr val="accent3"/>
        </a:buClr>
        <a:buSzPct val="80000"/>
        <a:buFont typeface="Wingdings" pitchFamily="2" charset="2"/>
        <a:buChar char="l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80000" indent="-270000" algn="l" defTabSz="914400" rtl="0" eaLnBrk="1" latinLnBrk="0" hangingPunct="1">
        <a:lnSpc>
          <a:spcPts val="2400"/>
        </a:lnSpc>
        <a:spcBef>
          <a:spcPts val="600"/>
        </a:spcBef>
        <a:buClr>
          <a:schemeClr val="accent3"/>
        </a:buClr>
        <a:buSzPct val="80000"/>
        <a:buFont typeface="Wingdings" pitchFamily="2" charset="2"/>
        <a:buChar char="l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50000" indent="-270000" algn="l" defTabSz="914400" rtl="0" eaLnBrk="1" latinLnBrk="0" hangingPunct="1">
        <a:lnSpc>
          <a:spcPts val="2400"/>
        </a:lnSpc>
        <a:spcBef>
          <a:spcPts val="600"/>
        </a:spcBef>
        <a:buClr>
          <a:schemeClr val="accent3"/>
        </a:buClr>
        <a:buSzPct val="80000"/>
        <a:buFont typeface="Wingdings" pitchFamily="2" charset="2"/>
        <a:buChar char="l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kaarireuna.png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3506" y="2132859"/>
            <a:ext cx="1360494" cy="4725477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98961" y="476776"/>
            <a:ext cx="6981818" cy="863992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fi-FI" noProof="1" smtClean="0"/>
              <a:t>Muokkaa perustyyl. napsautt.</a:t>
            </a:r>
            <a:endParaRPr lang="fi-FI" noProof="1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8961" y="1556792"/>
            <a:ext cx="7099079" cy="4752528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pPr lvl="0"/>
            <a:r>
              <a:rPr lang="fi-FI" noProof="1" smtClean="0"/>
              <a:t>Muokkaa tekstin perustyylejä napsauttamalla</a:t>
            </a:r>
          </a:p>
          <a:p>
            <a:pPr lvl="1"/>
            <a:r>
              <a:rPr lang="fi-FI" noProof="1" smtClean="0"/>
              <a:t>toinen taso</a:t>
            </a:r>
          </a:p>
          <a:p>
            <a:pPr lvl="2"/>
            <a:r>
              <a:rPr lang="fi-FI" noProof="1" smtClean="0"/>
              <a:t>kolmas taso</a:t>
            </a:r>
          </a:p>
          <a:p>
            <a:pPr lvl="3"/>
            <a:r>
              <a:rPr lang="fi-FI" noProof="1" smtClean="0"/>
              <a:t>neljäs taso</a:t>
            </a:r>
          </a:p>
          <a:p>
            <a:pPr lvl="4"/>
            <a:r>
              <a:rPr lang="fi-FI" noProof="1" smtClean="0"/>
              <a:t>viides taso</a:t>
            </a:r>
            <a:endParaRPr lang="fi-FI" noProof="1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98961" y="6552000"/>
            <a:ext cx="1187672" cy="24100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>
              <a:lnSpc>
                <a:spcPts val="1200"/>
              </a:lnSpc>
              <a:defRPr sz="900">
                <a:solidFill>
                  <a:schemeClr val="tx1"/>
                </a:solidFill>
              </a:defRPr>
            </a:lvl1pPr>
          </a:lstStyle>
          <a:p>
            <a:fld id="{F9FD5E4A-D699-4985-A627-DFDED19ABDE3}" type="datetime1">
              <a:rPr lang="fi-FI" smtClean="0">
                <a:solidFill>
                  <a:srgbClr val="000000"/>
                </a:solidFill>
              </a:rPr>
              <a:pPr/>
              <a:t>11.10.2017</a:t>
            </a:fld>
            <a:endParaRPr lang="fi-FI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62078" y="6552000"/>
            <a:ext cx="3275428" cy="24100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>
              <a:lnSpc>
                <a:spcPts val="1200"/>
              </a:lnSpc>
              <a:defRPr sz="900">
                <a:solidFill>
                  <a:schemeClr val="tx1"/>
                </a:solidFill>
              </a:defRPr>
            </a:lvl1pPr>
          </a:lstStyle>
          <a:p>
            <a:endParaRPr lang="fi-FI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96050" y="6552000"/>
            <a:ext cx="298376" cy="24100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>
              <a:lnSpc>
                <a:spcPts val="1200"/>
              </a:lnSpc>
              <a:defRPr sz="900">
                <a:solidFill>
                  <a:schemeClr val="tx1"/>
                </a:solidFill>
              </a:defRPr>
            </a:lvl1pPr>
          </a:lstStyle>
          <a:p>
            <a:fld id="{03F6863F-6A49-4C4A-ACFA-6A00093D353A}" type="slidenum">
              <a:rPr lang="fi-FI" smtClean="0">
                <a:solidFill>
                  <a:srgbClr val="000000"/>
                </a:solidFill>
              </a:rPr>
              <a:pPr/>
              <a:t>‹#›</a:t>
            </a:fld>
            <a:endParaRPr lang="fi-FI" dirty="0">
              <a:solidFill>
                <a:srgbClr val="0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03510" y="6552000"/>
            <a:ext cx="2802930" cy="24120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r">
              <a:lnSpc>
                <a:spcPts val="1200"/>
              </a:lnSpc>
            </a:pPr>
            <a:r>
              <a:rPr lang="fi-FI" sz="900" b="1" dirty="0" smtClean="0">
                <a:solidFill>
                  <a:srgbClr val="000000"/>
                </a:solidFill>
              </a:rPr>
              <a:t>Liikenteen turvallisuusvirasto</a:t>
            </a:r>
            <a:endParaRPr lang="fi-FI" sz="900" b="1" dirty="0">
              <a:solidFill>
                <a:srgbClr val="000000"/>
              </a:solidFill>
            </a:endParaRPr>
          </a:p>
        </p:txBody>
      </p:sp>
      <p:pic>
        <p:nvPicPr>
          <p:cNvPr id="13" name="Picture 12" descr="logo_sisa.png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3547" y="476675"/>
            <a:ext cx="997513" cy="4521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44894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  <p:sldLayoutId id="2147483682" r:id="rId12"/>
  </p:sldLayoutIdLst>
  <p:hf hdr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4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0000" indent="-27000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Clr>
          <a:schemeClr val="tx2"/>
        </a:buClr>
        <a:buSzPct val="120000"/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40000" indent="-27000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Clr>
          <a:schemeClr val="tx2"/>
        </a:buClr>
        <a:buSzPct val="120000"/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10000" indent="-270000" algn="l" defTabSz="914400" rtl="0" eaLnBrk="1" latinLnBrk="0" hangingPunct="1">
        <a:lnSpc>
          <a:spcPct val="100000"/>
        </a:lnSpc>
        <a:spcBef>
          <a:spcPts val="600"/>
        </a:spcBef>
        <a:spcAft>
          <a:spcPts val="300"/>
        </a:spcAft>
        <a:buClr>
          <a:schemeClr val="tx2"/>
        </a:buClr>
        <a:buSzPct val="120000"/>
        <a:buFont typeface="Arial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80000" indent="-270000" algn="l" defTabSz="914400" rtl="0" eaLnBrk="1" latinLnBrk="0" hangingPunct="1">
        <a:lnSpc>
          <a:spcPct val="100000"/>
        </a:lnSpc>
        <a:spcBef>
          <a:spcPts val="600"/>
        </a:spcBef>
        <a:spcAft>
          <a:spcPts val="300"/>
        </a:spcAft>
        <a:buClr>
          <a:schemeClr val="tx2"/>
        </a:buClr>
        <a:buSzPct val="120000"/>
        <a:buFont typeface="Arial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350000" indent="-270000" algn="l" defTabSz="914400" rtl="0" eaLnBrk="1" latinLnBrk="0" hangingPunct="1">
        <a:lnSpc>
          <a:spcPct val="100000"/>
        </a:lnSpc>
        <a:spcBef>
          <a:spcPts val="600"/>
        </a:spcBef>
        <a:spcAft>
          <a:spcPts val="300"/>
        </a:spcAft>
        <a:buClr>
          <a:schemeClr val="tx2"/>
        </a:buClr>
        <a:buSzPct val="120000"/>
        <a:buFont typeface="Arial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0668A9-BE16-46F1-8306-5F67E25A9BC6}" type="datetimeFigureOut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11.10.2017</a:t>
            </a:fld>
            <a:endParaRPr lang="fi-FI" smtClean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 smtClean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66AB18-9805-4CBE-9230-FCC4347F64A8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i-FI" smtClean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12299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b="1" dirty="0" smtClean="0"/>
              <a:t>Keskeiset muutokset henkilöliikenteessä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body" sz="quarter" idx="10"/>
          </p:nvPr>
        </p:nvSpPr>
        <p:spPr>
          <a:xfrm>
            <a:off x="683568" y="4941168"/>
            <a:ext cx="5253569" cy="720080"/>
          </a:xfrm>
        </p:spPr>
        <p:txBody>
          <a:bodyPr/>
          <a:lstStyle/>
          <a:p>
            <a:r>
              <a:rPr lang="fi-FI" smtClean="0"/>
              <a:t>Pipsa Eklund 3.10.2017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39048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tsikko 6"/>
          <p:cNvSpPr>
            <a:spLocks noGrp="1"/>
          </p:cNvSpPr>
          <p:nvPr>
            <p:ph type="title"/>
          </p:nvPr>
        </p:nvSpPr>
        <p:spPr>
          <a:xfrm>
            <a:off x="611560" y="1772816"/>
            <a:ext cx="5253570" cy="1008112"/>
          </a:xfrm>
        </p:spPr>
        <p:txBody>
          <a:bodyPr/>
          <a:lstStyle/>
          <a:p>
            <a:r>
              <a:rPr lang="fi-FI" dirty="0" smtClean="0"/>
              <a:t>Katsaus uusiin velvoitteisiin liittyen henkilöliikenteen harjoittajaan, välitys- ja yhdistämispalvelun tarjoajiin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4294967295"/>
          </p:nvPr>
        </p:nvSpPr>
        <p:spPr>
          <a:xfrm>
            <a:off x="0" y="6551613"/>
            <a:ext cx="1187450" cy="241300"/>
          </a:xfrm>
          <a:prstGeom prst="rect">
            <a:avLst/>
          </a:prstGeom>
        </p:spPr>
        <p:txBody>
          <a:bodyPr/>
          <a:lstStyle/>
          <a:p>
            <a:fld id="{6D875D4C-6CA3-45F7-8773-A3232184CE26}" type="datetime1">
              <a:rPr lang="fi-FI" smtClean="0">
                <a:solidFill>
                  <a:srgbClr val="000000"/>
                </a:solidFill>
              </a:rPr>
              <a:pPr/>
              <a:t>11.10.2017</a:t>
            </a:fld>
            <a:endParaRPr lang="fi-FI">
              <a:solidFill>
                <a:srgbClr val="000000"/>
              </a:solidFill>
            </a:endParaRP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294967295"/>
          </p:nvPr>
        </p:nvSpPr>
        <p:spPr>
          <a:xfrm>
            <a:off x="8845550" y="6551613"/>
            <a:ext cx="298450" cy="241300"/>
          </a:xfrm>
          <a:prstGeom prst="rect">
            <a:avLst/>
          </a:prstGeom>
        </p:spPr>
        <p:txBody>
          <a:bodyPr/>
          <a:lstStyle/>
          <a:p>
            <a:fld id="{03F6863F-6A49-4C4A-ACFA-6A00093D353A}" type="slidenum">
              <a:rPr lang="fi-FI" smtClean="0">
                <a:solidFill>
                  <a:srgbClr val="000000"/>
                </a:solidFill>
              </a:rPr>
              <a:pPr/>
              <a:t>10</a:t>
            </a:fld>
            <a:endParaRPr lang="fi-F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3151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Henkilöliikenteen harjoittamiseen liittyviä uusia velvoitteita</a:t>
            </a:r>
            <a:endParaRPr lang="fi-FI" dirty="0"/>
          </a:p>
        </p:txBody>
      </p:sp>
      <p:sp>
        <p:nvSpPr>
          <p:cNvPr id="5" name="Sisällön paikkamerkki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Taksiyrittäjille tulee enemmän uusia velvoitteita  kuin linja-autoyrittäjille johtuen pääasiassa hinnoittelun vapautumisesta </a:t>
            </a:r>
          </a:p>
          <a:p>
            <a:r>
              <a:rPr lang="fi-FI" dirty="0" smtClean="0"/>
              <a:t>Molemmille tulee uusia rajapintavelvoitteita </a:t>
            </a:r>
            <a:r>
              <a:rPr lang="fi-FI" dirty="0" err="1" smtClean="0"/>
              <a:t>digitalisaation</a:t>
            </a:r>
            <a:r>
              <a:rPr lang="fi-FI" dirty="0" smtClean="0"/>
              <a:t> edistämiseksi </a:t>
            </a:r>
          </a:p>
          <a:p>
            <a:r>
              <a:rPr lang="fi-FI" dirty="0" smtClean="0"/>
              <a:t>Seuraavalla sivulla kerrotaan yleisesti velvoitteista ja tarvittavilta osin tarkennettu niitä, joista ei kerrota lisää lounastauon jälkeisissä esityksissä </a:t>
            </a:r>
          </a:p>
          <a:p>
            <a:pPr marL="270000" lvl="1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848819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llipsi 21"/>
          <p:cNvSpPr/>
          <p:nvPr/>
        </p:nvSpPr>
        <p:spPr>
          <a:xfrm>
            <a:off x="-301864" y="3324031"/>
            <a:ext cx="1047550" cy="405854"/>
          </a:xfrm>
          <a:prstGeom prst="ellipse">
            <a:avLst/>
          </a:prstGeom>
          <a:solidFill>
            <a:schemeClr val="bg1"/>
          </a:solidFill>
          <a:ln>
            <a:solidFill>
              <a:schemeClr val="accent3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900" b="1" dirty="0" err="1">
                <a:solidFill>
                  <a:prstClr val="black"/>
                </a:solidFill>
              </a:rPr>
              <a:t>VN:n</a:t>
            </a:r>
            <a:r>
              <a:rPr lang="fi-FI" sz="900" b="1" dirty="0">
                <a:solidFill>
                  <a:prstClr val="black"/>
                </a:solidFill>
              </a:rPr>
              <a:t> asetus</a:t>
            </a:r>
          </a:p>
        </p:txBody>
      </p:sp>
      <p:sp>
        <p:nvSpPr>
          <p:cNvPr id="33" name="Ellipsi 32"/>
          <p:cNvSpPr/>
          <p:nvPr/>
        </p:nvSpPr>
        <p:spPr>
          <a:xfrm>
            <a:off x="-289768" y="2514680"/>
            <a:ext cx="933341" cy="608781"/>
          </a:xfrm>
          <a:prstGeom prst="ellipse">
            <a:avLst/>
          </a:prstGeom>
          <a:solidFill>
            <a:schemeClr val="bg1"/>
          </a:solidFill>
          <a:ln>
            <a:solidFill>
              <a:schemeClr val="accent3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900" dirty="0" err="1">
                <a:solidFill>
                  <a:prstClr val="black"/>
                </a:solidFill>
              </a:rPr>
              <a:t>Trafin</a:t>
            </a:r>
            <a:r>
              <a:rPr lang="fi-FI" sz="900" dirty="0">
                <a:solidFill>
                  <a:prstClr val="black"/>
                </a:solidFill>
              </a:rPr>
              <a:t> määräys</a:t>
            </a:r>
          </a:p>
        </p:txBody>
      </p:sp>
      <p:sp>
        <p:nvSpPr>
          <p:cNvPr id="20" name="Ellipsi 19"/>
          <p:cNvSpPr/>
          <p:nvPr/>
        </p:nvSpPr>
        <p:spPr>
          <a:xfrm>
            <a:off x="-222028" y="1237603"/>
            <a:ext cx="933341" cy="608781"/>
          </a:xfrm>
          <a:prstGeom prst="ellipse">
            <a:avLst/>
          </a:prstGeom>
          <a:solidFill>
            <a:schemeClr val="bg1"/>
          </a:solidFill>
          <a:ln>
            <a:solidFill>
              <a:schemeClr val="accent3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900" dirty="0" err="1">
                <a:solidFill>
                  <a:prstClr val="black"/>
                </a:solidFill>
              </a:rPr>
              <a:t>Trafin</a:t>
            </a:r>
            <a:r>
              <a:rPr lang="fi-FI" sz="900" dirty="0">
                <a:solidFill>
                  <a:prstClr val="black"/>
                </a:solidFill>
              </a:rPr>
              <a:t> määräys</a:t>
            </a:r>
          </a:p>
        </p:txBody>
      </p:sp>
      <p:sp>
        <p:nvSpPr>
          <p:cNvPr id="23" name="Ellipsi 22"/>
          <p:cNvSpPr/>
          <p:nvPr/>
        </p:nvSpPr>
        <p:spPr>
          <a:xfrm>
            <a:off x="-294337" y="3931493"/>
            <a:ext cx="1080413" cy="405854"/>
          </a:xfrm>
          <a:prstGeom prst="ellipse">
            <a:avLst/>
          </a:prstGeom>
          <a:solidFill>
            <a:schemeClr val="bg1"/>
          </a:solidFill>
          <a:ln>
            <a:solidFill>
              <a:schemeClr val="accent3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900" b="1" dirty="0" smtClean="0">
                <a:solidFill>
                  <a:prstClr val="black"/>
                </a:solidFill>
              </a:rPr>
              <a:t>Lippu-proje</a:t>
            </a:r>
            <a:r>
              <a:rPr lang="fi-FI" sz="900" dirty="0" smtClean="0">
                <a:solidFill>
                  <a:prstClr val="black"/>
                </a:solidFill>
              </a:rPr>
              <a:t>kti</a:t>
            </a:r>
            <a:endParaRPr lang="fi-FI" sz="600" dirty="0">
              <a:solidFill>
                <a:prstClr val="black"/>
              </a:solidFill>
            </a:endParaRPr>
          </a:p>
        </p:txBody>
      </p:sp>
      <p:sp>
        <p:nvSpPr>
          <p:cNvPr id="4" name="Ellipsi 3"/>
          <p:cNvSpPr/>
          <p:nvPr/>
        </p:nvSpPr>
        <p:spPr>
          <a:xfrm rot="19486942">
            <a:off x="-195405" y="4585035"/>
            <a:ext cx="987825" cy="40585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900" b="1" dirty="0">
                <a:solidFill>
                  <a:prstClr val="black"/>
                </a:solidFill>
              </a:rPr>
              <a:t>Voimaan 1.1.2018</a:t>
            </a:r>
          </a:p>
        </p:txBody>
      </p:sp>
      <p:sp>
        <p:nvSpPr>
          <p:cNvPr id="5" name="Otsikko 7"/>
          <p:cNvSpPr txBox="1">
            <a:spLocks/>
          </p:cNvSpPr>
          <p:nvPr/>
        </p:nvSpPr>
        <p:spPr>
          <a:xfrm>
            <a:off x="737593" y="133423"/>
            <a:ext cx="5236364" cy="29863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sz="1800" b="1" dirty="0">
                <a:solidFill>
                  <a:srgbClr val="00B050"/>
                </a:solidFill>
              </a:rPr>
              <a:t>T</a:t>
            </a:r>
            <a:r>
              <a:rPr lang="fi-FI" sz="1800" b="1" dirty="0" smtClean="0">
                <a:solidFill>
                  <a:srgbClr val="00B050"/>
                </a:solidFill>
              </a:rPr>
              <a:t>iedonanto </a:t>
            </a:r>
            <a:r>
              <a:rPr lang="fi-FI" sz="1800" b="1" dirty="0">
                <a:solidFill>
                  <a:srgbClr val="00B050"/>
                </a:solidFill>
              </a:rPr>
              <a:t>ja rajapintavelvollisuudet tiivistetysti </a:t>
            </a:r>
          </a:p>
        </p:txBody>
      </p:sp>
      <p:sp>
        <p:nvSpPr>
          <p:cNvPr id="8" name="Pyöristetty suorakulmio 7"/>
          <p:cNvSpPr/>
          <p:nvPr/>
        </p:nvSpPr>
        <p:spPr>
          <a:xfrm>
            <a:off x="577962" y="493040"/>
            <a:ext cx="4340002" cy="558845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300" dirty="0">
                <a:solidFill>
                  <a:prstClr val="black"/>
                </a:solidFill>
              </a:rPr>
              <a:t>Taksimatkan hinta / hinnan määräytymisen perusteet kerrottava asiakkaalle ennen matkaa ja oltava nähtävillä matkan aikana</a:t>
            </a:r>
          </a:p>
        </p:txBody>
      </p:sp>
      <p:sp>
        <p:nvSpPr>
          <p:cNvPr id="9" name="Pyöristetty suorakulmio 8"/>
          <p:cNvSpPr/>
          <p:nvPr/>
        </p:nvSpPr>
        <p:spPr>
          <a:xfrm>
            <a:off x="543351" y="1241138"/>
            <a:ext cx="4321149" cy="611403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300" dirty="0">
                <a:solidFill>
                  <a:prstClr val="black"/>
                </a:solidFill>
              </a:rPr>
              <a:t>Taksi, joka ottaa asiakkaita kyytiin tolpalta tulee laittaa hinnanmääräytymisen perusteet ja vertailuhinta näkyville auton ulkopuolelle</a:t>
            </a:r>
          </a:p>
        </p:txBody>
      </p:sp>
      <p:sp>
        <p:nvSpPr>
          <p:cNvPr id="10" name="Pyöristetty suorakulmio 9"/>
          <p:cNvSpPr/>
          <p:nvPr/>
        </p:nvSpPr>
        <p:spPr>
          <a:xfrm>
            <a:off x="543351" y="2680469"/>
            <a:ext cx="4314122" cy="419782"/>
          </a:xfrm>
          <a:prstGeom prst="roundRect">
            <a:avLst/>
          </a:prstGeom>
          <a:solidFill>
            <a:srgbClr val="BFF87A"/>
          </a:solidFill>
          <a:ln>
            <a:solidFill>
              <a:schemeClr val="accent2">
                <a:lumMod val="40000"/>
                <a:lumOff val="6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300" dirty="0">
                <a:solidFill>
                  <a:prstClr val="black"/>
                </a:solidFill>
              </a:rPr>
              <a:t>Kotisivuilla tms. kerrottava mm. reitti-, kalusto, hinta- ja palvelualuetietoja</a:t>
            </a:r>
          </a:p>
        </p:txBody>
      </p:sp>
      <p:sp>
        <p:nvSpPr>
          <p:cNvPr id="11" name="Pyöristetty suorakulmio 10"/>
          <p:cNvSpPr/>
          <p:nvPr/>
        </p:nvSpPr>
        <p:spPr>
          <a:xfrm>
            <a:off x="563699" y="3294677"/>
            <a:ext cx="4348390" cy="424631"/>
          </a:xfrm>
          <a:prstGeom prst="roundRect">
            <a:avLst/>
          </a:prstGeom>
          <a:solidFill>
            <a:srgbClr val="BFF87A"/>
          </a:solidFill>
          <a:ln>
            <a:solidFill>
              <a:schemeClr val="accent2">
                <a:lumMod val="40000"/>
                <a:lumOff val="6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300" dirty="0">
                <a:solidFill>
                  <a:prstClr val="black"/>
                </a:solidFill>
              </a:rPr>
              <a:t>Olennaisten tietojen rajapinnassa kerrottava mm. reitti-, kalusto, hinta- ja palvelualuetietoja</a:t>
            </a:r>
          </a:p>
        </p:txBody>
      </p:sp>
      <p:sp>
        <p:nvSpPr>
          <p:cNvPr id="12" name="Pyöristetty suorakulmio 11"/>
          <p:cNvSpPr/>
          <p:nvPr/>
        </p:nvSpPr>
        <p:spPr>
          <a:xfrm>
            <a:off x="554368" y="3931493"/>
            <a:ext cx="4348388" cy="435094"/>
          </a:xfrm>
          <a:prstGeom prst="roundRect">
            <a:avLst/>
          </a:prstGeom>
          <a:solidFill>
            <a:srgbClr val="BFF87A"/>
          </a:solidFill>
          <a:ln>
            <a:solidFill>
              <a:schemeClr val="accent2">
                <a:lumMod val="40000"/>
                <a:lumOff val="6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300" dirty="0">
                <a:solidFill>
                  <a:prstClr val="black"/>
                </a:solidFill>
              </a:rPr>
              <a:t>Lippu- ja maksujärjestelmästä on avattava rajapinta, jolla voi ostaa / varata perushintaisen kertalipun</a:t>
            </a:r>
          </a:p>
        </p:txBody>
      </p:sp>
      <p:sp>
        <p:nvSpPr>
          <p:cNvPr id="13" name="Pyöristetty suorakulmio 12"/>
          <p:cNvSpPr/>
          <p:nvPr/>
        </p:nvSpPr>
        <p:spPr>
          <a:xfrm>
            <a:off x="527147" y="4552215"/>
            <a:ext cx="4371530" cy="48238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300" dirty="0">
                <a:solidFill>
                  <a:prstClr val="black"/>
                </a:solidFill>
              </a:rPr>
              <a:t>Yhdistelmäpalvelun tarjoajan on avattava matkustusoikeuden todentamisen rajapinnat</a:t>
            </a:r>
          </a:p>
        </p:txBody>
      </p:sp>
      <p:sp>
        <p:nvSpPr>
          <p:cNvPr id="14" name="Sisällön paikkamerkki 2"/>
          <p:cNvSpPr txBox="1">
            <a:spLocks/>
          </p:cNvSpPr>
          <p:nvPr/>
        </p:nvSpPr>
        <p:spPr>
          <a:xfrm>
            <a:off x="5076056" y="493040"/>
            <a:ext cx="4033882" cy="44736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0" tIns="0" rIns="0" bIns="0" rtlCol="0" anchor="t" anchorCtr="0">
            <a:noAutofit/>
          </a:bodyPr>
          <a:lstStyle>
            <a:lvl1pPr marL="270000" indent="-2700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120000"/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0000" indent="-2700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120000"/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10000" indent="-2700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>
                <a:schemeClr val="tx2"/>
              </a:buClr>
              <a:buSzPct val="120000"/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80000" indent="-2700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>
                <a:schemeClr val="tx2"/>
              </a:buClr>
              <a:buSzPct val="120000"/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50000" indent="-2700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>
                <a:schemeClr val="tx2"/>
              </a:buClr>
              <a:buSzPct val="120000"/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rgbClr val="44546A"/>
              </a:buClr>
              <a:buFont typeface="Arial"/>
              <a:buNone/>
            </a:pPr>
            <a:r>
              <a:rPr lang="fi-FI" sz="1300" dirty="0">
                <a:solidFill>
                  <a:prstClr val="black"/>
                </a:solidFill>
              </a:rPr>
              <a:t>Taksin tilaustavasta riippumatta asiakas saa hintatietoa päätöksensä tueksi. </a:t>
            </a:r>
            <a:endParaRPr lang="fi-FI" sz="1300" dirty="0">
              <a:solidFill>
                <a:srgbClr val="44546A"/>
              </a:solidFill>
            </a:endParaRPr>
          </a:p>
          <a:p>
            <a:pPr marL="0" indent="0">
              <a:buClr>
                <a:srgbClr val="44546A"/>
              </a:buClr>
              <a:buFont typeface="Arial"/>
              <a:buNone/>
            </a:pPr>
            <a:endParaRPr lang="fi-FI" sz="1300" dirty="0">
              <a:solidFill>
                <a:srgbClr val="44546A"/>
              </a:solidFill>
            </a:endParaRPr>
          </a:p>
        </p:txBody>
      </p:sp>
      <p:sp>
        <p:nvSpPr>
          <p:cNvPr id="15" name="Sisällön paikkamerkki 2"/>
          <p:cNvSpPr txBox="1">
            <a:spLocks/>
          </p:cNvSpPr>
          <p:nvPr/>
        </p:nvSpPr>
        <p:spPr>
          <a:xfrm>
            <a:off x="5063369" y="1273123"/>
            <a:ext cx="4033882" cy="372967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0" tIns="0" rIns="0" bIns="0" rtlCol="0" anchor="t" anchorCtr="0">
            <a:noAutofit/>
          </a:bodyPr>
          <a:lstStyle>
            <a:defPPr>
              <a:defRPr lang="fi-FI"/>
            </a:defPPr>
            <a:lvl1pPr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120000"/>
              <a:buFont typeface="Arial"/>
              <a:buNone/>
              <a:defRPr sz="1300">
                <a:latin typeface="Calibri" panose="020F0502020204030204" pitchFamily="34" charset="0"/>
              </a:defRPr>
            </a:lvl1pPr>
            <a:lvl2pPr marL="540000" indent="-2700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120000"/>
              <a:buFont typeface="Arial"/>
              <a:buChar char="•"/>
            </a:lvl2pPr>
            <a:lvl3pPr marL="810000" indent="-270000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>
                <a:schemeClr val="tx2"/>
              </a:buClr>
              <a:buSzPct val="120000"/>
              <a:buFont typeface="Arial"/>
              <a:buChar char="•"/>
              <a:defRPr sz="1600"/>
            </a:lvl3pPr>
            <a:lvl4pPr marL="1080000" indent="-270000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>
                <a:schemeClr val="tx2"/>
              </a:buClr>
              <a:buSzPct val="120000"/>
              <a:buFont typeface="Arial"/>
              <a:buChar char="•"/>
              <a:defRPr sz="1600"/>
            </a:lvl4pPr>
            <a:lvl5pPr marL="1350000" indent="-270000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>
                <a:schemeClr val="tx2"/>
              </a:buClr>
              <a:buSzPct val="120000"/>
              <a:buFont typeface="Arial"/>
              <a:buChar char="•"/>
              <a:defRPr sz="1600"/>
            </a:lvl5pPr>
            <a:lvl6pPr marL="2514600" indent="-228600">
              <a:spcBef>
                <a:spcPct val="20000"/>
              </a:spcBef>
              <a:buFont typeface="Arial" pitchFamily="34" charset="0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 pitchFamily="34" charset="0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 pitchFamily="34" charset="0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 pitchFamily="34" charset="0"/>
              <a:buChar char="•"/>
              <a:defRPr sz="2000"/>
            </a:lvl9pPr>
          </a:lstStyle>
          <a:p>
            <a:pPr>
              <a:buClr>
                <a:srgbClr val="44546A"/>
              </a:buClr>
            </a:pPr>
            <a:r>
              <a:rPr lang="fi-FI" dirty="0">
                <a:solidFill>
                  <a:prstClr val="black"/>
                </a:solidFill>
                <a:latin typeface="Calibri" panose="020F0502020204030204"/>
              </a:rPr>
              <a:t>Asiakas voi tolpalla vertailla eri taksiyrittäjien hintoja. </a:t>
            </a:r>
          </a:p>
          <a:p>
            <a:pPr>
              <a:buClr>
                <a:srgbClr val="44546A"/>
              </a:buClr>
            </a:pPr>
            <a:endParaRPr lang="fi-FI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6" name="Sisällön paikkamerkki 2"/>
          <p:cNvSpPr txBox="1">
            <a:spLocks/>
          </p:cNvSpPr>
          <p:nvPr/>
        </p:nvSpPr>
        <p:spPr>
          <a:xfrm>
            <a:off x="5069297" y="2583701"/>
            <a:ext cx="4033882" cy="613317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0" tIns="0" rIns="0" bIns="0" rtlCol="0" anchor="t" anchorCtr="0">
            <a:noAutofit/>
          </a:bodyPr>
          <a:lstStyle>
            <a:lvl1pPr marL="270000" indent="-2700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120000"/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0000" indent="-2700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120000"/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10000" indent="-2700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>
                <a:schemeClr val="tx2"/>
              </a:buClr>
              <a:buSzPct val="120000"/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80000" indent="-2700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>
                <a:schemeClr val="tx2"/>
              </a:buClr>
              <a:buSzPct val="120000"/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50000" indent="-2700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>
                <a:schemeClr val="tx2"/>
              </a:buClr>
              <a:buSzPct val="120000"/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rgbClr val="44546A"/>
              </a:buClr>
              <a:buFont typeface="Arial"/>
              <a:buNone/>
            </a:pPr>
            <a:r>
              <a:rPr lang="fi-FI" sz="1300" dirty="0">
                <a:solidFill>
                  <a:prstClr val="black"/>
                </a:solidFill>
              </a:rPr>
              <a:t>Asiakas voi </a:t>
            </a:r>
            <a:r>
              <a:rPr lang="fi-FI" sz="1300" dirty="0" err="1">
                <a:solidFill>
                  <a:prstClr val="black"/>
                </a:solidFill>
              </a:rPr>
              <a:t>netissa</a:t>
            </a:r>
            <a:r>
              <a:rPr lang="fi-FI" sz="1300" dirty="0">
                <a:solidFill>
                  <a:prstClr val="black"/>
                </a:solidFill>
              </a:rPr>
              <a:t> ja muissa yrittäjien sähköisissäpalveluissa (esim. Facebook) tutkia hintoja ja palveluita. </a:t>
            </a:r>
            <a:endParaRPr lang="fi-FI" sz="1300" dirty="0">
              <a:solidFill>
                <a:srgbClr val="44546A"/>
              </a:solidFill>
            </a:endParaRPr>
          </a:p>
          <a:p>
            <a:pPr marL="0" indent="0">
              <a:buClr>
                <a:srgbClr val="44546A"/>
              </a:buClr>
              <a:buFont typeface="Arial"/>
              <a:buNone/>
            </a:pPr>
            <a:endParaRPr lang="fi-FI" sz="1300" dirty="0">
              <a:solidFill>
                <a:srgbClr val="44546A"/>
              </a:solidFill>
            </a:endParaRPr>
          </a:p>
        </p:txBody>
      </p:sp>
      <p:sp>
        <p:nvSpPr>
          <p:cNvPr id="17" name="Sisällön paikkamerkki 2"/>
          <p:cNvSpPr txBox="1">
            <a:spLocks/>
          </p:cNvSpPr>
          <p:nvPr/>
        </p:nvSpPr>
        <p:spPr>
          <a:xfrm>
            <a:off x="5053033" y="3305490"/>
            <a:ext cx="4033882" cy="442937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0" tIns="0" rIns="0" bIns="0" rtlCol="0" anchor="t" anchorCtr="0">
            <a:noAutofit/>
          </a:bodyPr>
          <a:lstStyle>
            <a:lvl1pPr marL="270000" indent="-2700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120000"/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0000" indent="-2700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120000"/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10000" indent="-2700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>
                <a:schemeClr val="tx2"/>
              </a:buClr>
              <a:buSzPct val="120000"/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80000" indent="-2700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>
                <a:schemeClr val="tx2"/>
              </a:buClr>
              <a:buSzPct val="120000"/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50000" indent="-2700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>
                <a:schemeClr val="tx2"/>
              </a:buClr>
              <a:buSzPct val="120000"/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rgbClr val="44546A"/>
              </a:buClr>
              <a:buFont typeface="Arial"/>
              <a:buNone/>
            </a:pPr>
            <a:r>
              <a:rPr lang="fi-FI" sz="1300" dirty="0">
                <a:solidFill>
                  <a:prstClr val="black"/>
                </a:solidFill>
              </a:rPr>
              <a:t>Tiedoista voidaan rakentaa eri liikennemuodot ja tukipalveluita kattava reittiopas. </a:t>
            </a:r>
            <a:endParaRPr lang="fi-FI" sz="1300" dirty="0">
              <a:solidFill>
                <a:srgbClr val="44546A"/>
              </a:solidFill>
            </a:endParaRPr>
          </a:p>
          <a:p>
            <a:pPr marL="0" indent="0">
              <a:buClr>
                <a:srgbClr val="44546A"/>
              </a:buClr>
              <a:buFont typeface="Arial"/>
              <a:buNone/>
            </a:pPr>
            <a:endParaRPr lang="fi-FI" sz="1300" dirty="0">
              <a:solidFill>
                <a:srgbClr val="44546A"/>
              </a:solidFill>
            </a:endParaRPr>
          </a:p>
        </p:txBody>
      </p:sp>
      <p:sp>
        <p:nvSpPr>
          <p:cNvPr id="18" name="Sisällön paikkamerkki 2"/>
          <p:cNvSpPr txBox="1">
            <a:spLocks/>
          </p:cNvSpPr>
          <p:nvPr/>
        </p:nvSpPr>
        <p:spPr>
          <a:xfrm>
            <a:off x="5053033" y="3931492"/>
            <a:ext cx="4033882" cy="435094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0" tIns="0" rIns="0" bIns="0" rtlCol="0" anchor="t" anchorCtr="0">
            <a:noAutofit/>
          </a:bodyPr>
          <a:lstStyle>
            <a:lvl1pPr marL="270000" indent="-2700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120000"/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0000" indent="-2700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120000"/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10000" indent="-2700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>
                <a:schemeClr val="tx2"/>
              </a:buClr>
              <a:buSzPct val="120000"/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80000" indent="-2700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>
                <a:schemeClr val="tx2"/>
              </a:buClr>
              <a:buSzPct val="120000"/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50000" indent="-2700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>
                <a:schemeClr val="tx2"/>
              </a:buClr>
              <a:buSzPct val="120000"/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rgbClr val="44546A"/>
              </a:buClr>
              <a:buFont typeface="Arial"/>
              <a:buNone/>
            </a:pPr>
            <a:r>
              <a:rPr lang="fi-FI" sz="1300" dirty="0">
                <a:solidFill>
                  <a:prstClr val="black"/>
                </a:solidFill>
              </a:rPr>
              <a:t>Yhdistämispalvelu voi myydä eri palveluntarjoajien lippuja ja tehdä varauksia asiakkaalleen. </a:t>
            </a:r>
            <a:endParaRPr lang="fi-FI" sz="1300" dirty="0">
              <a:solidFill>
                <a:srgbClr val="44546A"/>
              </a:solidFill>
            </a:endParaRPr>
          </a:p>
          <a:p>
            <a:pPr marL="0" indent="0">
              <a:buClr>
                <a:srgbClr val="44546A"/>
              </a:buClr>
              <a:buFont typeface="Arial"/>
              <a:buNone/>
            </a:pPr>
            <a:endParaRPr lang="fi-FI" sz="1300" dirty="0">
              <a:solidFill>
                <a:srgbClr val="44546A"/>
              </a:solidFill>
            </a:endParaRPr>
          </a:p>
        </p:txBody>
      </p:sp>
      <p:sp>
        <p:nvSpPr>
          <p:cNvPr id="19" name="Sisällön paikkamerkki 2"/>
          <p:cNvSpPr txBox="1">
            <a:spLocks/>
          </p:cNvSpPr>
          <p:nvPr/>
        </p:nvSpPr>
        <p:spPr>
          <a:xfrm>
            <a:off x="5053033" y="4552518"/>
            <a:ext cx="4033882" cy="444171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0" tIns="0" rIns="0" bIns="0" rtlCol="0" anchor="t" anchorCtr="0">
            <a:noAutofit/>
          </a:bodyPr>
          <a:lstStyle>
            <a:lvl1pPr marL="270000" indent="-2700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120000"/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0000" indent="-2700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120000"/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10000" indent="-2700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>
                <a:schemeClr val="tx2"/>
              </a:buClr>
              <a:buSzPct val="120000"/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80000" indent="-2700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>
                <a:schemeClr val="tx2"/>
              </a:buClr>
              <a:buSzPct val="120000"/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50000" indent="-2700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>
                <a:schemeClr val="tx2"/>
              </a:buClr>
              <a:buSzPct val="120000"/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rgbClr val="44546A"/>
              </a:buClr>
              <a:buFont typeface="Arial"/>
              <a:buNone/>
            </a:pPr>
            <a:r>
              <a:rPr lang="fi-FI" sz="1300" dirty="0">
                <a:solidFill>
                  <a:prstClr val="black"/>
                </a:solidFill>
              </a:rPr>
              <a:t>Yhdistämispalvelu voi hyödyntää toisen yhdistämispalvelun palveluita paketoidessaan palveluitaan. </a:t>
            </a:r>
            <a:endParaRPr lang="fi-FI" sz="1300" dirty="0">
              <a:solidFill>
                <a:srgbClr val="44546A"/>
              </a:solidFill>
            </a:endParaRPr>
          </a:p>
          <a:p>
            <a:pPr marL="0" indent="0">
              <a:buClr>
                <a:srgbClr val="44546A"/>
              </a:buClr>
              <a:buFont typeface="Arial"/>
              <a:buNone/>
            </a:pPr>
            <a:endParaRPr lang="fi-FI" sz="1300" dirty="0">
              <a:solidFill>
                <a:srgbClr val="44546A"/>
              </a:solidFill>
            </a:endParaRPr>
          </a:p>
        </p:txBody>
      </p:sp>
      <p:sp>
        <p:nvSpPr>
          <p:cNvPr id="24" name="Pyöristetty suorakulmio 23"/>
          <p:cNvSpPr/>
          <p:nvPr/>
        </p:nvSpPr>
        <p:spPr>
          <a:xfrm>
            <a:off x="547430" y="6291670"/>
            <a:ext cx="4362264" cy="476672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300" dirty="0">
                <a:solidFill>
                  <a:prstClr val="black"/>
                </a:solidFill>
              </a:rPr>
              <a:t>Tarjonta ja kysyntä tietoja tulee luovuttaa määräajoin Liikennevirastolle</a:t>
            </a:r>
          </a:p>
        </p:txBody>
      </p:sp>
      <p:sp>
        <p:nvSpPr>
          <p:cNvPr id="25" name="Sisällön paikkamerkki 2"/>
          <p:cNvSpPr txBox="1">
            <a:spLocks/>
          </p:cNvSpPr>
          <p:nvPr/>
        </p:nvSpPr>
        <p:spPr>
          <a:xfrm>
            <a:off x="5079531" y="6263805"/>
            <a:ext cx="4033882" cy="594195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0" tIns="0" rIns="0" bIns="0" rtlCol="0" anchor="t" anchorCtr="0">
            <a:noAutofit/>
          </a:bodyPr>
          <a:lstStyle>
            <a:lvl1pPr marL="270000" indent="-2700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120000"/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0000" indent="-2700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120000"/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10000" indent="-2700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>
                <a:schemeClr val="tx2"/>
              </a:buClr>
              <a:buSzPct val="120000"/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80000" indent="-2700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>
                <a:schemeClr val="tx2"/>
              </a:buClr>
              <a:buSzPct val="120000"/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50000" indent="-2700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>
                <a:schemeClr val="tx2"/>
              </a:buClr>
              <a:buSzPct val="120000"/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rgbClr val="44546A"/>
              </a:buClr>
              <a:buFont typeface="Arial"/>
              <a:buNone/>
            </a:pPr>
            <a:r>
              <a:rPr lang="fi-FI" sz="1300" dirty="0">
                <a:solidFill>
                  <a:prstClr val="black"/>
                </a:solidFill>
              </a:rPr>
              <a:t>Viranomaiset saavat tietoa markkinoiden toimivuudesta. </a:t>
            </a:r>
            <a:r>
              <a:rPr lang="fi-FI" sz="1300" dirty="0" err="1">
                <a:solidFill>
                  <a:prstClr val="black"/>
                </a:solidFill>
              </a:rPr>
              <a:t>Anonymisoidun</a:t>
            </a:r>
            <a:r>
              <a:rPr lang="fi-FI" sz="1300" dirty="0">
                <a:solidFill>
                  <a:prstClr val="black"/>
                </a:solidFill>
              </a:rPr>
              <a:t> jälkeen tietoa luovutetaan avoimessa rajapinnassa. </a:t>
            </a:r>
            <a:endParaRPr lang="fi-FI" sz="1300" dirty="0">
              <a:solidFill>
                <a:srgbClr val="44546A"/>
              </a:solidFill>
            </a:endParaRPr>
          </a:p>
          <a:p>
            <a:pPr marL="0" indent="0">
              <a:buClr>
                <a:srgbClr val="44546A"/>
              </a:buClr>
              <a:buFont typeface="Arial"/>
              <a:buNone/>
            </a:pPr>
            <a:endParaRPr lang="fi-FI" sz="1300" dirty="0">
              <a:solidFill>
                <a:srgbClr val="44546A"/>
              </a:solidFill>
            </a:endParaRPr>
          </a:p>
        </p:txBody>
      </p:sp>
      <p:sp>
        <p:nvSpPr>
          <p:cNvPr id="26" name="Pyöristetty suorakulmio 25"/>
          <p:cNvSpPr/>
          <p:nvPr/>
        </p:nvSpPr>
        <p:spPr>
          <a:xfrm>
            <a:off x="563699" y="5803656"/>
            <a:ext cx="4368529" cy="435675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300" dirty="0">
                <a:solidFill>
                  <a:prstClr val="black"/>
                </a:solidFill>
              </a:rPr>
              <a:t>Välityspalvelun on ilmoitettava </a:t>
            </a:r>
            <a:r>
              <a:rPr lang="fi-FI" sz="1300" dirty="0" err="1">
                <a:solidFill>
                  <a:prstClr val="black"/>
                </a:solidFill>
              </a:rPr>
              <a:t>Trafille</a:t>
            </a:r>
            <a:r>
              <a:rPr lang="fi-FI" sz="1300" dirty="0">
                <a:solidFill>
                  <a:prstClr val="black"/>
                </a:solidFill>
              </a:rPr>
              <a:t> / verottajalle välittämien matkojen kokonaissummat vuosittain per yritys </a:t>
            </a:r>
          </a:p>
        </p:txBody>
      </p:sp>
      <p:sp>
        <p:nvSpPr>
          <p:cNvPr id="27" name="Sisällön paikkamerkki 2"/>
          <p:cNvSpPr txBox="1">
            <a:spLocks/>
          </p:cNvSpPr>
          <p:nvPr/>
        </p:nvSpPr>
        <p:spPr>
          <a:xfrm>
            <a:off x="5063369" y="5803656"/>
            <a:ext cx="4033882" cy="405854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0" tIns="0" rIns="0" bIns="0" rtlCol="0" anchor="t" anchorCtr="0">
            <a:noAutofit/>
          </a:bodyPr>
          <a:lstStyle>
            <a:lvl1pPr marL="270000" indent="-2700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120000"/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0000" indent="-2700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120000"/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10000" indent="-2700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>
                <a:schemeClr val="tx2"/>
              </a:buClr>
              <a:buSzPct val="120000"/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80000" indent="-2700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>
                <a:schemeClr val="tx2"/>
              </a:buClr>
              <a:buSzPct val="120000"/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50000" indent="-2700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>
                <a:schemeClr val="tx2"/>
              </a:buClr>
              <a:buSzPct val="120000"/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rgbClr val="44546A"/>
              </a:buClr>
              <a:buFont typeface="Arial"/>
              <a:buNone/>
            </a:pPr>
            <a:r>
              <a:rPr lang="fi-FI" sz="1300" dirty="0">
                <a:solidFill>
                  <a:prstClr val="black"/>
                </a:solidFill>
              </a:rPr>
              <a:t>Viranomaiset saavat tietoa välityspalvelumarkkinasta ja sen piirissä olevista kuljetusyrityksistä.  </a:t>
            </a:r>
            <a:endParaRPr lang="fi-FI" sz="1300" dirty="0">
              <a:solidFill>
                <a:srgbClr val="44546A"/>
              </a:solidFill>
            </a:endParaRPr>
          </a:p>
          <a:p>
            <a:pPr marL="0" indent="0">
              <a:buClr>
                <a:srgbClr val="44546A"/>
              </a:buClr>
              <a:buFont typeface="Arial"/>
              <a:buNone/>
            </a:pPr>
            <a:endParaRPr lang="fi-FI" sz="1300" dirty="0">
              <a:solidFill>
                <a:srgbClr val="44546A"/>
              </a:solidFill>
            </a:endParaRPr>
          </a:p>
        </p:txBody>
      </p:sp>
      <p:sp>
        <p:nvSpPr>
          <p:cNvPr id="28" name="Pyöristetty suorakulmio 27"/>
          <p:cNvSpPr/>
          <p:nvPr/>
        </p:nvSpPr>
        <p:spPr>
          <a:xfrm>
            <a:off x="549975" y="1977948"/>
            <a:ext cx="4325874" cy="53673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300" dirty="0">
                <a:solidFill>
                  <a:prstClr val="black"/>
                </a:solidFill>
              </a:rPr>
              <a:t>Taksissa matkustajan nähtävillä luvanhaltijan nimi ja yhteystiedot sekä kuljettajan nimi</a:t>
            </a:r>
          </a:p>
        </p:txBody>
      </p:sp>
      <p:sp>
        <p:nvSpPr>
          <p:cNvPr id="29" name="Sisällön paikkamerkki 2"/>
          <p:cNvSpPr txBox="1">
            <a:spLocks/>
          </p:cNvSpPr>
          <p:nvPr/>
        </p:nvSpPr>
        <p:spPr>
          <a:xfrm>
            <a:off x="5045340" y="1852541"/>
            <a:ext cx="4033882" cy="639206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0" tIns="0" rIns="0" bIns="0" rtlCol="0" anchor="t" anchorCtr="0">
            <a:noAutofit/>
          </a:bodyPr>
          <a:lstStyle>
            <a:defPPr>
              <a:defRPr lang="fi-FI"/>
            </a:defPPr>
            <a:lvl1pPr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120000"/>
              <a:buFont typeface="Arial"/>
              <a:buNone/>
              <a:defRPr sz="1300">
                <a:latin typeface="Calibri" panose="020F0502020204030204" pitchFamily="34" charset="0"/>
              </a:defRPr>
            </a:lvl1pPr>
            <a:lvl2pPr marL="540000" indent="-2700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120000"/>
              <a:buFont typeface="Arial"/>
              <a:buChar char="•"/>
            </a:lvl2pPr>
            <a:lvl3pPr marL="810000" indent="-270000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>
                <a:schemeClr val="tx2"/>
              </a:buClr>
              <a:buSzPct val="120000"/>
              <a:buFont typeface="Arial"/>
              <a:buChar char="•"/>
              <a:defRPr sz="1600"/>
            </a:lvl3pPr>
            <a:lvl4pPr marL="1080000" indent="-270000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>
                <a:schemeClr val="tx2"/>
              </a:buClr>
              <a:buSzPct val="120000"/>
              <a:buFont typeface="Arial"/>
              <a:buChar char="•"/>
              <a:defRPr sz="1600"/>
            </a:lvl4pPr>
            <a:lvl5pPr marL="1350000" indent="-270000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>
                <a:schemeClr val="tx2"/>
              </a:buClr>
              <a:buSzPct val="120000"/>
              <a:buFont typeface="Arial"/>
              <a:buChar char="•"/>
              <a:defRPr sz="1600"/>
            </a:lvl5pPr>
            <a:lvl6pPr marL="2514600" indent="-228600">
              <a:spcBef>
                <a:spcPct val="20000"/>
              </a:spcBef>
              <a:buFont typeface="Arial" pitchFamily="34" charset="0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 pitchFamily="34" charset="0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 pitchFamily="34" charset="0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 pitchFamily="34" charset="0"/>
              <a:buChar char="•"/>
              <a:defRPr sz="2000"/>
            </a:lvl9pPr>
          </a:lstStyle>
          <a:p>
            <a:pPr>
              <a:buClr>
                <a:srgbClr val="44546A"/>
              </a:buClr>
            </a:pPr>
            <a:r>
              <a:rPr lang="fi-FI" dirty="0">
                <a:solidFill>
                  <a:prstClr val="black"/>
                </a:solidFill>
                <a:latin typeface="Calibri" panose="020F0502020204030204"/>
              </a:rPr>
              <a:t>Asiakas näkee matkan aikana kenen kyydissä on ja voi halutessaan tarkistaa lupien voimassaolon Trafin sähköisestä palvelusta</a:t>
            </a:r>
          </a:p>
          <a:p>
            <a:pPr>
              <a:buClr>
                <a:srgbClr val="44546A"/>
              </a:buClr>
            </a:pPr>
            <a:endParaRPr lang="fi-FI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0" name="Sisällön paikkamerkki 2"/>
          <p:cNvSpPr txBox="1">
            <a:spLocks/>
          </p:cNvSpPr>
          <p:nvPr/>
        </p:nvSpPr>
        <p:spPr>
          <a:xfrm>
            <a:off x="26869" y="3197018"/>
            <a:ext cx="5018471" cy="1896018"/>
          </a:xfrm>
          <a:prstGeom prst="rect">
            <a:avLst/>
          </a:prstGeom>
          <a:ln w="19050">
            <a:solidFill>
              <a:srgbClr val="7030A0"/>
            </a:solidFill>
          </a:ln>
        </p:spPr>
        <p:txBody>
          <a:bodyPr vert="horz" lIns="0" tIns="0" rIns="0" bIns="0" rtlCol="0" anchor="t" anchorCtr="0">
            <a:noAutofit/>
          </a:bodyPr>
          <a:lstStyle>
            <a:lvl1pPr marL="270000" indent="-2700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120000"/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0000" indent="-2700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120000"/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10000" indent="-2700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>
                <a:schemeClr val="tx2"/>
              </a:buClr>
              <a:buSzPct val="120000"/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80000" indent="-2700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>
                <a:schemeClr val="tx2"/>
              </a:buClr>
              <a:buSzPct val="120000"/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50000" indent="-2700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>
                <a:schemeClr val="tx2"/>
              </a:buClr>
              <a:buSzPct val="120000"/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rgbClr val="44546A"/>
              </a:buClr>
              <a:buFont typeface="Arial"/>
              <a:buNone/>
            </a:pPr>
            <a:endParaRPr lang="fi-FI" sz="900" dirty="0">
              <a:solidFill>
                <a:srgbClr val="44546A"/>
              </a:solidFill>
            </a:endParaRPr>
          </a:p>
        </p:txBody>
      </p:sp>
      <p:sp>
        <p:nvSpPr>
          <p:cNvPr id="31" name="Pyöristetty suorakulmio 30"/>
          <p:cNvSpPr/>
          <p:nvPr/>
        </p:nvSpPr>
        <p:spPr>
          <a:xfrm>
            <a:off x="525886" y="5142322"/>
            <a:ext cx="4368529" cy="52013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300" dirty="0">
                <a:solidFill>
                  <a:prstClr val="black"/>
                </a:solidFill>
              </a:rPr>
              <a:t>Säännöllistä aikataulun mukaista liikennettä harjoittavan on 60 päivää aikaisemmin ilmoitettava muutoksista Liikennevirastolle</a:t>
            </a:r>
          </a:p>
        </p:txBody>
      </p:sp>
      <p:sp>
        <p:nvSpPr>
          <p:cNvPr id="32" name="Sisällön paikkamerkki 2"/>
          <p:cNvSpPr txBox="1">
            <a:spLocks/>
          </p:cNvSpPr>
          <p:nvPr/>
        </p:nvSpPr>
        <p:spPr>
          <a:xfrm>
            <a:off x="5053033" y="5081616"/>
            <a:ext cx="4033882" cy="641541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0" tIns="0" rIns="0" bIns="0" rtlCol="0" anchor="t" anchorCtr="0">
            <a:noAutofit/>
          </a:bodyPr>
          <a:lstStyle>
            <a:lvl1pPr marL="270000" indent="-2700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120000"/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0000" indent="-2700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120000"/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10000" indent="-2700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>
                <a:schemeClr val="tx2"/>
              </a:buClr>
              <a:buSzPct val="120000"/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80000" indent="-2700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>
                <a:schemeClr val="tx2"/>
              </a:buClr>
              <a:buSzPct val="120000"/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50000" indent="-2700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>
                <a:schemeClr val="tx2"/>
              </a:buClr>
              <a:buSzPct val="120000"/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rgbClr val="44546A"/>
              </a:buClr>
              <a:buFont typeface="Arial"/>
              <a:buNone/>
            </a:pPr>
            <a:r>
              <a:rPr lang="fi-FI" sz="1300" dirty="0">
                <a:solidFill>
                  <a:prstClr val="black"/>
                </a:solidFill>
              </a:rPr>
              <a:t>Mm. Viranomaiset saavat tietoa markkinaehtoisen liikenteen aikataulu- ja reittimuutoksista etukäteen ja pystyvät näin reagoimaan muutoksiin. </a:t>
            </a:r>
            <a:endParaRPr lang="fi-FI" sz="1300" dirty="0">
              <a:solidFill>
                <a:srgbClr val="44546A"/>
              </a:solidFill>
            </a:endParaRPr>
          </a:p>
          <a:p>
            <a:pPr marL="0" indent="0">
              <a:buClr>
                <a:srgbClr val="44546A"/>
              </a:buClr>
              <a:buFont typeface="Arial"/>
              <a:buNone/>
            </a:pPr>
            <a:endParaRPr lang="fi-FI" sz="1300" dirty="0">
              <a:solidFill>
                <a:srgbClr val="44546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5017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 smtClean="0"/>
              <a:t>Henkilöliikennettä tarjoavan sekä välitys- ja yhdistämispalvelua tarjoavan velvollisuus 1.7.2018 alkaen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fi-FI" sz="1800" dirty="0" smtClean="0"/>
              <a:t>Joukkoliikenteessä </a:t>
            </a:r>
            <a:r>
              <a:rPr lang="fi-FI" sz="1800" smtClean="0"/>
              <a:t>poistuu laatulupausvaatimus, </a:t>
            </a:r>
            <a:r>
              <a:rPr lang="fi-FI" sz="1800" dirty="0" smtClean="0"/>
              <a:t>mutta tulee uusi sitä vastaava velvoite</a:t>
            </a:r>
          </a:p>
          <a:p>
            <a:r>
              <a:rPr lang="fi-FI" sz="1800" dirty="0" smtClean="0"/>
              <a:t>Sähköisessä palvelussa  kuten kotisivu, </a:t>
            </a:r>
            <a:r>
              <a:rPr lang="fi-FI" sz="1800" dirty="0" err="1" smtClean="0"/>
              <a:t>Facebook</a:t>
            </a:r>
            <a:r>
              <a:rPr lang="fi-FI" sz="1800" dirty="0" smtClean="0"/>
              <a:t> tms. tulee kertoa vähintään asiakkaalle seuraavalla sivulla kerrotut tiedot</a:t>
            </a:r>
          </a:p>
          <a:p>
            <a:pPr lvl="1"/>
            <a:r>
              <a:rPr lang="fi-FI" sz="1600" dirty="0" smtClean="0"/>
              <a:t>Kyseessä on vähimmäisvaatimus ja enemmänkin tietoja saa kertoa</a:t>
            </a:r>
          </a:p>
          <a:p>
            <a:pPr lvl="1"/>
            <a:r>
              <a:rPr lang="fi-FI" sz="1600" dirty="0" smtClean="0"/>
              <a:t>Vaadittuja tietoja ei tarvitse erikseen merkitä tms. kotisivuilla</a:t>
            </a:r>
          </a:p>
          <a:p>
            <a:pPr lvl="1"/>
            <a:r>
              <a:rPr lang="fi-FI" sz="1600" dirty="0" smtClean="0"/>
              <a:t>Riittää, että tiedot on ilmoitettu yhdessä sähköisessä palvelussa (muissa palveluissa linkki tms. tähän palveluun)</a:t>
            </a:r>
          </a:p>
          <a:p>
            <a:r>
              <a:rPr lang="fi-FI" sz="1800" dirty="0" smtClean="0"/>
              <a:t>Mikäli yrittäjällä ei ole sähköistä palvelua ei sitä tarvitse tämän takia perustaa</a:t>
            </a:r>
          </a:p>
          <a:p>
            <a:pPr lvl="1"/>
            <a:r>
              <a:rPr lang="fi-FI" sz="1600" dirty="0" smtClean="0"/>
              <a:t>Tällöin samat tiedot tulee olla muuten kirjallisesti saatavilla esim. tulostettuna paperille. </a:t>
            </a:r>
          </a:p>
          <a:p>
            <a:pPr lvl="1"/>
            <a:r>
              <a:rPr lang="fi-FI" sz="1600" dirty="0" smtClean="0"/>
              <a:t>Myös esim. välityskeskus voi kertoa tiedot yrittäjän puolesta</a:t>
            </a:r>
            <a:endParaRPr lang="fi-FI" sz="1600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75D4C-6CA3-45F7-8773-A3232184CE26}" type="datetime1">
              <a:rPr lang="fi-FI" smtClean="0">
                <a:solidFill>
                  <a:srgbClr val="000000"/>
                </a:solidFill>
              </a:rPr>
              <a:pPr/>
              <a:t>11.10.2017</a:t>
            </a:fld>
            <a:endParaRPr lang="fi-FI">
              <a:solidFill>
                <a:srgbClr val="000000"/>
              </a:solidFill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>
              <a:solidFill>
                <a:srgbClr val="000000"/>
              </a:solidFill>
            </a:endParaRP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6863F-6A49-4C4A-ACFA-6A00093D353A}" type="slidenum">
              <a:rPr lang="fi-FI" smtClean="0">
                <a:solidFill>
                  <a:srgbClr val="000000"/>
                </a:solidFill>
              </a:rPr>
              <a:pPr/>
              <a:t>13</a:t>
            </a:fld>
            <a:endParaRPr lang="fi-F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6264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Sähköisessä palvelussa tai muuten kirjallisesti kerrottavat tiedot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1"/>
            <a:r>
              <a:rPr lang="fi-FI" dirty="0"/>
              <a:t>1) tieto siitä, tarjotaanko kuljetuspalvelua luvan nojalla vai onko kuljetuspalvelu vapautettu luvanvaraisuudesta;</a:t>
            </a:r>
          </a:p>
          <a:p>
            <a:pPr lvl="1"/>
            <a:r>
              <a:rPr lang="fi-FI" dirty="0"/>
              <a:t>2) pääasiallinen toiminta-alue, tarjottavat palvelut mukaan lukien palveluajat, sekä niiden muutokset ja peruutukset</a:t>
            </a:r>
            <a:r>
              <a:rPr lang="fi-FI" dirty="0" smtClean="0"/>
              <a:t>;</a:t>
            </a:r>
          </a:p>
          <a:p>
            <a:pPr lvl="1"/>
            <a:r>
              <a:rPr lang="fi-FI" smtClean="0"/>
              <a:t>3</a:t>
            </a:r>
            <a:r>
              <a:rPr lang="fi-FI" dirty="0"/>
              <a:t>) hinnat tai niiden määräytymisen perusteet;</a:t>
            </a:r>
          </a:p>
          <a:p>
            <a:pPr lvl="1"/>
            <a:r>
              <a:rPr lang="fi-FI" dirty="0"/>
              <a:t>4) käytössä olevat maksutavat;</a:t>
            </a:r>
          </a:p>
          <a:p>
            <a:pPr lvl="1"/>
            <a:r>
              <a:rPr lang="fi-FI" dirty="0"/>
              <a:t>5) toimintarajoitteisten matkustajien käytettävissä olevat palvelut ja heidän avustamisensa, kaluston esteettömyys sekä varusteet, jotka helpottavat matkustajan kulkuneuvoon pääsyä ja vuorovaikutusta kuljettajan kanssa;</a:t>
            </a:r>
          </a:p>
          <a:p>
            <a:pPr lvl="1"/>
            <a:r>
              <a:rPr lang="fi-FI" dirty="0"/>
              <a:t>6) ohjeet asiakaspalautteen antamiseksi ja menettely </a:t>
            </a:r>
            <a:r>
              <a:rPr lang="fi-FI" dirty="0" smtClean="0"/>
              <a:t>virhetilanteessa</a:t>
            </a:r>
          </a:p>
          <a:p>
            <a:pPr marL="270000" lvl="1" indent="0">
              <a:buNone/>
            </a:pPr>
            <a:r>
              <a:rPr lang="fi-FI" dirty="0" smtClean="0"/>
              <a:t>Trafi tarkentaa vaatimuksia määräyksellä, tarkoituksena saada tiedot vastaaviksi Olennaisten tietojen asetuksen kanssa. Määräys julkaistaan alkuvuonna 2018, lausunnoille loka-marraskuussa </a:t>
            </a:r>
            <a:endParaRPr lang="fi-FI" dirty="0"/>
          </a:p>
          <a:p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75D4C-6CA3-45F7-8773-A3232184CE26}" type="datetime1">
              <a:rPr lang="fi-FI" smtClean="0">
                <a:solidFill>
                  <a:srgbClr val="000000"/>
                </a:solidFill>
              </a:rPr>
              <a:pPr/>
              <a:t>11.10.2017</a:t>
            </a:fld>
            <a:endParaRPr lang="fi-FI">
              <a:solidFill>
                <a:srgbClr val="000000"/>
              </a:solidFill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>
              <a:solidFill>
                <a:srgbClr val="000000"/>
              </a:solidFill>
            </a:endParaRP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6863F-6A49-4C4A-ACFA-6A00093D353A}" type="slidenum">
              <a:rPr lang="fi-FI" smtClean="0">
                <a:solidFill>
                  <a:srgbClr val="000000"/>
                </a:solidFill>
              </a:rPr>
              <a:pPr/>
              <a:t>14</a:t>
            </a:fld>
            <a:endParaRPr lang="fi-F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3646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Muut uudet vaatimukset taksiyrittäjälle </a:t>
            </a:r>
            <a:r>
              <a:rPr lang="fi-FI" dirty="0" smtClean="0"/>
              <a:t>1.7.2018 </a:t>
            </a:r>
            <a:r>
              <a:rPr lang="fi-FI" dirty="0"/>
              <a:t>alkaen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dirty="0"/>
              <a:t>Laatuvaatimus terminä poistuu ja puhutaan yleisistä vaatimuksista</a:t>
            </a:r>
          </a:p>
          <a:p>
            <a:pPr lvl="1"/>
            <a:r>
              <a:rPr lang="fi-FI" dirty="0"/>
              <a:t>Samalla poistuu mm. vaatimukset </a:t>
            </a:r>
            <a:r>
              <a:rPr lang="fi-FI"/>
              <a:t>kuljettajan </a:t>
            </a:r>
            <a:r>
              <a:rPr lang="fi-FI" smtClean="0"/>
              <a:t>pukeutumiseen </a:t>
            </a:r>
            <a:r>
              <a:rPr lang="fi-FI" dirty="0" smtClean="0"/>
              <a:t>liittyen</a:t>
            </a:r>
          </a:p>
          <a:p>
            <a:r>
              <a:rPr lang="fi-FI" dirty="0" smtClean="0"/>
              <a:t>Yleisiin vaatimuksiin tulee yrittäjän vastuulle seuraavat uudet vaatimukset:</a:t>
            </a:r>
          </a:p>
          <a:p>
            <a:pPr lvl="1"/>
            <a:r>
              <a:rPr lang="fi-FI" dirty="0" smtClean="0"/>
              <a:t>Kuljettajalla on taksiliikenteen voimassaoleva ajolupa</a:t>
            </a:r>
          </a:p>
          <a:p>
            <a:pPr lvl="1"/>
            <a:r>
              <a:rPr lang="fi-FI" dirty="0" smtClean="0"/>
              <a:t>kuljettajalla </a:t>
            </a:r>
            <a:r>
              <a:rPr lang="fi-FI" dirty="0"/>
              <a:t>on riittävä vuorovaikutus- ja kielitaito;</a:t>
            </a:r>
          </a:p>
          <a:p>
            <a:pPr lvl="1"/>
            <a:r>
              <a:rPr lang="fi-FI" dirty="0"/>
              <a:t>K</a:t>
            </a:r>
            <a:r>
              <a:rPr lang="fi-FI" dirty="0" smtClean="0"/>
              <a:t>uljettajalla </a:t>
            </a:r>
            <a:r>
              <a:rPr lang="fi-FI" dirty="0"/>
              <a:t>on kyky ottaa huomioon matkustajan toimintarajoituksista johtuvat erityiset tarpeet;</a:t>
            </a:r>
          </a:p>
          <a:p>
            <a:pPr lvl="1"/>
            <a:r>
              <a:rPr lang="fi-FI" dirty="0"/>
              <a:t>M</a:t>
            </a:r>
            <a:r>
              <a:rPr lang="fi-FI" dirty="0" smtClean="0"/>
              <a:t>atkustajan </a:t>
            </a:r>
            <a:r>
              <a:rPr lang="fi-FI" dirty="0"/>
              <a:t>nähtävillä on luvan haltijan nimi ja yhteystiedot sekä kuljettajan nimi</a:t>
            </a:r>
            <a:r>
              <a:rPr lang="fi-FI" dirty="0" smtClean="0"/>
              <a:t>;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75D4C-6CA3-45F7-8773-A3232184CE26}" type="datetime1">
              <a:rPr lang="fi-FI" smtClean="0">
                <a:solidFill>
                  <a:srgbClr val="000000"/>
                </a:solidFill>
              </a:rPr>
              <a:pPr/>
              <a:t>11.10.2017</a:t>
            </a:fld>
            <a:endParaRPr lang="fi-FI">
              <a:solidFill>
                <a:srgbClr val="000000"/>
              </a:solidFill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>
              <a:solidFill>
                <a:srgbClr val="000000"/>
              </a:solidFill>
            </a:endParaRP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6863F-6A49-4C4A-ACFA-6A00093D353A}" type="slidenum">
              <a:rPr lang="fi-FI" smtClean="0">
                <a:solidFill>
                  <a:srgbClr val="000000"/>
                </a:solidFill>
              </a:rPr>
              <a:pPr/>
              <a:t>15</a:t>
            </a:fld>
            <a:endParaRPr lang="fi-F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3253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/>
              <a:t>Välityspalvelun tarjoajan selvitys- ja </a:t>
            </a:r>
            <a:r>
              <a:rPr lang="fi-FI" dirty="0" smtClean="0"/>
              <a:t>ilmoitusvelvollisuudet 1.7.2018 alkaen</a:t>
            </a:r>
            <a:r>
              <a:rPr lang="fi-FI" dirty="0"/>
              <a:t/>
            </a:r>
            <a:br>
              <a:rPr lang="fi-FI" dirty="0"/>
            </a:br>
            <a:r>
              <a:rPr lang="fi-FI" dirty="0" smtClean="0"/>
              <a:t> 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i-FI" dirty="0" smtClean="0"/>
              <a:t>Välityspalvelun </a:t>
            </a:r>
            <a:r>
              <a:rPr lang="fi-FI" dirty="0"/>
              <a:t>tarjoajan on varmistettava, että kuljetuksesta vastaavalla kuljetustoiminnan harjoittajalla on tarvittava taksi-, henkilö- tai </a:t>
            </a:r>
            <a:r>
              <a:rPr lang="fi-FI" dirty="0" smtClean="0"/>
              <a:t>tavaraliikennelupa</a:t>
            </a:r>
            <a:endParaRPr lang="fi-FI" dirty="0"/>
          </a:p>
          <a:p>
            <a:r>
              <a:rPr lang="fi-FI" dirty="0"/>
              <a:t>Välityspalvelun tarjoajan </a:t>
            </a:r>
            <a:r>
              <a:rPr lang="fi-FI" dirty="0" smtClean="0"/>
              <a:t>on </a:t>
            </a:r>
            <a:r>
              <a:rPr lang="fi-FI" dirty="0"/>
              <a:t>ilmoitettava Liikenteen turvallisuusvirastolle vuosittain tammikuun loppuun mennessä kokonaissummat sen tiedossa olevista korvauksista, jotka kuljetuspalvelun tarjoajat ovat saaneet sen välittämistä kuljetuksista, ellei kyseinen tieto ole viranomaisen saatavilla Verohallinnolle tehdyn vastaavan ilmoituksen </a:t>
            </a:r>
            <a:r>
              <a:rPr lang="fi-FI" dirty="0" smtClean="0"/>
              <a:t>perusteella</a:t>
            </a:r>
          </a:p>
          <a:p>
            <a:pPr lvl="1"/>
            <a:r>
              <a:rPr lang="fi-FI" dirty="0" smtClean="0"/>
              <a:t>Velvollisuus koskee myös niitä välityspalveluita, jotka ovat ulkoistaneet rahaliikenteensä, mutta vastaavat yhä rahojen tilittämisestä kuljettajille</a:t>
            </a:r>
          </a:p>
          <a:p>
            <a:r>
              <a:rPr lang="fi-FI" dirty="0" smtClean="0"/>
              <a:t>Ensimmäisen kerran ilmoitus tulee antaa 01/2019</a:t>
            </a:r>
            <a:endParaRPr lang="fi-FI" dirty="0"/>
          </a:p>
          <a:p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75D4C-6CA3-45F7-8773-A3232184CE26}" type="datetime1">
              <a:rPr lang="fi-FI" smtClean="0">
                <a:solidFill>
                  <a:srgbClr val="000000"/>
                </a:solidFill>
              </a:rPr>
              <a:pPr/>
              <a:t>11.10.2017</a:t>
            </a:fld>
            <a:endParaRPr lang="fi-FI">
              <a:solidFill>
                <a:srgbClr val="000000"/>
              </a:solidFill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>
              <a:solidFill>
                <a:srgbClr val="000000"/>
              </a:solidFill>
            </a:endParaRP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6863F-6A49-4C4A-ACFA-6A00093D353A}" type="slidenum">
              <a:rPr lang="fi-FI" smtClean="0">
                <a:solidFill>
                  <a:srgbClr val="000000"/>
                </a:solidFill>
              </a:rPr>
              <a:pPr/>
              <a:t>16</a:t>
            </a:fld>
            <a:endParaRPr lang="fi-F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826942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Yhteenveto uusista velvoitteista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i-FI" dirty="0" smtClean="0"/>
              <a:t>1.1.2018 </a:t>
            </a:r>
          </a:p>
          <a:p>
            <a:pPr lvl="1"/>
            <a:r>
              <a:rPr lang="fi-FI" dirty="0" smtClean="0"/>
              <a:t>Rajapintojen avaamisvelvoitteet</a:t>
            </a:r>
          </a:p>
          <a:p>
            <a:r>
              <a:rPr lang="fi-FI" dirty="0" smtClean="0"/>
              <a:t>1.7.2018</a:t>
            </a:r>
          </a:p>
          <a:p>
            <a:pPr lvl="1"/>
            <a:r>
              <a:rPr lang="fi-FI" dirty="0" smtClean="0"/>
              <a:t>Varmistaa, että kotisivujen tms. tiedot täyttävät vaatimukset </a:t>
            </a:r>
          </a:p>
          <a:p>
            <a:pPr lvl="1"/>
            <a:r>
              <a:rPr lang="fi-FI" dirty="0"/>
              <a:t>Varautua kertomaan Liikennevirastolle kysyntä ja tarjontatietoja </a:t>
            </a:r>
          </a:p>
          <a:p>
            <a:pPr lvl="1"/>
            <a:r>
              <a:rPr lang="fi-FI" dirty="0" smtClean="0"/>
              <a:t>Taksiliikenteessä hinnoitella palvelunsa ja kertoa hinnan määräytymisen perusteet asiakkaalle </a:t>
            </a:r>
          </a:p>
          <a:p>
            <a:pPr lvl="1"/>
            <a:r>
              <a:rPr lang="fi-FI" dirty="0" smtClean="0"/>
              <a:t>Taksiliikenteessä varmistaa, että vastaa yleisistä velvoitteista</a:t>
            </a:r>
          </a:p>
          <a:p>
            <a:pPr lvl="1"/>
            <a:r>
              <a:rPr lang="fi-FI" dirty="0" smtClean="0"/>
              <a:t>Säännöllistä aikataulun mukaista liikennettä harjoittavan ilmoitettava muutoksista 60 päivää ennen Liikennevirastolle</a:t>
            </a:r>
          </a:p>
          <a:p>
            <a:pPr lvl="1"/>
            <a:r>
              <a:rPr lang="fi-FI" dirty="0" smtClean="0"/>
              <a:t>Välityspalvelun tarjoajan velvollisuus kertoa kuljetuspalveluiden ansaitut korvaukset tammikuussa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75D4C-6CA3-45F7-8773-A3232184CE26}" type="datetime1">
              <a:rPr lang="fi-FI" smtClean="0">
                <a:solidFill>
                  <a:srgbClr val="000000"/>
                </a:solidFill>
              </a:rPr>
              <a:pPr/>
              <a:t>11.10.2017</a:t>
            </a:fld>
            <a:endParaRPr lang="fi-FI">
              <a:solidFill>
                <a:srgbClr val="000000"/>
              </a:solidFill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>
              <a:solidFill>
                <a:srgbClr val="000000"/>
              </a:solidFill>
            </a:endParaRP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6863F-6A49-4C4A-ACFA-6A00093D353A}" type="slidenum">
              <a:rPr lang="fi-FI" smtClean="0">
                <a:solidFill>
                  <a:srgbClr val="000000"/>
                </a:solidFill>
              </a:rPr>
              <a:pPr/>
              <a:t>17</a:t>
            </a:fld>
            <a:endParaRPr lang="fi-F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734352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tsikk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i-FI" sz="3600" dirty="0" smtClean="0"/>
              <a:t>Kysymyksiä?</a:t>
            </a:r>
            <a:endParaRPr lang="fi-FI" sz="3600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294967295"/>
          </p:nvPr>
        </p:nvSpPr>
        <p:spPr>
          <a:xfrm>
            <a:off x="8845550" y="6551613"/>
            <a:ext cx="298450" cy="241300"/>
          </a:xfrm>
          <a:prstGeom prst="rect">
            <a:avLst/>
          </a:prstGeom>
        </p:spPr>
        <p:txBody>
          <a:bodyPr/>
          <a:lstStyle/>
          <a:p>
            <a:fld id="{03F6863F-6A49-4C4A-ACFA-6A00093D353A}" type="slidenum">
              <a:rPr lang="fi-FI" smtClean="0">
                <a:solidFill>
                  <a:srgbClr val="000000"/>
                </a:solidFill>
              </a:rPr>
              <a:pPr/>
              <a:t>18</a:t>
            </a:fld>
            <a:endParaRPr lang="fi-F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68480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Esityksen sisältö</a:t>
            </a:r>
            <a:endParaRPr lang="fi-FI" dirty="0"/>
          </a:p>
        </p:txBody>
      </p:sp>
      <p:sp>
        <p:nvSpPr>
          <p:cNvPr id="5" name="Sisällön paikkamerkki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Keskeiset muutokset liikennelupiin liittyen</a:t>
            </a:r>
          </a:p>
          <a:p>
            <a:r>
              <a:rPr lang="fi-FI" dirty="0"/>
              <a:t>Katsaus uusiin velvoitteisiin liittyen henkilöliikenteen harjoittajaan, välitys- ja yhdistämispalvelun tarjoajiin</a:t>
            </a:r>
          </a:p>
        </p:txBody>
      </p:sp>
    </p:spTree>
    <p:extLst>
      <p:ext uri="{BB962C8B-B14F-4D97-AF65-F5344CB8AC3E}">
        <p14:creationId xmlns:p14="http://schemas.microsoft.com/office/powerpoint/2010/main" val="3154267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tsikk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Keskeiset muutokset liikennelupiin liittyen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4294967295"/>
          </p:nvPr>
        </p:nvSpPr>
        <p:spPr>
          <a:xfrm>
            <a:off x="0" y="6551613"/>
            <a:ext cx="1187450" cy="241300"/>
          </a:xfrm>
          <a:prstGeom prst="rect">
            <a:avLst/>
          </a:prstGeom>
        </p:spPr>
        <p:txBody>
          <a:bodyPr/>
          <a:lstStyle/>
          <a:p>
            <a:fld id="{6D875D4C-6CA3-45F7-8773-A3232184CE26}" type="datetime1">
              <a:rPr lang="fi-FI" smtClean="0">
                <a:solidFill>
                  <a:srgbClr val="000000"/>
                </a:solidFill>
              </a:rPr>
              <a:pPr/>
              <a:t>11.10.2017</a:t>
            </a:fld>
            <a:endParaRPr lang="fi-FI">
              <a:solidFill>
                <a:srgbClr val="000000"/>
              </a:solidFill>
            </a:endParaRP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294967295"/>
          </p:nvPr>
        </p:nvSpPr>
        <p:spPr>
          <a:xfrm>
            <a:off x="8845550" y="6551613"/>
            <a:ext cx="298450" cy="241300"/>
          </a:xfrm>
          <a:prstGeom prst="rect">
            <a:avLst/>
          </a:prstGeom>
        </p:spPr>
        <p:txBody>
          <a:bodyPr/>
          <a:lstStyle/>
          <a:p>
            <a:fld id="{03F6863F-6A49-4C4A-ACFA-6A00093D353A}" type="slidenum">
              <a:rPr lang="fi-FI" smtClean="0">
                <a:solidFill>
                  <a:srgbClr val="000000"/>
                </a:solidFill>
              </a:rPr>
              <a:pPr/>
              <a:t>3</a:t>
            </a:fld>
            <a:endParaRPr lang="fi-F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0786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Keskeiset muutokset joukkoliikennelupiin liittyen</a:t>
            </a:r>
            <a:endParaRPr lang="fi-FI" dirty="0"/>
          </a:p>
        </p:txBody>
      </p:sp>
      <p:sp>
        <p:nvSpPr>
          <p:cNvPr id="5" name="Sisällön paikkamerkki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fi-FI" dirty="0"/>
              <a:t>Liikennepalvelulaissa tarkoitetaan henkilöliikenneluvalla joukkoliikenteen yhteisölupaa ja siten 1.7.2018 alkaen myönnetään vain </a:t>
            </a:r>
            <a:r>
              <a:rPr lang="fi-FI" dirty="0" smtClean="0"/>
              <a:t>yhteisölupia </a:t>
            </a:r>
            <a:endParaRPr lang="fi-FI" dirty="0"/>
          </a:p>
          <a:p>
            <a:r>
              <a:rPr lang="fi-FI" dirty="0" smtClean="0"/>
              <a:t>1.7.2018 ajoneuvossa tarvittavat luvat:</a:t>
            </a:r>
          </a:p>
          <a:p>
            <a:pPr lvl="1"/>
            <a:r>
              <a:rPr lang="fi-FI" dirty="0" smtClean="0"/>
              <a:t>Kotimaassa: Ennen 1.7.2018 myönnetty kotimaan joukkoliikenneluvan oikeaksi todistettu jäljennös (OTJ) tai 1.7.2018 jälkeen myönnetty henkilöliikenneluvan OTJ (yhteisölupa)</a:t>
            </a:r>
          </a:p>
          <a:p>
            <a:pPr lvl="1"/>
            <a:r>
              <a:rPr lang="fi-FI" dirty="0" smtClean="0"/>
              <a:t>Ulkomailla: Ennen 1.7.2018 myönnetty yhteisöluvan OTJ tai 1.7.2018 jälkeen myönnetty henkilöliikenneluvan OTJ (yhteisölupa)</a:t>
            </a:r>
            <a:endParaRPr lang="fi-FI" dirty="0"/>
          </a:p>
          <a:p>
            <a:r>
              <a:rPr lang="fi-FI" dirty="0" smtClean="0"/>
              <a:t>Reittiliikenneluvat ja kutsujoukkoliikenneluvat lakkaavat</a:t>
            </a:r>
          </a:p>
          <a:p>
            <a:pPr lvl="1"/>
            <a:r>
              <a:rPr lang="fi-FI" dirty="0" smtClean="0"/>
              <a:t>Reittiliikennelupien perusteella tehdyissä lippuyhteistyösopimuksissa toimitaan sopimusten kirjausten mukaisesti, ne eivät umpeudu automaattisesti</a:t>
            </a:r>
          </a:p>
          <a:p>
            <a:pPr lvl="1"/>
            <a:r>
              <a:rPr lang="fi-FI" dirty="0" smtClean="0"/>
              <a:t>PSA mukaisia yksinoikeussopimuksia voi edelleen asettaa hallintopäätöksellä, tästä tulossa lisäohjeistusta ministeriöltä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031516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Keskeiset muutokset joukkoliikennelupiin liittyen 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i-FI" dirty="0" smtClean="0"/>
              <a:t>1.7.2018 jälkeen myönnettävät / uusittavat henkilöliikenneluvat myönnetään 10-vuotisiksi </a:t>
            </a:r>
          </a:p>
          <a:p>
            <a:pPr lvl="1"/>
            <a:r>
              <a:rPr lang="fi-FI" dirty="0" smtClean="0"/>
              <a:t>Nykyisten lupien voimassaoloaika ei muutu</a:t>
            </a:r>
          </a:p>
          <a:p>
            <a:pPr lvl="1"/>
            <a:r>
              <a:rPr lang="fi-FI" dirty="0" smtClean="0"/>
              <a:t>Lupaa uusittaessa uusi lupa on voimassa 10 vuotta</a:t>
            </a:r>
          </a:p>
          <a:p>
            <a:r>
              <a:rPr lang="fi-FI" dirty="0" smtClean="0"/>
              <a:t>Markkinaehtoisen </a:t>
            </a:r>
            <a:r>
              <a:rPr lang="fi-FI" smtClean="0"/>
              <a:t>pikkubussilla harjoitetun tilausliikenteen </a:t>
            </a:r>
            <a:r>
              <a:rPr lang="fi-FI" dirty="0" smtClean="0"/>
              <a:t>viiden hengen minimimatkustajamääräsääntely poistuu</a:t>
            </a:r>
          </a:p>
          <a:p>
            <a:r>
              <a:rPr lang="fi-FI" dirty="0" smtClean="0"/>
              <a:t>Henkilöliikenneluvalla saa harjoittaa myös taksiliikennettä ilmoittamalla asiasta </a:t>
            </a:r>
            <a:r>
              <a:rPr lang="fi-FI" dirty="0" err="1" smtClean="0"/>
              <a:t>Trafille</a:t>
            </a:r>
            <a:endParaRPr lang="fi-FI" dirty="0" smtClean="0"/>
          </a:p>
          <a:p>
            <a:pPr lvl="1"/>
            <a:r>
              <a:rPr lang="fi-FI" dirty="0" smtClean="0"/>
              <a:t>Tällöin tulee noudattaa taksiliikenteen vaatimuksia kuten kuljettajan pätevyys, kalusto- ja hinnanilmoittamisvaatimuksia</a:t>
            </a:r>
          </a:p>
          <a:p>
            <a:pPr lvl="1"/>
            <a:r>
              <a:rPr lang="fi-FI" dirty="0" smtClean="0"/>
              <a:t>Trafi ohjeistaa ilmoittamisen tekotavasta keväällä 2018</a:t>
            </a:r>
          </a:p>
          <a:p>
            <a:pPr lvl="1"/>
            <a:endParaRPr lang="fi-FI" dirty="0" smtClean="0"/>
          </a:p>
          <a:p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75D4C-6CA3-45F7-8773-A3232184CE26}" type="datetime1">
              <a:rPr lang="fi-FI" smtClean="0">
                <a:solidFill>
                  <a:srgbClr val="000000"/>
                </a:solidFill>
              </a:rPr>
              <a:pPr/>
              <a:t>11.10.2017</a:t>
            </a:fld>
            <a:endParaRPr lang="fi-FI">
              <a:solidFill>
                <a:srgbClr val="000000"/>
              </a:solidFill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>
              <a:solidFill>
                <a:srgbClr val="000000"/>
              </a:solidFill>
            </a:endParaRP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6863F-6A49-4C4A-ACFA-6A00093D353A}" type="slidenum">
              <a:rPr lang="fi-FI" smtClean="0">
                <a:solidFill>
                  <a:srgbClr val="000000"/>
                </a:solidFill>
              </a:rPr>
              <a:pPr/>
              <a:t>5</a:t>
            </a:fld>
            <a:endParaRPr lang="fi-F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2201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 smtClean="0"/>
              <a:t>Keskeiset muutokset taksiliikennelupaan liittyen 1.7.2018 alkaen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fi-FI" dirty="0" smtClean="0"/>
              <a:t>Taksikiintiöistä, asemapaikoista ja päivystys- sekä ajovelvoitteista luovutaan</a:t>
            </a:r>
          </a:p>
          <a:p>
            <a:pPr lvl="1"/>
            <a:r>
              <a:rPr lang="fi-FI" dirty="0" smtClean="0"/>
              <a:t>Voimassaolevalla taksiliikenneluvalla ei ole pakko harjoittaa liikennettä </a:t>
            </a:r>
          </a:p>
          <a:p>
            <a:pPr lvl="1"/>
            <a:r>
              <a:rPr lang="fi-FI" dirty="0" smtClean="0"/>
              <a:t>Taksiliikennettä saa harjoittaa kaikkialla Suomessa</a:t>
            </a:r>
          </a:p>
          <a:p>
            <a:r>
              <a:rPr lang="fi-FI" dirty="0" smtClean="0"/>
              <a:t>Taksiliikennettä </a:t>
            </a:r>
            <a:r>
              <a:rPr lang="fi-FI" dirty="0"/>
              <a:t>saa harjoittaa henkilöauton lisäksi kuorma-autolla, pakettiautolla, kevyellä ja raskaalla nelipyörällä sekä kolmipyörällä </a:t>
            </a:r>
          </a:p>
          <a:p>
            <a:pPr lvl="1"/>
            <a:r>
              <a:rPr lang="fi-FI" dirty="0"/>
              <a:t>Ajoneuvo täytyy yhä rekisteröidä luvanvaraiseen käyttöön</a:t>
            </a:r>
          </a:p>
          <a:p>
            <a:r>
              <a:rPr lang="fi-FI" dirty="0" smtClean="0"/>
              <a:t>Myös museoautoilla on oltava tulevaisuudessa taksiliikennelupa henkilöliikennettä harjoitettaessa</a:t>
            </a:r>
            <a:endParaRPr lang="fi-FI" dirty="0"/>
          </a:p>
          <a:p>
            <a:endParaRPr lang="fi-FI" sz="1700" dirty="0" smtClean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75D4C-6CA3-45F7-8773-A3232184CE26}" type="datetime1">
              <a:rPr lang="fi-FI" smtClean="0">
                <a:solidFill>
                  <a:srgbClr val="000000"/>
                </a:solidFill>
              </a:rPr>
              <a:pPr/>
              <a:t>11.10.2017</a:t>
            </a:fld>
            <a:endParaRPr lang="fi-FI">
              <a:solidFill>
                <a:srgbClr val="000000"/>
              </a:solidFill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>
              <a:solidFill>
                <a:srgbClr val="000000"/>
              </a:solidFill>
            </a:endParaRP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6863F-6A49-4C4A-ACFA-6A00093D353A}" type="slidenum">
              <a:rPr lang="fi-FI" smtClean="0">
                <a:solidFill>
                  <a:srgbClr val="000000"/>
                </a:solidFill>
              </a:rPr>
              <a:pPr/>
              <a:t>6</a:t>
            </a:fld>
            <a:endParaRPr lang="fi-F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8261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 smtClean="0"/>
              <a:t>Keskeiset muutokset taksiliikennelupaan liittyen 1.7.2018 alkaen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fi-FI" dirty="0"/>
              <a:t>Luvat muuttuvat ajoneuvokohtaisista </a:t>
            </a:r>
            <a:r>
              <a:rPr lang="fi-FI" dirty="0" smtClean="0"/>
              <a:t>yrityskohtaisiksi </a:t>
            </a:r>
            <a:r>
              <a:rPr lang="fi-FI" dirty="0"/>
              <a:t>luviksi -&gt; yksi lupa riittää yhdelle yrittäjälle, ajoneuvojen määrää ei ole rajoitettu</a:t>
            </a:r>
          </a:p>
          <a:p>
            <a:pPr lvl="1"/>
            <a:r>
              <a:rPr lang="fi-FI" dirty="0" smtClean="0"/>
              <a:t>Trafi tulee ohjeistamaan niitä yrittäjiä joilla on useampi lupa, useammasta luvasta ei ole haittaa eikä niistä aiheudu lisäkustannuksia</a:t>
            </a:r>
          </a:p>
          <a:p>
            <a:r>
              <a:rPr lang="fi-FI" dirty="0"/>
              <a:t>Luvat muuttuvat toistaiseksi voimassaolevista </a:t>
            </a:r>
            <a:r>
              <a:rPr lang="fi-FI" dirty="0" smtClean="0"/>
              <a:t>10-vuotisiksi </a:t>
            </a:r>
            <a:r>
              <a:rPr lang="fi-FI" dirty="0"/>
              <a:t>luviksi</a:t>
            </a:r>
          </a:p>
          <a:p>
            <a:pPr lvl="1"/>
            <a:r>
              <a:rPr lang="fi-FI" dirty="0" smtClean="0"/>
              <a:t>Trafi tulee muistuttamaan luvan uusimisesta toistaiseksi voimassa olevien lupien haltijoita, liikennepalvelulain II vaiheessa tullaan esittämään, että nykyiset taksiluvat olisivat voimassa vähintään vuoteen 2028 asti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75D4C-6CA3-45F7-8773-A3232184CE26}" type="datetime1">
              <a:rPr lang="fi-FI" smtClean="0">
                <a:solidFill>
                  <a:srgbClr val="000000"/>
                </a:solidFill>
              </a:rPr>
              <a:pPr/>
              <a:t>11.10.2017</a:t>
            </a:fld>
            <a:endParaRPr lang="fi-FI">
              <a:solidFill>
                <a:srgbClr val="000000"/>
              </a:solidFill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>
              <a:solidFill>
                <a:srgbClr val="000000"/>
              </a:solidFill>
            </a:endParaRP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6863F-6A49-4C4A-ACFA-6A00093D353A}" type="slidenum">
              <a:rPr lang="fi-FI" smtClean="0">
                <a:solidFill>
                  <a:srgbClr val="000000"/>
                </a:solidFill>
              </a:rPr>
              <a:pPr/>
              <a:t>7</a:t>
            </a:fld>
            <a:endParaRPr lang="fi-F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8261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Keskeisiä eroja taksiliikenneluvan ja henkilöliikenneluvan välillä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i-FI" dirty="0" smtClean="0"/>
              <a:t>Henkilöliikenneluvalla liikennettä tulee harjoittaa bussilla (minimikoko 1+9 matkustajaa)</a:t>
            </a:r>
          </a:p>
          <a:p>
            <a:r>
              <a:rPr lang="fi-FI" dirty="0" smtClean="0"/>
              <a:t>Taksiliikenneluvalla liikennettä saa harjoittaa mm. henkilöautolla, kuorma-autolla ja pakettiautolla, mutta ei bussilla</a:t>
            </a:r>
          </a:p>
          <a:p>
            <a:r>
              <a:rPr lang="fi-FI" dirty="0" smtClean="0"/>
              <a:t>Henkilöliikenneluvan saamisen edellytykset ovat tiukemmat mm. vakavaraisuusvaatimus ja ammatillinen pätevyys</a:t>
            </a:r>
          </a:p>
          <a:p>
            <a:r>
              <a:rPr lang="fi-FI" dirty="0" smtClean="0"/>
              <a:t>Taksiliikennelupa (tai ilmoitus tavara- ja henkilöliikenneluvan haltijalta) ja sitä kautta saatava oikeus taksivalon (kupu) käyttöön oikeuttaa käyttämään taksitolppia ja taksikaistoja</a:t>
            </a:r>
          </a:p>
          <a:p>
            <a:r>
              <a:rPr lang="fi-FI" dirty="0"/>
              <a:t>Taksiliikenneluvalla liikennöidessä tarvitaan taksinkuljettajan ajolupa, jonka edellytyksenä on mm. kyky avustaa matkustajia ja rikostaustatarkistukset</a:t>
            </a:r>
          </a:p>
          <a:p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75D4C-6CA3-45F7-8773-A3232184CE26}" type="datetime1">
              <a:rPr lang="fi-FI" smtClean="0">
                <a:solidFill>
                  <a:srgbClr val="000000"/>
                </a:solidFill>
              </a:rPr>
              <a:pPr/>
              <a:t>11.10.2017</a:t>
            </a:fld>
            <a:endParaRPr lang="fi-FI">
              <a:solidFill>
                <a:srgbClr val="000000"/>
              </a:solidFill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>
              <a:solidFill>
                <a:srgbClr val="000000"/>
              </a:solidFill>
            </a:endParaRP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6863F-6A49-4C4A-ACFA-6A00093D353A}" type="slidenum">
              <a:rPr lang="fi-FI" smtClean="0">
                <a:solidFill>
                  <a:srgbClr val="000000"/>
                </a:solidFill>
              </a:rPr>
              <a:pPr/>
              <a:t>8</a:t>
            </a:fld>
            <a:endParaRPr lang="fi-F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9406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Taksiliikenneluvan ja taksinkuljettaja ajoluvan edellytykset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fi-FI" b="1" u="sng" dirty="0" smtClean="0"/>
              <a:t>Taksiliikennelupa</a:t>
            </a:r>
          </a:p>
          <a:p>
            <a:r>
              <a:rPr lang="fi-FI" dirty="0" smtClean="0"/>
              <a:t>Oikeustoimikelpoisuus</a:t>
            </a:r>
            <a:endParaRPr lang="fi-FI" dirty="0"/>
          </a:p>
          <a:p>
            <a:r>
              <a:rPr lang="fi-FI" dirty="0" smtClean="0"/>
              <a:t>Hyvämaineisuus</a:t>
            </a:r>
          </a:p>
          <a:p>
            <a:r>
              <a:rPr lang="fi-FI" dirty="0" smtClean="0"/>
              <a:t>Vastuullinen toiminta luvanhaltijana</a:t>
            </a:r>
            <a:endParaRPr lang="fi-FI" dirty="0"/>
          </a:p>
          <a:p>
            <a:r>
              <a:rPr lang="fi-FI" dirty="0" smtClean="0"/>
              <a:t>Kyky vastata taloudellisista velvoitteista</a:t>
            </a:r>
          </a:p>
          <a:p>
            <a:r>
              <a:rPr lang="fi-FI" dirty="0" smtClean="0"/>
              <a:t>Toimipaikka Suomessa</a:t>
            </a:r>
          </a:p>
          <a:p>
            <a:pPr marL="0" indent="0">
              <a:buNone/>
            </a:pPr>
            <a:r>
              <a:rPr lang="fi-FI" b="1" u="sng" dirty="0" smtClean="0"/>
              <a:t>Taksinkuljettajan ajolupa</a:t>
            </a:r>
          </a:p>
          <a:p>
            <a:r>
              <a:rPr lang="fi-FI" dirty="0" smtClean="0"/>
              <a:t>Vähintään </a:t>
            </a:r>
            <a:r>
              <a:rPr lang="fi-FI" dirty="0"/>
              <a:t>vuoden vanha B-luokan ajo-oikeus ja ryhmän 2 ajokorttilupaa koskevat terveysvaatimukset </a:t>
            </a:r>
          </a:p>
          <a:p>
            <a:r>
              <a:rPr lang="fi-FI" dirty="0" smtClean="0"/>
              <a:t>Hyväksytysti suoritettu taksinkuljettajan </a:t>
            </a:r>
            <a:r>
              <a:rPr lang="fi-FI" dirty="0"/>
              <a:t>koe, jolla mitataan </a:t>
            </a:r>
          </a:p>
          <a:p>
            <a:pPr lvl="1"/>
            <a:r>
              <a:rPr lang="fi-FI" dirty="0" smtClean="0"/>
              <a:t>kykyä </a:t>
            </a:r>
            <a:r>
              <a:rPr lang="fi-FI" dirty="0"/>
              <a:t>huolehtia matkustajan turvallisuudesta ja </a:t>
            </a:r>
            <a:r>
              <a:rPr lang="fi-FI" dirty="0" smtClean="0"/>
              <a:t>	huomioida </a:t>
            </a:r>
            <a:r>
              <a:rPr lang="fi-FI" dirty="0"/>
              <a:t>heidän erityistarpeensa, </a:t>
            </a:r>
          </a:p>
          <a:p>
            <a:pPr lvl="1"/>
            <a:r>
              <a:rPr lang="fi-FI" dirty="0" smtClean="0"/>
              <a:t>paikallistuntemusta</a:t>
            </a:r>
            <a:r>
              <a:rPr lang="fi-FI" dirty="0"/>
              <a:t>. </a:t>
            </a:r>
          </a:p>
          <a:p>
            <a:r>
              <a:rPr lang="fi-FI" dirty="0" smtClean="0"/>
              <a:t>Nuhteeton (rikostaustan tarkistus)</a:t>
            </a:r>
          </a:p>
          <a:p>
            <a:pPr marL="0" indent="0">
              <a:buNone/>
            </a:pPr>
            <a:endParaRPr lang="fi-FI" dirty="0"/>
          </a:p>
          <a:p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75D4C-6CA3-45F7-8773-A3232184CE26}" type="datetime1">
              <a:rPr lang="fi-FI" smtClean="0">
                <a:solidFill>
                  <a:srgbClr val="000000"/>
                </a:solidFill>
              </a:rPr>
              <a:pPr/>
              <a:t>11.10.2017</a:t>
            </a:fld>
            <a:endParaRPr lang="fi-FI">
              <a:solidFill>
                <a:srgbClr val="000000"/>
              </a:solidFill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>
              <a:solidFill>
                <a:srgbClr val="000000"/>
              </a:solidFill>
            </a:endParaRP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6863F-6A49-4C4A-ACFA-6A00093D353A}" type="slidenum">
              <a:rPr lang="fi-FI" smtClean="0">
                <a:solidFill>
                  <a:srgbClr val="000000"/>
                </a:solidFill>
              </a:rPr>
              <a:pPr/>
              <a:t>9</a:t>
            </a:fld>
            <a:endParaRPr lang="fi-F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4175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ema1">
  <a:themeElements>
    <a:clrScheme name="Custom 2">
      <a:dk1>
        <a:srgbClr val="000000"/>
      </a:dk1>
      <a:lt1>
        <a:srgbClr val="FFFFFF"/>
      </a:lt1>
      <a:dk2>
        <a:srgbClr val="1C9B39"/>
      </a:dk2>
      <a:lt2>
        <a:srgbClr val="FFFFFF"/>
      </a:lt2>
      <a:accent1>
        <a:srgbClr val="BED600"/>
      </a:accent1>
      <a:accent2>
        <a:srgbClr val="7AB800"/>
      </a:accent2>
      <a:accent3>
        <a:srgbClr val="007D57"/>
      </a:accent3>
      <a:accent4>
        <a:srgbClr val="E98300"/>
      </a:accent4>
      <a:accent5>
        <a:srgbClr val="003F87"/>
      </a:accent5>
      <a:accent6>
        <a:srgbClr val="0065BD"/>
      </a:accent6>
      <a:hlink>
        <a:srgbClr val="007D57"/>
      </a:hlink>
      <a:folHlink>
        <a:srgbClr val="7AB800"/>
      </a:folHlink>
    </a:clrScheme>
    <a:fontScheme name="Trafi_fontit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1_Trafi_2014_peruskalvo">
  <a:themeElements>
    <a:clrScheme name="Custom 4">
      <a:dk1>
        <a:srgbClr val="000000"/>
      </a:dk1>
      <a:lt1>
        <a:srgbClr val="FFFFFF"/>
      </a:lt1>
      <a:dk2>
        <a:srgbClr val="189B39"/>
      </a:dk2>
      <a:lt2>
        <a:srgbClr val="FFFFFF"/>
      </a:lt2>
      <a:accent1>
        <a:srgbClr val="0AA336"/>
      </a:accent1>
      <a:accent2>
        <a:srgbClr val="E98300"/>
      </a:accent2>
      <a:accent3>
        <a:srgbClr val="003F87"/>
      </a:accent3>
      <a:accent4>
        <a:srgbClr val="CD0921"/>
      </a:accent4>
      <a:accent5>
        <a:srgbClr val="7AB800"/>
      </a:accent5>
      <a:accent6>
        <a:srgbClr val="970769"/>
      </a:accent6>
      <a:hlink>
        <a:srgbClr val="007D57"/>
      </a:hlink>
      <a:folHlink>
        <a:srgbClr val="7AB800"/>
      </a:folHlink>
    </a:clrScheme>
    <a:fontScheme name="Trafi_fontit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749f8decc4e4bd8b75be4e1b601f6ad xmlns="3b7c8fe4-0915-4dc6-88b3-28e3eab67d86">
      <Terms xmlns="http://schemas.microsoft.com/office/infopath/2007/PartnerControls"/>
    </a749f8decc4e4bd8b75be4e1b601f6ad>
    <TaxCatchAll xmlns="3b7c8fe4-0915-4dc6-88b3-28e3eab67d86"/>
    <g35fecdf41734414ae650ce92e930bcb xmlns="3b7c8fe4-0915-4dc6-88b3-28e3eab67d86">
      <Terms xmlns="http://schemas.microsoft.com/office/infopath/2007/PartnerControls"/>
    </g35fecdf41734414ae650ce92e930bcb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Esitys" ma:contentTypeID="0x0101001795D8B07D8FC94D9154CE9746D7C9370D0100FD17980C7EA08744B20938E2398AF3E8" ma:contentTypeVersion="0" ma:contentTypeDescription="" ma:contentTypeScope="" ma:versionID="c472c61ec52b0c0880aac6f812aca0c8">
  <xsd:schema xmlns:xsd="http://www.w3.org/2001/XMLSchema" xmlns:xs="http://www.w3.org/2001/XMLSchema" xmlns:p="http://schemas.microsoft.com/office/2006/metadata/properties" xmlns:ns2="3b7c8fe4-0915-4dc6-88b3-28e3eab67d86" targetNamespace="http://schemas.microsoft.com/office/2006/metadata/properties" ma:root="true" ma:fieldsID="91454e004c7fbe9ceb386df204cd89c6" ns2:_="">
    <xsd:import namespace="3b7c8fe4-0915-4dc6-88b3-28e3eab67d86"/>
    <xsd:element name="properties">
      <xsd:complexType>
        <xsd:sequence>
          <xsd:element name="documentManagement">
            <xsd:complexType>
              <xsd:all>
                <xsd:element ref="ns2:a749f8decc4e4bd8b75be4e1b601f6ad" minOccurs="0"/>
                <xsd:element ref="ns2:TaxCatchAll" minOccurs="0"/>
                <xsd:element ref="ns2:TaxCatchAllLabel" minOccurs="0"/>
                <xsd:element ref="ns2:g35fecdf41734414ae650ce92e930bcb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b7c8fe4-0915-4dc6-88b3-28e3eab67d86" elementFormDefault="qualified">
    <xsd:import namespace="http://schemas.microsoft.com/office/2006/documentManagement/types"/>
    <xsd:import namespace="http://schemas.microsoft.com/office/infopath/2007/PartnerControls"/>
    <xsd:element name="a749f8decc4e4bd8b75be4e1b601f6ad" ma:index="8" nillable="true" ma:taxonomy="true" ma:internalName="a749f8decc4e4bd8b75be4e1b601f6ad" ma:taxonomyFieldName="Dokumentin_x0020_tila" ma:displayName="Dokumentin tila" ma:readOnly="false" ma:default="1;#Luonnos|41f37e3d-41e2-40e5-b522-1e276ba8f8a3" ma:fieldId="{a749f8de-cc4e-4bd8-b75b-e4e1b601f6ad}" ma:sspId="d284128d-148f-4931-beb0-dbd50ddf6165" ma:termSetId="e567f808-af7a-4a61-addf-39b59aee1f88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9" nillable="true" ma:displayName="Taxonomy Catch All Column" ma:description="" ma:hidden="true" ma:list="{cf91ae67-8009-4b62-b3ba-3569c01d27c7}" ma:internalName="TaxCatchAll" ma:showField="CatchAllData" ma:web="e09d55c3-ec4d-4dae-bc58-65b9627e9ab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0" nillable="true" ma:displayName="Taxonomy Catch All Column1" ma:description="" ma:hidden="true" ma:list="{cf91ae67-8009-4b62-b3ba-3569c01d27c7}" ma:internalName="TaxCatchAllLabel" ma:readOnly="true" ma:showField="CatchAllDataLabel" ma:web="e09d55c3-ec4d-4dae-bc58-65b9627e9ab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g35fecdf41734414ae650ce92e930bcb" ma:index="12" nillable="true" ma:taxonomy="true" ma:internalName="g35fecdf41734414ae650ce92e930bcb" ma:taxonomyFieldName="Trafi_x0020_avainsanat" ma:displayName="Trafi avainsanat" ma:readOnly="false" ma:default="" ma:fieldId="{035fecdf-4173-4414-ae65-0ce92e930bcb}" ma:taxonomyMulti="true" ma:sspId="d284128d-148f-4931-beb0-dbd50ddf6165" ma:termSetId="ab03e0d1-21de-41d7-9322-f2a9bf2a31c5" ma:anchorId="00000000-0000-0000-0000-000000000000" ma:open="tru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SharedContentType xmlns="Microsoft.SharePoint.Taxonomy.ContentTypeSync" SourceId="d284128d-148f-4931-beb0-dbd50ddf6165" ContentTypeId="0x0101001795D8B07D8FC94D9154CE9746D7C9370D01" PreviousValue="false"/>
</file>

<file path=customXml/itemProps1.xml><?xml version="1.0" encoding="utf-8"?>
<ds:datastoreItem xmlns:ds="http://schemas.openxmlformats.org/officeDocument/2006/customXml" ds:itemID="{3A13C5E4-9BD8-4104-9A29-B210848AAE6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6C40010-86E1-4AFE-BA87-60CB11C47E12}">
  <ds:schemaRefs>
    <ds:schemaRef ds:uri="http://www.w3.org/XML/1998/namespace"/>
    <ds:schemaRef ds:uri="http://schemas.microsoft.com/office/2006/metadata/properties"/>
    <ds:schemaRef ds:uri="http://purl.org/dc/terms/"/>
    <ds:schemaRef ds:uri="http://purl.org/dc/dcmitype/"/>
    <ds:schemaRef ds:uri="http://schemas.microsoft.com/office/2006/documentManagement/types"/>
    <ds:schemaRef ds:uri="3b7c8fe4-0915-4dc6-88b3-28e3eab67d86"/>
    <ds:schemaRef ds:uri="http://schemas.microsoft.com/office/infopath/2007/PartnerControls"/>
    <ds:schemaRef ds:uri="http://schemas.openxmlformats.org/package/2006/metadata/core-properties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B7CBDE5C-0E53-427C-82A1-F267AA2FF53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b7c8fe4-0915-4dc6-88b3-28e3eab67d8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04142EB9-D7B2-4D78-8B78-AC42EDC6AFBD}">
  <ds:schemaRefs>
    <ds:schemaRef ds:uri="Microsoft.SharePoint.Taxonomy.ContentTypeSync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Teema1</Template>
  <TotalTime>519</TotalTime>
  <Words>1080</Words>
  <Application>Microsoft Office PowerPoint</Application>
  <PresentationFormat>Näytössä katseltava diaesitys (4:3)</PresentationFormat>
  <Paragraphs>153</Paragraphs>
  <Slides>18</Slides>
  <Notes>3</Notes>
  <HiddenSlides>0</HiddenSlides>
  <MMClips>0</MMClips>
  <ScaleCrop>false</ScaleCrop>
  <HeadingPairs>
    <vt:vector size="4" baseType="variant">
      <vt:variant>
        <vt:lpstr>Teema</vt:lpstr>
      </vt:variant>
      <vt:variant>
        <vt:i4>3</vt:i4>
      </vt:variant>
      <vt:variant>
        <vt:lpstr>Dian otsikot</vt:lpstr>
      </vt:variant>
      <vt:variant>
        <vt:i4>18</vt:i4>
      </vt:variant>
    </vt:vector>
  </HeadingPairs>
  <TitlesOfParts>
    <vt:vector size="21" baseType="lpstr">
      <vt:lpstr>Teema1</vt:lpstr>
      <vt:lpstr>1_Trafi_2014_peruskalvo</vt:lpstr>
      <vt:lpstr>Office-teema</vt:lpstr>
      <vt:lpstr>Keskeiset muutokset henkilöliikenteessä</vt:lpstr>
      <vt:lpstr>Esityksen sisältö</vt:lpstr>
      <vt:lpstr>Keskeiset muutokset liikennelupiin liittyen</vt:lpstr>
      <vt:lpstr>Keskeiset muutokset joukkoliikennelupiin liittyen</vt:lpstr>
      <vt:lpstr>Keskeiset muutokset joukkoliikennelupiin liittyen </vt:lpstr>
      <vt:lpstr>Keskeiset muutokset taksiliikennelupaan liittyen 1.7.2018 alkaen</vt:lpstr>
      <vt:lpstr>Keskeiset muutokset taksiliikennelupaan liittyen 1.7.2018 alkaen</vt:lpstr>
      <vt:lpstr>Keskeisiä eroja taksiliikenneluvan ja henkilöliikenneluvan välillä</vt:lpstr>
      <vt:lpstr>Taksiliikenneluvan ja taksinkuljettaja ajoluvan edellytykset</vt:lpstr>
      <vt:lpstr>Katsaus uusiin velvoitteisiin liittyen henkilöliikenteen harjoittajaan, välitys- ja yhdistämispalvelun tarjoajiin</vt:lpstr>
      <vt:lpstr>Henkilöliikenteen harjoittamiseen liittyviä uusia velvoitteita</vt:lpstr>
      <vt:lpstr>PowerPoint-esitys</vt:lpstr>
      <vt:lpstr>Henkilöliikennettä tarjoavan sekä välitys- ja yhdistämispalvelua tarjoavan velvollisuus 1.7.2018 alkaen</vt:lpstr>
      <vt:lpstr>Sähköisessä palvelussa tai muuten kirjallisesti kerrottavat tiedot</vt:lpstr>
      <vt:lpstr>Muut uudet vaatimukset taksiyrittäjälle 1.7.2018 alkaen</vt:lpstr>
      <vt:lpstr>Välityspalvelun tarjoajan selvitys- ja ilmoitusvelvollisuudet 1.7.2018 alkaen  </vt:lpstr>
      <vt:lpstr>Yhteenveto uusista velvoitteista</vt:lpstr>
      <vt:lpstr>Kysymyksiä?</vt:lpstr>
    </vt:vector>
  </TitlesOfParts>
  <Company>Trafi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Eklund Pipsa</dc:creator>
  <cp:lastModifiedBy>Rintala-Iizuka Sinikka</cp:lastModifiedBy>
  <cp:revision>99</cp:revision>
  <cp:lastPrinted>2017-10-11T06:30:40Z</cp:lastPrinted>
  <dcterms:created xsi:type="dcterms:W3CDTF">2017-09-30T09:38:13Z</dcterms:created>
  <dcterms:modified xsi:type="dcterms:W3CDTF">2017-10-11T06:30:56Z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okumentin tila">
    <vt:lpwstr/>
  </property>
  <property fmtid="{D5CDD505-2E9C-101B-9397-08002B2CF9AE}" pid="3" name="ContentTypeId">
    <vt:lpwstr>0x0101001795D8B07D8FC94D9154CE9746D7C9370D0100FD17980C7EA08744B20938E2398AF3E8</vt:lpwstr>
  </property>
  <property fmtid="{D5CDD505-2E9C-101B-9397-08002B2CF9AE}" pid="4" name="Trafi avainsanat">
    <vt:lpwstr/>
  </property>
</Properties>
</file>