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bin" ContentType="application/vnd.openxmlformats-officedocument.oleObject"/>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89.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5"/>
    <p:sldMasterId id="2147483753" r:id="rId6"/>
    <p:sldMasterId id="2147483778" r:id="rId7"/>
    <p:sldMasterId id="2147483801" r:id="rId8"/>
  </p:sldMasterIdLst>
  <p:notesMasterIdLst>
    <p:notesMasterId r:id="rId22"/>
  </p:notesMasterIdLst>
  <p:handoutMasterIdLst>
    <p:handoutMasterId r:id="rId23"/>
  </p:handoutMasterIdLst>
  <p:sldIdLst>
    <p:sldId id="279" r:id="rId9"/>
    <p:sldId id="343" r:id="rId10"/>
    <p:sldId id="344" r:id="rId11"/>
    <p:sldId id="346" r:id="rId12"/>
    <p:sldId id="348" r:id="rId13"/>
    <p:sldId id="341" r:id="rId14"/>
    <p:sldId id="349" r:id="rId15"/>
    <p:sldId id="340" r:id="rId16"/>
    <p:sldId id="331" r:id="rId17"/>
    <p:sldId id="330" r:id="rId18"/>
    <p:sldId id="332" r:id="rId19"/>
    <p:sldId id="347" r:id="rId20"/>
    <p:sldId id="350" r:id="rId21"/>
  </p:sldIdLst>
  <p:sldSz cx="9144000" cy="6858000" type="screen4x3"/>
  <p:notesSz cx="6743700" cy="9875838"/>
  <p:defaultTex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1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3D4FF"/>
    <a:srgbClr val="F27416"/>
    <a:srgbClr val="003883"/>
    <a:srgbClr val="F1FF3B"/>
    <a:srgbClr val="D9640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6" autoAdjust="0"/>
    <p:restoredTop sz="92891" autoAdjust="0"/>
  </p:normalViewPr>
  <p:slideViewPr>
    <p:cSldViewPr>
      <p:cViewPr varScale="1">
        <p:scale>
          <a:sx n="66" d="100"/>
          <a:sy n="66" d="100"/>
        </p:scale>
        <p:origin x="-16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1266" y="-120"/>
      </p:cViewPr>
      <p:guideLst>
        <p:guide orient="horz" pos="3110"/>
        <p:guide pos="212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895600" cy="514350"/>
          </a:xfrm>
          <a:prstGeom prst="rect">
            <a:avLst/>
          </a:prstGeom>
          <a:noFill/>
          <a:ln w="9525">
            <a:noFill/>
            <a:miter lim="800000"/>
            <a:headEnd/>
            <a:tailEnd/>
          </a:ln>
          <a:effectLst/>
        </p:spPr>
        <p:txBody>
          <a:bodyPr vert="horz" wrap="square" lIns="87664" tIns="43832" rIns="87664" bIns="43832" numCol="1" anchor="t" anchorCtr="0" compatLnSpc="1">
            <a:prstTxWarp prst="textNoShape">
              <a:avLst/>
            </a:prstTxWarp>
          </a:bodyPr>
          <a:lstStyle>
            <a:lvl1pPr defTabSz="876300">
              <a:defRPr sz="1200">
                <a:cs typeface="+mn-cs"/>
              </a:defRPr>
            </a:lvl1pPr>
          </a:lstStyle>
          <a:p>
            <a:pPr>
              <a:defRPr/>
            </a:pPr>
            <a:endParaRPr lang="fi-FI"/>
          </a:p>
        </p:txBody>
      </p:sp>
      <p:sp>
        <p:nvSpPr>
          <p:cNvPr id="57347" name="Rectangle 3"/>
          <p:cNvSpPr>
            <a:spLocks noGrp="1" noChangeArrowheads="1"/>
          </p:cNvSpPr>
          <p:nvPr>
            <p:ph type="dt" sz="quarter" idx="1"/>
          </p:nvPr>
        </p:nvSpPr>
        <p:spPr bwMode="auto">
          <a:xfrm>
            <a:off x="3836988" y="0"/>
            <a:ext cx="2894012" cy="514350"/>
          </a:xfrm>
          <a:prstGeom prst="rect">
            <a:avLst/>
          </a:prstGeom>
          <a:noFill/>
          <a:ln w="9525">
            <a:noFill/>
            <a:miter lim="800000"/>
            <a:headEnd/>
            <a:tailEnd/>
          </a:ln>
          <a:effectLst/>
        </p:spPr>
        <p:txBody>
          <a:bodyPr vert="horz" wrap="square" lIns="87664" tIns="43832" rIns="87664" bIns="43832" numCol="1" anchor="t" anchorCtr="0" compatLnSpc="1">
            <a:prstTxWarp prst="textNoShape">
              <a:avLst/>
            </a:prstTxWarp>
          </a:bodyPr>
          <a:lstStyle>
            <a:lvl1pPr algn="r" defTabSz="876300">
              <a:defRPr sz="1200">
                <a:cs typeface="+mn-cs"/>
              </a:defRPr>
            </a:lvl1pPr>
          </a:lstStyle>
          <a:p>
            <a:pPr>
              <a:defRPr/>
            </a:pPr>
            <a:endParaRPr lang="fi-FI"/>
          </a:p>
        </p:txBody>
      </p:sp>
      <p:sp>
        <p:nvSpPr>
          <p:cNvPr id="57348" name="Rectangle 4"/>
          <p:cNvSpPr>
            <a:spLocks noGrp="1" noChangeArrowheads="1"/>
          </p:cNvSpPr>
          <p:nvPr>
            <p:ph type="ftr" sz="quarter" idx="2"/>
          </p:nvPr>
        </p:nvSpPr>
        <p:spPr bwMode="auto">
          <a:xfrm>
            <a:off x="0" y="9412288"/>
            <a:ext cx="2895600" cy="441325"/>
          </a:xfrm>
          <a:prstGeom prst="rect">
            <a:avLst/>
          </a:prstGeom>
          <a:noFill/>
          <a:ln w="9525">
            <a:noFill/>
            <a:miter lim="800000"/>
            <a:headEnd/>
            <a:tailEnd/>
          </a:ln>
          <a:effectLst/>
        </p:spPr>
        <p:txBody>
          <a:bodyPr vert="horz" wrap="square" lIns="87664" tIns="43832" rIns="87664" bIns="43832" numCol="1" anchor="b" anchorCtr="0" compatLnSpc="1">
            <a:prstTxWarp prst="textNoShape">
              <a:avLst/>
            </a:prstTxWarp>
          </a:bodyPr>
          <a:lstStyle>
            <a:lvl1pPr defTabSz="876300">
              <a:defRPr sz="1200">
                <a:cs typeface="+mn-cs"/>
              </a:defRPr>
            </a:lvl1pPr>
          </a:lstStyle>
          <a:p>
            <a:pPr>
              <a:defRPr/>
            </a:pPr>
            <a:endParaRPr lang="fi-FI"/>
          </a:p>
        </p:txBody>
      </p:sp>
      <p:sp>
        <p:nvSpPr>
          <p:cNvPr id="57349" name="Rectangle 5"/>
          <p:cNvSpPr>
            <a:spLocks noGrp="1" noChangeArrowheads="1"/>
          </p:cNvSpPr>
          <p:nvPr>
            <p:ph type="sldNum" sz="quarter" idx="3"/>
          </p:nvPr>
        </p:nvSpPr>
        <p:spPr bwMode="auto">
          <a:xfrm>
            <a:off x="3836988" y="9412288"/>
            <a:ext cx="2894012" cy="441325"/>
          </a:xfrm>
          <a:prstGeom prst="rect">
            <a:avLst/>
          </a:prstGeom>
          <a:noFill/>
          <a:ln w="9525">
            <a:noFill/>
            <a:miter lim="800000"/>
            <a:headEnd/>
            <a:tailEnd/>
          </a:ln>
          <a:effectLst/>
        </p:spPr>
        <p:txBody>
          <a:bodyPr vert="horz" wrap="square" lIns="87664" tIns="43832" rIns="87664" bIns="43832" numCol="1" anchor="b" anchorCtr="0" compatLnSpc="1">
            <a:prstTxWarp prst="textNoShape">
              <a:avLst/>
            </a:prstTxWarp>
          </a:bodyPr>
          <a:lstStyle>
            <a:lvl1pPr algn="r" defTabSz="876300">
              <a:defRPr sz="1200">
                <a:cs typeface="+mn-cs"/>
              </a:defRPr>
            </a:lvl1pPr>
          </a:lstStyle>
          <a:p>
            <a:pPr>
              <a:defRPr/>
            </a:pPr>
            <a:fld id="{427D5255-CF73-492F-B10F-955D90C448C1}" type="slidenum">
              <a:rPr lang="fi-FI"/>
              <a:pPr>
                <a:defRPr/>
              </a:pPr>
              <a:t>‹#›</a:t>
            </a:fld>
            <a:endParaRPr lang="fi-FI"/>
          </a:p>
        </p:txBody>
      </p:sp>
    </p:spTree>
    <p:extLst>
      <p:ext uri="{BB962C8B-B14F-4D97-AF65-F5344CB8AC3E}">
        <p14:creationId xmlns="" xmlns:p14="http://schemas.microsoft.com/office/powerpoint/2010/main" val="3591124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4957" tIns="47479" rIns="94957" bIns="47479" numCol="1" anchor="t" anchorCtr="0" compatLnSpc="1">
            <a:prstTxWarp prst="textNoShape">
              <a:avLst/>
            </a:prstTxWarp>
          </a:bodyPr>
          <a:lstStyle>
            <a:lvl1pPr defTabSz="949325">
              <a:defRPr sz="1200">
                <a:cs typeface="+mn-cs"/>
              </a:defRPr>
            </a:lvl1pPr>
          </a:lstStyle>
          <a:p>
            <a:pPr>
              <a:defRPr/>
            </a:pPr>
            <a:endParaRPr lang="fi-FI"/>
          </a:p>
        </p:txBody>
      </p:sp>
      <p:sp>
        <p:nvSpPr>
          <p:cNvPr id="18435" name="Rectangle 3"/>
          <p:cNvSpPr>
            <a:spLocks noGrp="1" noChangeArrowheads="1"/>
          </p:cNvSpPr>
          <p:nvPr>
            <p:ph type="dt" idx="1"/>
          </p:nvPr>
        </p:nvSpPr>
        <p:spPr bwMode="auto">
          <a:xfrm>
            <a:off x="3819525" y="0"/>
            <a:ext cx="2922588" cy="493713"/>
          </a:xfrm>
          <a:prstGeom prst="rect">
            <a:avLst/>
          </a:prstGeom>
          <a:noFill/>
          <a:ln w="9525">
            <a:noFill/>
            <a:miter lim="800000"/>
            <a:headEnd/>
            <a:tailEnd/>
          </a:ln>
          <a:effectLst/>
        </p:spPr>
        <p:txBody>
          <a:bodyPr vert="horz" wrap="square" lIns="94957" tIns="47479" rIns="94957" bIns="47479" numCol="1" anchor="t" anchorCtr="0" compatLnSpc="1">
            <a:prstTxWarp prst="textNoShape">
              <a:avLst/>
            </a:prstTxWarp>
          </a:bodyPr>
          <a:lstStyle>
            <a:lvl1pPr algn="r" defTabSz="949325">
              <a:defRPr sz="1200">
                <a:cs typeface="+mn-cs"/>
              </a:defRPr>
            </a:lvl1pPr>
          </a:lstStyle>
          <a:p>
            <a:pPr>
              <a:defRPr/>
            </a:pPr>
            <a:endParaRPr lang="fi-FI"/>
          </a:p>
        </p:txBody>
      </p:sp>
      <p:sp>
        <p:nvSpPr>
          <p:cNvPr id="16388" name="Rectangle 4"/>
          <p:cNvSpPr>
            <a:spLocks noGrp="1" noRot="1" noChangeAspect="1" noChangeArrowheads="1" noTextEdit="1"/>
          </p:cNvSpPr>
          <p:nvPr>
            <p:ph type="sldImg" idx="2"/>
          </p:nvPr>
        </p:nvSpPr>
        <p:spPr bwMode="auto">
          <a:xfrm>
            <a:off x="869950" y="768350"/>
            <a:ext cx="4940300" cy="370363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74688" y="4691063"/>
            <a:ext cx="5394325" cy="4443412"/>
          </a:xfrm>
          <a:prstGeom prst="rect">
            <a:avLst/>
          </a:prstGeom>
          <a:noFill/>
          <a:ln w="9525">
            <a:noFill/>
            <a:miter lim="800000"/>
            <a:headEnd/>
            <a:tailEnd/>
          </a:ln>
          <a:effectLst/>
        </p:spPr>
        <p:txBody>
          <a:bodyPr vert="horz" wrap="square" lIns="94957" tIns="47479" rIns="94957" bIns="47479" numCol="1" anchor="t" anchorCtr="0" compatLnSpc="1">
            <a:prstTxWarp prst="textNoShape">
              <a:avLst/>
            </a:prstTxWarp>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p>
        </p:txBody>
      </p:sp>
      <p:sp>
        <p:nvSpPr>
          <p:cNvPr id="18438" name="Rectangle 6"/>
          <p:cNvSpPr>
            <a:spLocks noGrp="1" noChangeArrowheads="1"/>
          </p:cNvSpPr>
          <p:nvPr>
            <p:ph type="ftr" sz="quarter" idx="4"/>
          </p:nvPr>
        </p:nvSpPr>
        <p:spPr bwMode="auto">
          <a:xfrm>
            <a:off x="0" y="9380538"/>
            <a:ext cx="2922588" cy="493712"/>
          </a:xfrm>
          <a:prstGeom prst="rect">
            <a:avLst/>
          </a:prstGeom>
          <a:noFill/>
          <a:ln w="9525">
            <a:noFill/>
            <a:miter lim="800000"/>
            <a:headEnd/>
            <a:tailEnd/>
          </a:ln>
          <a:effectLst/>
        </p:spPr>
        <p:txBody>
          <a:bodyPr vert="horz" wrap="square" lIns="94957" tIns="47479" rIns="94957" bIns="47479" numCol="1" anchor="b" anchorCtr="0" compatLnSpc="1">
            <a:prstTxWarp prst="textNoShape">
              <a:avLst/>
            </a:prstTxWarp>
          </a:bodyPr>
          <a:lstStyle>
            <a:lvl1pPr defTabSz="949325">
              <a:defRPr sz="1200">
                <a:cs typeface="+mn-cs"/>
              </a:defRPr>
            </a:lvl1pPr>
          </a:lstStyle>
          <a:p>
            <a:pPr>
              <a:defRPr/>
            </a:pPr>
            <a:endParaRPr lang="fi-FI"/>
          </a:p>
        </p:txBody>
      </p:sp>
      <p:sp>
        <p:nvSpPr>
          <p:cNvPr id="18439" name="Rectangle 7"/>
          <p:cNvSpPr>
            <a:spLocks noGrp="1" noChangeArrowheads="1"/>
          </p:cNvSpPr>
          <p:nvPr>
            <p:ph type="sldNum" sz="quarter" idx="5"/>
          </p:nvPr>
        </p:nvSpPr>
        <p:spPr bwMode="auto">
          <a:xfrm>
            <a:off x="3819525" y="9380538"/>
            <a:ext cx="2922588" cy="493712"/>
          </a:xfrm>
          <a:prstGeom prst="rect">
            <a:avLst/>
          </a:prstGeom>
          <a:noFill/>
          <a:ln w="9525">
            <a:noFill/>
            <a:miter lim="800000"/>
            <a:headEnd/>
            <a:tailEnd/>
          </a:ln>
          <a:effectLst/>
        </p:spPr>
        <p:txBody>
          <a:bodyPr vert="horz" wrap="square" lIns="94957" tIns="47479" rIns="94957" bIns="47479" numCol="1" anchor="b" anchorCtr="0" compatLnSpc="1">
            <a:prstTxWarp prst="textNoShape">
              <a:avLst/>
            </a:prstTxWarp>
          </a:bodyPr>
          <a:lstStyle>
            <a:lvl1pPr algn="r" defTabSz="949325">
              <a:defRPr sz="1200">
                <a:cs typeface="+mn-cs"/>
              </a:defRPr>
            </a:lvl1pPr>
          </a:lstStyle>
          <a:p>
            <a:pPr>
              <a:defRPr/>
            </a:pPr>
            <a:fld id="{5312E06E-8A9D-4E03-A5FC-18B53F18C2A2}" type="slidenum">
              <a:rPr lang="fi-FI"/>
              <a:pPr>
                <a:defRPr/>
              </a:pPr>
              <a:t>‹#›</a:t>
            </a:fld>
            <a:endParaRPr lang="fi-FI"/>
          </a:p>
        </p:txBody>
      </p:sp>
    </p:spTree>
    <p:extLst>
      <p:ext uri="{BB962C8B-B14F-4D97-AF65-F5344CB8AC3E}">
        <p14:creationId xmlns="" xmlns:p14="http://schemas.microsoft.com/office/powerpoint/2010/main" val="1699104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9688" cy="3838575"/>
          </a:xfrm>
        </p:spPr>
      </p:sp>
      <p:sp>
        <p:nvSpPr>
          <p:cNvPr id="3" name="Notes Placeholder 2"/>
          <p:cNvSpPr>
            <a:spLocks noGrp="1"/>
          </p:cNvSpPr>
          <p:nvPr>
            <p:ph type="body" idx="1"/>
          </p:nvPr>
        </p:nvSpPr>
        <p:spPr/>
        <p:txBody>
          <a:bodyPr/>
          <a:lstStyle/>
          <a:p>
            <a:pPr marL="179115" indent="-179115">
              <a:buFontTx/>
              <a:buChar char="-"/>
            </a:pPr>
            <a:endParaRPr lang="en-US" dirty="0"/>
          </a:p>
        </p:txBody>
      </p:sp>
      <p:sp>
        <p:nvSpPr>
          <p:cNvPr id="4" name="Slide Number Placeholder 3"/>
          <p:cNvSpPr>
            <a:spLocks noGrp="1"/>
          </p:cNvSpPr>
          <p:nvPr>
            <p:ph type="sldNum" sz="quarter" idx="10"/>
          </p:nvPr>
        </p:nvSpPr>
        <p:spPr/>
        <p:txBody>
          <a:bodyPr/>
          <a:lstStyle/>
          <a:p>
            <a:fld id="{371DC12D-9FE5-4BA6-ABFE-8A8454AC42D0}" type="slidenum">
              <a:rPr lang="fi-FI" smtClean="0">
                <a:solidFill>
                  <a:prstClr val="black"/>
                </a:solidFill>
              </a:rPr>
              <a:pPr/>
              <a:t>5</a:t>
            </a:fld>
            <a:endParaRPr lang="fi-FI">
              <a:solidFill>
                <a:prstClr val="black"/>
              </a:solidFill>
            </a:endParaRPr>
          </a:p>
        </p:txBody>
      </p:sp>
    </p:spTree>
    <p:extLst>
      <p:ext uri="{BB962C8B-B14F-4D97-AF65-F5344CB8AC3E}">
        <p14:creationId xmlns:p14="http://schemas.microsoft.com/office/powerpoint/2010/main" xmlns="" val="350255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9688" cy="3838575"/>
          </a:xfrm>
        </p:spPr>
      </p:sp>
      <p:sp>
        <p:nvSpPr>
          <p:cNvPr id="3" name="Notes Placeholder 2"/>
          <p:cNvSpPr>
            <a:spLocks noGrp="1"/>
          </p:cNvSpPr>
          <p:nvPr>
            <p:ph type="body" idx="1"/>
          </p:nvPr>
        </p:nvSpPr>
        <p:spPr/>
        <p:txBody>
          <a:bodyPr/>
          <a:lstStyle/>
          <a:p>
            <a:pPr marL="179133" indent="-179133">
              <a:buFontTx/>
              <a:buChar char="-"/>
            </a:pPr>
            <a:endParaRPr lang="en-US" dirty="0"/>
          </a:p>
        </p:txBody>
      </p:sp>
      <p:sp>
        <p:nvSpPr>
          <p:cNvPr id="4" name="Slide Number Placeholder 3"/>
          <p:cNvSpPr>
            <a:spLocks noGrp="1"/>
          </p:cNvSpPr>
          <p:nvPr>
            <p:ph type="sldNum" sz="quarter" idx="10"/>
          </p:nvPr>
        </p:nvSpPr>
        <p:spPr/>
        <p:txBody>
          <a:bodyPr/>
          <a:lstStyle/>
          <a:p>
            <a:fld id="{371DC12D-9FE5-4BA6-ABFE-8A8454AC42D0}" type="slidenum">
              <a:rPr lang="fi-FI" smtClean="0">
                <a:solidFill>
                  <a:prstClr val="black"/>
                </a:solidFill>
              </a:rPr>
              <a:pPr/>
              <a:t>6</a:t>
            </a:fld>
            <a:endParaRPr lang="fi-FI">
              <a:solidFill>
                <a:prstClr val="black"/>
              </a:solidFill>
            </a:endParaRPr>
          </a:p>
        </p:txBody>
      </p:sp>
    </p:spTree>
    <p:extLst>
      <p:ext uri="{BB962C8B-B14F-4D97-AF65-F5344CB8AC3E}">
        <p14:creationId xmlns="" xmlns:p14="http://schemas.microsoft.com/office/powerpoint/2010/main" val="22634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9688" cy="3838575"/>
          </a:xfrm>
        </p:spPr>
      </p:sp>
      <p:sp>
        <p:nvSpPr>
          <p:cNvPr id="3" name="Notes Placeholder 2"/>
          <p:cNvSpPr>
            <a:spLocks noGrp="1"/>
          </p:cNvSpPr>
          <p:nvPr>
            <p:ph type="body" idx="1"/>
          </p:nvPr>
        </p:nvSpPr>
        <p:spPr/>
        <p:txBody>
          <a:bodyPr/>
          <a:lstStyle/>
          <a:p>
            <a:pPr marL="179133" indent="-179133">
              <a:buFontTx/>
              <a:buChar char="-"/>
            </a:pPr>
            <a:endParaRPr lang="en-US" dirty="0"/>
          </a:p>
        </p:txBody>
      </p:sp>
      <p:sp>
        <p:nvSpPr>
          <p:cNvPr id="4" name="Slide Number Placeholder 3"/>
          <p:cNvSpPr>
            <a:spLocks noGrp="1"/>
          </p:cNvSpPr>
          <p:nvPr>
            <p:ph type="sldNum" sz="quarter" idx="10"/>
          </p:nvPr>
        </p:nvSpPr>
        <p:spPr/>
        <p:txBody>
          <a:bodyPr/>
          <a:lstStyle/>
          <a:p>
            <a:fld id="{371DC12D-9FE5-4BA6-ABFE-8A8454AC42D0}" type="slidenum">
              <a:rPr lang="fi-FI" smtClean="0">
                <a:solidFill>
                  <a:prstClr val="black"/>
                </a:solidFill>
              </a:rPr>
              <a:pPr/>
              <a:t>8</a:t>
            </a:fld>
            <a:endParaRPr lang="fi-FI">
              <a:solidFill>
                <a:prstClr val="black"/>
              </a:solidFill>
            </a:endParaRPr>
          </a:p>
        </p:txBody>
      </p:sp>
    </p:spTree>
    <p:extLst>
      <p:ext uri="{BB962C8B-B14F-4D97-AF65-F5344CB8AC3E}">
        <p14:creationId xmlns="" xmlns:p14="http://schemas.microsoft.com/office/powerpoint/2010/main" val="364717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9688" cy="3838575"/>
          </a:xfrm>
        </p:spPr>
      </p:sp>
      <p:sp>
        <p:nvSpPr>
          <p:cNvPr id="3" name="Notes Placeholder 2"/>
          <p:cNvSpPr>
            <a:spLocks noGrp="1"/>
          </p:cNvSpPr>
          <p:nvPr>
            <p:ph type="body" idx="1"/>
          </p:nvPr>
        </p:nvSpPr>
        <p:spPr/>
        <p:txBody>
          <a:bodyPr/>
          <a:lstStyle/>
          <a:p>
            <a:pPr marL="179133" indent="-179133">
              <a:buFontTx/>
              <a:buChar char="-"/>
            </a:pPr>
            <a:endParaRPr lang="en-US" dirty="0"/>
          </a:p>
        </p:txBody>
      </p:sp>
      <p:sp>
        <p:nvSpPr>
          <p:cNvPr id="4" name="Slide Number Placeholder 3"/>
          <p:cNvSpPr>
            <a:spLocks noGrp="1"/>
          </p:cNvSpPr>
          <p:nvPr>
            <p:ph type="sldNum" sz="quarter" idx="10"/>
          </p:nvPr>
        </p:nvSpPr>
        <p:spPr/>
        <p:txBody>
          <a:bodyPr/>
          <a:lstStyle/>
          <a:p>
            <a:fld id="{371DC12D-9FE5-4BA6-ABFE-8A8454AC42D0}" type="slidenum">
              <a:rPr lang="fi-FI" smtClean="0">
                <a:solidFill>
                  <a:prstClr val="black"/>
                </a:solidFill>
              </a:rPr>
              <a:pPr/>
              <a:t>9</a:t>
            </a:fld>
            <a:endParaRPr lang="fi-FI">
              <a:solidFill>
                <a:prstClr val="black"/>
              </a:solidFill>
            </a:endParaRPr>
          </a:p>
        </p:txBody>
      </p:sp>
    </p:spTree>
    <p:extLst>
      <p:ext uri="{BB962C8B-B14F-4D97-AF65-F5344CB8AC3E}">
        <p14:creationId xmlns="" xmlns:p14="http://schemas.microsoft.com/office/powerpoint/2010/main" val="3251941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9688" cy="3838575"/>
          </a:xfrm>
        </p:spPr>
      </p:sp>
      <p:sp>
        <p:nvSpPr>
          <p:cNvPr id="3" name="Notes Placeholder 2"/>
          <p:cNvSpPr>
            <a:spLocks noGrp="1"/>
          </p:cNvSpPr>
          <p:nvPr>
            <p:ph type="body" idx="1"/>
          </p:nvPr>
        </p:nvSpPr>
        <p:spPr/>
        <p:txBody>
          <a:bodyPr/>
          <a:lstStyle/>
          <a:p>
            <a:pPr marL="179133" indent="-179133">
              <a:buFontTx/>
              <a:buChar char="-"/>
            </a:pPr>
            <a:endParaRPr lang="en-US" dirty="0"/>
          </a:p>
        </p:txBody>
      </p:sp>
      <p:sp>
        <p:nvSpPr>
          <p:cNvPr id="4" name="Slide Number Placeholder 3"/>
          <p:cNvSpPr>
            <a:spLocks noGrp="1"/>
          </p:cNvSpPr>
          <p:nvPr>
            <p:ph type="sldNum" sz="quarter" idx="10"/>
          </p:nvPr>
        </p:nvSpPr>
        <p:spPr/>
        <p:txBody>
          <a:bodyPr/>
          <a:lstStyle/>
          <a:p>
            <a:fld id="{371DC12D-9FE5-4BA6-ABFE-8A8454AC42D0}" type="slidenum">
              <a:rPr lang="fi-FI" smtClean="0">
                <a:solidFill>
                  <a:prstClr val="black"/>
                </a:solidFill>
              </a:rPr>
              <a:pPr/>
              <a:t>10</a:t>
            </a:fld>
            <a:endParaRPr lang="fi-FI">
              <a:solidFill>
                <a:prstClr val="black"/>
              </a:solidFill>
            </a:endParaRPr>
          </a:p>
        </p:txBody>
      </p:sp>
    </p:spTree>
    <p:extLst>
      <p:ext uri="{BB962C8B-B14F-4D97-AF65-F5344CB8AC3E}">
        <p14:creationId xmlns="" xmlns:p14="http://schemas.microsoft.com/office/powerpoint/2010/main" val="189180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766763"/>
            <a:ext cx="5119688" cy="3838575"/>
          </a:xfrm>
        </p:spPr>
      </p:sp>
      <p:sp>
        <p:nvSpPr>
          <p:cNvPr id="3" name="Notes Placeholder 2"/>
          <p:cNvSpPr>
            <a:spLocks noGrp="1"/>
          </p:cNvSpPr>
          <p:nvPr>
            <p:ph type="body" idx="1"/>
          </p:nvPr>
        </p:nvSpPr>
        <p:spPr/>
        <p:txBody>
          <a:bodyPr/>
          <a:lstStyle/>
          <a:p>
            <a:pPr marL="179133" indent="-179133">
              <a:buFontTx/>
              <a:buChar char="-"/>
            </a:pPr>
            <a:endParaRPr lang="en-US" dirty="0"/>
          </a:p>
        </p:txBody>
      </p:sp>
      <p:sp>
        <p:nvSpPr>
          <p:cNvPr id="4" name="Slide Number Placeholder 3"/>
          <p:cNvSpPr>
            <a:spLocks noGrp="1"/>
          </p:cNvSpPr>
          <p:nvPr>
            <p:ph type="sldNum" sz="quarter" idx="10"/>
          </p:nvPr>
        </p:nvSpPr>
        <p:spPr/>
        <p:txBody>
          <a:bodyPr/>
          <a:lstStyle/>
          <a:p>
            <a:fld id="{371DC12D-9FE5-4BA6-ABFE-8A8454AC42D0}" type="slidenum">
              <a:rPr lang="fi-FI" smtClean="0">
                <a:solidFill>
                  <a:prstClr val="black"/>
                </a:solidFill>
              </a:rPr>
              <a:pPr/>
              <a:t>11</a:t>
            </a:fld>
            <a:endParaRPr lang="fi-FI">
              <a:solidFill>
                <a:prstClr val="black"/>
              </a:solidFill>
            </a:endParaRPr>
          </a:p>
        </p:txBody>
      </p:sp>
    </p:spTree>
    <p:extLst>
      <p:ext uri="{BB962C8B-B14F-4D97-AF65-F5344CB8AC3E}">
        <p14:creationId xmlns="" xmlns:p14="http://schemas.microsoft.com/office/powerpoint/2010/main" val="3240172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6763"/>
            <a:ext cx="5116512" cy="3838575"/>
          </a:xfrm>
        </p:spPr>
      </p:sp>
      <p:sp>
        <p:nvSpPr>
          <p:cNvPr id="3" name="Notes Placeholder 2"/>
          <p:cNvSpPr>
            <a:spLocks noGrp="1"/>
          </p:cNvSpPr>
          <p:nvPr>
            <p:ph type="body" idx="1"/>
          </p:nvPr>
        </p:nvSpPr>
        <p:spPr/>
        <p:txBody>
          <a:bodyPr/>
          <a:lstStyle/>
          <a:p>
            <a:pPr marL="177736" indent="-177736">
              <a:buFontTx/>
              <a:buChar char="-"/>
            </a:pPr>
            <a:endParaRPr lang="en-US" dirty="0"/>
          </a:p>
        </p:txBody>
      </p:sp>
      <p:sp>
        <p:nvSpPr>
          <p:cNvPr id="4" name="Slide Number Placeholder 3"/>
          <p:cNvSpPr>
            <a:spLocks noGrp="1"/>
          </p:cNvSpPr>
          <p:nvPr>
            <p:ph type="sldNum" sz="quarter" idx="10"/>
          </p:nvPr>
        </p:nvSpPr>
        <p:spPr/>
        <p:txBody>
          <a:bodyPr/>
          <a:lstStyle/>
          <a:p>
            <a:fld id="{371DC12D-9FE5-4BA6-ABFE-8A8454AC42D0}" type="slidenum">
              <a:rPr lang="fi-FI" smtClean="0">
                <a:solidFill>
                  <a:prstClr val="black"/>
                </a:solidFill>
              </a:rPr>
              <a:pPr/>
              <a:t>12</a:t>
            </a:fld>
            <a:endParaRPr lang="fi-FI">
              <a:solidFill>
                <a:prstClr val="black"/>
              </a:solidFill>
            </a:endParaRPr>
          </a:p>
        </p:txBody>
      </p:sp>
    </p:spTree>
    <p:extLst>
      <p:ext uri="{BB962C8B-B14F-4D97-AF65-F5344CB8AC3E}">
        <p14:creationId xmlns="" xmlns:p14="http://schemas.microsoft.com/office/powerpoint/2010/main" val="972742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dia_sininen">
    <p:spTree>
      <p:nvGrpSpPr>
        <p:cNvPr id="1" name=""/>
        <p:cNvGrpSpPr/>
        <p:nvPr/>
      </p:nvGrpSpPr>
      <p:grpSpPr>
        <a:xfrm>
          <a:off x="0" y="0"/>
          <a:ext cx="0" cy="0"/>
          <a:chOff x="0" y="0"/>
          <a:chExt cx="0" cy="0"/>
        </a:xfrm>
      </p:grpSpPr>
      <p:sp>
        <p:nvSpPr>
          <p:cNvPr id="10" name="Rektangel 9"/>
          <p:cNvSpPr/>
          <p:nvPr userDrawn="1"/>
        </p:nvSpPr>
        <p:spPr>
          <a:xfrm>
            <a:off x="0" y="981075"/>
            <a:ext cx="9144000" cy="5876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1" name="Bildobjekt 9" descr="logon_sipuli2_vit.png"/>
          <p:cNvPicPr>
            <a:picLocks noChangeAspect="1"/>
          </p:cNvPicPr>
          <p:nvPr userDrawn="1"/>
        </p:nvPicPr>
        <p:blipFill>
          <a:blip r:embed="rId2" cstate="print"/>
          <a:srcRect l="504" r="57983"/>
          <a:stretch>
            <a:fillRect/>
          </a:stretch>
        </p:blipFill>
        <p:spPr bwMode="auto">
          <a:xfrm>
            <a:off x="7292718" y="1556792"/>
            <a:ext cx="1851282" cy="4727352"/>
          </a:xfrm>
          <a:prstGeom prst="rect">
            <a:avLst/>
          </a:prstGeom>
          <a:noFill/>
          <a:ln w="9525">
            <a:noFill/>
            <a:miter lim="800000"/>
            <a:headEnd/>
            <a:tailEnd/>
          </a:ln>
        </p:spPr>
      </p:pic>
      <p:sp>
        <p:nvSpPr>
          <p:cNvPr id="6" name="Otsikko 6"/>
          <p:cNvSpPr>
            <a:spLocks noGrp="1"/>
          </p:cNvSpPr>
          <p:nvPr>
            <p:ph type="title"/>
          </p:nvPr>
        </p:nvSpPr>
        <p:spPr>
          <a:xfrm>
            <a:off x="899592" y="2924944"/>
            <a:ext cx="5976664" cy="1656184"/>
          </a:xfrm>
          <a:prstGeom prst="rect">
            <a:avLst/>
          </a:prstGeom>
        </p:spPr>
        <p:txBody>
          <a:bodyPr/>
          <a:lstStyle>
            <a:lvl1pPr algn="ctr">
              <a:defRPr sz="3600" baseline="0">
                <a:solidFill>
                  <a:schemeClr val="bg1"/>
                </a:solidFill>
              </a:defRPr>
            </a:lvl1pPr>
          </a:lstStyle>
          <a:p>
            <a:r>
              <a:rPr lang="fi-FI" noProof="0" smtClean="0"/>
              <a:t>Muokkaa perustyyl. napsautt.</a:t>
            </a:r>
            <a:endParaRPr lang="fi-FI" noProof="0"/>
          </a:p>
        </p:txBody>
      </p:sp>
      <p:sp>
        <p:nvSpPr>
          <p:cNvPr id="7" name="Tekstin paikkamerkki 16"/>
          <p:cNvSpPr>
            <a:spLocks noGrp="1"/>
          </p:cNvSpPr>
          <p:nvPr>
            <p:ph type="body" sz="quarter" idx="10"/>
          </p:nvPr>
        </p:nvSpPr>
        <p:spPr>
          <a:xfrm>
            <a:off x="899592" y="4581128"/>
            <a:ext cx="5976664" cy="1440160"/>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smtClean="0"/>
              <a:t>Muokkaa tekstin perustyylejä napsauttamalla</a:t>
            </a:r>
          </a:p>
        </p:txBody>
      </p:sp>
      <p:sp>
        <p:nvSpPr>
          <p:cNvPr id="8" name="Platshållare för datum 3"/>
          <p:cNvSpPr>
            <a:spLocks noGrp="1"/>
          </p:cNvSpPr>
          <p:nvPr>
            <p:ph type="dt" sz="half" idx="13"/>
          </p:nvPr>
        </p:nvSpPr>
        <p:spPr>
          <a:xfrm>
            <a:off x="3419872" y="6381328"/>
            <a:ext cx="936104" cy="360040"/>
          </a:xfrm>
        </p:spPr>
        <p:txBody>
          <a:bodyPr/>
          <a:lstStyle>
            <a:lvl1pPr algn="ctr">
              <a:defRPr>
                <a:solidFill>
                  <a:schemeClr val="bg1"/>
                </a:solidFill>
              </a:defRPr>
            </a:lvl1pPr>
          </a:lstStyle>
          <a:p>
            <a:endParaRPr lang="fi-FI" dirty="0"/>
          </a:p>
        </p:txBody>
      </p:sp>
      <p:sp>
        <p:nvSpPr>
          <p:cNvPr id="9" name="Platshållare för sidfot 4"/>
          <p:cNvSpPr>
            <a:spLocks noGrp="1"/>
          </p:cNvSpPr>
          <p:nvPr>
            <p:ph type="ftr" sz="quarter" idx="14"/>
          </p:nvPr>
        </p:nvSpPr>
        <p:spPr>
          <a:xfrm>
            <a:off x="899592" y="6021288"/>
            <a:ext cx="6048672" cy="360040"/>
          </a:xfrm>
        </p:spPr>
        <p:txBody>
          <a:bodyPr/>
          <a:lstStyle>
            <a:lvl1pPr algn="ctr">
              <a:defRPr>
                <a:solidFill>
                  <a:schemeClr val="bg1"/>
                </a:solidFill>
              </a:defRPr>
            </a:lvl1pPr>
          </a:lstStyle>
          <a:p>
            <a:r>
              <a:rPr lang="fi-FI" smtClean="0"/>
              <a:t>UUD ELY, Vesa Lipponen</a:t>
            </a:r>
            <a:endParaRPr lang="fi-FI"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vihreä">
    <p:spTree>
      <p:nvGrpSpPr>
        <p:cNvPr id="1" name=""/>
        <p:cNvGrpSpPr/>
        <p:nvPr/>
      </p:nvGrpSpPr>
      <p:grpSpPr>
        <a:xfrm>
          <a:off x="0" y="0"/>
          <a:ext cx="0" cy="0"/>
          <a:chOff x="0" y="0"/>
          <a:chExt cx="0" cy="0"/>
        </a:xfrm>
      </p:grpSpPr>
      <p:sp>
        <p:nvSpPr>
          <p:cNvPr id="11" name="Rektangel 10"/>
          <p:cNvSpPr/>
          <p:nvPr/>
        </p:nvSpPr>
        <p:spPr>
          <a:xfrm>
            <a:off x="8100392" y="0"/>
            <a:ext cx="10436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2" name="Bildobjekt 5" descr="logon_sipuli2_vit.png"/>
          <p:cNvPicPr>
            <a:picLocks noChangeAspect="1"/>
          </p:cNvPicPr>
          <p:nvPr/>
        </p:nvPicPr>
        <p:blipFill>
          <a:blip r:embed="rId2" cstate="print"/>
          <a:srcRect l="33112" r="34585"/>
          <a:stretch>
            <a:fillRect/>
          </a:stretch>
        </p:blipFill>
        <p:spPr bwMode="auto">
          <a:xfrm>
            <a:off x="8100392" y="3319463"/>
            <a:ext cx="1043608" cy="3422650"/>
          </a:xfrm>
          <a:prstGeom prst="rect">
            <a:avLst/>
          </a:prstGeom>
          <a:noFill/>
          <a:ln w="9525">
            <a:noFill/>
            <a:miter lim="800000"/>
            <a:headEnd/>
            <a:tailEnd/>
          </a:ln>
        </p:spPr>
      </p:pic>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00342" y="6381328"/>
            <a:ext cx="400050" cy="360040"/>
          </a:xfrm>
        </p:spPr>
        <p:txBody>
          <a:bodyPr/>
          <a:lstStyle>
            <a:lvl1pPr>
              <a:defRPr/>
            </a:lvl1pPr>
          </a:lstStyle>
          <a:p>
            <a:pPr>
              <a:defRPr/>
            </a:pPr>
            <a:fld id="{D3C89A02-2183-4EC2-9978-996C81F899C4}" type="slidenum">
              <a:rPr lang="fi-FI"/>
              <a:pPr>
                <a:defRPr/>
              </a:pPr>
              <a:t>‹#›</a:t>
            </a:fld>
            <a:endParaRPr lang="fi-FI" dirty="0"/>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smtClean="0"/>
              <a:t>UUD ELY, Vesa Lipponen</a:t>
            </a:r>
            <a:endParaRPr lang="fi-FI"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oranssi">
    <p:spTree>
      <p:nvGrpSpPr>
        <p:cNvPr id="1" name=""/>
        <p:cNvGrpSpPr/>
        <p:nvPr/>
      </p:nvGrpSpPr>
      <p:grpSpPr>
        <a:xfrm>
          <a:off x="0" y="0"/>
          <a:ext cx="0" cy="0"/>
          <a:chOff x="0" y="0"/>
          <a:chExt cx="0" cy="0"/>
        </a:xfrm>
      </p:grpSpPr>
      <p:sp>
        <p:nvSpPr>
          <p:cNvPr id="11" name="Rektangel 10"/>
          <p:cNvSpPr/>
          <p:nvPr/>
        </p:nvSpPr>
        <p:spPr>
          <a:xfrm>
            <a:off x="8100392" y="0"/>
            <a:ext cx="104360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2" name="Bildobjekt 5" descr="logon_sipuli2_vit.png"/>
          <p:cNvPicPr>
            <a:picLocks noChangeAspect="1"/>
          </p:cNvPicPr>
          <p:nvPr/>
        </p:nvPicPr>
        <p:blipFill>
          <a:blip r:embed="rId2" cstate="print"/>
          <a:srcRect l="33112" r="34585"/>
          <a:stretch>
            <a:fillRect/>
          </a:stretch>
        </p:blipFill>
        <p:spPr bwMode="auto">
          <a:xfrm>
            <a:off x="8100392" y="3319463"/>
            <a:ext cx="1043608" cy="3422650"/>
          </a:xfrm>
          <a:prstGeom prst="rect">
            <a:avLst/>
          </a:prstGeom>
          <a:noFill/>
          <a:ln w="9525">
            <a:noFill/>
            <a:miter lim="800000"/>
            <a:headEnd/>
            <a:tailEnd/>
          </a:ln>
        </p:spPr>
      </p:pic>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00342" y="6381328"/>
            <a:ext cx="400050" cy="360040"/>
          </a:xfrm>
        </p:spPr>
        <p:txBody>
          <a:bodyPr/>
          <a:lstStyle>
            <a:lvl1pPr>
              <a:defRPr/>
            </a:lvl1pPr>
          </a:lstStyle>
          <a:p>
            <a:pPr>
              <a:defRPr/>
            </a:pPr>
            <a:fld id="{D3C89A02-2183-4EC2-9978-996C81F899C4}" type="slidenum">
              <a:rPr lang="fi-FI"/>
              <a:pPr>
                <a:defRPr/>
              </a:pPr>
              <a:t>‹#›</a:t>
            </a:fld>
            <a:endParaRPr lang="fi-FI" dirty="0"/>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smtClean="0"/>
              <a:t>UUD ELY, Vesa Lipponen</a:t>
            </a:r>
            <a:endParaRPr lang="fi-FI"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sininen">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626469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26469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40352" y="6381328"/>
            <a:ext cx="400050" cy="360040"/>
          </a:xfrm>
        </p:spPr>
        <p:txBody>
          <a:bodyPr/>
          <a:lstStyle>
            <a:lvl1pPr>
              <a:defRPr/>
            </a:lvl1pPr>
          </a:lstStyle>
          <a:p>
            <a:pPr>
              <a:defRPr/>
            </a:pPr>
            <a:fld id="{D3C89A02-2183-4EC2-9978-996C81F899C4}" type="slidenum">
              <a:rPr lang="fi-FI"/>
              <a:pPr>
                <a:defRPr/>
              </a:pPr>
              <a:t>‹#›</a:t>
            </a:fld>
            <a:endParaRPr lang="fi-FI" dirty="0"/>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smtClean="0"/>
              <a:t>UUD ELY, Vesa Lipponen</a:t>
            </a:r>
            <a:endParaRPr lang="fi-FI" dirty="0"/>
          </a:p>
        </p:txBody>
      </p:sp>
      <p:pic>
        <p:nvPicPr>
          <p:cNvPr id="8" name="Kuva 7" descr="sipuli_blue_osa.png"/>
          <p:cNvPicPr>
            <a:picLocks noChangeAspect="1"/>
          </p:cNvPicPr>
          <p:nvPr userDrawn="1"/>
        </p:nvPicPr>
        <p:blipFill>
          <a:blip r:embed="rId2" cstate="print"/>
          <a:stretch>
            <a:fillRect/>
          </a:stretch>
        </p:blipFill>
        <p:spPr>
          <a:xfrm>
            <a:off x="7853359" y="3933056"/>
            <a:ext cx="1290641" cy="2924944"/>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vihreä">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626469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26469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40352" y="6381328"/>
            <a:ext cx="400050" cy="360040"/>
          </a:xfrm>
        </p:spPr>
        <p:txBody>
          <a:bodyPr/>
          <a:lstStyle>
            <a:lvl1pPr>
              <a:defRPr/>
            </a:lvl1pPr>
          </a:lstStyle>
          <a:p>
            <a:pPr>
              <a:defRPr/>
            </a:pPr>
            <a:fld id="{D3C89A02-2183-4EC2-9978-996C81F899C4}" type="slidenum">
              <a:rPr lang="fi-FI"/>
              <a:pPr>
                <a:defRPr/>
              </a:pPr>
              <a:t>‹#›</a:t>
            </a:fld>
            <a:endParaRPr lang="fi-FI" dirty="0"/>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smtClean="0"/>
              <a:t>UUD ELY, Vesa Lipponen</a:t>
            </a:r>
            <a:endParaRPr lang="fi-FI" dirty="0"/>
          </a:p>
        </p:txBody>
      </p:sp>
      <p:pic>
        <p:nvPicPr>
          <p:cNvPr id="11" name="Kuva 10" descr="sipuli_green_osa.png"/>
          <p:cNvPicPr>
            <a:picLocks noChangeAspect="1"/>
          </p:cNvPicPr>
          <p:nvPr userDrawn="1"/>
        </p:nvPicPr>
        <p:blipFill>
          <a:blip r:embed="rId2" cstate="print"/>
          <a:stretch>
            <a:fillRect/>
          </a:stretch>
        </p:blipFill>
        <p:spPr>
          <a:xfrm>
            <a:off x="7873505" y="3971239"/>
            <a:ext cx="1270495" cy="2879287"/>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oranssi">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626469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26469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40352" y="6381328"/>
            <a:ext cx="400050" cy="360040"/>
          </a:xfrm>
        </p:spPr>
        <p:txBody>
          <a:bodyPr/>
          <a:lstStyle>
            <a:lvl1pPr>
              <a:defRPr/>
            </a:lvl1pPr>
          </a:lstStyle>
          <a:p>
            <a:pPr>
              <a:defRPr/>
            </a:pPr>
            <a:fld id="{D3C89A02-2183-4EC2-9978-996C81F899C4}" type="slidenum">
              <a:rPr lang="fi-FI"/>
              <a:pPr>
                <a:defRPr/>
              </a:pPr>
              <a:t>‹#›</a:t>
            </a:fld>
            <a:endParaRPr lang="fi-FI" dirty="0"/>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smtClean="0"/>
              <a:t>UUD ELY, Vesa Lipponen</a:t>
            </a:r>
            <a:endParaRPr lang="fi-FI" dirty="0"/>
          </a:p>
        </p:txBody>
      </p:sp>
      <p:pic>
        <p:nvPicPr>
          <p:cNvPr id="8" name="Kuva 7" descr="sipuli_orange_osa.png"/>
          <p:cNvPicPr>
            <a:picLocks noChangeAspect="1"/>
          </p:cNvPicPr>
          <p:nvPr userDrawn="1"/>
        </p:nvPicPr>
        <p:blipFill>
          <a:blip r:embed="rId2" cstate="print"/>
          <a:stretch>
            <a:fillRect/>
          </a:stretch>
        </p:blipFill>
        <p:spPr>
          <a:xfrm>
            <a:off x="7860266" y="3948708"/>
            <a:ext cx="1283734" cy="290929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Otsikko ja sisältö kuvalla">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590465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590465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p:txBody>
          <a:bodyPr/>
          <a:lstStyle>
            <a:lvl1pPr>
              <a:defRPr/>
            </a:lvl1pPr>
          </a:lstStyle>
          <a:p>
            <a:pPr>
              <a:defRPr/>
            </a:pPr>
            <a:fld id="{D3C89A02-2183-4EC2-9978-996C81F899C4}" type="slidenum">
              <a:rPr lang="fi-FI"/>
              <a:pPr>
                <a:defRPr/>
              </a:pPr>
              <a:t>‹#›</a:t>
            </a:fld>
            <a:endParaRPr lang="fi-FI" dirty="0"/>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smtClean="0"/>
              <a:t>UUD ELY, Vesa Lipponen</a:t>
            </a:r>
            <a:endParaRPr lang="fi-FI" dirty="0"/>
          </a:p>
        </p:txBody>
      </p:sp>
      <p:sp>
        <p:nvSpPr>
          <p:cNvPr id="11" name="Platshållare för bild 2"/>
          <p:cNvSpPr>
            <a:spLocks noGrp="1"/>
          </p:cNvSpPr>
          <p:nvPr>
            <p:ph type="pic" idx="1"/>
          </p:nvPr>
        </p:nvSpPr>
        <p:spPr>
          <a:xfrm>
            <a:off x="7056784" y="0"/>
            <a:ext cx="205172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4_Otsikko ja kuva">
    <p:spTree>
      <p:nvGrpSpPr>
        <p:cNvPr id="1" name=""/>
        <p:cNvGrpSpPr/>
        <p:nvPr/>
      </p:nvGrpSpPr>
      <p:grpSpPr>
        <a:xfrm>
          <a:off x="0" y="0"/>
          <a:ext cx="0" cy="0"/>
          <a:chOff x="0" y="0"/>
          <a:chExt cx="0" cy="0"/>
        </a:xfrm>
      </p:grpSpPr>
      <p:sp>
        <p:nvSpPr>
          <p:cNvPr id="2" name="Rubrik 1"/>
          <p:cNvSpPr>
            <a:spLocks noGrp="1"/>
          </p:cNvSpPr>
          <p:nvPr>
            <p:ph type="title"/>
          </p:nvPr>
        </p:nvSpPr>
        <p:spPr>
          <a:xfrm>
            <a:off x="971600" y="4947046"/>
            <a:ext cx="6480720" cy="498178"/>
          </a:xfrm>
          <a:prstGeom prst="rect">
            <a:avLst/>
          </a:prstGeom>
        </p:spPr>
        <p:txBody>
          <a:bodyPr anchor="b"/>
          <a:lstStyle>
            <a:lvl1pPr algn="l">
              <a:defRPr sz="2200" b="0">
                <a:solidFill>
                  <a:schemeClr val="tx1"/>
                </a:solidFill>
              </a:defRPr>
            </a:lvl1pPr>
          </a:lstStyle>
          <a:p>
            <a:r>
              <a:rPr lang="fi-FI" smtClean="0"/>
              <a:t>Muokkaa perustyyl. napsautt.</a:t>
            </a:r>
            <a:endParaRPr lang="fi-FI" dirty="0"/>
          </a:p>
        </p:txBody>
      </p:sp>
      <p:sp>
        <p:nvSpPr>
          <p:cNvPr id="3" name="Platshållare för bild 2"/>
          <p:cNvSpPr>
            <a:spLocks noGrp="1"/>
          </p:cNvSpPr>
          <p:nvPr>
            <p:ph type="pic" idx="1"/>
          </p:nvPr>
        </p:nvSpPr>
        <p:spPr>
          <a:xfrm>
            <a:off x="971600" y="1268760"/>
            <a:ext cx="6480720" cy="3600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Platshållare för text 3"/>
          <p:cNvSpPr>
            <a:spLocks noGrp="1"/>
          </p:cNvSpPr>
          <p:nvPr>
            <p:ph type="body" sz="half" idx="2"/>
          </p:nvPr>
        </p:nvSpPr>
        <p:spPr>
          <a:xfrm>
            <a:off x="971600" y="5511354"/>
            <a:ext cx="648072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6" name="Platshållare för sidfot 5"/>
          <p:cNvSpPr>
            <a:spLocks noGrp="1"/>
          </p:cNvSpPr>
          <p:nvPr>
            <p:ph type="ftr" sz="quarter" idx="11"/>
          </p:nvPr>
        </p:nvSpPr>
        <p:spPr/>
        <p:txBody>
          <a:bodyPr/>
          <a:lstStyle/>
          <a:p>
            <a:r>
              <a:rPr lang="fi-FI" smtClean="0"/>
              <a:t>UUD ELY, Vesa Lipponen</a:t>
            </a:r>
            <a:endParaRPr lang="fi-FI"/>
          </a:p>
        </p:txBody>
      </p:sp>
      <p:sp>
        <p:nvSpPr>
          <p:cNvPr id="7" name="Platshållare för bildnummer 6"/>
          <p:cNvSpPr>
            <a:spLocks noGrp="1"/>
          </p:cNvSpPr>
          <p:nvPr>
            <p:ph type="sldNum" sz="quarter" idx="12"/>
          </p:nvPr>
        </p:nvSpPr>
        <p:spPr>
          <a:xfrm>
            <a:off x="7740352" y="6381328"/>
            <a:ext cx="400050" cy="360040"/>
          </a:xfrm>
        </p:spPr>
        <p:txBody>
          <a:bodyPr/>
          <a:lstStyle/>
          <a:p>
            <a:fld id="{4644F606-9E59-44A4-9C1B-318877967A10}" type="slidenum">
              <a:rPr lang="fi-FI" smtClean="0"/>
              <a:pPr/>
              <a:t>‹#›</a:t>
            </a:fld>
            <a:endParaRPr lang="fi-F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 kuv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251520" y="260648"/>
            <a:ext cx="8640960" cy="53285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Platshållare för text 3"/>
          <p:cNvSpPr>
            <a:spLocks noGrp="1"/>
          </p:cNvSpPr>
          <p:nvPr>
            <p:ph type="body" sz="half" idx="2"/>
          </p:nvPr>
        </p:nvSpPr>
        <p:spPr>
          <a:xfrm>
            <a:off x="251520" y="5661248"/>
            <a:ext cx="864096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6" name="Platshållare för sidfot 5"/>
          <p:cNvSpPr>
            <a:spLocks noGrp="1"/>
          </p:cNvSpPr>
          <p:nvPr>
            <p:ph type="ftr" sz="quarter" idx="11"/>
          </p:nvPr>
        </p:nvSpPr>
        <p:spPr/>
        <p:txBody>
          <a:bodyPr/>
          <a:lstStyle/>
          <a:p>
            <a:r>
              <a:rPr lang="fi-FI" smtClean="0"/>
              <a:t>UUD ELY, Vesa Lipponen</a:t>
            </a:r>
            <a:endParaRPr lang="fi-FI" dirty="0"/>
          </a:p>
        </p:txBody>
      </p:sp>
      <p:sp>
        <p:nvSpPr>
          <p:cNvPr id="7" name="Platshållare för bildnummer 6"/>
          <p:cNvSpPr>
            <a:spLocks noGrp="1"/>
          </p:cNvSpPr>
          <p:nvPr>
            <p:ph type="sldNum" sz="quarter" idx="12"/>
          </p:nvPr>
        </p:nvSpPr>
        <p:spPr>
          <a:xfrm>
            <a:off x="7740352" y="6381328"/>
            <a:ext cx="400050" cy="360040"/>
          </a:xfrm>
        </p:spPr>
        <p:txBody>
          <a:bodyPr/>
          <a:lstStyle/>
          <a:p>
            <a:fld id="{4644F606-9E59-44A4-9C1B-318877967A10}" type="slidenum">
              <a:rPr lang="fi-FI" smtClean="0"/>
              <a:pPr/>
              <a:t>‹#›</a:t>
            </a:fld>
            <a:endParaRPr lang="fi-F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 otsikko ja sisältölokero">
    <p:spTree>
      <p:nvGrpSpPr>
        <p:cNvPr id="1" name=""/>
        <p:cNvGrpSpPr/>
        <p:nvPr/>
      </p:nvGrpSpPr>
      <p:grpSpPr>
        <a:xfrm>
          <a:off x="0" y="0"/>
          <a:ext cx="0" cy="0"/>
          <a:chOff x="0" y="0"/>
          <a:chExt cx="0" cy="0"/>
        </a:xfrm>
      </p:grpSpPr>
      <p:sp>
        <p:nvSpPr>
          <p:cNvPr id="2" name="Rubrik 1"/>
          <p:cNvSpPr>
            <a:spLocks noGrp="1"/>
          </p:cNvSpPr>
          <p:nvPr>
            <p:ph type="title"/>
          </p:nvPr>
        </p:nvSpPr>
        <p:spPr>
          <a:xfrm>
            <a:off x="251520" y="1268760"/>
            <a:ext cx="8352928" cy="1143000"/>
          </a:xfrm>
          <a:prstGeom prst="rect">
            <a:avLst/>
          </a:prstGeom>
        </p:spPr>
        <p:txBody>
          <a:bodyPr/>
          <a:lstStyle>
            <a:lvl1pPr>
              <a:defRPr sz="3000">
                <a:solidFill>
                  <a:schemeClr val="tx1"/>
                </a:solidFill>
              </a:defRPr>
            </a:lvl1pPr>
          </a:lstStyle>
          <a:p>
            <a:r>
              <a:rPr lang="fi-FI" smtClean="0"/>
              <a:t>Muokkaa perustyyl. napsautt.</a:t>
            </a:r>
            <a:endParaRPr lang="fi-FI" dirty="0"/>
          </a:p>
        </p:txBody>
      </p:sp>
      <p:sp>
        <p:nvSpPr>
          <p:cNvPr id="3" name="Platshållare för innehåll 2"/>
          <p:cNvSpPr>
            <a:spLocks noGrp="1"/>
          </p:cNvSpPr>
          <p:nvPr>
            <p:ph idx="1"/>
          </p:nvPr>
        </p:nvSpPr>
        <p:spPr>
          <a:xfrm>
            <a:off x="251520" y="2564904"/>
            <a:ext cx="8373616" cy="3268960"/>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buClr>
                <a:schemeClr val="accent6"/>
              </a:buClr>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5" name="Platshållare för sidfot 4"/>
          <p:cNvSpPr>
            <a:spLocks noGrp="1"/>
          </p:cNvSpPr>
          <p:nvPr>
            <p:ph type="ftr" sz="quarter" idx="11"/>
          </p:nvPr>
        </p:nvSpPr>
        <p:spPr>
          <a:xfrm>
            <a:off x="251520" y="6357938"/>
            <a:ext cx="6357937" cy="365125"/>
          </a:xfrm>
        </p:spPr>
        <p:txBody>
          <a:bodyPr/>
          <a:lstStyle/>
          <a:p>
            <a:r>
              <a:rPr lang="fi-FI" smtClean="0"/>
              <a:t>UUD ELY, Vesa Lipponen</a:t>
            </a:r>
            <a:endParaRPr lang="fi-FI" dirty="0"/>
          </a:p>
        </p:txBody>
      </p:sp>
      <p:sp>
        <p:nvSpPr>
          <p:cNvPr id="6" name="Platshållare för bildnummer 5"/>
          <p:cNvSpPr>
            <a:spLocks noGrp="1"/>
          </p:cNvSpPr>
          <p:nvPr>
            <p:ph type="sldNum" sz="quarter" idx="12"/>
          </p:nvPr>
        </p:nvSpPr>
        <p:spPr>
          <a:xfrm>
            <a:off x="7772350" y="6381328"/>
            <a:ext cx="400050" cy="360040"/>
          </a:xfrm>
        </p:spPr>
        <p:txBody>
          <a:bodyPr/>
          <a:lstStyle/>
          <a:p>
            <a:fld id="{4644F606-9E59-44A4-9C1B-318877967A10}" type="slidenum">
              <a:rPr lang="fi-FI" smtClean="0"/>
              <a:pPr/>
              <a:t>‹#›</a:t>
            </a:fld>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5_ Otsikko ja kaksi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0" y="980728"/>
            <a:ext cx="8568952" cy="1008112"/>
          </a:xfrm>
          <a:prstGeom prst="rect">
            <a:avLst/>
          </a:prstGeom>
        </p:spPr>
        <p:txBody>
          <a:bodyPr/>
          <a:lstStyle>
            <a:lvl1pPr>
              <a:defRPr sz="3000">
                <a:solidFill>
                  <a:schemeClr val="tx1"/>
                </a:solidFill>
              </a:defRPr>
            </a:lvl1pPr>
          </a:lstStyle>
          <a:p>
            <a:r>
              <a:rPr lang="fi-FI" smtClean="0"/>
              <a:t>Muokkaa perustyyl. napsautt.</a:t>
            </a:r>
            <a:endParaRPr lang="fi-FI" dirty="0"/>
          </a:p>
        </p:txBody>
      </p:sp>
      <p:sp>
        <p:nvSpPr>
          <p:cNvPr id="3" name="Platshållare för innehåll 2"/>
          <p:cNvSpPr>
            <a:spLocks noGrp="1"/>
          </p:cNvSpPr>
          <p:nvPr>
            <p:ph sz="half" idx="1"/>
          </p:nvPr>
        </p:nvSpPr>
        <p:spPr>
          <a:xfrm>
            <a:off x="251520" y="1988841"/>
            <a:ext cx="4254624" cy="4320480"/>
          </a:xfrm>
          <a:prstGeom prst="rect">
            <a:avLst/>
          </a:prstGeom>
        </p:spPr>
        <p:txBody>
          <a:bodyPr/>
          <a:lstStyle>
            <a:lvl1pPr>
              <a:buClr>
                <a:schemeClr val="accent6"/>
              </a:buClr>
              <a:buFont typeface="Wingdings" pitchFamily="2" charset="2"/>
              <a:buChar char="§"/>
              <a:defRPr sz="2200"/>
            </a:lvl1pPr>
            <a:lvl2pPr>
              <a:defRPr sz="2200"/>
            </a:lvl2pPr>
            <a:lvl3pPr>
              <a:buClr>
                <a:schemeClr val="accent6"/>
              </a:buClr>
              <a:defRPr sz="18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4" name="Platshållare för innehåll 3"/>
          <p:cNvSpPr>
            <a:spLocks noGrp="1"/>
          </p:cNvSpPr>
          <p:nvPr>
            <p:ph sz="half" idx="2"/>
          </p:nvPr>
        </p:nvSpPr>
        <p:spPr>
          <a:xfrm>
            <a:off x="4572000" y="1988841"/>
            <a:ext cx="4248472" cy="4320480"/>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sv-SE" dirty="0" smtClean="0"/>
          </a:p>
        </p:txBody>
      </p:sp>
      <p:sp>
        <p:nvSpPr>
          <p:cNvPr id="6" name="Platshållare för sidfot 5"/>
          <p:cNvSpPr>
            <a:spLocks noGrp="1"/>
          </p:cNvSpPr>
          <p:nvPr>
            <p:ph type="ftr" sz="quarter" idx="11"/>
          </p:nvPr>
        </p:nvSpPr>
        <p:spPr/>
        <p:txBody>
          <a:bodyPr/>
          <a:lstStyle/>
          <a:p>
            <a:r>
              <a:rPr lang="fi-FI" smtClean="0"/>
              <a:t>UUD ELY, Vesa Lipponen</a:t>
            </a:r>
            <a:endParaRPr lang="fi-FI"/>
          </a:p>
        </p:txBody>
      </p:sp>
      <p:sp>
        <p:nvSpPr>
          <p:cNvPr id="7" name="Platshållare för bildnummer 6"/>
          <p:cNvSpPr>
            <a:spLocks noGrp="1"/>
          </p:cNvSpPr>
          <p:nvPr>
            <p:ph type="sldNum" sz="quarter" idx="12"/>
          </p:nvPr>
        </p:nvSpPr>
        <p:spPr>
          <a:xfrm>
            <a:off x="7772350" y="6381328"/>
            <a:ext cx="400050" cy="360040"/>
          </a:xfrm>
        </p:spPr>
        <p:txBody>
          <a:bodyPr/>
          <a:lstStyle/>
          <a:p>
            <a:fld id="{4644F606-9E59-44A4-9C1B-318877967A10}"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oitusdia_vihreä">
    <p:spTree>
      <p:nvGrpSpPr>
        <p:cNvPr id="1" name=""/>
        <p:cNvGrpSpPr/>
        <p:nvPr/>
      </p:nvGrpSpPr>
      <p:grpSpPr>
        <a:xfrm>
          <a:off x="0" y="0"/>
          <a:ext cx="0" cy="0"/>
          <a:chOff x="0" y="0"/>
          <a:chExt cx="0" cy="0"/>
        </a:xfrm>
      </p:grpSpPr>
      <p:sp>
        <p:nvSpPr>
          <p:cNvPr id="10" name="Rektangel 9"/>
          <p:cNvSpPr/>
          <p:nvPr userDrawn="1"/>
        </p:nvSpPr>
        <p:spPr>
          <a:xfrm>
            <a:off x="0" y="981075"/>
            <a:ext cx="9144000" cy="5876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1" name="Bildobjekt 9" descr="logon_sipuli2_vit.png"/>
          <p:cNvPicPr>
            <a:picLocks noChangeAspect="1"/>
          </p:cNvPicPr>
          <p:nvPr userDrawn="1"/>
        </p:nvPicPr>
        <p:blipFill>
          <a:blip r:embed="rId2" cstate="print"/>
          <a:srcRect l="504" r="57983"/>
          <a:stretch>
            <a:fillRect/>
          </a:stretch>
        </p:blipFill>
        <p:spPr bwMode="auto">
          <a:xfrm>
            <a:off x="7292718" y="1556792"/>
            <a:ext cx="1851282" cy="4727352"/>
          </a:xfrm>
          <a:prstGeom prst="rect">
            <a:avLst/>
          </a:prstGeom>
          <a:noFill/>
          <a:ln w="9525">
            <a:noFill/>
            <a:miter lim="800000"/>
            <a:headEnd/>
            <a:tailEnd/>
          </a:ln>
        </p:spPr>
      </p:pic>
      <p:sp>
        <p:nvSpPr>
          <p:cNvPr id="6" name="Otsikko 6"/>
          <p:cNvSpPr>
            <a:spLocks noGrp="1"/>
          </p:cNvSpPr>
          <p:nvPr>
            <p:ph type="title"/>
          </p:nvPr>
        </p:nvSpPr>
        <p:spPr>
          <a:xfrm>
            <a:off x="683568" y="2924944"/>
            <a:ext cx="5976664" cy="1584176"/>
          </a:xfrm>
          <a:prstGeom prst="rect">
            <a:avLst/>
          </a:prstGeom>
        </p:spPr>
        <p:txBody>
          <a:bodyPr/>
          <a:lstStyle>
            <a:lvl1pPr algn="ctr">
              <a:defRPr sz="3600" baseline="0">
                <a:solidFill>
                  <a:schemeClr val="bg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683568" y="4509120"/>
            <a:ext cx="6048672" cy="1584176"/>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smtClean="0"/>
              <a:t>Muokkaa tekstin perustyylejä napsauttamalla</a:t>
            </a:r>
          </a:p>
        </p:txBody>
      </p:sp>
      <p:sp>
        <p:nvSpPr>
          <p:cNvPr id="12" name="Platshållare för datum 3"/>
          <p:cNvSpPr>
            <a:spLocks noGrp="1"/>
          </p:cNvSpPr>
          <p:nvPr>
            <p:ph type="dt" sz="half" idx="13"/>
          </p:nvPr>
        </p:nvSpPr>
        <p:spPr>
          <a:xfrm>
            <a:off x="3203848" y="6381328"/>
            <a:ext cx="936104" cy="360040"/>
          </a:xfrm>
        </p:spPr>
        <p:txBody>
          <a:bodyPr/>
          <a:lstStyle>
            <a:lvl1pPr algn="ctr">
              <a:defRPr>
                <a:solidFill>
                  <a:schemeClr val="bg1"/>
                </a:solidFill>
              </a:defRPr>
            </a:lvl1pPr>
          </a:lstStyle>
          <a:p>
            <a:endParaRPr lang="fi-FI" dirty="0"/>
          </a:p>
        </p:txBody>
      </p:sp>
      <p:sp>
        <p:nvSpPr>
          <p:cNvPr id="13" name="Platshållare för sidfot 4"/>
          <p:cNvSpPr>
            <a:spLocks noGrp="1"/>
          </p:cNvSpPr>
          <p:nvPr>
            <p:ph type="ftr" sz="quarter" idx="14"/>
          </p:nvPr>
        </p:nvSpPr>
        <p:spPr>
          <a:xfrm>
            <a:off x="683568" y="6021288"/>
            <a:ext cx="6048672" cy="360040"/>
          </a:xfrm>
        </p:spPr>
        <p:txBody>
          <a:bodyPr/>
          <a:lstStyle>
            <a:lvl1pPr algn="ctr">
              <a:defRPr>
                <a:solidFill>
                  <a:schemeClr val="bg1"/>
                </a:solidFill>
              </a:defRPr>
            </a:lvl1pPr>
          </a:lstStyle>
          <a:p>
            <a:r>
              <a:rPr lang="fi-FI" smtClean="0"/>
              <a:t>UUD ELY, Vesa Lipponen</a:t>
            </a:r>
            <a:endParaRPr lang="fi-FI"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5_ Otsikot ja kaksi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0" y="1196752"/>
            <a:ext cx="8640960" cy="576064"/>
          </a:xfrm>
          <a:prstGeom prst="rect">
            <a:avLst/>
          </a:prstGeom>
        </p:spPr>
        <p:txBody>
          <a:bodyPr/>
          <a:lstStyle>
            <a:lvl1pPr>
              <a:defRPr sz="3000">
                <a:solidFill>
                  <a:schemeClr val="tx1"/>
                </a:solidFill>
              </a:defRPr>
            </a:lvl1pPr>
          </a:lstStyle>
          <a:p>
            <a:r>
              <a:rPr lang="fi-FI" smtClean="0"/>
              <a:t>Muokkaa perustyyl. napsautt.</a:t>
            </a:r>
            <a:endParaRPr lang="fi-FI" dirty="0"/>
          </a:p>
        </p:txBody>
      </p:sp>
      <p:sp>
        <p:nvSpPr>
          <p:cNvPr id="3" name="Platshållare för text 2"/>
          <p:cNvSpPr>
            <a:spLocks noGrp="1"/>
          </p:cNvSpPr>
          <p:nvPr>
            <p:ph type="body" idx="1"/>
          </p:nvPr>
        </p:nvSpPr>
        <p:spPr>
          <a:xfrm>
            <a:off x="251520" y="1988840"/>
            <a:ext cx="4248472" cy="72008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Platshållare för innehåll 3"/>
          <p:cNvSpPr>
            <a:spLocks noGrp="1"/>
          </p:cNvSpPr>
          <p:nvPr>
            <p:ph sz="half" idx="2"/>
          </p:nvPr>
        </p:nvSpPr>
        <p:spPr>
          <a:xfrm>
            <a:off x="251520" y="2894955"/>
            <a:ext cx="4248472" cy="3414365"/>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buClr>
                <a:schemeClr val="accent6"/>
              </a:buCl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5" name="Platshållare för text 4"/>
          <p:cNvSpPr>
            <a:spLocks noGrp="1"/>
          </p:cNvSpPr>
          <p:nvPr>
            <p:ph type="body" sz="quarter" idx="3"/>
          </p:nvPr>
        </p:nvSpPr>
        <p:spPr>
          <a:xfrm>
            <a:off x="4644008" y="1988840"/>
            <a:ext cx="4248472" cy="71177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Platshållare för innehåll 5"/>
          <p:cNvSpPr>
            <a:spLocks noGrp="1"/>
          </p:cNvSpPr>
          <p:nvPr>
            <p:ph sz="quarter" idx="4"/>
          </p:nvPr>
        </p:nvSpPr>
        <p:spPr>
          <a:xfrm>
            <a:off x="4645025" y="2894955"/>
            <a:ext cx="4247455" cy="3414365"/>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Platshållare för sidfot 7"/>
          <p:cNvSpPr>
            <a:spLocks noGrp="1"/>
          </p:cNvSpPr>
          <p:nvPr>
            <p:ph type="ftr" sz="quarter" idx="11"/>
          </p:nvPr>
        </p:nvSpPr>
        <p:spPr/>
        <p:txBody>
          <a:bodyPr/>
          <a:lstStyle/>
          <a:p>
            <a:r>
              <a:rPr lang="fi-FI" smtClean="0"/>
              <a:t>UUD ELY, Vesa Lipponen</a:t>
            </a:r>
            <a:endParaRPr lang="fi-FI"/>
          </a:p>
        </p:txBody>
      </p:sp>
      <p:sp>
        <p:nvSpPr>
          <p:cNvPr id="9" name="Platshållare för bildnummer 8"/>
          <p:cNvSpPr>
            <a:spLocks noGrp="1"/>
          </p:cNvSpPr>
          <p:nvPr>
            <p:ph type="sldNum" sz="quarter" idx="12"/>
          </p:nvPr>
        </p:nvSpPr>
        <p:spPr>
          <a:xfrm>
            <a:off x="7772350" y="6381328"/>
            <a:ext cx="400050" cy="360040"/>
          </a:xfrm>
        </p:spPr>
        <p:txBody>
          <a:bodyPr/>
          <a:lstStyle/>
          <a:p>
            <a:fld id="{4644F606-9E59-44A4-9C1B-318877967A10}" type="slidenum">
              <a:rPr lang="fi-FI" smtClean="0"/>
              <a:pPr/>
              <a:t>‹#›</a:t>
            </a:fld>
            <a:endParaRPr lang="fi-F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5_ Otsikko ja kaksi erikokoista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0" y="1268760"/>
            <a:ext cx="4032448" cy="792088"/>
          </a:xfrm>
          <a:prstGeom prst="rect">
            <a:avLst/>
          </a:prstGeom>
        </p:spPr>
        <p:txBody>
          <a:bodyPr anchor="b"/>
          <a:lstStyle>
            <a:lvl1pPr algn="l">
              <a:defRPr sz="2200" b="0">
                <a:solidFill>
                  <a:schemeClr val="tx1"/>
                </a:solidFill>
              </a:defRPr>
            </a:lvl1pPr>
          </a:lstStyle>
          <a:p>
            <a:r>
              <a:rPr lang="fi-FI" noProof="0" smtClean="0"/>
              <a:t>Muokkaa perustyyl. napsautt.</a:t>
            </a:r>
            <a:endParaRPr lang="fi-FI" noProof="0" dirty="0"/>
          </a:p>
        </p:txBody>
      </p:sp>
      <p:sp>
        <p:nvSpPr>
          <p:cNvPr id="3" name="Platshållare för innehåll 2"/>
          <p:cNvSpPr>
            <a:spLocks noGrp="1"/>
          </p:cNvSpPr>
          <p:nvPr>
            <p:ph idx="1"/>
          </p:nvPr>
        </p:nvSpPr>
        <p:spPr>
          <a:xfrm>
            <a:off x="4572000" y="404665"/>
            <a:ext cx="4320480" cy="5760640"/>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4" name="Platshållare för text 3"/>
          <p:cNvSpPr>
            <a:spLocks noGrp="1"/>
          </p:cNvSpPr>
          <p:nvPr>
            <p:ph type="body" sz="half" idx="2"/>
          </p:nvPr>
        </p:nvSpPr>
        <p:spPr>
          <a:xfrm>
            <a:off x="251520" y="2204864"/>
            <a:ext cx="4032448" cy="3960440"/>
          </a:xfrm>
          <a:prstGeom prst="rect">
            <a:avLst/>
          </a:prstGeom>
        </p:spPr>
        <p:txBody>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6" name="Platshållare för sidfot 5"/>
          <p:cNvSpPr>
            <a:spLocks noGrp="1"/>
          </p:cNvSpPr>
          <p:nvPr>
            <p:ph type="ftr" sz="quarter" idx="11"/>
          </p:nvPr>
        </p:nvSpPr>
        <p:spPr/>
        <p:txBody>
          <a:bodyPr/>
          <a:lstStyle/>
          <a:p>
            <a:r>
              <a:rPr lang="fi-FI" smtClean="0"/>
              <a:t>UUD ELY, Vesa Lipponen</a:t>
            </a:r>
            <a:endParaRPr lang="fi-FI" dirty="0"/>
          </a:p>
        </p:txBody>
      </p:sp>
      <p:sp>
        <p:nvSpPr>
          <p:cNvPr id="7" name="Platshållare för bildnummer 6"/>
          <p:cNvSpPr>
            <a:spLocks noGrp="1"/>
          </p:cNvSpPr>
          <p:nvPr>
            <p:ph type="sldNum" sz="quarter" idx="12"/>
          </p:nvPr>
        </p:nvSpPr>
        <p:spPr>
          <a:xfrm>
            <a:off x="7772350" y="6381328"/>
            <a:ext cx="400050" cy="360040"/>
          </a:xfrm>
        </p:spPr>
        <p:txBody>
          <a:bodyPr/>
          <a:lstStyle/>
          <a:p>
            <a:fld id="{4644F606-9E59-44A4-9C1B-318877967A10}" type="slidenum">
              <a:rPr lang="fi-FI" smtClean="0"/>
              <a:pPr/>
              <a:t>‹#›</a:t>
            </a:fld>
            <a:endParaRPr lang="fi-F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6_Tyhjä">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fi-FI" smtClean="0"/>
              <a:t>UUD ELY, Vesa Lipponen</a:t>
            </a:r>
            <a:endParaRPr lang="fi-FI"/>
          </a:p>
        </p:txBody>
      </p:sp>
      <p:sp>
        <p:nvSpPr>
          <p:cNvPr id="4" name="Platshållare för bildnummer 3"/>
          <p:cNvSpPr>
            <a:spLocks noGrp="1"/>
          </p:cNvSpPr>
          <p:nvPr>
            <p:ph type="sldNum" sz="quarter" idx="12"/>
          </p:nvPr>
        </p:nvSpPr>
        <p:spPr>
          <a:xfrm>
            <a:off x="7772350" y="6381328"/>
            <a:ext cx="400050" cy="360040"/>
          </a:xfrm>
        </p:spPr>
        <p:txBody>
          <a:bodyPr/>
          <a:lstStyle/>
          <a:p>
            <a:fld id="{4644F606-9E59-44A4-9C1B-318877967A10}" type="slidenum">
              <a:rPr lang="fi-FI" smtClean="0"/>
              <a:pPr/>
              <a:t>‹#›</a:t>
            </a:fld>
            <a:endParaRPr lang="fi-FI"/>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loitusdia_sininen">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nvPr>
        </p:nvGraphicFramePr>
        <p:xfrm>
          <a:off x="1603" y="1617"/>
          <a:ext cx="1587" cy="1587"/>
        </p:xfrm>
        <a:graphic>
          <a:graphicData uri="http://schemas.openxmlformats.org/presentationml/2006/ole">
            <p:oleObj spid="_x0000_s2086" name="think-cell Slide" r:id="rId3" imgW="360" imgH="360" progId="">
              <p:embed/>
            </p:oleObj>
          </a:graphicData>
        </a:graphic>
      </p:graphicFrame>
      <p:sp>
        <p:nvSpPr>
          <p:cNvPr id="4" name="Rektangel 9"/>
          <p:cNvSpPr/>
          <p:nvPr userDrawn="1"/>
        </p:nvSpPr>
        <p:spPr>
          <a:xfrm>
            <a:off x="0" y="981085"/>
            <a:ext cx="9144000" cy="5876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defTabSz="914143">
              <a:defRPr/>
            </a:pPr>
            <a:endParaRPr lang="fi-FI">
              <a:solidFill>
                <a:srgbClr val="FFFFFF"/>
              </a:solidFill>
            </a:endParaRPr>
          </a:p>
        </p:txBody>
      </p:sp>
      <p:pic>
        <p:nvPicPr>
          <p:cNvPr id="5" name="Bildobjekt 9" descr="logon_sipuli2_vit.png"/>
          <p:cNvPicPr>
            <a:picLocks noChangeAspect="1"/>
          </p:cNvPicPr>
          <p:nvPr userDrawn="1"/>
        </p:nvPicPr>
        <p:blipFill>
          <a:blip r:embed="rId4" cstate="print">
            <a:extLst>
              <a:ext uri="{28A0092B-C50C-407E-A947-70E740481C1C}">
                <a14:useLocalDpi xmlns="" xmlns:a14="http://schemas.microsoft.com/office/drawing/2010/main" val="0"/>
              </a:ext>
            </a:extLst>
          </a:blip>
          <a:srcRect l="504" r="57983"/>
          <a:stretch>
            <a:fillRect/>
          </a:stretch>
        </p:blipFill>
        <p:spPr bwMode="auto">
          <a:xfrm>
            <a:off x="7292993" y="1557344"/>
            <a:ext cx="1851025" cy="472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tsikko 6"/>
          <p:cNvSpPr>
            <a:spLocks noGrp="1"/>
          </p:cNvSpPr>
          <p:nvPr>
            <p:ph type="title" hasCustomPrompt="1"/>
          </p:nvPr>
        </p:nvSpPr>
        <p:spPr>
          <a:xfrm>
            <a:off x="899592" y="2924945"/>
            <a:ext cx="5976664" cy="648072"/>
          </a:xfrm>
          <a:prstGeom prst="rect">
            <a:avLst/>
          </a:prstGeom>
        </p:spPr>
        <p:txBody>
          <a:bodyPr lIns="91415" tIns="45707" rIns="91415" bIns="45707"/>
          <a:lstStyle>
            <a:lvl1pPr algn="ctr">
              <a:defRPr sz="3200" baseline="0">
                <a:solidFill>
                  <a:schemeClr val="bg1"/>
                </a:solidFill>
              </a:defRPr>
            </a:lvl1pPr>
          </a:lstStyle>
          <a:p>
            <a:r>
              <a:rPr lang="fi-FI" noProof="0" dirty="0" smtClean="0"/>
              <a:t>Iskukykyinen ELY</a:t>
            </a:r>
            <a:endParaRPr lang="fi-FI" noProof="0" dirty="0"/>
          </a:p>
        </p:txBody>
      </p:sp>
      <p:sp>
        <p:nvSpPr>
          <p:cNvPr id="7" name="Tekstin paikkamerkki 16"/>
          <p:cNvSpPr>
            <a:spLocks noGrp="1"/>
          </p:cNvSpPr>
          <p:nvPr>
            <p:ph type="body" sz="quarter" idx="10" hasCustomPrompt="1"/>
          </p:nvPr>
        </p:nvSpPr>
        <p:spPr>
          <a:xfrm>
            <a:off x="899592" y="3573043"/>
            <a:ext cx="5976664" cy="1368151"/>
          </a:xfrm>
          <a:prstGeom prst="rect">
            <a:avLst/>
          </a:prstGeom>
        </p:spPr>
        <p:txBody>
          <a:bodyPr lIns="91415" tIns="45707" rIns="91415" bIns="45707"/>
          <a:lstStyle>
            <a:lvl1pPr algn="ctr">
              <a:buClr>
                <a:schemeClr val="accent6"/>
              </a:buClr>
              <a:buFont typeface="Wingdings" pitchFamily="2" charset="2"/>
              <a:buNone/>
              <a:defRPr sz="2400" baseline="0">
                <a:solidFill>
                  <a:schemeClr val="accent6">
                    <a:lumMod val="75000"/>
                  </a:schemeClr>
                </a:solidFill>
              </a:defRPr>
            </a:lvl1pPr>
          </a:lstStyle>
          <a:p>
            <a:pPr lvl="0"/>
            <a:r>
              <a:rPr lang="fi-FI" dirty="0" smtClean="0"/>
              <a:t>Projekti/Tilaisuus</a:t>
            </a:r>
          </a:p>
          <a:p>
            <a:pPr lvl="0"/>
            <a:endParaRPr lang="fi-FI" dirty="0" smtClean="0"/>
          </a:p>
          <a:p>
            <a:pPr lvl="0"/>
            <a:endParaRPr lang="fi-FI" dirty="0" smtClean="0"/>
          </a:p>
        </p:txBody>
      </p:sp>
      <p:sp>
        <p:nvSpPr>
          <p:cNvPr id="10" name="Platshållare för datum 3"/>
          <p:cNvSpPr>
            <a:spLocks noGrp="1"/>
          </p:cNvSpPr>
          <p:nvPr>
            <p:ph type="dt" sz="half" idx="11"/>
          </p:nvPr>
        </p:nvSpPr>
        <p:spPr>
          <a:xfrm>
            <a:off x="3419492" y="6381784"/>
            <a:ext cx="936625" cy="360363"/>
          </a:xfrm>
        </p:spPr>
        <p:txBody>
          <a:bodyPr/>
          <a:lstStyle>
            <a:lvl1pPr algn="ctr">
              <a:defRPr>
                <a:solidFill>
                  <a:schemeClr val="bg1"/>
                </a:solidFill>
              </a:defRPr>
            </a:lvl1pPr>
          </a:lstStyle>
          <a:p>
            <a:pPr>
              <a:defRPr/>
            </a:pPr>
            <a:endParaRPr lang="fi-FI" dirty="0">
              <a:solidFill>
                <a:srgbClr val="FFFFFF"/>
              </a:solidFill>
            </a:endParaRPr>
          </a:p>
        </p:txBody>
      </p:sp>
      <p:sp>
        <p:nvSpPr>
          <p:cNvPr id="11" name="Platshållare för sidfot 4"/>
          <p:cNvSpPr>
            <a:spLocks noGrp="1"/>
          </p:cNvSpPr>
          <p:nvPr>
            <p:ph type="ftr" sz="quarter" idx="12"/>
          </p:nvPr>
        </p:nvSpPr>
        <p:spPr>
          <a:xfrm>
            <a:off x="900113" y="4941168"/>
            <a:ext cx="5975350" cy="1152128"/>
          </a:xfrm>
        </p:spPr>
        <p:txBody>
          <a:bodyPr/>
          <a:lstStyle>
            <a:lvl1pPr algn="ctr">
              <a:defRPr>
                <a:solidFill>
                  <a:schemeClr val="bg1"/>
                </a:solidFill>
              </a:defRPr>
            </a:lvl1pPr>
          </a:lstStyle>
          <a:p>
            <a:pPr>
              <a:defRPr/>
            </a:pPr>
            <a:endParaRPr lang="fi-FI" dirty="0">
              <a:solidFill>
                <a:srgbClr val="FFFFFF"/>
              </a:solidFill>
            </a:endParaRPr>
          </a:p>
        </p:txBody>
      </p:sp>
    </p:spTree>
    <p:extLst>
      <p:ext uri="{BB962C8B-B14F-4D97-AF65-F5344CB8AC3E}">
        <p14:creationId xmlns="" xmlns:p14="http://schemas.microsoft.com/office/powerpoint/2010/main" val="420070160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loitusdia_vihreä">
    <p:spTree>
      <p:nvGrpSpPr>
        <p:cNvPr id="1" name=""/>
        <p:cNvGrpSpPr/>
        <p:nvPr/>
      </p:nvGrpSpPr>
      <p:grpSpPr>
        <a:xfrm>
          <a:off x="0" y="0"/>
          <a:ext cx="0" cy="0"/>
          <a:chOff x="0" y="0"/>
          <a:chExt cx="0" cy="0"/>
        </a:xfrm>
      </p:grpSpPr>
      <p:sp>
        <p:nvSpPr>
          <p:cNvPr id="4" name="Rektangel 9"/>
          <p:cNvSpPr/>
          <p:nvPr userDrawn="1"/>
        </p:nvSpPr>
        <p:spPr>
          <a:xfrm>
            <a:off x="0" y="981085"/>
            <a:ext cx="9144000" cy="5876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defTabSz="914143">
              <a:defRPr/>
            </a:pPr>
            <a:endParaRPr lang="fi-FI">
              <a:solidFill>
                <a:srgbClr val="FFFFFF"/>
              </a:solidFill>
            </a:endParaRPr>
          </a:p>
        </p:txBody>
      </p:sp>
      <p:pic>
        <p:nvPicPr>
          <p:cNvPr id="5" name="Bildobjekt 9" descr="logon_sipuli2_vit.png"/>
          <p:cNvPicPr>
            <a:picLocks noChangeAspect="1"/>
          </p:cNvPicPr>
          <p:nvPr userDrawn="1"/>
        </p:nvPicPr>
        <p:blipFill>
          <a:blip r:embed="rId2" cstate="print">
            <a:extLst>
              <a:ext uri="{28A0092B-C50C-407E-A947-70E740481C1C}">
                <a14:useLocalDpi xmlns="" xmlns:a14="http://schemas.microsoft.com/office/drawing/2010/main" val="0"/>
              </a:ext>
            </a:extLst>
          </a:blip>
          <a:srcRect l="504" r="57983"/>
          <a:stretch>
            <a:fillRect/>
          </a:stretch>
        </p:blipFill>
        <p:spPr bwMode="auto">
          <a:xfrm>
            <a:off x="7292993" y="1557344"/>
            <a:ext cx="1851025" cy="472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Platshållare för datum 3"/>
          <p:cNvSpPr>
            <a:spLocks noGrp="1"/>
          </p:cNvSpPr>
          <p:nvPr>
            <p:ph type="dt" sz="half" idx="11"/>
          </p:nvPr>
        </p:nvSpPr>
        <p:spPr>
          <a:xfrm>
            <a:off x="3203593" y="6381784"/>
            <a:ext cx="936625" cy="360363"/>
          </a:xfrm>
        </p:spPr>
        <p:txBody>
          <a:bodyPr/>
          <a:lstStyle>
            <a:lvl1pPr algn="ctr">
              <a:defRPr>
                <a:solidFill>
                  <a:schemeClr val="bg1"/>
                </a:solidFill>
              </a:defRPr>
            </a:lvl1pPr>
          </a:lstStyle>
          <a:p>
            <a:pPr>
              <a:defRPr/>
            </a:pPr>
            <a:endParaRPr lang="fi-FI" dirty="0">
              <a:solidFill>
                <a:srgbClr val="FFFFFF"/>
              </a:solidFill>
            </a:endParaRPr>
          </a:p>
        </p:txBody>
      </p:sp>
      <p:sp>
        <p:nvSpPr>
          <p:cNvPr id="8" name="Otsikko 6"/>
          <p:cNvSpPr>
            <a:spLocks noGrp="1"/>
          </p:cNvSpPr>
          <p:nvPr>
            <p:ph type="title" hasCustomPrompt="1"/>
          </p:nvPr>
        </p:nvSpPr>
        <p:spPr>
          <a:xfrm>
            <a:off x="899592" y="2924945"/>
            <a:ext cx="5976664" cy="648072"/>
          </a:xfrm>
          <a:prstGeom prst="rect">
            <a:avLst/>
          </a:prstGeom>
        </p:spPr>
        <p:txBody>
          <a:bodyPr lIns="91415" tIns="45707" rIns="91415" bIns="45707"/>
          <a:lstStyle>
            <a:lvl1pPr algn="ctr">
              <a:defRPr sz="3200" baseline="0">
                <a:solidFill>
                  <a:schemeClr val="bg1"/>
                </a:solidFill>
              </a:defRPr>
            </a:lvl1pPr>
          </a:lstStyle>
          <a:p>
            <a:r>
              <a:rPr lang="fi-FI" noProof="0" dirty="0" smtClean="0"/>
              <a:t>Iskukykyinen ELY</a:t>
            </a:r>
            <a:endParaRPr lang="fi-FI" noProof="0" dirty="0"/>
          </a:p>
        </p:txBody>
      </p:sp>
      <p:sp>
        <p:nvSpPr>
          <p:cNvPr id="9" name="Tekstin paikkamerkki 16"/>
          <p:cNvSpPr>
            <a:spLocks noGrp="1"/>
          </p:cNvSpPr>
          <p:nvPr>
            <p:ph type="body" sz="quarter" idx="10" hasCustomPrompt="1"/>
          </p:nvPr>
        </p:nvSpPr>
        <p:spPr>
          <a:xfrm>
            <a:off x="899592" y="3573043"/>
            <a:ext cx="5976664" cy="1368151"/>
          </a:xfrm>
          <a:prstGeom prst="rect">
            <a:avLst/>
          </a:prstGeom>
        </p:spPr>
        <p:txBody>
          <a:bodyPr lIns="91415" tIns="45707" rIns="91415" bIns="45707"/>
          <a:lstStyle>
            <a:lvl1pPr algn="ctr">
              <a:buClr>
                <a:schemeClr val="accent6"/>
              </a:buClr>
              <a:buFont typeface="Wingdings" pitchFamily="2" charset="2"/>
              <a:buNone/>
              <a:defRPr sz="2400" baseline="0">
                <a:solidFill>
                  <a:schemeClr val="accent1">
                    <a:lumMod val="75000"/>
                  </a:schemeClr>
                </a:solidFill>
              </a:defRPr>
            </a:lvl1pPr>
          </a:lstStyle>
          <a:p>
            <a:pPr lvl="0"/>
            <a:r>
              <a:rPr lang="fi-FI" dirty="0" smtClean="0"/>
              <a:t>Projekti/Tilaisuus</a:t>
            </a:r>
          </a:p>
          <a:p>
            <a:pPr lvl="0"/>
            <a:endParaRPr lang="fi-FI" dirty="0" smtClean="0"/>
          </a:p>
          <a:p>
            <a:pPr lvl="0"/>
            <a:endParaRPr lang="fi-FI" dirty="0" smtClean="0"/>
          </a:p>
        </p:txBody>
      </p:sp>
      <p:sp>
        <p:nvSpPr>
          <p:cNvPr id="12" name="Platshållare för sidfot 4"/>
          <p:cNvSpPr>
            <a:spLocks noGrp="1"/>
          </p:cNvSpPr>
          <p:nvPr>
            <p:ph type="ftr" sz="quarter" idx="12"/>
          </p:nvPr>
        </p:nvSpPr>
        <p:spPr>
          <a:xfrm>
            <a:off x="900113" y="4941168"/>
            <a:ext cx="5975350" cy="1152128"/>
          </a:xfrm>
        </p:spPr>
        <p:txBody>
          <a:bodyPr/>
          <a:lstStyle>
            <a:lvl1pPr algn="ctr">
              <a:defRPr>
                <a:solidFill>
                  <a:schemeClr val="bg1"/>
                </a:solidFill>
              </a:defRPr>
            </a:lvl1pPr>
          </a:lstStyle>
          <a:p>
            <a:pPr>
              <a:defRPr/>
            </a:pPr>
            <a:endParaRPr lang="fi-FI" dirty="0">
              <a:solidFill>
                <a:srgbClr val="FFFFFF"/>
              </a:solidFill>
            </a:endParaRPr>
          </a:p>
        </p:txBody>
      </p:sp>
    </p:spTree>
    <p:extLst>
      <p:ext uri="{BB962C8B-B14F-4D97-AF65-F5344CB8AC3E}">
        <p14:creationId xmlns="" xmlns:p14="http://schemas.microsoft.com/office/powerpoint/2010/main" val="5385082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loitusdia_oranssi">
    <p:spTree>
      <p:nvGrpSpPr>
        <p:cNvPr id="1" name=""/>
        <p:cNvGrpSpPr/>
        <p:nvPr/>
      </p:nvGrpSpPr>
      <p:grpSpPr>
        <a:xfrm>
          <a:off x="0" y="0"/>
          <a:ext cx="0" cy="0"/>
          <a:chOff x="0" y="0"/>
          <a:chExt cx="0" cy="0"/>
        </a:xfrm>
      </p:grpSpPr>
      <p:sp>
        <p:nvSpPr>
          <p:cNvPr id="4" name="Rektangel 9"/>
          <p:cNvSpPr/>
          <p:nvPr userDrawn="1"/>
        </p:nvSpPr>
        <p:spPr>
          <a:xfrm>
            <a:off x="0" y="981085"/>
            <a:ext cx="9144000" cy="5876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defTabSz="914143">
              <a:defRPr/>
            </a:pPr>
            <a:endParaRPr lang="fi-FI">
              <a:solidFill>
                <a:srgbClr val="FFFFFF"/>
              </a:solidFill>
            </a:endParaRPr>
          </a:p>
        </p:txBody>
      </p:sp>
      <p:pic>
        <p:nvPicPr>
          <p:cNvPr id="5" name="Bildobjekt 9" descr="logon_sipuli2_vit.png"/>
          <p:cNvPicPr>
            <a:picLocks noChangeAspect="1"/>
          </p:cNvPicPr>
          <p:nvPr userDrawn="1"/>
        </p:nvPicPr>
        <p:blipFill>
          <a:blip r:embed="rId2" cstate="print">
            <a:extLst>
              <a:ext uri="{28A0092B-C50C-407E-A947-70E740481C1C}">
                <a14:useLocalDpi xmlns="" xmlns:a14="http://schemas.microsoft.com/office/drawing/2010/main" val="0"/>
              </a:ext>
            </a:extLst>
          </a:blip>
          <a:srcRect l="504" r="57983"/>
          <a:stretch>
            <a:fillRect/>
          </a:stretch>
        </p:blipFill>
        <p:spPr bwMode="auto">
          <a:xfrm>
            <a:off x="7292993" y="1557344"/>
            <a:ext cx="1851025" cy="4727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Platshållare för datum 3"/>
          <p:cNvSpPr>
            <a:spLocks noGrp="1"/>
          </p:cNvSpPr>
          <p:nvPr>
            <p:ph type="dt" sz="half" idx="11"/>
          </p:nvPr>
        </p:nvSpPr>
        <p:spPr>
          <a:xfrm>
            <a:off x="3203593" y="6381784"/>
            <a:ext cx="936625" cy="360363"/>
          </a:xfrm>
        </p:spPr>
        <p:txBody>
          <a:bodyPr/>
          <a:lstStyle>
            <a:lvl1pPr algn="ctr">
              <a:defRPr>
                <a:solidFill>
                  <a:schemeClr val="bg1"/>
                </a:solidFill>
              </a:defRPr>
            </a:lvl1pPr>
          </a:lstStyle>
          <a:p>
            <a:pPr>
              <a:defRPr/>
            </a:pPr>
            <a:endParaRPr lang="fi-FI" dirty="0">
              <a:solidFill>
                <a:srgbClr val="FFFFFF"/>
              </a:solidFill>
            </a:endParaRPr>
          </a:p>
        </p:txBody>
      </p:sp>
      <p:sp>
        <p:nvSpPr>
          <p:cNvPr id="8" name="Otsikko 6"/>
          <p:cNvSpPr>
            <a:spLocks noGrp="1"/>
          </p:cNvSpPr>
          <p:nvPr>
            <p:ph type="title" hasCustomPrompt="1"/>
          </p:nvPr>
        </p:nvSpPr>
        <p:spPr>
          <a:xfrm>
            <a:off x="899592" y="2924945"/>
            <a:ext cx="5976664" cy="648072"/>
          </a:xfrm>
          <a:prstGeom prst="rect">
            <a:avLst/>
          </a:prstGeom>
        </p:spPr>
        <p:txBody>
          <a:bodyPr lIns="91415" tIns="45707" rIns="91415" bIns="45707"/>
          <a:lstStyle>
            <a:lvl1pPr algn="ctr">
              <a:defRPr sz="3200" baseline="0">
                <a:solidFill>
                  <a:schemeClr val="bg1"/>
                </a:solidFill>
              </a:defRPr>
            </a:lvl1pPr>
          </a:lstStyle>
          <a:p>
            <a:r>
              <a:rPr lang="fi-FI" noProof="0" dirty="0" smtClean="0"/>
              <a:t>Iskukykyinen ELY</a:t>
            </a:r>
            <a:endParaRPr lang="fi-FI" noProof="0" dirty="0"/>
          </a:p>
        </p:txBody>
      </p:sp>
      <p:sp>
        <p:nvSpPr>
          <p:cNvPr id="9" name="Tekstin paikkamerkki 16"/>
          <p:cNvSpPr>
            <a:spLocks noGrp="1"/>
          </p:cNvSpPr>
          <p:nvPr>
            <p:ph type="body" sz="quarter" idx="10" hasCustomPrompt="1"/>
          </p:nvPr>
        </p:nvSpPr>
        <p:spPr>
          <a:xfrm>
            <a:off x="899592" y="3573043"/>
            <a:ext cx="5976664" cy="1368151"/>
          </a:xfrm>
          <a:prstGeom prst="rect">
            <a:avLst/>
          </a:prstGeom>
        </p:spPr>
        <p:txBody>
          <a:bodyPr lIns="91415" tIns="45707" rIns="91415" bIns="45707"/>
          <a:lstStyle>
            <a:lvl1pPr algn="ctr">
              <a:buClr>
                <a:schemeClr val="accent6"/>
              </a:buClr>
              <a:buFont typeface="Wingdings" pitchFamily="2" charset="2"/>
              <a:buNone/>
              <a:defRPr sz="2400" baseline="0">
                <a:solidFill>
                  <a:schemeClr val="accent1">
                    <a:lumMod val="75000"/>
                  </a:schemeClr>
                </a:solidFill>
              </a:defRPr>
            </a:lvl1pPr>
          </a:lstStyle>
          <a:p>
            <a:pPr lvl="0"/>
            <a:r>
              <a:rPr lang="fi-FI" dirty="0" smtClean="0"/>
              <a:t>Projekti/Tilaisuus</a:t>
            </a:r>
          </a:p>
          <a:p>
            <a:pPr lvl="0"/>
            <a:endParaRPr lang="fi-FI" dirty="0" smtClean="0"/>
          </a:p>
          <a:p>
            <a:pPr lvl="0"/>
            <a:endParaRPr lang="fi-FI" dirty="0" smtClean="0"/>
          </a:p>
        </p:txBody>
      </p:sp>
      <p:sp>
        <p:nvSpPr>
          <p:cNvPr id="12" name="Platshållare för sidfot 4"/>
          <p:cNvSpPr>
            <a:spLocks noGrp="1"/>
          </p:cNvSpPr>
          <p:nvPr>
            <p:ph type="ftr" sz="quarter" idx="12"/>
          </p:nvPr>
        </p:nvSpPr>
        <p:spPr>
          <a:xfrm>
            <a:off x="900113" y="4941168"/>
            <a:ext cx="5975350" cy="1152128"/>
          </a:xfrm>
        </p:spPr>
        <p:txBody>
          <a:bodyPr/>
          <a:lstStyle>
            <a:lvl1pPr algn="ctr">
              <a:defRPr>
                <a:solidFill>
                  <a:schemeClr val="bg1"/>
                </a:solidFill>
              </a:defRPr>
            </a:lvl1pPr>
          </a:lstStyle>
          <a:p>
            <a:pPr>
              <a:defRPr/>
            </a:pPr>
            <a:endParaRPr lang="fi-FI" dirty="0">
              <a:solidFill>
                <a:srgbClr val="FFFFFF"/>
              </a:solidFill>
            </a:endParaRPr>
          </a:p>
        </p:txBody>
      </p:sp>
    </p:spTree>
    <p:extLst>
      <p:ext uri="{BB962C8B-B14F-4D97-AF65-F5344CB8AC3E}">
        <p14:creationId xmlns="" xmlns:p14="http://schemas.microsoft.com/office/powerpoint/2010/main" val="22665608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Otsikko ja sisältö hankelogoilla">
    <p:spTree>
      <p:nvGrpSpPr>
        <p:cNvPr id="1" name=""/>
        <p:cNvGrpSpPr/>
        <p:nvPr/>
      </p:nvGrpSpPr>
      <p:grpSpPr>
        <a:xfrm>
          <a:off x="0" y="0"/>
          <a:ext cx="0" cy="0"/>
          <a:chOff x="0" y="0"/>
          <a:chExt cx="0" cy="0"/>
        </a:xfrm>
      </p:grpSpPr>
      <p:sp>
        <p:nvSpPr>
          <p:cNvPr id="6" name="Otsikko 6"/>
          <p:cNvSpPr>
            <a:spLocks noGrp="1"/>
          </p:cNvSpPr>
          <p:nvPr>
            <p:ph type="title"/>
          </p:nvPr>
        </p:nvSpPr>
        <p:spPr>
          <a:xfrm>
            <a:off x="827584" y="908720"/>
            <a:ext cx="7776864" cy="642942"/>
          </a:xfrm>
          <a:prstGeom prst="rect">
            <a:avLst/>
          </a:prstGeom>
        </p:spPr>
        <p:txBody>
          <a:bodyPr lIns="91415" tIns="45707" rIns="91415" bIns="45707"/>
          <a:lstStyle>
            <a:lvl1pPr>
              <a:defRPr lang="fi-FI" sz="2400" dirty="0">
                <a:solidFill>
                  <a:schemeClr val="tx1"/>
                </a:solidFill>
              </a:defRPr>
            </a:lvl1pPr>
          </a:lstStyle>
          <a:p>
            <a:r>
              <a:rPr lang="en-US" smtClean="0"/>
              <a:t>Click to edit Master title style</a:t>
            </a:r>
            <a:endParaRPr lang="fi-FI" dirty="0"/>
          </a:p>
        </p:txBody>
      </p:sp>
      <p:sp>
        <p:nvSpPr>
          <p:cNvPr id="7" name="Tekstin paikkamerkki 16"/>
          <p:cNvSpPr>
            <a:spLocks noGrp="1"/>
          </p:cNvSpPr>
          <p:nvPr>
            <p:ph type="body" sz="quarter" idx="10" hasCustomPrompt="1"/>
          </p:nvPr>
        </p:nvSpPr>
        <p:spPr>
          <a:xfrm>
            <a:off x="827584" y="1772816"/>
            <a:ext cx="7782694" cy="3937050"/>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marL="799875" indent="-342804">
              <a:buClr>
                <a:schemeClr val="accent2"/>
              </a:buClr>
              <a:buSzPct val="150000"/>
              <a:buFont typeface="Arial" panose="020B0604020202020204" pitchFamily="34" charset="0"/>
              <a:buChar char="•"/>
              <a:defRPr sz="2000"/>
            </a:lvl2pPr>
            <a:lvl3pPr>
              <a:buSzPct val="100000"/>
              <a:defRPr sz="2000"/>
            </a:lvl3pPr>
          </a:lstStyle>
          <a:p>
            <a:pPr lvl="0"/>
            <a:r>
              <a:rPr lang="fi-FI" dirty="0" smtClean="0"/>
              <a:t>Lisää teksti</a:t>
            </a:r>
          </a:p>
          <a:p>
            <a:pPr lvl="1"/>
            <a:r>
              <a:rPr lang="fi-FI" dirty="0" smtClean="0"/>
              <a:t>Alaotsikko 1</a:t>
            </a:r>
          </a:p>
          <a:p>
            <a:pPr lvl="2"/>
            <a:r>
              <a:rPr lang="fi-FI" dirty="0" smtClean="0"/>
              <a:t>Alaotsikko 2</a:t>
            </a:r>
          </a:p>
          <a:p>
            <a:pPr lvl="0"/>
            <a:endParaRPr lang="fi-FI" dirty="0" smtClean="0"/>
          </a:p>
        </p:txBody>
      </p:sp>
      <p:sp>
        <p:nvSpPr>
          <p:cNvPr id="4" name="Dian numeron paikkamerkki 9"/>
          <p:cNvSpPr>
            <a:spLocks noGrp="1"/>
          </p:cNvSpPr>
          <p:nvPr>
            <p:ph type="sldNum" sz="quarter" idx="11"/>
          </p:nvPr>
        </p:nvSpPr>
        <p:spPr/>
        <p:txBody>
          <a:bodyPr/>
          <a:lstStyle>
            <a:lvl1pPr>
              <a:defRPr/>
            </a:lvl1pPr>
          </a:lstStyle>
          <a:p>
            <a:pPr>
              <a:defRPr/>
            </a:pPr>
            <a:fld id="{D1882284-112A-4200-A38D-E9DFDFFCC923}" type="slidenum">
              <a:rPr lang="fi-FI">
                <a:solidFill>
                  <a:prstClr val="black"/>
                </a:solidFill>
              </a:rPr>
              <a:pPr>
                <a:defRPr/>
              </a:pPr>
              <a:t>‹#›</a:t>
            </a:fld>
            <a:endParaRPr lang="fi-FI" dirty="0">
              <a:solidFill>
                <a:prstClr val="black"/>
              </a:solidFill>
            </a:endParaRPr>
          </a:p>
        </p:txBody>
      </p:sp>
      <p:sp>
        <p:nvSpPr>
          <p:cNvPr id="5" name="Platshållare för sidfot 4"/>
          <p:cNvSpPr>
            <a:spLocks noGrp="1"/>
          </p:cNvSpPr>
          <p:nvPr>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12616198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Otsikko ja sisältö_ilman logoa">
    <p:spTree>
      <p:nvGrpSpPr>
        <p:cNvPr id="1" name=""/>
        <p:cNvGrpSpPr/>
        <p:nvPr/>
      </p:nvGrpSpPr>
      <p:grpSpPr>
        <a:xfrm>
          <a:off x="0" y="0"/>
          <a:ext cx="0" cy="0"/>
          <a:chOff x="0" y="0"/>
          <a:chExt cx="0" cy="0"/>
        </a:xfrm>
      </p:grpSpPr>
      <p:sp>
        <p:nvSpPr>
          <p:cNvPr id="4" name="Dian numeron paikkamerkki 9"/>
          <p:cNvSpPr>
            <a:spLocks noGrp="1"/>
          </p:cNvSpPr>
          <p:nvPr>
            <p:ph type="sldNum" sz="quarter" idx="11"/>
          </p:nvPr>
        </p:nvSpPr>
        <p:spPr/>
        <p:txBody>
          <a:bodyPr/>
          <a:lstStyle>
            <a:lvl1pPr>
              <a:defRPr/>
            </a:lvl1pPr>
          </a:lstStyle>
          <a:p>
            <a:pPr>
              <a:defRPr/>
            </a:pPr>
            <a:fld id="{4C645AC4-E01C-48E6-A9F1-21E14F7A4554}" type="slidenum">
              <a:rPr lang="fi-FI">
                <a:solidFill>
                  <a:prstClr val="black"/>
                </a:solidFill>
              </a:rPr>
              <a:pPr>
                <a:defRPr/>
              </a:pPr>
              <a:t>‹#›</a:t>
            </a:fld>
            <a:endParaRPr lang="fi-FI" dirty="0">
              <a:solidFill>
                <a:prstClr val="black"/>
              </a:solidFill>
            </a:endParaRPr>
          </a:p>
        </p:txBody>
      </p:sp>
      <p:sp>
        <p:nvSpPr>
          <p:cNvPr id="5" name="Platshållare för sidfot 4"/>
          <p:cNvSpPr>
            <a:spLocks noGrp="1"/>
          </p:cNvSpPr>
          <p:nvPr>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
        <p:nvSpPr>
          <p:cNvPr id="8" name="Tekstin paikkamerkki 16"/>
          <p:cNvSpPr>
            <a:spLocks noGrp="1"/>
          </p:cNvSpPr>
          <p:nvPr>
            <p:ph type="body" sz="quarter" idx="13" hasCustomPrompt="1"/>
          </p:nvPr>
        </p:nvSpPr>
        <p:spPr>
          <a:xfrm>
            <a:off x="827584" y="1124745"/>
            <a:ext cx="7782694" cy="4585122"/>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marL="799875" indent="-342804">
              <a:buClr>
                <a:schemeClr val="accent2"/>
              </a:buClr>
              <a:buSzPct val="150000"/>
              <a:buFont typeface="Arial" panose="020B0604020202020204" pitchFamily="34" charset="0"/>
              <a:buChar char="•"/>
              <a:defRPr sz="2000"/>
            </a:lvl2pPr>
            <a:lvl3pPr>
              <a:buSzPct val="100000"/>
              <a:defRPr sz="2000"/>
            </a:lvl3pPr>
          </a:lstStyle>
          <a:p>
            <a:pPr lvl="0"/>
            <a:r>
              <a:rPr lang="fi-FI" dirty="0" smtClean="0"/>
              <a:t>Lisää teksti</a:t>
            </a:r>
          </a:p>
          <a:p>
            <a:pPr lvl="1"/>
            <a:r>
              <a:rPr lang="fi-FI" dirty="0" smtClean="0"/>
              <a:t>Alaotsikko 1</a:t>
            </a:r>
          </a:p>
          <a:p>
            <a:pPr lvl="2"/>
            <a:r>
              <a:rPr lang="fi-FI" dirty="0" smtClean="0"/>
              <a:t>Alaotsikko 2</a:t>
            </a:r>
          </a:p>
          <a:p>
            <a:pPr lvl="0"/>
            <a:endParaRPr lang="fi-FI" dirty="0" smtClean="0"/>
          </a:p>
        </p:txBody>
      </p:sp>
      <p:sp>
        <p:nvSpPr>
          <p:cNvPr id="9" name="Otsikko 6"/>
          <p:cNvSpPr>
            <a:spLocks noGrp="1"/>
          </p:cNvSpPr>
          <p:nvPr>
            <p:ph type="title"/>
          </p:nvPr>
        </p:nvSpPr>
        <p:spPr>
          <a:xfrm>
            <a:off x="827584" y="404665"/>
            <a:ext cx="7776864" cy="642942"/>
          </a:xfrm>
          <a:prstGeom prst="rect">
            <a:avLst/>
          </a:prstGeom>
        </p:spPr>
        <p:txBody>
          <a:bodyPr lIns="91415" tIns="45707" rIns="91415" bIns="45707"/>
          <a:lstStyle>
            <a:lvl1pPr>
              <a:defRPr lang="fi-FI" sz="2400" dirty="0">
                <a:solidFill>
                  <a:schemeClr val="tx1"/>
                </a:solidFill>
              </a:defRPr>
            </a:lvl1pPr>
          </a:lstStyle>
          <a:p>
            <a:r>
              <a:rPr lang="en-US" smtClean="0"/>
              <a:t>Click to edit Master title style</a:t>
            </a:r>
            <a:endParaRPr lang="fi-FI" dirty="0"/>
          </a:p>
        </p:txBody>
      </p:sp>
    </p:spTree>
    <p:extLst>
      <p:ext uri="{BB962C8B-B14F-4D97-AF65-F5344CB8AC3E}">
        <p14:creationId xmlns="" xmlns:p14="http://schemas.microsoft.com/office/powerpoint/2010/main" val="10335531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2_otsikko ja sisältö_keskitetty">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1988872"/>
            <a:ext cx="7344816" cy="1470025"/>
          </a:xfrm>
          <a:prstGeom prst="rect">
            <a:avLst/>
          </a:prstGeom>
        </p:spPr>
        <p:txBody>
          <a:bodyPr lIns="91415" tIns="45707" rIns="91415" bIns="45707"/>
          <a:lstStyle>
            <a:lvl1pPr algn="ctr">
              <a:defRPr sz="3000">
                <a:solidFill>
                  <a:schemeClr val="tx1"/>
                </a:solidFill>
              </a:defRPr>
            </a:lvl1pPr>
          </a:lstStyle>
          <a:p>
            <a:r>
              <a:rPr lang="en-US" smtClean="0"/>
              <a:t>Click to edit Master title style</a:t>
            </a:r>
            <a:endParaRPr lang="fi-FI" dirty="0"/>
          </a:p>
        </p:txBody>
      </p:sp>
      <p:sp>
        <p:nvSpPr>
          <p:cNvPr id="3" name="Underrubrik 2"/>
          <p:cNvSpPr>
            <a:spLocks noGrp="1"/>
          </p:cNvSpPr>
          <p:nvPr>
            <p:ph type="subTitle" idx="1"/>
          </p:nvPr>
        </p:nvSpPr>
        <p:spPr>
          <a:xfrm>
            <a:off x="827584" y="3886200"/>
            <a:ext cx="7344816" cy="1752600"/>
          </a:xfrm>
          <a:prstGeom prst="rect">
            <a:avLst/>
          </a:prstGeom>
        </p:spPr>
        <p:txBody>
          <a:bodyPr lIns="91415" tIns="45707" rIns="91415" bIns="45707"/>
          <a:lstStyle>
            <a:lvl1pPr marL="0" indent="0" algn="ctr">
              <a:buNone/>
              <a:defRPr sz="2200">
                <a:solidFill>
                  <a:schemeClr val="tx1"/>
                </a:solidFill>
              </a:defRPr>
            </a:lvl1pPr>
            <a:lvl2pPr marL="457072" indent="0" algn="ctr">
              <a:buNone/>
              <a:defRPr>
                <a:solidFill>
                  <a:schemeClr val="tx1">
                    <a:tint val="75000"/>
                  </a:schemeClr>
                </a:solidFill>
              </a:defRPr>
            </a:lvl2pPr>
            <a:lvl3pPr marL="914143" indent="0" algn="ctr">
              <a:buNone/>
              <a:defRPr>
                <a:solidFill>
                  <a:schemeClr val="tx1">
                    <a:tint val="75000"/>
                  </a:schemeClr>
                </a:solidFill>
              </a:defRPr>
            </a:lvl3pPr>
            <a:lvl4pPr marL="1371215" indent="0" algn="ctr">
              <a:buNone/>
              <a:defRPr>
                <a:solidFill>
                  <a:schemeClr val="tx1">
                    <a:tint val="75000"/>
                  </a:schemeClr>
                </a:solidFill>
              </a:defRPr>
            </a:lvl4pPr>
            <a:lvl5pPr marL="1828288" indent="0" algn="ctr">
              <a:buNone/>
              <a:defRPr>
                <a:solidFill>
                  <a:schemeClr val="tx1">
                    <a:tint val="75000"/>
                  </a:schemeClr>
                </a:solidFill>
              </a:defRPr>
            </a:lvl5pPr>
            <a:lvl6pPr marL="2285359" indent="0" algn="ctr">
              <a:buNone/>
              <a:defRPr>
                <a:solidFill>
                  <a:schemeClr val="tx1">
                    <a:tint val="75000"/>
                  </a:schemeClr>
                </a:solidFill>
              </a:defRPr>
            </a:lvl6pPr>
            <a:lvl7pPr marL="2742431" indent="0" algn="ctr">
              <a:buNone/>
              <a:defRPr>
                <a:solidFill>
                  <a:schemeClr val="tx1">
                    <a:tint val="75000"/>
                  </a:schemeClr>
                </a:solidFill>
              </a:defRPr>
            </a:lvl7pPr>
            <a:lvl8pPr marL="3199503" indent="0" algn="ctr">
              <a:buNone/>
              <a:defRPr>
                <a:solidFill>
                  <a:schemeClr val="tx1">
                    <a:tint val="75000"/>
                  </a:schemeClr>
                </a:solidFill>
              </a:defRPr>
            </a:lvl8pPr>
            <a:lvl9pPr marL="3656574" indent="0" algn="ctr">
              <a:buNone/>
              <a:defRPr>
                <a:solidFill>
                  <a:schemeClr val="tx1">
                    <a:tint val="75000"/>
                  </a:schemeClr>
                </a:solidFill>
              </a:defRPr>
            </a:lvl9pPr>
          </a:lstStyle>
          <a:p>
            <a:r>
              <a:rPr lang="en-US" smtClean="0"/>
              <a:t>Click to edit Master subtitle style</a:t>
            </a:r>
            <a:endParaRPr lang="fi-FI" dirty="0" smtClean="0"/>
          </a:p>
        </p:txBody>
      </p:sp>
      <p:sp>
        <p:nvSpPr>
          <p:cNvPr id="4" name="Platshållare för sidfot 4"/>
          <p:cNvSpPr>
            <a:spLocks noGrp="1"/>
          </p:cNvSpPr>
          <p:nvPr>
            <p:ph type="ftr" sz="quarter" idx="10"/>
          </p:nvPr>
        </p:nvSpPr>
        <p:spPr/>
        <p:txBody>
          <a:bodyPr/>
          <a:lstStyle>
            <a:lvl1pPr>
              <a:defRPr/>
            </a:lvl1pPr>
          </a:lstStyle>
          <a:p>
            <a:pPr>
              <a:defRPr/>
            </a:pPr>
            <a:endParaRPr lang="fi-FI">
              <a:solidFill>
                <a:prstClr val="black"/>
              </a:solidFill>
            </a:endParaRPr>
          </a:p>
        </p:txBody>
      </p:sp>
      <p:sp>
        <p:nvSpPr>
          <p:cNvPr id="5" name="Platshållare för bildnummer 5"/>
          <p:cNvSpPr>
            <a:spLocks noGrp="1"/>
          </p:cNvSpPr>
          <p:nvPr>
            <p:ph type="sldNum" sz="quarter" idx="11"/>
          </p:nvPr>
        </p:nvSpPr>
        <p:spPr/>
        <p:txBody>
          <a:bodyPr/>
          <a:lstStyle>
            <a:lvl1pPr>
              <a:defRPr/>
            </a:lvl1pPr>
          </a:lstStyle>
          <a:p>
            <a:pPr>
              <a:defRPr/>
            </a:pPr>
            <a:fld id="{1CA6E890-E696-4DBF-8402-B5738D04CE5B}" type="slidenum">
              <a:rPr lang="fi-FI">
                <a:solidFill>
                  <a:prstClr val="black"/>
                </a:solidFill>
              </a:rPr>
              <a:pPr>
                <a:defRPr/>
              </a:pPr>
              <a:t>‹#›</a:t>
            </a:fld>
            <a:endParaRPr lang="fi-FI" dirty="0">
              <a:solidFill>
                <a:prstClr val="black"/>
              </a:solidFill>
            </a:endParaRPr>
          </a:p>
        </p:txBody>
      </p:sp>
    </p:spTree>
    <p:extLst>
      <p:ext uri="{BB962C8B-B14F-4D97-AF65-F5344CB8AC3E}">
        <p14:creationId xmlns="" xmlns:p14="http://schemas.microsoft.com/office/powerpoint/2010/main" val="397267150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2_Vain iso otsikko">
    <p:spTree>
      <p:nvGrpSpPr>
        <p:cNvPr id="1" name=""/>
        <p:cNvGrpSpPr/>
        <p:nvPr/>
      </p:nvGrpSpPr>
      <p:grpSpPr>
        <a:xfrm>
          <a:off x="0" y="0"/>
          <a:ext cx="0" cy="0"/>
          <a:chOff x="0" y="0"/>
          <a:chExt cx="0" cy="0"/>
        </a:xfrm>
      </p:grpSpPr>
      <p:sp>
        <p:nvSpPr>
          <p:cNvPr id="2" name="Rubrik 1"/>
          <p:cNvSpPr>
            <a:spLocks noGrp="1"/>
          </p:cNvSpPr>
          <p:nvPr>
            <p:ph type="title"/>
          </p:nvPr>
        </p:nvSpPr>
        <p:spPr>
          <a:xfrm>
            <a:off x="827585" y="1268760"/>
            <a:ext cx="7992888" cy="4464496"/>
          </a:xfrm>
          <a:prstGeom prst="rect">
            <a:avLst/>
          </a:prstGeom>
        </p:spPr>
        <p:txBody>
          <a:bodyPr lIns="91415" tIns="45707" rIns="91415" bIns="45707"/>
          <a:lstStyle>
            <a:lvl1pPr>
              <a:defRPr>
                <a:solidFill>
                  <a:schemeClr val="tx1"/>
                </a:solidFill>
              </a:defRPr>
            </a:lvl1pPr>
          </a:lstStyle>
          <a:p>
            <a:r>
              <a:rPr lang="en-US" smtClean="0"/>
              <a:t>Click to edit Master title style</a:t>
            </a:r>
            <a:endParaRPr lang="fi-FI" dirty="0"/>
          </a:p>
        </p:txBody>
      </p:sp>
      <p:sp>
        <p:nvSpPr>
          <p:cNvPr id="3" name="Platshållare för sidfot 3"/>
          <p:cNvSpPr>
            <a:spLocks noGrp="1"/>
          </p:cNvSpPr>
          <p:nvPr>
            <p:ph type="ftr" sz="quarter" idx="10"/>
          </p:nvPr>
        </p:nvSpPr>
        <p:spPr/>
        <p:txBody>
          <a:bodyPr/>
          <a:lstStyle>
            <a:lvl1pPr>
              <a:defRPr/>
            </a:lvl1pPr>
          </a:lstStyle>
          <a:p>
            <a:pPr>
              <a:defRPr/>
            </a:pPr>
            <a:endParaRPr lang="fi-FI">
              <a:solidFill>
                <a:prstClr val="black"/>
              </a:solidFill>
            </a:endParaRPr>
          </a:p>
        </p:txBody>
      </p:sp>
      <p:sp>
        <p:nvSpPr>
          <p:cNvPr id="4" name="Dian numeron paikkamerkki 9"/>
          <p:cNvSpPr>
            <a:spLocks noGrp="1"/>
          </p:cNvSpPr>
          <p:nvPr>
            <p:ph type="sldNum" sz="quarter" idx="11"/>
          </p:nvPr>
        </p:nvSpPr>
        <p:spPr/>
        <p:txBody>
          <a:bodyPr/>
          <a:lstStyle>
            <a:lvl1pPr>
              <a:defRPr/>
            </a:lvl1pPr>
          </a:lstStyle>
          <a:p>
            <a:pPr>
              <a:defRPr/>
            </a:pPr>
            <a:fld id="{CE251C2B-6FD0-4199-B26F-DB2C9B95005D}" type="slidenum">
              <a:rPr lang="fi-FI">
                <a:solidFill>
                  <a:prstClr val="black"/>
                </a:solidFill>
              </a:rPr>
              <a:pPr>
                <a:defRPr/>
              </a:pPr>
              <a:t>‹#›</a:t>
            </a:fld>
            <a:endParaRPr lang="fi-FI" dirty="0">
              <a:solidFill>
                <a:prstClr val="black"/>
              </a:solidFill>
            </a:endParaRPr>
          </a:p>
        </p:txBody>
      </p:sp>
    </p:spTree>
    <p:extLst>
      <p:ext uri="{BB962C8B-B14F-4D97-AF65-F5344CB8AC3E}">
        <p14:creationId xmlns="" xmlns:p14="http://schemas.microsoft.com/office/powerpoint/2010/main" val="1858352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oitusdia_oranssi">
    <p:spTree>
      <p:nvGrpSpPr>
        <p:cNvPr id="1" name=""/>
        <p:cNvGrpSpPr/>
        <p:nvPr/>
      </p:nvGrpSpPr>
      <p:grpSpPr>
        <a:xfrm>
          <a:off x="0" y="0"/>
          <a:ext cx="0" cy="0"/>
          <a:chOff x="0" y="0"/>
          <a:chExt cx="0" cy="0"/>
        </a:xfrm>
      </p:grpSpPr>
      <p:sp>
        <p:nvSpPr>
          <p:cNvPr id="10" name="Rektangel 9"/>
          <p:cNvSpPr/>
          <p:nvPr userDrawn="1"/>
        </p:nvSpPr>
        <p:spPr>
          <a:xfrm>
            <a:off x="0" y="981075"/>
            <a:ext cx="9144000" cy="5876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1" name="Bildobjekt 9" descr="logon_sipuli2_vit.png"/>
          <p:cNvPicPr>
            <a:picLocks noChangeAspect="1"/>
          </p:cNvPicPr>
          <p:nvPr userDrawn="1"/>
        </p:nvPicPr>
        <p:blipFill>
          <a:blip r:embed="rId2" cstate="print"/>
          <a:srcRect l="504" r="57983"/>
          <a:stretch>
            <a:fillRect/>
          </a:stretch>
        </p:blipFill>
        <p:spPr bwMode="auto">
          <a:xfrm>
            <a:off x="7292718" y="1556792"/>
            <a:ext cx="1851282" cy="4727352"/>
          </a:xfrm>
          <a:prstGeom prst="rect">
            <a:avLst/>
          </a:prstGeom>
          <a:noFill/>
          <a:ln w="9525">
            <a:noFill/>
            <a:miter lim="800000"/>
            <a:headEnd/>
            <a:tailEnd/>
          </a:ln>
        </p:spPr>
      </p:pic>
      <p:sp>
        <p:nvSpPr>
          <p:cNvPr id="6" name="Otsikko 6"/>
          <p:cNvSpPr>
            <a:spLocks noGrp="1"/>
          </p:cNvSpPr>
          <p:nvPr>
            <p:ph type="title"/>
          </p:nvPr>
        </p:nvSpPr>
        <p:spPr>
          <a:xfrm>
            <a:off x="683568" y="2924944"/>
            <a:ext cx="5976664" cy="1656184"/>
          </a:xfrm>
          <a:prstGeom prst="rect">
            <a:avLst/>
          </a:prstGeom>
        </p:spPr>
        <p:txBody>
          <a:bodyPr/>
          <a:lstStyle>
            <a:lvl1pPr algn="ctr">
              <a:defRPr sz="3600" baseline="0">
                <a:solidFill>
                  <a:schemeClr val="bg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683568" y="4581128"/>
            <a:ext cx="5976664" cy="1440160"/>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smtClean="0"/>
              <a:t>Muokkaa tekstin perustyylejä napsauttamalla</a:t>
            </a:r>
          </a:p>
        </p:txBody>
      </p:sp>
      <p:sp>
        <p:nvSpPr>
          <p:cNvPr id="12" name="Platshållare för datum 3"/>
          <p:cNvSpPr>
            <a:spLocks noGrp="1"/>
          </p:cNvSpPr>
          <p:nvPr>
            <p:ph type="dt" sz="half" idx="13"/>
          </p:nvPr>
        </p:nvSpPr>
        <p:spPr>
          <a:xfrm>
            <a:off x="3203848" y="6381328"/>
            <a:ext cx="936104" cy="360040"/>
          </a:xfrm>
        </p:spPr>
        <p:txBody>
          <a:bodyPr/>
          <a:lstStyle>
            <a:lvl1pPr algn="ctr">
              <a:defRPr>
                <a:solidFill>
                  <a:schemeClr val="bg1"/>
                </a:solidFill>
              </a:defRPr>
            </a:lvl1pPr>
          </a:lstStyle>
          <a:p>
            <a:endParaRPr lang="fi-FI" dirty="0"/>
          </a:p>
        </p:txBody>
      </p:sp>
      <p:sp>
        <p:nvSpPr>
          <p:cNvPr id="13" name="Platshållare för sidfot 4"/>
          <p:cNvSpPr>
            <a:spLocks noGrp="1"/>
          </p:cNvSpPr>
          <p:nvPr>
            <p:ph type="ftr" sz="quarter" idx="14"/>
          </p:nvPr>
        </p:nvSpPr>
        <p:spPr>
          <a:xfrm>
            <a:off x="683568" y="6021288"/>
            <a:ext cx="5976664" cy="360040"/>
          </a:xfrm>
        </p:spPr>
        <p:txBody>
          <a:bodyPr/>
          <a:lstStyle>
            <a:lvl1pPr algn="ctr">
              <a:defRPr>
                <a:solidFill>
                  <a:schemeClr val="bg1"/>
                </a:solidFill>
              </a:defRPr>
            </a:lvl1pPr>
          </a:lstStyle>
          <a:p>
            <a:r>
              <a:rPr lang="fi-FI" smtClean="0"/>
              <a:t>UUD ELY, Vesa Lipponen</a:t>
            </a:r>
            <a:endParaRPr lang="fi-FI"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Otsikko ja sisältö elementillä_sininen">
    <p:spTree>
      <p:nvGrpSpPr>
        <p:cNvPr id="1" name=""/>
        <p:cNvGrpSpPr/>
        <p:nvPr/>
      </p:nvGrpSpPr>
      <p:grpSpPr>
        <a:xfrm>
          <a:off x="0" y="0"/>
          <a:ext cx="0" cy="0"/>
          <a:chOff x="0" y="0"/>
          <a:chExt cx="0" cy="0"/>
        </a:xfrm>
      </p:grpSpPr>
      <p:sp>
        <p:nvSpPr>
          <p:cNvPr id="4" name="Rektangel 10"/>
          <p:cNvSpPr/>
          <p:nvPr/>
        </p:nvSpPr>
        <p:spPr>
          <a:xfrm>
            <a:off x="8101031" y="0"/>
            <a:ext cx="104298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defTabSz="914143">
              <a:defRPr/>
            </a:pPr>
            <a:endParaRPr lang="fi-FI">
              <a:solidFill>
                <a:srgbClr val="FFFFFF"/>
              </a:solidFill>
            </a:endParaRPr>
          </a:p>
        </p:txBody>
      </p:sp>
      <p:pic>
        <p:nvPicPr>
          <p:cNvPr id="5" name="Bildobjekt 5" descr="logon_sipuli2_vit.png"/>
          <p:cNvPicPr>
            <a:picLocks noChangeAspect="1"/>
          </p:cNvPicPr>
          <p:nvPr/>
        </p:nvPicPr>
        <p:blipFill>
          <a:blip r:embed="rId2" cstate="print">
            <a:extLst>
              <a:ext uri="{28A0092B-C50C-407E-A947-70E740481C1C}">
                <a14:useLocalDpi xmlns="" xmlns:a14="http://schemas.microsoft.com/office/drawing/2010/main" val="0"/>
              </a:ext>
            </a:extLst>
          </a:blip>
          <a:srcRect l="33112" r="34586"/>
          <a:stretch>
            <a:fillRect/>
          </a:stretch>
        </p:blipFill>
        <p:spPr bwMode="auto">
          <a:xfrm>
            <a:off x="8101031" y="3319463"/>
            <a:ext cx="1042987" cy="342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tsikko 6"/>
          <p:cNvSpPr>
            <a:spLocks noGrp="1"/>
          </p:cNvSpPr>
          <p:nvPr>
            <p:ph type="title"/>
          </p:nvPr>
        </p:nvSpPr>
        <p:spPr>
          <a:xfrm>
            <a:off x="827590" y="908720"/>
            <a:ext cx="6624736" cy="648072"/>
          </a:xfrm>
          <a:prstGeom prst="rect">
            <a:avLst/>
          </a:prstGeom>
        </p:spPr>
        <p:txBody>
          <a:bodyPr lIns="91415" tIns="45707" rIns="91415" bIns="45707"/>
          <a:lstStyle>
            <a:lvl1pPr>
              <a:defRPr sz="2400" baseline="0">
                <a:solidFill>
                  <a:schemeClr val="tx1"/>
                </a:solidFill>
              </a:defRPr>
            </a:lvl1pPr>
          </a:lstStyle>
          <a:p>
            <a:r>
              <a:rPr lang="en-US" smtClean="0"/>
              <a:t>Click to edit Master title style</a:t>
            </a:r>
            <a:endParaRPr lang="fi-FI" dirty="0"/>
          </a:p>
        </p:txBody>
      </p:sp>
      <p:sp>
        <p:nvSpPr>
          <p:cNvPr id="8" name="Tekstin paikkamerkki 16"/>
          <p:cNvSpPr>
            <a:spLocks noGrp="1"/>
          </p:cNvSpPr>
          <p:nvPr>
            <p:ph type="body" sz="quarter" idx="10" hasCustomPrompt="1"/>
          </p:nvPr>
        </p:nvSpPr>
        <p:spPr>
          <a:xfrm>
            <a:off x="827590" y="1772816"/>
            <a:ext cx="6624736" cy="3937050"/>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marL="799875" indent="-342804">
              <a:buClr>
                <a:schemeClr val="accent2"/>
              </a:buClr>
              <a:buSzPct val="150000"/>
              <a:buFont typeface="Arial" panose="020B0604020202020204" pitchFamily="34" charset="0"/>
              <a:buChar char="•"/>
              <a:defRPr sz="2000"/>
            </a:lvl2pPr>
            <a:lvl3pPr>
              <a:buSzPct val="100000"/>
              <a:defRPr sz="2000"/>
            </a:lvl3pPr>
          </a:lstStyle>
          <a:p>
            <a:pPr lvl="0"/>
            <a:r>
              <a:rPr lang="fi-FI" dirty="0" smtClean="0"/>
              <a:t>Lisää teksti</a:t>
            </a:r>
          </a:p>
          <a:p>
            <a:pPr lvl="1"/>
            <a:r>
              <a:rPr lang="fi-FI" dirty="0" smtClean="0"/>
              <a:t>Alaotsikko 1</a:t>
            </a:r>
          </a:p>
          <a:p>
            <a:pPr lvl="2"/>
            <a:r>
              <a:rPr lang="fi-FI" dirty="0" smtClean="0"/>
              <a:t>Alaotsikko 2</a:t>
            </a:r>
          </a:p>
          <a:p>
            <a:pPr lvl="0"/>
            <a:endParaRPr lang="fi-FI" dirty="0" smtClean="0"/>
          </a:p>
        </p:txBody>
      </p:sp>
      <p:sp>
        <p:nvSpPr>
          <p:cNvPr id="7" name="Dian numeron paikkamerkki 9"/>
          <p:cNvSpPr>
            <a:spLocks noGrp="1"/>
          </p:cNvSpPr>
          <p:nvPr userDrawn="1">
            <p:ph type="sldNum" sz="quarter" idx="11"/>
          </p:nvPr>
        </p:nvSpPr>
        <p:spPr>
          <a:xfrm>
            <a:off x="7700963" y="6381784"/>
            <a:ext cx="400050" cy="360363"/>
          </a:xfrm>
        </p:spPr>
        <p:txBody>
          <a:bodyPr/>
          <a:lstStyle>
            <a:lvl1pPr>
              <a:defRPr/>
            </a:lvl1pPr>
          </a:lstStyle>
          <a:p>
            <a:pPr>
              <a:defRPr/>
            </a:pPr>
            <a:fld id="{57355972-C158-493A-A326-84D3F7574339}"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24272403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Otsikko ja sisältö elementillä_vihreä">
    <p:spTree>
      <p:nvGrpSpPr>
        <p:cNvPr id="1" name=""/>
        <p:cNvGrpSpPr/>
        <p:nvPr/>
      </p:nvGrpSpPr>
      <p:grpSpPr>
        <a:xfrm>
          <a:off x="0" y="0"/>
          <a:ext cx="0" cy="0"/>
          <a:chOff x="0" y="0"/>
          <a:chExt cx="0" cy="0"/>
        </a:xfrm>
      </p:grpSpPr>
      <p:sp>
        <p:nvSpPr>
          <p:cNvPr id="4" name="Rektangel 10"/>
          <p:cNvSpPr/>
          <p:nvPr/>
        </p:nvSpPr>
        <p:spPr>
          <a:xfrm>
            <a:off x="8101031" y="0"/>
            <a:ext cx="104298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defTabSz="914143">
              <a:defRPr/>
            </a:pPr>
            <a:endParaRPr lang="fi-FI">
              <a:solidFill>
                <a:srgbClr val="FFFFFF"/>
              </a:solidFill>
            </a:endParaRPr>
          </a:p>
        </p:txBody>
      </p:sp>
      <p:pic>
        <p:nvPicPr>
          <p:cNvPr id="5" name="Bildobjekt 5" descr="logon_sipuli2_vit.png"/>
          <p:cNvPicPr>
            <a:picLocks noChangeAspect="1"/>
          </p:cNvPicPr>
          <p:nvPr/>
        </p:nvPicPr>
        <p:blipFill>
          <a:blip r:embed="rId2" cstate="print">
            <a:extLst>
              <a:ext uri="{28A0092B-C50C-407E-A947-70E740481C1C}">
                <a14:useLocalDpi xmlns="" xmlns:a14="http://schemas.microsoft.com/office/drawing/2010/main" val="0"/>
              </a:ext>
            </a:extLst>
          </a:blip>
          <a:srcRect l="33112" r="34586"/>
          <a:stretch>
            <a:fillRect/>
          </a:stretch>
        </p:blipFill>
        <p:spPr bwMode="auto">
          <a:xfrm>
            <a:off x="8101031" y="3319463"/>
            <a:ext cx="1042987" cy="342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tsikko 6"/>
          <p:cNvSpPr>
            <a:spLocks noGrp="1"/>
          </p:cNvSpPr>
          <p:nvPr>
            <p:ph type="title"/>
          </p:nvPr>
        </p:nvSpPr>
        <p:spPr>
          <a:xfrm>
            <a:off x="827590" y="908720"/>
            <a:ext cx="6624736" cy="648072"/>
          </a:xfrm>
          <a:prstGeom prst="rect">
            <a:avLst/>
          </a:prstGeom>
        </p:spPr>
        <p:txBody>
          <a:bodyPr lIns="91415" tIns="45707" rIns="91415" bIns="45707"/>
          <a:lstStyle>
            <a:lvl1pPr>
              <a:defRPr sz="2400" baseline="0">
                <a:solidFill>
                  <a:schemeClr val="tx1"/>
                </a:solidFill>
              </a:defRPr>
            </a:lvl1pPr>
          </a:lstStyle>
          <a:p>
            <a:r>
              <a:rPr lang="en-US" smtClean="0"/>
              <a:t>Click to edit Master title style</a:t>
            </a:r>
            <a:endParaRPr lang="fi-FI" dirty="0"/>
          </a:p>
        </p:txBody>
      </p:sp>
      <p:sp>
        <p:nvSpPr>
          <p:cNvPr id="8" name="Tekstin paikkamerkki 16"/>
          <p:cNvSpPr>
            <a:spLocks noGrp="1"/>
          </p:cNvSpPr>
          <p:nvPr>
            <p:ph type="body" sz="quarter" idx="10" hasCustomPrompt="1"/>
          </p:nvPr>
        </p:nvSpPr>
        <p:spPr>
          <a:xfrm>
            <a:off x="827590" y="1772816"/>
            <a:ext cx="6624736" cy="3937050"/>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marL="799875" indent="-342804">
              <a:buClr>
                <a:schemeClr val="accent2"/>
              </a:buClr>
              <a:buSzPct val="150000"/>
              <a:buFont typeface="Arial" panose="020B0604020202020204" pitchFamily="34" charset="0"/>
              <a:buChar char="•"/>
              <a:defRPr sz="2000"/>
            </a:lvl2pPr>
            <a:lvl3pPr>
              <a:buSzPct val="100000"/>
              <a:defRPr sz="2000"/>
            </a:lvl3pPr>
          </a:lstStyle>
          <a:p>
            <a:pPr lvl="0"/>
            <a:r>
              <a:rPr lang="fi-FI" dirty="0" smtClean="0"/>
              <a:t>Lisää teksti</a:t>
            </a:r>
          </a:p>
          <a:p>
            <a:pPr lvl="1"/>
            <a:r>
              <a:rPr lang="fi-FI" dirty="0" smtClean="0"/>
              <a:t>Alaotsikko 1</a:t>
            </a:r>
          </a:p>
          <a:p>
            <a:pPr lvl="2"/>
            <a:r>
              <a:rPr lang="fi-FI" dirty="0" smtClean="0"/>
              <a:t>Alaotsikko 2</a:t>
            </a:r>
          </a:p>
          <a:p>
            <a:pPr lvl="0"/>
            <a:endParaRPr lang="fi-FI" dirty="0" smtClean="0"/>
          </a:p>
        </p:txBody>
      </p:sp>
      <p:sp>
        <p:nvSpPr>
          <p:cNvPr id="7" name="Dian numeron paikkamerkki 9"/>
          <p:cNvSpPr>
            <a:spLocks noGrp="1"/>
          </p:cNvSpPr>
          <p:nvPr userDrawn="1">
            <p:ph type="sldNum" sz="quarter" idx="11"/>
          </p:nvPr>
        </p:nvSpPr>
        <p:spPr>
          <a:xfrm>
            <a:off x="7700963" y="6381784"/>
            <a:ext cx="400050" cy="360363"/>
          </a:xfrm>
        </p:spPr>
        <p:txBody>
          <a:bodyPr/>
          <a:lstStyle>
            <a:lvl1pPr>
              <a:defRPr/>
            </a:lvl1pPr>
          </a:lstStyle>
          <a:p>
            <a:pPr>
              <a:defRPr/>
            </a:pPr>
            <a:fld id="{1091F861-D451-4DBF-8E24-A8A0597FE6F9}"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210491624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Otsikko ja sisältö elementillä_oranssi">
    <p:spTree>
      <p:nvGrpSpPr>
        <p:cNvPr id="1" name=""/>
        <p:cNvGrpSpPr/>
        <p:nvPr/>
      </p:nvGrpSpPr>
      <p:grpSpPr>
        <a:xfrm>
          <a:off x="0" y="0"/>
          <a:ext cx="0" cy="0"/>
          <a:chOff x="0" y="0"/>
          <a:chExt cx="0" cy="0"/>
        </a:xfrm>
      </p:grpSpPr>
      <p:sp>
        <p:nvSpPr>
          <p:cNvPr id="4" name="Rektangel 10"/>
          <p:cNvSpPr/>
          <p:nvPr/>
        </p:nvSpPr>
        <p:spPr>
          <a:xfrm>
            <a:off x="8101031" y="0"/>
            <a:ext cx="104298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anchor="ctr"/>
          <a:lstStyle/>
          <a:p>
            <a:pPr algn="ctr" defTabSz="914143">
              <a:defRPr/>
            </a:pPr>
            <a:endParaRPr lang="fi-FI">
              <a:solidFill>
                <a:srgbClr val="FFFFFF"/>
              </a:solidFill>
            </a:endParaRPr>
          </a:p>
        </p:txBody>
      </p:sp>
      <p:pic>
        <p:nvPicPr>
          <p:cNvPr id="5" name="Bildobjekt 5" descr="logon_sipuli2_vit.png"/>
          <p:cNvPicPr>
            <a:picLocks noChangeAspect="1"/>
          </p:cNvPicPr>
          <p:nvPr/>
        </p:nvPicPr>
        <p:blipFill>
          <a:blip r:embed="rId2" cstate="print">
            <a:extLst>
              <a:ext uri="{28A0092B-C50C-407E-A947-70E740481C1C}">
                <a14:useLocalDpi xmlns="" xmlns:a14="http://schemas.microsoft.com/office/drawing/2010/main" val="0"/>
              </a:ext>
            </a:extLst>
          </a:blip>
          <a:srcRect l="33112" r="34586"/>
          <a:stretch>
            <a:fillRect/>
          </a:stretch>
        </p:blipFill>
        <p:spPr bwMode="auto">
          <a:xfrm>
            <a:off x="8101031" y="3319463"/>
            <a:ext cx="1042987" cy="3422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tsikko 6"/>
          <p:cNvSpPr>
            <a:spLocks noGrp="1"/>
          </p:cNvSpPr>
          <p:nvPr>
            <p:ph type="title"/>
          </p:nvPr>
        </p:nvSpPr>
        <p:spPr>
          <a:xfrm>
            <a:off x="827590" y="908720"/>
            <a:ext cx="6624736" cy="648072"/>
          </a:xfrm>
          <a:prstGeom prst="rect">
            <a:avLst/>
          </a:prstGeom>
        </p:spPr>
        <p:txBody>
          <a:bodyPr lIns="91415" tIns="45707" rIns="91415" bIns="45707"/>
          <a:lstStyle>
            <a:lvl1pPr>
              <a:defRPr sz="2400" baseline="0">
                <a:solidFill>
                  <a:schemeClr val="tx1"/>
                </a:solidFill>
              </a:defRPr>
            </a:lvl1pPr>
          </a:lstStyle>
          <a:p>
            <a:r>
              <a:rPr lang="en-US" smtClean="0"/>
              <a:t>Click to edit Master title style</a:t>
            </a:r>
            <a:endParaRPr lang="fi-FI" dirty="0"/>
          </a:p>
        </p:txBody>
      </p:sp>
      <p:sp>
        <p:nvSpPr>
          <p:cNvPr id="8" name="Tekstin paikkamerkki 16"/>
          <p:cNvSpPr>
            <a:spLocks noGrp="1"/>
          </p:cNvSpPr>
          <p:nvPr>
            <p:ph type="body" sz="quarter" idx="10" hasCustomPrompt="1"/>
          </p:nvPr>
        </p:nvSpPr>
        <p:spPr>
          <a:xfrm>
            <a:off x="827590" y="1772816"/>
            <a:ext cx="6624736" cy="3937050"/>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a:buNone/>
              <a:defRPr sz="2200"/>
            </a:lvl2pPr>
          </a:lstStyle>
          <a:p>
            <a:pPr lvl="0"/>
            <a:r>
              <a:rPr lang="fi-FI" dirty="0" smtClean="0"/>
              <a:t>Lisää teksti</a:t>
            </a:r>
          </a:p>
        </p:txBody>
      </p:sp>
      <p:sp>
        <p:nvSpPr>
          <p:cNvPr id="7" name="Dian numeron paikkamerkki 9"/>
          <p:cNvSpPr>
            <a:spLocks noGrp="1"/>
          </p:cNvSpPr>
          <p:nvPr userDrawn="1">
            <p:ph type="sldNum" sz="quarter" idx="11"/>
          </p:nvPr>
        </p:nvSpPr>
        <p:spPr>
          <a:xfrm>
            <a:off x="7700963" y="6381784"/>
            <a:ext cx="400050" cy="360363"/>
          </a:xfrm>
        </p:spPr>
        <p:txBody>
          <a:bodyPr/>
          <a:lstStyle>
            <a:lvl1pPr>
              <a:defRPr/>
            </a:lvl1pPr>
          </a:lstStyle>
          <a:p>
            <a:pPr>
              <a:defRPr/>
            </a:pPr>
            <a:fld id="{244DE3F5-0431-4BCF-A2B3-05B735D92E55}"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214596513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Otsikko ja sisältö elementillä_sininen">
    <p:spTree>
      <p:nvGrpSpPr>
        <p:cNvPr id="1" name=""/>
        <p:cNvGrpSpPr/>
        <p:nvPr/>
      </p:nvGrpSpPr>
      <p:grpSpPr>
        <a:xfrm>
          <a:off x="0" y="0"/>
          <a:ext cx="0" cy="0"/>
          <a:chOff x="0" y="0"/>
          <a:chExt cx="0" cy="0"/>
        </a:xfrm>
      </p:grpSpPr>
      <p:pic>
        <p:nvPicPr>
          <p:cNvPr id="4" name="Kuva 8" descr="sipuli_blue_osa.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853370" y="3933856"/>
            <a:ext cx="1290637" cy="292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tsikko 6"/>
          <p:cNvSpPr>
            <a:spLocks noGrp="1"/>
          </p:cNvSpPr>
          <p:nvPr>
            <p:ph type="title"/>
          </p:nvPr>
        </p:nvSpPr>
        <p:spPr>
          <a:xfrm>
            <a:off x="827590" y="908720"/>
            <a:ext cx="6624736" cy="648072"/>
          </a:xfrm>
          <a:prstGeom prst="rect">
            <a:avLst/>
          </a:prstGeom>
        </p:spPr>
        <p:txBody>
          <a:bodyPr lIns="91415" tIns="45707" rIns="91415" bIns="45707"/>
          <a:lstStyle>
            <a:lvl1pPr>
              <a:defRPr sz="2400" baseline="0">
                <a:solidFill>
                  <a:schemeClr val="tx1"/>
                </a:solidFill>
              </a:defRPr>
            </a:lvl1pPr>
          </a:lstStyle>
          <a:p>
            <a:r>
              <a:rPr lang="en-US" smtClean="0"/>
              <a:t>Click to edit Master title style</a:t>
            </a:r>
            <a:endParaRPr lang="fi-FI" dirty="0"/>
          </a:p>
        </p:txBody>
      </p:sp>
      <p:sp>
        <p:nvSpPr>
          <p:cNvPr id="11" name="Tekstin paikkamerkki 16"/>
          <p:cNvSpPr>
            <a:spLocks noGrp="1"/>
          </p:cNvSpPr>
          <p:nvPr>
            <p:ph type="body" sz="quarter" idx="10" hasCustomPrompt="1"/>
          </p:nvPr>
        </p:nvSpPr>
        <p:spPr>
          <a:xfrm>
            <a:off x="827590" y="1772816"/>
            <a:ext cx="6624736" cy="3937050"/>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a:buNone/>
              <a:defRPr sz="2200"/>
            </a:lvl2pPr>
          </a:lstStyle>
          <a:p>
            <a:pPr lvl="0"/>
            <a:r>
              <a:rPr lang="fi-FI" dirty="0" smtClean="0"/>
              <a:t>Lisää teksti</a:t>
            </a:r>
          </a:p>
        </p:txBody>
      </p:sp>
      <p:sp>
        <p:nvSpPr>
          <p:cNvPr id="5" name="Dian numeron paikkamerkki 9"/>
          <p:cNvSpPr>
            <a:spLocks noGrp="1"/>
          </p:cNvSpPr>
          <p:nvPr userDrawn="1">
            <p:ph type="sldNum" sz="quarter" idx="11"/>
          </p:nvPr>
        </p:nvSpPr>
        <p:spPr/>
        <p:txBody>
          <a:bodyPr/>
          <a:lstStyle>
            <a:lvl1pPr>
              <a:defRPr/>
            </a:lvl1pPr>
          </a:lstStyle>
          <a:p>
            <a:pPr>
              <a:defRPr/>
            </a:pPr>
            <a:fld id="{CB8CFE98-6C67-48DC-87C4-D75269EEB538}" type="slidenum">
              <a:rPr lang="fi-FI">
                <a:solidFill>
                  <a:prstClr val="black"/>
                </a:solidFill>
              </a:rPr>
              <a:pPr>
                <a:defRPr/>
              </a:pPr>
              <a:t>‹#›</a:t>
            </a:fld>
            <a:endParaRPr lang="fi-FI" dirty="0">
              <a:solidFill>
                <a:prstClr val="black"/>
              </a:solidFill>
            </a:endParaRPr>
          </a:p>
        </p:txBody>
      </p:sp>
      <p:sp>
        <p:nvSpPr>
          <p:cNvPr id="7" name="Platshållare för sidfot 4"/>
          <p:cNvSpPr>
            <a:spLocks noGrp="1"/>
          </p:cNvSpPr>
          <p:nvPr userDrawn="1">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146349190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Otsikko ja sisältö elementillä_vihreä">
    <p:spTree>
      <p:nvGrpSpPr>
        <p:cNvPr id="1" name=""/>
        <p:cNvGrpSpPr/>
        <p:nvPr/>
      </p:nvGrpSpPr>
      <p:grpSpPr>
        <a:xfrm>
          <a:off x="0" y="0"/>
          <a:ext cx="0" cy="0"/>
          <a:chOff x="0" y="0"/>
          <a:chExt cx="0" cy="0"/>
        </a:xfrm>
      </p:grpSpPr>
      <p:pic>
        <p:nvPicPr>
          <p:cNvPr id="4" name="Kuva 8" descr="sipuli_green_osa.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874002" y="3978308"/>
            <a:ext cx="1270000" cy="287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tsikko 6"/>
          <p:cNvSpPr>
            <a:spLocks noGrp="1"/>
          </p:cNvSpPr>
          <p:nvPr>
            <p:ph type="title"/>
          </p:nvPr>
        </p:nvSpPr>
        <p:spPr>
          <a:xfrm>
            <a:off x="827590" y="908720"/>
            <a:ext cx="6624736" cy="648072"/>
          </a:xfrm>
          <a:prstGeom prst="rect">
            <a:avLst/>
          </a:prstGeom>
        </p:spPr>
        <p:txBody>
          <a:bodyPr lIns="91415" tIns="45707" rIns="91415" bIns="45707"/>
          <a:lstStyle>
            <a:lvl1pPr>
              <a:defRPr sz="2400" baseline="0">
                <a:solidFill>
                  <a:schemeClr val="tx1"/>
                </a:solidFill>
              </a:defRPr>
            </a:lvl1pPr>
          </a:lstStyle>
          <a:p>
            <a:r>
              <a:rPr lang="en-US" smtClean="0"/>
              <a:t>Click to edit Master title style</a:t>
            </a:r>
            <a:endParaRPr lang="fi-FI" dirty="0"/>
          </a:p>
        </p:txBody>
      </p:sp>
      <p:sp>
        <p:nvSpPr>
          <p:cNvPr id="8" name="Tekstin paikkamerkki 16"/>
          <p:cNvSpPr>
            <a:spLocks noGrp="1"/>
          </p:cNvSpPr>
          <p:nvPr>
            <p:ph type="body" sz="quarter" idx="10" hasCustomPrompt="1"/>
          </p:nvPr>
        </p:nvSpPr>
        <p:spPr>
          <a:xfrm>
            <a:off x="827590" y="1772816"/>
            <a:ext cx="6624736" cy="3937050"/>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a:buNone/>
              <a:defRPr sz="2200"/>
            </a:lvl2pPr>
          </a:lstStyle>
          <a:p>
            <a:pPr lvl="0"/>
            <a:r>
              <a:rPr lang="fi-FI" dirty="0" smtClean="0"/>
              <a:t>Lisää teksti</a:t>
            </a:r>
          </a:p>
        </p:txBody>
      </p:sp>
      <p:sp>
        <p:nvSpPr>
          <p:cNvPr id="5" name="Dian numeron paikkamerkki 9"/>
          <p:cNvSpPr>
            <a:spLocks noGrp="1"/>
          </p:cNvSpPr>
          <p:nvPr userDrawn="1">
            <p:ph type="sldNum" sz="quarter" idx="11"/>
          </p:nvPr>
        </p:nvSpPr>
        <p:spPr/>
        <p:txBody>
          <a:bodyPr/>
          <a:lstStyle>
            <a:lvl1pPr>
              <a:defRPr/>
            </a:lvl1pPr>
          </a:lstStyle>
          <a:p>
            <a:pPr>
              <a:defRPr/>
            </a:pPr>
            <a:fld id="{E0D3C78C-3A88-4011-8BC3-8CA19745BCFD}" type="slidenum">
              <a:rPr lang="fi-FI">
                <a:solidFill>
                  <a:prstClr val="black"/>
                </a:solidFill>
              </a:rPr>
              <a:pPr>
                <a:defRPr/>
              </a:pPr>
              <a:t>‹#›</a:t>
            </a:fld>
            <a:endParaRPr lang="fi-FI" dirty="0">
              <a:solidFill>
                <a:prstClr val="black"/>
              </a:solidFill>
            </a:endParaRPr>
          </a:p>
        </p:txBody>
      </p:sp>
      <p:sp>
        <p:nvSpPr>
          <p:cNvPr id="7" name="Platshållare för sidfot 4"/>
          <p:cNvSpPr>
            <a:spLocks noGrp="1"/>
          </p:cNvSpPr>
          <p:nvPr userDrawn="1">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152233135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Otsikko ja sisältö elementillä_oranssi">
    <p:spTree>
      <p:nvGrpSpPr>
        <p:cNvPr id="1" name=""/>
        <p:cNvGrpSpPr/>
        <p:nvPr/>
      </p:nvGrpSpPr>
      <p:grpSpPr>
        <a:xfrm>
          <a:off x="0" y="0"/>
          <a:ext cx="0" cy="0"/>
          <a:chOff x="0" y="0"/>
          <a:chExt cx="0" cy="0"/>
        </a:xfrm>
      </p:grpSpPr>
      <p:pic>
        <p:nvPicPr>
          <p:cNvPr id="4" name="Kuva 8" descr="sipuli_orange_osa.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859731" y="3948144"/>
            <a:ext cx="1284287" cy="290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tsikko 6"/>
          <p:cNvSpPr>
            <a:spLocks noGrp="1"/>
          </p:cNvSpPr>
          <p:nvPr>
            <p:ph type="title"/>
          </p:nvPr>
        </p:nvSpPr>
        <p:spPr>
          <a:xfrm>
            <a:off x="827590" y="908720"/>
            <a:ext cx="6624736" cy="648072"/>
          </a:xfrm>
          <a:prstGeom prst="rect">
            <a:avLst/>
          </a:prstGeom>
        </p:spPr>
        <p:txBody>
          <a:bodyPr lIns="91415" tIns="45707" rIns="91415" bIns="45707"/>
          <a:lstStyle>
            <a:lvl1pPr>
              <a:defRPr sz="2400" baseline="0">
                <a:solidFill>
                  <a:schemeClr val="tx1"/>
                </a:solidFill>
              </a:defRPr>
            </a:lvl1pPr>
          </a:lstStyle>
          <a:p>
            <a:r>
              <a:rPr lang="en-US" smtClean="0"/>
              <a:t>Click to edit Master title style</a:t>
            </a:r>
            <a:endParaRPr lang="fi-FI" dirty="0"/>
          </a:p>
        </p:txBody>
      </p:sp>
      <p:sp>
        <p:nvSpPr>
          <p:cNvPr id="10" name="Tekstin paikkamerkki 16"/>
          <p:cNvSpPr>
            <a:spLocks noGrp="1"/>
          </p:cNvSpPr>
          <p:nvPr>
            <p:ph type="body" sz="quarter" idx="10" hasCustomPrompt="1"/>
          </p:nvPr>
        </p:nvSpPr>
        <p:spPr>
          <a:xfrm>
            <a:off x="827590" y="1772816"/>
            <a:ext cx="6624736" cy="3937050"/>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a:buNone/>
              <a:defRPr sz="2200"/>
            </a:lvl2pPr>
          </a:lstStyle>
          <a:p>
            <a:pPr lvl="0"/>
            <a:r>
              <a:rPr lang="fi-FI" dirty="0" smtClean="0"/>
              <a:t>Lisää teksti</a:t>
            </a:r>
          </a:p>
        </p:txBody>
      </p:sp>
      <p:sp>
        <p:nvSpPr>
          <p:cNvPr id="5" name="Dian numeron paikkamerkki 9"/>
          <p:cNvSpPr>
            <a:spLocks noGrp="1"/>
          </p:cNvSpPr>
          <p:nvPr userDrawn="1">
            <p:ph type="sldNum" sz="quarter" idx="11"/>
          </p:nvPr>
        </p:nvSpPr>
        <p:spPr/>
        <p:txBody>
          <a:bodyPr/>
          <a:lstStyle>
            <a:lvl1pPr>
              <a:defRPr/>
            </a:lvl1pPr>
          </a:lstStyle>
          <a:p>
            <a:pPr>
              <a:defRPr/>
            </a:pPr>
            <a:fld id="{2A79A75C-C431-42EB-A4B8-4173E494C240}" type="slidenum">
              <a:rPr lang="fi-FI">
                <a:solidFill>
                  <a:prstClr val="black"/>
                </a:solidFill>
              </a:rPr>
              <a:pPr>
                <a:defRPr/>
              </a:pPr>
              <a:t>‹#›</a:t>
            </a:fld>
            <a:endParaRPr lang="fi-FI" dirty="0">
              <a:solidFill>
                <a:prstClr val="black"/>
              </a:solidFill>
            </a:endParaRPr>
          </a:p>
        </p:txBody>
      </p:sp>
      <p:sp>
        <p:nvSpPr>
          <p:cNvPr id="7" name="Platshållare för sidfot 4"/>
          <p:cNvSpPr>
            <a:spLocks noGrp="1"/>
          </p:cNvSpPr>
          <p:nvPr userDrawn="1">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28323556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Otsikko ja sisältö kuvalla">
    <p:spTree>
      <p:nvGrpSpPr>
        <p:cNvPr id="1" name=""/>
        <p:cNvGrpSpPr/>
        <p:nvPr/>
      </p:nvGrpSpPr>
      <p:grpSpPr>
        <a:xfrm>
          <a:off x="0" y="0"/>
          <a:ext cx="0" cy="0"/>
          <a:chOff x="0" y="0"/>
          <a:chExt cx="0" cy="0"/>
        </a:xfrm>
      </p:grpSpPr>
      <p:sp>
        <p:nvSpPr>
          <p:cNvPr id="6" name="Otsikko 6"/>
          <p:cNvSpPr>
            <a:spLocks noGrp="1"/>
          </p:cNvSpPr>
          <p:nvPr>
            <p:ph type="title"/>
          </p:nvPr>
        </p:nvSpPr>
        <p:spPr>
          <a:xfrm>
            <a:off x="827584" y="908720"/>
            <a:ext cx="5904656" cy="648072"/>
          </a:xfrm>
          <a:prstGeom prst="rect">
            <a:avLst/>
          </a:prstGeom>
        </p:spPr>
        <p:txBody>
          <a:bodyPr lIns="91415" tIns="45707" rIns="91415" bIns="45707"/>
          <a:lstStyle>
            <a:lvl1pPr>
              <a:defRPr sz="2400" baseline="0">
                <a:solidFill>
                  <a:schemeClr val="tx1"/>
                </a:solidFill>
              </a:defRPr>
            </a:lvl1pPr>
          </a:lstStyle>
          <a:p>
            <a:r>
              <a:rPr lang="en-US" smtClean="0"/>
              <a:t>Click to edit Master title style</a:t>
            </a:r>
            <a:endParaRPr lang="fi-FI" dirty="0"/>
          </a:p>
        </p:txBody>
      </p:sp>
      <p:sp>
        <p:nvSpPr>
          <p:cNvPr id="11" name="Platshållare för bild 2"/>
          <p:cNvSpPr>
            <a:spLocks noGrp="1"/>
          </p:cNvSpPr>
          <p:nvPr>
            <p:ph type="pic" idx="1"/>
          </p:nvPr>
        </p:nvSpPr>
        <p:spPr>
          <a:xfrm>
            <a:off x="7056784" y="0"/>
            <a:ext cx="2051720" cy="6858000"/>
          </a:xfrm>
          <a:prstGeom prst="rect">
            <a:avLst/>
          </a:prstGeom>
        </p:spPr>
        <p:txBody>
          <a:bodyPr lIns="91415" tIns="45707" rIns="91415" bIns="45707"/>
          <a:lstStyle>
            <a:lvl1pPr marL="0" indent="0">
              <a:buNone/>
              <a:defRPr sz="3200"/>
            </a:lvl1pPr>
            <a:lvl2pPr marL="457072" indent="0">
              <a:buNone/>
              <a:defRPr sz="2800"/>
            </a:lvl2pPr>
            <a:lvl3pPr marL="914143" indent="0">
              <a:buNone/>
              <a:defRPr sz="2400"/>
            </a:lvl3pPr>
            <a:lvl4pPr marL="1371215" indent="0">
              <a:buNone/>
              <a:defRPr sz="2000"/>
            </a:lvl4pPr>
            <a:lvl5pPr marL="1828288" indent="0">
              <a:buNone/>
              <a:defRPr sz="2000"/>
            </a:lvl5pPr>
            <a:lvl6pPr marL="2285359" indent="0">
              <a:buNone/>
              <a:defRPr sz="2000"/>
            </a:lvl6pPr>
            <a:lvl7pPr marL="2742431" indent="0">
              <a:buNone/>
              <a:defRPr sz="2000"/>
            </a:lvl7pPr>
            <a:lvl8pPr marL="3199503" indent="0">
              <a:buNone/>
              <a:defRPr sz="2000"/>
            </a:lvl8pPr>
            <a:lvl9pPr marL="3656574" indent="0">
              <a:buNone/>
              <a:defRPr sz="2000"/>
            </a:lvl9pPr>
          </a:lstStyle>
          <a:p>
            <a:pPr lvl="0"/>
            <a:r>
              <a:rPr lang="en-US" noProof="0" smtClean="0"/>
              <a:t>Click icon to add picture</a:t>
            </a:r>
            <a:endParaRPr lang="fi-FI" noProof="0" dirty="0"/>
          </a:p>
        </p:txBody>
      </p:sp>
      <p:sp>
        <p:nvSpPr>
          <p:cNvPr id="8" name="Tekstin paikkamerkki 16"/>
          <p:cNvSpPr>
            <a:spLocks noGrp="1"/>
          </p:cNvSpPr>
          <p:nvPr>
            <p:ph type="body" sz="quarter" idx="10" hasCustomPrompt="1"/>
          </p:nvPr>
        </p:nvSpPr>
        <p:spPr>
          <a:xfrm>
            <a:off x="827584" y="1772816"/>
            <a:ext cx="5904656" cy="3937050"/>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a:buNone/>
              <a:defRPr sz="2200"/>
            </a:lvl2pPr>
          </a:lstStyle>
          <a:p>
            <a:pPr lvl="0"/>
            <a:r>
              <a:rPr lang="fi-FI" dirty="0" smtClean="0"/>
              <a:t>Lisää teksti</a:t>
            </a:r>
          </a:p>
        </p:txBody>
      </p:sp>
      <p:sp>
        <p:nvSpPr>
          <p:cNvPr id="5" name="Dian numeron paikkamerkki 9"/>
          <p:cNvSpPr>
            <a:spLocks noGrp="1"/>
          </p:cNvSpPr>
          <p:nvPr userDrawn="1">
            <p:ph type="sldNum" sz="quarter" idx="11"/>
          </p:nvPr>
        </p:nvSpPr>
        <p:spPr/>
        <p:txBody>
          <a:bodyPr/>
          <a:lstStyle>
            <a:lvl1pPr>
              <a:defRPr/>
            </a:lvl1pPr>
          </a:lstStyle>
          <a:p>
            <a:pPr>
              <a:defRPr/>
            </a:pPr>
            <a:fld id="{19E22DB6-0109-4287-83C8-0A68F81ADCA3}" type="slidenum">
              <a:rPr lang="fi-FI">
                <a:solidFill>
                  <a:prstClr val="black"/>
                </a:solidFill>
              </a:rPr>
              <a:pPr>
                <a:defRPr/>
              </a:pPr>
              <a:t>‹#›</a:t>
            </a:fld>
            <a:endParaRPr lang="fi-FI" dirty="0">
              <a:solidFill>
                <a:prstClr val="black"/>
              </a:solidFill>
            </a:endParaRPr>
          </a:p>
        </p:txBody>
      </p:sp>
      <p:sp>
        <p:nvSpPr>
          <p:cNvPr id="7" name="Platshållare för sidfot 4"/>
          <p:cNvSpPr>
            <a:spLocks noGrp="1"/>
          </p:cNvSpPr>
          <p:nvPr userDrawn="1">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253392256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5_Otsikko ja kuva">
    <p:spTree>
      <p:nvGrpSpPr>
        <p:cNvPr id="1" name=""/>
        <p:cNvGrpSpPr/>
        <p:nvPr/>
      </p:nvGrpSpPr>
      <p:grpSpPr>
        <a:xfrm>
          <a:off x="0" y="0"/>
          <a:ext cx="0" cy="0"/>
          <a:chOff x="0" y="0"/>
          <a:chExt cx="0" cy="0"/>
        </a:xfrm>
      </p:grpSpPr>
      <p:sp>
        <p:nvSpPr>
          <p:cNvPr id="2" name="Rubrik 1"/>
          <p:cNvSpPr>
            <a:spLocks noGrp="1"/>
          </p:cNvSpPr>
          <p:nvPr>
            <p:ph type="title"/>
          </p:nvPr>
        </p:nvSpPr>
        <p:spPr>
          <a:xfrm>
            <a:off x="971600" y="4947047"/>
            <a:ext cx="6480720" cy="498178"/>
          </a:xfrm>
          <a:prstGeom prst="rect">
            <a:avLst/>
          </a:prstGeom>
        </p:spPr>
        <p:txBody>
          <a:bodyPr lIns="91415" tIns="45707" rIns="91415" bIns="45707" anchor="b"/>
          <a:lstStyle>
            <a:lvl1pPr algn="l">
              <a:defRPr sz="2200" b="0">
                <a:solidFill>
                  <a:schemeClr val="tx1"/>
                </a:solidFill>
              </a:defRPr>
            </a:lvl1pPr>
          </a:lstStyle>
          <a:p>
            <a:r>
              <a:rPr lang="en-US" smtClean="0"/>
              <a:t>Click to edit Master title style</a:t>
            </a:r>
            <a:endParaRPr lang="fi-FI" dirty="0"/>
          </a:p>
        </p:txBody>
      </p:sp>
      <p:sp>
        <p:nvSpPr>
          <p:cNvPr id="3" name="Platshållare för bild 2"/>
          <p:cNvSpPr>
            <a:spLocks noGrp="1"/>
          </p:cNvSpPr>
          <p:nvPr>
            <p:ph type="pic" idx="1"/>
          </p:nvPr>
        </p:nvSpPr>
        <p:spPr>
          <a:xfrm>
            <a:off x="971600" y="1268761"/>
            <a:ext cx="6480720" cy="3600400"/>
          </a:xfrm>
          <a:prstGeom prst="rect">
            <a:avLst/>
          </a:prstGeom>
        </p:spPr>
        <p:txBody>
          <a:bodyPr lIns="91415" tIns="45707" rIns="91415" bIns="45707"/>
          <a:lstStyle>
            <a:lvl1pPr marL="0" indent="0">
              <a:buNone/>
              <a:defRPr sz="3200"/>
            </a:lvl1pPr>
            <a:lvl2pPr marL="457072" indent="0">
              <a:buNone/>
              <a:defRPr sz="2800"/>
            </a:lvl2pPr>
            <a:lvl3pPr marL="914143" indent="0">
              <a:buNone/>
              <a:defRPr sz="2400"/>
            </a:lvl3pPr>
            <a:lvl4pPr marL="1371215" indent="0">
              <a:buNone/>
              <a:defRPr sz="2000"/>
            </a:lvl4pPr>
            <a:lvl5pPr marL="1828288" indent="0">
              <a:buNone/>
              <a:defRPr sz="2000"/>
            </a:lvl5pPr>
            <a:lvl6pPr marL="2285359" indent="0">
              <a:buNone/>
              <a:defRPr sz="2000"/>
            </a:lvl6pPr>
            <a:lvl7pPr marL="2742431" indent="0">
              <a:buNone/>
              <a:defRPr sz="2000"/>
            </a:lvl7pPr>
            <a:lvl8pPr marL="3199503" indent="0">
              <a:buNone/>
              <a:defRPr sz="2000"/>
            </a:lvl8pPr>
            <a:lvl9pPr marL="3656574" indent="0">
              <a:buNone/>
              <a:defRPr sz="2000"/>
            </a:lvl9pPr>
          </a:lstStyle>
          <a:p>
            <a:pPr lvl="0"/>
            <a:r>
              <a:rPr lang="en-US" noProof="0" smtClean="0"/>
              <a:t>Click icon to add picture</a:t>
            </a:r>
            <a:endParaRPr lang="fi-FI" noProof="0"/>
          </a:p>
        </p:txBody>
      </p:sp>
      <p:sp>
        <p:nvSpPr>
          <p:cNvPr id="4" name="Platshållare för text 3"/>
          <p:cNvSpPr>
            <a:spLocks noGrp="1"/>
          </p:cNvSpPr>
          <p:nvPr>
            <p:ph type="body" sz="half" idx="2"/>
          </p:nvPr>
        </p:nvSpPr>
        <p:spPr>
          <a:xfrm>
            <a:off x="971600" y="5511355"/>
            <a:ext cx="6480720" cy="509934"/>
          </a:xfrm>
          <a:prstGeom prst="rect">
            <a:avLst/>
          </a:prstGeom>
        </p:spPr>
        <p:txBody>
          <a:bodyPr lIns="91415" tIns="45707" rIns="91415" bIns="45707"/>
          <a:lstStyle>
            <a:lvl1pPr marL="0" indent="0">
              <a:buNone/>
              <a:defRPr sz="1800"/>
            </a:lvl1pPr>
            <a:lvl2pPr marL="457072" indent="0">
              <a:buNone/>
              <a:defRPr sz="1200"/>
            </a:lvl2pPr>
            <a:lvl3pPr marL="914143" indent="0">
              <a:buNone/>
              <a:defRPr sz="1000"/>
            </a:lvl3pPr>
            <a:lvl4pPr marL="1371215" indent="0">
              <a:buNone/>
              <a:defRPr sz="900"/>
            </a:lvl4pPr>
            <a:lvl5pPr marL="1828288" indent="0">
              <a:buNone/>
              <a:defRPr sz="900"/>
            </a:lvl5pPr>
            <a:lvl6pPr marL="2285359" indent="0">
              <a:buNone/>
              <a:defRPr sz="900"/>
            </a:lvl6pPr>
            <a:lvl7pPr marL="2742431" indent="0">
              <a:buNone/>
              <a:defRPr sz="900"/>
            </a:lvl7pPr>
            <a:lvl8pPr marL="3199503" indent="0">
              <a:buNone/>
              <a:defRPr sz="900"/>
            </a:lvl8pPr>
            <a:lvl9pPr marL="3656574" indent="0">
              <a:buNone/>
              <a:defRPr sz="900"/>
            </a:lvl9pPr>
          </a:lstStyle>
          <a:p>
            <a:pPr lvl="0"/>
            <a:r>
              <a:rPr lang="en-US" smtClean="0"/>
              <a:t>Click to edit Master text styles</a:t>
            </a:r>
          </a:p>
        </p:txBody>
      </p:sp>
      <p:sp>
        <p:nvSpPr>
          <p:cNvPr id="5" name="Platshållare för sidfot 5"/>
          <p:cNvSpPr>
            <a:spLocks noGrp="1"/>
          </p:cNvSpPr>
          <p:nvPr>
            <p:ph type="ftr" sz="quarter" idx="10"/>
          </p:nvPr>
        </p:nvSpPr>
        <p:spPr/>
        <p:txBody>
          <a:bodyPr/>
          <a:lstStyle>
            <a:lvl1pPr>
              <a:defRPr/>
            </a:lvl1pPr>
          </a:lstStyle>
          <a:p>
            <a:pPr>
              <a:defRPr/>
            </a:pPr>
            <a:endParaRPr lang="fi-FI">
              <a:solidFill>
                <a:prstClr val="black"/>
              </a:solidFill>
            </a:endParaRPr>
          </a:p>
        </p:txBody>
      </p:sp>
      <p:sp>
        <p:nvSpPr>
          <p:cNvPr id="6" name="Platshållare för bildnummer 6"/>
          <p:cNvSpPr>
            <a:spLocks noGrp="1"/>
          </p:cNvSpPr>
          <p:nvPr>
            <p:ph type="sldNum" sz="quarter" idx="11"/>
          </p:nvPr>
        </p:nvSpPr>
        <p:spPr/>
        <p:txBody>
          <a:bodyPr/>
          <a:lstStyle>
            <a:lvl1pPr>
              <a:defRPr/>
            </a:lvl1pPr>
          </a:lstStyle>
          <a:p>
            <a:pPr>
              <a:defRPr/>
            </a:pPr>
            <a:fld id="{8CDF3318-0B4C-408A-BB59-30D51B2A056C}" type="slidenum">
              <a:rPr lang="fi-FI">
                <a:solidFill>
                  <a:prstClr val="black"/>
                </a:solidFill>
              </a:rPr>
              <a:pPr>
                <a:defRPr/>
              </a:pPr>
              <a:t>‹#›</a:t>
            </a:fld>
            <a:endParaRPr lang="fi-FI">
              <a:solidFill>
                <a:prstClr val="black"/>
              </a:solidFill>
            </a:endParaRPr>
          </a:p>
        </p:txBody>
      </p:sp>
    </p:spTree>
    <p:extLst>
      <p:ext uri="{BB962C8B-B14F-4D97-AF65-F5344CB8AC3E}">
        <p14:creationId xmlns="" xmlns:p14="http://schemas.microsoft.com/office/powerpoint/2010/main" val="165824906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5_ kuv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251521" y="260648"/>
            <a:ext cx="8640960" cy="5328592"/>
          </a:xfrm>
          <a:prstGeom prst="rect">
            <a:avLst/>
          </a:prstGeom>
        </p:spPr>
        <p:txBody>
          <a:bodyPr lIns="91415" tIns="45707" rIns="91415" bIns="45707"/>
          <a:lstStyle>
            <a:lvl1pPr marL="0" indent="0">
              <a:buNone/>
              <a:defRPr sz="3200"/>
            </a:lvl1pPr>
            <a:lvl2pPr marL="457072" indent="0">
              <a:buNone/>
              <a:defRPr sz="2800"/>
            </a:lvl2pPr>
            <a:lvl3pPr marL="914143" indent="0">
              <a:buNone/>
              <a:defRPr sz="2400"/>
            </a:lvl3pPr>
            <a:lvl4pPr marL="1371215" indent="0">
              <a:buNone/>
              <a:defRPr sz="2000"/>
            </a:lvl4pPr>
            <a:lvl5pPr marL="1828288" indent="0">
              <a:buNone/>
              <a:defRPr sz="2000"/>
            </a:lvl5pPr>
            <a:lvl6pPr marL="2285359" indent="0">
              <a:buNone/>
              <a:defRPr sz="2000"/>
            </a:lvl6pPr>
            <a:lvl7pPr marL="2742431" indent="0">
              <a:buNone/>
              <a:defRPr sz="2000"/>
            </a:lvl7pPr>
            <a:lvl8pPr marL="3199503" indent="0">
              <a:buNone/>
              <a:defRPr sz="2000"/>
            </a:lvl8pPr>
            <a:lvl9pPr marL="3656574" indent="0">
              <a:buNone/>
              <a:defRPr sz="2000"/>
            </a:lvl9pPr>
          </a:lstStyle>
          <a:p>
            <a:pPr lvl="0"/>
            <a:r>
              <a:rPr lang="en-US" noProof="0" smtClean="0"/>
              <a:t>Click icon to add picture</a:t>
            </a:r>
            <a:endParaRPr lang="fi-FI" noProof="0"/>
          </a:p>
        </p:txBody>
      </p:sp>
      <p:sp>
        <p:nvSpPr>
          <p:cNvPr id="4" name="Platshållare för text 3"/>
          <p:cNvSpPr>
            <a:spLocks noGrp="1"/>
          </p:cNvSpPr>
          <p:nvPr>
            <p:ph type="body" sz="half" idx="2"/>
          </p:nvPr>
        </p:nvSpPr>
        <p:spPr>
          <a:xfrm>
            <a:off x="251521" y="5661248"/>
            <a:ext cx="8640960" cy="509934"/>
          </a:xfrm>
          <a:prstGeom prst="rect">
            <a:avLst/>
          </a:prstGeom>
        </p:spPr>
        <p:txBody>
          <a:bodyPr lIns="91415" tIns="45707" rIns="91415" bIns="45707"/>
          <a:lstStyle>
            <a:lvl1pPr marL="0" indent="0">
              <a:buNone/>
              <a:defRPr sz="1800"/>
            </a:lvl1pPr>
            <a:lvl2pPr marL="457072" indent="0">
              <a:buNone/>
              <a:defRPr sz="1200"/>
            </a:lvl2pPr>
            <a:lvl3pPr marL="914143" indent="0">
              <a:buNone/>
              <a:defRPr sz="1000"/>
            </a:lvl3pPr>
            <a:lvl4pPr marL="1371215" indent="0">
              <a:buNone/>
              <a:defRPr sz="900"/>
            </a:lvl4pPr>
            <a:lvl5pPr marL="1828288" indent="0">
              <a:buNone/>
              <a:defRPr sz="900"/>
            </a:lvl5pPr>
            <a:lvl6pPr marL="2285359" indent="0">
              <a:buNone/>
              <a:defRPr sz="900"/>
            </a:lvl6pPr>
            <a:lvl7pPr marL="2742431" indent="0">
              <a:buNone/>
              <a:defRPr sz="900"/>
            </a:lvl7pPr>
            <a:lvl8pPr marL="3199503" indent="0">
              <a:buNone/>
              <a:defRPr sz="900"/>
            </a:lvl8pPr>
            <a:lvl9pPr marL="3656574" indent="0">
              <a:buNone/>
              <a:defRPr sz="900"/>
            </a:lvl9pPr>
          </a:lstStyle>
          <a:p>
            <a:pPr lvl="0"/>
            <a:r>
              <a:rPr lang="en-US" smtClean="0"/>
              <a:t>Click to edit Master text styles</a:t>
            </a:r>
          </a:p>
        </p:txBody>
      </p:sp>
      <p:sp>
        <p:nvSpPr>
          <p:cNvPr id="5" name="Platshållare för sidfot 5"/>
          <p:cNvSpPr>
            <a:spLocks noGrp="1"/>
          </p:cNvSpPr>
          <p:nvPr>
            <p:ph type="ftr" sz="quarter" idx="10"/>
          </p:nvPr>
        </p:nvSpPr>
        <p:spPr/>
        <p:txBody>
          <a:bodyPr/>
          <a:lstStyle>
            <a:lvl1pPr>
              <a:defRPr/>
            </a:lvl1pPr>
          </a:lstStyle>
          <a:p>
            <a:pPr>
              <a:defRPr/>
            </a:pPr>
            <a:endParaRPr lang="fi-FI">
              <a:solidFill>
                <a:prstClr val="black"/>
              </a:solidFill>
            </a:endParaRPr>
          </a:p>
        </p:txBody>
      </p:sp>
      <p:sp>
        <p:nvSpPr>
          <p:cNvPr id="7" name="Platshållare för bildnummer 6"/>
          <p:cNvSpPr>
            <a:spLocks noGrp="1"/>
          </p:cNvSpPr>
          <p:nvPr>
            <p:ph type="sldNum" sz="quarter" idx="11"/>
          </p:nvPr>
        </p:nvSpPr>
        <p:spPr>
          <a:xfrm>
            <a:off x="7740650" y="6381784"/>
            <a:ext cx="400050" cy="360363"/>
          </a:xfrm>
        </p:spPr>
        <p:txBody>
          <a:bodyPr/>
          <a:lstStyle>
            <a:lvl1pPr>
              <a:defRPr/>
            </a:lvl1pPr>
          </a:lstStyle>
          <a:p>
            <a:pPr>
              <a:defRPr/>
            </a:pPr>
            <a:fld id="{8CDF3318-0B4C-408A-BB59-30D51B2A056C}" type="slidenum">
              <a:rPr lang="fi-FI">
                <a:solidFill>
                  <a:prstClr val="black"/>
                </a:solidFill>
              </a:rPr>
              <a:pPr>
                <a:defRPr/>
              </a:pPr>
              <a:t>‹#›</a:t>
            </a:fld>
            <a:endParaRPr lang="fi-FI">
              <a:solidFill>
                <a:prstClr val="black"/>
              </a:solidFill>
            </a:endParaRPr>
          </a:p>
        </p:txBody>
      </p:sp>
    </p:spTree>
    <p:extLst>
      <p:ext uri="{BB962C8B-B14F-4D97-AF65-F5344CB8AC3E}">
        <p14:creationId xmlns="" xmlns:p14="http://schemas.microsoft.com/office/powerpoint/2010/main" val="7993961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 otsikko ja sisältölokero">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51520" y="1772816"/>
            <a:ext cx="8373616" cy="4320480"/>
          </a:xfrm>
          <a:prstGeom prst="rect">
            <a:avLst/>
          </a:prstGeom>
        </p:spPr>
        <p:txBody>
          <a:bodyPr lIns="91415" tIns="45707" rIns="91415" bIns="45707"/>
          <a:lstStyle>
            <a:lvl1pPr>
              <a:buClr>
                <a:schemeClr val="accent6"/>
              </a:buClr>
              <a:buSzPct val="125000"/>
              <a:defRPr sz="2200"/>
            </a:lvl1pPr>
            <a:lvl2pPr>
              <a:defRPr sz="2200"/>
            </a:lvl2pPr>
            <a:lvl3pPr>
              <a:buClr>
                <a:schemeClr val="accent6"/>
              </a:buClr>
              <a:defRPr sz="1800"/>
            </a:lvl3pPr>
            <a:lvl4pPr>
              <a:defRPr sz="1800"/>
            </a:lvl4pPr>
            <a:lvl5pPr>
              <a:buClr>
                <a:schemeClr val="accent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Platshållare för sidfot 4"/>
          <p:cNvSpPr>
            <a:spLocks noGrp="1"/>
          </p:cNvSpPr>
          <p:nvPr>
            <p:ph type="ftr" sz="quarter" idx="10"/>
          </p:nvPr>
        </p:nvSpPr>
        <p:spPr>
          <a:xfrm>
            <a:off x="250825" y="6357972"/>
            <a:ext cx="6357938" cy="365125"/>
          </a:xfrm>
        </p:spPr>
        <p:txBody>
          <a:bodyPr/>
          <a:lstStyle>
            <a:lvl1pPr>
              <a:defRPr/>
            </a:lvl1pPr>
          </a:lstStyle>
          <a:p>
            <a:pPr>
              <a:defRPr/>
            </a:pPr>
            <a:endParaRPr lang="fi-FI">
              <a:solidFill>
                <a:prstClr val="black"/>
              </a:solidFill>
            </a:endParaRPr>
          </a:p>
        </p:txBody>
      </p:sp>
      <p:sp>
        <p:nvSpPr>
          <p:cNvPr id="8" name="Rubrik 1"/>
          <p:cNvSpPr>
            <a:spLocks noGrp="1"/>
          </p:cNvSpPr>
          <p:nvPr>
            <p:ph type="title"/>
          </p:nvPr>
        </p:nvSpPr>
        <p:spPr>
          <a:xfrm>
            <a:off x="251521" y="980728"/>
            <a:ext cx="8568952" cy="792088"/>
          </a:xfrm>
          <a:prstGeom prst="rect">
            <a:avLst/>
          </a:prstGeom>
        </p:spPr>
        <p:txBody>
          <a:bodyPr lIns="91415" tIns="45707" rIns="91415" bIns="45707"/>
          <a:lstStyle>
            <a:lvl1pPr>
              <a:defRPr sz="2400">
                <a:solidFill>
                  <a:schemeClr val="tx1"/>
                </a:solidFill>
              </a:defRPr>
            </a:lvl1pPr>
          </a:lstStyle>
          <a:p>
            <a:r>
              <a:rPr lang="en-US" smtClean="0"/>
              <a:t>Click to edit Master title style</a:t>
            </a:r>
            <a:endParaRPr lang="fi-FI" dirty="0"/>
          </a:p>
        </p:txBody>
      </p:sp>
      <p:sp>
        <p:nvSpPr>
          <p:cNvPr id="6" name="Platshållare för bildnummer 6"/>
          <p:cNvSpPr>
            <a:spLocks noGrp="1"/>
          </p:cNvSpPr>
          <p:nvPr>
            <p:ph type="sldNum" sz="quarter" idx="11"/>
          </p:nvPr>
        </p:nvSpPr>
        <p:spPr>
          <a:xfrm>
            <a:off x="7740650" y="6381784"/>
            <a:ext cx="400050" cy="360363"/>
          </a:xfrm>
        </p:spPr>
        <p:txBody>
          <a:bodyPr/>
          <a:lstStyle>
            <a:lvl1pPr>
              <a:defRPr/>
            </a:lvl1pPr>
          </a:lstStyle>
          <a:p>
            <a:pPr>
              <a:defRPr/>
            </a:pPr>
            <a:fld id="{8CDF3318-0B4C-408A-BB59-30D51B2A056C}" type="slidenum">
              <a:rPr lang="fi-FI">
                <a:solidFill>
                  <a:prstClr val="black"/>
                </a:solidFill>
              </a:rPr>
              <a:pPr>
                <a:defRPr/>
              </a:pPr>
              <a:t>‹#›</a:t>
            </a:fld>
            <a:endParaRPr lang="fi-FI">
              <a:solidFill>
                <a:prstClr val="black"/>
              </a:solidFill>
            </a:endParaRPr>
          </a:p>
        </p:txBody>
      </p:sp>
    </p:spTree>
    <p:extLst>
      <p:ext uri="{BB962C8B-B14F-4D97-AF65-F5344CB8AC3E}">
        <p14:creationId xmlns="" xmlns:p14="http://schemas.microsoft.com/office/powerpoint/2010/main" val="34608315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6" name="Otsikko 6"/>
          <p:cNvSpPr>
            <a:spLocks noGrp="1"/>
          </p:cNvSpPr>
          <p:nvPr>
            <p:ph type="title"/>
          </p:nvPr>
        </p:nvSpPr>
        <p:spPr>
          <a:xfrm>
            <a:off x="827584" y="1268760"/>
            <a:ext cx="7776864" cy="64294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827584" y="2084238"/>
            <a:ext cx="7782694"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p:ph type="sldNum" sz="quarter" idx="11"/>
          </p:nvPr>
        </p:nvSpPr>
        <p:spPr>
          <a:xfrm>
            <a:off x="7740352" y="6356350"/>
            <a:ext cx="400050" cy="365125"/>
          </a:xfrm>
        </p:spPr>
        <p:txBody>
          <a:bodyPr/>
          <a:lstStyle>
            <a:lvl1pPr>
              <a:defRPr/>
            </a:lvl1pPr>
          </a:lstStyle>
          <a:p>
            <a:pPr>
              <a:defRPr/>
            </a:pPr>
            <a:fld id="{D3C89A02-2183-4EC2-9978-996C81F899C4}" type="slidenum">
              <a:rPr lang="fi-FI"/>
              <a:pPr>
                <a:defRPr/>
              </a:pPr>
              <a:t>‹#›</a:t>
            </a:fld>
            <a:endParaRPr lang="fi-FI" dirty="0"/>
          </a:p>
        </p:txBody>
      </p:sp>
      <p:sp>
        <p:nvSpPr>
          <p:cNvPr id="9" name="Platshållare för sidfot 4"/>
          <p:cNvSpPr>
            <a:spLocks noGrp="1"/>
          </p:cNvSpPr>
          <p:nvPr>
            <p:ph type="ftr" sz="quarter" idx="14"/>
          </p:nvPr>
        </p:nvSpPr>
        <p:spPr>
          <a:xfrm>
            <a:off x="251520" y="6357938"/>
            <a:ext cx="6357937" cy="365125"/>
          </a:xfrm>
        </p:spPr>
        <p:txBody>
          <a:bodyPr/>
          <a:lstStyle/>
          <a:p>
            <a:r>
              <a:rPr lang="fi-FI" smtClean="0"/>
              <a:t>UUD ELY, Vesa Lipponen</a:t>
            </a:r>
            <a:endParaRPr lang="fi-FI"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6_ Otsikko ja kaksi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1" y="980728"/>
            <a:ext cx="8568952" cy="792088"/>
          </a:xfrm>
          <a:prstGeom prst="rect">
            <a:avLst/>
          </a:prstGeom>
        </p:spPr>
        <p:txBody>
          <a:bodyPr lIns="91415" tIns="45707" rIns="91415" bIns="45707"/>
          <a:lstStyle>
            <a:lvl1pPr>
              <a:defRPr sz="2400">
                <a:solidFill>
                  <a:schemeClr val="tx1"/>
                </a:solidFill>
              </a:defRPr>
            </a:lvl1pPr>
          </a:lstStyle>
          <a:p>
            <a:r>
              <a:rPr lang="en-US" smtClean="0"/>
              <a:t>Click to edit Master title style</a:t>
            </a:r>
            <a:endParaRPr lang="fi-FI" dirty="0"/>
          </a:p>
        </p:txBody>
      </p:sp>
      <p:sp>
        <p:nvSpPr>
          <p:cNvPr id="3" name="Platshållare för innehåll 2"/>
          <p:cNvSpPr>
            <a:spLocks noGrp="1"/>
          </p:cNvSpPr>
          <p:nvPr>
            <p:ph sz="half" idx="1"/>
          </p:nvPr>
        </p:nvSpPr>
        <p:spPr>
          <a:xfrm>
            <a:off x="251521" y="1772816"/>
            <a:ext cx="4254624" cy="4320480"/>
          </a:xfrm>
          <a:prstGeom prst="rect">
            <a:avLst/>
          </a:prstGeom>
        </p:spPr>
        <p:txBody>
          <a:bodyPr lIns="91415" tIns="45707" rIns="91415" bIns="45707"/>
          <a:lstStyle>
            <a:lvl1pPr>
              <a:buClr>
                <a:schemeClr val="accent6"/>
              </a:buClr>
              <a:buSzPct val="125000"/>
              <a:buFont typeface="Wingdings" pitchFamily="2" charset="2"/>
              <a:buChar char="§"/>
              <a:defRPr sz="2200"/>
            </a:lvl1pPr>
            <a:lvl2pPr>
              <a:defRPr sz="2200"/>
            </a:lvl2pPr>
            <a:lvl3pPr>
              <a:buClr>
                <a:schemeClr val="accent6"/>
              </a:buCl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Platshållare för innehåll 3"/>
          <p:cNvSpPr>
            <a:spLocks noGrp="1"/>
          </p:cNvSpPr>
          <p:nvPr>
            <p:ph sz="half" idx="2"/>
          </p:nvPr>
        </p:nvSpPr>
        <p:spPr>
          <a:xfrm>
            <a:off x="4572000" y="1772816"/>
            <a:ext cx="4248472" cy="4320480"/>
          </a:xfrm>
          <a:prstGeom prst="rect">
            <a:avLst/>
          </a:prstGeom>
        </p:spPr>
        <p:txBody>
          <a:bodyPr lIns="91415" tIns="45707" rIns="91415" bIns="45707"/>
          <a:lstStyle>
            <a:lvl1pPr>
              <a:buClr>
                <a:schemeClr val="accent6"/>
              </a:buClr>
              <a:buSzPct val="125000"/>
              <a:defRPr sz="2200"/>
            </a:lvl1pPr>
            <a:lvl2pPr>
              <a:defRPr sz="2200"/>
            </a:lvl2pPr>
            <a:lvl3pPr>
              <a:buClr>
                <a:schemeClr val="accent6"/>
              </a:buCl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smtClean="0"/>
          </a:p>
        </p:txBody>
      </p:sp>
      <p:sp>
        <p:nvSpPr>
          <p:cNvPr id="5" name="Platshållare för sidfot 5"/>
          <p:cNvSpPr>
            <a:spLocks noGrp="1"/>
          </p:cNvSpPr>
          <p:nvPr>
            <p:ph type="ftr" sz="quarter" idx="10"/>
          </p:nvPr>
        </p:nvSpPr>
        <p:spPr/>
        <p:txBody>
          <a:bodyPr/>
          <a:lstStyle>
            <a:lvl1pPr>
              <a:defRPr/>
            </a:lvl1pPr>
          </a:lstStyle>
          <a:p>
            <a:pPr>
              <a:defRPr/>
            </a:pPr>
            <a:endParaRPr lang="fi-FI">
              <a:solidFill>
                <a:prstClr val="black"/>
              </a:solidFill>
            </a:endParaRPr>
          </a:p>
        </p:txBody>
      </p:sp>
      <p:sp>
        <p:nvSpPr>
          <p:cNvPr id="7" name="Platshållare för bildnummer 6"/>
          <p:cNvSpPr>
            <a:spLocks noGrp="1"/>
          </p:cNvSpPr>
          <p:nvPr>
            <p:ph type="sldNum" sz="quarter" idx="11"/>
          </p:nvPr>
        </p:nvSpPr>
        <p:spPr>
          <a:xfrm>
            <a:off x="7740650" y="6381784"/>
            <a:ext cx="400050" cy="360363"/>
          </a:xfrm>
        </p:spPr>
        <p:txBody>
          <a:bodyPr/>
          <a:lstStyle>
            <a:lvl1pPr>
              <a:defRPr/>
            </a:lvl1pPr>
          </a:lstStyle>
          <a:p>
            <a:pPr>
              <a:defRPr/>
            </a:pPr>
            <a:fld id="{8CDF3318-0B4C-408A-BB59-30D51B2A056C}" type="slidenum">
              <a:rPr lang="fi-FI">
                <a:solidFill>
                  <a:prstClr val="black"/>
                </a:solidFill>
              </a:rPr>
              <a:pPr>
                <a:defRPr/>
              </a:pPr>
              <a:t>‹#›</a:t>
            </a:fld>
            <a:endParaRPr lang="fi-FI">
              <a:solidFill>
                <a:prstClr val="black"/>
              </a:solidFill>
            </a:endParaRPr>
          </a:p>
        </p:txBody>
      </p:sp>
    </p:spTree>
    <p:extLst>
      <p:ext uri="{BB962C8B-B14F-4D97-AF65-F5344CB8AC3E}">
        <p14:creationId xmlns="" xmlns:p14="http://schemas.microsoft.com/office/powerpoint/2010/main" val="242450982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6_ Otsikot ja kaksi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1" y="980728"/>
            <a:ext cx="8640960" cy="576064"/>
          </a:xfrm>
          <a:prstGeom prst="rect">
            <a:avLst/>
          </a:prstGeom>
        </p:spPr>
        <p:txBody>
          <a:bodyPr lIns="91415" tIns="45707" rIns="91415" bIns="45707"/>
          <a:lstStyle>
            <a:lvl1pPr>
              <a:defRPr sz="2400">
                <a:solidFill>
                  <a:schemeClr val="tx1"/>
                </a:solidFill>
              </a:defRPr>
            </a:lvl1pPr>
          </a:lstStyle>
          <a:p>
            <a:r>
              <a:rPr lang="en-US" smtClean="0"/>
              <a:t>Click to edit Master title style</a:t>
            </a:r>
            <a:endParaRPr lang="fi-FI" dirty="0"/>
          </a:p>
        </p:txBody>
      </p:sp>
      <p:sp>
        <p:nvSpPr>
          <p:cNvPr id="3" name="Platshållare för text 2"/>
          <p:cNvSpPr>
            <a:spLocks noGrp="1"/>
          </p:cNvSpPr>
          <p:nvPr>
            <p:ph type="body" idx="1"/>
          </p:nvPr>
        </p:nvSpPr>
        <p:spPr>
          <a:xfrm>
            <a:off x="251521" y="1772816"/>
            <a:ext cx="4248472" cy="720080"/>
          </a:xfrm>
          <a:prstGeom prst="rect">
            <a:avLst/>
          </a:prstGeom>
        </p:spPr>
        <p:txBody>
          <a:bodyPr lIns="91415" tIns="45707" rIns="91415" bIns="45707" anchor="b"/>
          <a:lstStyle>
            <a:lvl1pPr marL="0" indent="0">
              <a:buNone/>
              <a:defRPr sz="2200" b="1"/>
            </a:lvl1pPr>
            <a:lvl2pPr marL="457072" indent="0">
              <a:buNone/>
              <a:defRPr sz="2000" b="1"/>
            </a:lvl2pPr>
            <a:lvl3pPr marL="914143" indent="0">
              <a:buNone/>
              <a:defRPr sz="1800" b="1"/>
            </a:lvl3pPr>
            <a:lvl4pPr marL="1371215" indent="0">
              <a:buNone/>
              <a:defRPr sz="1600" b="1"/>
            </a:lvl4pPr>
            <a:lvl5pPr marL="1828288" indent="0">
              <a:buNone/>
              <a:defRPr sz="1600" b="1"/>
            </a:lvl5pPr>
            <a:lvl6pPr marL="2285359" indent="0">
              <a:buNone/>
              <a:defRPr sz="1600" b="1"/>
            </a:lvl6pPr>
            <a:lvl7pPr marL="2742431" indent="0">
              <a:buNone/>
              <a:defRPr sz="1600" b="1"/>
            </a:lvl7pPr>
            <a:lvl8pPr marL="3199503" indent="0">
              <a:buNone/>
              <a:defRPr sz="1600" b="1"/>
            </a:lvl8pPr>
            <a:lvl9pPr marL="3656574" indent="0">
              <a:buNone/>
              <a:defRPr sz="1600" b="1"/>
            </a:lvl9pPr>
          </a:lstStyle>
          <a:p>
            <a:pPr lvl="0"/>
            <a:r>
              <a:rPr lang="en-US" smtClean="0"/>
              <a:t>Click to edit Master text styles</a:t>
            </a:r>
          </a:p>
        </p:txBody>
      </p:sp>
      <p:sp>
        <p:nvSpPr>
          <p:cNvPr id="4" name="Platshållare för innehåll 3"/>
          <p:cNvSpPr>
            <a:spLocks noGrp="1"/>
          </p:cNvSpPr>
          <p:nvPr>
            <p:ph sz="half" idx="2"/>
          </p:nvPr>
        </p:nvSpPr>
        <p:spPr>
          <a:xfrm>
            <a:off x="251521" y="2636941"/>
            <a:ext cx="4248472" cy="3414365"/>
          </a:xfrm>
          <a:prstGeom prst="rect">
            <a:avLst/>
          </a:prstGeom>
        </p:spPr>
        <p:txBody>
          <a:bodyPr lIns="91415" tIns="45707" rIns="91415" bIns="45707"/>
          <a:lstStyle>
            <a:lvl1pPr>
              <a:buClr>
                <a:schemeClr val="accent6"/>
              </a:buClr>
              <a:defRPr sz="2200"/>
            </a:lvl1pPr>
            <a:lvl2pPr>
              <a:defRPr sz="2200"/>
            </a:lvl2pPr>
            <a:lvl3pPr>
              <a:buClr>
                <a:schemeClr val="accent6"/>
              </a:buClr>
              <a:defRPr sz="1800"/>
            </a:lvl3pPr>
            <a:lvl4pPr>
              <a:defRPr sz="1800"/>
            </a:lvl4pPr>
            <a:lvl5pPr>
              <a:buClr>
                <a:schemeClr val="accent6"/>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Platshållare för text 4"/>
          <p:cNvSpPr>
            <a:spLocks noGrp="1"/>
          </p:cNvSpPr>
          <p:nvPr>
            <p:ph type="body" sz="quarter" idx="3"/>
          </p:nvPr>
        </p:nvSpPr>
        <p:spPr>
          <a:xfrm>
            <a:off x="4644011" y="1772816"/>
            <a:ext cx="4248472" cy="711770"/>
          </a:xfrm>
          <a:prstGeom prst="rect">
            <a:avLst/>
          </a:prstGeom>
        </p:spPr>
        <p:txBody>
          <a:bodyPr lIns="91415" tIns="45707" rIns="91415" bIns="45707" anchor="b"/>
          <a:lstStyle>
            <a:lvl1pPr marL="0" indent="0">
              <a:buNone/>
              <a:defRPr sz="2200" b="1"/>
            </a:lvl1pPr>
            <a:lvl2pPr marL="457072" indent="0">
              <a:buNone/>
              <a:defRPr sz="2000" b="1"/>
            </a:lvl2pPr>
            <a:lvl3pPr marL="914143" indent="0">
              <a:buNone/>
              <a:defRPr sz="1800" b="1"/>
            </a:lvl3pPr>
            <a:lvl4pPr marL="1371215" indent="0">
              <a:buNone/>
              <a:defRPr sz="1600" b="1"/>
            </a:lvl4pPr>
            <a:lvl5pPr marL="1828288" indent="0">
              <a:buNone/>
              <a:defRPr sz="1600" b="1"/>
            </a:lvl5pPr>
            <a:lvl6pPr marL="2285359" indent="0">
              <a:buNone/>
              <a:defRPr sz="1600" b="1"/>
            </a:lvl6pPr>
            <a:lvl7pPr marL="2742431" indent="0">
              <a:buNone/>
              <a:defRPr sz="1600" b="1"/>
            </a:lvl7pPr>
            <a:lvl8pPr marL="3199503" indent="0">
              <a:buNone/>
              <a:defRPr sz="1600" b="1"/>
            </a:lvl8pPr>
            <a:lvl9pPr marL="3656574" indent="0">
              <a:buNone/>
              <a:defRPr sz="1600" b="1"/>
            </a:lvl9pPr>
          </a:lstStyle>
          <a:p>
            <a:pPr lvl="0"/>
            <a:r>
              <a:rPr lang="en-US" smtClean="0"/>
              <a:t>Click to edit Master text styles</a:t>
            </a:r>
          </a:p>
        </p:txBody>
      </p:sp>
      <p:sp>
        <p:nvSpPr>
          <p:cNvPr id="6" name="Platshållare för innehåll 5"/>
          <p:cNvSpPr>
            <a:spLocks noGrp="1"/>
          </p:cNvSpPr>
          <p:nvPr>
            <p:ph sz="quarter" idx="4"/>
          </p:nvPr>
        </p:nvSpPr>
        <p:spPr>
          <a:xfrm>
            <a:off x="4645028" y="2636941"/>
            <a:ext cx="4247455" cy="3414365"/>
          </a:xfrm>
          <a:prstGeom prst="rect">
            <a:avLst/>
          </a:prstGeom>
        </p:spPr>
        <p:txBody>
          <a:bodyPr lIns="91415" tIns="45707" rIns="91415" bIns="45707"/>
          <a:lstStyle>
            <a:lvl1pPr>
              <a:buClr>
                <a:schemeClr val="accent6"/>
              </a:buClr>
              <a:defRPr sz="2200"/>
            </a:lvl1pPr>
            <a:lvl2pPr>
              <a:defRPr sz="2200"/>
            </a:lvl2pPr>
            <a:lvl3pPr>
              <a:buClr>
                <a:schemeClr val="accent6"/>
              </a:buCl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Platshållare för sidfot 7"/>
          <p:cNvSpPr>
            <a:spLocks noGrp="1"/>
          </p:cNvSpPr>
          <p:nvPr>
            <p:ph type="ftr" sz="quarter" idx="10"/>
          </p:nvPr>
        </p:nvSpPr>
        <p:spPr/>
        <p:txBody>
          <a:bodyPr/>
          <a:lstStyle>
            <a:lvl1pPr>
              <a:defRPr/>
            </a:lvl1pPr>
          </a:lstStyle>
          <a:p>
            <a:pPr>
              <a:defRPr/>
            </a:pPr>
            <a:endParaRPr lang="fi-FI">
              <a:solidFill>
                <a:prstClr val="black"/>
              </a:solidFill>
            </a:endParaRPr>
          </a:p>
        </p:txBody>
      </p:sp>
      <p:sp>
        <p:nvSpPr>
          <p:cNvPr id="9" name="Platshållare för bildnummer 6"/>
          <p:cNvSpPr>
            <a:spLocks noGrp="1"/>
          </p:cNvSpPr>
          <p:nvPr>
            <p:ph type="sldNum" sz="quarter" idx="11"/>
          </p:nvPr>
        </p:nvSpPr>
        <p:spPr>
          <a:xfrm>
            <a:off x="7740650" y="6381784"/>
            <a:ext cx="400050" cy="360363"/>
          </a:xfrm>
        </p:spPr>
        <p:txBody>
          <a:bodyPr/>
          <a:lstStyle>
            <a:lvl1pPr>
              <a:defRPr/>
            </a:lvl1pPr>
          </a:lstStyle>
          <a:p>
            <a:pPr>
              <a:defRPr/>
            </a:pPr>
            <a:fld id="{8CDF3318-0B4C-408A-BB59-30D51B2A056C}" type="slidenum">
              <a:rPr lang="fi-FI">
                <a:solidFill>
                  <a:prstClr val="black"/>
                </a:solidFill>
              </a:rPr>
              <a:pPr>
                <a:defRPr/>
              </a:pPr>
              <a:t>‹#›</a:t>
            </a:fld>
            <a:endParaRPr lang="fi-FI">
              <a:solidFill>
                <a:prstClr val="black"/>
              </a:solidFill>
            </a:endParaRPr>
          </a:p>
        </p:txBody>
      </p:sp>
    </p:spTree>
    <p:extLst>
      <p:ext uri="{BB962C8B-B14F-4D97-AF65-F5344CB8AC3E}">
        <p14:creationId xmlns="" xmlns:p14="http://schemas.microsoft.com/office/powerpoint/2010/main" val="22235816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6_ Otsikko ja kaksi erikokoista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1" y="980728"/>
            <a:ext cx="4032448" cy="792088"/>
          </a:xfrm>
          <a:prstGeom prst="rect">
            <a:avLst/>
          </a:prstGeom>
        </p:spPr>
        <p:txBody>
          <a:bodyPr lIns="91415" tIns="45707" rIns="91415" bIns="45707" anchor="t"/>
          <a:lstStyle>
            <a:lvl1pPr algn="l">
              <a:defRPr sz="2400" b="0">
                <a:solidFill>
                  <a:schemeClr val="tx1"/>
                </a:solidFill>
              </a:defRPr>
            </a:lvl1pPr>
          </a:lstStyle>
          <a:p>
            <a:r>
              <a:rPr lang="en-US" noProof="0" smtClean="0"/>
              <a:t>Click to edit Master title style</a:t>
            </a:r>
            <a:endParaRPr lang="fi-FI" noProof="0" dirty="0"/>
          </a:p>
        </p:txBody>
      </p:sp>
      <p:sp>
        <p:nvSpPr>
          <p:cNvPr id="3" name="Platshållare för innehåll 2"/>
          <p:cNvSpPr>
            <a:spLocks noGrp="1"/>
          </p:cNvSpPr>
          <p:nvPr>
            <p:ph idx="1"/>
          </p:nvPr>
        </p:nvSpPr>
        <p:spPr>
          <a:xfrm>
            <a:off x="4572000" y="404665"/>
            <a:ext cx="4320480" cy="5760640"/>
          </a:xfrm>
          <a:prstGeom prst="rect">
            <a:avLst/>
          </a:prstGeom>
        </p:spPr>
        <p:txBody>
          <a:bodyPr lIns="91415" tIns="45707" rIns="91415" bIns="45707"/>
          <a:lstStyle>
            <a:lvl1pPr>
              <a:buClr>
                <a:schemeClr val="accent6"/>
              </a:buClr>
              <a:buSzPct val="125000"/>
              <a:defRPr sz="2200"/>
            </a:lvl1pPr>
            <a:lvl2pPr>
              <a:defRPr sz="2200"/>
            </a:lvl2pPr>
            <a:lvl3pPr>
              <a:buClr>
                <a:schemeClr val="accent6"/>
              </a:buClr>
              <a:defRPr sz="1800"/>
            </a:lvl3pPr>
            <a:lvl4pPr>
              <a:defRPr sz="18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Platshållare för text 3"/>
          <p:cNvSpPr>
            <a:spLocks noGrp="1"/>
          </p:cNvSpPr>
          <p:nvPr>
            <p:ph type="body" sz="half" idx="2"/>
          </p:nvPr>
        </p:nvSpPr>
        <p:spPr>
          <a:xfrm>
            <a:off x="251521" y="1916832"/>
            <a:ext cx="4032448" cy="3960440"/>
          </a:xfrm>
          <a:prstGeom prst="rect">
            <a:avLst/>
          </a:prstGeom>
        </p:spPr>
        <p:txBody>
          <a:bodyPr lIns="91415" tIns="45707" rIns="91415" bIns="45707"/>
          <a:lstStyle>
            <a:lvl1pPr marL="0" indent="0">
              <a:buNone/>
              <a:defRPr sz="1800">
                <a:solidFill>
                  <a:schemeClr val="tx1"/>
                </a:solidFill>
              </a:defRPr>
            </a:lvl1pPr>
            <a:lvl2pPr marL="457072" indent="0">
              <a:buNone/>
              <a:defRPr sz="1200"/>
            </a:lvl2pPr>
            <a:lvl3pPr marL="914143" indent="0">
              <a:buNone/>
              <a:defRPr sz="1000"/>
            </a:lvl3pPr>
            <a:lvl4pPr marL="1371215" indent="0">
              <a:buNone/>
              <a:defRPr sz="900"/>
            </a:lvl4pPr>
            <a:lvl5pPr marL="1828288" indent="0">
              <a:buNone/>
              <a:defRPr sz="900"/>
            </a:lvl5pPr>
            <a:lvl6pPr marL="2285359" indent="0">
              <a:buNone/>
              <a:defRPr sz="900"/>
            </a:lvl6pPr>
            <a:lvl7pPr marL="2742431" indent="0">
              <a:buNone/>
              <a:defRPr sz="900"/>
            </a:lvl7pPr>
            <a:lvl8pPr marL="3199503" indent="0">
              <a:buNone/>
              <a:defRPr sz="900"/>
            </a:lvl8pPr>
            <a:lvl9pPr marL="3656574" indent="0">
              <a:buNone/>
              <a:defRPr sz="900"/>
            </a:lvl9pPr>
          </a:lstStyle>
          <a:p>
            <a:pPr lvl="0"/>
            <a:r>
              <a:rPr lang="en-US" smtClean="0"/>
              <a:t>Click to edit Master text styles</a:t>
            </a:r>
          </a:p>
        </p:txBody>
      </p:sp>
      <p:sp>
        <p:nvSpPr>
          <p:cNvPr id="5" name="Platshållare för sidfot 5"/>
          <p:cNvSpPr>
            <a:spLocks noGrp="1"/>
          </p:cNvSpPr>
          <p:nvPr>
            <p:ph type="ftr" sz="quarter" idx="10"/>
          </p:nvPr>
        </p:nvSpPr>
        <p:spPr/>
        <p:txBody>
          <a:bodyPr/>
          <a:lstStyle>
            <a:lvl1pPr>
              <a:defRPr/>
            </a:lvl1pPr>
          </a:lstStyle>
          <a:p>
            <a:pPr>
              <a:defRPr/>
            </a:pPr>
            <a:endParaRPr lang="fi-FI">
              <a:solidFill>
                <a:prstClr val="black"/>
              </a:solidFill>
            </a:endParaRPr>
          </a:p>
        </p:txBody>
      </p:sp>
      <p:sp>
        <p:nvSpPr>
          <p:cNvPr id="7" name="Platshållare för bildnummer 6"/>
          <p:cNvSpPr>
            <a:spLocks noGrp="1"/>
          </p:cNvSpPr>
          <p:nvPr>
            <p:ph type="sldNum" sz="quarter" idx="11"/>
          </p:nvPr>
        </p:nvSpPr>
        <p:spPr>
          <a:xfrm>
            <a:off x="7740650" y="6381784"/>
            <a:ext cx="400050" cy="360363"/>
          </a:xfrm>
        </p:spPr>
        <p:txBody>
          <a:bodyPr/>
          <a:lstStyle>
            <a:lvl1pPr>
              <a:defRPr/>
            </a:lvl1pPr>
          </a:lstStyle>
          <a:p>
            <a:pPr>
              <a:defRPr/>
            </a:pPr>
            <a:fld id="{8CDF3318-0B4C-408A-BB59-30D51B2A056C}" type="slidenum">
              <a:rPr lang="fi-FI">
                <a:solidFill>
                  <a:prstClr val="black"/>
                </a:solidFill>
              </a:rPr>
              <a:pPr>
                <a:defRPr/>
              </a:pPr>
              <a:t>‹#›</a:t>
            </a:fld>
            <a:endParaRPr lang="fi-FI">
              <a:solidFill>
                <a:prstClr val="black"/>
              </a:solidFill>
            </a:endParaRPr>
          </a:p>
        </p:txBody>
      </p:sp>
    </p:spTree>
    <p:extLst>
      <p:ext uri="{BB962C8B-B14F-4D97-AF65-F5344CB8AC3E}">
        <p14:creationId xmlns="" xmlns:p14="http://schemas.microsoft.com/office/powerpoint/2010/main" val="138728245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7_Tyhjä">
    <p:spTree>
      <p:nvGrpSpPr>
        <p:cNvPr id="1" name=""/>
        <p:cNvGrpSpPr/>
        <p:nvPr/>
      </p:nvGrpSpPr>
      <p:grpSpPr>
        <a:xfrm>
          <a:off x="0" y="0"/>
          <a:ext cx="0" cy="0"/>
          <a:chOff x="0" y="0"/>
          <a:chExt cx="0" cy="0"/>
        </a:xfrm>
      </p:grpSpPr>
      <p:sp>
        <p:nvSpPr>
          <p:cNvPr id="2" name="Platshållare för sidfot 2"/>
          <p:cNvSpPr>
            <a:spLocks noGrp="1"/>
          </p:cNvSpPr>
          <p:nvPr>
            <p:ph type="ftr" sz="quarter" idx="10"/>
          </p:nvPr>
        </p:nvSpPr>
        <p:spPr/>
        <p:txBody>
          <a:bodyPr/>
          <a:lstStyle>
            <a:lvl1pPr>
              <a:defRPr/>
            </a:lvl1pPr>
          </a:lstStyle>
          <a:p>
            <a:pPr>
              <a:defRPr/>
            </a:pPr>
            <a:endParaRPr lang="fi-FI">
              <a:solidFill>
                <a:prstClr val="black"/>
              </a:solidFill>
            </a:endParaRPr>
          </a:p>
        </p:txBody>
      </p:sp>
      <p:sp>
        <p:nvSpPr>
          <p:cNvPr id="4" name="Platshållare för bildnummer 6"/>
          <p:cNvSpPr>
            <a:spLocks noGrp="1"/>
          </p:cNvSpPr>
          <p:nvPr>
            <p:ph type="sldNum" sz="quarter" idx="11"/>
          </p:nvPr>
        </p:nvSpPr>
        <p:spPr>
          <a:xfrm>
            <a:off x="7740650" y="6381784"/>
            <a:ext cx="400050" cy="360363"/>
          </a:xfrm>
        </p:spPr>
        <p:txBody>
          <a:bodyPr/>
          <a:lstStyle>
            <a:lvl1pPr>
              <a:defRPr/>
            </a:lvl1pPr>
          </a:lstStyle>
          <a:p>
            <a:pPr>
              <a:defRPr/>
            </a:pPr>
            <a:fld id="{8CDF3318-0B4C-408A-BB59-30D51B2A056C}" type="slidenum">
              <a:rPr lang="fi-FI">
                <a:solidFill>
                  <a:prstClr val="black"/>
                </a:solidFill>
              </a:rPr>
              <a:pPr>
                <a:defRPr/>
              </a:pPr>
              <a:t>‹#›</a:t>
            </a:fld>
            <a:endParaRPr lang="fi-FI">
              <a:solidFill>
                <a:prstClr val="black"/>
              </a:solidFill>
            </a:endParaRPr>
          </a:p>
        </p:txBody>
      </p:sp>
    </p:spTree>
    <p:extLst>
      <p:ext uri="{BB962C8B-B14F-4D97-AF65-F5344CB8AC3E}">
        <p14:creationId xmlns="" xmlns:p14="http://schemas.microsoft.com/office/powerpoint/2010/main" val="117684623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Otsikko ja sisältö elementillä_oranssi">
    <p:spTree>
      <p:nvGrpSpPr>
        <p:cNvPr id="1" name=""/>
        <p:cNvGrpSpPr/>
        <p:nvPr/>
      </p:nvGrpSpPr>
      <p:grpSpPr>
        <a:xfrm>
          <a:off x="0" y="0"/>
          <a:ext cx="0" cy="0"/>
          <a:chOff x="0" y="0"/>
          <a:chExt cx="0" cy="0"/>
        </a:xfrm>
      </p:grpSpPr>
      <p:pic>
        <p:nvPicPr>
          <p:cNvPr id="4" name="Kuva 8" descr="sipuli_orange_osa.png"/>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859731" y="3948144"/>
            <a:ext cx="1284287" cy="290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Otsikko 6"/>
          <p:cNvSpPr>
            <a:spLocks noGrp="1"/>
          </p:cNvSpPr>
          <p:nvPr>
            <p:ph type="title"/>
          </p:nvPr>
        </p:nvSpPr>
        <p:spPr>
          <a:xfrm>
            <a:off x="827590" y="1124745"/>
            <a:ext cx="6624736" cy="648072"/>
          </a:xfrm>
          <a:prstGeom prst="rect">
            <a:avLst/>
          </a:prstGeom>
        </p:spPr>
        <p:txBody>
          <a:bodyPr lIns="91415" tIns="45707" rIns="91415" bIns="45707"/>
          <a:lstStyle>
            <a:lvl1pPr>
              <a:defRPr sz="3000" baseline="0">
                <a:solidFill>
                  <a:schemeClr val="tx1"/>
                </a:solidFill>
              </a:defRPr>
            </a:lvl1pPr>
          </a:lstStyle>
          <a:p>
            <a:r>
              <a:rPr lang="en-US" smtClean="0"/>
              <a:t>Click to edit Master title style</a:t>
            </a:r>
            <a:endParaRPr lang="fi-FI" dirty="0"/>
          </a:p>
        </p:txBody>
      </p:sp>
      <p:sp>
        <p:nvSpPr>
          <p:cNvPr id="10" name="Tekstin paikkamerkki 16"/>
          <p:cNvSpPr>
            <a:spLocks noGrp="1"/>
          </p:cNvSpPr>
          <p:nvPr>
            <p:ph type="body" sz="quarter" idx="10" hasCustomPrompt="1"/>
          </p:nvPr>
        </p:nvSpPr>
        <p:spPr>
          <a:xfrm>
            <a:off x="827590" y="1988840"/>
            <a:ext cx="6624736" cy="3937050"/>
          </a:xfrm>
          <a:prstGeom prst="rect">
            <a:avLst/>
          </a:prstGeom>
        </p:spPr>
        <p:txBody>
          <a:bodyPr lIns="91415" tIns="45707" rIns="91415" bIns="45707"/>
          <a:lstStyle>
            <a:lvl1pPr>
              <a:buClr>
                <a:schemeClr val="accent6"/>
              </a:buClr>
              <a:buSzPct val="125000"/>
              <a:buFont typeface="Wingdings" pitchFamily="2" charset="2"/>
              <a:buChar char="§"/>
              <a:defRPr sz="2200" baseline="0">
                <a:solidFill>
                  <a:schemeClr val="tx1"/>
                </a:solidFill>
              </a:defRPr>
            </a:lvl1pPr>
            <a:lvl2pPr>
              <a:buNone/>
              <a:defRPr sz="2200"/>
            </a:lvl2pPr>
          </a:lstStyle>
          <a:p>
            <a:pPr lvl="0"/>
            <a:r>
              <a:rPr lang="fi-FI" dirty="0" smtClean="0"/>
              <a:t>Lisää teksti</a:t>
            </a:r>
          </a:p>
        </p:txBody>
      </p:sp>
      <p:sp>
        <p:nvSpPr>
          <p:cNvPr id="5" name="Dian numeron paikkamerkki 9"/>
          <p:cNvSpPr>
            <a:spLocks noGrp="1"/>
          </p:cNvSpPr>
          <p:nvPr userDrawn="1">
            <p:ph type="sldNum" sz="quarter" idx="11"/>
          </p:nvPr>
        </p:nvSpPr>
        <p:spPr/>
        <p:txBody>
          <a:bodyPr/>
          <a:lstStyle>
            <a:lvl1pPr>
              <a:defRPr/>
            </a:lvl1pPr>
          </a:lstStyle>
          <a:p>
            <a:pPr>
              <a:defRPr/>
            </a:pPr>
            <a:fld id="{2A79A75C-C431-42EB-A4B8-4173E494C240}" type="slidenum">
              <a:rPr lang="fi-FI">
                <a:solidFill>
                  <a:prstClr val="black"/>
                </a:solidFill>
              </a:rPr>
              <a:pPr>
                <a:defRPr/>
              </a:pPr>
              <a:t>‹#›</a:t>
            </a:fld>
            <a:endParaRPr lang="fi-FI" dirty="0">
              <a:solidFill>
                <a:prstClr val="black"/>
              </a:solidFill>
            </a:endParaRPr>
          </a:p>
        </p:txBody>
      </p:sp>
      <p:sp>
        <p:nvSpPr>
          <p:cNvPr id="7" name="Platshållare för sidfot 4"/>
          <p:cNvSpPr>
            <a:spLocks noGrp="1"/>
          </p:cNvSpPr>
          <p:nvPr userDrawn="1">
            <p:ph type="ftr" sz="quarter" idx="12"/>
          </p:nvPr>
        </p:nvSpPr>
        <p:spPr>
          <a:xfrm>
            <a:off x="250825" y="6357972"/>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28035474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6" name="Otsikko 6"/>
          <p:cNvSpPr>
            <a:spLocks noGrp="1"/>
          </p:cNvSpPr>
          <p:nvPr>
            <p:ph type="title"/>
          </p:nvPr>
        </p:nvSpPr>
        <p:spPr>
          <a:xfrm>
            <a:off x="827584" y="908720"/>
            <a:ext cx="7776864" cy="642942"/>
          </a:xfrm>
          <a:prstGeom prst="rect">
            <a:avLst/>
          </a:prstGeom>
        </p:spPr>
        <p:txBody>
          <a:bodyPr lIns="91426" tIns="45712" rIns="91426" bIns="45712"/>
          <a:lstStyle>
            <a:lvl1pPr>
              <a:defRPr sz="2400" baseline="0">
                <a:solidFill>
                  <a:schemeClr val="tx1"/>
                </a:solidFill>
              </a:defRPr>
            </a:lvl1pPr>
          </a:lstStyle>
          <a:p>
            <a:endParaRPr lang="fi-FI" dirty="0"/>
          </a:p>
        </p:txBody>
      </p:sp>
      <p:sp>
        <p:nvSpPr>
          <p:cNvPr id="7" name="Tekstin paikkamerkki 16"/>
          <p:cNvSpPr>
            <a:spLocks noGrp="1"/>
          </p:cNvSpPr>
          <p:nvPr>
            <p:ph type="body" sz="quarter" idx="10" hasCustomPrompt="1"/>
          </p:nvPr>
        </p:nvSpPr>
        <p:spPr>
          <a:xfrm>
            <a:off x="827584" y="1772816"/>
            <a:ext cx="7782694" cy="3937050"/>
          </a:xfrm>
          <a:prstGeom prst="rect">
            <a:avLst/>
          </a:prstGeom>
        </p:spPr>
        <p:txBody>
          <a:bodyPr lIns="91426" tIns="45712" rIns="91426" bIns="45712"/>
          <a:lstStyle>
            <a:lvl1pPr>
              <a:buClr>
                <a:schemeClr val="accent6"/>
              </a:buClr>
              <a:buSzPct val="125000"/>
              <a:buFont typeface="Wingdings" pitchFamily="2" charset="2"/>
              <a:buChar char="§"/>
              <a:defRPr sz="2200" baseline="0">
                <a:solidFill>
                  <a:schemeClr val="tx1"/>
                </a:solidFill>
              </a:defRPr>
            </a:lvl1pPr>
            <a:lvl2pPr marL="799971" indent="-342845">
              <a:buClr>
                <a:schemeClr val="accent2"/>
              </a:buClr>
              <a:buSzPct val="150000"/>
              <a:buFont typeface="Arial" panose="020B0604020202020204" pitchFamily="34" charset="0"/>
              <a:buChar char="•"/>
              <a:defRPr sz="2000"/>
            </a:lvl2pPr>
            <a:lvl3pPr>
              <a:buSzPct val="100000"/>
              <a:defRPr sz="2000"/>
            </a:lvl3pPr>
          </a:lstStyle>
          <a:p>
            <a:pPr lvl="0"/>
            <a:r>
              <a:rPr lang="fi-FI" dirty="0" smtClean="0"/>
              <a:t>Lisää teksti</a:t>
            </a:r>
          </a:p>
          <a:p>
            <a:pPr lvl="1"/>
            <a:r>
              <a:rPr lang="fi-FI" dirty="0" smtClean="0"/>
              <a:t>Alaotsikko 1</a:t>
            </a:r>
          </a:p>
          <a:p>
            <a:pPr lvl="2"/>
            <a:r>
              <a:rPr lang="fi-FI" dirty="0" smtClean="0"/>
              <a:t>Alaotsikko 2</a:t>
            </a:r>
          </a:p>
        </p:txBody>
      </p:sp>
      <p:sp>
        <p:nvSpPr>
          <p:cNvPr id="4" name="Dian numeron paikkamerkki 9"/>
          <p:cNvSpPr>
            <a:spLocks noGrp="1"/>
          </p:cNvSpPr>
          <p:nvPr>
            <p:ph type="sldNum" sz="quarter" idx="11"/>
          </p:nvPr>
        </p:nvSpPr>
        <p:spPr>
          <a:xfrm>
            <a:off x="7740650" y="6356355"/>
            <a:ext cx="400050" cy="365125"/>
          </a:xfrm>
        </p:spPr>
        <p:txBody>
          <a:bodyPr/>
          <a:lstStyle>
            <a:lvl1pPr>
              <a:defRPr/>
            </a:lvl1pPr>
          </a:lstStyle>
          <a:p>
            <a:pPr>
              <a:defRPr/>
            </a:pPr>
            <a:fld id="{699F5DDE-8B7E-498F-B0C5-E3A4C5E497AF}" type="slidenum">
              <a:rPr lang="fi-FI">
                <a:solidFill>
                  <a:prstClr val="black"/>
                </a:solidFill>
              </a:rPr>
              <a:pPr>
                <a:defRPr/>
              </a:pPr>
              <a:t>‹#›</a:t>
            </a:fld>
            <a:endParaRPr lang="fi-FI" dirty="0">
              <a:solidFill>
                <a:prstClr val="black"/>
              </a:solidFill>
            </a:endParaRPr>
          </a:p>
        </p:txBody>
      </p:sp>
      <p:sp>
        <p:nvSpPr>
          <p:cNvPr id="5" name="Platshållare för sidfot 4"/>
          <p:cNvSpPr>
            <a:spLocks noGrp="1"/>
          </p:cNvSpPr>
          <p:nvPr>
            <p:ph type="ftr" sz="quarter" idx="12"/>
          </p:nvPr>
        </p:nvSpPr>
        <p:spPr>
          <a:xfrm>
            <a:off x="250825" y="6357943"/>
            <a:ext cx="6357938" cy="365125"/>
          </a:xfrm>
        </p:spPr>
        <p:txBody>
          <a:bodyPr/>
          <a:lstStyle>
            <a:lvl1pPr>
              <a:defRPr/>
            </a:lvl1pPr>
          </a:lstStyle>
          <a:p>
            <a:pPr>
              <a:defRPr/>
            </a:pPr>
            <a:endParaRPr lang="fi-FI">
              <a:solidFill>
                <a:prstClr val="black"/>
              </a:solidFill>
            </a:endParaRPr>
          </a:p>
        </p:txBody>
      </p:sp>
    </p:spTree>
    <p:extLst>
      <p:ext uri="{BB962C8B-B14F-4D97-AF65-F5344CB8AC3E}">
        <p14:creationId xmlns="" xmlns:p14="http://schemas.microsoft.com/office/powerpoint/2010/main" val="314754342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8361" y="350118"/>
            <a:ext cx="8422522" cy="630203"/>
          </a:xfrm>
          <a:prstGeom prst="rect">
            <a:avLst/>
          </a:prstGeom>
        </p:spPr>
        <p:txBody>
          <a:bodyPr/>
          <a:lstStyle/>
          <a:p>
            <a:r>
              <a:rPr lang="en-US" noProof="0" smtClean="0"/>
              <a:t>Click to edit Master title style</a:t>
            </a:r>
            <a:endParaRPr lang="fi-FI" noProof="0"/>
          </a:p>
        </p:txBody>
      </p:sp>
      <p:sp>
        <p:nvSpPr>
          <p:cNvPr id="3" name="Slide Number Placeholder 2"/>
          <p:cNvSpPr>
            <a:spLocks noGrp="1"/>
          </p:cNvSpPr>
          <p:nvPr>
            <p:ph type="sldNum" sz="quarter" idx="10"/>
          </p:nvPr>
        </p:nvSpPr>
        <p:spPr/>
        <p:txBody>
          <a:bodyPr/>
          <a:lstStyle>
            <a:lvl1pPr>
              <a:defRPr/>
            </a:lvl1pPr>
          </a:lstStyle>
          <a:p>
            <a:fld id="{4D6AB691-F729-49DC-A330-3E997DCFADEB}" type="slidenum">
              <a:rPr lang="en-US">
                <a:solidFill>
                  <a:prstClr val="black"/>
                </a:solidFill>
              </a:rPr>
              <a:pPr/>
              <a:t>‹#›</a:t>
            </a:fld>
            <a:endParaRPr lang="en-US" dirty="0">
              <a:solidFill>
                <a:prstClr val="black"/>
              </a:solidFill>
            </a:endParaRPr>
          </a:p>
        </p:txBody>
      </p:sp>
      <p:sp>
        <p:nvSpPr>
          <p:cNvPr id="4" name="Footer Placeholder 3"/>
          <p:cNvSpPr>
            <a:spLocks noGrp="1"/>
          </p:cNvSpPr>
          <p:nvPr>
            <p:ph type="ftr" sz="quarter" idx="11"/>
          </p:nvPr>
        </p:nvSpPr>
        <p:spPr/>
        <p:txBody>
          <a:bodyPr/>
          <a:lstStyle>
            <a:lvl1pPr>
              <a:defRPr/>
            </a:lvl1pPr>
          </a:lstStyle>
          <a:p>
            <a:endParaRPr lang="fi-FI" dirty="0">
              <a:solidFill>
                <a:prstClr val="black"/>
              </a:solidFill>
            </a:endParaRPr>
          </a:p>
        </p:txBody>
      </p:sp>
      <p:sp>
        <p:nvSpPr>
          <p:cNvPr id="5" name="Rectangle 4"/>
          <p:cNvSpPr>
            <a:spLocks noChangeArrowheads="1"/>
          </p:cNvSpPr>
          <p:nvPr userDrawn="1"/>
        </p:nvSpPr>
        <p:spPr bwMode="auto">
          <a:xfrm>
            <a:off x="6398059" y="6554111"/>
            <a:ext cx="2313056" cy="144247"/>
          </a:xfrm>
          <a:prstGeom prst="rect">
            <a:avLst/>
          </a:prstGeom>
          <a:noFill/>
          <a:ln w="25400" algn="ctr">
            <a:noFill/>
            <a:miter lim="800000"/>
            <a:headEnd/>
            <a:tailEnd/>
          </a:ln>
        </p:spPr>
        <p:txBody>
          <a:bodyPr lIns="0" tIns="0" rIns="0" bIns="0"/>
          <a:lstStyle/>
          <a:p>
            <a:pPr algn="r" defTabSz="898395" fontAlgn="auto">
              <a:lnSpc>
                <a:spcPts val="1059"/>
              </a:lnSpc>
              <a:spcBef>
                <a:spcPts val="0"/>
              </a:spcBef>
              <a:spcAft>
                <a:spcPts val="0"/>
              </a:spcAft>
            </a:pPr>
            <a:r>
              <a:rPr lang="en-US" sz="706" dirty="0">
                <a:solidFill>
                  <a:srgbClr val="58585A"/>
                </a:solidFill>
                <a:latin typeface="Arial"/>
                <a:cs typeface="+mn-cs"/>
              </a:rPr>
              <a:t>© 2014 Deloitte &amp; </a:t>
            </a:r>
            <a:r>
              <a:rPr lang="fi-FI" sz="706" dirty="0">
                <a:solidFill>
                  <a:srgbClr val="58585A"/>
                </a:solidFill>
                <a:latin typeface="Arial"/>
                <a:cs typeface="+mn-cs"/>
              </a:rPr>
              <a:t>Touche</a:t>
            </a:r>
            <a:r>
              <a:rPr lang="en-US" sz="706" dirty="0">
                <a:solidFill>
                  <a:srgbClr val="58585A"/>
                </a:solidFill>
                <a:latin typeface="Arial"/>
                <a:cs typeface="+mn-cs"/>
              </a:rPr>
              <a:t> </a:t>
            </a:r>
            <a:r>
              <a:rPr lang="en-US" sz="706" noProof="1">
                <a:solidFill>
                  <a:srgbClr val="58585A"/>
                </a:solidFill>
                <a:latin typeface="Arial"/>
                <a:cs typeface="+mn-cs"/>
              </a:rPr>
              <a:t>Oy</a:t>
            </a:r>
            <a:r>
              <a:rPr lang="en-US" sz="706" dirty="0">
                <a:solidFill>
                  <a:srgbClr val="58585A"/>
                </a:solidFill>
                <a:latin typeface="Arial"/>
                <a:cs typeface="+mn-cs"/>
              </a:rPr>
              <a:t>, Group of Companies</a:t>
            </a:r>
          </a:p>
        </p:txBody>
      </p:sp>
    </p:spTree>
    <p:extLst>
      <p:ext uri="{BB962C8B-B14F-4D97-AF65-F5344CB8AC3E}">
        <p14:creationId xmlns="" xmlns:p14="http://schemas.microsoft.com/office/powerpoint/2010/main" val="154702510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loitusdia_sininen">
    <p:spTree>
      <p:nvGrpSpPr>
        <p:cNvPr id="1" name=""/>
        <p:cNvGrpSpPr/>
        <p:nvPr/>
      </p:nvGrpSpPr>
      <p:grpSpPr>
        <a:xfrm>
          <a:off x="0" y="0"/>
          <a:ext cx="0" cy="0"/>
          <a:chOff x="0" y="0"/>
          <a:chExt cx="0" cy="0"/>
        </a:xfrm>
      </p:grpSpPr>
      <p:sp>
        <p:nvSpPr>
          <p:cNvPr id="10" name="Rektangel 9"/>
          <p:cNvSpPr/>
          <p:nvPr userDrawn="1"/>
        </p:nvSpPr>
        <p:spPr>
          <a:xfrm>
            <a:off x="0" y="981075"/>
            <a:ext cx="9144000" cy="5876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1" name="Bildobjekt 9" descr="logon_sipuli2_vit.png"/>
          <p:cNvPicPr>
            <a:picLocks noChangeAspect="1"/>
          </p:cNvPicPr>
          <p:nvPr userDrawn="1"/>
        </p:nvPicPr>
        <p:blipFill>
          <a:blip r:embed="rId2" cstate="print"/>
          <a:srcRect l="504" r="57983"/>
          <a:stretch>
            <a:fillRect/>
          </a:stretch>
        </p:blipFill>
        <p:spPr bwMode="auto">
          <a:xfrm>
            <a:off x="7292718" y="1556792"/>
            <a:ext cx="1851282" cy="4727352"/>
          </a:xfrm>
          <a:prstGeom prst="rect">
            <a:avLst/>
          </a:prstGeom>
          <a:noFill/>
          <a:ln w="9525">
            <a:noFill/>
            <a:miter lim="800000"/>
            <a:headEnd/>
            <a:tailEnd/>
          </a:ln>
        </p:spPr>
      </p:pic>
      <p:sp>
        <p:nvSpPr>
          <p:cNvPr id="6" name="Otsikko 6"/>
          <p:cNvSpPr>
            <a:spLocks noGrp="1"/>
          </p:cNvSpPr>
          <p:nvPr>
            <p:ph type="title"/>
          </p:nvPr>
        </p:nvSpPr>
        <p:spPr>
          <a:xfrm>
            <a:off x="899592" y="2924944"/>
            <a:ext cx="5976664" cy="1656184"/>
          </a:xfrm>
          <a:prstGeom prst="rect">
            <a:avLst/>
          </a:prstGeom>
        </p:spPr>
        <p:txBody>
          <a:bodyPr/>
          <a:lstStyle>
            <a:lvl1pPr algn="ctr">
              <a:defRPr sz="3600" baseline="0">
                <a:solidFill>
                  <a:schemeClr val="bg1"/>
                </a:solidFill>
              </a:defRPr>
            </a:lvl1pPr>
          </a:lstStyle>
          <a:p>
            <a:r>
              <a:rPr lang="fi-FI" noProof="0" smtClean="0"/>
              <a:t>Muokkaa perustyyl. napsautt.</a:t>
            </a:r>
            <a:endParaRPr lang="fi-FI" noProof="0"/>
          </a:p>
        </p:txBody>
      </p:sp>
      <p:sp>
        <p:nvSpPr>
          <p:cNvPr id="7" name="Tekstin paikkamerkki 16"/>
          <p:cNvSpPr>
            <a:spLocks noGrp="1"/>
          </p:cNvSpPr>
          <p:nvPr>
            <p:ph type="body" sz="quarter" idx="10"/>
          </p:nvPr>
        </p:nvSpPr>
        <p:spPr>
          <a:xfrm>
            <a:off x="899592" y="4581128"/>
            <a:ext cx="5976664" cy="1440160"/>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smtClean="0"/>
              <a:t>Muokkaa tekstin perustyylejä napsauttamalla</a:t>
            </a:r>
          </a:p>
        </p:txBody>
      </p:sp>
      <p:sp>
        <p:nvSpPr>
          <p:cNvPr id="8" name="Platshållare för datum 3"/>
          <p:cNvSpPr>
            <a:spLocks noGrp="1"/>
          </p:cNvSpPr>
          <p:nvPr>
            <p:ph type="dt" sz="half" idx="13"/>
          </p:nvPr>
        </p:nvSpPr>
        <p:spPr>
          <a:xfrm>
            <a:off x="3419872" y="6381328"/>
            <a:ext cx="936104" cy="360040"/>
          </a:xfrm>
        </p:spPr>
        <p:txBody>
          <a:bodyPr/>
          <a:lstStyle>
            <a:lvl1pPr algn="ctr">
              <a:defRPr>
                <a:solidFill>
                  <a:schemeClr val="bg1"/>
                </a:solidFill>
              </a:defRPr>
            </a:lvl1pPr>
          </a:lstStyle>
          <a:p>
            <a:endParaRPr lang="fi-FI" dirty="0">
              <a:solidFill>
                <a:srgbClr val="FFFFFF"/>
              </a:solidFill>
            </a:endParaRPr>
          </a:p>
        </p:txBody>
      </p:sp>
      <p:sp>
        <p:nvSpPr>
          <p:cNvPr id="9" name="Platshållare för sidfot 4"/>
          <p:cNvSpPr>
            <a:spLocks noGrp="1"/>
          </p:cNvSpPr>
          <p:nvPr>
            <p:ph type="ftr" sz="quarter" idx="14"/>
          </p:nvPr>
        </p:nvSpPr>
        <p:spPr>
          <a:xfrm>
            <a:off x="899592" y="6021288"/>
            <a:ext cx="6048672" cy="360040"/>
          </a:xfrm>
        </p:spPr>
        <p:txBody>
          <a:bodyPr/>
          <a:lstStyle>
            <a:lvl1pPr algn="ctr">
              <a:defRPr>
                <a:solidFill>
                  <a:schemeClr val="bg1"/>
                </a:solidFill>
              </a:defRPr>
            </a:lvl1pPr>
          </a:lstStyle>
          <a:p>
            <a:r>
              <a:rPr lang="fi-FI" smtClean="0">
                <a:solidFill>
                  <a:srgbClr val="FFFFFF"/>
                </a:solidFill>
              </a:rPr>
              <a:t>UUD ELY, Vesa Lipponen</a:t>
            </a:r>
            <a:endParaRPr lang="fi-FI" dirty="0">
              <a:solidFill>
                <a:srgbClr val="FFFFFF"/>
              </a:solidFill>
            </a:endParaRPr>
          </a:p>
        </p:txBody>
      </p:sp>
    </p:spTree>
    <p:extLst>
      <p:ext uri="{BB962C8B-B14F-4D97-AF65-F5344CB8AC3E}">
        <p14:creationId xmlns="" xmlns:p14="http://schemas.microsoft.com/office/powerpoint/2010/main" val="4091494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loitusdia_vihreä">
    <p:spTree>
      <p:nvGrpSpPr>
        <p:cNvPr id="1" name=""/>
        <p:cNvGrpSpPr/>
        <p:nvPr/>
      </p:nvGrpSpPr>
      <p:grpSpPr>
        <a:xfrm>
          <a:off x="0" y="0"/>
          <a:ext cx="0" cy="0"/>
          <a:chOff x="0" y="0"/>
          <a:chExt cx="0" cy="0"/>
        </a:xfrm>
      </p:grpSpPr>
      <p:sp>
        <p:nvSpPr>
          <p:cNvPr id="10" name="Rektangel 9"/>
          <p:cNvSpPr/>
          <p:nvPr userDrawn="1"/>
        </p:nvSpPr>
        <p:spPr>
          <a:xfrm>
            <a:off x="0" y="981075"/>
            <a:ext cx="9144000" cy="5876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1" name="Bildobjekt 9" descr="logon_sipuli2_vit.png"/>
          <p:cNvPicPr>
            <a:picLocks noChangeAspect="1"/>
          </p:cNvPicPr>
          <p:nvPr userDrawn="1"/>
        </p:nvPicPr>
        <p:blipFill>
          <a:blip r:embed="rId2" cstate="print"/>
          <a:srcRect l="504" r="57983"/>
          <a:stretch>
            <a:fillRect/>
          </a:stretch>
        </p:blipFill>
        <p:spPr bwMode="auto">
          <a:xfrm>
            <a:off x="7292718" y="1556792"/>
            <a:ext cx="1851282" cy="4727352"/>
          </a:xfrm>
          <a:prstGeom prst="rect">
            <a:avLst/>
          </a:prstGeom>
          <a:noFill/>
          <a:ln w="9525">
            <a:noFill/>
            <a:miter lim="800000"/>
            <a:headEnd/>
            <a:tailEnd/>
          </a:ln>
        </p:spPr>
      </p:pic>
      <p:sp>
        <p:nvSpPr>
          <p:cNvPr id="6" name="Otsikko 6"/>
          <p:cNvSpPr>
            <a:spLocks noGrp="1"/>
          </p:cNvSpPr>
          <p:nvPr>
            <p:ph type="title"/>
          </p:nvPr>
        </p:nvSpPr>
        <p:spPr>
          <a:xfrm>
            <a:off x="683568" y="2924944"/>
            <a:ext cx="5976664" cy="1584176"/>
          </a:xfrm>
          <a:prstGeom prst="rect">
            <a:avLst/>
          </a:prstGeom>
        </p:spPr>
        <p:txBody>
          <a:bodyPr/>
          <a:lstStyle>
            <a:lvl1pPr algn="ctr">
              <a:defRPr sz="3600" baseline="0">
                <a:solidFill>
                  <a:schemeClr val="bg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683568" y="4509120"/>
            <a:ext cx="6048672" cy="1584176"/>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smtClean="0"/>
              <a:t>Muokkaa tekstin perustyylejä napsauttamalla</a:t>
            </a:r>
          </a:p>
        </p:txBody>
      </p:sp>
      <p:sp>
        <p:nvSpPr>
          <p:cNvPr id="12" name="Platshållare för datum 3"/>
          <p:cNvSpPr>
            <a:spLocks noGrp="1"/>
          </p:cNvSpPr>
          <p:nvPr>
            <p:ph type="dt" sz="half" idx="13"/>
          </p:nvPr>
        </p:nvSpPr>
        <p:spPr>
          <a:xfrm>
            <a:off x="3203848" y="6381328"/>
            <a:ext cx="936104" cy="360040"/>
          </a:xfrm>
        </p:spPr>
        <p:txBody>
          <a:bodyPr/>
          <a:lstStyle>
            <a:lvl1pPr algn="ctr">
              <a:defRPr>
                <a:solidFill>
                  <a:schemeClr val="bg1"/>
                </a:solidFill>
              </a:defRPr>
            </a:lvl1pPr>
          </a:lstStyle>
          <a:p>
            <a:endParaRPr lang="fi-FI" dirty="0">
              <a:solidFill>
                <a:srgbClr val="FFFFFF"/>
              </a:solidFill>
            </a:endParaRPr>
          </a:p>
        </p:txBody>
      </p:sp>
      <p:sp>
        <p:nvSpPr>
          <p:cNvPr id="13" name="Platshållare för sidfot 4"/>
          <p:cNvSpPr>
            <a:spLocks noGrp="1"/>
          </p:cNvSpPr>
          <p:nvPr>
            <p:ph type="ftr" sz="quarter" idx="14"/>
          </p:nvPr>
        </p:nvSpPr>
        <p:spPr>
          <a:xfrm>
            <a:off x="683568" y="6021288"/>
            <a:ext cx="6048672" cy="360040"/>
          </a:xfrm>
        </p:spPr>
        <p:txBody>
          <a:bodyPr/>
          <a:lstStyle>
            <a:lvl1pPr algn="ctr">
              <a:defRPr>
                <a:solidFill>
                  <a:schemeClr val="bg1"/>
                </a:solidFill>
              </a:defRPr>
            </a:lvl1pPr>
          </a:lstStyle>
          <a:p>
            <a:r>
              <a:rPr lang="fi-FI" smtClean="0">
                <a:solidFill>
                  <a:srgbClr val="FFFFFF"/>
                </a:solidFill>
              </a:rPr>
              <a:t>UUD ELY, Vesa Lipponen</a:t>
            </a:r>
            <a:endParaRPr lang="fi-FI" dirty="0">
              <a:solidFill>
                <a:srgbClr val="FFFFFF"/>
              </a:solidFill>
            </a:endParaRPr>
          </a:p>
        </p:txBody>
      </p:sp>
    </p:spTree>
    <p:extLst>
      <p:ext uri="{BB962C8B-B14F-4D97-AF65-F5344CB8AC3E}">
        <p14:creationId xmlns="" xmlns:p14="http://schemas.microsoft.com/office/powerpoint/2010/main" val="129185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loitusdia_oranssi">
    <p:spTree>
      <p:nvGrpSpPr>
        <p:cNvPr id="1" name=""/>
        <p:cNvGrpSpPr/>
        <p:nvPr/>
      </p:nvGrpSpPr>
      <p:grpSpPr>
        <a:xfrm>
          <a:off x="0" y="0"/>
          <a:ext cx="0" cy="0"/>
          <a:chOff x="0" y="0"/>
          <a:chExt cx="0" cy="0"/>
        </a:xfrm>
      </p:grpSpPr>
      <p:sp>
        <p:nvSpPr>
          <p:cNvPr id="10" name="Rektangel 9"/>
          <p:cNvSpPr/>
          <p:nvPr userDrawn="1"/>
        </p:nvSpPr>
        <p:spPr>
          <a:xfrm>
            <a:off x="0" y="981075"/>
            <a:ext cx="9144000" cy="5876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1" name="Bildobjekt 9" descr="logon_sipuli2_vit.png"/>
          <p:cNvPicPr>
            <a:picLocks noChangeAspect="1"/>
          </p:cNvPicPr>
          <p:nvPr userDrawn="1"/>
        </p:nvPicPr>
        <p:blipFill>
          <a:blip r:embed="rId2" cstate="print"/>
          <a:srcRect l="504" r="57983"/>
          <a:stretch>
            <a:fillRect/>
          </a:stretch>
        </p:blipFill>
        <p:spPr bwMode="auto">
          <a:xfrm>
            <a:off x="7292718" y="1556792"/>
            <a:ext cx="1851282" cy="4727352"/>
          </a:xfrm>
          <a:prstGeom prst="rect">
            <a:avLst/>
          </a:prstGeom>
          <a:noFill/>
          <a:ln w="9525">
            <a:noFill/>
            <a:miter lim="800000"/>
            <a:headEnd/>
            <a:tailEnd/>
          </a:ln>
        </p:spPr>
      </p:pic>
      <p:sp>
        <p:nvSpPr>
          <p:cNvPr id="6" name="Otsikko 6"/>
          <p:cNvSpPr>
            <a:spLocks noGrp="1"/>
          </p:cNvSpPr>
          <p:nvPr>
            <p:ph type="title"/>
          </p:nvPr>
        </p:nvSpPr>
        <p:spPr>
          <a:xfrm>
            <a:off x="683568" y="2924944"/>
            <a:ext cx="5976664" cy="1656184"/>
          </a:xfrm>
          <a:prstGeom prst="rect">
            <a:avLst/>
          </a:prstGeom>
        </p:spPr>
        <p:txBody>
          <a:bodyPr/>
          <a:lstStyle>
            <a:lvl1pPr algn="ctr">
              <a:defRPr sz="3600" baseline="0">
                <a:solidFill>
                  <a:schemeClr val="bg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683568" y="4581128"/>
            <a:ext cx="5976664" cy="1440160"/>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smtClean="0"/>
              <a:t>Muokkaa tekstin perustyylejä napsauttamalla</a:t>
            </a:r>
          </a:p>
        </p:txBody>
      </p:sp>
      <p:sp>
        <p:nvSpPr>
          <p:cNvPr id="12" name="Platshållare för datum 3"/>
          <p:cNvSpPr>
            <a:spLocks noGrp="1"/>
          </p:cNvSpPr>
          <p:nvPr>
            <p:ph type="dt" sz="half" idx="13"/>
          </p:nvPr>
        </p:nvSpPr>
        <p:spPr>
          <a:xfrm>
            <a:off x="3203848" y="6381328"/>
            <a:ext cx="936104" cy="360040"/>
          </a:xfrm>
        </p:spPr>
        <p:txBody>
          <a:bodyPr/>
          <a:lstStyle>
            <a:lvl1pPr algn="ctr">
              <a:defRPr>
                <a:solidFill>
                  <a:schemeClr val="bg1"/>
                </a:solidFill>
              </a:defRPr>
            </a:lvl1pPr>
          </a:lstStyle>
          <a:p>
            <a:endParaRPr lang="fi-FI" dirty="0">
              <a:solidFill>
                <a:srgbClr val="FFFFFF"/>
              </a:solidFill>
            </a:endParaRPr>
          </a:p>
        </p:txBody>
      </p:sp>
      <p:sp>
        <p:nvSpPr>
          <p:cNvPr id="13" name="Platshållare för sidfot 4"/>
          <p:cNvSpPr>
            <a:spLocks noGrp="1"/>
          </p:cNvSpPr>
          <p:nvPr>
            <p:ph type="ftr" sz="quarter" idx="14"/>
          </p:nvPr>
        </p:nvSpPr>
        <p:spPr>
          <a:xfrm>
            <a:off x="683568" y="6021288"/>
            <a:ext cx="5976664" cy="360040"/>
          </a:xfrm>
        </p:spPr>
        <p:txBody>
          <a:bodyPr/>
          <a:lstStyle>
            <a:lvl1pPr algn="ctr">
              <a:defRPr>
                <a:solidFill>
                  <a:schemeClr val="bg1"/>
                </a:solidFill>
              </a:defRPr>
            </a:lvl1pPr>
          </a:lstStyle>
          <a:p>
            <a:r>
              <a:rPr lang="fi-FI" smtClean="0">
                <a:solidFill>
                  <a:srgbClr val="FFFFFF"/>
                </a:solidFill>
              </a:rPr>
              <a:t>UUD ELY, Vesa Lipponen</a:t>
            </a:r>
            <a:endParaRPr lang="fi-FI" dirty="0">
              <a:solidFill>
                <a:srgbClr val="FFFFFF"/>
              </a:solidFill>
            </a:endParaRPr>
          </a:p>
        </p:txBody>
      </p:sp>
    </p:spTree>
    <p:extLst>
      <p:ext uri="{BB962C8B-B14F-4D97-AF65-F5344CB8AC3E}">
        <p14:creationId xmlns="" xmlns:p14="http://schemas.microsoft.com/office/powerpoint/2010/main" val="147781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tsikko ja sisältö hankelogoilla">
    <p:spTree>
      <p:nvGrpSpPr>
        <p:cNvPr id="1" name=""/>
        <p:cNvGrpSpPr/>
        <p:nvPr/>
      </p:nvGrpSpPr>
      <p:grpSpPr>
        <a:xfrm>
          <a:off x="0" y="0"/>
          <a:ext cx="0" cy="0"/>
          <a:chOff x="0" y="0"/>
          <a:chExt cx="0" cy="0"/>
        </a:xfrm>
      </p:grpSpPr>
      <p:sp>
        <p:nvSpPr>
          <p:cNvPr id="6" name="Otsikko 6"/>
          <p:cNvSpPr>
            <a:spLocks noGrp="1"/>
          </p:cNvSpPr>
          <p:nvPr>
            <p:ph type="title"/>
          </p:nvPr>
        </p:nvSpPr>
        <p:spPr>
          <a:xfrm>
            <a:off x="827584" y="1268760"/>
            <a:ext cx="7776864" cy="642942"/>
          </a:xfrm>
          <a:prstGeom prst="rect">
            <a:avLst/>
          </a:prstGeom>
        </p:spPr>
        <p:txBody>
          <a:bodyPr/>
          <a:lstStyle>
            <a:lvl1pPr>
              <a:defRPr lang="fi-FI" sz="3000" dirty="0">
                <a:solidFill>
                  <a:schemeClr val="tx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827584" y="2084238"/>
            <a:ext cx="7782694"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p:ph type="sldNum" sz="quarter" idx="11"/>
          </p:nvPr>
        </p:nvSpPr>
        <p:spPr>
          <a:xfrm>
            <a:off x="7740352" y="6381328"/>
            <a:ext cx="400050" cy="360040"/>
          </a:xfrm>
        </p:spPr>
        <p:txBody>
          <a:bodyPr/>
          <a:lstStyle>
            <a:lvl1pPr>
              <a:defRPr/>
            </a:lvl1pPr>
          </a:lstStyle>
          <a:p>
            <a:pPr>
              <a:defRPr/>
            </a:pPr>
            <a:fld id="{D3C89A02-2183-4EC2-9978-996C81F899C4}" type="slidenum">
              <a:rPr lang="fi-FI"/>
              <a:pPr>
                <a:defRPr/>
              </a:pPr>
              <a:t>‹#›</a:t>
            </a:fld>
            <a:endParaRPr lang="fi-FI" dirty="0"/>
          </a:p>
        </p:txBody>
      </p:sp>
      <p:sp>
        <p:nvSpPr>
          <p:cNvPr id="9" name="Platshållare för sidfot 4"/>
          <p:cNvSpPr>
            <a:spLocks noGrp="1"/>
          </p:cNvSpPr>
          <p:nvPr>
            <p:ph type="ftr" sz="quarter" idx="14"/>
          </p:nvPr>
        </p:nvSpPr>
        <p:spPr>
          <a:xfrm>
            <a:off x="251520" y="6357938"/>
            <a:ext cx="6357937" cy="365125"/>
          </a:xfrm>
        </p:spPr>
        <p:txBody>
          <a:bodyPr/>
          <a:lstStyle/>
          <a:p>
            <a:r>
              <a:rPr lang="fi-FI" smtClean="0"/>
              <a:t>UUD ELY, Vesa Lipponen</a:t>
            </a:r>
            <a:endParaRPr lang="fi-FI" dirty="0"/>
          </a:p>
        </p:txBody>
      </p:sp>
      <p:pic>
        <p:nvPicPr>
          <p:cNvPr id="10" name="Kuva 11" descr="sosiaali.png"/>
          <p:cNvPicPr>
            <a:picLocks noChangeAspect="1"/>
          </p:cNvPicPr>
          <p:nvPr userDrawn="1"/>
        </p:nvPicPr>
        <p:blipFill>
          <a:blip r:embed="rId2" cstate="print"/>
          <a:srcRect/>
          <a:stretch>
            <a:fillRect/>
          </a:stretch>
        </p:blipFill>
        <p:spPr bwMode="auto">
          <a:xfrm>
            <a:off x="6216278" y="260350"/>
            <a:ext cx="903287" cy="503238"/>
          </a:xfrm>
          <a:prstGeom prst="rect">
            <a:avLst/>
          </a:prstGeom>
          <a:noFill/>
          <a:ln w="9525">
            <a:noFill/>
            <a:miter lim="800000"/>
            <a:headEnd/>
            <a:tailEnd/>
          </a:ln>
        </p:spPr>
      </p:pic>
      <p:pic>
        <p:nvPicPr>
          <p:cNvPr id="11" name="Kuva 12" descr="vipuvoimaaEU.png"/>
          <p:cNvPicPr>
            <a:picLocks noChangeAspect="1"/>
          </p:cNvPicPr>
          <p:nvPr userDrawn="1"/>
        </p:nvPicPr>
        <p:blipFill>
          <a:blip r:embed="rId3" cstate="print"/>
          <a:srcRect/>
          <a:stretch>
            <a:fillRect/>
          </a:stretch>
        </p:blipFill>
        <p:spPr bwMode="auto">
          <a:xfrm>
            <a:off x="7368803" y="260350"/>
            <a:ext cx="1163637" cy="485775"/>
          </a:xfrm>
          <a:prstGeom prst="rect">
            <a:avLst/>
          </a:prstGeom>
          <a:noFill/>
          <a:ln w="9525">
            <a:noFill/>
            <a:miter lim="800000"/>
            <a:headEnd/>
            <a:tailEnd/>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6" name="Otsikko 6"/>
          <p:cNvSpPr>
            <a:spLocks noGrp="1"/>
          </p:cNvSpPr>
          <p:nvPr>
            <p:ph type="title"/>
          </p:nvPr>
        </p:nvSpPr>
        <p:spPr>
          <a:xfrm>
            <a:off x="827584" y="1268760"/>
            <a:ext cx="7776864" cy="64294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827584" y="2084238"/>
            <a:ext cx="7782694"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p:ph type="sldNum" sz="quarter" idx="11"/>
          </p:nvPr>
        </p:nvSpPr>
        <p:spPr>
          <a:xfrm>
            <a:off x="7740352" y="6356350"/>
            <a:ext cx="400050" cy="365125"/>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p:ph type="ftr" sz="quarter" idx="14"/>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spTree>
    <p:extLst>
      <p:ext uri="{BB962C8B-B14F-4D97-AF65-F5344CB8AC3E}">
        <p14:creationId xmlns="" xmlns:p14="http://schemas.microsoft.com/office/powerpoint/2010/main" val="10417561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Otsikko ja sisältö hankelogoilla">
    <p:spTree>
      <p:nvGrpSpPr>
        <p:cNvPr id="1" name=""/>
        <p:cNvGrpSpPr/>
        <p:nvPr/>
      </p:nvGrpSpPr>
      <p:grpSpPr>
        <a:xfrm>
          <a:off x="0" y="0"/>
          <a:ext cx="0" cy="0"/>
          <a:chOff x="0" y="0"/>
          <a:chExt cx="0" cy="0"/>
        </a:xfrm>
      </p:grpSpPr>
      <p:sp>
        <p:nvSpPr>
          <p:cNvPr id="6" name="Otsikko 6"/>
          <p:cNvSpPr>
            <a:spLocks noGrp="1"/>
          </p:cNvSpPr>
          <p:nvPr>
            <p:ph type="title"/>
          </p:nvPr>
        </p:nvSpPr>
        <p:spPr>
          <a:xfrm>
            <a:off x="827584" y="1268760"/>
            <a:ext cx="7776864" cy="642942"/>
          </a:xfrm>
          <a:prstGeom prst="rect">
            <a:avLst/>
          </a:prstGeom>
        </p:spPr>
        <p:txBody>
          <a:bodyPr/>
          <a:lstStyle>
            <a:lvl1pPr>
              <a:defRPr lang="fi-FI" sz="3000" dirty="0">
                <a:solidFill>
                  <a:schemeClr val="tx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827584" y="2084238"/>
            <a:ext cx="7782694"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p:ph type="sldNum" sz="quarter" idx="11"/>
          </p:nvPr>
        </p:nvSpPr>
        <p:spPr>
          <a:xfrm>
            <a:off x="774035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p:ph type="ftr" sz="quarter" idx="14"/>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pic>
        <p:nvPicPr>
          <p:cNvPr id="10" name="Kuva 11" descr="sosiaali.png"/>
          <p:cNvPicPr>
            <a:picLocks noChangeAspect="1"/>
          </p:cNvPicPr>
          <p:nvPr userDrawn="1"/>
        </p:nvPicPr>
        <p:blipFill>
          <a:blip r:embed="rId2" cstate="print"/>
          <a:srcRect/>
          <a:stretch>
            <a:fillRect/>
          </a:stretch>
        </p:blipFill>
        <p:spPr bwMode="auto">
          <a:xfrm>
            <a:off x="6216278" y="260350"/>
            <a:ext cx="903287" cy="503238"/>
          </a:xfrm>
          <a:prstGeom prst="rect">
            <a:avLst/>
          </a:prstGeom>
          <a:noFill/>
          <a:ln w="9525">
            <a:noFill/>
            <a:miter lim="800000"/>
            <a:headEnd/>
            <a:tailEnd/>
          </a:ln>
        </p:spPr>
      </p:pic>
      <p:pic>
        <p:nvPicPr>
          <p:cNvPr id="11" name="Kuva 12" descr="vipuvoimaaEU.png"/>
          <p:cNvPicPr>
            <a:picLocks noChangeAspect="1"/>
          </p:cNvPicPr>
          <p:nvPr userDrawn="1"/>
        </p:nvPicPr>
        <p:blipFill>
          <a:blip r:embed="rId3" cstate="print"/>
          <a:srcRect/>
          <a:stretch>
            <a:fillRect/>
          </a:stretch>
        </p:blipFill>
        <p:spPr bwMode="auto">
          <a:xfrm>
            <a:off x="7368803" y="260350"/>
            <a:ext cx="1163637" cy="485775"/>
          </a:xfrm>
          <a:prstGeom prst="rect">
            <a:avLst/>
          </a:prstGeom>
          <a:noFill/>
          <a:ln w="9525">
            <a:noFill/>
            <a:miter lim="800000"/>
            <a:headEnd/>
            <a:tailEnd/>
          </a:ln>
        </p:spPr>
      </p:pic>
    </p:spTree>
    <p:extLst>
      <p:ext uri="{BB962C8B-B14F-4D97-AF65-F5344CB8AC3E}">
        <p14:creationId xmlns="" xmlns:p14="http://schemas.microsoft.com/office/powerpoint/2010/main" val="33113713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Otsikko ja sisältö_ilman logoa">
    <p:spTree>
      <p:nvGrpSpPr>
        <p:cNvPr id="1" name=""/>
        <p:cNvGrpSpPr/>
        <p:nvPr/>
      </p:nvGrpSpPr>
      <p:grpSpPr>
        <a:xfrm>
          <a:off x="0" y="0"/>
          <a:ext cx="0" cy="0"/>
          <a:chOff x="0" y="0"/>
          <a:chExt cx="0" cy="0"/>
        </a:xfrm>
      </p:grpSpPr>
      <p:sp>
        <p:nvSpPr>
          <p:cNvPr id="6" name="Otsikko 6"/>
          <p:cNvSpPr>
            <a:spLocks noGrp="1"/>
          </p:cNvSpPr>
          <p:nvPr>
            <p:ph type="title"/>
          </p:nvPr>
        </p:nvSpPr>
        <p:spPr>
          <a:xfrm>
            <a:off x="611560" y="548680"/>
            <a:ext cx="7776864"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611560" y="1556792"/>
            <a:ext cx="7782694" cy="4536504"/>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p:ph type="sldNum" sz="quarter" idx="11"/>
          </p:nvPr>
        </p:nvSpPr>
        <p:spPr>
          <a:xfrm>
            <a:off x="774035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p:ph type="ftr" sz="quarter" idx="14"/>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spTree>
    <p:extLst>
      <p:ext uri="{BB962C8B-B14F-4D97-AF65-F5344CB8AC3E}">
        <p14:creationId xmlns="" xmlns:p14="http://schemas.microsoft.com/office/powerpoint/2010/main" val="1302565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1_otsikko ja sisältö_keskitetty">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1988840"/>
            <a:ext cx="7344816" cy="1470025"/>
          </a:xfrm>
          <a:prstGeom prst="rect">
            <a:avLst/>
          </a:prstGeom>
        </p:spPr>
        <p:txBody>
          <a:bodyPr/>
          <a:lstStyle>
            <a:lvl1pPr algn="ctr">
              <a:defRPr sz="3000">
                <a:solidFill>
                  <a:schemeClr val="tx1"/>
                </a:solidFill>
              </a:defRPr>
            </a:lvl1pPr>
          </a:lstStyle>
          <a:p>
            <a:r>
              <a:rPr lang="fi-FI" smtClean="0"/>
              <a:t>Muokkaa perustyyl. napsautt.</a:t>
            </a:r>
            <a:endParaRPr lang="fi-FI" dirty="0"/>
          </a:p>
        </p:txBody>
      </p:sp>
      <p:sp>
        <p:nvSpPr>
          <p:cNvPr id="3" name="Underrubrik 2"/>
          <p:cNvSpPr>
            <a:spLocks noGrp="1"/>
          </p:cNvSpPr>
          <p:nvPr>
            <p:ph type="subTitle" idx="1"/>
          </p:nvPr>
        </p:nvSpPr>
        <p:spPr>
          <a:xfrm>
            <a:off x="827584" y="3886200"/>
            <a:ext cx="7344816" cy="1752600"/>
          </a:xfrm>
          <a:prstGeom prst="rect">
            <a:avLst/>
          </a:prstGeom>
        </p:spPr>
        <p:txBody>
          <a:bodyPr/>
          <a:lstStyle>
            <a:lvl1pPr marL="0" indent="0" algn="ctr">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5" name="Platshållare för sidfot 4"/>
          <p:cNvSpPr>
            <a:spLocks noGrp="1"/>
          </p:cNvSpPr>
          <p:nvPr>
            <p:ph type="ftr" sz="quarter" idx="11"/>
          </p:nvPr>
        </p:nvSpPr>
        <p:spPr/>
        <p:txBody>
          <a:bodyPr/>
          <a:lstStyle/>
          <a:p>
            <a:r>
              <a:rPr lang="fi-FI">
                <a:solidFill>
                  <a:prstClr val="black"/>
                </a:solidFill>
              </a:rPr>
              <a:t>UUD ELY, Vesa Lipponen</a:t>
            </a:r>
            <a:endParaRPr lang="fi-FI" dirty="0">
              <a:solidFill>
                <a:prstClr val="black"/>
              </a:solidFill>
            </a:endParaRPr>
          </a:p>
        </p:txBody>
      </p:sp>
      <p:sp>
        <p:nvSpPr>
          <p:cNvPr id="6" name="Platshållare för bildnummer 5"/>
          <p:cNvSpPr>
            <a:spLocks noGrp="1"/>
          </p:cNvSpPr>
          <p:nvPr>
            <p:ph type="sldNum" sz="quarter" idx="12"/>
          </p:nvPr>
        </p:nvSpPr>
        <p:spPr>
          <a:xfrm>
            <a:off x="7740352" y="6381328"/>
            <a:ext cx="400050" cy="360040"/>
          </a:xfrm>
        </p:spPr>
        <p:txBody>
          <a:bodyPr/>
          <a:lstStyle/>
          <a:p>
            <a:fld id="{4644F606-9E59-44A4-9C1B-318877967A10}" type="slidenum">
              <a:rPr lang="fi-FI">
                <a:solidFill>
                  <a:prstClr val="black"/>
                </a:solidFill>
              </a:rPr>
              <a:pPr/>
              <a:t>‹#›</a:t>
            </a:fld>
            <a:endParaRPr lang="fi-FI" dirty="0">
              <a:solidFill>
                <a:prstClr val="black"/>
              </a:solidFill>
            </a:endParaRPr>
          </a:p>
        </p:txBody>
      </p:sp>
    </p:spTree>
    <p:extLst>
      <p:ext uri="{BB962C8B-B14F-4D97-AF65-F5344CB8AC3E}">
        <p14:creationId xmlns="" xmlns:p14="http://schemas.microsoft.com/office/powerpoint/2010/main" val="972908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1_Vain iso otsikko">
    <p:spTree>
      <p:nvGrpSpPr>
        <p:cNvPr id="1" name=""/>
        <p:cNvGrpSpPr/>
        <p:nvPr/>
      </p:nvGrpSpPr>
      <p:grpSpPr>
        <a:xfrm>
          <a:off x="0" y="0"/>
          <a:ext cx="0" cy="0"/>
          <a:chOff x="0" y="0"/>
          <a:chExt cx="0" cy="0"/>
        </a:xfrm>
      </p:grpSpPr>
      <p:sp>
        <p:nvSpPr>
          <p:cNvPr id="2" name="Rubrik 1"/>
          <p:cNvSpPr>
            <a:spLocks noGrp="1"/>
          </p:cNvSpPr>
          <p:nvPr>
            <p:ph type="title"/>
          </p:nvPr>
        </p:nvSpPr>
        <p:spPr>
          <a:xfrm>
            <a:off x="827584" y="1268760"/>
            <a:ext cx="7992888" cy="4464496"/>
          </a:xfrm>
          <a:prstGeom prst="rect">
            <a:avLst/>
          </a:prstGeom>
        </p:spPr>
        <p:txBody>
          <a:bodyPr/>
          <a:lstStyle>
            <a:lvl1pPr>
              <a:defRPr>
                <a:solidFill>
                  <a:schemeClr val="tx1"/>
                </a:solidFill>
              </a:defRPr>
            </a:lvl1pPr>
          </a:lstStyle>
          <a:p>
            <a:r>
              <a:rPr lang="fi-FI" smtClean="0"/>
              <a:t>Muokkaa perustyyl. napsautt.</a:t>
            </a:r>
            <a:endParaRPr lang="fi-FI" dirty="0"/>
          </a:p>
        </p:txBody>
      </p:sp>
      <p:sp>
        <p:nvSpPr>
          <p:cNvPr id="4" name="Platshållare för sidfot 3"/>
          <p:cNvSpPr>
            <a:spLocks noGrp="1"/>
          </p:cNvSpPr>
          <p:nvPr>
            <p:ph type="ftr" sz="quarter" idx="11"/>
          </p:nvPr>
        </p:nvSpPr>
        <p:spPr/>
        <p:txBody>
          <a:bodyPr/>
          <a:lstStyle/>
          <a:p>
            <a:r>
              <a:rPr lang="fi-FI">
                <a:solidFill>
                  <a:prstClr val="black"/>
                </a:solidFill>
              </a:rPr>
              <a:t>UUD ELY, Vesa Lipponen</a:t>
            </a:r>
          </a:p>
        </p:txBody>
      </p:sp>
      <p:sp>
        <p:nvSpPr>
          <p:cNvPr id="7" name="Dian numeron paikkamerkki 9"/>
          <p:cNvSpPr>
            <a:spLocks noGrp="1"/>
          </p:cNvSpPr>
          <p:nvPr>
            <p:ph type="sldNum" sz="quarter" idx="12"/>
          </p:nvPr>
        </p:nvSpPr>
        <p:spPr>
          <a:xfrm>
            <a:off x="774035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Tree>
    <p:extLst>
      <p:ext uri="{BB962C8B-B14F-4D97-AF65-F5344CB8AC3E}">
        <p14:creationId xmlns="" xmlns:p14="http://schemas.microsoft.com/office/powerpoint/2010/main" val="27020971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sininen">
    <p:spTree>
      <p:nvGrpSpPr>
        <p:cNvPr id="1" name=""/>
        <p:cNvGrpSpPr/>
        <p:nvPr/>
      </p:nvGrpSpPr>
      <p:grpSpPr>
        <a:xfrm>
          <a:off x="0" y="0"/>
          <a:ext cx="0" cy="0"/>
          <a:chOff x="0" y="0"/>
          <a:chExt cx="0" cy="0"/>
        </a:xfrm>
      </p:grpSpPr>
      <p:sp>
        <p:nvSpPr>
          <p:cNvPr id="11" name="Rektangel 10"/>
          <p:cNvSpPr/>
          <p:nvPr/>
        </p:nvSpPr>
        <p:spPr>
          <a:xfrm>
            <a:off x="8100392" y="0"/>
            <a:ext cx="10436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2" name="Bildobjekt 5" descr="logon_sipuli2_vit.png"/>
          <p:cNvPicPr>
            <a:picLocks noChangeAspect="1"/>
          </p:cNvPicPr>
          <p:nvPr/>
        </p:nvPicPr>
        <p:blipFill>
          <a:blip r:embed="rId2" cstate="print"/>
          <a:srcRect l="33112" r="34585"/>
          <a:stretch>
            <a:fillRect/>
          </a:stretch>
        </p:blipFill>
        <p:spPr bwMode="auto">
          <a:xfrm>
            <a:off x="8100392" y="3319463"/>
            <a:ext cx="1043608" cy="3422650"/>
          </a:xfrm>
          <a:prstGeom prst="rect">
            <a:avLst/>
          </a:prstGeom>
          <a:noFill/>
          <a:ln w="9525">
            <a:noFill/>
            <a:miter lim="800000"/>
            <a:headEnd/>
            <a:tailEnd/>
          </a:ln>
        </p:spPr>
      </p:pic>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0034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spTree>
    <p:extLst>
      <p:ext uri="{BB962C8B-B14F-4D97-AF65-F5344CB8AC3E}">
        <p14:creationId xmlns="" xmlns:p14="http://schemas.microsoft.com/office/powerpoint/2010/main" val="5743637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vihreä">
    <p:spTree>
      <p:nvGrpSpPr>
        <p:cNvPr id="1" name=""/>
        <p:cNvGrpSpPr/>
        <p:nvPr/>
      </p:nvGrpSpPr>
      <p:grpSpPr>
        <a:xfrm>
          <a:off x="0" y="0"/>
          <a:ext cx="0" cy="0"/>
          <a:chOff x="0" y="0"/>
          <a:chExt cx="0" cy="0"/>
        </a:xfrm>
      </p:grpSpPr>
      <p:sp>
        <p:nvSpPr>
          <p:cNvPr id="11" name="Rektangel 10"/>
          <p:cNvSpPr/>
          <p:nvPr/>
        </p:nvSpPr>
        <p:spPr>
          <a:xfrm>
            <a:off x="8100392" y="0"/>
            <a:ext cx="10436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2" name="Bildobjekt 5" descr="logon_sipuli2_vit.png"/>
          <p:cNvPicPr>
            <a:picLocks noChangeAspect="1"/>
          </p:cNvPicPr>
          <p:nvPr/>
        </p:nvPicPr>
        <p:blipFill>
          <a:blip r:embed="rId2" cstate="print"/>
          <a:srcRect l="33112" r="34585"/>
          <a:stretch>
            <a:fillRect/>
          </a:stretch>
        </p:blipFill>
        <p:spPr bwMode="auto">
          <a:xfrm>
            <a:off x="8100392" y="3319463"/>
            <a:ext cx="1043608" cy="3422650"/>
          </a:xfrm>
          <a:prstGeom prst="rect">
            <a:avLst/>
          </a:prstGeom>
          <a:noFill/>
          <a:ln w="9525">
            <a:noFill/>
            <a:miter lim="800000"/>
            <a:headEnd/>
            <a:tailEnd/>
          </a:ln>
        </p:spPr>
      </p:pic>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0034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spTree>
    <p:extLst>
      <p:ext uri="{BB962C8B-B14F-4D97-AF65-F5344CB8AC3E}">
        <p14:creationId xmlns="" xmlns:p14="http://schemas.microsoft.com/office/powerpoint/2010/main" val="1771963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oranssi">
    <p:spTree>
      <p:nvGrpSpPr>
        <p:cNvPr id="1" name=""/>
        <p:cNvGrpSpPr/>
        <p:nvPr/>
      </p:nvGrpSpPr>
      <p:grpSpPr>
        <a:xfrm>
          <a:off x="0" y="0"/>
          <a:ext cx="0" cy="0"/>
          <a:chOff x="0" y="0"/>
          <a:chExt cx="0" cy="0"/>
        </a:xfrm>
      </p:grpSpPr>
      <p:sp>
        <p:nvSpPr>
          <p:cNvPr id="11" name="Rektangel 10"/>
          <p:cNvSpPr/>
          <p:nvPr/>
        </p:nvSpPr>
        <p:spPr>
          <a:xfrm>
            <a:off x="8100392" y="0"/>
            <a:ext cx="104360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2" name="Bildobjekt 5" descr="logon_sipuli2_vit.png"/>
          <p:cNvPicPr>
            <a:picLocks noChangeAspect="1"/>
          </p:cNvPicPr>
          <p:nvPr/>
        </p:nvPicPr>
        <p:blipFill>
          <a:blip r:embed="rId2" cstate="print"/>
          <a:srcRect l="33112" r="34585"/>
          <a:stretch>
            <a:fillRect/>
          </a:stretch>
        </p:blipFill>
        <p:spPr bwMode="auto">
          <a:xfrm>
            <a:off x="8100392" y="3319463"/>
            <a:ext cx="1043608" cy="3422650"/>
          </a:xfrm>
          <a:prstGeom prst="rect">
            <a:avLst/>
          </a:prstGeom>
          <a:noFill/>
          <a:ln w="9525">
            <a:noFill/>
            <a:miter lim="800000"/>
            <a:headEnd/>
            <a:tailEnd/>
          </a:ln>
        </p:spPr>
      </p:pic>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0034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spTree>
    <p:extLst>
      <p:ext uri="{BB962C8B-B14F-4D97-AF65-F5344CB8AC3E}">
        <p14:creationId xmlns="" xmlns:p14="http://schemas.microsoft.com/office/powerpoint/2010/main" val="12298797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sininen">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626469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26469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4035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pic>
        <p:nvPicPr>
          <p:cNvPr id="8" name="Kuva 7" descr="sipuli_blue_osa.png"/>
          <p:cNvPicPr>
            <a:picLocks noChangeAspect="1"/>
          </p:cNvPicPr>
          <p:nvPr userDrawn="1"/>
        </p:nvPicPr>
        <p:blipFill>
          <a:blip r:embed="rId2" cstate="print"/>
          <a:stretch>
            <a:fillRect/>
          </a:stretch>
        </p:blipFill>
        <p:spPr>
          <a:xfrm>
            <a:off x="7853359" y="3933056"/>
            <a:ext cx="1290641" cy="2924944"/>
          </a:xfrm>
          <a:prstGeom prst="rect">
            <a:avLst/>
          </a:prstGeom>
        </p:spPr>
      </p:pic>
    </p:spTree>
    <p:extLst>
      <p:ext uri="{BB962C8B-B14F-4D97-AF65-F5344CB8AC3E}">
        <p14:creationId xmlns="" xmlns:p14="http://schemas.microsoft.com/office/powerpoint/2010/main" val="25381031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vihreä">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626469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26469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4035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pic>
        <p:nvPicPr>
          <p:cNvPr id="11" name="Kuva 10" descr="sipuli_green_osa.png"/>
          <p:cNvPicPr>
            <a:picLocks noChangeAspect="1"/>
          </p:cNvPicPr>
          <p:nvPr userDrawn="1"/>
        </p:nvPicPr>
        <p:blipFill>
          <a:blip r:embed="rId2" cstate="print"/>
          <a:stretch>
            <a:fillRect/>
          </a:stretch>
        </p:blipFill>
        <p:spPr>
          <a:xfrm>
            <a:off x="7873505" y="3971239"/>
            <a:ext cx="1270495" cy="2879287"/>
          </a:xfrm>
          <a:prstGeom prst="rect">
            <a:avLst/>
          </a:prstGeom>
        </p:spPr>
      </p:pic>
    </p:spTree>
    <p:extLst>
      <p:ext uri="{BB962C8B-B14F-4D97-AF65-F5344CB8AC3E}">
        <p14:creationId xmlns="" xmlns:p14="http://schemas.microsoft.com/office/powerpoint/2010/main" val="342331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tsikko ja sisältö_ilman logoa">
    <p:spTree>
      <p:nvGrpSpPr>
        <p:cNvPr id="1" name=""/>
        <p:cNvGrpSpPr/>
        <p:nvPr/>
      </p:nvGrpSpPr>
      <p:grpSpPr>
        <a:xfrm>
          <a:off x="0" y="0"/>
          <a:ext cx="0" cy="0"/>
          <a:chOff x="0" y="0"/>
          <a:chExt cx="0" cy="0"/>
        </a:xfrm>
      </p:grpSpPr>
      <p:sp>
        <p:nvSpPr>
          <p:cNvPr id="6" name="Otsikko 6"/>
          <p:cNvSpPr>
            <a:spLocks noGrp="1"/>
          </p:cNvSpPr>
          <p:nvPr>
            <p:ph type="title"/>
          </p:nvPr>
        </p:nvSpPr>
        <p:spPr>
          <a:xfrm>
            <a:off x="611560" y="548680"/>
            <a:ext cx="7776864"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611560" y="1556792"/>
            <a:ext cx="7782694" cy="4536504"/>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p:ph type="sldNum" sz="quarter" idx="11"/>
          </p:nvPr>
        </p:nvSpPr>
        <p:spPr>
          <a:xfrm>
            <a:off x="7740352" y="6381328"/>
            <a:ext cx="400050" cy="360040"/>
          </a:xfrm>
        </p:spPr>
        <p:txBody>
          <a:bodyPr/>
          <a:lstStyle>
            <a:lvl1pPr>
              <a:defRPr/>
            </a:lvl1pPr>
          </a:lstStyle>
          <a:p>
            <a:pPr>
              <a:defRPr/>
            </a:pPr>
            <a:fld id="{D3C89A02-2183-4EC2-9978-996C81F899C4}" type="slidenum">
              <a:rPr lang="fi-FI"/>
              <a:pPr>
                <a:defRPr/>
              </a:pPr>
              <a:t>‹#›</a:t>
            </a:fld>
            <a:endParaRPr lang="fi-FI" dirty="0"/>
          </a:p>
        </p:txBody>
      </p:sp>
      <p:sp>
        <p:nvSpPr>
          <p:cNvPr id="9" name="Platshållare för sidfot 4"/>
          <p:cNvSpPr>
            <a:spLocks noGrp="1"/>
          </p:cNvSpPr>
          <p:nvPr>
            <p:ph type="ftr" sz="quarter" idx="14"/>
          </p:nvPr>
        </p:nvSpPr>
        <p:spPr>
          <a:xfrm>
            <a:off x="251520" y="6357938"/>
            <a:ext cx="6357937" cy="365125"/>
          </a:xfrm>
        </p:spPr>
        <p:txBody>
          <a:bodyPr/>
          <a:lstStyle/>
          <a:p>
            <a:r>
              <a:rPr lang="fi-FI" smtClean="0"/>
              <a:t>UUD ELY, Vesa Lipponen</a:t>
            </a:r>
            <a:endParaRPr lang="fi-FI"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oranssi">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626469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26469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40352" y="6381328"/>
            <a:ext cx="400050"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pic>
        <p:nvPicPr>
          <p:cNvPr id="8" name="Kuva 7" descr="sipuli_orange_osa.png"/>
          <p:cNvPicPr>
            <a:picLocks noChangeAspect="1"/>
          </p:cNvPicPr>
          <p:nvPr userDrawn="1"/>
        </p:nvPicPr>
        <p:blipFill>
          <a:blip r:embed="rId2" cstate="print"/>
          <a:stretch>
            <a:fillRect/>
          </a:stretch>
        </p:blipFill>
        <p:spPr>
          <a:xfrm>
            <a:off x="7860266" y="3948708"/>
            <a:ext cx="1283734" cy="2909290"/>
          </a:xfrm>
          <a:prstGeom prst="rect">
            <a:avLst/>
          </a:prstGeom>
        </p:spPr>
      </p:pic>
    </p:spTree>
    <p:extLst>
      <p:ext uri="{BB962C8B-B14F-4D97-AF65-F5344CB8AC3E}">
        <p14:creationId xmlns="" xmlns:p14="http://schemas.microsoft.com/office/powerpoint/2010/main" val="20144635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Otsikko ja sisältö kuvalla">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590465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590465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sp>
        <p:nvSpPr>
          <p:cNvPr id="11" name="Platshållare för bild 2"/>
          <p:cNvSpPr>
            <a:spLocks noGrp="1"/>
          </p:cNvSpPr>
          <p:nvPr>
            <p:ph type="pic" idx="1"/>
          </p:nvPr>
        </p:nvSpPr>
        <p:spPr>
          <a:xfrm>
            <a:off x="7056784" y="0"/>
            <a:ext cx="205172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dirty="0"/>
          </a:p>
        </p:txBody>
      </p:sp>
    </p:spTree>
    <p:extLst>
      <p:ext uri="{BB962C8B-B14F-4D97-AF65-F5344CB8AC3E}">
        <p14:creationId xmlns="" xmlns:p14="http://schemas.microsoft.com/office/powerpoint/2010/main" val="13621286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4_Otsikko ja kuva">
    <p:spTree>
      <p:nvGrpSpPr>
        <p:cNvPr id="1" name=""/>
        <p:cNvGrpSpPr/>
        <p:nvPr/>
      </p:nvGrpSpPr>
      <p:grpSpPr>
        <a:xfrm>
          <a:off x="0" y="0"/>
          <a:ext cx="0" cy="0"/>
          <a:chOff x="0" y="0"/>
          <a:chExt cx="0" cy="0"/>
        </a:xfrm>
      </p:grpSpPr>
      <p:sp>
        <p:nvSpPr>
          <p:cNvPr id="2" name="Rubrik 1"/>
          <p:cNvSpPr>
            <a:spLocks noGrp="1"/>
          </p:cNvSpPr>
          <p:nvPr>
            <p:ph type="title"/>
          </p:nvPr>
        </p:nvSpPr>
        <p:spPr>
          <a:xfrm>
            <a:off x="971600" y="4947046"/>
            <a:ext cx="6480720" cy="498178"/>
          </a:xfrm>
          <a:prstGeom prst="rect">
            <a:avLst/>
          </a:prstGeom>
        </p:spPr>
        <p:txBody>
          <a:bodyPr anchor="b"/>
          <a:lstStyle>
            <a:lvl1pPr algn="l">
              <a:defRPr sz="2200" b="0">
                <a:solidFill>
                  <a:schemeClr val="tx1"/>
                </a:solidFill>
              </a:defRPr>
            </a:lvl1pPr>
          </a:lstStyle>
          <a:p>
            <a:r>
              <a:rPr lang="fi-FI" smtClean="0"/>
              <a:t>Muokkaa perustyyl. napsautt.</a:t>
            </a:r>
            <a:endParaRPr lang="fi-FI" dirty="0"/>
          </a:p>
        </p:txBody>
      </p:sp>
      <p:sp>
        <p:nvSpPr>
          <p:cNvPr id="3" name="Platshållare för bild 2"/>
          <p:cNvSpPr>
            <a:spLocks noGrp="1"/>
          </p:cNvSpPr>
          <p:nvPr>
            <p:ph type="pic" idx="1"/>
          </p:nvPr>
        </p:nvSpPr>
        <p:spPr>
          <a:xfrm>
            <a:off x="971600" y="1268760"/>
            <a:ext cx="6480720" cy="3600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Platshållare för text 3"/>
          <p:cNvSpPr>
            <a:spLocks noGrp="1"/>
          </p:cNvSpPr>
          <p:nvPr>
            <p:ph type="body" sz="half" idx="2"/>
          </p:nvPr>
        </p:nvSpPr>
        <p:spPr>
          <a:xfrm>
            <a:off x="971600" y="5511354"/>
            <a:ext cx="648072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6" name="Platshållare för sidfot 5"/>
          <p:cNvSpPr>
            <a:spLocks noGrp="1"/>
          </p:cNvSpPr>
          <p:nvPr>
            <p:ph type="ftr" sz="quarter" idx="11"/>
          </p:nvPr>
        </p:nvSpPr>
        <p:spPr/>
        <p:txBody>
          <a:bodyPr/>
          <a:lstStyle/>
          <a:p>
            <a:r>
              <a:rPr lang="fi-FI">
                <a:solidFill>
                  <a:prstClr val="black"/>
                </a:solidFill>
              </a:rPr>
              <a:t>UUD ELY, Vesa Lipponen</a:t>
            </a:r>
          </a:p>
        </p:txBody>
      </p:sp>
      <p:sp>
        <p:nvSpPr>
          <p:cNvPr id="7" name="Platshållare för bildnummer 6"/>
          <p:cNvSpPr>
            <a:spLocks noGrp="1"/>
          </p:cNvSpPr>
          <p:nvPr>
            <p:ph type="sldNum" sz="quarter" idx="12"/>
          </p:nvPr>
        </p:nvSpPr>
        <p:spPr>
          <a:xfrm>
            <a:off x="7740352"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4580662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4_ kuv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251520" y="260648"/>
            <a:ext cx="8640960" cy="53285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Platshållare för text 3"/>
          <p:cNvSpPr>
            <a:spLocks noGrp="1"/>
          </p:cNvSpPr>
          <p:nvPr>
            <p:ph type="body" sz="half" idx="2"/>
          </p:nvPr>
        </p:nvSpPr>
        <p:spPr>
          <a:xfrm>
            <a:off x="251520" y="5661248"/>
            <a:ext cx="864096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6" name="Platshållare för sidfot 5"/>
          <p:cNvSpPr>
            <a:spLocks noGrp="1"/>
          </p:cNvSpPr>
          <p:nvPr>
            <p:ph type="ftr" sz="quarter" idx="11"/>
          </p:nvPr>
        </p:nvSpPr>
        <p:spPr/>
        <p:txBody>
          <a:bodyPr/>
          <a:lstStyle/>
          <a:p>
            <a:r>
              <a:rPr lang="fi-FI">
                <a:solidFill>
                  <a:prstClr val="black"/>
                </a:solidFill>
              </a:rPr>
              <a:t>UUD ELY, Vesa Lipponen</a:t>
            </a:r>
            <a:endParaRPr lang="fi-FI" dirty="0">
              <a:solidFill>
                <a:prstClr val="black"/>
              </a:solidFill>
            </a:endParaRPr>
          </a:p>
        </p:txBody>
      </p:sp>
      <p:sp>
        <p:nvSpPr>
          <p:cNvPr id="7" name="Platshållare för bildnummer 6"/>
          <p:cNvSpPr>
            <a:spLocks noGrp="1"/>
          </p:cNvSpPr>
          <p:nvPr>
            <p:ph type="sldNum" sz="quarter" idx="12"/>
          </p:nvPr>
        </p:nvSpPr>
        <p:spPr>
          <a:xfrm>
            <a:off x="7740352"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14958412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5_ otsikko ja sisältölokero">
    <p:spTree>
      <p:nvGrpSpPr>
        <p:cNvPr id="1" name=""/>
        <p:cNvGrpSpPr/>
        <p:nvPr/>
      </p:nvGrpSpPr>
      <p:grpSpPr>
        <a:xfrm>
          <a:off x="0" y="0"/>
          <a:ext cx="0" cy="0"/>
          <a:chOff x="0" y="0"/>
          <a:chExt cx="0" cy="0"/>
        </a:xfrm>
      </p:grpSpPr>
      <p:sp>
        <p:nvSpPr>
          <p:cNvPr id="2" name="Rubrik 1"/>
          <p:cNvSpPr>
            <a:spLocks noGrp="1"/>
          </p:cNvSpPr>
          <p:nvPr>
            <p:ph type="title"/>
          </p:nvPr>
        </p:nvSpPr>
        <p:spPr>
          <a:xfrm>
            <a:off x="251520" y="1268760"/>
            <a:ext cx="8352928" cy="1143000"/>
          </a:xfrm>
          <a:prstGeom prst="rect">
            <a:avLst/>
          </a:prstGeom>
        </p:spPr>
        <p:txBody>
          <a:bodyPr/>
          <a:lstStyle>
            <a:lvl1pPr>
              <a:defRPr sz="3000">
                <a:solidFill>
                  <a:schemeClr val="tx1"/>
                </a:solidFill>
              </a:defRPr>
            </a:lvl1pPr>
          </a:lstStyle>
          <a:p>
            <a:r>
              <a:rPr lang="fi-FI" smtClean="0"/>
              <a:t>Muokkaa perustyyl. napsautt.</a:t>
            </a:r>
            <a:endParaRPr lang="fi-FI" dirty="0"/>
          </a:p>
        </p:txBody>
      </p:sp>
      <p:sp>
        <p:nvSpPr>
          <p:cNvPr id="3" name="Platshållare för innehåll 2"/>
          <p:cNvSpPr>
            <a:spLocks noGrp="1"/>
          </p:cNvSpPr>
          <p:nvPr>
            <p:ph idx="1"/>
          </p:nvPr>
        </p:nvSpPr>
        <p:spPr>
          <a:xfrm>
            <a:off x="251520" y="2564904"/>
            <a:ext cx="8373616" cy="3268960"/>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buClr>
                <a:schemeClr val="accent6"/>
              </a:buClr>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5" name="Platshållare för sidfot 4"/>
          <p:cNvSpPr>
            <a:spLocks noGrp="1"/>
          </p:cNvSpPr>
          <p:nvPr>
            <p:ph type="ftr" sz="quarter" idx="11"/>
          </p:nvPr>
        </p:nvSpPr>
        <p:spPr>
          <a:xfrm>
            <a:off x="251520" y="6357938"/>
            <a:ext cx="6357937" cy="365125"/>
          </a:xfrm>
        </p:spPr>
        <p:txBody>
          <a:bodyPr/>
          <a:lstStyle/>
          <a:p>
            <a:r>
              <a:rPr lang="fi-FI">
                <a:solidFill>
                  <a:prstClr val="black"/>
                </a:solidFill>
              </a:rPr>
              <a:t>UUD ELY, Vesa Lipponen</a:t>
            </a:r>
            <a:endParaRPr lang="fi-FI" dirty="0">
              <a:solidFill>
                <a:prstClr val="black"/>
              </a:solidFill>
            </a:endParaRPr>
          </a:p>
        </p:txBody>
      </p:sp>
      <p:sp>
        <p:nvSpPr>
          <p:cNvPr id="6" name="Platshållare för bildnummer 5"/>
          <p:cNvSpPr>
            <a:spLocks noGrp="1"/>
          </p:cNvSpPr>
          <p:nvPr>
            <p:ph type="sldNum" sz="quarter" idx="12"/>
          </p:nvPr>
        </p:nvSpPr>
        <p:spPr>
          <a:xfrm>
            <a:off x="7772350"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13104129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5_ Otsikko ja kaksi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0" y="980728"/>
            <a:ext cx="8568952" cy="1008112"/>
          </a:xfrm>
          <a:prstGeom prst="rect">
            <a:avLst/>
          </a:prstGeom>
        </p:spPr>
        <p:txBody>
          <a:bodyPr/>
          <a:lstStyle>
            <a:lvl1pPr>
              <a:defRPr sz="3000">
                <a:solidFill>
                  <a:schemeClr val="tx1"/>
                </a:solidFill>
              </a:defRPr>
            </a:lvl1pPr>
          </a:lstStyle>
          <a:p>
            <a:r>
              <a:rPr lang="fi-FI" smtClean="0"/>
              <a:t>Muokkaa perustyyl. napsautt.</a:t>
            </a:r>
            <a:endParaRPr lang="fi-FI" dirty="0"/>
          </a:p>
        </p:txBody>
      </p:sp>
      <p:sp>
        <p:nvSpPr>
          <p:cNvPr id="3" name="Platshållare för innehåll 2"/>
          <p:cNvSpPr>
            <a:spLocks noGrp="1"/>
          </p:cNvSpPr>
          <p:nvPr>
            <p:ph sz="half" idx="1"/>
          </p:nvPr>
        </p:nvSpPr>
        <p:spPr>
          <a:xfrm>
            <a:off x="251520" y="1988841"/>
            <a:ext cx="4254624" cy="4320480"/>
          </a:xfrm>
          <a:prstGeom prst="rect">
            <a:avLst/>
          </a:prstGeom>
        </p:spPr>
        <p:txBody>
          <a:bodyPr/>
          <a:lstStyle>
            <a:lvl1pPr>
              <a:buClr>
                <a:schemeClr val="accent6"/>
              </a:buClr>
              <a:buFont typeface="Wingdings" pitchFamily="2" charset="2"/>
              <a:buChar char="§"/>
              <a:defRPr sz="2200"/>
            </a:lvl1pPr>
            <a:lvl2pPr>
              <a:defRPr sz="2200"/>
            </a:lvl2pPr>
            <a:lvl3pPr>
              <a:buClr>
                <a:schemeClr val="accent6"/>
              </a:buClr>
              <a:defRPr sz="18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4" name="Platshållare för innehåll 3"/>
          <p:cNvSpPr>
            <a:spLocks noGrp="1"/>
          </p:cNvSpPr>
          <p:nvPr>
            <p:ph sz="half" idx="2"/>
          </p:nvPr>
        </p:nvSpPr>
        <p:spPr>
          <a:xfrm>
            <a:off x="4572000" y="1988841"/>
            <a:ext cx="4248472" cy="4320480"/>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sv-SE" dirty="0" smtClean="0"/>
          </a:p>
        </p:txBody>
      </p:sp>
      <p:sp>
        <p:nvSpPr>
          <p:cNvPr id="6" name="Platshållare för sidfot 5"/>
          <p:cNvSpPr>
            <a:spLocks noGrp="1"/>
          </p:cNvSpPr>
          <p:nvPr>
            <p:ph type="ftr" sz="quarter" idx="11"/>
          </p:nvPr>
        </p:nvSpPr>
        <p:spPr/>
        <p:txBody>
          <a:bodyPr/>
          <a:lstStyle/>
          <a:p>
            <a:r>
              <a:rPr lang="fi-FI">
                <a:solidFill>
                  <a:prstClr val="black"/>
                </a:solidFill>
              </a:rPr>
              <a:t>UUD ELY, Vesa Lipponen</a:t>
            </a:r>
          </a:p>
        </p:txBody>
      </p:sp>
      <p:sp>
        <p:nvSpPr>
          <p:cNvPr id="7" name="Platshållare för bildnummer 6"/>
          <p:cNvSpPr>
            <a:spLocks noGrp="1"/>
          </p:cNvSpPr>
          <p:nvPr>
            <p:ph type="sldNum" sz="quarter" idx="12"/>
          </p:nvPr>
        </p:nvSpPr>
        <p:spPr>
          <a:xfrm>
            <a:off x="7772350"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1572591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5_ Otsikot ja kaksi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0" y="1196752"/>
            <a:ext cx="8640960" cy="576064"/>
          </a:xfrm>
          <a:prstGeom prst="rect">
            <a:avLst/>
          </a:prstGeom>
        </p:spPr>
        <p:txBody>
          <a:bodyPr/>
          <a:lstStyle>
            <a:lvl1pPr>
              <a:defRPr sz="3000">
                <a:solidFill>
                  <a:schemeClr val="tx1"/>
                </a:solidFill>
              </a:defRPr>
            </a:lvl1pPr>
          </a:lstStyle>
          <a:p>
            <a:r>
              <a:rPr lang="fi-FI" smtClean="0"/>
              <a:t>Muokkaa perustyyl. napsautt.</a:t>
            </a:r>
            <a:endParaRPr lang="fi-FI" dirty="0"/>
          </a:p>
        </p:txBody>
      </p:sp>
      <p:sp>
        <p:nvSpPr>
          <p:cNvPr id="3" name="Platshållare för text 2"/>
          <p:cNvSpPr>
            <a:spLocks noGrp="1"/>
          </p:cNvSpPr>
          <p:nvPr>
            <p:ph type="body" idx="1"/>
          </p:nvPr>
        </p:nvSpPr>
        <p:spPr>
          <a:xfrm>
            <a:off x="251520" y="1988840"/>
            <a:ext cx="4248472" cy="72008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Platshållare för innehåll 3"/>
          <p:cNvSpPr>
            <a:spLocks noGrp="1"/>
          </p:cNvSpPr>
          <p:nvPr>
            <p:ph sz="half" idx="2"/>
          </p:nvPr>
        </p:nvSpPr>
        <p:spPr>
          <a:xfrm>
            <a:off x="251520" y="2894955"/>
            <a:ext cx="4248472" cy="3414365"/>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buClr>
                <a:schemeClr val="accent6"/>
              </a:buCl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5" name="Platshållare för text 4"/>
          <p:cNvSpPr>
            <a:spLocks noGrp="1"/>
          </p:cNvSpPr>
          <p:nvPr>
            <p:ph type="body" sz="quarter" idx="3"/>
          </p:nvPr>
        </p:nvSpPr>
        <p:spPr>
          <a:xfrm>
            <a:off x="4644008" y="1988840"/>
            <a:ext cx="4248472" cy="71177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Platshållare för innehåll 5"/>
          <p:cNvSpPr>
            <a:spLocks noGrp="1"/>
          </p:cNvSpPr>
          <p:nvPr>
            <p:ph sz="quarter" idx="4"/>
          </p:nvPr>
        </p:nvSpPr>
        <p:spPr>
          <a:xfrm>
            <a:off x="4645025" y="2894955"/>
            <a:ext cx="4247455" cy="3414365"/>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Platshållare för sidfot 7"/>
          <p:cNvSpPr>
            <a:spLocks noGrp="1"/>
          </p:cNvSpPr>
          <p:nvPr>
            <p:ph type="ftr" sz="quarter" idx="11"/>
          </p:nvPr>
        </p:nvSpPr>
        <p:spPr/>
        <p:txBody>
          <a:bodyPr/>
          <a:lstStyle/>
          <a:p>
            <a:r>
              <a:rPr lang="fi-FI">
                <a:solidFill>
                  <a:prstClr val="black"/>
                </a:solidFill>
              </a:rPr>
              <a:t>UUD ELY, Vesa Lipponen</a:t>
            </a:r>
          </a:p>
        </p:txBody>
      </p:sp>
      <p:sp>
        <p:nvSpPr>
          <p:cNvPr id="9" name="Platshållare för bildnummer 8"/>
          <p:cNvSpPr>
            <a:spLocks noGrp="1"/>
          </p:cNvSpPr>
          <p:nvPr>
            <p:ph type="sldNum" sz="quarter" idx="12"/>
          </p:nvPr>
        </p:nvSpPr>
        <p:spPr>
          <a:xfrm>
            <a:off x="7772350"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5674888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5_ Otsikko ja kaksi erikokoista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0" y="1268760"/>
            <a:ext cx="4032448" cy="792088"/>
          </a:xfrm>
          <a:prstGeom prst="rect">
            <a:avLst/>
          </a:prstGeom>
        </p:spPr>
        <p:txBody>
          <a:bodyPr anchor="b"/>
          <a:lstStyle>
            <a:lvl1pPr algn="l">
              <a:defRPr sz="2200" b="0">
                <a:solidFill>
                  <a:schemeClr val="tx1"/>
                </a:solidFill>
              </a:defRPr>
            </a:lvl1pPr>
          </a:lstStyle>
          <a:p>
            <a:r>
              <a:rPr lang="fi-FI" noProof="0" smtClean="0"/>
              <a:t>Muokkaa perustyyl. napsautt.</a:t>
            </a:r>
            <a:endParaRPr lang="fi-FI" noProof="0" dirty="0"/>
          </a:p>
        </p:txBody>
      </p:sp>
      <p:sp>
        <p:nvSpPr>
          <p:cNvPr id="3" name="Platshållare för innehåll 2"/>
          <p:cNvSpPr>
            <a:spLocks noGrp="1"/>
          </p:cNvSpPr>
          <p:nvPr>
            <p:ph idx="1"/>
          </p:nvPr>
        </p:nvSpPr>
        <p:spPr>
          <a:xfrm>
            <a:off x="4572000" y="404665"/>
            <a:ext cx="4320480" cy="5760640"/>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4" name="Platshållare för text 3"/>
          <p:cNvSpPr>
            <a:spLocks noGrp="1"/>
          </p:cNvSpPr>
          <p:nvPr>
            <p:ph type="body" sz="half" idx="2"/>
          </p:nvPr>
        </p:nvSpPr>
        <p:spPr>
          <a:xfrm>
            <a:off x="251520" y="2204864"/>
            <a:ext cx="4032448" cy="3960440"/>
          </a:xfrm>
          <a:prstGeom prst="rect">
            <a:avLst/>
          </a:prstGeom>
        </p:spPr>
        <p:txBody>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6" name="Platshållare för sidfot 5"/>
          <p:cNvSpPr>
            <a:spLocks noGrp="1"/>
          </p:cNvSpPr>
          <p:nvPr>
            <p:ph type="ftr" sz="quarter" idx="11"/>
          </p:nvPr>
        </p:nvSpPr>
        <p:spPr/>
        <p:txBody>
          <a:bodyPr/>
          <a:lstStyle/>
          <a:p>
            <a:r>
              <a:rPr lang="fi-FI">
                <a:solidFill>
                  <a:prstClr val="black"/>
                </a:solidFill>
              </a:rPr>
              <a:t>UUD ELY, Vesa Lipponen</a:t>
            </a:r>
            <a:endParaRPr lang="fi-FI" dirty="0">
              <a:solidFill>
                <a:prstClr val="black"/>
              </a:solidFill>
            </a:endParaRPr>
          </a:p>
        </p:txBody>
      </p:sp>
      <p:sp>
        <p:nvSpPr>
          <p:cNvPr id="7" name="Platshållare för bildnummer 6"/>
          <p:cNvSpPr>
            <a:spLocks noGrp="1"/>
          </p:cNvSpPr>
          <p:nvPr>
            <p:ph type="sldNum" sz="quarter" idx="12"/>
          </p:nvPr>
        </p:nvSpPr>
        <p:spPr>
          <a:xfrm>
            <a:off x="7772350"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16488511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6_Tyhjä">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fi-FI">
                <a:solidFill>
                  <a:prstClr val="black"/>
                </a:solidFill>
              </a:rPr>
              <a:t>UUD ELY, Vesa Lipponen</a:t>
            </a:r>
          </a:p>
        </p:txBody>
      </p:sp>
      <p:sp>
        <p:nvSpPr>
          <p:cNvPr id="4" name="Platshållare för bildnummer 3"/>
          <p:cNvSpPr>
            <a:spLocks noGrp="1"/>
          </p:cNvSpPr>
          <p:nvPr>
            <p:ph type="sldNum" sz="quarter" idx="12"/>
          </p:nvPr>
        </p:nvSpPr>
        <p:spPr>
          <a:xfrm>
            <a:off x="7772350" y="6381328"/>
            <a:ext cx="400050"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22555528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loitusdia_sininen">
    <p:spTree>
      <p:nvGrpSpPr>
        <p:cNvPr id="1" name=""/>
        <p:cNvGrpSpPr/>
        <p:nvPr/>
      </p:nvGrpSpPr>
      <p:grpSpPr>
        <a:xfrm>
          <a:off x="0" y="0"/>
          <a:ext cx="0" cy="0"/>
          <a:chOff x="0" y="0"/>
          <a:chExt cx="0" cy="0"/>
        </a:xfrm>
      </p:grpSpPr>
      <p:sp>
        <p:nvSpPr>
          <p:cNvPr id="10" name="Rektangel 9"/>
          <p:cNvSpPr/>
          <p:nvPr userDrawn="1"/>
        </p:nvSpPr>
        <p:spPr>
          <a:xfrm>
            <a:off x="0" y="981076"/>
            <a:ext cx="9144000" cy="5876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1" name="Bildobjekt 9" descr="logon_sipuli2_vit.png"/>
          <p:cNvPicPr>
            <a:picLocks noChangeAspect="1"/>
          </p:cNvPicPr>
          <p:nvPr userDrawn="1"/>
        </p:nvPicPr>
        <p:blipFill>
          <a:blip r:embed="rId2" cstate="print"/>
          <a:srcRect l="504" r="57983"/>
          <a:stretch>
            <a:fillRect/>
          </a:stretch>
        </p:blipFill>
        <p:spPr bwMode="auto">
          <a:xfrm>
            <a:off x="7292717" y="1556792"/>
            <a:ext cx="1851283" cy="4727352"/>
          </a:xfrm>
          <a:prstGeom prst="rect">
            <a:avLst/>
          </a:prstGeom>
          <a:noFill/>
          <a:ln w="9525">
            <a:noFill/>
            <a:miter lim="800000"/>
            <a:headEnd/>
            <a:tailEnd/>
          </a:ln>
        </p:spPr>
      </p:pic>
      <p:sp>
        <p:nvSpPr>
          <p:cNvPr id="6" name="Otsikko 6"/>
          <p:cNvSpPr>
            <a:spLocks noGrp="1"/>
          </p:cNvSpPr>
          <p:nvPr>
            <p:ph type="title"/>
          </p:nvPr>
        </p:nvSpPr>
        <p:spPr>
          <a:xfrm>
            <a:off x="899592" y="2924945"/>
            <a:ext cx="5976664" cy="1656184"/>
          </a:xfrm>
          <a:prstGeom prst="rect">
            <a:avLst/>
          </a:prstGeom>
        </p:spPr>
        <p:txBody>
          <a:bodyPr/>
          <a:lstStyle>
            <a:lvl1pPr algn="ctr">
              <a:defRPr sz="3600" baseline="0">
                <a:solidFill>
                  <a:schemeClr val="bg1"/>
                </a:solidFill>
              </a:defRPr>
            </a:lvl1pPr>
          </a:lstStyle>
          <a:p>
            <a:r>
              <a:rPr lang="fi-FI" noProof="0" smtClean="0"/>
              <a:t>Muokkaa perustyyl. napsautt.</a:t>
            </a:r>
            <a:endParaRPr lang="fi-FI" noProof="0"/>
          </a:p>
        </p:txBody>
      </p:sp>
      <p:sp>
        <p:nvSpPr>
          <p:cNvPr id="7" name="Tekstin paikkamerkki 16"/>
          <p:cNvSpPr>
            <a:spLocks noGrp="1"/>
          </p:cNvSpPr>
          <p:nvPr>
            <p:ph type="body" sz="quarter" idx="10"/>
          </p:nvPr>
        </p:nvSpPr>
        <p:spPr>
          <a:xfrm>
            <a:off x="899592" y="4581129"/>
            <a:ext cx="5976664" cy="1440160"/>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smtClean="0"/>
              <a:t>Muokkaa tekstin perustyylejä napsauttamalla</a:t>
            </a:r>
          </a:p>
        </p:txBody>
      </p:sp>
      <p:sp>
        <p:nvSpPr>
          <p:cNvPr id="8" name="Platshållare för datum 3"/>
          <p:cNvSpPr>
            <a:spLocks noGrp="1"/>
          </p:cNvSpPr>
          <p:nvPr>
            <p:ph type="dt" sz="half" idx="13"/>
          </p:nvPr>
        </p:nvSpPr>
        <p:spPr>
          <a:xfrm>
            <a:off x="3419872" y="6381329"/>
            <a:ext cx="936104" cy="360040"/>
          </a:xfrm>
        </p:spPr>
        <p:txBody>
          <a:bodyPr/>
          <a:lstStyle>
            <a:lvl1pPr algn="ctr">
              <a:defRPr>
                <a:solidFill>
                  <a:schemeClr val="bg1"/>
                </a:solidFill>
              </a:defRPr>
            </a:lvl1pPr>
          </a:lstStyle>
          <a:p>
            <a:fld id="{E3E4B43C-E405-4271-85DD-5BE3A0CD0BA5}" type="datetime1">
              <a:rPr lang="fi-FI" smtClean="0">
                <a:solidFill>
                  <a:srgbClr val="FFFFFF"/>
                </a:solidFill>
              </a:rPr>
              <a:pPr/>
              <a:t>28.9.2015</a:t>
            </a:fld>
            <a:endParaRPr lang="fi-FI" dirty="0">
              <a:solidFill>
                <a:srgbClr val="FFFFFF"/>
              </a:solidFill>
            </a:endParaRPr>
          </a:p>
        </p:txBody>
      </p:sp>
      <p:sp>
        <p:nvSpPr>
          <p:cNvPr id="9" name="Platshållare för sidfot 4"/>
          <p:cNvSpPr>
            <a:spLocks noGrp="1"/>
          </p:cNvSpPr>
          <p:nvPr>
            <p:ph type="ftr" sz="quarter" idx="14"/>
          </p:nvPr>
        </p:nvSpPr>
        <p:spPr>
          <a:xfrm>
            <a:off x="899592" y="6021288"/>
            <a:ext cx="5976664" cy="360040"/>
          </a:xfrm>
        </p:spPr>
        <p:txBody>
          <a:bodyPr/>
          <a:lstStyle>
            <a:lvl1pPr algn="ctr">
              <a:defRPr>
                <a:solidFill>
                  <a:schemeClr val="bg1"/>
                </a:solidFill>
              </a:defRPr>
            </a:lvl1pPr>
          </a:lstStyle>
          <a:p>
            <a:endParaRPr lang="fi-FI" dirty="0">
              <a:solidFill>
                <a:srgbClr val="FFFFFF"/>
              </a:solidFill>
            </a:endParaRPr>
          </a:p>
        </p:txBody>
      </p:sp>
    </p:spTree>
    <p:extLst>
      <p:ext uri="{BB962C8B-B14F-4D97-AF65-F5344CB8AC3E}">
        <p14:creationId xmlns="" xmlns:p14="http://schemas.microsoft.com/office/powerpoint/2010/main" val="136728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otsikko ja sisältö_keskitetty">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1988840"/>
            <a:ext cx="7344816" cy="1470025"/>
          </a:xfrm>
          <a:prstGeom prst="rect">
            <a:avLst/>
          </a:prstGeom>
        </p:spPr>
        <p:txBody>
          <a:bodyPr/>
          <a:lstStyle>
            <a:lvl1pPr algn="ctr">
              <a:defRPr sz="3000">
                <a:solidFill>
                  <a:schemeClr val="tx1"/>
                </a:solidFill>
              </a:defRPr>
            </a:lvl1pPr>
          </a:lstStyle>
          <a:p>
            <a:r>
              <a:rPr lang="fi-FI" smtClean="0"/>
              <a:t>Muokkaa perustyyl. napsautt.</a:t>
            </a:r>
            <a:endParaRPr lang="fi-FI" dirty="0"/>
          </a:p>
        </p:txBody>
      </p:sp>
      <p:sp>
        <p:nvSpPr>
          <p:cNvPr id="3" name="Underrubrik 2"/>
          <p:cNvSpPr>
            <a:spLocks noGrp="1"/>
          </p:cNvSpPr>
          <p:nvPr>
            <p:ph type="subTitle" idx="1"/>
          </p:nvPr>
        </p:nvSpPr>
        <p:spPr>
          <a:xfrm>
            <a:off x="827584" y="3886200"/>
            <a:ext cx="7344816" cy="1752600"/>
          </a:xfrm>
          <a:prstGeom prst="rect">
            <a:avLst/>
          </a:prstGeom>
        </p:spPr>
        <p:txBody>
          <a:bodyPr/>
          <a:lstStyle>
            <a:lvl1pPr marL="0" indent="0" algn="ctr">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5" name="Platshållare för sidfot 4"/>
          <p:cNvSpPr>
            <a:spLocks noGrp="1"/>
          </p:cNvSpPr>
          <p:nvPr>
            <p:ph type="ftr" sz="quarter" idx="11"/>
          </p:nvPr>
        </p:nvSpPr>
        <p:spPr/>
        <p:txBody>
          <a:bodyPr/>
          <a:lstStyle/>
          <a:p>
            <a:r>
              <a:rPr lang="fi-FI" smtClean="0"/>
              <a:t>UUD ELY, Vesa Lipponen</a:t>
            </a:r>
            <a:endParaRPr lang="fi-FI" dirty="0"/>
          </a:p>
        </p:txBody>
      </p:sp>
      <p:sp>
        <p:nvSpPr>
          <p:cNvPr id="6" name="Platshållare för bildnummer 5"/>
          <p:cNvSpPr>
            <a:spLocks noGrp="1"/>
          </p:cNvSpPr>
          <p:nvPr>
            <p:ph type="sldNum" sz="quarter" idx="12"/>
          </p:nvPr>
        </p:nvSpPr>
        <p:spPr>
          <a:xfrm>
            <a:off x="7740352" y="6381328"/>
            <a:ext cx="400050" cy="360040"/>
          </a:xfrm>
        </p:spPr>
        <p:txBody>
          <a:bodyPr/>
          <a:lstStyle/>
          <a:p>
            <a:fld id="{4644F606-9E59-44A4-9C1B-318877967A10}" type="slidenum">
              <a:rPr lang="fi-FI" smtClean="0"/>
              <a:pPr/>
              <a:t>‹#›</a:t>
            </a:fld>
            <a:endParaRPr lang="fi-FI"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loitusdia_vihreä">
    <p:spTree>
      <p:nvGrpSpPr>
        <p:cNvPr id="1" name=""/>
        <p:cNvGrpSpPr/>
        <p:nvPr/>
      </p:nvGrpSpPr>
      <p:grpSpPr>
        <a:xfrm>
          <a:off x="0" y="0"/>
          <a:ext cx="0" cy="0"/>
          <a:chOff x="0" y="0"/>
          <a:chExt cx="0" cy="0"/>
        </a:xfrm>
      </p:grpSpPr>
      <p:sp>
        <p:nvSpPr>
          <p:cNvPr id="10" name="Rektangel 9"/>
          <p:cNvSpPr/>
          <p:nvPr userDrawn="1"/>
        </p:nvSpPr>
        <p:spPr>
          <a:xfrm>
            <a:off x="0" y="981076"/>
            <a:ext cx="9144000" cy="5876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1" name="Bildobjekt 9" descr="logon_sipuli2_vit.png"/>
          <p:cNvPicPr>
            <a:picLocks noChangeAspect="1"/>
          </p:cNvPicPr>
          <p:nvPr userDrawn="1"/>
        </p:nvPicPr>
        <p:blipFill>
          <a:blip r:embed="rId2" cstate="print"/>
          <a:srcRect l="504" r="57983"/>
          <a:stretch>
            <a:fillRect/>
          </a:stretch>
        </p:blipFill>
        <p:spPr bwMode="auto">
          <a:xfrm>
            <a:off x="7292717" y="1556792"/>
            <a:ext cx="1851283" cy="4727352"/>
          </a:xfrm>
          <a:prstGeom prst="rect">
            <a:avLst/>
          </a:prstGeom>
          <a:noFill/>
          <a:ln w="9525">
            <a:noFill/>
            <a:miter lim="800000"/>
            <a:headEnd/>
            <a:tailEnd/>
          </a:ln>
        </p:spPr>
      </p:pic>
      <p:sp>
        <p:nvSpPr>
          <p:cNvPr id="6" name="Otsikko 6"/>
          <p:cNvSpPr>
            <a:spLocks noGrp="1"/>
          </p:cNvSpPr>
          <p:nvPr>
            <p:ph type="title"/>
          </p:nvPr>
        </p:nvSpPr>
        <p:spPr>
          <a:xfrm>
            <a:off x="683568" y="2924944"/>
            <a:ext cx="6048672" cy="1584176"/>
          </a:xfrm>
          <a:prstGeom prst="rect">
            <a:avLst/>
          </a:prstGeom>
        </p:spPr>
        <p:txBody>
          <a:bodyPr/>
          <a:lstStyle>
            <a:lvl1pPr algn="ctr">
              <a:defRPr sz="3600" baseline="0">
                <a:solidFill>
                  <a:schemeClr val="bg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683568" y="4509121"/>
            <a:ext cx="6048672" cy="1584176"/>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smtClean="0"/>
              <a:t>Muokkaa tekstin perustyylejä napsauttamalla</a:t>
            </a:r>
          </a:p>
        </p:txBody>
      </p:sp>
      <p:sp>
        <p:nvSpPr>
          <p:cNvPr id="12" name="Platshållare för datum 3"/>
          <p:cNvSpPr>
            <a:spLocks noGrp="1"/>
          </p:cNvSpPr>
          <p:nvPr>
            <p:ph type="dt" sz="half" idx="13"/>
          </p:nvPr>
        </p:nvSpPr>
        <p:spPr>
          <a:xfrm>
            <a:off x="3203848" y="6381329"/>
            <a:ext cx="936104" cy="360040"/>
          </a:xfrm>
        </p:spPr>
        <p:txBody>
          <a:bodyPr/>
          <a:lstStyle>
            <a:lvl1pPr algn="ctr">
              <a:defRPr>
                <a:solidFill>
                  <a:schemeClr val="bg1"/>
                </a:solidFill>
              </a:defRPr>
            </a:lvl1pPr>
          </a:lstStyle>
          <a:p>
            <a:fld id="{95B96160-477E-4C56-93A9-AFEB34CADFEE}" type="datetime1">
              <a:rPr lang="fi-FI" smtClean="0">
                <a:solidFill>
                  <a:srgbClr val="FFFFFF"/>
                </a:solidFill>
              </a:rPr>
              <a:pPr/>
              <a:t>28.9.2015</a:t>
            </a:fld>
            <a:endParaRPr lang="fi-FI" dirty="0">
              <a:solidFill>
                <a:srgbClr val="FFFFFF"/>
              </a:solidFill>
            </a:endParaRPr>
          </a:p>
        </p:txBody>
      </p:sp>
      <p:sp>
        <p:nvSpPr>
          <p:cNvPr id="13" name="Platshållare för sidfot 4"/>
          <p:cNvSpPr>
            <a:spLocks noGrp="1"/>
          </p:cNvSpPr>
          <p:nvPr>
            <p:ph type="ftr" sz="quarter" idx="14"/>
          </p:nvPr>
        </p:nvSpPr>
        <p:spPr>
          <a:xfrm>
            <a:off x="683568" y="6093297"/>
            <a:ext cx="6048672" cy="288032"/>
          </a:xfrm>
        </p:spPr>
        <p:txBody>
          <a:bodyPr/>
          <a:lstStyle>
            <a:lvl1pPr algn="ctr">
              <a:defRPr>
                <a:solidFill>
                  <a:schemeClr val="bg1"/>
                </a:solidFill>
              </a:defRPr>
            </a:lvl1pPr>
          </a:lstStyle>
          <a:p>
            <a:endParaRPr lang="fi-FI" dirty="0">
              <a:solidFill>
                <a:srgbClr val="FFFFFF"/>
              </a:solidFill>
            </a:endParaRPr>
          </a:p>
        </p:txBody>
      </p:sp>
    </p:spTree>
    <p:extLst>
      <p:ext uri="{BB962C8B-B14F-4D97-AF65-F5344CB8AC3E}">
        <p14:creationId xmlns="" xmlns:p14="http://schemas.microsoft.com/office/powerpoint/2010/main" val="16894426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loitusdia_oranssi">
    <p:spTree>
      <p:nvGrpSpPr>
        <p:cNvPr id="1" name=""/>
        <p:cNvGrpSpPr/>
        <p:nvPr/>
      </p:nvGrpSpPr>
      <p:grpSpPr>
        <a:xfrm>
          <a:off x="0" y="0"/>
          <a:ext cx="0" cy="0"/>
          <a:chOff x="0" y="0"/>
          <a:chExt cx="0" cy="0"/>
        </a:xfrm>
      </p:grpSpPr>
      <p:sp>
        <p:nvSpPr>
          <p:cNvPr id="10" name="Rektangel 9"/>
          <p:cNvSpPr/>
          <p:nvPr userDrawn="1"/>
        </p:nvSpPr>
        <p:spPr>
          <a:xfrm>
            <a:off x="0" y="981076"/>
            <a:ext cx="9144000" cy="5876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1" name="Bildobjekt 9" descr="logon_sipuli2_vit.png"/>
          <p:cNvPicPr>
            <a:picLocks noChangeAspect="1"/>
          </p:cNvPicPr>
          <p:nvPr userDrawn="1"/>
        </p:nvPicPr>
        <p:blipFill>
          <a:blip r:embed="rId2" cstate="print"/>
          <a:srcRect l="504" r="57983"/>
          <a:stretch>
            <a:fillRect/>
          </a:stretch>
        </p:blipFill>
        <p:spPr bwMode="auto">
          <a:xfrm>
            <a:off x="7292717" y="1556792"/>
            <a:ext cx="1851283" cy="4727352"/>
          </a:xfrm>
          <a:prstGeom prst="rect">
            <a:avLst/>
          </a:prstGeom>
          <a:noFill/>
          <a:ln w="9525">
            <a:noFill/>
            <a:miter lim="800000"/>
            <a:headEnd/>
            <a:tailEnd/>
          </a:ln>
        </p:spPr>
      </p:pic>
      <p:sp>
        <p:nvSpPr>
          <p:cNvPr id="6" name="Otsikko 6"/>
          <p:cNvSpPr>
            <a:spLocks noGrp="1"/>
          </p:cNvSpPr>
          <p:nvPr>
            <p:ph type="title"/>
          </p:nvPr>
        </p:nvSpPr>
        <p:spPr>
          <a:xfrm>
            <a:off x="683568" y="2924945"/>
            <a:ext cx="5976664" cy="1656184"/>
          </a:xfrm>
          <a:prstGeom prst="rect">
            <a:avLst/>
          </a:prstGeom>
        </p:spPr>
        <p:txBody>
          <a:bodyPr/>
          <a:lstStyle>
            <a:lvl1pPr algn="ctr">
              <a:defRPr sz="3600" baseline="0">
                <a:solidFill>
                  <a:schemeClr val="bg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683568" y="4581129"/>
            <a:ext cx="5976664" cy="1440160"/>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smtClean="0"/>
              <a:t>Muokkaa tekstin perustyylejä napsauttamalla</a:t>
            </a:r>
          </a:p>
        </p:txBody>
      </p:sp>
      <p:sp>
        <p:nvSpPr>
          <p:cNvPr id="12" name="Platshållare för datum 3"/>
          <p:cNvSpPr>
            <a:spLocks noGrp="1"/>
          </p:cNvSpPr>
          <p:nvPr>
            <p:ph type="dt" sz="half" idx="13"/>
          </p:nvPr>
        </p:nvSpPr>
        <p:spPr>
          <a:xfrm>
            <a:off x="3203848" y="6381329"/>
            <a:ext cx="936104" cy="360040"/>
          </a:xfrm>
        </p:spPr>
        <p:txBody>
          <a:bodyPr/>
          <a:lstStyle>
            <a:lvl1pPr algn="ctr">
              <a:defRPr>
                <a:solidFill>
                  <a:schemeClr val="bg1"/>
                </a:solidFill>
              </a:defRPr>
            </a:lvl1pPr>
          </a:lstStyle>
          <a:p>
            <a:fld id="{42617F29-EB51-4C92-9093-89AC304DB813}" type="datetime1">
              <a:rPr lang="fi-FI" smtClean="0">
                <a:solidFill>
                  <a:srgbClr val="FFFFFF"/>
                </a:solidFill>
              </a:rPr>
              <a:pPr/>
              <a:t>28.9.2015</a:t>
            </a:fld>
            <a:endParaRPr lang="fi-FI" dirty="0">
              <a:solidFill>
                <a:srgbClr val="FFFFFF"/>
              </a:solidFill>
            </a:endParaRPr>
          </a:p>
        </p:txBody>
      </p:sp>
      <p:sp>
        <p:nvSpPr>
          <p:cNvPr id="13" name="Platshållare för sidfot 4"/>
          <p:cNvSpPr>
            <a:spLocks noGrp="1"/>
          </p:cNvSpPr>
          <p:nvPr>
            <p:ph type="ftr" sz="quarter" idx="14"/>
          </p:nvPr>
        </p:nvSpPr>
        <p:spPr>
          <a:xfrm>
            <a:off x="683568" y="6021288"/>
            <a:ext cx="5976664" cy="360040"/>
          </a:xfrm>
        </p:spPr>
        <p:txBody>
          <a:bodyPr/>
          <a:lstStyle>
            <a:lvl1pPr algn="ctr">
              <a:defRPr>
                <a:solidFill>
                  <a:schemeClr val="bg1"/>
                </a:solidFill>
              </a:defRPr>
            </a:lvl1pPr>
          </a:lstStyle>
          <a:p>
            <a:endParaRPr lang="fi-FI" dirty="0">
              <a:solidFill>
                <a:srgbClr val="FFFFFF"/>
              </a:solidFill>
            </a:endParaRPr>
          </a:p>
        </p:txBody>
      </p:sp>
    </p:spTree>
    <p:extLst>
      <p:ext uri="{BB962C8B-B14F-4D97-AF65-F5344CB8AC3E}">
        <p14:creationId xmlns="" xmlns:p14="http://schemas.microsoft.com/office/powerpoint/2010/main" val="33717728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6" name="Otsikko 6"/>
          <p:cNvSpPr>
            <a:spLocks noGrp="1"/>
          </p:cNvSpPr>
          <p:nvPr>
            <p:ph type="title"/>
          </p:nvPr>
        </p:nvSpPr>
        <p:spPr>
          <a:xfrm>
            <a:off x="827584" y="1268760"/>
            <a:ext cx="7776864" cy="64294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827585" y="2084238"/>
            <a:ext cx="7782695" cy="3937050"/>
          </a:xfrm>
          <a:prstGeom prst="rect">
            <a:avLst/>
          </a:prstGeom>
        </p:spPr>
        <p:txBody>
          <a:bodyPr/>
          <a:lstStyle>
            <a:lvl1pPr>
              <a:buClr>
                <a:schemeClr val="accent6"/>
              </a:buClr>
              <a:buFont typeface="Wingdings" pitchFamily="2" charset="2"/>
              <a:buChar char="§"/>
              <a:defRPr sz="2200" baseline="0">
                <a:solidFill>
                  <a:schemeClr val="tx1"/>
                </a:solidFill>
              </a:defRPr>
            </a:lvl1pPr>
            <a:lvl2pPr>
              <a:buNone/>
              <a:defRPr sz="2200"/>
            </a:lvl2pPr>
          </a:lstStyle>
          <a:p>
            <a:pPr lvl="0"/>
            <a:r>
              <a:rPr lang="fi-FI" smtClean="0"/>
              <a:t>Muokkaa tekstin perustyylejä napsauttamalla</a:t>
            </a:r>
          </a:p>
        </p:txBody>
      </p:sp>
      <p:sp>
        <p:nvSpPr>
          <p:cNvPr id="4" name="Dian numeron paikkamerkki 9"/>
          <p:cNvSpPr>
            <a:spLocks noGrp="1"/>
          </p:cNvSpPr>
          <p:nvPr>
            <p:ph type="sldNum" sz="quarter" idx="11"/>
          </p:nvPr>
        </p:nvSpPr>
        <p:spPr>
          <a:xfrm>
            <a:off x="7740352" y="6356351"/>
            <a:ext cx="400051" cy="365125"/>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p:ph type="ftr" sz="quarter" idx="14"/>
          </p:nvPr>
        </p:nvSpPr>
        <p:spPr>
          <a:xfrm>
            <a:off x="251521" y="6357939"/>
            <a:ext cx="6357937" cy="365125"/>
          </a:xfrm>
        </p:spPr>
        <p:txBody>
          <a:bodyPr/>
          <a:lstStyle/>
          <a:p>
            <a:endParaRPr lang="fi-FI" dirty="0">
              <a:solidFill>
                <a:prstClr val="black"/>
              </a:solidFill>
            </a:endParaRPr>
          </a:p>
        </p:txBody>
      </p:sp>
    </p:spTree>
    <p:extLst>
      <p:ext uri="{BB962C8B-B14F-4D97-AF65-F5344CB8AC3E}">
        <p14:creationId xmlns="" xmlns:p14="http://schemas.microsoft.com/office/powerpoint/2010/main" val="10400653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Otsikko ja sisältö hankelogoilla">
    <p:spTree>
      <p:nvGrpSpPr>
        <p:cNvPr id="1" name=""/>
        <p:cNvGrpSpPr/>
        <p:nvPr/>
      </p:nvGrpSpPr>
      <p:grpSpPr>
        <a:xfrm>
          <a:off x="0" y="0"/>
          <a:ext cx="0" cy="0"/>
          <a:chOff x="0" y="0"/>
          <a:chExt cx="0" cy="0"/>
        </a:xfrm>
      </p:grpSpPr>
      <p:sp>
        <p:nvSpPr>
          <p:cNvPr id="6" name="Otsikko 6"/>
          <p:cNvSpPr>
            <a:spLocks noGrp="1"/>
          </p:cNvSpPr>
          <p:nvPr>
            <p:ph type="title"/>
          </p:nvPr>
        </p:nvSpPr>
        <p:spPr>
          <a:xfrm>
            <a:off x="827584" y="1268760"/>
            <a:ext cx="7776864" cy="642942"/>
          </a:xfrm>
          <a:prstGeom prst="rect">
            <a:avLst/>
          </a:prstGeom>
        </p:spPr>
        <p:txBody>
          <a:bodyPr/>
          <a:lstStyle>
            <a:lvl1pPr>
              <a:defRPr lang="fi-FI" sz="3000" dirty="0">
                <a:solidFill>
                  <a:schemeClr val="tx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827585" y="2084238"/>
            <a:ext cx="7782695" cy="3937050"/>
          </a:xfrm>
          <a:prstGeom prst="rect">
            <a:avLst/>
          </a:prstGeom>
        </p:spPr>
        <p:txBody>
          <a:bodyPr/>
          <a:lstStyle>
            <a:lvl1pPr>
              <a:buClr>
                <a:schemeClr val="accent6"/>
              </a:buClr>
              <a:buFont typeface="Wingdings" pitchFamily="2" charset="2"/>
              <a:buChar char="§"/>
              <a:defRPr sz="2200" baseline="0">
                <a:solidFill>
                  <a:schemeClr val="tx1"/>
                </a:solidFill>
              </a:defRPr>
            </a:lvl1pPr>
            <a:lvl2pPr>
              <a:buNone/>
              <a:defRPr sz="2200"/>
            </a:lvl2pPr>
          </a:lstStyle>
          <a:p>
            <a:pPr lvl="0"/>
            <a:r>
              <a:rPr lang="fi-FI" smtClean="0"/>
              <a:t>Muokkaa tekstin perustyylejä napsauttamalla</a:t>
            </a:r>
          </a:p>
        </p:txBody>
      </p:sp>
      <p:sp>
        <p:nvSpPr>
          <p:cNvPr id="4" name="Dian numeron paikkamerkki 9"/>
          <p:cNvSpPr>
            <a:spLocks noGrp="1"/>
          </p:cNvSpPr>
          <p:nvPr>
            <p:ph type="sldNum" sz="quarter" idx="11"/>
          </p:nvPr>
        </p:nvSpPr>
        <p:spPr>
          <a:xfrm>
            <a:off x="7740352" y="6381329"/>
            <a:ext cx="400051"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p:ph type="ftr" sz="quarter" idx="14"/>
          </p:nvPr>
        </p:nvSpPr>
        <p:spPr>
          <a:xfrm>
            <a:off x="251521" y="6357939"/>
            <a:ext cx="6357937" cy="365125"/>
          </a:xfrm>
        </p:spPr>
        <p:txBody>
          <a:bodyPr/>
          <a:lstStyle/>
          <a:p>
            <a:endParaRPr lang="fi-FI" dirty="0">
              <a:solidFill>
                <a:prstClr val="black"/>
              </a:solidFill>
            </a:endParaRPr>
          </a:p>
        </p:txBody>
      </p:sp>
      <p:pic>
        <p:nvPicPr>
          <p:cNvPr id="10" name="Kuva 11" descr="sosiaali.png"/>
          <p:cNvPicPr>
            <a:picLocks noChangeAspect="1"/>
          </p:cNvPicPr>
          <p:nvPr userDrawn="1"/>
        </p:nvPicPr>
        <p:blipFill>
          <a:blip r:embed="rId2" cstate="print"/>
          <a:srcRect/>
          <a:stretch>
            <a:fillRect/>
          </a:stretch>
        </p:blipFill>
        <p:spPr bwMode="auto">
          <a:xfrm>
            <a:off x="6216279" y="260350"/>
            <a:ext cx="903287" cy="503238"/>
          </a:xfrm>
          <a:prstGeom prst="rect">
            <a:avLst/>
          </a:prstGeom>
          <a:noFill/>
          <a:ln w="9525">
            <a:noFill/>
            <a:miter lim="800000"/>
            <a:headEnd/>
            <a:tailEnd/>
          </a:ln>
        </p:spPr>
      </p:pic>
      <p:pic>
        <p:nvPicPr>
          <p:cNvPr id="11" name="Kuva 12" descr="vipuvoimaaEU.png"/>
          <p:cNvPicPr>
            <a:picLocks noChangeAspect="1"/>
          </p:cNvPicPr>
          <p:nvPr userDrawn="1"/>
        </p:nvPicPr>
        <p:blipFill>
          <a:blip r:embed="rId3" cstate="print"/>
          <a:srcRect/>
          <a:stretch>
            <a:fillRect/>
          </a:stretch>
        </p:blipFill>
        <p:spPr bwMode="auto">
          <a:xfrm>
            <a:off x="7368804" y="260351"/>
            <a:ext cx="1163637" cy="485775"/>
          </a:xfrm>
          <a:prstGeom prst="rect">
            <a:avLst/>
          </a:prstGeom>
          <a:noFill/>
          <a:ln w="9525">
            <a:noFill/>
            <a:miter lim="800000"/>
            <a:headEnd/>
            <a:tailEnd/>
          </a:ln>
        </p:spPr>
      </p:pic>
    </p:spTree>
    <p:extLst>
      <p:ext uri="{BB962C8B-B14F-4D97-AF65-F5344CB8AC3E}">
        <p14:creationId xmlns="" xmlns:p14="http://schemas.microsoft.com/office/powerpoint/2010/main" val="37321252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Otsikko ja sisältö_ilman logoa">
    <p:spTree>
      <p:nvGrpSpPr>
        <p:cNvPr id="1" name=""/>
        <p:cNvGrpSpPr/>
        <p:nvPr/>
      </p:nvGrpSpPr>
      <p:grpSpPr>
        <a:xfrm>
          <a:off x="0" y="0"/>
          <a:ext cx="0" cy="0"/>
          <a:chOff x="0" y="0"/>
          <a:chExt cx="0" cy="0"/>
        </a:xfrm>
      </p:grpSpPr>
      <p:sp>
        <p:nvSpPr>
          <p:cNvPr id="6" name="Otsikko 6"/>
          <p:cNvSpPr>
            <a:spLocks noGrp="1"/>
          </p:cNvSpPr>
          <p:nvPr>
            <p:ph type="title"/>
          </p:nvPr>
        </p:nvSpPr>
        <p:spPr>
          <a:xfrm>
            <a:off x="611560" y="548680"/>
            <a:ext cx="7776864"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p:ph type="body" sz="quarter" idx="10"/>
          </p:nvPr>
        </p:nvSpPr>
        <p:spPr>
          <a:xfrm>
            <a:off x="611561" y="1556792"/>
            <a:ext cx="7782695" cy="4536504"/>
          </a:xfrm>
          <a:prstGeom prst="rect">
            <a:avLst/>
          </a:prstGeom>
        </p:spPr>
        <p:txBody>
          <a:bodyPr/>
          <a:lstStyle>
            <a:lvl1pPr>
              <a:buClr>
                <a:schemeClr val="accent6"/>
              </a:buClr>
              <a:buFont typeface="Wingdings" pitchFamily="2" charset="2"/>
              <a:buChar char="§"/>
              <a:defRPr sz="2200" baseline="0">
                <a:solidFill>
                  <a:schemeClr val="tx1"/>
                </a:solidFill>
              </a:defRPr>
            </a:lvl1pPr>
            <a:lvl2pPr>
              <a:buNone/>
              <a:defRPr sz="2200"/>
            </a:lvl2pPr>
          </a:lstStyle>
          <a:p>
            <a:pPr lvl="0"/>
            <a:r>
              <a:rPr lang="fi-FI" smtClean="0"/>
              <a:t>Muokkaa tekstin perustyylejä napsauttamalla</a:t>
            </a:r>
          </a:p>
        </p:txBody>
      </p:sp>
      <p:sp>
        <p:nvSpPr>
          <p:cNvPr id="4" name="Dian numeron paikkamerkki 9"/>
          <p:cNvSpPr>
            <a:spLocks noGrp="1"/>
          </p:cNvSpPr>
          <p:nvPr>
            <p:ph type="sldNum" sz="quarter" idx="11"/>
          </p:nvPr>
        </p:nvSpPr>
        <p:spPr>
          <a:xfrm>
            <a:off x="7740352" y="6381329"/>
            <a:ext cx="400051"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p:ph type="ftr" sz="quarter" idx="14"/>
          </p:nvPr>
        </p:nvSpPr>
        <p:spPr>
          <a:xfrm>
            <a:off x="251521" y="6357939"/>
            <a:ext cx="6357937" cy="365125"/>
          </a:xfrm>
        </p:spPr>
        <p:txBody>
          <a:bodyPr/>
          <a:lstStyle/>
          <a:p>
            <a:endParaRPr lang="fi-FI" dirty="0">
              <a:solidFill>
                <a:prstClr val="black"/>
              </a:solidFill>
            </a:endParaRPr>
          </a:p>
        </p:txBody>
      </p:sp>
    </p:spTree>
    <p:extLst>
      <p:ext uri="{BB962C8B-B14F-4D97-AF65-F5344CB8AC3E}">
        <p14:creationId xmlns="" xmlns:p14="http://schemas.microsoft.com/office/powerpoint/2010/main" val="1841456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1_otsikko ja sisältö_keskitetty">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1988841"/>
            <a:ext cx="7344816" cy="1470025"/>
          </a:xfrm>
          <a:prstGeom prst="rect">
            <a:avLst/>
          </a:prstGeom>
        </p:spPr>
        <p:txBody>
          <a:bodyPr/>
          <a:lstStyle>
            <a:lvl1pPr algn="ctr">
              <a:defRPr sz="3000">
                <a:solidFill>
                  <a:schemeClr val="tx1"/>
                </a:solidFill>
              </a:defRPr>
            </a:lvl1pPr>
          </a:lstStyle>
          <a:p>
            <a:r>
              <a:rPr lang="fi-FI" smtClean="0"/>
              <a:t>Muokkaa perustyyl. napsautt.</a:t>
            </a:r>
            <a:endParaRPr lang="fi-FI" dirty="0"/>
          </a:p>
        </p:txBody>
      </p:sp>
      <p:sp>
        <p:nvSpPr>
          <p:cNvPr id="3" name="Underrubrik 2"/>
          <p:cNvSpPr>
            <a:spLocks noGrp="1"/>
          </p:cNvSpPr>
          <p:nvPr>
            <p:ph type="subTitle" idx="1"/>
          </p:nvPr>
        </p:nvSpPr>
        <p:spPr>
          <a:xfrm>
            <a:off x="827584" y="3886200"/>
            <a:ext cx="7344816" cy="1752600"/>
          </a:xfrm>
          <a:prstGeom prst="rect">
            <a:avLst/>
          </a:prstGeom>
        </p:spPr>
        <p:txBody>
          <a:bodyPr/>
          <a:lstStyle>
            <a:lvl1pPr marL="0" indent="0" algn="ctr">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smtClean="0"/>
          </a:p>
        </p:txBody>
      </p:sp>
      <p:sp>
        <p:nvSpPr>
          <p:cNvPr id="5" name="Platshållare för sidfot 4"/>
          <p:cNvSpPr>
            <a:spLocks noGrp="1"/>
          </p:cNvSpPr>
          <p:nvPr>
            <p:ph type="ftr" sz="quarter" idx="11"/>
          </p:nvPr>
        </p:nvSpPr>
        <p:spPr/>
        <p:txBody>
          <a:bodyPr/>
          <a:lstStyle/>
          <a:p>
            <a:endParaRPr lang="fi-FI" dirty="0">
              <a:solidFill>
                <a:prstClr val="black"/>
              </a:solidFill>
            </a:endParaRPr>
          </a:p>
        </p:txBody>
      </p:sp>
      <p:sp>
        <p:nvSpPr>
          <p:cNvPr id="6" name="Platshållare för bildnummer 5"/>
          <p:cNvSpPr>
            <a:spLocks noGrp="1"/>
          </p:cNvSpPr>
          <p:nvPr>
            <p:ph type="sldNum" sz="quarter" idx="12"/>
          </p:nvPr>
        </p:nvSpPr>
        <p:spPr>
          <a:xfrm>
            <a:off x="7740352" y="6381329"/>
            <a:ext cx="400051" cy="360040"/>
          </a:xfrm>
        </p:spPr>
        <p:txBody>
          <a:bodyPr/>
          <a:lstStyle/>
          <a:p>
            <a:fld id="{4644F606-9E59-44A4-9C1B-318877967A10}" type="slidenum">
              <a:rPr lang="fi-FI">
                <a:solidFill>
                  <a:prstClr val="black"/>
                </a:solidFill>
              </a:rPr>
              <a:pPr/>
              <a:t>‹#›</a:t>
            </a:fld>
            <a:endParaRPr lang="fi-FI" dirty="0">
              <a:solidFill>
                <a:prstClr val="black"/>
              </a:solidFill>
            </a:endParaRPr>
          </a:p>
        </p:txBody>
      </p:sp>
    </p:spTree>
    <p:extLst>
      <p:ext uri="{BB962C8B-B14F-4D97-AF65-F5344CB8AC3E}">
        <p14:creationId xmlns="" xmlns:p14="http://schemas.microsoft.com/office/powerpoint/2010/main" val="38361937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1_Vain iso otsikko">
    <p:spTree>
      <p:nvGrpSpPr>
        <p:cNvPr id="1" name=""/>
        <p:cNvGrpSpPr/>
        <p:nvPr/>
      </p:nvGrpSpPr>
      <p:grpSpPr>
        <a:xfrm>
          <a:off x="0" y="0"/>
          <a:ext cx="0" cy="0"/>
          <a:chOff x="0" y="0"/>
          <a:chExt cx="0" cy="0"/>
        </a:xfrm>
      </p:grpSpPr>
      <p:sp>
        <p:nvSpPr>
          <p:cNvPr id="2" name="Rubrik 1"/>
          <p:cNvSpPr>
            <a:spLocks noGrp="1"/>
          </p:cNvSpPr>
          <p:nvPr>
            <p:ph type="title"/>
          </p:nvPr>
        </p:nvSpPr>
        <p:spPr>
          <a:xfrm>
            <a:off x="827584" y="1268760"/>
            <a:ext cx="7992888" cy="4464496"/>
          </a:xfrm>
          <a:prstGeom prst="rect">
            <a:avLst/>
          </a:prstGeom>
        </p:spPr>
        <p:txBody>
          <a:bodyPr/>
          <a:lstStyle>
            <a:lvl1pPr>
              <a:defRPr>
                <a:solidFill>
                  <a:schemeClr val="tx1"/>
                </a:solidFill>
              </a:defRPr>
            </a:lvl1pPr>
          </a:lstStyle>
          <a:p>
            <a:r>
              <a:rPr lang="fi-FI" smtClean="0"/>
              <a:t>Muokkaa perustyyl. napsautt.</a:t>
            </a:r>
            <a:endParaRPr lang="fi-FI" dirty="0"/>
          </a:p>
        </p:txBody>
      </p:sp>
      <p:sp>
        <p:nvSpPr>
          <p:cNvPr id="4" name="Platshållare för sidfot 3"/>
          <p:cNvSpPr>
            <a:spLocks noGrp="1"/>
          </p:cNvSpPr>
          <p:nvPr>
            <p:ph type="ftr" sz="quarter" idx="11"/>
          </p:nvPr>
        </p:nvSpPr>
        <p:spPr/>
        <p:txBody>
          <a:bodyPr/>
          <a:lstStyle/>
          <a:p>
            <a:endParaRPr lang="fi-FI">
              <a:solidFill>
                <a:prstClr val="black"/>
              </a:solidFill>
            </a:endParaRPr>
          </a:p>
        </p:txBody>
      </p:sp>
      <p:sp>
        <p:nvSpPr>
          <p:cNvPr id="7" name="Dian numeron paikkamerkki 9"/>
          <p:cNvSpPr>
            <a:spLocks noGrp="1"/>
          </p:cNvSpPr>
          <p:nvPr>
            <p:ph type="sldNum" sz="quarter" idx="12"/>
          </p:nvPr>
        </p:nvSpPr>
        <p:spPr>
          <a:xfrm>
            <a:off x="7740352" y="6381329"/>
            <a:ext cx="400051"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Tree>
    <p:extLst>
      <p:ext uri="{BB962C8B-B14F-4D97-AF65-F5344CB8AC3E}">
        <p14:creationId xmlns="" xmlns:p14="http://schemas.microsoft.com/office/powerpoint/2010/main" val="41859217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sininen">
    <p:spTree>
      <p:nvGrpSpPr>
        <p:cNvPr id="1" name=""/>
        <p:cNvGrpSpPr/>
        <p:nvPr/>
      </p:nvGrpSpPr>
      <p:grpSpPr>
        <a:xfrm>
          <a:off x="0" y="0"/>
          <a:ext cx="0" cy="0"/>
          <a:chOff x="0" y="0"/>
          <a:chExt cx="0" cy="0"/>
        </a:xfrm>
      </p:grpSpPr>
      <p:sp>
        <p:nvSpPr>
          <p:cNvPr id="11" name="Rektangel 10"/>
          <p:cNvSpPr/>
          <p:nvPr/>
        </p:nvSpPr>
        <p:spPr>
          <a:xfrm>
            <a:off x="8100392" y="0"/>
            <a:ext cx="10436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2" name="Bildobjekt 5" descr="logon_sipuli2_vit.png"/>
          <p:cNvPicPr>
            <a:picLocks noChangeAspect="1"/>
          </p:cNvPicPr>
          <p:nvPr/>
        </p:nvPicPr>
        <p:blipFill>
          <a:blip r:embed="rId2" cstate="print"/>
          <a:srcRect l="33112" r="34585"/>
          <a:stretch>
            <a:fillRect/>
          </a:stretch>
        </p:blipFill>
        <p:spPr bwMode="auto">
          <a:xfrm>
            <a:off x="8100392" y="3319464"/>
            <a:ext cx="1043608" cy="3422650"/>
          </a:xfrm>
          <a:prstGeom prst="rect">
            <a:avLst/>
          </a:prstGeom>
          <a:noFill/>
          <a:ln w="9525">
            <a:noFill/>
            <a:miter lim="800000"/>
            <a:headEnd/>
            <a:tailEnd/>
          </a:ln>
        </p:spPr>
      </p:pic>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4" name="Dian numeron paikkamerkki 9"/>
          <p:cNvSpPr>
            <a:spLocks noGrp="1"/>
          </p:cNvSpPr>
          <p:nvPr userDrawn="1">
            <p:ph type="sldNum" sz="quarter" idx="11"/>
          </p:nvPr>
        </p:nvSpPr>
        <p:spPr>
          <a:xfrm>
            <a:off x="7700341" y="6381329"/>
            <a:ext cx="400051"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1" y="6357939"/>
            <a:ext cx="6357937" cy="365125"/>
          </a:xfrm>
        </p:spPr>
        <p:txBody>
          <a:bodyPr/>
          <a:lstStyle/>
          <a:p>
            <a:endParaRPr lang="fi-FI" dirty="0">
              <a:solidFill>
                <a:prstClr val="black"/>
              </a:solidFill>
            </a:endParaRPr>
          </a:p>
        </p:txBody>
      </p:sp>
      <p:sp>
        <p:nvSpPr>
          <p:cNvPr id="8" name="Tekstin paikkamerkki 16"/>
          <p:cNvSpPr>
            <a:spLocks noGrp="1"/>
          </p:cNvSpPr>
          <p:nvPr>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vl2pPr>
              <a:buNone/>
              <a:defRPr sz="2200"/>
            </a:lvl2pPr>
          </a:lstStyle>
          <a:p>
            <a:pPr lvl="0"/>
            <a:r>
              <a:rPr lang="fi-FI" smtClean="0"/>
              <a:t>Muokkaa tekstin perustyylejä napsauttamalla</a:t>
            </a:r>
          </a:p>
        </p:txBody>
      </p:sp>
    </p:spTree>
    <p:extLst>
      <p:ext uri="{BB962C8B-B14F-4D97-AF65-F5344CB8AC3E}">
        <p14:creationId xmlns="" xmlns:p14="http://schemas.microsoft.com/office/powerpoint/2010/main" val="7076568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vihreä">
    <p:spTree>
      <p:nvGrpSpPr>
        <p:cNvPr id="1" name=""/>
        <p:cNvGrpSpPr/>
        <p:nvPr/>
      </p:nvGrpSpPr>
      <p:grpSpPr>
        <a:xfrm>
          <a:off x="0" y="0"/>
          <a:ext cx="0" cy="0"/>
          <a:chOff x="0" y="0"/>
          <a:chExt cx="0" cy="0"/>
        </a:xfrm>
      </p:grpSpPr>
      <p:sp>
        <p:nvSpPr>
          <p:cNvPr id="11" name="Rektangel 10"/>
          <p:cNvSpPr/>
          <p:nvPr/>
        </p:nvSpPr>
        <p:spPr>
          <a:xfrm>
            <a:off x="8100392" y="0"/>
            <a:ext cx="10436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2" name="Bildobjekt 5" descr="logon_sipuli2_vit.png"/>
          <p:cNvPicPr>
            <a:picLocks noChangeAspect="1"/>
          </p:cNvPicPr>
          <p:nvPr/>
        </p:nvPicPr>
        <p:blipFill>
          <a:blip r:embed="rId2" cstate="print"/>
          <a:srcRect l="33112" r="34585"/>
          <a:stretch>
            <a:fillRect/>
          </a:stretch>
        </p:blipFill>
        <p:spPr bwMode="auto">
          <a:xfrm>
            <a:off x="8100392" y="3319464"/>
            <a:ext cx="1043608" cy="3422650"/>
          </a:xfrm>
          <a:prstGeom prst="rect">
            <a:avLst/>
          </a:prstGeom>
          <a:noFill/>
          <a:ln w="9525">
            <a:noFill/>
            <a:miter lim="800000"/>
            <a:headEnd/>
            <a:tailEnd/>
          </a:ln>
        </p:spPr>
      </p:pic>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4" name="Dian numeron paikkamerkki 9"/>
          <p:cNvSpPr>
            <a:spLocks noGrp="1"/>
          </p:cNvSpPr>
          <p:nvPr userDrawn="1">
            <p:ph type="sldNum" sz="quarter" idx="11"/>
          </p:nvPr>
        </p:nvSpPr>
        <p:spPr>
          <a:xfrm>
            <a:off x="7700341" y="6381329"/>
            <a:ext cx="400051"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1" y="6357939"/>
            <a:ext cx="6357937" cy="365125"/>
          </a:xfrm>
        </p:spPr>
        <p:txBody>
          <a:bodyPr/>
          <a:lstStyle/>
          <a:p>
            <a:endParaRPr lang="fi-FI" dirty="0">
              <a:solidFill>
                <a:prstClr val="black"/>
              </a:solidFill>
            </a:endParaRPr>
          </a:p>
        </p:txBody>
      </p:sp>
      <p:sp>
        <p:nvSpPr>
          <p:cNvPr id="8" name="Tekstin paikkamerkki 16"/>
          <p:cNvSpPr>
            <a:spLocks noGrp="1"/>
          </p:cNvSpPr>
          <p:nvPr>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vl2pPr>
              <a:buNone/>
              <a:defRPr sz="2200"/>
            </a:lvl2pPr>
          </a:lstStyle>
          <a:p>
            <a:pPr lvl="0"/>
            <a:r>
              <a:rPr lang="fi-FI" smtClean="0"/>
              <a:t>Muokkaa tekstin perustyylejä napsauttamalla</a:t>
            </a:r>
          </a:p>
        </p:txBody>
      </p:sp>
    </p:spTree>
    <p:extLst>
      <p:ext uri="{BB962C8B-B14F-4D97-AF65-F5344CB8AC3E}">
        <p14:creationId xmlns="" xmlns:p14="http://schemas.microsoft.com/office/powerpoint/2010/main" val="3137360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oranssi">
    <p:spTree>
      <p:nvGrpSpPr>
        <p:cNvPr id="1" name=""/>
        <p:cNvGrpSpPr/>
        <p:nvPr/>
      </p:nvGrpSpPr>
      <p:grpSpPr>
        <a:xfrm>
          <a:off x="0" y="0"/>
          <a:ext cx="0" cy="0"/>
          <a:chOff x="0" y="0"/>
          <a:chExt cx="0" cy="0"/>
        </a:xfrm>
      </p:grpSpPr>
      <p:sp>
        <p:nvSpPr>
          <p:cNvPr id="11" name="Rektangel 10"/>
          <p:cNvSpPr/>
          <p:nvPr/>
        </p:nvSpPr>
        <p:spPr>
          <a:xfrm>
            <a:off x="8100392" y="0"/>
            <a:ext cx="104360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solidFill>
                <a:srgbClr val="FFFFFF"/>
              </a:solidFill>
            </a:endParaRPr>
          </a:p>
        </p:txBody>
      </p:sp>
      <p:pic>
        <p:nvPicPr>
          <p:cNvPr id="12" name="Bildobjekt 5" descr="logon_sipuli2_vit.png"/>
          <p:cNvPicPr>
            <a:picLocks noChangeAspect="1"/>
          </p:cNvPicPr>
          <p:nvPr/>
        </p:nvPicPr>
        <p:blipFill>
          <a:blip r:embed="rId2" cstate="print"/>
          <a:srcRect l="33112" r="34585"/>
          <a:stretch>
            <a:fillRect/>
          </a:stretch>
        </p:blipFill>
        <p:spPr bwMode="auto">
          <a:xfrm>
            <a:off x="8100392" y="3319464"/>
            <a:ext cx="1043608" cy="3422650"/>
          </a:xfrm>
          <a:prstGeom prst="rect">
            <a:avLst/>
          </a:prstGeom>
          <a:noFill/>
          <a:ln w="9525">
            <a:noFill/>
            <a:miter lim="800000"/>
            <a:headEnd/>
            <a:tailEnd/>
          </a:ln>
        </p:spPr>
      </p:pic>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4" name="Dian numeron paikkamerkki 9"/>
          <p:cNvSpPr>
            <a:spLocks noGrp="1"/>
          </p:cNvSpPr>
          <p:nvPr userDrawn="1">
            <p:ph type="sldNum" sz="quarter" idx="11"/>
          </p:nvPr>
        </p:nvSpPr>
        <p:spPr>
          <a:xfrm>
            <a:off x="7700341" y="6381329"/>
            <a:ext cx="400051"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1" y="6357939"/>
            <a:ext cx="6357937" cy="365125"/>
          </a:xfrm>
        </p:spPr>
        <p:txBody>
          <a:bodyPr/>
          <a:lstStyle/>
          <a:p>
            <a:endParaRPr lang="fi-FI" dirty="0">
              <a:solidFill>
                <a:prstClr val="black"/>
              </a:solidFill>
            </a:endParaRPr>
          </a:p>
        </p:txBody>
      </p:sp>
      <p:sp>
        <p:nvSpPr>
          <p:cNvPr id="8" name="Tekstin paikkamerkki 16"/>
          <p:cNvSpPr>
            <a:spLocks noGrp="1"/>
          </p:cNvSpPr>
          <p:nvPr>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vl2pPr>
              <a:buNone/>
              <a:defRPr sz="2200"/>
            </a:lvl2pPr>
          </a:lstStyle>
          <a:p>
            <a:pPr lvl="0"/>
            <a:r>
              <a:rPr lang="fi-FI" smtClean="0"/>
              <a:t>Muokkaa tekstin perustyylejä napsauttamalla</a:t>
            </a:r>
          </a:p>
        </p:txBody>
      </p:sp>
    </p:spTree>
    <p:extLst>
      <p:ext uri="{BB962C8B-B14F-4D97-AF65-F5344CB8AC3E}">
        <p14:creationId xmlns="" xmlns:p14="http://schemas.microsoft.com/office/powerpoint/2010/main" val="423500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Vain iso otsikko">
    <p:spTree>
      <p:nvGrpSpPr>
        <p:cNvPr id="1" name=""/>
        <p:cNvGrpSpPr/>
        <p:nvPr/>
      </p:nvGrpSpPr>
      <p:grpSpPr>
        <a:xfrm>
          <a:off x="0" y="0"/>
          <a:ext cx="0" cy="0"/>
          <a:chOff x="0" y="0"/>
          <a:chExt cx="0" cy="0"/>
        </a:xfrm>
      </p:grpSpPr>
      <p:sp>
        <p:nvSpPr>
          <p:cNvPr id="2" name="Rubrik 1"/>
          <p:cNvSpPr>
            <a:spLocks noGrp="1"/>
          </p:cNvSpPr>
          <p:nvPr>
            <p:ph type="title"/>
          </p:nvPr>
        </p:nvSpPr>
        <p:spPr>
          <a:xfrm>
            <a:off x="827584" y="1268760"/>
            <a:ext cx="7992888" cy="4464496"/>
          </a:xfrm>
          <a:prstGeom prst="rect">
            <a:avLst/>
          </a:prstGeom>
        </p:spPr>
        <p:txBody>
          <a:bodyPr/>
          <a:lstStyle>
            <a:lvl1pPr>
              <a:defRPr>
                <a:solidFill>
                  <a:schemeClr val="tx1"/>
                </a:solidFill>
              </a:defRPr>
            </a:lvl1pPr>
          </a:lstStyle>
          <a:p>
            <a:r>
              <a:rPr lang="fi-FI" smtClean="0"/>
              <a:t>Muokkaa perustyyl. napsautt.</a:t>
            </a:r>
            <a:endParaRPr lang="fi-FI" dirty="0"/>
          </a:p>
        </p:txBody>
      </p:sp>
      <p:sp>
        <p:nvSpPr>
          <p:cNvPr id="4" name="Platshållare för sidfot 3"/>
          <p:cNvSpPr>
            <a:spLocks noGrp="1"/>
          </p:cNvSpPr>
          <p:nvPr>
            <p:ph type="ftr" sz="quarter" idx="11"/>
          </p:nvPr>
        </p:nvSpPr>
        <p:spPr/>
        <p:txBody>
          <a:bodyPr/>
          <a:lstStyle/>
          <a:p>
            <a:r>
              <a:rPr lang="fi-FI" smtClean="0"/>
              <a:t>UUD ELY, Vesa Lipponen</a:t>
            </a:r>
            <a:endParaRPr lang="fi-FI"/>
          </a:p>
        </p:txBody>
      </p:sp>
      <p:sp>
        <p:nvSpPr>
          <p:cNvPr id="7" name="Dian numeron paikkamerkki 9"/>
          <p:cNvSpPr>
            <a:spLocks noGrp="1"/>
          </p:cNvSpPr>
          <p:nvPr>
            <p:ph type="sldNum" sz="quarter" idx="12"/>
          </p:nvPr>
        </p:nvSpPr>
        <p:spPr>
          <a:xfrm>
            <a:off x="7740352" y="6381328"/>
            <a:ext cx="400050" cy="360040"/>
          </a:xfrm>
        </p:spPr>
        <p:txBody>
          <a:bodyPr/>
          <a:lstStyle>
            <a:lvl1pPr>
              <a:defRPr/>
            </a:lvl1pPr>
          </a:lstStyle>
          <a:p>
            <a:pPr>
              <a:defRPr/>
            </a:pPr>
            <a:fld id="{D3C89A02-2183-4EC2-9978-996C81F899C4}" type="slidenum">
              <a:rPr lang="fi-FI"/>
              <a:pPr>
                <a:defRPr/>
              </a:pPr>
              <a:t>‹#›</a:t>
            </a:fld>
            <a:endParaRPr lang="fi-FI"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sininen">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4" name="Dian numeron paikkamerkki 9"/>
          <p:cNvSpPr>
            <a:spLocks noGrp="1"/>
          </p:cNvSpPr>
          <p:nvPr userDrawn="1">
            <p:ph type="sldNum" sz="quarter" idx="11"/>
          </p:nvPr>
        </p:nvSpPr>
        <p:spPr>
          <a:xfrm>
            <a:off x="7740352" y="6381329"/>
            <a:ext cx="400051"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1" y="6357939"/>
            <a:ext cx="6357937" cy="365125"/>
          </a:xfrm>
        </p:spPr>
        <p:txBody>
          <a:bodyPr/>
          <a:lstStyle/>
          <a:p>
            <a:endParaRPr lang="fi-FI" dirty="0">
              <a:solidFill>
                <a:prstClr val="black"/>
              </a:solidFill>
            </a:endParaRPr>
          </a:p>
        </p:txBody>
      </p:sp>
      <p:pic>
        <p:nvPicPr>
          <p:cNvPr id="8" name="Kuva 7" descr="sipuli_blue_osa.png"/>
          <p:cNvPicPr>
            <a:picLocks noChangeAspect="1"/>
          </p:cNvPicPr>
          <p:nvPr userDrawn="1"/>
        </p:nvPicPr>
        <p:blipFill>
          <a:blip r:embed="rId2" cstate="print"/>
          <a:stretch>
            <a:fillRect/>
          </a:stretch>
        </p:blipFill>
        <p:spPr>
          <a:xfrm>
            <a:off x="7853361" y="3933057"/>
            <a:ext cx="1290641" cy="2924944"/>
          </a:xfrm>
          <a:prstGeom prst="rect">
            <a:avLst/>
          </a:prstGeom>
        </p:spPr>
      </p:pic>
      <p:sp>
        <p:nvSpPr>
          <p:cNvPr id="11" name="Tekstin paikkamerkki 16"/>
          <p:cNvSpPr>
            <a:spLocks noGrp="1"/>
          </p:cNvSpPr>
          <p:nvPr>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vl2pPr>
              <a:buNone/>
              <a:defRPr sz="2200"/>
            </a:lvl2pPr>
          </a:lstStyle>
          <a:p>
            <a:pPr lvl="0"/>
            <a:r>
              <a:rPr lang="fi-FI" smtClean="0"/>
              <a:t>Muokkaa tekstin perustyylejä napsauttamalla</a:t>
            </a:r>
          </a:p>
        </p:txBody>
      </p:sp>
    </p:spTree>
    <p:extLst>
      <p:ext uri="{BB962C8B-B14F-4D97-AF65-F5344CB8AC3E}">
        <p14:creationId xmlns="" xmlns:p14="http://schemas.microsoft.com/office/powerpoint/2010/main" val="12518624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vihreä">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4" name="Dian numeron paikkamerkki 9"/>
          <p:cNvSpPr>
            <a:spLocks noGrp="1"/>
          </p:cNvSpPr>
          <p:nvPr userDrawn="1">
            <p:ph type="sldNum" sz="quarter" idx="11"/>
          </p:nvPr>
        </p:nvSpPr>
        <p:spPr>
          <a:xfrm>
            <a:off x="7740352" y="6381329"/>
            <a:ext cx="400051"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1" y="6357939"/>
            <a:ext cx="6357937" cy="365125"/>
          </a:xfrm>
        </p:spPr>
        <p:txBody>
          <a:bodyPr/>
          <a:lstStyle/>
          <a:p>
            <a:endParaRPr lang="fi-FI" dirty="0">
              <a:solidFill>
                <a:prstClr val="black"/>
              </a:solidFill>
            </a:endParaRPr>
          </a:p>
        </p:txBody>
      </p:sp>
      <p:pic>
        <p:nvPicPr>
          <p:cNvPr id="11" name="Kuva 10" descr="sipuli_green_osa.png"/>
          <p:cNvPicPr>
            <a:picLocks noChangeAspect="1"/>
          </p:cNvPicPr>
          <p:nvPr userDrawn="1"/>
        </p:nvPicPr>
        <p:blipFill>
          <a:blip r:embed="rId2" cstate="print"/>
          <a:stretch>
            <a:fillRect/>
          </a:stretch>
        </p:blipFill>
        <p:spPr>
          <a:xfrm>
            <a:off x="7873506" y="3978714"/>
            <a:ext cx="1270495" cy="2879287"/>
          </a:xfrm>
          <a:prstGeom prst="rect">
            <a:avLst/>
          </a:prstGeom>
        </p:spPr>
      </p:pic>
      <p:sp>
        <p:nvSpPr>
          <p:cNvPr id="8" name="Tekstin paikkamerkki 16"/>
          <p:cNvSpPr>
            <a:spLocks noGrp="1"/>
          </p:cNvSpPr>
          <p:nvPr>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vl2pPr>
              <a:buNone/>
              <a:defRPr sz="2200"/>
            </a:lvl2pPr>
          </a:lstStyle>
          <a:p>
            <a:pPr lvl="0"/>
            <a:r>
              <a:rPr lang="fi-FI" smtClean="0"/>
              <a:t>Muokkaa tekstin perustyylejä napsauttamalla</a:t>
            </a:r>
          </a:p>
        </p:txBody>
      </p:sp>
    </p:spTree>
    <p:extLst>
      <p:ext uri="{BB962C8B-B14F-4D97-AF65-F5344CB8AC3E}">
        <p14:creationId xmlns="" xmlns:p14="http://schemas.microsoft.com/office/powerpoint/2010/main" val="24262159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oranssi">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4" name="Dian numeron paikkamerkki 9"/>
          <p:cNvSpPr>
            <a:spLocks noGrp="1"/>
          </p:cNvSpPr>
          <p:nvPr userDrawn="1">
            <p:ph type="sldNum" sz="quarter" idx="11"/>
          </p:nvPr>
        </p:nvSpPr>
        <p:spPr>
          <a:xfrm>
            <a:off x="7740352" y="6381329"/>
            <a:ext cx="400051" cy="360040"/>
          </a:xfrm>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1" y="6357939"/>
            <a:ext cx="6357937" cy="365125"/>
          </a:xfrm>
        </p:spPr>
        <p:txBody>
          <a:bodyPr/>
          <a:lstStyle/>
          <a:p>
            <a:endParaRPr lang="fi-FI" dirty="0">
              <a:solidFill>
                <a:prstClr val="black"/>
              </a:solidFill>
            </a:endParaRPr>
          </a:p>
        </p:txBody>
      </p:sp>
      <p:pic>
        <p:nvPicPr>
          <p:cNvPr id="8" name="Kuva 7" descr="sipuli_orange_osa.png"/>
          <p:cNvPicPr>
            <a:picLocks noChangeAspect="1"/>
          </p:cNvPicPr>
          <p:nvPr userDrawn="1"/>
        </p:nvPicPr>
        <p:blipFill>
          <a:blip r:embed="rId2" cstate="print"/>
          <a:stretch>
            <a:fillRect/>
          </a:stretch>
        </p:blipFill>
        <p:spPr>
          <a:xfrm>
            <a:off x="7860266" y="3948708"/>
            <a:ext cx="1283735" cy="2909290"/>
          </a:xfrm>
          <a:prstGeom prst="rect">
            <a:avLst/>
          </a:prstGeom>
        </p:spPr>
      </p:pic>
      <p:sp>
        <p:nvSpPr>
          <p:cNvPr id="10" name="Tekstin paikkamerkki 16"/>
          <p:cNvSpPr>
            <a:spLocks noGrp="1"/>
          </p:cNvSpPr>
          <p:nvPr>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vl2pPr>
              <a:buNone/>
              <a:defRPr sz="2200"/>
            </a:lvl2pPr>
          </a:lstStyle>
          <a:p>
            <a:pPr lvl="0"/>
            <a:r>
              <a:rPr lang="fi-FI" smtClean="0"/>
              <a:t>Muokkaa tekstin perustyylejä napsauttamalla</a:t>
            </a:r>
          </a:p>
        </p:txBody>
      </p:sp>
    </p:spTree>
    <p:extLst>
      <p:ext uri="{BB962C8B-B14F-4D97-AF65-F5344CB8AC3E}">
        <p14:creationId xmlns="" xmlns:p14="http://schemas.microsoft.com/office/powerpoint/2010/main" val="1952266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Otsikko ja sisältö kuvalla">
    <p:spTree>
      <p:nvGrpSpPr>
        <p:cNvPr id="1" name=""/>
        <p:cNvGrpSpPr/>
        <p:nvPr/>
      </p:nvGrpSpPr>
      <p:grpSpPr>
        <a:xfrm>
          <a:off x="0" y="0"/>
          <a:ext cx="0" cy="0"/>
          <a:chOff x="0" y="0"/>
          <a:chExt cx="0" cy="0"/>
        </a:xfrm>
      </p:grpSpPr>
      <p:sp>
        <p:nvSpPr>
          <p:cNvPr id="6" name="Otsikko 6"/>
          <p:cNvSpPr>
            <a:spLocks noGrp="1"/>
          </p:cNvSpPr>
          <p:nvPr userDrawn="1">
            <p:ph type="title"/>
          </p:nvPr>
        </p:nvSpPr>
        <p:spPr>
          <a:xfrm>
            <a:off x="827584" y="1268760"/>
            <a:ext cx="590465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4" name="Dian numeron paikkamerkki 9"/>
          <p:cNvSpPr>
            <a:spLocks noGrp="1"/>
          </p:cNvSpPr>
          <p:nvPr userDrawn="1">
            <p:ph type="sldNum" sz="quarter" idx="11"/>
          </p:nvPr>
        </p:nvSpPr>
        <p:spPr/>
        <p:txBody>
          <a:bodyPr/>
          <a:lstStyle>
            <a:lvl1pPr>
              <a:defRPr/>
            </a:lvl1pPr>
          </a:lstStyle>
          <a:p>
            <a:pPr>
              <a:defRPr/>
            </a:pPr>
            <a:fld id="{D3C89A02-2183-4EC2-9978-996C81F899C4}" type="slidenum">
              <a:rPr lang="fi-FI">
                <a:solidFill>
                  <a:prstClr val="black"/>
                </a:solidFill>
              </a:rPr>
              <a:pPr>
                <a:defRPr/>
              </a:pPr>
              <a:t>‹#›</a:t>
            </a:fld>
            <a:endParaRPr lang="fi-FI" dirty="0">
              <a:solidFill>
                <a:prstClr val="black"/>
              </a:solidFill>
            </a:endParaRPr>
          </a:p>
        </p:txBody>
      </p:sp>
      <p:sp>
        <p:nvSpPr>
          <p:cNvPr id="9" name="Platshållare för sidfot 4"/>
          <p:cNvSpPr>
            <a:spLocks noGrp="1"/>
          </p:cNvSpPr>
          <p:nvPr userDrawn="1">
            <p:ph type="ftr" sz="quarter" idx="14"/>
          </p:nvPr>
        </p:nvSpPr>
        <p:spPr>
          <a:xfrm>
            <a:off x="251521" y="6357939"/>
            <a:ext cx="6357937" cy="365125"/>
          </a:xfrm>
        </p:spPr>
        <p:txBody>
          <a:bodyPr/>
          <a:lstStyle/>
          <a:p>
            <a:endParaRPr lang="fi-FI" dirty="0">
              <a:solidFill>
                <a:prstClr val="black"/>
              </a:solidFill>
            </a:endParaRPr>
          </a:p>
        </p:txBody>
      </p:sp>
      <p:sp>
        <p:nvSpPr>
          <p:cNvPr id="11" name="Platshållare för bild 2"/>
          <p:cNvSpPr>
            <a:spLocks noGrp="1"/>
          </p:cNvSpPr>
          <p:nvPr>
            <p:ph type="pic" idx="1"/>
          </p:nvPr>
        </p:nvSpPr>
        <p:spPr>
          <a:xfrm>
            <a:off x="7056784" y="0"/>
            <a:ext cx="205172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dirty="0"/>
          </a:p>
        </p:txBody>
      </p:sp>
      <p:sp>
        <p:nvSpPr>
          <p:cNvPr id="8" name="Tekstin paikkamerkki 16"/>
          <p:cNvSpPr>
            <a:spLocks noGrp="1"/>
          </p:cNvSpPr>
          <p:nvPr>
            <p:ph type="body" sz="quarter" idx="10"/>
          </p:nvPr>
        </p:nvSpPr>
        <p:spPr>
          <a:xfrm>
            <a:off x="827584" y="2084238"/>
            <a:ext cx="5904656" cy="3937050"/>
          </a:xfrm>
          <a:prstGeom prst="rect">
            <a:avLst/>
          </a:prstGeom>
        </p:spPr>
        <p:txBody>
          <a:bodyPr/>
          <a:lstStyle>
            <a:lvl1pPr>
              <a:buClr>
                <a:schemeClr val="accent6"/>
              </a:buClr>
              <a:buFont typeface="Wingdings" pitchFamily="2" charset="2"/>
              <a:buChar char="§"/>
              <a:defRPr sz="2200" baseline="0">
                <a:solidFill>
                  <a:schemeClr val="tx1"/>
                </a:solidFill>
              </a:defRPr>
            </a:lvl1pPr>
            <a:lvl2pPr>
              <a:buNone/>
              <a:defRPr sz="2200"/>
            </a:lvl2pPr>
          </a:lstStyle>
          <a:p>
            <a:pPr lvl="0"/>
            <a:r>
              <a:rPr lang="fi-FI" smtClean="0"/>
              <a:t>Muokkaa tekstin perustyylejä napsauttamalla</a:t>
            </a:r>
          </a:p>
        </p:txBody>
      </p:sp>
    </p:spTree>
    <p:extLst>
      <p:ext uri="{BB962C8B-B14F-4D97-AF65-F5344CB8AC3E}">
        <p14:creationId xmlns="" xmlns:p14="http://schemas.microsoft.com/office/powerpoint/2010/main" val="40146268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4_Otsikko ja kuva">
    <p:spTree>
      <p:nvGrpSpPr>
        <p:cNvPr id="1" name=""/>
        <p:cNvGrpSpPr/>
        <p:nvPr/>
      </p:nvGrpSpPr>
      <p:grpSpPr>
        <a:xfrm>
          <a:off x="0" y="0"/>
          <a:ext cx="0" cy="0"/>
          <a:chOff x="0" y="0"/>
          <a:chExt cx="0" cy="0"/>
        </a:xfrm>
      </p:grpSpPr>
      <p:sp>
        <p:nvSpPr>
          <p:cNvPr id="2" name="Rubrik 1"/>
          <p:cNvSpPr>
            <a:spLocks noGrp="1"/>
          </p:cNvSpPr>
          <p:nvPr>
            <p:ph type="title"/>
          </p:nvPr>
        </p:nvSpPr>
        <p:spPr>
          <a:xfrm>
            <a:off x="971600" y="4947047"/>
            <a:ext cx="6480720" cy="498178"/>
          </a:xfrm>
          <a:prstGeom prst="rect">
            <a:avLst/>
          </a:prstGeom>
        </p:spPr>
        <p:txBody>
          <a:bodyPr anchor="b"/>
          <a:lstStyle>
            <a:lvl1pPr algn="l">
              <a:defRPr sz="2200" b="0">
                <a:solidFill>
                  <a:schemeClr val="tx1"/>
                </a:solidFill>
              </a:defRPr>
            </a:lvl1pPr>
          </a:lstStyle>
          <a:p>
            <a:r>
              <a:rPr lang="fi-FI" smtClean="0"/>
              <a:t>Muokkaa perustyyl. napsautt.</a:t>
            </a:r>
            <a:endParaRPr lang="fi-FI" dirty="0"/>
          </a:p>
        </p:txBody>
      </p:sp>
      <p:sp>
        <p:nvSpPr>
          <p:cNvPr id="3" name="Platshållare för bild 2"/>
          <p:cNvSpPr>
            <a:spLocks noGrp="1"/>
          </p:cNvSpPr>
          <p:nvPr>
            <p:ph type="pic" idx="1"/>
          </p:nvPr>
        </p:nvSpPr>
        <p:spPr>
          <a:xfrm>
            <a:off x="971600" y="1268760"/>
            <a:ext cx="6480720" cy="3600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Platshållare för text 3"/>
          <p:cNvSpPr>
            <a:spLocks noGrp="1"/>
          </p:cNvSpPr>
          <p:nvPr>
            <p:ph type="body" sz="half" idx="2"/>
          </p:nvPr>
        </p:nvSpPr>
        <p:spPr>
          <a:xfrm>
            <a:off x="971600" y="5511354"/>
            <a:ext cx="648072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6" name="Platshållare för sidfot 5"/>
          <p:cNvSpPr>
            <a:spLocks noGrp="1"/>
          </p:cNvSpPr>
          <p:nvPr>
            <p:ph type="ftr" sz="quarter" idx="11"/>
          </p:nvPr>
        </p:nvSpPr>
        <p:spPr/>
        <p:txBody>
          <a:bodyPr/>
          <a:lstStyle/>
          <a:p>
            <a:endParaRPr lang="fi-FI">
              <a:solidFill>
                <a:prstClr val="black"/>
              </a:solidFill>
            </a:endParaRPr>
          </a:p>
        </p:txBody>
      </p:sp>
      <p:sp>
        <p:nvSpPr>
          <p:cNvPr id="7" name="Platshållare för bildnummer 6"/>
          <p:cNvSpPr>
            <a:spLocks noGrp="1"/>
          </p:cNvSpPr>
          <p:nvPr>
            <p:ph type="sldNum" sz="quarter" idx="12"/>
          </p:nvPr>
        </p:nvSpPr>
        <p:spPr>
          <a:xfrm>
            <a:off x="7740352" y="6381329"/>
            <a:ext cx="400051"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23492259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4_ kuv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251520" y="260649"/>
            <a:ext cx="8640960" cy="53285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Platshållare för text 3"/>
          <p:cNvSpPr>
            <a:spLocks noGrp="1"/>
          </p:cNvSpPr>
          <p:nvPr>
            <p:ph type="body" sz="half" idx="2"/>
          </p:nvPr>
        </p:nvSpPr>
        <p:spPr>
          <a:xfrm>
            <a:off x="251520" y="5661248"/>
            <a:ext cx="864096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6" name="Platshållare för sidfot 5"/>
          <p:cNvSpPr>
            <a:spLocks noGrp="1"/>
          </p:cNvSpPr>
          <p:nvPr>
            <p:ph type="ftr" sz="quarter" idx="11"/>
          </p:nvPr>
        </p:nvSpPr>
        <p:spPr/>
        <p:txBody>
          <a:bodyPr/>
          <a:lstStyle/>
          <a:p>
            <a:endParaRPr lang="fi-FI" dirty="0">
              <a:solidFill>
                <a:prstClr val="black"/>
              </a:solidFill>
            </a:endParaRPr>
          </a:p>
        </p:txBody>
      </p:sp>
      <p:sp>
        <p:nvSpPr>
          <p:cNvPr id="7" name="Platshållare för bildnummer 6"/>
          <p:cNvSpPr>
            <a:spLocks noGrp="1"/>
          </p:cNvSpPr>
          <p:nvPr>
            <p:ph type="sldNum" sz="quarter" idx="12"/>
          </p:nvPr>
        </p:nvSpPr>
        <p:spPr>
          <a:xfrm>
            <a:off x="7740352" y="6381329"/>
            <a:ext cx="400051"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16323900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5_ otsikko ja sisältölokero">
    <p:spTree>
      <p:nvGrpSpPr>
        <p:cNvPr id="1" name=""/>
        <p:cNvGrpSpPr/>
        <p:nvPr/>
      </p:nvGrpSpPr>
      <p:grpSpPr>
        <a:xfrm>
          <a:off x="0" y="0"/>
          <a:ext cx="0" cy="0"/>
          <a:chOff x="0" y="0"/>
          <a:chExt cx="0" cy="0"/>
        </a:xfrm>
      </p:grpSpPr>
      <p:sp>
        <p:nvSpPr>
          <p:cNvPr id="2" name="Rubrik 1"/>
          <p:cNvSpPr>
            <a:spLocks noGrp="1"/>
          </p:cNvSpPr>
          <p:nvPr>
            <p:ph type="title"/>
          </p:nvPr>
        </p:nvSpPr>
        <p:spPr>
          <a:xfrm>
            <a:off x="251520" y="1268760"/>
            <a:ext cx="8352928" cy="1143000"/>
          </a:xfrm>
          <a:prstGeom prst="rect">
            <a:avLst/>
          </a:prstGeom>
        </p:spPr>
        <p:txBody>
          <a:bodyPr/>
          <a:lstStyle>
            <a:lvl1pPr>
              <a:defRPr sz="3000">
                <a:solidFill>
                  <a:schemeClr val="tx1"/>
                </a:solidFill>
              </a:defRPr>
            </a:lvl1pPr>
          </a:lstStyle>
          <a:p>
            <a:r>
              <a:rPr lang="fi-FI" smtClean="0"/>
              <a:t>Muokkaa perustyyl. napsautt.</a:t>
            </a:r>
            <a:endParaRPr lang="fi-FI" dirty="0"/>
          </a:p>
        </p:txBody>
      </p:sp>
      <p:sp>
        <p:nvSpPr>
          <p:cNvPr id="3" name="Platshållare för innehåll 2"/>
          <p:cNvSpPr>
            <a:spLocks noGrp="1"/>
          </p:cNvSpPr>
          <p:nvPr>
            <p:ph idx="1"/>
          </p:nvPr>
        </p:nvSpPr>
        <p:spPr>
          <a:xfrm>
            <a:off x="251520" y="2564904"/>
            <a:ext cx="8373616" cy="3268960"/>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buClr>
                <a:schemeClr val="accent6"/>
              </a:buClr>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5" name="Platshållare för sidfot 4"/>
          <p:cNvSpPr>
            <a:spLocks noGrp="1"/>
          </p:cNvSpPr>
          <p:nvPr>
            <p:ph type="ftr" sz="quarter" idx="11"/>
          </p:nvPr>
        </p:nvSpPr>
        <p:spPr>
          <a:xfrm>
            <a:off x="251521" y="6357939"/>
            <a:ext cx="6357937" cy="365125"/>
          </a:xfrm>
        </p:spPr>
        <p:txBody>
          <a:bodyPr/>
          <a:lstStyle/>
          <a:p>
            <a:endParaRPr lang="fi-FI" dirty="0">
              <a:solidFill>
                <a:prstClr val="black"/>
              </a:solidFill>
            </a:endParaRPr>
          </a:p>
        </p:txBody>
      </p:sp>
      <p:sp>
        <p:nvSpPr>
          <p:cNvPr id="6" name="Platshållare för bildnummer 5"/>
          <p:cNvSpPr>
            <a:spLocks noGrp="1"/>
          </p:cNvSpPr>
          <p:nvPr>
            <p:ph type="sldNum" sz="quarter" idx="12"/>
          </p:nvPr>
        </p:nvSpPr>
        <p:spPr>
          <a:xfrm>
            <a:off x="7772349" y="6381329"/>
            <a:ext cx="400051"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33685762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5_ Otsikko ja kaksi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0" y="980729"/>
            <a:ext cx="8568952" cy="1008112"/>
          </a:xfrm>
          <a:prstGeom prst="rect">
            <a:avLst/>
          </a:prstGeom>
        </p:spPr>
        <p:txBody>
          <a:bodyPr/>
          <a:lstStyle>
            <a:lvl1pPr>
              <a:defRPr sz="3000">
                <a:solidFill>
                  <a:schemeClr val="tx1"/>
                </a:solidFill>
              </a:defRPr>
            </a:lvl1pPr>
          </a:lstStyle>
          <a:p>
            <a:r>
              <a:rPr lang="fi-FI" smtClean="0"/>
              <a:t>Muokkaa perustyyl. napsautt.</a:t>
            </a:r>
            <a:endParaRPr lang="fi-FI" dirty="0"/>
          </a:p>
        </p:txBody>
      </p:sp>
      <p:sp>
        <p:nvSpPr>
          <p:cNvPr id="3" name="Platshållare för innehåll 2"/>
          <p:cNvSpPr>
            <a:spLocks noGrp="1"/>
          </p:cNvSpPr>
          <p:nvPr>
            <p:ph sz="half" idx="1"/>
          </p:nvPr>
        </p:nvSpPr>
        <p:spPr>
          <a:xfrm>
            <a:off x="251520" y="1988841"/>
            <a:ext cx="4254624" cy="4320480"/>
          </a:xfrm>
          <a:prstGeom prst="rect">
            <a:avLst/>
          </a:prstGeom>
        </p:spPr>
        <p:txBody>
          <a:bodyPr/>
          <a:lstStyle>
            <a:lvl1pPr>
              <a:buClr>
                <a:schemeClr val="accent6"/>
              </a:buClr>
              <a:buFont typeface="Wingdings" pitchFamily="2" charset="2"/>
              <a:buChar char="§"/>
              <a:defRPr sz="2200"/>
            </a:lvl1pPr>
            <a:lvl2pPr>
              <a:defRPr sz="2200"/>
            </a:lvl2pPr>
            <a:lvl3pPr>
              <a:buClr>
                <a:schemeClr val="accent6"/>
              </a:buClr>
              <a:defRPr sz="18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4" name="Platshållare för innehåll 3"/>
          <p:cNvSpPr>
            <a:spLocks noGrp="1"/>
          </p:cNvSpPr>
          <p:nvPr>
            <p:ph sz="half" idx="2"/>
          </p:nvPr>
        </p:nvSpPr>
        <p:spPr>
          <a:xfrm>
            <a:off x="4572000" y="1988841"/>
            <a:ext cx="4248472" cy="4320480"/>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sv-SE" dirty="0" smtClean="0"/>
          </a:p>
        </p:txBody>
      </p:sp>
      <p:sp>
        <p:nvSpPr>
          <p:cNvPr id="6" name="Platshållare för sidfot 5"/>
          <p:cNvSpPr>
            <a:spLocks noGrp="1"/>
          </p:cNvSpPr>
          <p:nvPr>
            <p:ph type="ftr" sz="quarter" idx="11"/>
          </p:nvPr>
        </p:nvSpPr>
        <p:spPr/>
        <p:txBody>
          <a:bodyPr/>
          <a:lstStyle/>
          <a:p>
            <a:endParaRPr lang="fi-FI">
              <a:solidFill>
                <a:prstClr val="black"/>
              </a:solidFill>
            </a:endParaRPr>
          </a:p>
        </p:txBody>
      </p:sp>
      <p:sp>
        <p:nvSpPr>
          <p:cNvPr id="7" name="Platshållare för bildnummer 6"/>
          <p:cNvSpPr>
            <a:spLocks noGrp="1"/>
          </p:cNvSpPr>
          <p:nvPr>
            <p:ph type="sldNum" sz="quarter" idx="12"/>
          </p:nvPr>
        </p:nvSpPr>
        <p:spPr>
          <a:xfrm>
            <a:off x="7772349" y="6381329"/>
            <a:ext cx="400051"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623497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5_ Otsikot ja kaksi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0" y="1196753"/>
            <a:ext cx="8640960" cy="576064"/>
          </a:xfrm>
          <a:prstGeom prst="rect">
            <a:avLst/>
          </a:prstGeom>
        </p:spPr>
        <p:txBody>
          <a:bodyPr/>
          <a:lstStyle>
            <a:lvl1pPr>
              <a:defRPr sz="3000">
                <a:solidFill>
                  <a:schemeClr val="tx1"/>
                </a:solidFill>
              </a:defRPr>
            </a:lvl1pPr>
          </a:lstStyle>
          <a:p>
            <a:r>
              <a:rPr lang="fi-FI" smtClean="0"/>
              <a:t>Muokkaa perustyyl. napsautt.</a:t>
            </a:r>
            <a:endParaRPr lang="fi-FI" dirty="0"/>
          </a:p>
        </p:txBody>
      </p:sp>
      <p:sp>
        <p:nvSpPr>
          <p:cNvPr id="3" name="Platshållare för text 2"/>
          <p:cNvSpPr>
            <a:spLocks noGrp="1"/>
          </p:cNvSpPr>
          <p:nvPr>
            <p:ph type="body" idx="1"/>
          </p:nvPr>
        </p:nvSpPr>
        <p:spPr>
          <a:xfrm>
            <a:off x="251520" y="1988841"/>
            <a:ext cx="4248472" cy="72008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Platshållare för innehåll 3"/>
          <p:cNvSpPr>
            <a:spLocks noGrp="1"/>
          </p:cNvSpPr>
          <p:nvPr>
            <p:ph sz="half" idx="2"/>
          </p:nvPr>
        </p:nvSpPr>
        <p:spPr>
          <a:xfrm>
            <a:off x="251520" y="2894956"/>
            <a:ext cx="4248472" cy="3414365"/>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buClr>
                <a:schemeClr val="accent6"/>
              </a:buCl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5" name="Platshållare för text 4"/>
          <p:cNvSpPr>
            <a:spLocks noGrp="1"/>
          </p:cNvSpPr>
          <p:nvPr>
            <p:ph type="body" sz="quarter" idx="3"/>
          </p:nvPr>
        </p:nvSpPr>
        <p:spPr>
          <a:xfrm>
            <a:off x="4644008" y="1988841"/>
            <a:ext cx="4248472" cy="71177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Platshållare för innehåll 5"/>
          <p:cNvSpPr>
            <a:spLocks noGrp="1"/>
          </p:cNvSpPr>
          <p:nvPr>
            <p:ph sz="quarter" idx="4"/>
          </p:nvPr>
        </p:nvSpPr>
        <p:spPr>
          <a:xfrm>
            <a:off x="4645026" y="2894956"/>
            <a:ext cx="4247455" cy="3414365"/>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Platshållare för sidfot 7"/>
          <p:cNvSpPr>
            <a:spLocks noGrp="1"/>
          </p:cNvSpPr>
          <p:nvPr>
            <p:ph type="ftr" sz="quarter" idx="11"/>
          </p:nvPr>
        </p:nvSpPr>
        <p:spPr/>
        <p:txBody>
          <a:bodyPr/>
          <a:lstStyle/>
          <a:p>
            <a:endParaRPr lang="fi-FI">
              <a:solidFill>
                <a:prstClr val="black"/>
              </a:solidFill>
            </a:endParaRPr>
          </a:p>
        </p:txBody>
      </p:sp>
      <p:sp>
        <p:nvSpPr>
          <p:cNvPr id="9" name="Platshållare för bildnummer 8"/>
          <p:cNvSpPr>
            <a:spLocks noGrp="1"/>
          </p:cNvSpPr>
          <p:nvPr>
            <p:ph type="sldNum" sz="quarter" idx="12"/>
          </p:nvPr>
        </p:nvSpPr>
        <p:spPr>
          <a:xfrm>
            <a:off x="7772349" y="6381329"/>
            <a:ext cx="400051"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27422600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5_ Otsikko ja kaksi erikokoista  sisältölokeroa">
    <p:spTree>
      <p:nvGrpSpPr>
        <p:cNvPr id="1" name=""/>
        <p:cNvGrpSpPr/>
        <p:nvPr/>
      </p:nvGrpSpPr>
      <p:grpSpPr>
        <a:xfrm>
          <a:off x="0" y="0"/>
          <a:ext cx="0" cy="0"/>
          <a:chOff x="0" y="0"/>
          <a:chExt cx="0" cy="0"/>
        </a:xfrm>
      </p:grpSpPr>
      <p:sp>
        <p:nvSpPr>
          <p:cNvPr id="2" name="Rubrik 1"/>
          <p:cNvSpPr>
            <a:spLocks noGrp="1"/>
          </p:cNvSpPr>
          <p:nvPr>
            <p:ph type="title"/>
          </p:nvPr>
        </p:nvSpPr>
        <p:spPr>
          <a:xfrm>
            <a:off x="251520" y="1268760"/>
            <a:ext cx="4032448" cy="792088"/>
          </a:xfrm>
          <a:prstGeom prst="rect">
            <a:avLst/>
          </a:prstGeom>
        </p:spPr>
        <p:txBody>
          <a:bodyPr anchor="b"/>
          <a:lstStyle>
            <a:lvl1pPr algn="l">
              <a:defRPr sz="2200" b="0">
                <a:solidFill>
                  <a:schemeClr val="tx1"/>
                </a:solidFill>
              </a:defRPr>
            </a:lvl1pPr>
          </a:lstStyle>
          <a:p>
            <a:r>
              <a:rPr lang="fi-FI" noProof="0" smtClean="0"/>
              <a:t>Muokkaa perustyyl. napsautt.</a:t>
            </a:r>
            <a:endParaRPr lang="fi-FI" noProof="0" dirty="0"/>
          </a:p>
        </p:txBody>
      </p:sp>
      <p:sp>
        <p:nvSpPr>
          <p:cNvPr id="3" name="Platshållare för innehåll 2"/>
          <p:cNvSpPr>
            <a:spLocks noGrp="1"/>
          </p:cNvSpPr>
          <p:nvPr>
            <p:ph idx="1"/>
          </p:nvPr>
        </p:nvSpPr>
        <p:spPr>
          <a:xfrm>
            <a:off x="4572000" y="404666"/>
            <a:ext cx="4320480" cy="5760640"/>
          </a:xfrm>
          <a:prstGeom prst="rect">
            <a:avLst/>
          </a:prstGeom>
        </p:spPr>
        <p:txBody>
          <a:bodyPr/>
          <a:lstStyle>
            <a:lvl1pPr>
              <a:buClr>
                <a:schemeClr val="accent6"/>
              </a:buClr>
              <a:defRPr sz="2200"/>
            </a:lvl1pPr>
            <a:lvl2pPr>
              <a:defRPr sz="2200"/>
            </a:lvl2pPr>
            <a:lvl3pPr>
              <a:buClr>
                <a:schemeClr val="accent6"/>
              </a:buClr>
              <a:defRPr sz="1800"/>
            </a:lvl3pPr>
            <a:lvl4pPr>
              <a:defRPr sz="18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4" name="Platshållare för text 3"/>
          <p:cNvSpPr>
            <a:spLocks noGrp="1"/>
          </p:cNvSpPr>
          <p:nvPr>
            <p:ph type="body" sz="half" idx="2"/>
          </p:nvPr>
        </p:nvSpPr>
        <p:spPr>
          <a:xfrm>
            <a:off x="251520" y="2204865"/>
            <a:ext cx="4032448" cy="3960440"/>
          </a:xfrm>
          <a:prstGeom prst="rect">
            <a:avLst/>
          </a:prstGeom>
        </p:spPr>
        <p:txBody>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6" name="Platshållare för sidfot 5"/>
          <p:cNvSpPr>
            <a:spLocks noGrp="1"/>
          </p:cNvSpPr>
          <p:nvPr>
            <p:ph type="ftr" sz="quarter" idx="11"/>
          </p:nvPr>
        </p:nvSpPr>
        <p:spPr/>
        <p:txBody>
          <a:bodyPr/>
          <a:lstStyle/>
          <a:p>
            <a:endParaRPr lang="fi-FI" dirty="0">
              <a:solidFill>
                <a:prstClr val="black"/>
              </a:solidFill>
            </a:endParaRPr>
          </a:p>
        </p:txBody>
      </p:sp>
      <p:sp>
        <p:nvSpPr>
          <p:cNvPr id="7" name="Platshållare för bildnummer 6"/>
          <p:cNvSpPr>
            <a:spLocks noGrp="1"/>
          </p:cNvSpPr>
          <p:nvPr>
            <p:ph type="sldNum" sz="quarter" idx="12"/>
          </p:nvPr>
        </p:nvSpPr>
        <p:spPr>
          <a:xfrm>
            <a:off x="7772349" y="6381329"/>
            <a:ext cx="400051"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35731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sininen">
    <p:spTree>
      <p:nvGrpSpPr>
        <p:cNvPr id="1" name=""/>
        <p:cNvGrpSpPr/>
        <p:nvPr/>
      </p:nvGrpSpPr>
      <p:grpSpPr>
        <a:xfrm>
          <a:off x="0" y="0"/>
          <a:ext cx="0" cy="0"/>
          <a:chOff x="0" y="0"/>
          <a:chExt cx="0" cy="0"/>
        </a:xfrm>
      </p:grpSpPr>
      <p:sp>
        <p:nvSpPr>
          <p:cNvPr id="11" name="Rektangel 10"/>
          <p:cNvSpPr/>
          <p:nvPr/>
        </p:nvSpPr>
        <p:spPr>
          <a:xfrm>
            <a:off x="8100392" y="0"/>
            <a:ext cx="10436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2" name="Bildobjekt 5" descr="logon_sipuli2_vit.png"/>
          <p:cNvPicPr>
            <a:picLocks noChangeAspect="1"/>
          </p:cNvPicPr>
          <p:nvPr/>
        </p:nvPicPr>
        <p:blipFill>
          <a:blip r:embed="rId2" cstate="print"/>
          <a:srcRect l="33112" r="34585"/>
          <a:stretch>
            <a:fillRect/>
          </a:stretch>
        </p:blipFill>
        <p:spPr bwMode="auto">
          <a:xfrm>
            <a:off x="8100392" y="3319463"/>
            <a:ext cx="1043608" cy="3422650"/>
          </a:xfrm>
          <a:prstGeom prst="rect">
            <a:avLst/>
          </a:prstGeom>
          <a:noFill/>
          <a:ln w="9525">
            <a:noFill/>
            <a:miter lim="800000"/>
            <a:headEnd/>
            <a:tailEnd/>
          </a:ln>
        </p:spPr>
      </p:pic>
      <p:sp>
        <p:nvSpPr>
          <p:cNvPr id="6" name="Otsikko 6"/>
          <p:cNvSpPr>
            <a:spLocks noGrp="1"/>
          </p:cNvSpPr>
          <p:nvPr userDrawn="1">
            <p:ph type="title"/>
          </p:nvPr>
        </p:nvSpPr>
        <p:spPr>
          <a:xfrm>
            <a:off x="827584" y="1268760"/>
            <a:ext cx="6624736" cy="648072"/>
          </a:xfrm>
          <a:prstGeom prst="rect">
            <a:avLst/>
          </a:prstGeom>
        </p:spPr>
        <p:txBody>
          <a:bodyPr/>
          <a:lstStyle>
            <a:lvl1pPr>
              <a:defRPr sz="3000" baseline="0">
                <a:solidFill>
                  <a:schemeClr val="tx1"/>
                </a:solidFill>
              </a:defRPr>
            </a:lvl1pPr>
          </a:lstStyle>
          <a:p>
            <a:r>
              <a:rPr lang="fi-FI" smtClean="0"/>
              <a:t>Muokkaa perustyyl. napsautt.</a:t>
            </a:r>
            <a:endParaRPr lang="fi-FI" dirty="0"/>
          </a:p>
        </p:txBody>
      </p:sp>
      <p:sp>
        <p:nvSpPr>
          <p:cNvPr id="7" name="Tekstin paikkamerkki 16"/>
          <p:cNvSpPr>
            <a:spLocks noGrp="1"/>
          </p:cNvSpPr>
          <p:nvPr userDrawn="1">
            <p:ph type="body" sz="quarter" idx="10"/>
          </p:nvPr>
        </p:nvSpPr>
        <p:spPr>
          <a:xfrm>
            <a:off x="827584" y="2084238"/>
            <a:ext cx="6624736" cy="3937050"/>
          </a:xfrm>
          <a:prstGeom prst="rect">
            <a:avLst/>
          </a:prstGeom>
        </p:spPr>
        <p:txBody>
          <a:bodyPr/>
          <a:lstStyle>
            <a:lvl1pPr>
              <a:buClr>
                <a:schemeClr val="accent6"/>
              </a:buClr>
              <a:buFont typeface="Wingdings" pitchFamily="2" charset="2"/>
              <a:buChar char="§"/>
              <a:defRPr sz="2200" baseline="0">
                <a:solidFill>
                  <a:schemeClr val="tx1"/>
                </a:solidFill>
              </a:defRPr>
            </a:lvl1pPr>
          </a:lstStyle>
          <a:p>
            <a:pPr lvl="0"/>
            <a:r>
              <a:rPr lang="fi-FI" smtClean="0"/>
              <a:t>Muokkaa tekstin perustyylejä napsauttamalla</a:t>
            </a:r>
          </a:p>
        </p:txBody>
      </p:sp>
      <p:sp>
        <p:nvSpPr>
          <p:cNvPr id="4" name="Dian numeron paikkamerkki 9"/>
          <p:cNvSpPr>
            <a:spLocks noGrp="1"/>
          </p:cNvSpPr>
          <p:nvPr userDrawn="1">
            <p:ph type="sldNum" sz="quarter" idx="11"/>
          </p:nvPr>
        </p:nvSpPr>
        <p:spPr>
          <a:xfrm>
            <a:off x="7700342" y="6381328"/>
            <a:ext cx="400050" cy="360040"/>
          </a:xfrm>
        </p:spPr>
        <p:txBody>
          <a:bodyPr/>
          <a:lstStyle>
            <a:lvl1pPr>
              <a:defRPr/>
            </a:lvl1pPr>
          </a:lstStyle>
          <a:p>
            <a:pPr>
              <a:defRPr/>
            </a:pPr>
            <a:fld id="{D3C89A02-2183-4EC2-9978-996C81F899C4}" type="slidenum">
              <a:rPr lang="fi-FI"/>
              <a:pPr>
                <a:defRPr/>
              </a:pPr>
              <a:t>‹#›</a:t>
            </a:fld>
            <a:endParaRPr lang="fi-FI" dirty="0"/>
          </a:p>
        </p:txBody>
      </p:sp>
      <p:sp>
        <p:nvSpPr>
          <p:cNvPr id="9" name="Platshållare för sidfot 4"/>
          <p:cNvSpPr>
            <a:spLocks noGrp="1"/>
          </p:cNvSpPr>
          <p:nvPr userDrawn="1">
            <p:ph type="ftr" sz="quarter" idx="14"/>
          </p:nvPr>
        </p:nvSpPr>
        <p:spPr>
          <a:xfrm>
            <a:off x="251520" y="6357938"/>
            <a:ext cx="6357937" cy="365125"/>
          </a:xfrm>
        </p:spPr>
        <p:txBody>
          <a:bodyPr/>
          <a:lstStyle/>
          <a:p>
            <a:r>
              <a:rPr lang="fi-FI" smtClean="0"/>
              <a:t>UUD ELY, Vesa Lipponen</a:t>
            </a:r>
            <a:endParaRPr lang="fi-FI"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6_Tyhjä">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fi-FI">
              <a:solidFill>
                <a:prstClr val="black"/>
              </a:solidFill>
            </a:endParaRPr>
          </a:p>
        </p:txBody>
      </p:sp>
      <p:sp>
        <p:nvSpPr>
          <p:cNvPr id="4" name="Platshållare för bildnummer 3"/>
          <p:cNvSpPr>
            <a:spLocks noGrp="1"/>
          </p:cNvSpPr>
          <p:nvPr>
            <p:ph type="sldNum" sz="quarter" idx="12"/>
          </p:nvPr>
        </p:nvSpPr>
        <p:spPr>
          <a:xfrm>
            <a:off x="7772349" y="6381329"/>
            <a:ext cx="400051" cy="360040"/>
          </a:xfrm>
        </p:spPr>
        <p:txBody>
          <a:bodyPr/>
          <a:lstStyle/>
          <a:p>
            <a:fld id="{4644F606-9E59-44A4-9C1B-318877967A10}" type="slidenum">
              <a:rPr lang="fi-FI">
                <a:solidFill>
                  <a:prstClr val="black"/>
                </a:solidFill>
              </a:rPr>
              <a:pPr/>
              <a:t>‹#›</a:t>
            </a:fld>
            <a:endParaRPr lang="fi-FI">
              <a:solidFill>
                <a:prstClr val="black"/>
              </a:solidFill>
            </a:endParaRPr>
          </a:p>
        </p:txBody>
      </p:sp>
    </p:spTree>
    <p:extLst>
      <p:ext uri="{BB962C8B-B14F-4D97-AF65-F5344CB8AC3E}">
        <p14:creationId xmlns="" xmlns:p14="http://schemas.microsoft.com/office/powerpoint/2010/main" val="3743985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vmlDrawing" Target="../drawings/vmlDrawing1.v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image" Target="../media/image1.jpe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image" Target="../media/image1.jpeg"/><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theme" Target="../theme/theme3.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image" Target="../media/image1.jpeg"/><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theme" Target="../theme/theme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801" name="Text Box 9"/>
          <p:cNvSpPr txBox="1">
            <a:spLocks noChangeArrowheads="1"/>
          </p:cNvSpPr>
          <p:nvPr/>
        </p:nvSpPr>
        <p:spPr bwMode="auto">
          <a:xfrm>
            <a:off x="323850" y="6021388"/>
            <a:ext cx="1944688" cy="274637"/>
          </a:xfrm>
          <a:prstGeom prst="rect">
            <a:avLst/>
          </a:prstGeom>
          <a:noFill/>
          <a:ln w="9525">
            <a:noFill/>
            <a:miter lim="800000"/>
            <a:headEnd/>
            <a:tailEnd/>
          </a:ln>
          <a:effectLst/>
        </p:spPr>
        <p:txBody>
          <a:bodyPr lIns="0" tIns="0" rIns="0" bIns="0">
            <a:spAutoFit/>
          </a:bodyPr>
          <a:lstStyle/>
          <a:p>
            <a:pPr>
              <a:spcBef>
                <a:spcPct val="50000"/>
              </a:spcBef>
              <a:defRPr/>
            </a:pPr>
            <a:endParaRPr lang="fi-FI">
              <a:cs typeface="+mn-cs"/>
            </a:endParaRPr>
          </a:p>
        </p:txBody>
      </p:sp>
      <p:sp>
        <p:nvSpPr>
          <p:cNvPr id="5" name="Päivämäärän paikkamerkki 4"/>
          <p:cNvSpPr>
            <a:spLocks noGrp="1"/>
          </p:cNvSpPr>
          <p:nvPr>
            <p:ph type="dt" sz="half" idx="2"/>
          </p:nvPr>
        </p:nvSpPr>
        <p:spPr>
          <a:xfrm>
            <a:off x="6713538" y="6357938"/>
            <a:ext cx="810790" cy="365125"/>
          </a:xfrm>
          <a:prstGeom prst="rect">
            <a:avLst/>
          </a:prstGeom>
        </p:spPr>
        <p:txBody>
          <a:bodyPr vert="horz" lIns="91440" tIns="45720" rIns="91440" bIns="45720" rtlCol="0" anchor="ctr"/>
          <a:lstStyle>
            <a:lvl1pPr algn="l">
              <a:defRPr sz="1000" baseline="0" dirty="0">
                <a:solidFill>
                  <a:schemeClr val="tx1"/>
                </a:solidFill>
                <a:cs typeface="+mn-cs"/>
              </a:defRPr>
            </a:lvl1pPr>
          </a:lstStyle>
          <a:p>
            <a:pPr>
              <a:defRPr/>
            </a:pPr>
            <a:endParaRPr lang="fi-FI"/>
          </a:p>
        </p:txBody>
      </p:sp>
      <p:sp>
        <p:nvSpPr>
          <p:cNvPr id="6" name="Alatunnisteen paikkamerkki 5"/>
          <p:cNvSpPr>
            <a:spLocks noGrp="1"/>
          </p:cNvSpPr>
          <p:nvPr>
            <p:ph type="ftr" sz="quarter" idx="3"/>
          </p:nvPr>
        </p:nvSpPr>
        <p:spPr>
          <a:xfrm>
            <a:off x="284163" y="6357938"/>
            <a:ext cx="6357937"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smtClean="0"/>
              <a:t>UUD ELY, Vesa Lipponen</a:t>
            </a:r>
            <a:endParaRPr lang="fi-FI" dirty="0"/>
          </a:p>
        </p:txBody>
      </p:sp>
      <p:sp>
        <p:nvSpPr>
          <p:cNvPr id="7" name="Dian numeron paikkamerkki 6"/>
          <p:cNvSpPr>
            <a:spLocks noGrp="1"/>
          </p:cNvSpPr>
          <p:nvPr>
            <p:ph type="sldNum" sz="quarter" idx="4"/>
          </p:nvPr>
        </p:nvSpPr>
        <p:spPr>
          <a:xfrm>
            <a:off x="7740352" y="6381328"/>
            <a:ext cx="400050"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pic>
        <p:nvPicPr>
          <p:cNvPr id="8" name="Kuva 7" descr="ELY_LB01_FiSvEn_3L_B3___RGB_tresprak.jpg"/>
          <p:cNvPicPr>
            <a:picLocks noChangeAspect="1"/>
          </p:cNvPicPr>
          <p:nvPr/>
        </p:nvPicPr>
        <p:blipFill>
          <a:blip r:embed="rId24" cstate="print"/>
          <a:stretch>
            <a:fillRect/>
          </a:stretch>
        </p:blipFill>
        <p:spPr>
          <a:xfrm>
            <a:off x="179512" y="116632"/>
            <a:ext cx="4055487" cy="864096"/>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748" r:id="rId2"/>
    <p:sldLayoutId id="2147483749" r:id="rId3"/>
    <p:sldLayoutId id="2147483735" r:id="rId4"/>
    <p:sldLayoutId id="2147483750" r:id="rId5"/>
    <p:sldLayoutId id="2147483736" r:id="rId6"/>
    <p:sldLayoutId id="2147483734" r:id="rId7"/>
    <p:sldLayoutId id="2147483725" r:id="rId8"/>
    <p:sldLayoutId id="2147483738" r:id="rId9"/>
    <p:sldLayoutId id="2147483739" r:id="rId10"/>
    <p:sldLayoutId id="2147483740" r:id="rId11"/>
    <p:sldLayoutId id="2147483742" r:id="rId12"/>
    <p:sldLayoutId id="2147483743" r:id="rId13"/>
    <p:sldLayoutId id="2147483744" r:id="rId14"/>
    <p:sldLayoutId id="2147483745" r:id="rId15"/>
    <p:sldLayoutId id="2147483728" r:id="rId16"/>
    <p:sldLayoutId id="2147483737" r:id="rId17"/>
    <p:sldLayoutId id="2147483721" r:id="rId18"/>
    <p:sldLayoutId id="2147483723" r:id="rId19"/>
    <p:sldLayoutId id="2147483724" r:id="rId20"/>
    <p:sldLayoutId id="2147483727" r:id="rId21"/>
    <p:sldLayoutId id="2147483726" r:id="rId22"/>
  </p:sldLayoutIdLst>
  <p:timing>
    <p:tnLst>
      <p:par>
        <p:cTn id="1" dur="indefinite" restart="never" nodeType="tmRoot"/>
      </p:par>
    </p:tnLst>
  </p:timing>
  <p:hf sldNum="0" hd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Verdana" pitchFamily="34" charset="0"/>
        </a:defRPr>
      </a:lvl6pPr>
      <a:lvl7pPr marL="914400" algn="l" rtl="0" eaLnBrk="1" fontAlgn="base" hangingPunct="1">
        <a:spcBef>
          <a:spcPct val="0"/>
        </a:spcBef>
        <a:spcAft>
          <a:spcPct val="0"/>
        </a:spcAft>
        <a:defRPr sz="4000">
          <a:solidFill>
            <a:schemeClr val="tx2"/>
          </a:solidFill>
          <a:latin typeface="Verdana" pitchFamily="34" charset="0"/>
        </a:defRPr>
      </a:lvl7pPr>
      <a:lvl8pPr marL="1371600" algn="l" rtl="0" eaLnBrk="1" fontAlgn="base" hangingPunct="1">
        <a:spcBef>
          <a:spcPct val="0"/>
        </a:spcBef>
        <a:spcAft>
          <a:spcPct val="0"/>
        </a:spcAft>
        <a:defRPr sz="4000">
          <a:solidFill>
            <a:schemeClr val="tx2"/>
          </a:solidFill>
          <a:latin typeface="Verdana" pitchFamily="34" charset="0"/>
        </a:defRPr>
      </a:lvl8pPr>
      <a:lvl9pPr marL="1828800" algn="l" rtl="0" eaLnBrk="1" fontAlgn="base" hangingPunct="1">
        <a:spcBef>
          <a:spcPct val="0"/>
        </a:spcBef>
        <a:spcAft>
          <a:spcPct val="0"/>
        </a:spcAft>
        <a:defRPr sz="4000">
          <a:solidFill>
            <a:schemeClr val="tx2"/>
          </a:solidFill>
          <a:latin typeface="Verdana" pitchFamily="34" charset="0"/>
        </a:defRPr>
      </a:lvl9pPr>
    </p:titleStyle>
    <p:bodyStyle>
      <a:lvl1pPr marL="342900" indent="-342900" algn="l" rtl="0" eaLnBrk="1" fontAlgn="base" hangingPunct="1">
        <a:spcBef>
          <a:spcPct val="20000"/>
        </a:spcBef>
        <a:spcAft>
          <a:spcPct val="0"/>
        </a:spcAft>
        <a:buClr>
          <a:schemeClr val="tx2"/>
        </a:buClr>
        <a:buSzPct val="150000"/>
        <a:buFont typeface="Wingdings" pitchFamily="2" charset="2"/>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lr>
          <a:schemeClr val="accent2"/>
        </a:buClr>
        <a:buSzPct val="150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nvPr>
        </p:nvGraphicFramePr>
        <p:xfrm>
          <a:off x="1603" y="1617"/>
          <a:ext cx="1587" cy="1587"/>
        </p:xfrm>
        <a:graphic>
          <a:graphicData uri="http://schemas.openxmlformats.org/presentationml/2006/ole">
            <p:oleObj spid="_x0000_s1062" name="think-cell Slide" r:id="rId27" imgW="360" imgH="360" progId="">
              <p:embed/>
            </p:oleObj>
          </a:graphicData>
        </a:graphic>
      </p:graphicFrame>
      <p:sp>
        <p:nvSpPr>
          <p:cNvPr id="1026" name="Text Box 9"/>
          <p:cNvSpPr txBox="1">
            <a:spLocks noChangeArrowheads="1"/>
          </p:cNvSpPr>
          <p:nvPr/>
        </p:nvSpPr>
        <p:spPr bwMode="auto">
          <a:xfrm>
            <a:off x="323854" y="6021422"/>
            <a:ext cx="1944688"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143" eaLnBrk="1" hangingPunct="1">
              <a:spcBef>
                <a:spcPct val="50000"/>
              </a:spcBef>
              <a:defRPr/>
            </a:pPr>
            <a:endParaRPr lang="fi-FI" smtClean="0">
              <a:solidFill>
                <a:prstClr val="black"/>
              </a:solidFill>
            </a:endParaRPr>
          </a:p>
        </p:txBody>
      </p:sp>
      <p:sp>
        <p:nvSpPr>
          <p:cNvPr id="5" name="Päivämäärän paikkamerkki 4"/>
          <p:cNvSpPr>
            <a:spLocks noGrp="1"/>
          </p:cNvSpPr>
          <p:nvPr>
            <p:ph type="dt" sz="half" idx="2"/>
          </p:nvPr>
        </p:nvSpPr>
        <p:spPr>
          <a:xfrm>
            <a:off x="6713538" y="6357972"/>
            <a:ext cx="811212" cy="365125"/>
          </a:xfrm>
          <a:prstGeom prst="rect">
            <a:avLst/>
          </a:prstGeom>
        </p:spPr>
        <p:txBody>
          <a:bodyPr vert="horz" lIns="91415" tIns="45707" rIns="91415" bIns="45707" rtlCol="0" anchor="ctr"/>
          <a:lstStyle>
            <a:lvl1pPr algn="l">
              <a:defRPr sz="1000" baseline="0">
                <a:solidFill>
                  <a:schemeClr val="tx1"/>
                </a:solidFill>
                <a:latin typeface="Arial" charset="0"/>
                <a:cs typeface="+mn-cs"/>
              </a:defRPr>
            </a:lvl1pPr>
          </a:lstStyle>
          <a:p>
            <a:pPr defTabSz="914143">
              <a:defRPr/>
            </a:pPr>
            <a:endParaRPr lang="fi-FI">
              <a:solidFill>
                <a:prstClr val="black"/>
              </a:solidFill>
            </a:endParaRPr>
          </a:p>
        </p:txBody>
      </p:sp>
      <p:sp>
        <p:nvSpPr>
          <p:cNvPr id="6" name="Alatunnisteen paikkamerkki 5"/>
          <p:cNvSpPr>
            <a:spLocks noGrp="1"/>
          </p:cNvSpPr>
          <p:nvPr>
            <p:ph type="ftr" sz="quarter" idx="3"/>
          </p:nvPr>
        </p:nvSpPr>
        <p:spPr>
          <a:xfrm>
            <a:off x="284181" y="6357972"/>
            <a:ext cx="6357937" cy="365125"/>
          </a:xfrm>
          <a:prstGeom prst="rect">
            <a:avLst/>
          </a:prstGeom>
        </p:spPr>
        <p:txBody>
          <a:bodyPr vert="horz" lIns="91415" tIns="45707" rIns="91415" bIns="45707" rtlCol="0" anchor="ctr"/>
          <a:lstStyle>
            <a:lvl1pPr algn="l">
              <a:defRPr sz="1000" baseline="0">
                <a:solidFill>
                  <a:schemeClr val="tx1"/>
                </a:solidFill>
                <a:latin typeface="Arial" charset="0"/>
                <a:cs typeface="+mn-cs"/>
              </a:defRPr>
            </a:lvl1pPr>
          </a:lstStyle>
          <a:p>
            <a:pPr defTabSz="914143">
              <a:defRPr/>
            </a:pPr>
            <a:endParaRPr lang="fi-FI">
              <a:solidFill>
                <a:prstClr val="black"/>
              </a:solidFill>
            </a:endParaRPr>
          </a:p>
        </p:txBody>
      </p:sp>
      <p:sp>
        <p:nvSpPr>
          <p:cNvPr id="7" name="Dian numeron paikkamerkki 6"/>
          <p:cNvSpPr>
            <a:spLocks noGrp="1"/>
          </p:cNvSpPr>
          <p:nvPr>
            <p:ph type="sldNum" sz="quarter" idx="4"/>
          </p:nvPr>
        </p:nvSpPr>
        <p:spPr>
          <a:xfrm>
            <a:off x="7740650" y="6381784"/>
            <a:ext cx="400050" cy="360363"/>
          </a:xfrm>
          <a:prstGeom prst="rect">
            <a:avLst/>
          </a:prstGeom>
        </p:spPr>
        <p:txBody>
          <a:bodyPr vert="horz" lIns="91415" tIns="45707" rIns="91415" bIns="45707" rtlCol="0" anchor="ctr"/>
          <a:lstStyle>
            <a:lvl1pPr algn="r">
              <a:defRPr sz="1000" baseline="0">
                <a:solidFill>
                  <a:schemeClr val="tx1"/>
                </a:solidFill>
                <a:latin typeface="Arial" charset="0"/>
                <a:cs typeface="+mn-cs"/>
              </a:defRPr>
            </a:lvl1pPr>
          </a:lstStyle>
          <a:p>
            <a:pPr defTabSz="914143">
              <a:defRPr/>
            </a:pPr>
            <a:fld id="{A090B965-B2DF-489F-8CA6-49BD2A3EEB1A}" type="slidenum">
              <a:rPr lang="fi-FI">
                <a:solidFill>
                  <a:prstClr val="black"/>
                </a:solidFill>
              </a:rPr>
              <a:pPr defTabSz="914143">
                <a:defRPr/>
              </a:pPr>
              <a:t>‹#›</a:t>
            </a:fld>
            <a:endParaRPr lang="fi-FI" dirty="0">
              <a:solidFill>
                <a:prstClr val="black"/>
              </a:solidFill>
            </a:endParaRPr>
          </a:p>
        </p:txBody>
      </p:sp>
      <p:pic>
        <p:nvPicPr>
          <p:cNvPr id="1030" name="Kuva 7" descr="ELY_LB01_FiSvEn_3L_B3___RGB_tresprak.jpg"/>
          <p:cNvPicPr>
            <a:picLocks noChangeAspect="1"/>
          </p:cNvPicPr>
          <p:nvPr/>
        </p:nvPicPr>
        <p:blipFill>
          <a:blip r:embed="rId28" cstate="print">
            <a:extLst>
              <a:ext uri="{28A0092B-C50C-407E-A947-70E740481C1C}">
                <a14:useLocalDpi xmlns="" xmlns:a14="http://schemas.microsoft.com/office/drawing/2010/main" val="0"/>
              </a:ext>
            </a:extLst>
          </a:blip>
          <a:srcRect/>
          <a:stretch>
            <a:fillRect/>
          </a:stretch>
        </p:blipFill>
        <p:spPr bwMode="auto">
          <a:xfrm>
            <a:off x="179389" y="115913"/>
            <a:ext cx="4056062" cy="865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560447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Lst>
  <p:timing>
    <p:tnLst>
      <p:par>
        <p:cT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072" algn="l" rtl="0" eaLnBrk="1" fontAlgn="base" hangingPunct="1">
        <a:spcBef>
          <a:spcPct val="0"/>
        </a:spcBef>
        <a:spcAft>
          <a:spcPct val="0"/>
        </a:spcAft>
        <a:defRPr sz="4000">
          <a:solidFill>
            <a:schemeClr val="tx2"/>
          </a:solidFill>
          <a:latin typeface="Verdana" pitchFamily="34" charset="0"/>
        </a:defRPr>
      </a:lvl6pPr>
      <a:lvl7pPr marL="914143" algn="l" rtl="0" eaLnBrk="1" fontAlgn="base" hangingPunct="1">
        <a:spcBef>
          <a:spcPct val="0"/>
        </a:spcBef>
        <a:spcAft>
          <a:spcPct val="0"/>
        </a:spcAft>
        <a:defRPr sz="4000">
          <a:solidFill>
            <a:schemeClr val="tx2"/>
          </a:solidFill>
          <a:latin typeface="Verdana" pitchFamily="34" charset="0"/>
        </a:defRPr>
      </a:lvl7pPr>
      <a:lvl8pPr marL="1371215" algn="l" rtl="0" eaLnBrk="1" fontAlgn="base" hangingPunct="1">
        <a:spcBef>
          <a:spcPct val="0"/>
        </a:spcBef>
        <a:spcAft>
          <a:spcPct val="0"/>
        </a:spcAft>
        <a:defRPr sz="4000">
          <a:solidFill>
            <a:schemeClr val="tx2"/>
          </a:solidFill>
          <a:latin typeface="Verdana" pitchFamily="34" charset="0"/>
        </a:defRPr>
      </a:lvl8pPr>
      <a:lvl9pPr marL="1828288" algn="l" rtl="0" eaLnBrk="1" fontAlgn="base" hangingPunct="1">
        <a:spcBef>
          <a:spcPct val="0"/>
        </a:spcBef>
        <a:spcAft>
          <a:spcPct val="0"/>
        </a:spcAft>
        <a:defRPr sz="4000">
          <a:solidFill>
            <a:schemeClr val="tx2"/>
          </a:solidFill>
          <a:latin typeface="Verdana" pitchFamily="34" charset="0"/>
        </a:defRPr>
      </a:lvl9pPr>
    </p:titleStyle>
    <p:bodyStyle>
      <a:lvl1pPr marL="342804" indent="-342804" algn="l" rtl="0" eaLnBrk="1" fontAlgn="base" hangingPunct="1">
        <a:spcBef>
          <a:spcPct val="20000"/>
        </a:spcBef>
        <a:spcAft>
          <a:spcPct val="0"/>
        </a:spcAft>
        <a:buClr>
          <a:schemeClr val="tx2"/>
        </a:buClr>
        <a:buSzPct val="150000"/>
        <a:buFont typeface="Wingdings" pitchFamily="2" charset="2"/>
        <a:buChar char="§"/>
        <a:defRPr sz="2600">
          <a:solidFill>
            <a:schemeClr val="tx1"/>
          </a:solidFill>
          <a:latin typeface="+mn-lt"/>
          <a:ea typeface="+mn-ea"/>
          <a:cs typeface="+mn-cs"/>
        </a:defRPr>
      </a:lvl1pPr>
      <a:lvl2pPr marL="742741" indent="-285670" algn="l" rtl="0" eaLnBrk="1" fontAlgn="base" hangingPunct="1">
        <a:spcBef>
          <a:spcPct val="20000"/>
        </a:spcBef>
        <a:spcAft>
          <a:spcPct val="0"/>
        </a:spcAft>
        <a:buChar char="–"/>
        <a:defRPr sz="2400">
          <a:solidFill>
            <a:schemeClr val="tx1"/>
          </a:solidFill>
          <a:latin typeface="+mn-lt"/>
        </a:defRPr>
      </a:lvl2pPr>
      <a:lvl3pPr marL="1142680" indent="-228535" algn="l" rtl="0" eaLnBrk="1" fontAlgn="base" hangingPunct="1">
        <a:spcBef>
          <a:spcPct val="20000"/>
        </a:spcBef>
        <a:spcAft>
          <a:spcPct val="0"/>
        </a:spcAft>
        <a:buClr>
          <a:schemeClr val="accent2"/>
        </a:buClr>
        <a:buSzPct val="150000"/>
        <a:buFont typeface="Wingdings" pitchFamily="2" charset="2"/>
        <a:buChar char="§"/>
        <a:defRPr sz="2400">
          <a:solidFill>
            <a:schemeClr val="tx1"/>
          </a:solidFill>
          <a:latin typeface="+mn-lt"/>
        </a:defRPr>
      </a:lvl3pPr>
      <a:lvl4pPr marL="1599752" indent="-228535" algn="l" rtl="0" eaLnBrk="1" fontAlgn="base" hangingPunct="1">
        <a:spcBef>
          <a:spcPct val="20000"/>
        </a:spcBef>
        <a:spcAft>
          <a:spcPct val="0"/>
        </a:spcAft>
        <a:buChar char="–"/>
        <a:defRPr sz="2000">
          <a:solidFill>
            <a:schemeClr val="tx1"/>
          </a:solidFill>
          <a:latin typeface="+mn-lt"/>
        </a:defRPr>
      </a:lvl4pPr>
      <a:lvl5pPr marL="2056824" indent="-228535"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5pPr>
      <a:lvl6pPr marL="2513895" indent="-228535"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6pPr>
      <a:lvl7pPr marL="2970968" indent="-228535"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7pPr>
      <a:lvl8pPr marL="3428039" indent="-228535"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8pPr>
      <a:lvl9pPr marL="3885111" indent="-228535"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9pPr>
    </p:bodyStyle>
    <p:otherStyle>
      <a:defPPr>
        <a:defRPr lang="fi-FI"/>
      </a:defPPr>
      <a:lvl1pPr marL="0" algn="l" defTabSz="914143" rtl="0" eaLnBrk="1" latinLnBrk="0" hangingPunct="1">
        <a:defRPr sz="1800" kern="1200">
          <a:solidFill>
            <a:schemeClr val="tx1"/>
          </a:solidFill>
          <a:latin typeface="+mn-lt"/>
          <a:ea typeface="+mn-ea"/>
          <a:cs typeface="+mn-cs"/>
        </a:defRPr>
      </a:lvl1pPr>
      <a:lvl2pPr marL="457072" algn="l" defTabSz="914143" rtl="0" eaLnBrk="1" latinLnBrk="0" hangingPunct="1">
        <a:defRPr sz="1800" kern="1200">
          <a:solidFill>
            <a:schemeClr val="tx1"/>
          </a:solidFill>
          <a:latin typeface="+mn-lt"/>
          <a:ea typeface="+mn-ea"/>
          <a:cs typeface="+mn-cs"/>
        </a:defRPr>
      </a:lvl2pPr>
      <a:lvl3pPr marL="914143" algn="l" defTabSz="914143" rtl="0" eaLnBrk="1" latinLnBrk="0" hangingPunct="1">
        <a:defRPr sz="1800" kern="1200">
          <a:solidFill>
            <a:schemeClr val="tx1"/>
          </a:solidFill>
          <a:latin typeface="+mn-lt"/>
          <a:ea typeface="+mn-ea"/>
          <a:cs typeface="+mn-cs"/>
        </a:defRPr>
      </a:lvl3pPr>
      <a:lvl4pPr marL="1371215" algn="l" defTabSz="914143" rtl="0" eaLnBrk="1" latinLnBrk="0" hangingPunct="1">
        <a:defRPr sz="1800" kern="1200">
          <a:solidFill>
            <a:schemeClr val="tx1"/>
          </a:solidFill>
          <a:latin typeface="+mn-lt"/>
          <a:ea typeface="+mn-ea"/>
          <a:cs typeface="+mn-cs"/>
        </a:defRPr>
      </a:lvl4pPr>
      <a:lvl5pPr marL="1828288" algn="l" defTabSz="914143" rtl="0" eaLnBrk="1" latinLnBrk="0" hangingPunct="1">
        <a:defRPr sz="1800" kern="1200">
          <a:solidFill>
            <a:schemeClr val="tx1"/>
          </a:solidFill>
          <a:latin typeface="+mn-lt"/>
          <a:ea typeface="+mn-ea"/>
          <a:cs typeface="+mn-cs"/>
        </a:defRPr>
      </a:lvl5pPr>
      <a:lvl6pPr marL="2285359" algn="l" defTabSz="914143" rtl="0" eaLnBrk="1" latinLnBrk="0" hangingPunct="1">
        <a:defRPr sz="1800" kern="1200">
          <a:solidFill>
            <a:schemeClr val="tx1"/>
          </a:solidFill>
          <a:latin typeface="+mn-lt"/>
          <a:ea typeface="+mn-ea"/>
          <a:cs typeface="+mn-cs"/>
        </a:defRPr>
      </a:lvl6pPr>
      <a:lvl7pPr marL="2742431" algn="l" defTabSz="914143" rtl="0" eaLnBrk="1" latinLnBrk="0" hangingPunct="1">
        <a:defRPr sz="1800" kern="1200">
          <a:solidFill>
            <a:schemeClr val="tx1"/>
          </a:solidFill>
          <a:latin typeface="+mn-lt"/>
          <a:ea typeface="+mn-ea"/>
          <a:cs typeface="+mn-cs"/>
        </a:defRPr>
      </a:lvl7pPr>
      <a:lvl8pPr marL="3199503" algn="l" defTabSz="914143" rtl="0" eaLnBrk="1" latinLnBrk="0" hangingPunct="1">
        <a:defRPr sz="1800" kern="1200">
          <a:solidFill>
            <a:schemeClr val="tx1"/>
          </a:solidFill>
          <a:latin typeface="+mn-lt"/>
          <a:ea typeface="+mn-ea"/>
          <a:cs typeface="+mn-cs"/>
        </a:defRPr>
      </a:lvl8pPr>
      <a:lvl9pPr marL="3656574" algn="l" defTabSz="91414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801" name="Text Box 9"/>
          <p:cNvSpPr txBox="1">
            <a:spLocks noChangeArrowheads="1"/>
          </p:cNvSpPr>
          <p:nvPr/>
        </p:nvSpPr>
        <p:spPr bwMode="auto">
          <a:xfrm>
            <a:off x="323850" y="6021388"/>
            <a:ext cx="1944688" cy="274637"/>
          </a:xfrm>
          <a:prstGeom prst="rect">
            <a:avLst/>
          </a:prstGeom>
          <a:noFill/>
          <a:ln w="9525">
            <a:noFill/>
            <a:miter lim="800000"/>
            <a:headEnd/>
            <a:tailEnd/>
          </a:ln>
          <a:effectLst/>
        </p:spPr>
        <p:txBody>
          <a:bodyPr lIns="0" tIns="0" rIns="0" bIns="0">
            <a:spAutoFit/>
          </a:bodyPr>
          <a:lstStyle/>
          <a:p>
            <a:pPr>
              <a:spcBef>
                <a:spcPct val="50000"/>
              </a:spcBef>
              <a:defRPr/>
            </a:pPr>
            <a:endParaRPr lang="fi-FI">
              <a:solidFill>
                <a:prstClr val="black"/>
              </a:solidFill>
              <a:latin typeface="Arial"/>
            </a:endParaRPr>
          </a:p>
        </p:txBody>
      </p:sp>
      <p:sp>
        <p:nvSpPr>
          <p:cNvPr id="5" name="Päivämäärän paikkamerkki 4"/>
          <p:cNvSpPr>
            <a:spLocks noGrp="1"/>
          </p:cNvSpPr>
          <p:nvPr>
            <p:ph type="dt" sz="half" idx="2"/>
          </p:nvPr>
        </p:nvSpPr>
        <p:spPr>
          <a:xfrm>
            <a:off x="6713538" y="6357938"/>
            <a:ext cx="810790" cy="365125"/>
          </a:xfrm>
          <a:prstGeom prst="rect">
            <a:avLst/>
          </a:prstGeom>
        </p:spPr>
        <p:txBody>
          <a:bodyPr vert="horz" lIns="91440" tIns="45720" rIns="91440" bIns="45720" rtlCol="0" anchor="ctr"/>
          <a:lstStyle>
            <a:lvl1pPr algn="l">
              <a:defRPr sz="1000" baseline="0" dirty="0">
                <a:solidFill>
                  <a:schemeClr val="tx1"/>
                </a:solidFill>
                <a:cs typeface="+mn-cs"/>
              </a:defRPr>
            </a:lvl1pPr>
          </a:lstStyle>
          <a:p>
            <a:pPr>
              <a:defRPr/>
            </a:pPr>
            <a:endParaRPr lang="fi-FI">
              <a:solidFill>
                <a:prstClr val="black"/>
              </a:solidFill>
              <a:latin typeface="Arial"/>
            </a:endParaRPr>
          </a:p>
        </p:txBody>
      </p:sp>
      <p:sp>
        <p:nvSpPr>
          <p:cNvPr id="6" name="Alatunnisteen paikkamerkki 5"/>
          <p:cNvSpPr>
            <a:spLocks noGrp="1"/>
          </p:cNvSpPr>
          <p:nvPr>
            <p:ph type="ftr" sz="quarter" idx="3"/>
          </p:nvPr>
        </p:nvSpPr>
        <p:spPr>
          <a:xfrm>
            <a:off x="284163" y="6357938"/>
            <a:ext cx="6357937"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r>
              <a:rPr lang="fi-FI">
                <a:solidFill>
                  <a:prstClr val="black"/>
                </a:solidFill>
                <a:latin typeface="Arial"/>
              </a:rPr>
              <a:t>UUD ELY, Vesa Lipponen</a:t>
            </a:r>
            <a:endParaRPr lang="fi-FI" dirty="0">
              <a:solidFill>
                <a:prstClr val="black"/>
              </a:solidFill>
              <a:latin typeface="Arial"/>
            </a:endParaRPr>
          </a:p>
        </p:txBody>
      </p:sp>
      <p:sp>
        <p:nvSpPr>
          <p:cNvPr id="7" name="Dian numeron paikkamerkki 6"/>
          <p:cNvSpPr>
            <a:spLocks noGrp="1"/>
          </p:cNvSpPr>
          <p:nvPr>
            <p:ph type="sldNum" sz="quarter" idx="4"/>
          </p:nvPr>
        </p:nvSpPr>
        <p:spPr>
          <a:xfrm>
            <a:off x="7740352" y="6381328"/>
            <a:ext cx="400050"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solidFill>
                  <a:prstClr val="black"/>
                </a:solidFill>
                <a:latin typeface="Arial"/>
              </a:rPr>
              <a:pPr>
                <a:defRPr/>
              </a:pPr>
              <a:t>‹#›</a:t>
            </a:fld>
            <a:endParaRPr lang="fi-FI" dirty="0">
              <a:solidFill>
                <a:prstClr val="black"/>
              </a:solidFill>
              <a:latin typeface="Arial"/>
            </a:endParaRPr>
          </a:p>
        </p:txBody>
      </p:sp>
      <p:pic>
        <p:nvPicPr>
          <p:cNvPr id="8" name="Kuva 7" descr="ELY_LB01_FiSvEn_3L_B3___RGB_tresprak.jpg"/>
          <p:cNvPicPr>
            <a:picLocks noChangeAspect="1"/>
          </p:cNvPicPr>
          <p:nvPr/>
        </p:nvPicPr>
        <p:blipFill>
          <a:blip r:embed="rId24" cstate="print"/>
          <a:stretch>
            <a:fillRect/>
          </a:stretch>
        </p:blipFill>
        <p:spPr>
          <a:xfrm>
            <a:off x="179512" y="116632"/>
            <a:ext cx="4055487" cy="864096"/>
          </a:xfrm>
          <a:prstGeom prst="rect">
            <a:avLst/>
          </a:prstGeom>
        </p:spPr>
      </p:pic>
    </p:spTree>
    <p:extLst>
      <p:ext uri="{BB962C8B-B14F-4D97-AF65-F5344CB8AC3E}">
        <p14:creationId xmlns="" xmlns:p14="http://schemas.microsoft.com/office/powerpoint/2010/main" val="3440264219"/>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Lst>
  <p:timing>
    <p:tnLst>
      <p:par>
        <p:cTn id="1" dur="indefinite" restart="never" nodeType="tmRoot"/>
      </p:par>
    </p:tnLst>
  </p:timing>
  <p:hf sldNum="0" hd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Verdana" pitchFamily="34" charset="0"/>
        </a:defRPr>
      </a:lvl6pPr>
      <a:lvl7pPr marL="914400" algn="l" rtl="0" eaLnBrk="1" fontAlgn="base" hangingPunct="1">
        <a:spcBef>
          <a:spcPct val="0"/>
        </a:spcBef>
        <a:spcAft>
          <a:spcPct val="0"/>
        </a:spcAft>
        <a:defRPr sz="4000">
          <a:solidFill>
            <a:schemeClr val="tx2"/>
          </a:solidFill>
          <a:latin typeface="Verdana" pitchFamily="34" charset="0"/>
        </a:defRPr>
      </a:lvl7pPr>
      <a:lvl8pPr marL="1371600" algn="l" rtl="0" eaLnBrk="1" fontAlgn="base" hangingPunct="1">
        <a:spcBef>
          <a:spcPct val="0"/>
        </a:spcBef>
        <a:spcAft>
          <a:spcPct val="0"/>
        </a:spcAft>
        <a:defRPr sz="4000">
          <a:solidFill>
            <a:schemeClr val="tx2"/>
          </a:solidFill>
          <a:latin typeface="Verdana" pitchFamily="34" charset="0"/>
        </a:defRPr>
      </a:lvl8pPr>
      <a:lvl9pPr marL="1828800" algn="l" rtl="0" eaLnBrk="1" fontAlgn="base" hangingPunct="1">
        <a:spcBef>
          <a:spcPct val="0"/>
        </a:spcBef>
        <a:spcAft>
          <a:spcPct val="0"/>
        </a:spcAft>
        <a:defRPr sz="4000">
          <a:solidFill>
            <a:schemeClr val="tx2"/>
          </a:solidFill>
          <a:latin typeface="Verdana" pitchFamily="34" charset="0"/>
        </a:defRPr>
      </a:lvl9pPr>
    </p:titleStyle>
    <p:bodyStyle>
      <a:lvl1pPr marL="342900" indent="-342900" algn="l" rtl="0" eaLnBrk="1" fontAlgn="base" hangingPunct="1">
        <a:spcBef>
          <a:spcPct val="20000"/>
        </a:spcBef>
        <a:spcAft>
          <a:spcPct val="0"/>
        </a:spcAft>
        <a:buClr>
          <a:schemeClr val="tx2"/>
        </a:buClr>
        <a:buSzPct val="150000"/>
        <a:buFont typeface="Wingdings" pitchFamily="2" charset="2"/>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lr>
          <a:schemeClr val="accent2"/>
        </a:buClr>
        <a:buSzPct val="150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801" name="Text Box 9"/>
          <p:cNvSpPr txBox="1">
            <a:spLocks noChangeArrowheads="1"/>
          </p:cNvSpPr>
          <p:nvPr/>
        </p:nvSpPr>
        <p:spPr bwMode="auto">
          <a:xfrm>
            <a:off x="323851" y="6021389"/>
            <a:ext cx="1944688" cy="276999"/>
          </a:xfrm>
          <a:prstGeom prst="rect">
            <a:avLst/>
          </a:prstGeom>
          <a:noFill/>
          <a:ln w="9525">
            <a:noFill/>
            <a:miter lim="800000"/>
            <a:headEnd/>
            <a:tailEnd/>
          </a:ln>
          <a:effectLst/>
        </p:spPr>
        <p:txBody>
          <a:bodyPr lIns="0" tIns="0" rIns="0" bIns="0">
            <a:spAutoFit/>
          </a:bodyPr>
          <a:lstStyle/>
          <a:p>
            <a:pPr>
              <a:spcBef>
                <a:spcPct val="50000"/>
              </a:spcBef>
              <a:defRPr/>
            </a:pPr>
            <a:endParaRPr lang="fi-FI">
              <a:solidFill>
                <a:prstClr val="black"/>
              </a:solidFill>
              <a:latin typeface="Arial"/>
            </a:endParaRPr>
          </a:p>
        </p:txBody>
      </p:sp>
      <p:sp>
        <p:nvSpPr>
          <p:cNvPr id="5" name="Päivämäärän paikkamerkki 4"/>
          <p:cNvSpPr>
            <a:spLocks noGrp="1"/>
          </p:cNvSpPr>
          <p:nvPr>
            <p:ph type="dt" sz="half" idx="2"/>
          </p:nvPr>
        </p:nvSpPr>
        <p:spPr>
          <a:xfrm>
            <a:off x="6713538" y="6357939"/>
            <a:ext cx="810791" cy="365125"/>
          </a:xfrm>
          <a:prstGeom prst="rect">
            <a:avLst/>
          </a:prstGeom>
        </p:spPr>
        <p:txBody>
          <a:bodyPr vert="horz" lIns="91440" tIns="45720" rIns="91440" bIns="45720" rtlCol="0" anchor="ctr"/>
          <a:lstStyle>
            <a:lvl1pPr algn="l">
              <a:defRPr sz="1000" baseline="0" dirty="0">
                <a:solidFill>
                  <a:schemeClr val="tx1"/>
                </a:solidFill>
                <a:cs typeface="+mn-cs"/>
              </a:defRPr>
            </a:lvl1pPr>
          </a:lstStyle>
          <a:p>
            <a:pPr>
              <a:defRPr/>
            </a:pPr>
            <a:fld id="{376C01DB-020D-41A1-AB12-9B021A8F534D}" type="datetime1">
              <a:rPr lang="fi-FI" smtClean="0">
                <a:solidFill>
                  <a:prstClr val="black"/>
                </a:solidFill>
                <a:latin typeface="Arial"/>
              </a:rPr>
              <a:pPr>
                <a:defRPr/>
              </a:pPr>
              <a:t>28.9.2015</a:t>
            </a:fld>
            <a:endParaRPr lang="fi-FI">
              <a:solidFill>
                <a:prstClr val="black"/>
              </a:solidFill>
              <a:latin typeface="Arial"/>
            </a:endParaRPr>
          </a:p>
        </p:txBody>
      </p:sp>
      <p:sp>
        <p:nvSpPr>
          <p:cNvPr id="6" name="Alatunnisteen paikkamerkki 5"/>
          <p:cNvSpPr>
            <a:spLocks noGrp="1"/>
          </p:cNvSpPr>
          <p:nvPr>
            <p:ph type="ftr" sz="quarter" idx="3"/>
          </p:nvPr>
        </p:nvSpPr>
        <p:spPr>
          <a:xfrm>
            <a:off x="284165" y="6357939"/>
            <a:ext cx="6357937"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solidFill>
                <a:prstClr val="black"/>
              </a:solidFill>
              <a:latin typeface="Arial"/>
            </a:endParaRPr>
          </a:p>
        </p:txBody>
      </p:sp>
      <p:sp>
        <p:nvSpPr>
          <p:cNvPr id="7" name="Dian numeron paikkamerkki 6"/>
          <p:cNvSpPr>
            <a:spLocks noGrp="1"/>
          </p:cNvSpPr>
          <p:nvPr>
            <p:ph type="sldNum" sz="quarter" idx="4"/>
          </p:nvPr>
        </p:nvSpPr>
        <p:spPr>
          <a:xfrm>
            <a:off x="7740352" y="6381329"/>
            <a:ext cx="400051"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solidFill>
                  <a:prstClr val="black"/>
                </a:solidFill>
                <a:latin typeface="Arial"/>
              </a:rPr>
              <a:pPr>
                <a:defRPr/>
              </a:pPr>
              <a:t>‹#›</a:t>
            </a:fld>
            <a:endParaRPr lang="fi-FI" dirty="0">
              <a:solidFill>
                <a:prstClr val="black"/>
              </a:solidFill>
              <a:latin typeface="Arial"/>
            </a:endParaRPr>
          </a:p>
        </p:txBody>
      </p:sp>
      <p:pic>
        <p:nvPicPr>
          <p:cNvPr id="8" name="Kuva 7" descr="ELY_LB01_FiSvEn_3L_B3___RGB_tresprak.jpg"/>
          <p:cNvPicPr>
            <a:picLocks noChangeAspect="1"/>
          </p:cNvPicPr>
          <p:nvPr/>
        </p:nvPicPr>
        <p:blipFill>
          <a:blip r:embed="rId24" cstate="print"/>
          <a:stretch>
            <a:fillRect/>
          </a:stretch>
        </p:blipFill>
        <p:spPr>
          <a:xfrm>
            <a:off x="179514" y="116632"/>
            <a:ext cx="4055487" cy="864096"/>
          </a:xfrm>
          <a:prstGeom prst="rect">
            <a:avLst/>
          </a:prstGeom>
        </p:spPr>
      </p:pic>
    </p:spTree>
    <p:extLst>
      <p:ext uri="{BB962C8B-B14F-4D97-AF65-F5344CB8AC3E}">
        <p14:creationId xmlns="" xmlns:p14="http://schemas.microsoft.com/office/powerpoint/2010/main" val="189652773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Lst>
  <p:timing>
    <p:tnLst>
      <p:par>
        <p:cTn id="1" dur="indefinite" restart="never" nodeType="tmRoot"/>
      </p:par>
    </p:tnLst>
  </p:timing>
  <p:hf hdr="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Verdana" pitchFamily="34" charset="0"/>
        </a:defRPr>
      </a:lvl6pPr>
      <a:lvl7pPr marL="914400" algn="l" rtl="0" eaLnBrk="1" fontAlgn="base" hangingPunct="1">
        <a:spcBef>
          <a:spcPct val="0"/>
        </a:spcBef>
        <a:spcAft>
          <a:spcPct val="0"/>
        </a:spcAft>
        <a:defRPr sz="4000">
          <a:solidFill>
            <a:schemeClr val="tx2"/>
          </a:solidFill>
          <a:latin typeface="Verdana" pitchFamily="34" charset="0"/>
        </a:defRPr>
      </a:lvl7pPr>
      <a:lvl8pPr marL="1371600" algn="l" rtl="0" eaLnBrk="1" fontAlgn="base" hangingPunct="1">
        <a:spcBef>
          <a:spcPct val="0"/>
        </a:spcBef>
        <a:spcAft>
          <a:spcPct val="0"/>
        </a:spcAft>
        <a:defRPr sz="4000">
          <a:solidFill>
            <a:schemeClr val="tx2"/>
          </a:solidFill>
          <a:latin typeface="Verdana" pitchFamily="34" charset="0"/>
        </a:defRPr>
      </a:lvl8pPr>
      <a:lvl9pPr marL="1828800" algn="l" rtl="0" eaLnBrk="1" fontAlgn="base" hangingPunct="1">
        <a:spcBef>
          <a:spcPct val="0"/>
        </a:spcBef>
        <a:spcAft>
          <a:spcPct val="0"/>
        </a:spcAft>
        <a:defRPr sz="4000">
          <a:solidFill>
            <a:schemeClr val="tx2"/>
          </a:solidFill>
          <a:latin typeface="Verdana" pitchFamily="34" charset="0"/>
        </a:defRPr>
      </a:lvl9pPr>
    </p:titleStyle>
    <p:bodyStyle>
      <a:lvl1pPr marL="342900" indent="-342900" algn="l" rtl="0" eaLnBrk="1" fontAlgn="base" hangingPunct="1">
        <a:spcBef>
          <a:spcPct val="20000"/>
        </a:spcBef>
        <a:spcAft>
          <a:spcPct val="0"/>
        </a:spcAft>
        <a:buClr>
          <a:schemeClr val="tx2"/>
        </a:buClr>
        <a:buSzPct val="150000"/>
        <a:buFont typeface="Wingdings" pitchFamily="2" charset="2"/>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lr>
          <a:schemeClr val="accent2"/>
        </a:buClr>
        <a:buSzPct val="150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3.bin"/><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40.xml"/><Relationship Id="rId1" Type="http://schemas.openxmlformats.org/officeDocument/2006/relationships/vmlDrawing" Target="../drawings/vmlDrawing3.v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4.bin"/><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40.xml"/><Relationship Id="rId1" Type="http://schemas.openxmlformats.org/officeDocument/2006/relationships/vmlDrawing" Target="../drawings/vmlDrawing4.v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vmlDrawing" Target="../drawings/vmlDrawing7.vml"/><Relationship Id="rId5" Type="http://schemas.openxmlformats.org/officeDocument/2006/relationships/oleObject" Target="../embeddings/oleObject7.bin"/><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0"/>
          <p:cNvSpPr>
            <a:spLocks noGrp="1"/>
          </p:cNvSpPr>
          <p:nvPr>
            <p:ph type="title"/>
          </p:nvPr>
        </p:nvSpPr>
        <p:spPr/>
        <p:txBody>
          <a:bodyPr/>
          <a:lstStyle/>
          <a:p>
            <a:endParaRPr lang="fi-FI"/>
          </a:p>
        </p:txBody>
      </p:sp>
      <p:sp>
        <p:nvSpPr>
          <p:cNvPr id="12" name="Tekstin paikkamerkki 11"/>
          <p:cNvSpPr>
            <a:spLocks noGrp="1"/>
          </p:cNvSpPr>
          <p:nvPr>
            <p:ph type="body" sz="quarter" idx="10"/>
          </p:nvPr>
        </p:nvSpPr>
        <p:spPr/>
        <p:txBody>
          <a:bodyPr/>
          <a:lstStyle/>
          <a:p>
            <a:endParaRPr lang="fi-FI"/>
          </a:p>
        </p:txBody>
      </p:sp>
      <p:sp>
        <p:nvSpPr>
          <p:cNvPr id="4" name="Päivämäärän paikkamerkki 3"/>
          <p:cNvSpPr>
            <a:spLocks noGrp="1"/>
          </p:cNvSpPr>
          <p:nvPr>
            <p:ph type="dt" sz="half" idx="13"/>
          </p:nvPr>
        </p:nvSpPr>
        <p:spPr/>
        <p:txBody>
          <a:bodyPr/>
          <a:lstStyle/>
          <a:p>
            <a:fld id="{95B96160-477E-4C56-93A9-AFEB34CADFEE}" type="datetime1">
              <a:rPr lang="fi-FI" smtClean="0"/>
              <a:pPr/>
              <a:t>28.9.2015</a:t>
            </a:fld>
            <a:endParaRPr lang="fi-FI" dirty="0"/>
          </a:p>
        </p:txBody>
      </p:sp>
      <p:sp>
        <p:nvSpPr>
          <p:cNvPr id="5" name="Alatunnisteen paikkamerkki 4"/>
          <p:cNvSpPr>
            <a:spLocks noGrp="1"/>
          </p:cNvSpPr>
          <p:nvPr>
            <p:ph type="ftr" sz="quarter" idx="14"/>
          </p:nvPr>
        </p:nvSpPr>
        <p:spPr/>
        <p:txBody>
          <a:bodyPr/>
          <a:lstStyle/>
          <a:p>
            <a:endParaRPr lang="fi-FI" dirty="0"/>
          </a:p>
        </p:txBody>
      </p:sp>
      <p:pic>
        <p:nvPicPr>
          <p:cNvPr id="2050" name="Picture 2" descr="E:\LNG YVA Porvoo kuvat\LNG YVA Porvoo 067u.jpg"/>
          <p:cNvPicPr>
            <a:picLocks noChangeAspect="1" noChangeArrowheads="1"/>
          </p:cNvPicPr>
          <p:nvPr/>
        </p:nvPicPr>
        <p:blipFill>
          <a:blip r:embed="rId2" cstate="print"/>
          <a:srcRect/>
          <a:stretch>
            <a:fillRect/>
          </a:stretch>
        </p:blipFill>
        <p:spPr bwMode="auto">
          <a:xfrm>
            <a:off x="0" y="908720"/>
            <a:ext cx="9144000" cy="6096000"/>
          </a:xfrm>
          <a:prstGeom prst="rect">
            <a:avLst/>
          </a:prstGeom>
          <a:noFill/>
        </p:spPr>
      </p:pic>
      <p:sp>
        <p:nvSpPr>
          <p:cNvPr id="7" name="Rectangle 8"/>
          <p:cNvSpPr/>
          <p:nvPr/>
        </p:nvSpPr>
        <p:spPr>
          <a:xfrm>
            <a:off x="0" y="3212976"/>
            <a:ext cx="9144000" cy="1440160"/>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8"/>
          <p:cNvSpPr txBox="1">
            <a:spLocks/>
          </p:cNvSpPr>
          <p:nvPr/>
        </p:nvSpPr>
        <p:spPr>
          <a:xfrm>
            <a:off x="0" y="3356992"/>
            <a:ext cx="9144000" cy="720080"/>
          </a:xfrm>
          <a:prstGeom prst="rect">
            <a:avLst/>
          </a:prstGeom>
        </p:spPr>
        <p:txBody>
          <a:bodyPr/>
          <a:lstStyle>
            <a:lvl1pPr algn="ctr" rtl="0" eaLnBrk="1" fontAlgn="base" hangingPunct="1">
              <a:spcBef>
                <a:spcPct val="0"/>
              </a:spcBef>
              <a:spcAft>
                <a:spcPct val="0"/>
              </a:spcAft>
              <a:defRPr sz="3600" baseline="0">
                <a:solidFill>
                  <a:schemeClr val="bg1"/>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Verdana" pitchFamily="34" charset="0"/>
              </a:defRPr>
            </a:lvl6pPr>
            <a:lvl7pPr marL="914400" algn="l" rtl="0" eaLnBrk="1" fontAlgn="base" hangingPunct="1">
              <a:spcBef>
                <a:spcPct val="0"/>
              </a:spcBef>
              <a:spcAft>
                <a:spcPct val="0"/>
              </a:spcAft>
              <a:defRPr sz="4000">
                <a:solidFill>
                  <a:schemeClr val="tx2"/>
                </a:solidFill>
                <a:latin typeface="Verdana" pitchFamily="34" charset="0"/>
              </a:defRPr>
            </a:lvl7pPr>
            <a:lvl8pPr marL="1371600" algn="l" rtl="0" eaLnBrk="1" fontAlgn="base" hangingPunct="1">
              <a:spcBef>
                <a:spcPct val="0"/>
              </a:spcBef>
              <a:spcAft>
                <a:spcPct val="0"/>
              </a:spcAft>
              <a:defRPr sz="4000">
                <a:solidFill>
                  <a:schemeClr val="tx2"/>
                </a:solidFill>
                <a:latin typeface="Verdana" pitchFamily="34" charset="0"/>
              </a:defRPr>
            </a:lvl8pPr>
            <a:lvl9pPr marL="1828800" algn="l" rtl="0" eaLnBrk="1" fontAlgn="base" hangingPunct="1">
              <a:spcBef>
                <a:spcPct val="0"/>
              </a:spcBef>
              <a:spcAft>
                <a:spcPct val="0"/>
              </a:spcAft>
              <a:defRPr sz="4000">
                <a:solidFill>
                  <a:schemeClr val="tx2"/>
                </a:solidFill>
                <a:latin typeface="Verdana" pitchFamily="34" charset="0"/>
              </a:defRPr>
            </a:lvl9pPr>
          </a:lstStyle>
          <a:p>
            <a:r>
              <a:rPr lang="fi-FI" dirty="0" smtClean="0">
                <a:solidFill>
                  <a:schemeClr val="accent1"/>
                </a:solidFill>
              </a:rPr>
              <a:t>Iskukykyinen ELY 2 –ohjelma</a:t>
            </a:r>
          </a:p>
          <a:p>
            <a:r>
              <a:rPr lang="fi-FI" dirty="0" smtClean="0">
                <a:solidFill>
                  <a:schemeClr val="accent1"/>
                </a:solidFill>
              </a:rPr>
              <a:t>Kokonaisuus ja rahoituksen kohdentuminen</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uorakulmio 30"/>
          <p:cNvSpPr/>
          <p:nvPr/>
        </p:nvSpPr>
        <p:spPr>
          <a:xfrm>
            <a:off x="909627" y="1143133"/>
            <a:ext cx="6768752" cy="46621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endParaRPr lang="fi-FI" sz="2400" b="1" dirty="0" smtClean="0">
              <a:solidFill>
                <a:srgbClr val="FFFFFF"/>
              </a:solidFill>
            </a:endParaRPr>
          </a:p>
          <a:p>
            <a:pPr fontAlgn="auto">
              <a:spcBef>
                <a:spcPts val="0"/>
              </a:spcBef>
              <a:spcAft>
                <a:spcPts val="0"/>
              </a:spcAft>
            </a:pPr>
            <a:r>
              <a:rPr lang="fi-FI" sz="2400" b="1" dirty="0" smtClean="0">
                <a:solidFill>
                  <a:srgbClr val="FFFFFF"/>
                </a:solidFill>
              </a:rPr>
              <a:t>Asiakaspalvelun tehostaminen</a:t>
            </a:r>
          </a:p>
          <a:p>
            <a:pPr algn="ctr" fontAlgn="auto">
              <a:spcBef>
                <a:spcPts val="0"/>
              </a:spcBef>
              <a:spcAft>
                <a:spcPts val="0"/>
              </a:spcAft>
            </a:pPr>
            <a:endParaRPr lang="fi-FI" sz="2400" b="1" dirty="0" smtClean="0">
              <a:solidFill>
                <a:srgbClr val="FFFFFF"/>
              </a:solidFill>
            </a:endParaRPr>
          </a:p>
          <a:p>
            <a:pPr algn="ctr" fontAlgn="auto">
              <a:spcBef>
                <a:spcPts val="0"/>
              </a:spcBef>
              <a:spcAft>
                <a:spcPts val="0"/>
              </a:spcAft>
            </a:pPr>
            <a:endParaRPr lang="fi-FI" sz="2400" b="1" dirty="0">
              <a:solidFill>
                <a:srgbClr val="FFFFFF"/>
              </a:solidFill>
            </a:endParaRPr>
          </a:p>
          <a:p>
            <a:pPr algn="ctr" fontAlgn="auto">
              <a:spcBef>
                <a:spcPts val="0"/>
              </a:spcBef>
              <a:spcAft>
                <a:spcPts val="0"/>
              </a:spcAft>
            </a:pPr>
            <a:endParaRPr lang="fi-FI" sz="2400" b="1" dirty="0">
              <a:solidFill>
                <a:srgbClr val="FFFFFF"/>
              </a:solidFill>
            </a:endParaRPr>
          </a:p>
          <a:p>
            <a:pPr algn="ctr" fontAlgn="auto">
              <a:spcBef>
                <a:spcPts val="0"/>
              </a:spcBef>
              <a:spcAft>
                <a:spcPts val="0"/>
              </a:spcAft>
            </a:pPr>
            <a:endParaRPr lang="fi-FI" sz="2400" b="1" dirty="0">
              <a:solidFill>
                <a:srgbClr val="FFFFFF"/>
              </a:solidFill>
            </a:endParaRPr>
          </a:p>
          <a:p>
            <a:pPr algn="ctr" fontAlgn="auto">
              <a:spcBef>
                <a:spcPts val="0"/>
              </a:spcBef>
              <a:spcAft>
                <a:spcPts val="0"/>
              </a:spcAft>
            </a:pPr>
            <a:endParaRPr lang="fi-FI" sz="2400" b="1" dirty="0">
              <a:solidFill>
                <a:srgbClr val="FFFFFF"/>
              </a:solidFill>
            </a:endParaRPr>
          </a:p>
          <a:p>
            <a:pPr algn="ctr" fontAlgn="auto">
              <a:spcBef>
                <a:spcPts val="0"/>
              </a:spcBef>
              <a:spcAft>
                <a:spcPts val="0"/>
              </a:spcAft>
            </a:pPr>
            <a:endParaRPr lang="fi-FI" sz="2400" b="1" dirty="0">
              <a:solidFill>
                <a:srgbClr val="FFFFFF"/>
              </a:solidFill>
            </a:endParaRPr>
          </a:p>
          <a:p>
            <a:pPr algn="ctr" fontAlgn="auto">
              <a:spcBef>
                <a:spcPts val="0"/>
              </a:spcBef>
              <a:spcAft>
                <a:spcPts val="0"/>
              </a:spcAft>
            </a:pPr>
            <a:endParaRPr lang="fi-FI" sz="2400" b="1" dirty="0">
              <a:solidFill>
                <a:srgbClr val="FFFFFF"/>
              </a:solidFill>
            </a:endParaRPr>
          </a:p>
          <a:p>
            <a:pPr algn="ctr" fontAlgn="auto">
              <a:spcBef>
                <a:spcPts val="0"/>
              </a:spcBef>
              <a:spcAft>
                <a:spcPts val="0"/>
              </a:spcAft>
            </a:pPr>
            <a:endParaRPr lang="fi-FI" sz="2400" b="1" dirty="0">
              <a:solidFill>
                <a:srgbClr val="FFFFFF"/>
              </a:solidFill>
            </a:endParaRPr>
          </a:p>
          <a:p>
            <a:pPr algn="ctr" fontAlgn="auto">
              <a:spcBef>
                <a:spcPts val="0"/>
              </a:spcBef>
              <a:spcAft>
                <a:spcPts val="0"/>
              </a:spcAft>
            </a:pPr>
            <a:endParaRPr lang="fi-FI" sz="2400" b="1" dirty="0">
              <a:solidFill>
                <a:srgbClr val="FFFFFF"/>
              </a:solidFill>
            </a:endParaRPr>
          </a:p>
          <a:p>
            <a:pPr algn="ctr" fontAlgn="auto">
              <a:spcBef>
                <a:spcPts val="0"/>
              </a:spcBef>
              <a:spcAft>
                <a:spcPts val="0"/>
              </a:spcAft>
            </a:pPr>
            <a:endParaRPr lang="fi-FI" sz="2400" b="1" dirty="0">
              <a:solidFill>
                <a:srgbClr val="FFFFFF"/>
              </a:solidFill>
            </a:endParaRPr>
          </a:p>
          <a:p>
            <a:pPr algn="ctr" fontAlgn="auto">
              <a:spcBef>
                <a:spcPts val="0"/>
              </a:spcBef>
              <a:spcAft>
                <a:spcPts val="0"/>
              </a:spcAft>
            </a:pPr>
            <a:endParaRPr lang="fi-FI" sz="2400" dirty="0">
              <a:solidFill>
                <a:srgbClr val="FFFFFF"/>
              </a:solidFill>
            </a:endParaRPr>
          </a:p>
        </p:txBody>
      </p:sp>
      <p:sp>
        <p:nvSpPr>
          <p:cNvPr id="45" name="Suorakulmainen kolmio 44"/>
          <p:cNvSpPr/>
          <p:nvPr/>
        </p:nvSpPr>
        <p:spPr>
          <a:xfrm rot="16200000">
            <a:off x="1434954" y="796009"/>
            <a:ext cx="4571731" cy="544677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a:solidFill>
                <a:srgbClr val="FFFFFF"/>
              </a:solidFill>
            </a:endParaRPr>
          </a:p>
        </p:txBody>
      </p:sp>
      <p:sp>
        <p:nvSpPr>
          <p:cNvPr id="25" name="Pyöristetty suorakulmio 24"/>
          <p:cNvSpPr/>
          <p:nvPr/>
        </p:nvSpPr>
        <p:spPr>
          <a:xfrm>
            <a:off x="6334885" y="1143134"/>
            <a:ext cx="1944216" cy="4671325"/>
          </a:xfrm>
          <a:prstGeom prst="roundRect">
            <a:avLst>
              <a:gd name="adj" fmla="val 14242"/>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fontAlgn="auto">
              <a:spcBef>
                <a:spcPts val="0"/>
              </a:spcBef>
              <a:spcAft>
                <a:spcPts val="0"/>
              </a:spcAft>
            </a:pPr>
            <a:endParaRPr lang="fi-FI" b="1" dirty="0" smtClean="0">
              <a:solidFill>
                <a:srgbClr val="FFFFFF"/>
              </a:solidFill>
            </a:endParaRPr>
          </a:p>
          <a:p>
            <a:pPr algn="ctr" fontAlgn="auto">
              <a:spcBef>
                <a:spcPts val="0"/>
              </a:spcBef>
              <a:spcAft>
                <a:spcPts val="0"/>
              </a:spcAft>
            </a:pPr>
            <a:endParaRPr lang="fi-FI" b="1" dirty="0" smtClean="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p:txBody>
      </p:sp>
      <p:graphicFrame>
        <p:nvGraphicFramePr>
          <p:cNvPr id="22" name="Object 21" hidden="1"/>
          <p:cNvGraphicFramePr>
            <a:graphicFrameLocks noChangeAspect="1"/>
          </p:cNvGraphicFramePr>
          <p:nvPr>
            <p:extLst/>
          </p:nvPr>
        </p:nvGraphicFramePr>
        <p:xfrm>
          <a:off x="1590" y="265238"/>
          <a:ext cx="1587" cy="1465"/>
        </p:xfrm>
        <a:graphic>
          <a:graphicData uri="http://schemas.openxmlformats.org/presentationml/2006/ole">
            <p:oleObj spid="_x0000_s5140" name="think-cell Slide" r:id="rId4" imgW="360" imgH="360" progId="">
              <p:embed/>
            </p:oleObj>
          </a:graphicData>
        </a:graphic>
      </p:graphicFrame>
      <p:cxnSp>
        <p:nvCxnSpPr>
          <p:cNvPr id="24" name="Straight Connector 23"/>
          <p:cNvCxnSpPr/>
          <p:nvPr/>
        </p:nvCxnSpPr>
        <p:spPr>
          <a:xfrm>
            <a:off x="971600" y="6021288"/>
            <a:ext cx="7197547" cy="1839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71600" y="5877272"/>
            <a:ext cx="0" cy="299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779912"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71600" y="6021288"/>
            <a:ext cx="936104" cy="276999"/>
          </a:xfrm>
          <a:prstGeom prst="rect">
            <a:avLst/>
          </a:prstGeom>
          <a:noFill/>
        </p:spPr>
        <p:txBody>
          <a:bodyPr wrap="square" rtlCol="0">
            <a:spAutoFit/>
          </a:bodyPr>
          <a:lstStyle/>
          <a:p>
            <a:pPr fontAlgn="auto">
              <a:spcBef>
                <a:spcPts val="0"/>
              </a:spcBef>
              <a:spcAft>
                <a:spcPts val="0"/>
              </a:spcAft>
            </a:pPr>
            <a:r>
              <a:rPr lang="fi-FI" sz="1200" b="1" dirty="0" smtClean="0">
                <a:solidFill>
                  <a:srgbClr val="003883"/>
                </a:solidFill>
                <a:latin typeface="Arial"/>
                <a:cs typeface="+mn-cs"/>
              </a:rPr>
              <a:t>6/2015</a:t>
            </a:r>
            <a:endParaRPr lang="en-US" sz="1200" b="1" dirty="0">
              <a:solidFill>
                <a:srgbClr val="003883"/>
              </a:solidFill>
              <a:latin typeface="Arial"/>
              <a:cs typeface="+mn-cs"/>
            </a:endParaRPr>
          </a:p>
        </p:txBody>
      </p:sp>
      <p:sp>
        <p:nvSpPr>
          <p:cNvPr id="65" name="TextBox 64"/>
          <p:cNvSpPr txBox="1"/>
          <p:nvPr/>
        </p:nvSpPr>
        <p:spPr>
          <a:xfrm>
            <a:off x="3131840"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smtClean="0">
                <a:solidFill>
                  <a:srgbClr val="003883"/>
                </a:solidFill>
                <a:latin typeface="Arial"/>
                <a:cs typeface="+mn-cs"/>
              </a:rPr>
              <a:t>6/2016</a:t>
            </a:r>
            <a:endParaRPr lang="en-US" sz="1200" b="1" dirty="0">
              <a:solidFill>
                <a:srgbClr val="003883"/>
              </a:solidFill>
              <a:latin typeface="Arial"/>
              <a:cs typeface="+mn-cs"/>
            </a:endParaRPr>
          </a:p>
        </p:txBody>
      </p:sp>
      <p:cxnSp>
        <p:nvCxnSpPr>
          <p:cNvPr id="56" name="Straight Connector 60"/>
          <p:cNvCxnSpPr/>
          <p:nvPr/>
        </p:nvCxnSpPr>
        <p:spPr>
          <a:xfrm>
            <a:off x="2483768"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64"/>
          <p:cNvSpPr txBox="1"/>
          <p:nvPr/>
        </p:nvSpPr>
        <p:spPr>
          <a:xfrm>
            <a:off x="1835696"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smtClean="0">
                <a:solidFill>
                  <a:srgbClr val="003883"/>
                </a:solidFill>
                <a:latin typeface="Arial"/>
                <a:cs typeface="+mn-cs"/>
              </a:rPr>
              <a:t>1/2016</a:t>
            </a:r>
            <a:endParaRPr lang="en-US" sz="1200" b="1" dirty="0">
              <a:solidFill>
                <a:srgbClr val="003883"/>
              </a:solidFill>
              <a:latin typeface="Arial"/>
              <a:cs typeface="+mn-cs"/>
            </a:endParaRPr>
          </a:p>
        </p:txBody>
      </p:sp>
      <p:cxnSp>
        <p:nvCxnSpPr>
          <p:cNvPr id="58" name="Straight Connector 60"/>
          <p:cNvCxnSpPr/>
          <p:nvPr/>
        </p:nvCxnSpPr>
        <p:spPr>
          <a:xfrm>
            <a:off x="5076056"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64"/>
          <p:cNvSpPr txBox="1"/>
          <p:nvPr/>
        </p:nvSpPr>
        <p:spPr>
          <a:xfrm>
            <a:off x="4355976"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smtClean="0">
                <a:solidFill>
                  <a:srgbClr val="003883"/>
                </a:solidFill>
                <a:latin typeface="Arial"/>
                <a:cs typeface="+mn-cs"/>
              </a:rPr>
              <a:t>1/2017</a:t>
            </a:r>
            <a:endParaRPr lang="en-US" sz="1200" b="1" dirty="0">
              <a:solidFill>
                <a:srgbClr val="003883"/>
              </a:solidFill>
              <a:latin typeface="Arial"/>
              <a:cs typeface="+mn-cs"/>
            </a:endParaRPr>
          </a:p>
        </p:txBody>
      </p:sp>
      <p:cxnSp>
        <p:nvCxnSpPr>
          <p:cNvPr id="26" name="Straight Connector 60"/>
          <p:cNvCxnSpPr/>
          <p:nvPr/>
        </p:nvCxnSpPr>
        <p:spPr>
          <a:xfrm>
            <a:off x="6444208"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64"/>
          <p:cNvSpPr txBox="1"/>
          <p:nvPr/>
        </p:nvSpPr>
        <p:spPr>
          <a:xfrm>
            <a:off x="5796136"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a:solidFill>
                  <a:srgbClr val="003883"/>
                </a:solidFill>
                <a:latin typeface="Arial"/>
                <a:cs typeface="+mn-cs"/>
              </a:rPr>
              <a:t>6</a:t>
            </a:r>
            <a:r>
              <a:rPr lang="fi-FI" sz="1200" b="1" dirty="0" smtClean="0">
                <a:solidFill>
                  <a:srgbClr val="003883"/>
                </a:solidFill>
                <a:latin typeface="Arial"/>
                <a:cs typeface="+mn-cs"/>
              </a:rPr>
              <a:t>/2017</a:t>
            </a:r>
            <a:endParaRPr lang="en-US" sz="1200" b="1" dirty="0">
              <a:solidFill>
                <a:srgbClr val="003883"/>
              </a:solidFill>
              <a:latin typeface="Arial"/>
              <a:cs typeface="+mn-cs"/>
            </a:endParaRPr>
          </a:p>
        </p:txBody>
      </p:sp>
      <p:sp>
        <p:nvSpPr>
          <p:cNvPr id="29" name="TextBox 64"/>
          <p:cNvSpPr txBox="1"/>
          <p:nvPr/>
        </p:nvSpPr>
        <p:spPr>
          <a:xfrm>
            <a:off x="7164288"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a:solidFill>
                  <a:srgbClr val="003883"/>
                </a:solidFill>
                <a:latin typeface="Arial"/>
                <a:cs typeface="+mn-cs"/>
              </a:rPr>
              <a:t>1/2018</a:t>
            </a:r>
            <a:endParaRPr lang="en-US" sz="1200" b="1" dirty="0">
              <a:solidFill>
                <a:srgbClr val="003883"/>
              </a:solidFill>
              <a:latin typeface="Arial"/>
              <a:cs typeface="+mn-cs"/>
            </a:endParaRPr>
          </a:p>
        </p:txBody>
      </p:sp>
      <p:cxnSp>
        <p:nvCxnSpPr>
          <p:cNvPr id="30" name="Straight Connector 60"/>
          <p:cNvCxnSpPr/>
          <p:nvPr/>
        </p:nvCxnSpPr>
        <p:spPr>
          <a:xfrm>
            <a:off x="7812360"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35" name="Viisikulmio 34"/>
          <p:cNvSpPr/>
          <p:nvPr/>
        </p:nvSpPr>
        <p:spPr>
          <a:xfrm>
            <a:off x="899592" y="4317113"/>
            <a:ext cx="5112568" cy="624055"/>
          </a:xfrm>
          <a:prstGeom prst="homePlate">
            <a:avLst/>
          </a:prstGeom>
          <a:solidFill>
            <a:srgbClr val="B3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b="1" dirty="0" smtClean="0">
                <a:solidFill>
                  <a:prstClr val="black"/>
                </a:solidFill>
              </a:rPr>
              <a:t>Asiakas- ja tapahtumatiedon hyödyntäminen</a:t>
            </a:r>
            <a:endParaRPr lang="fi-FI" b="1" dirty="0">
              <a:solidFill>
                <a:prstClr val="black"/>
              </a:solidFill>
            </a:endParaRPr>
          </a:p>
        </p:txBody>
      </p:sp>
      <p:sp>
        <p:nvSpPr>
          <p:cNvPr id="40" name="Viisikulmio 39"/>
          <p:cNvSpPr/>
          <p:nvPr/>
        </p:nvSpPr>
        <p:spPr>
          <a:xfrm>
            <a:off x="899592" y="3501008"/>
            <a:ext cx="6857382" cy="676267"/>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b="1" dirty="0" smtClean="0">
                <a:solidFill>
                  <a:prstClr val="black"/>
                </a:solidFill>
              </a:rPr>
              <a:t>Yhteisen </a:t>
            </a:r>
            <a:r>
              <a:rPr lang="fi-FI" b="1" dirty="0" err="1" smtClean="0">
                <a:solidFill>
                  <a:prstClr val="black"/>
                </a:solidFill>
              </a:rPr>
              <a:t>CRM:n</a:t>
            </a:r>
            <a:r>
              <a:rPr lang="fi-FI" b="1" dirty="0" smtClean="0">
                <a:solidFill>
                  <a:prstClr val="black"/>
                </a:solidFill>
              </a:rPr>
              <a:t> kehittäminen </a:t>
            </a:r>
            <a:endParaRPr lang="fi-FI" b="1" dirty="0">
              <a:solidFill>
                <a:prstClr val="black"/>
              </a:solidFill>
            </a:endParaRPr>
          </a:p>
        </p:txBody>
      </p:sp>
      <p:sp>
        <p:nvSpPr>
          <p:cNvPr id="48" name="Viisikulmio 47"/>
          <p:cNvSpPr/>
          <p:nvPr/>
        </p:nvSpPr>
        <p:spPr>
          <a:xfrm>
            <a:off x="909627" y="2689496"/>
            <a:ext cx="4166430" cy="667496"/>
          </a:xfrm>
          <a:prstGeom prst="homePlate">
            <a:avLst/>
          </a:prstGeom>
          <a:solidFill>
            <a:srgbClr val="B3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b="1" dirty="0" smtClean="0">
                <a:solidFill>
                  <a:prstClr val="black"/>
                </a:solidFill>
              </a:rPr>
              <a:t>ASPAT -jatkohanke</a:t>
            </a:r>
            <a:r>
              <a:rPr lang="fi-FI" b="1" dirty="0" smtClean="0">
                <a:solidFill>
                  <a:srgbClr val="FFFFFF"/>
                </a:solidFill>
              </a:rPr>
              <a:t> </a:t>
            </a:r>
            <a:endParaRPr lang="fi-FI" b="1" dirty="0">
              <a:solidFill>
                <a:srgbClr val="FFFFFF"/>
              </a:solidFill>
            </a:endParaRPr>
          </a:p>
        </p:txBody>
      </p:sp>
      <p:sp>
        <p:nvSpPr>
          <p:cNvPr id="2" name="Suorakulmio 1"/>
          <p:cNvSpPr/>
          <p:nvPr/>
        </p:nvSpPr>
        <p:spPr>
          <a:xfrm>
            <a:off x="179512" y="188640"/>
            <a:ext cx="4041933"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a:solidFill>
                <a:srgbClr val="FFFFFF"/>
              </a:solidFill>
            </a:endParaRPr>
          </a:p>
        </p:txBody>
      </p:sp>
      <p:sp>
        <p:nvSpPr>
          <p:cNvPr id="23" name="Viisikulmio 22"/>
          <p:cNvSpPr/>
          <p:nvPr/>
        </p:nvSpPr>
        <p:spPr>
          <a:xfrm>
            <a:off x="1259632" y="5051857"/>
            <a:ext cx="3456384" cy="624055"/>
          </a:xfrm>
          <a:prstGeom prst="homePlate">
            <a:avLst/>
          </a:prstGeom>
          <a:solidFill>
            <a:srgbClr val="B3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b="1" dirty="0" err="1" smtClean="0">
                <a:solidFill>
                  <a:prstClr val="black"/>
                </a:solidFill>
              </a:rPr>
              <a:t>Yritysasiakkuuksien</a:t>
            </a:r>
            <a:r>
              <a:rPr lang="fi-FI" b="1" dirty="0" smtClean="0">
                <a:solidFill>
                  <a:prstClr val="black"/>
                </a:solidFill>
              </a:rPr>
              <a:t> johtaminen???</a:t>
            </a:r>
            <a:endParaRPr lang="fi-FI" b="1" dirty="0">
              <a:solidFill>
                <a:prstClr val="black"/>
              </a:solidFill>
            </a:endParaRPr>
          </a:p>
        </p:txBody>
      </p:sp>
      <p:sp>
        <p:nvSpPr>
          <p:cNvPr id="32" name="Sektori 31"/>
          <p:cNvSpPr/>
          <p:nvPr/>
        </p:nvSpPr>
        <p:spPr>
          <a:xfrm>
            <a:off x="5226708" y="318672"/>
            <a:ext cx="914400" cy="914400"/>
          </a:xfrm>
          <a:prstGeom prst="pi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smtClean="0">
              <a:solidFill>
                <a:schemeClr val="tx1"/>
              </a:solidFill>
            </a:endParaRPr>
          </a:p>
          <a:p>
            <a:pPr algn="ctr"/>
            <a:r>
              <a:rPr lang="fi-FI" sz="1600" dirty="0" smtClean="0">
                <a:solidFill>
                  <a:schemeClr val="bg1"/>
                </a:solidFill>
              </a:rPr>
              <a:t>3M€</a:t>
            </a:r>
            <a:endParaRPr lang="fi-FI" sz="1600" dirty="0">
              <a:solidFill>
                <a:schemeClr val="bg1"/>
              </a:solidFill>
            </a:endParaRPr>
          </a:p>
        </p:txBody>
      </p:sp>
      <p:sp>
        <p:nvSpPr>
          <p:cNvPr id="33" name="Vuokaaviosymboli: Liitin 32"/>
          <p:cNvSpPr/>
          <p:nvPr/>
        </p:nvSpPr>
        <p:spPr>
          <a:xfrm>
            <a:off x="6256239" y="302051"/>
            <a:ext cx="923805" cy="91961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smtClean="0"/>
              <a:t>3M€</a:t>
            </a:r>
            <a:endParaRPr lang="fi-FI" sz="1600" dirty="0"/>
          </a:p>
        </p:txBody>
      </p:sp>
      <p:sp>
        <p:nvSpPr>
          <p:cNvPr id="36" name="Vuokaaviosymboli: Liitin 35"/>
          <p:cNvSpPr/>
          <p:nvPr/>
        </p:nvSpPr>
        <p:spPr>
          <a:xfrm>
            <a:off x="7326128" y="277386"/>
            <a:ext cx="923805" cy="91961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smtClean="0"/>
              <a:t>2.3M€</a:t>
            </a:r>
            <a:endParaRPr lang="fi-FI" sz="1600" dirty="0"/>
          </a:p>
        </p:txBody>
      </p:sp>
      <p:sp>
        <p:nvSpPr>
          <p:cNvPr id="37" name="Tekstiruutu 5"/>
          <p:cNvSpPr txBox="1"/>
          <p:nvPr/>
        </p:nvSpPr>
        <p:spPr>
          <a:xfrm>
            <a:off x="4179383" y="-16001"/>
            <a:ext cx="1568636" cy="369332"/>
          </a:xfrm>
          <a:prstGeom prst="rect">
            <a:avLst/>
          </a:prstGeom>
          <a:noFill/>
        </p:spPr>
        <p:txBody>
          <a:bodyPr wrap="square" rtlCol="0">
            <a:spAutoFit/>
          </a:bodyPr>
          <a:lstStyle/>
          <a:p>
            <a:r>
              <a:rPr lang="fi-FI" dirty="0" smtClean="0"/>
              <a:t>Sidottu</a:t>
            </a:r>
            <a:endParaRPr lang="fi-FI" dirty="0"/>
          </a:p>
        </p:txBody>
      </p:sp>
      <p:sp>
        <p:nvSpPr>
          <p:cNvPr id="38" name="Tekstiruutu 40"/>
          <p:cNvSpPr txBox="1"/>
          <p:nvPr/>
        </p:nvSpPr>
        <p:spPr>
          <a:xfrm>
            <a:off x="5289661" y="-28168"/>
            <a:ext cx="1568636" cy="369332"/>
          </a:xfrm>
          <a:prstGeom prst="rect">
            <a:avLst/>
          </a:prstGeom>
          <a:noFill/>
        </p:spPr>
        <p:txBody>
          <a:bodyPr wrap="square" rtlCol="0">
            <a:spAutoFit/>
          </a:bodyPr>
          <a:lstStyle/>
          <a:p>
            <a:r>
              <a:rPr lang="fi-FI" dirty="0" smtClean="0"/>
              <a:t>2015</a:t>
            </a:r>
            <a:endParaRPr lang="fi-FI" dirty="0"/>
          </a:p>
        </p:txBody>
      </p:sp>
      <p:sp>
        <p:nvSpPr>
          <p:cNvPr id="39" name="Tekstiruutu 41"/>
          <p:cNvSpPr txBox="1"/>
          <p:nvPr/>
        </p:nvSpPr>
        <p:spPr>
          <a:xfrm>
            <a:off x="6331958" y="-48267"/>
            <a:ext cx="1568636" cy="369332"/>
          </a:xfrm>
          <a:prstGeom prst="rect">
            <a:avLst/>
          </a:prstGeom>
          <a:noFill/>
        </p:spPr>
        <p:txBody>
          <a:bodyPr wrap="square" rtlCol="0">
            <a:spAutoFit/>
          </a:bodyPr>
          <a:lstStyle/>
          <a:p>
            <a:r>
              <a:rPr lang="fi-FI" dirty="0" smtClean="0"/>
              <a:t>2016</a:t>
            </a:r>
            <a:endParaRPr lang="fi-FI" dirty="0"/>
          </a:p>
        </p:txBody>
      </p:sp>
      <p:sp>
        <p:nvSpPr>
          <p:cNvPr id="41" name="Tekstiruutu 42"/>
          <p:cNvSpPr txBox="1"/>
          <p:nvPr/>
        </p:nvSpPr>
        <p:spPr>
          <a:xfrm>
            <a:off x="7326128" y="-48267"/>
            <a:ext cx="1568636" cy="369332"/>
          </a:xfrm>
          <a:prstGeom prst="rect">
            <a:avLst/>
          </a:prstGeom>
          <a:noFill/>
        </p:spPr>
        <p:txBody>
          <a:bodyPr wrap="square" rtlCol="0">
            <a:spAutoFit/>
          </a:bodyPr>
          <a:lstStyle/>
          <a:p>
            <a:r>
              <a:rPr lang="fi-FI" dirty="0" smtClean="0"/>
              <a:t>2017</a:t>
            </a:r>
            <a:endParaRPr lang="fi-FI" dirty="0"/>
          </a:p>
        </p:txBody>
      </p:sp>
      <p:sp>
        <p:nvSpPr>
          <p:cNvPr id="42" name="Pyöristetty kuvatekstisuorakulmio 41"/>
          <p:cNvSpPr/>
          <p:nvPr/>
        </p:nvSpPr>
        <p:spPr>
          <a:xfrm>
            <a:off x="1043608" y="0"/>
            <a:ext cx="2771800" cy="1124744"/>
          </a:xfrm>
          <a:prstGeom prst="wedgeRoundRectCallout">
            <a:avLst>
              <a:gd name="adj1" fmla="val 101733"/>
              <a:gd name="adj2" fmla="val 1665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solidFill>
                  <a:schemeClr val="tx1"/>
                </a:solidFill>
              </a:rPr>
              <a:t>Kokonaisuudesta tähän hankkeeseen sidotut IE2 rahat</a:t>
            </a:r>
            <a:endParaRPr lang="fi-FI" sz="1400" dirty="0">
              <a:solidFill>
                <a:schemeClr val="tx1"/>
              </a:solidFill>
            </a:endParaRPr>
          </a:p>
        </p:txBody>
      </p:sp>
      <p:sp>
        <p:nvSpPr>
          <p:cNvPr id="43" name="Suorakulmio 42"/>
          <p:cNvSpPr/>
          <p:nvPr/>
        </p:nvSpPr>
        <p:spPr>
          <a:xfrm>
            <a:off x="5220072" y="260648"/>
            <a:ext cx="576064" cy="2880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t>0€</a:t>
            </a:r>
            <a:endParaRPr lang="fi-FI" sz="1400" dirty="0"/>
          </a:p>
        </p:txBody>
      </p:sp>
    </p:spTree>
    <p:extLst>
      <p:ext uri="{BB962C8B-B14F-4D97-AF65-F5344CB8AC3E}">
        <p14:creationId xmlns="" xmlns:p14="http://schemas.microsoft.com/office/powerpoint/2010/main" val="98366048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uorakulmio 30"/>
          <p:cNvSpPr/>
          <p:nvPr/>
        </p:nvSpPr>
        <p:spPr>
          <a:xfrm>
            <a:off x="909627" y="1143133"/>
            <a:ext cx="6768752" cy="46621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r>
              <a:rPr lang="fi-FI" sz="2400" b="1" dirty="0" smtClean="0">
                <a:solidFill>
                  <a:srgbClr val="FFFFFF"/>
                </a:solidFill>
              </a:rPr>
              <a:t>Toiminnan peruspilareiden</a:t>
            </a:r>
            <a:endParaRPr lang="fi-FI" sz="2400" b="1" dirty="0">
              <a:solidFill>
                <a:srgbClr val="FFFFFF"/>
              </a:solidFill>
            </a:endParaRPr>
          </a:p>
          <a:p>
            <a:pPr fontAlgn="auto">
              <a:spcBef>
                <a:spcPts val="0"/>
              </a:spcBef>
              <a:spcAft>
                <a:spcPts val="0"/>
              </a:spcAft>
            </a:pPr>
            <a:r>
              <a:rPr lang="fi-FI" sz="2400" b="1" dirty="0">
                <a:solidFill>
                  <a:srgbClr val="FFFFFF"/>
                </a:solidFill>
              </a:rPr>
              <a:t>r</a:t>
            </a:r>
            <a:r>
              <a:rPr lang="fi-FI" sz="2400" b="1" dirty="0" smtClean="0">
                <a:solidFill>
                  <a:srgbClr val="FFFFFF"/>
                </a:solidFill>
              </a:rPr>
              <a:t>akentaminen (eEly2.1)</a:t>
            </a:r>
          </a:p>
          <a:p>
            <a:pPr algn="ctr" fontAlgn="auto">
              <a:spcBef>
                <a:spcPts val="0"/>
              </a:spcBef>
              <a:spcAft>
                <a:spcPts val="0"/>
              </a:spcAft>
            </a:pPr>
            <a:endParaRPr lang="fi-FI" b="1" dirty="0" smtClean="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dirty="0">
              <a:solidFill>
                <a:srgbClr val="FFFFFF"/>
              </a:solidFill>
            </a:endParaRPr>
          </a:p>
        </p:txBody>
      </p:sp>
      <p:sp>
        <p:nvSpPr>
          <p:cNvPr id="45" name="Suorakulmainen kolmio 44"/>
          <p:cNvSpPr/>
          <p:nvPr/>
        </p:nvSpPr>
        <p:spPr>
          <a:xfrm rot="16200000">
            <a:off x="1434954" y="796009"/>
            <a:ext cx="4571731" cy="544677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a:solidFill>
                <a:srgbClr val="FFFFFF"/>
              </a:solidFill>
            </a:endParaRPr>
          </a:p>
        </p:txBody>
      </p:sp>
      <p:sp>
        <p:nvSpPr>
          <p:cNvPr id="25" name="Pyöristetty suorakulmio 24"/>
          <p:cNvSpPr/>
          <p:nvPr/>
        </p:nvSpPr>
        <p:spPr>
          <a:xfrm>
            <a:off x="6334885" y="1143134"/>
            <a:ext cx="1944216" cy="4671325"/>
          </a:xfrm>
          <a:prstGeom prst="roundRect">
            <a:avLst>
              <a:gd name="adj" fmla="val 14242"/>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fontAlgn="auto">
              <a:spcBef>
                <a:spcPts val="0"/>
              </a:spcBef>
              <a:spcAft>
                <a:spcPts val="0"/>
              </a:spcAft>
            </a:pPr>
            <a:endParaRPr lang="fi-FI" b="1" dirty="0" smtClean="0">
              <a:solidFill>
                <a:srgbClr val="FFFFFF"/>
              </a:solidFill>
            </a:endParaRPr>
          </a:p>
          <a:p>
            <a:pPr algn="ctr" fontAlgn="auto">
              <a:spcBef>
                <a:spcPts val="0"/>
              </a:spcBef>
              <a:spcAft>
                <a:spcPts val="0"/>
              </a:spcAft>
            </a:pPr>
            <a:endParaRPr lang="fi-FI" b="1" dirty="0" smtClean="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p:txBody>
      </p:sp>
      <p:graphicFrame>
        <p:nvGraphicFramePr>
          <p:cNvPr id="22" name="Object 21" hidden="1"/>
          <p:cNvGraphicFramePr>
            <a:graphicFrameLocks noChangeAspect="1"/>
          </p:cNvGraphicFramePr>
          <p:nvPr>
            <p:extLst/>
          </p:nvPr>
        </p:nvGraphicFramePr>
        <p:xfrm>
          <a:off x="1590" y="265238"/>
          <a:ext cx="1587" cy="1465"/>
        </p:xfrm>
        <a:graphic>
          <a:graphicData uri="http://schemas.openxmlformats.org/presentationml/2006/ole">
            <p:oleObj spid="_x0000_s7188" name="think-cell Slide" r:id="rId4" imgW="360" imgH="360" progId="">
              <p:embed/>
            </p:oleObj>
          </a:graphicData>
        </a:graphic>
      </p:graphicFrame>
      <p:cxnSp>
        <p:nvCxnSpPr>
          <p:cNvPr id="24" name="Straight Connector 23"/>
          <p:cNvCxnSpPr/>
          <p:nvPr/>
        </p:nvCxnSpPr>
        <p:spPr>
          <a:xfrm>
            <a:off x="971600" y="6021288"/>
            <a:ext cx="7197547" cy="1839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71600" y="5877272"/>
            <a:ext cx="0" cy="299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779912"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71600" y="6021288"/>
            <a:ext cx="936104" cy="276999"/>
          </a:xfrm>
          <a:prstGeom prst="rect">
            <a:avLst/>
          </a:prstGeom>
          <a:noFill/>
        </p:spPr>
        <p:txBody>
          <a:bodyPr wrap="square" rtlCol="0">
            <a:spAutoFit/>
          </a:bodyPr>
          <a:lstStyle/>
          <a:p>
            <a:pPr fontAlgn="auto">
              <a:spcBef>
                <a:spcPts val="0"/>
              </a:spcBef>
              <a:spcAft>
                <a:spcPts val="0"/>
              </a:spcAft>
            </a:pPr>
            <a:r>
              <a:rPr lang="fi-FI" sz="1200" b="1" dirty="0" smtClean="0">
                <a:solidFill>
                  <a:srgbClr val="003883"/>
                </a:solidFill>
                <a:latin typeface="Arial"/>
                <a:cs typeface="+mn-cs"/>
              </a:rPr>
              <a:t>6/2015</a:t>
            </a:r>
            <a:endParaRPr lang="en-US" sz="1200" b="1" dirty="0">
              <a:solidFill>
                <a:srgbClr val="003883"/>
              </a:solidFill>
              <a:latin typeface="Arial"/>
              <a:cs typeface="+mn-cs"/>
            </a:endParaRPr>
          </a:p>
        </p:txBody>
      </p:sp>
      <p:sp>
        <p:nvSpPr>
          <p:cNvPr id="65" name="TextBox 64"/>
          <p:cNvSpPr txBox="1"/>
          <p:nvPr/>
        </p:nvSpPr>
        <p:spPr>
          <a:xfrm>
            <a:off x="3131840"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smtClean="0">
                <a:solidFill>
                  <a:srgbClr val="003883"/>
                </a:solidFill>
                <a:latin typeface="Arial"/>
                <a:cs typeface="+mn-cs"/>
              </a:rPr>
              <a:t>6/2016</a:t>
            </a:r>
            <a:endParaRPr lang="en-US" sz="1200" b="1" dirty="0">
              <a:solidFill>
                <a:srgbClr val="003883"/>
              </a:solidFill>
              <a:latin typeface="Arial"/>
              <a:cs typeface="+mn-cs"/>
            </a:endParaRPr>
          </a:p>
        </p:txBody>
      </p:sp>
      <p:cxnSp>
        <p:nvCxnSpPr>
          <p:cNvPr id="56" name="Straight Connector 60"/>
          <p:cNvCxnSpPr/>
          <p:nvPr/>
        </p:nvCxnSpPr>
        <p:spPr>
          <a:xfrm>
            <a:off x="2483768"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64"/>
          <p:cNvSpPr txBox="1"/>
          <p:nvPr/>
        </p:nvSpPr>
        <p:spPr>
          <a:xfrm>
            <a:off x="1835696"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smtClean="0">
                <a:solidFill>
                  <a:srgbClr val="003883"/>
                </a:solidFill>
                <a:latin typeface="Arial"/>
                <a:cs typeface="+mn-cs"/>
              </a:rPr>
              <a:t>1/2016</a:t>
            </a:r>
            <a:endParaRPr lang="en-US" sz="1200" b="1" dirty="0">
              <a:solidFill>
                <a:srgbClr val="003883"/>
              </a:solidFill>
              <a:latin typeface="Arial"/>
              <a:cs typeface="+mn-cs"/>
            </a:endParaRPr>
          </a:p>
        </p:txBody>
      </p:sp>
      <p:cxnSp>
        <p:nvCxnSpPr>
          <p:cNvPr id="58" name="Straight Connector 60"/>
          <p:cNvCxnSpPr/>
          <p:nvPr/>
        </p:nvCxnSpPr>
        <p:spPr>
          <a:xfrm>
            <a:off x="5076056"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64"/>
          <p:cNvSpPr txBox="1"/>
          <p:nvPr/>
        </p:nvSpPr>
        <p:spPr>
          <a:xfrm>
            <a:off x="4355976"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smtClean="0">
                <a:solidFill>
                  <a:srgbClr val="003883"/>
                </a:solidFill>
                <a:latin typeface="Arial"/>
                <a:cs typeface="+mn-cs"/>
              </a:rPr>
              <a:t>1/2017</a:t>
            </a:r>
            <a:endParaRPr lang="en-US" sz="1200" b="1" dirty="0">
              <a:solidFill>
                <a:srgbClr val="003883"/>
              </a:solidFill>
              <a:latin typeface="Arial"/>
              <a:cs typeface="+mn-cs"/>
            </a:endParaRPr>
          </a:p>
        </p:txBody>
      </p:sp>
      <p:cxnSp>
        <p:nvCxnSpPr>
          <p:cNvPr id="26" name="Straight Connector 60"/>
          <p:cNvCxnSpPr/>
          <p:nvPr/>
        </p:nvCxnSpPr>
        <p:spPr>
          <a:xfrm>
            <a:off x="6444208"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64"/>
          <p:cNvSpPr txBox="1"/>
          <p:nvPr/>
        </p:nvSpPr>
        <p:spPr>
          <a:xfrm>
            <a:off x="5796136"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a:solidFill>
                  <a:srgbClr val="003883"/>
                </a:solidFill>
                <a:latin typeface="Arial"/>
                <a:cs typeface="+mn-cs"/>
              </a:rPr>
              <a:t>6</a:t>
            </a:r>
            <a:r>
              <a:rPr lang="fi-FI" sz="1200" b="1" dirty="0" smtClean="0">
                <a:solidFill>
                  <a:srgbClr val="003883"/>
                </a:solidFill>
                <a:latin typeface="Arial"/>
                <a:cs typeface="+mn-cs"/>
              </a:rPr>
              <a:t>/2017</a:t>
            </a:r>
            <a:endParaRPr lang="en-US" sz="1200" b="1" dirty="0">
              <a:solidFill>
                <a:srgbClr val="003883"/>
              </a:solidFill>
              <a:latin typeface="Arial"/>
              <a:cs typeface="+mn-cs"/>
            </a:endParaRPr>
          </a:p>
        </p:txBody>
      </p:sp>
      <p:sp>
        <p:nvSpPr>
          <p:cNvPr id="29" name="TextBox 64"/>
          <p:cNvSpPr txBox="1"/>
          <p:nvPr/>
        </p:nvSpPr>
        <p:spPr>
          <a:xfrm>
            <a:off x="7164288"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a:solidFill>
                  <a:srgbClr val="003883"/>
                </a:solidFill>
                <a:latin typeface="Arial"/>
                <a:cs typeface="+mn-cs"/>
              </a:rPr>
              <a:t>1/2018</a:t>
            </a:r>
            <a:endParaRPr lang="en-US" sz="1200" b="1" dirty="0">
              <a:solidFill>
                <a:srgbClr val="003883"/>
              </a:solidFill>
              <a:latin typeface="Arial"/>
              <a:cs typeface="+mn-cs"/>
            </a:endParaRPr>
          </a:p>
        </p:txBody>
      </p:sp>
      <p:cxnSp>
        <p:nvCxnSpPr>
          <p:cNvPr id="30" name="Straight Connector 60"/>
          <p:cNvCxnSpPr/>
          <p:nvPr/>
        </p:nvCxnSpPr>
        <p:spPr>
          <a:xfrm>
            <a:off x="7812360"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37" name="Viisikulmio 36"/>
          <p:cNvSpPr/>
          <p:nvPr/>
        </p:nvSpPr>
        <p:spPr>
          <a:xfrm>
            <a:off x="1475656" y="4222039"/>
            <a:ext cx="5544616" cy="338854"/>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200" b="1" dirty="0" err="1" smtClean="0">
                <a:solidFill>
                  <a:prstClr val="black"/>
                </a:solidFill>
              </a:rPr>
              <a:t>Intergraatioprojekti</a:t>
            </a:r>
            <a:endParaRPr lang="fi-FI" sz="1200" b="1" dirty="0">
              <a:solidFill>
                <a:prstClr val="black"/>
              </a:solidFill>
            </a:endParaRPr>
          </a:p>
        </p:txBody>
      </p:sp>
      <p:sp>
        <p:nvSpPr>
          <p:cNvPr id="40" name="Viisikulmio 39"/>
          <p:cNvSpPr/>
          <p:nvPr/>
        </p:nvSpPr>
        <p:spPr>
          <a:xfrm>
            <a:off x="939445" y="3131163"/>
            <a:ext cx="2840467" cy="369845"/>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200" b="1" dirty="0" smtClean="0">
                <a:solidFill>
                  <a:prstClr val="black"/>
                </a:solidFill>
              </a:rPr>
              <a:t>TOS jatkokehitys ja </a:t>
            </a:r>
          </a:p>
          <a:p>
            <a:pPr algn="ctr" fontAlgn="auto">
              <a:spcBef>
                <a:spcPts val="0"/>
              </a:spcBef>
              <a:spcAft>
                <a:spcPts val="0"/>
              </a:spcAft>
            </a:pPr>
            <a:r>
              <a:rPr lang="fi-FI" sz="1200" b="1" dirty="0" smtClean="0">
                <a:solidFill>
                  <a:prstClr val="black"/>
                </a:solidFill>
              </a:rPr>
              <a:t>sähköisen </a:t>
            </a:r>
            <a:r>
              <a:rPr lang="fi-FI" sz="1200" b="1" dirty="0">
                <a:solidFill>
                  <a:prstClr val="black"/>
                </a:solidFill>
              </a:rPr>
              <a:t>arkistoinnin </a:t>
            </a:r>
            <a:r>
              <a:rPr lang="fi-FI" sz="1200" b="1" dirty="0" smtClean="0">
                <a:solidFill>
                  <a:prstClr val="black"/>
                </a:solidFill>
              </a:rPr>
              <a:t>lupa</a:t>
            </a:r>
            <a:endParaRPr lang="fi-FI" sz="1200" b="1" dirty="0">
              <a:solidFill>
                <a:prstClr val="black"/>
              </a:solidFill>
            </a:endParaRPr>
          </a:p>
        </p:txBody>
      </p:sp>
      <p:sp>
        <p:nvSpPr>
          <p:cNvPr id="48" name="Viisikulmio 47"/>
          <p:cNvSpPr/>
          <p:nvPr/>
        </p:nvSpPr>
        <p:spPr>
          <a:xfrm>
            <a:off x="611561" y="2510251"/>
            <a:ext cx="2736303" cy="414693"/>
          </a:xfrm>
          <a:prstGeom prst="homePlate">
            <a:avLst/>
          </a:prstGeom>
          <a:solidFill>
            <a:srgbClr val="B3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200" b="1" dirty="0" err="1" smtClean="0">
                <a:solidFill>
                  <a:prstClr val="black"/>
                </a:solidFill>
              </a:rPr>
              <a:t>TAIMIn</a:t>
            </a:r>
            <a:r>
              <a:rPr lang="fi-FI" sz="1200" b="1" dirty="0" smtClean="0">
                <a:solidFill>
                  <a:prstClr val="black"/>
                </a:solidFill>
              </a:rPr>
              <a:t> ja sähköisen työskentelyalustan käyttöönotto</a:t>
            </a:r>
            <a:r>
              <a:rPr lang="fi-FI" sz="1200" b="1" dirty="0" smtClean="0">
                <a:solidFill>
                  <a:srgbClr val="FFFFFF"/>
                </a:solidFill>
              </a:rPr>
              <a:t> </a:t>
            </a:r>
            <a:endParaRPr lang="fi-FI" sz="1200" b="1" dirty="0">
              <a:solidFill>
                <a:srgbClr val="FFFFFF"/>
              </a:solidFill>
            </a:endParaRPr>
          </a:p>
        </p:txBody>
      </p:sp>
      <p:sp>
        <p:nvSpPr>
          <p:cNvPr id="2" name="Suorakulmio 1"/>
          <p:cNvSpPr/>
          <p:nvPr/>
        </p:nvSpPr>
        <p:spPr>
          <a:xfrm>
            <a:off x="179512" y="188640"/>
            <a:ext cx="4041933"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a:solidFill>
                <a:srgbClr val="FFFFFF"/>
              </a:solidFill>
            </a:endParaRPr>
          </a:p>
        </p:txBody>
      </p:sp>
      <p:sp>
        <p:nvSpPr>
          <p:cNvPr id="32" name="Viisikulmio 31"/>
          <p:cNvSpPr/>
          <p:nvPr/>
        </p:nvSpPr>
        <p:spPr>
          <a:xfrm>
            <a:off x="1218611" y="4797559"/>
            <a:ext cx="5225597" cy="338854"/>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200" b="1" dirty="0" smtClean="0">
                <a:solidFill>
                  <a:prstClr val="black"/>
                </a:solidFill>
              </a:rPr>
              <a:t>Dokumenttien hallinta</a:t>
            </a:r>
            <a:endParaRPr lang="fi-FI" sz="1200" b="1" dirty="0">
              <a:solidFill>
                <a:prstClr val="black"/>
              </a:solidFill>
            </a:endParaRPr>
          </a:p>
        </p:txBody>
      </p:sp>
      <p:sp>
        <p:nvSpPr>
          <p:cNvPr id="33" name="Viisikulmio 32"/>
          <p:cNvSpPr/>
          <p:nvPr/>
        </p:nvSpPr>
        <p:spPr>
          <a:xfrm>
            <a:off x="909627" y="5301594"/>
            <a:ext cx="5534581" cy="338854"/>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200" b="1" dirty="0" smtClean="0">
                <a:solidFill>
                  <a:prstClr val="black"/>
                </a:solidFill>
              </a:rPr>
              <a:t>ELY kokonaisarkkitehtuurityö</a:t>
            </a:r>
            <a:endParaRPr lang="fi-FI" sz="1200" b="1" dirty="0">
              <a:solidFill>
                <a:prstClr val="black"/>
              </a:solidFill>
            </a:endParaRPr>
          </a:p>
        </p:txBody>
      </p:sp>
      <p:sp>
        <p:nvSpPr>
          <p:cNvPr id="36" name="Viisikulmio 35"/>
          <p:cNvSpPr/>
          <p:nvPr/>
        </p:nvSpPr>
        <p:spPr>
          <a:xfrm>
            <a:off x="938941" y="3694007"/>
            <a:ext cx="2840971" cy="338854"/>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200" b="1" dirty="0" smtClean="0">
                <a:solidFill>
                  <a:prstClr val="black"/>
                </a:solidFill>
              </a:rPr>
              <a:t>Mobiilityöasemat</a:t>
            </a:r>
            <a:endParaRPr lang="fi-FI" sz="1200" b="1" dirty="0">
              <a:solidFill>
                <a:prstClr val="black"/>
              </a:solidFill>
            </a:endParaRPr>
          </a:p>
        </p:txBody>
      </p:sp>
      <p:sp>
        <p:nvSpPr>
          <p:cNvPr id="3" name="Suorakulmio 2"/>
          <p:cNvSpPr/>
          <p:nvPr/>
        </p:nvSpPr>
        <p:spPr>
          <a:xfrm>
            <a:off x="1475656" y="2204864"/>
            <a:ext cx="1512168" cy="30538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150 000€</a:t>
            </a:r>
            <a:endParaRPr lang="fi-FI" dirty="0"/>
          </a:p>
        </p:txBody>
      </p:sp>
      <p:sp>
        <p:nvSpPr>
          <p:cNvPr id="35" name="Suorakulmio 34"/>
          <p:cNvSpPr/>
          <p:nvPr/>
        </p:nvSpPr>
        <p:spPr>
          <a:xfrm>
            <a:off x="1444394" y="2872554"/>
            <a:ext cx="1512168" cy="30538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30 000€</a:t>
            </a:r>
            <a:endParaRPr lang="fi-FI" dirty="0"/>
          </a:p>
        </p:txBody>
      </p:sp>
      <p:sp>
        <p:nvSpPr>
          <p:cNvPr id="38" name="Suorakulmio 37"/>
          <p:cNvSpPr/>
          <p:nvPr/>
        </p:nvSpPr>
        <p:spPr>
          <a:xfrm>
            <a:off x="3588546" y="3952176"/>
            <a:ext cx="1512168" cy="30538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solidFill>
                  <a:schemeClr val="tx1"/>
                </a:solidFill>
              </a:rPr>
              <a:t>?? €</a:t>
            </a:r>
            <a:endParaRPr lang="fi-FI" dirty="0">
              <a:solidFill>
                <a:schemeClr val="tx1"/>
              </a:solidFill>
            </a:endParaRPr>
          </a:p>
        </p:txBody>
      </p:sp>
      <p:sp>
        <p:nvSpPr>
          <p:cNvPr id="4" name="Sektori 3"/>
          <p:cNvSpPr/>
          <p:nvPr/>
        </p:nvSpPr>
        <p:spPr>
          <a:xfrm>
            <a:off x="5226708" y="318672"/>
            <a:ext cx="914400" cy="914400"/>
          </a:xfrm>
          <a:prstGeom prst="pi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smtClean="0">
              <a:solidFill>
                <a:schemeClr val="tx1"/>
              </a:solidFill>
            </a:endParaRPr>
          </a:p>
          <a:p>
            <a:pPr algn="ctr"/>
            <a:r>
              <a:rPr lang="fi-FI" sz="1600" dirty="0" smtClean="0">
                <a:solidFill>
                  <a:schemeClr val="bg1"/>
                </a:solidFill>
              </a:rPr>
              <a:t>3M€</a:t>
            </a:r>
            <a:endParaRPr lang="fi-FI" sz="1600" dirty="0">
              <a:solidFill>
                <a:schemeClr val="bg1"/>
              </a:solidFill>
            </a:endParaRPr>
          </a:p>
        </p:txBody>
      </p:sp>
      <p:sp>
        <p:nvSpPr>
          <p:cNvPr id="5" name="Vuokaaviosymboli: Liitin 4"/>
          <p:cNvSpPr/>
          <p:nvPr/>
        </p:nvSpPr>
        <p:spPr>
          <a:xfrm>
            <a:off x="6256239" y="302051"/>
            <a:ext cx="923805" cy="91961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smtClean="0"/>
              <a:t>3M€</a:t>
            </a:r>
            <a:endParaRPr lang="fi-FI" sz="1600" dirty="0"/>
          </a:p>
        </p:txBody>
      </p:sp>
      <p:sp>
        <p:nvSpPr>
          <p:cNvPr id="39" name="Vuokaaviosymboli: Liitin 38"/>
          <p:cNvSpPr/>
          <p:nvPr/>
        </p:nvSpPr>
        <p:spPr>
          <a:xfrm>
            <a:off x="7326128" y="277386"/>
            <a:ext cx="923805" cy="91961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smtClean="0"/>
              <a:t>2.3M€</a:t>
            </a:r>
            <a:endParaRPr lang="fi-FI" sz="1600" dirty="0"/>
          </a:p>
        </p:txBody>
      </p:sp>
      <p:sp>
        <p:nvSpPr>
          <p:cNvPr id="6" name="Tekstiruutu 5"/>
          <p:cNvSpPr txBox="1"/>
          <p:nvPr/>
        </p:nvSpPr>
        <p:spPr>
          <a:xfrm>
            <a:off x="4179383" y="-16001"/>
            <a:ext cx="1568636" cy="369332"/>
          </a:xfrm>
          <a:prstGeom prst="rect">
            <a:avLst/>
          </a:prstGeom>
          <a:noFill/>
        </p:spPr>
        <p:txBody>
          <a:bodyPr wrap="square" rtlCol="0">
            <a:spAutoFit/>
          </a:bodyPr>
          <a:lstStyle/>
          <a:p>
            <a:r>
              <a:rPr lang="fi-FI" dirty="0" smtClean="0"/>
              <a:t>Sidottu</a:t>
            </a:r>
            <a:endParaRPr lang="fi-FI" dirty="0"/>
          </a:p>
        </p:txBody>
      </p:sp>
      <p:sp>
        <p:nvSpPr>
          <p:cNvPr id="41" name="Tekstiruutu 40"/>
          <p:cNvSpPr txBox="1"/>
          <p:nvPr/>
        </p:nvSpPr>
        <p:spPr>
          <a:xfrm>
            <a:off x="5289661" y="-28168"/>
            <a:ext cx="1568636" cy="369332"/>
          </a:xfrm>
          <a:prstGeom prst="rect">
            <a:avLst/>
          </a:prstGeom>
          <a:noFill/>
        </p:spPr>
        <p:txBody>
          <a:bodyPr wrap="square" rtlCol="0">
            <a:spAutoFit/>
          </a:bodyPr>
          <a:lstStyle/>
          <a:p>
            <a:r>
              <a:rPr lang="fi-FI" dirty="0" smtClean="0"/>
              <a:t>2015</a:t>
            </a:r>
            <a:endParaRPr lang="fi-FI" dirty="0"/>
          </a:p>
        </p:txBody>
      </p:sp>
      <p:sp>
        <p:nvSpPr>
          <p:cNvPr id="42" name="Tekstiruutu 41"/>
          <p:cNvSpPr txBox="1"/>
          <p:nvPr/>
        </p:nvSpPr>
        <p:spPr>
          <a:xfrm>
            <a:off x="6331958" y="-48267"/>
            <a:ext cx="1568636" cy="369332"/>
          </a:xfrm>
          <a:prstGeom prst="rect">
            <a:avLst/>
          </a:prstGeom>
          <a:noFill/>
        </p:spPr>
        <p:txBody>
          <a:bodyPr wrap="square" rtlCol="0">
            <a:spAutoFit/>
          </a:bodyPr>
          <a:lstStyle/>
          <a:p>
            <a:r>
              <a:rPr lang="fi-FI" dirty="0" smtClean="0"/>
              <a:t>2016</a:t>
            </a:r>
            <a:endParaRPr lang="fi-FI" dirty="0"/>
          </a:p>
        </p:txBody>
      </p:sp>
      <p:sp>
        <p:nvSpPr>
          <p:cNvPr id="43" name="Tekstiruutu 42"/>
          <p:cNvSpPr txBox="1"/>
          <p:nvPr/>
        </p:nvSpPr>
        <p:spPr>
          <a:xfrm>
            <a:off x="7326128" y="-48267"/>
            <a:ext cx="1568636" cy="369332"/>
          </a:xfrm>
          <a:prstGeom prst="rect">
            <a:avLst/>
          </a:prstGeom>
          <a:noFill/>
        </p:spPr>
        <p:txBody>
          <a:bodyPr wrap="square" rtlCol="0">
            <a:spAutoFit/>
          </a:bodyPr>
          <a:lstStyle/>
          <a:p>
            <a:r>
              <a:rPr lang="fi-FI" dirty="0" smtClean="0"/>
              <a:t>2017</a:t>
            </a:r>
            <a:endParaRPr lang="fi-FI" dirty="0"/>
          </a:p>
        </p:txBody>
      </p:sp>
      <p:sp>
        <p:nvSpPr>
          <p:cNvPr id="7" name="Suunnikas 6"/>
          <p:cNvSpPr/>
          <p:nvPr/>
        </p:nvSpPr>
        <p:spPr>
          <a:xfrm>
            <a:off x="3472679" y="2492896"/>
            <a:ext cx="1459361" cy="422241"/>
          </a:xfrm>
          <a:prstGeom prst="parallelogram">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solidFill>
                  <a:schemeClr val="tx1"/>
                </a:solidFill>
              </a:rPr>
              <a:t>100%</a:t>
            </a:r>
            <a:endParaRPr lang="fi-FI" dirty="0">
              <a:solidFill>
                <a:schemeClr val="tx1"/>
              </a:solidFill>
            </a:endParaRPr>
          </a:p>
        </p:txBody>
      </p:sp>
      <p:sp>
        <p:nvSpPr>
          <p:cNvPr id="44" name="Pyöristetty kuvatekstisuorakulmio 43"/>
          <p:cNvSpPr/>
          <p:nvPr/>
        </p:nvSpPr>
        <p:spPr>
          <a:xfrm>
            <a:off x="1259632" y="0"/>
            <a:ext cx="2555776" cy="1124744"/>
          </a:xfrm>
          <a:prstGeom prst="wedgeRoundRectCallout">
            <a:avLst>
              <a:gd name="adj1" fmla="val 101733"/>
              <a:gd name="adj2" fmla="val 1665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err="1" smtClean="0">
                <a:solidFill>
                  <a:schemeClr val="tx1"/>
                </a:solidFill>
              </a:rPr>
              <a:t>Koknaisuudesta</a:t>
            </a:r>
            <a:r>
              <a:rPr lang="fi-FI" sz="1400" dirty="0" smtClean="0">
                <a:solidFill>
                  <a:schemeClr val="tx1"/>
                </a:solidFill>
              </a:rPr>
              <a:t> tähän hankkeeseen sidotut rahat</a:t>
            </a:r>
            <a:endParaRPr lang="fi-FI" sz="1400" dirty="0">
              <a:solidFill>
                <a:schemeClr val="tx1"/>
              </a:solidFill>
            </a:endParaRPr>
          </a:p>
        </p:txBody>
      </p:sp>
      <p:sp>
        <p:nvSpPr>
          <p:cNvPr id="46" name="Pyöristetty kuvatekstisuorakulmio 45"/>
          <p:cNvSpPr/>
          <p:nvPr/>
        </p:nvSpPr>
        <p:spPr>
          <a:xfrm>
            <a:off x="6372200" y="2060848"/>
            <a:ext cx="2160240" cy="1008112"/>
          </a:xfrm>
          <a:prstGeom prst="wedgeRoundRectCallout">
            <a:avLst>
              <a:gd name="adj1" fmla="val -123827"/>
              <a:gd name="adj2" fmla="val 932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solidFill>
                  <a:schemeClr val="tx1"/>
                </a:solidFill>
              </a:rPr>
              <a:t>IE2 hankkeen rahoitusosuus suhteessa muuhun rahoitukseen</a:t>
            </a:r>
            <a:endParaRPr lang="fi-FI" sz="1400" dirty="0">
              <a:solidFill>
                <a:schemeClr val="tx1"/>
              </a:solidFill>
            </a:endParaRPr>
          </a:p>
        </p:txBody>
      </p:sp>
      <p:sp>
        <p:nvSpPr>
          <p:cNvPr id="47" name="Pyöristetty kuvatekstisuorakulmio 46"/>
          <p:cNvSpPr/>
          <p:nvPr/>
        </p:nvSpPr>
        <p:spPr>
          <a:xfrm>
            <a:off x="6732240" y="3645024"/>
            <a:ext cx="2160240" cy="576064"/>
          </a:xfrm>
          <a:prstGeom prst="wedgeRoundRectCallout">
            <a:avLst>
              <a:gd name="adj1" fmla="val -123827"/>
              <a:gd name="adj2" fmla="val 932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solidFill>
                  <a:schemeClr val="tx1"/>
                </a:solidFill>
              </a:rPr>
              <a:t>Kustannukset riippuvat rahoituslinjauksista</a:t>
            </a:r>
            <a:endParaRPr lang="fi-FI" sz="1400" dirty="0">
              <a:solidFill>
                <a:schemeClr val="tx1"/>
              </a:solidFill>
            </a:endParaRPr>
          </a:p>
        </p:txBody>
      </p:sp>
      <p:sp>
        <p:nvSpPr>
          <p:cNvPr id="50" name="Suorakulmio 49"/>
          <p:cNvSpPr/>
          <p:nvPr/>
        </p:nvSpPr>
        <p:spPr>
          <a:xfrm>
            <a:off x="5148064" y="260648"/>
            <a:ext cx="1008112" cy="30538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t>180 000€</a:t>
            </a:r>
            <a:endParaRPr lang="fi-FI" sz="1400" dirty="0"/>
          </a:p>
        </p:txBody>
      </p:sp>
    </p:spTree>
    <p:extLst>
      <p:ext uri="{BB962C8B-B14F-4D97-AF65-F5344CB8AC3E}">
        <p14:creationId xmlns="" xmlns:p14="http://schemas.microsoft.com/office/powerpoint/2010/main" val="261135690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uorakulmio 30"/>
          <p:cNvSpPr/>
          <p:nvPr/>
        </p:nvSpPr>
        <p:spPr>
          <a:xfrm>
            <a:off x="0" y="1124744"/>
            <a:ext cx="6768752" cy="46621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r>
              <a:rPr lang="fi-FI" sz="2400" b="1" dirty="0" smtClean="0">
                <a:solidFill>
                  <a:srgbClr val="FFFFFF"/>
                </a:solidFill>
              </a:rPr>
              <a:t>Osaamisen ja toiminnan kehittämisen </a:t>
            </a:r>
          </a:p>
          <a:p>
            <a:pPr fontAlgn="auto">
              <a:spcBef>
                <a:spcPts val="0"/>
              </a:spcBef>
              <a:spcAft>
                <a:spcPts val="0"/>
              </a:spcAft>
            </a:pPr>
            <a:r>
              <a:rPr lang="fi-FI" sz="2400" b="1" dirty="0" smtClean="0">
                <a:solidFill>
                  <a:srgbClr val="FFFFFF"/>
                </a:solidFill>
              </a:rPr>
              <a:t>osa-alueet ja tavoitteet</a:t>
            </a:r>
          </a:p>
          <a:p>
            <a:pPr algn="ctr" fontAlgn="auto">
              <a:spcBef>
                <a:spcPts val="0"/>
              </a:spcBef>
              <a:spcAft>
                <a:spcPts val="0"/>
              </a:spcAft>
            </a:pPr>
            <a:endParaRPr lang="fi-FI" b="1" dirty="0" smtClean="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dirty="0">
              <a:solidFill>
                <a:srgbClr val="FFFFFF"/>
              </a:solidFill>
            </a:endParaRPr>
          </a:p>
        </p:txBody>
      </p:sp>
      <p:sp>
        <p:nvSpPr>
          <p:cNvPr id="45" name="Suorakulmainen kolmio 44"/>
          <p:cNvSpPr/>
          <p:nvPr/>
        </p:nvSpPr>
        <p:spPr>
          <a:xfrm rot="16200000">
            <a:off x="1434954" y="796009"/>
            <a:ext cx="4571731" cy="544677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a:solidFill>
                <a:srgbClr val="FFFFFF"/>
              </a:solidFill>
            </a:endParaRPr>
          </a:p>
        </p:txBody>
      </p:sp>
      <p:sp>
        <p:nvSpPr>
          <p:cNvPr id="25" name="Pyöristetty suorakulmio 24"/>
          <p:cNvSpPr/>
          <p:nvPr/>
        </p:nvSpPr>
        <p:spPr>
          <a:xfrm>
            <a:off x="6351249" y="1143134"/>
            <a:ext cx="1944216" cy="4671325"/>
          </a:xfrm>
          <a:prstGeom prst="roundRect">
            <a:avLst>
              <a:gd name="adj" fmla="val 14242"/>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fontAlgn="auto">
              <a:spcBef>
                <a:spcPts val="0"/>
              </a:spcBef>
              <a:spcAft>
                <a:spcPts val="0"/>
              </a:spcAft>
            </a:pPr>
            <a:endParaRPr lang="fi-FI" b="1" dirty="0" smtClean="0">
              <a:solidFill>
                <a:srgbClr val="FFFFFF"/>
              </a:solidFill>
            </a:endParaRPr>
          </a:p>
          <a:p>
            <a:pPr algn="ctr" fontAlgn="auto">
              <a:spcBef>
                <a:spcPts val="0"/>
              </a:spcBef>
              <a:spcAft>
                <a:spcPts val="0"/>
              </a:spcAft>
            </a:pPr>
            <a:r>
              <a:rPr lang="fi-FI" b="1" dirty="0" smtClean="0">
                <a:solidFill>
                  <a:srgbClr val="FFFFFF"/>
                </a:solidFill>
              </a:rPr>
              <a:t>ELY-palvelut</a:t>
            </a:r>
            <a:endParaRPr lang="fi-FI" b="1" dirty="0">
              <a:solidFill>
                <a:srgbClr val="FFFFFF"/>
              </a:solidFill>
            </a:endParaRPr>
          </a:p>
        </p:txBody>
      </p:sp>
      <p:graphicFrame>
        <p:nvGraphicFramePr>
          <p:cNvPr id="22" name="Object 21" hidden="1"/>
          <p:cNvGraphicFramePr>
            <a:graphicFrameLocks noChangeAspect="1"/>
          </p:cNvGraphicFramePr>
          <p:nvPr>
            <p:extLst/>
          </p:nvPr>
        </p:nvGraphicFramePr>
        <p:xfrm>
          <a:off x="1590" y="265238"/>
          <a:ext cx="1587" cy="1465"/>
        </p:xfrm>
        <a:graphic>
          <a:graphicData uri="http://schemas.openxmlformats.org/presentationml/2006/ole">
            <p:oleObj spid="_x0000_s202754" name="think-cell Slide" r:id="rId4" imgW="360" imgH="360" progId="">
              <p:embed/>
            </p:oleObj>
          </a:graphicData>
        </a:graphic>
      </p:graphicFrame>
      <p:cxnSp>
        <p:nvCxnSpPr>
          <p:cNvPr id="24" name="Straight Connector 23"/>
          <p:cNvCxnSpPr/>
          <p:nvPr/>
        </p:nvCxnSpPr>
        <p:spPr>
          <a:xfrm>
            <a:off x="971600" y="6021288"/>
            <a:ext cx="7197547" cy="1839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71600" y="5877272"/>
            <a:ext cx="0" cy="299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779912"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71600" y="6021288"/>
            <a:ext cx="936104" cy="276999"/>
          </a:xfrm>
          <a:prstGeom prst="rect">
            <a:avLst/>
          </a:prstGeom>
          <a:noFill/>
        </p:spPr>
        <p:txBody>
          <a:bodyPr wrap="square" rtlCol="0">
            <a:spAutoFit/>
          </a:bodyPr>
          <a:lstStyle/>
          <a:p>
            <a:pPr fontAlgn="auto">
              <a:spcBef>
                <a:spcPts val="0"/>
              </a:spcBef>
              <a:spcAft>
                <a:spcPts val="0"/>
              </a:spcAft>
            </a:pPr>
            <a:r>
              <a:rPr lang="fi-FI" sz="1200" b="1" dirty="0" smtClean="0">
                <a:solidFill>
                  <a:srgbClr val="003883"/>
                </a:solidFill>
                <a:latin typeface="Arial"/>
                <a:cs typeface="+mn-cs"/>
              </a:rPr>
              <a:t>6/2015</a:t>
            </a:r>
            <a:endParaRPr lang="en-US" sz="1200" b="1" dirty="0">
              <a:solidFill>
                <a:srgbClr val="003883"/>
              </a:solidFill>
              <a:latin typeface="Arial"/>
              <a:cs typeface="+mn-cs"/>
            </a:endParaRPr>
          </a:p>
        </p:txBody>
      </p:sp>
      <p:sp>
        <p:nvSpPr>
          <p:cNvPr id="65" name="TextBox 64"/>
          <p:cNvSpPr txBox="1"/>
          <p:nvPr/>
        </p:nvSpPr>
        <p:spPr>
          <a:xfrm>
            <a:off x="3131840"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smtClean="0">
                <a:solidFill>
                  <a:srgbClr val="003883"/>
                </a:solidFill>
                <a:latin typeface="Arial"/>
                <a:cs typeface="+mn-cs"/>
              </a:rPr>
              <a:t>6/2016</a:t>
            </a:r>
            <a:endParaRPr lang="en-US" sz="1200" b="1" dirty="0">
              <a:solidFill>
                <a:srgbClr val="003883"/>
              </a:solidFill>
              <a:latin typeface="Arial"/>
              <a:cs typeface="+mn-cs"/>
            </a:endParaRPr>
          </a:p>
        </p:txBody>
      </p:sp>
      <p:cxnSp>
        <p:nvCxnSpPr>
          <p:cNvPr id="56" name="Straight Connector 60"/>
          <p:cNvCxnSpPr/>
          <p:nvPr/>
        </p:nvCxnSpPr>
        <p:spPr>
          <a:xfrm>
            <a:off x="2483768"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64"/>
          <p:cNvSpPr txBox="1"/>
          <p:nvPr/>
        </p:nvSpPr>
        <p:spPr>
          <a:xfrm>
            <a:off x="1835696"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smtClean="0">
                <a:solidFill>
                  <a:srgbClr val="003883"/>
                </a:solidFill>
                <a:latin typeface="Arial"/>
                <a:cs typeface="+mn-cs"/>
              </a:rPr>
              <a:t>1/2016</a:t>
            </a:r>
            <a:endParaRPr lang="en-US" sz="1200" b="1" dirty="0">
              <a:solidFill>
                <a:srgbClr val="003883"/>
              </a:solidFill>
              <a:latin typeface="Arial"/>
              <a:cs typeface="+mn-cs"/>
            </a:endParaRPr>
          </a:p>
        </p:txBody>
      </p:sp>
      <p:cxnSp>
        <p:nvCxnSpPr>
          <p:cNvPr id="58" name="Straight Connector 60"/>
          <p:cNvCxnSpPr/>
          <p:nvPr/>
        </p:nvCxnSpPr>
        <p:spPr>
          <a:xfrm>
            <a:off x="5076056"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64"/>
          <p:cNvSpPr txBox="1"/>
          <p:nvPr/>
        </p:nvSpPr>
        <p:spPr>
          <a:xfrm>
            <a:off x="4355976"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smtClean="0">
                <a:solidFill>
                  <a:srgbClr val="003883"/>
                </a:solidFill>
                <a:latin typeface="Arial"/>
                <a:cs typeface="+mn-cs"/>
              </a:rPr>
              <a:t>1/2017</a:t>
            </a:r>
            <a:endParaRPr lang="en-US" sz="1200" b="1" dirty="0">
              <a:solidFill>
                <a:srgbClr val="003883"/>
              </a:solidFill>
              <a:latin typeface="Arial"/>
              <a:cs typeface="+mn-cs"/>
            </a:endParaRPr>
          </a:p>
        </p:txBody>
      </p:sp>
      <p:cxnSp>
        <p:nvCxnSpPr>
          <p:cNvPr id="26" name="Straight Connector 60"/>
          <p:cNvCxnSpPr/>
          <p:nvPr/>
        </p:nvCxnSpPr>
        <p:spPr>
          <a:xfrm>
            <a:off x="6444208"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64"/>
          <p:cNvSpPr txBox="1"/>
          <p:nvPr/>
        </p:nvSpPr>
        <p:spPr>
          <a:xfrm>
            <a:off x="5796136"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a:solidFill>
                  <a:srgbClr val="003883"/>
                </a:solidFill>
                <a:latin typeface="Arial"/>
                <a:cs typeface="+mn-cs"/>
              </a:rPr>
              <a:t>6</a:t>
            </a:r>
            <a:r>
              <a:rPr lang="fi-FI" sz="1200" b="1" dirty="0" smtClean="0">
                <a:solidFill>
                  <a:srgbClr val="003883"/>
                </a:solidFill>
                <a:latin typeface="Arial"/>
                <a:cs typeface="+mn-cs"/>
              </a:rPr>
              <a:t>/2017</a:t>
            </a:r>
            <a:endParaRPr lang="en-US" sz="1200" b="1" dirty="0">
              <a:solidFill>
                <a:srgbClr val="003883"/>
              </a:solidFill>
              <a:latin typeface="Arial"/>
              <a:cs typeface="+mn-cs"/>
            </a:endParaRPr>
          </a:p>
        </p:txBody>
      </p:sp>
      <p:sp>
        <p:nvSpPr>
          <p:cNvPr id="29" name="TextBox 64"/>
          <p:cNvSpPr txBox="1"/>
          <p:nvPr/>
        </p:nvSpPr>
        <p:spPr>
          <a:xfrm>
            <a:off x="7164288"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a:solidFill>
                  <a:srgbClr val="003883"/>
                </a:solidFill>
                <a:latin typeface="Arial"/>
                <a:cs typeface="+mn-cs"/>
              </a:rPr>
              <a:t>1/2018</a:t>
            </a:r>
            <a:endParaRPr lang="en-US" sz="1200" b="1" dirty="0">
              <a:solidFill>
                <a:srgbClr val="003883"/>
              </a:solidFill>
              <a:latin typeface="Arial"/>
              <a:cs typeface="+mn-cs"/>
            </a:endParaRPr>
          </a:p>
        </p:txBody>
      </p:sp>
      <p:cxnSp>
        <p:nvCxnSpPr>
          <p:cNvPr id="30" name="Straight Connector 60"/>
          <p:cNvCxnSpPr/>
          <p:nvPr/>
        </p:nvCxnSpPr>
        <p:spPr>
          <a:xfrm>
            <a:off x="7812360"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35" name="Viisikulmio 34"/>
          <p:cNvSpPr/>
          <p:nvPr/>
        </p:nvSpPr>
        <p:spPr>
          <a:xfrm>
            <a:off x="2123729" y="3605821"/>
            <a:ext cx="6045418" cy="910643"/>
          </a:xfrm>
          <a:prstGeom prst="homePlate">
            <a:avLst/>
          </a:prstGeom>
          <a:solidFill>
            <a:srgbClr val="B3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400" b="1" dirty="0" smtClean="0">
                <a:solidFill>
                  <a:prstClr val="black"/>
                </a:solidFill>
              </a:rPr>
              <a:t>Asiakaslähtöisyys asiantuntijatyössä</a:t>
            </a:r>
            <a:br>
              <a:rPr lang="fi-FI" sz="1400" b="1" dirty="0" smtClean="0">
                <a:solidFill>
                  <a:prstClr val="black"/>
                </a:solidFill>
              </a:rPr>
            </a:br>
            <a:r>
              <a:rPr lang="fi-FI" sz="1400" dirty="0" smtClean="0">
                <a:solidFill>
                  <a:prstClr val="black"/>
                </a:solidFill>
              </a:rPr>
              <a:t>ELY-palvelut, monipaikkaisuus, monityönantajaiset työyhteisöt, </a:t>
            </a:r>
            <a:r>
              <a:rPr lang="fi-FI" sz="1400" dirty="0" err="1" smtClean="0">
                <a:solidFill>
                  <a:prstClr val="black"/>
                </a:solidFill>
              </a:rPr>
              <a:t>digitalisaatio</a:t>
            </a:r>
            <a:r>
              <a:rPr lang="fi-FI" sz="1400" dirty="0" smtClean="0">
                <a:solidFill>
                  <a:prstClr val="black"/>
                </a:solidFill>
              </a:rPr>
              <a:t>, monikanavaisuus -&gt; </a:t>
            </a:r>
            <a:r>
              <a:rPr lang="fi-FI" sz="1400" dirty="0" smtClean="0">
                <a:solidFill>
                  <a:srgbClr val="FF0000"/>
                </a:solidFill>
              </a:rPr>
              <a:t>vaikutukset asiantuntijatyöhön -&gt; </a:t>
            </a:r>
            <a:r>
              <a:rPr lang="fi-FI" sz="1400" dirty="0">
                <a:solidFill>
                  <a:srgbClr val="FF0000"/>
                </a:solidFill>
              </a:rPr>
              <a:t>a</a:t>
            </a:r>
            <a:r>
              <a:rPr lang="fi-FI" sz="1400" dirty="0" smtClean="0">
                <a:solidFill>
                  <a:srgbClr val="FF0000"/>
                </a:solidFill>
              </a:rPr>
              <a:t>siakaspalvelun kehittäminen</a:t>
            </a:r>
            <a:endParaRPr lang="fi-FI" sz="1400" dirty="0">
              <a:solidFill>
                <a:srgbClr val="FF0000"/>
              </a:solidFill>
            </a:endParaRPr>
          </a:p>
        </p:txBody>
      </p:sp>
      <p:sp>
        <p:nvSpPr>
          <p:cNvPr id="37" name="Viisikulmio 36"/>
          <p:cNvSpPr/>
          <p:nvPr/>
        </p:nvSpPr>
        <p:spPr>
          <a:xfrm>
            <a:off x="888480" y="2754916"/>
            <a:ext cx="7280666" cy="547843"/>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400" b="1" dirty="0" smtClean="0">
                <a:solidFill>
                  <a:prstClr val="black"/>
                </a:solidFill>
              </a:rPr>
              <a:t>Sähköisten välineiden hyödyntämisen edellytykset</a:t>
            </a:r>
          </a:p>
          <a:p>
            <a:pPr algn="ctr" fontAlgn="auto">
              <a:spcBef>
                <a:spcPts val="0"/>
              </a:spcBef>
              <a:spcAft>
                <a:spcPts val="0"/>
              </a:spcAft>
            </a:pPr>
            <a:r>
              <a:rPr lang="fi-FI" sz="1400" dirty="0" smtClean="0">
                <a:solidFill>
                  <a:srgbClr val="FF0000"/>
                </a:solidFill>
              </a:rPr>
              <a:t>Tiedot toiminnoista, käytön mahdollistaminen</a:t>
            </a:r>
            <a:endParaRPr lang="fi-FI" sz="1400" dirty="0">
              <a:solidFill>
                <a:srgbClr val="FF0000"/>
              </a:solidFill>
            </a:endParaRPr>
          </a:p>
        </p:txBody>
      </p:sp>
      <p:sp>
        <p:nvSpPr>
          <p:cNvPr id="40" name="Viisikulmio 39"/>
          <p:cNvSpPr/>
          <p:nvPr/>
        </p:nvSpPr>
        <p:spPr>
          <a:xfrm>
            <a:off x="2483768" y="4653136"/>
            <a:ext cx="5811697" cy="958182"/>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400" b="1" dirty="0" smtClean="0">
                <a:solidFill>
                  <a:prstClr val="black"/>
                </a:solidFill>
              </a:rPr>
              <a:t>Laadullisen henkilöstösuunnitelman toteuttamisen tuki</a:t>
            </a:r>
          </a:p>
          <a:p>
            <a:pPr algn="ctr" fontAlgn="auto">
              <a:spcBef>
                <a:spcPts val="0"/>
              </a:spcBef>
              <a:spcAft>
                <a:spcPts val="0"/>
              </a:spcAft>
            </a:pPr>
            <a:r>
              <a:rPr lang="fi-FI" sz="1400" dirty="0" smtClean="0">
                <a:solidFill>
                  <a:prstClr val="black"/>
                </a:solidFill>
              </a:rPr>
              <a:t>Keskeisten  osaamisten valtakunnallinen määrittely, yksittäisistä toimenpiteistä yhtenäiseen prosessiin -&gt; </a:t>
            </a:r>
            <a:r>
              <a:rPr lang="fi-FI" sz="1400" dirty="0" smtClean="0">
                <a:solidFill>
                  <a:srgbClr val="FF0000"/>
                </a:solidFill>
              </a:rPr>
              <a:t>Osaamisen johtamisen ja kehittämisen toimintamalli -&gt; Jatkuva osaamisen kehittäminen</a:t>
            </a:r>
            <a:endParaRPr lang="fi-FI" sz="1400" dirty="0">
              <a:solidFill>
                <a:srgbClr val="FF0000"/>
              </a:solidFill>
            </a:endParaRPr>
          </a:p>
        </p:txBody>
      </p:sp>
      <p:sp>
        <p:nvSpPr>
          <p:cNvPr id="48" name="Viisikulmio 47"/>
          <p:cNvSpPr/>
          <p:nvPr/>
        </p:nvSpPr>
        <p:spPr>
          <a:xfrm>
            <a:off x="1953331" y="1951709"/>
            <a:ext cx="5912514" cy="587182"/>
          </a:xfrm>
          <a:prstGeom prst="homePlate">
            <a:avLst/>
          </a:prstGeom>
          <a:solidFill>
            <a:srgbClr val="B3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400" b="1" dirty="0" smtClean="0">
                <a:solidFill>
                  <a:prstClr val="black"/>
                </a:solidFill>
              </a:rPr>
              <a:t>Monipaikkaisen johtamisen ja työskentelyn periaatteet</a:t>
            </a:r>
          </a:p>
          <a:p>
            <a:pPr algn="ctr" fontAlgn="auto">
              <a:spcBef>
                <a:spcPts val="0"/>
              </a:spcBef>
              <a:spcAft>
                <a:spcPts val="0"/>
              </a:spcAft>
            </a:pPr>
            <a:r>
              <a:rPr lang="fi-FI" sz="1400" dirty="0" smtClean="0">
                <a:solidFill>
                  <a:srgbClr val="FF0000"/>
                </a:solidFill>
              </a:rPr>
              <a:t>Pilotin linjaukset ja kokemukset arkeen </a:t>
            </a:r>
            <a:endParaRPr lang="fi-FI" sz="1400" dirty="0">
              <a:solidFill>
                <a:srgbClr val="FF0000"/>
              </a:solidFill>
            </a:endParaRPr>
          </a:p>
        </p:txBody>
      </p:sp>
      <p:sp>
        <p:nvSpPr>
          <p:cNvPr id="2" name="Suorakulmio 1"/>
          <p:cNvSpPr/>
          <p:nvPr/>
        </p:nvSpPr>
        <p:spPr>
          <a:xfrm>
            <a:off x="179512" y="188640"/>
            <a:ext cx="4041933"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a:solidFill>
                <a:srgbClr val="FFFFFF"/>
              </a:solidFill>
            </a:endParaRPr>
          </a:p>
        </p:txBody>
      </p:sp>
      <p:sp>
        <p:nvSpPr>
          <p:cNvPr id="32" name="Pyöristetty kuvatekstisuorakulmio 31"/>
          <p:cNvSpPr/>
          <p:nvPr/>
        </p:nvSpPr>
        <p:spPr>
          <a:xfrm>
            <a:off x="0" y="0"/>
            <a:ext cx="2051720" cy="908720"/>
          </a:xfrm>
          <a:prstGeom prst="wedgeRoundRectCallout">
            <a:avLst>
              <a:gd name="adj1" fmla="val 82178"/>
              <a:gd name="adj2" fmla="val 8051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err="1" smtClean="0">
                <a:solidFill>
                  <a:schemeClr val="tx1"/>
                </a:solidFill>
              </a:rPr>
              <a:t>KEHAn</a:t>
            </a:r>
            <a:r>
              <a:rPr lang="fi-FI" sz="1400" dirty="0" smtClean="0">
                <a:solidFill>
                  <a:schemeClr val="tx1"/>
                </a:solidFill>
              </a:rPr>
              <a:t> osaamisen kehittäminen</a:t>
            </a:r>
          </a:p>
          <a:p>
            <a:pPr algn="ctr"/>
            <a:r>
              <a:rPr lang="fi-FI" sz="1400" dirty="0" err="1" smtClean="0">
                <a:solidFill>
                  <a:schemeClr val="tx1"/>
                </a:solidFill>
              </a:rPr>
              <a:t>ELY-palvelut</a:t>
            </a:r>
            <a:r>
              <a:rPr lang="fi-FI" sz="1400" dirty="0" smtClean="0">
                <a:solidFill>
                  <a:schemeClr val="tx1"/>
                </a:solidFill>
              </a:rPr>
              <a:t> (IE2)</a:t>
            </a:r>
          </a:p>
          <a:p>
            <a:pPr algn="ctr"/>
            <a:r>
              <a:rPr lang="fi-FI" sz="1400" dirty="0" err="1" smtClean="0">
                <a:solidFill>
                  <a:schemeClr val="tx1"/>
                </a:solidFill>
              </a:rPr>
              <a:t>TE-palvelut</a:t>
            </a:r>
            <a:endParaRPr lang="fi-FI" sz="1400" dirty="0">
              <a:solidFill>
                <a:schemeClr val="tx1"/>
              </a:solidFill>
            </a:endParaRPr>
          </a:p>
        </p:txBody>
      </p:sp>
      <p:sp>
        <p:nvSpPr>
          <p:cNvPr id="33" name="Pyöristetty kuvatekstisuorakulmio 32"/>
          <p:cNvSpPr/>
          <p:nvPr/>
        </p:nvSpPr>
        <p:spPr>
          <a:xfrm>
            <a:off x="2267744" y="0"/>
            <a:ext cx="2051720" cy="908720"/>
          </a:xfrm>
          <a:prstGeom prst="wedgeRoundRectCallout">
            <a:avLst>
              <a:gd name="adj1" fmla="val 87636"/>
              <a:gd name="adj2" fmla="val 42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solidFill>
                  <a:schemeClr val="tx1"/>
                </a:solidFill>
              </a:rPr>
              <a:t>Rahoitusta voidaan suunnata mutta tarpeita ei vielä tiedossa</a:t>
            </a:r>
            <a:endParaRPr lang="fi-FI" sz="1400" dirty="0">
              <a:solidFill>
                <a:schemeClr val="tx1"/>
              </a:solidFill>
            </a:endParaRPr>
          </a:p>
        </p:txBody>
      </p:sp>
      <p:sp>
        <p:nvSpPr>
          <p:cNvPr id="36" name="Sektori 35"/>
          <p:cNvSpPr/>
          <p:nvPr/>
        </p:nvSpPr>
        <p:spPr>
          <a:xfrm>
            <a:off x="5226708" y="318672"/>
            <a:ext cx="914400" cy="914400"/>
          </a:xfrm>
          <a:prstGeom prst="pi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smtClean="0">
              <a:solidFill>
                <a:schemeClr val="tx1"/>
              </a:solidFill>
            </a:endParaRPr>
          </a:p>
          <a:p>
            <a:pPr algn="ctr"/>
            <a:r>
              <a:rPr lang="fi-FI" sz="1600" dirty="0" smtClean="0">
                <a:solidFill>
                  <a:schemeClr val="bg1"/>
                </a:solidFill>
              </a:rPr>
              <a:t>3M€</a:t>
            </a:r>
            <a:endParaRPr lang="fi-FI" sz="1600" dirty="0">
              <a:solidFill>
                <a:schemeClr val="bg1"/>
              </a:solidFill>
            </a:endParaRPr>
          </a:p>
        </p:txBody>
      </p:sp>
      <p:sp>
        <p:nvSpPr>
          <p:cNvPr id="38" name="Vuokaaviosymboli: Liitin 37"/>
          <p:cNvSpPr/>
          <p:nvPr/>
        </p:nvSpPr>
        <p:spPr>
          <a:xfrm>
            <a:off x="6256239" y="302051"/>
            <a:ext cx="923805" cy="91961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smtClean="0"/>
              <a:t>3M€</a:t>
            </a:r>
            <a:endParaRPr lang="fi-FI" sz="1600" dirty="0"/>
          </a:p>
        </p:txBody>
      </p:sp>
      <p:sp>
        <p:nvSpPr>
          <p:cNvPr id="39" name="Vuokaaviosymboli: Liitin 38"/>
          <p:cNvSpPr/>
          <p:nvPr/>
        </p:nvSpPr>
        <p:spPr>
          <a:xfrm>
            <a:off x="7326128" y="277386"/>
            <a:ext cx="923805" cy="91961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smtClean="0"/>
              <a:t>2.3M€</a:t>
            </a:r>
            <a:endParaRPr lang="fi-FI" sz="1600" dirty="0"/>
          </a:p>
        </p:txBody>
      </p:sp>
      <p:sp>
        <p:nvSpPr>
          <p:cNvPr id="41" name="Tekstiruutu 5"/>
          <p:cNvSpPr txBox="1"/>
          <p:nvPr/>
        </p:nvSpPr>
        <p:spPr>
          <a:xfrm>
            <a:off x="4179383" y="-16001"/>
            <a:ext cx="1568636" cy="369332"/>
          </a:xfrm>
          <a:prstGeom prst="rect">
            <a:avLst/>
          </a:prstGeom>
          <a:noFill/>
        </p:spPr>
        <p:txBody>
          <a:bodyPr wrap="square" rtlCol="0">
            <a:spAutoFit/>
          </a:bodyPr>
          <a:lstStyle/>
          <a:p>
            <a:r>
              <a:rPr lang="fi-FI" dirty="0" smtClean="0"/>
              <a:t>Sidottu</a:t>
            </a:r>
            <a:endParaRPr lang="fi-FI" dirty="0"/>
          </a:p>
        </p:txBody>
      </p:sp>
      <p:sp>
        <p:nvSpPr>
          <p:cNvPr id="42" name="Tekstiruutu 40"/>
          <p:cNvSpPr txBox="1"/>
          <p:nvPr/>
        </p:nvSpPr>
        <p:spPr>
          <a:xfrm>
            <a:off x="5289661" y="-28168"/>
            <a:ext cx="1568636" cy="369332"/>
          </a:xfrm>
          <a:prstGeom prst="rect">
            <a:avLst/>
          </a:prstGeom>
          <a:noFill/>
        </p:spPr>
        <p:txBody>
          <a:bodyPr wrap="square" rtlCol="0">
            <a:spAutoFit/>
          </a:bodyPr>
          <a:lstStyle/>
          <a:p>
            <a:r>
              <a:rPr lang="fi-FI" dirty="0" smtClean="0"/>
              <a:t>2015</a:t>
            </a:r>
            <a:endParaRPr lang="fi-FI" dirty="0"/>
          </a:p>
        </p:txBody>
      </p:sp>
      <p:sp>
        <p:nvSpPr>
          <p:cNvPr id="43" name="Tekstiruutu 41"/>
          <p:cNvSpPr txBox="1"/>
          <p:nvPr/>
        </p:nvSpPr>
        <p:spPr>
          <a:xfrm>
            <a:off x="6331958" y="-48267"/>
            <a:ext cx="1568636" cy="369332"/>
          </a:xfrm>
          <a:prstGeom prst="rect">
            <a:avLst/>
          </a:prstGeom>
          <a:noFill/>
        </p:spPr>
        <p:txBody>
          <a:bodyPr wrap="square" rtlCol="0">
            <a:spAutoFit/>
          </a:bodyPr>
          <a:lstStyle/>
          <a:p>
            <a:r>
              <a:rPr lang="fi-FI" dirty="0" smtClean="0"/>
              <a:t>2016</a:t>
            </a:r>
            <a:endParaRPr lang="fi-FI" dirty="0"/>
          </a:p>
        </p:txBody>
      </p:sp>
      <p:sp>
        <p:nvSpPr>
          <p:cNvPr id="44" name="Tekstiruutu 42"/>
          <p:cNvSpPr txBox="1"/>
          <p:nvPr/>
        </p:nvSpPr>
        <p:spPr>
          <a:xfrm>
            <a:off x="7326128" y="-48267"/>
            <a:ext cx="1568636" cy="369332"/>
          </a:xfrm>
          <a:prstGeom prst="rect">
            <a:avLst/>
          </a:prstGeom>
          <a:noFill/>
        </p:spPr>
        <p:txBody>
          <a:bodyPr wrap="square" rtlCol="0">
            <a:spAutoFit/>
          </a:bodyPr>
          <a:lstStyle/>
          <a:p>
            <a:r>
              <a:rPr lang="fi-FI" dirty="0" smtClean="0"/>
              <a:t>2017</a:t>
            </a:r>
            <a:endParaRPr lang="fi-FI" dirty="0"/>
          </a:p>
        </p:txBody>
      </p:sp>
      <p:sp>
        <p:nvSpPr>
          <p:cNvPr id="46" name="Suorakulmio 45"/>
          <p:cNvSpPr/>
          <p:nvPr/>
        </p:nvSpPr>
        <p:spPr>
          <a:xfrm>
            <a:off x="5220072" y="260648"/>
            <a:ext cx="576064" cy="2880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t>0€</a:t>
            </a:r>
            <a:endParaRPr lang="fi-FI" sz="1400" dirty="0"/>
          </a:p>
        </p:txBody>
      </p:sp>
    </p:spTree>
    <p:extLst>
      <p:ext uri="{BB962C8B-B14F-4D97-AF65-F5344CB8AC3E}">
        <p14:creationId xmlns="" xmlns:p14="http://schemas.microsoft.com/office/powerpoint/2010/main" val="390324270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Tekstin paikkamerkki 2"/>
          <p:cNvSpPr>
            <a:spLocks noGrp="1"/>
          </p:cNvSpPr>
          <p:nvPr>
            <p:ph type="body" sz="quarter" idx="10"/>
          </p:nvPr>
        </p:nvSpPr>
        <p:spPr/>
        <p:txBody>
          <a:bodyPr/>
          <a:lstStyle/>
          <a:p>
            <a:r>
              <a:rPr lang="fi-FI" dirty="0" smtClean="0"/>
              <a:t>Rahaa sidottu 2015 	410 000€</a:t>
            </a:r>
          </a:p>
          <a:p>
            <a:r>
              <a:rPr lang="fi-FI" dirty="0" smtClean="0"/>
              <a:t>2016 ja 2017 vasta hankkeen henkilöstökuluja</a:t>
            </a:r>
          </a:p>
          <a:p>
            <a:pPr>
              <a:buNone/>
            </a:pPr>
            <a:endParaRPr lang="fi-FI" dirty="0" smtClean="0"/>
          </a:p>
        </p:txBody>
      </p:sp>
      <p:sp>
        <p:nvSpPr>
          <p:cNvPr id="4" name="Dian numeron paikkamerkki 3"/>
          <p:cNvSpPr>
            <a:spLocks noGrp="1"/>
          </p:cNvSpPr>
          <p:nvPr>
            <p:ph type="sldNum" sz="quarter" idx="11"/>
          </p:nvPr>
        </p:nvSpPr>
        <p:spPr/>
        <p:txBody>
          <a:bodyPr/>
          <a:lstStyle/>
          <a:p>
            <a:pPr>
              <a:defRPr/>
            </a:pPr>
            <a:fld id="{D1882284-112A-4200-A38D-E9DFDFFCC923}" type="slidenum">
              <a:rPr lang="fi-FI" smtClean="0">
                <a:solidFill>
                  <a:prstClr val="black"/>
                </a:solidFill>
              </a:rPr>
              <a:pPr>
                <a:defRPr/>
              </a:pPr>
              <a:t>13</a:t>
            </a:fld>
            <a:endParaRPr lang="fi-FI" dirty="0">
              <a:solidFill>
                <a:prstClr val="black"/>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extLst>
              <p:ext uri="{D42A27DB-BD31-4B8C-83A1-F6EECF244321}">
                <p14:modId xmlns="" xmlns:p14="http://schemas.microsoft.com/office/powerpoint/2010/main" val="3038802961"/>
              </p:ext>
            </p:extLst>
          </p:nvPr>
        </p:nvGraphicFramePr>
        <p:xfrm>
          <a:off x="1591" y="1594"/>
          <a:ext cx="1587" cy="1587"/>
        </p:xfrm>
        <a:graphic>
          <a:graphicData uri="http://schemas.openxmlformats.org/presentationml/2006/ole">
            <p:oleObj spid="_x0000_s112644" name="think-cell Slide" r:id="rId3" imgW="360" imgH="360" progId="">
              <p:embed/>
            </p:oleObj>
          </a:graphicData>
        </a:graphic>
      </p:graphicFrame>
      <p:sp>
        <p:nvSpPr>
          <p:cNvPr id="2" name="Otsikko 1"/>
          <p:cNvSpPr>
            <a:spLocks noGrp="1"/>
          </p:cNvSpPr>
          <p:nvPr>
            <p:ph type="title"/>
          </p:nvPr>
        </p:nvSpPr>
        <p:spPr>
          <a:xfrm>
            <a:off x="251520" y="1124744"/>
            <a:ext cx="8568952" cy="1008112"/>
          </a:xfrm>
        </p:spPr>
        <p:txBody>
          <a:bodyPr/>
          <a:lstStyle/>
          <a:p>
            <a:r>
              <a:rPr lang="fi-FI" sz="2400" dirty="0" err="1" smtClean="0"/>
              <a:t>ELY-keskusten</a:t>
            </a:r>
            <a:r>
              <a:rPr lang="fi-FI" sz="2400" dirty="0" smtClean="0"/>
              <a:t> nykyiset tehtävät puretaan eri palvelukanavissa tarjottaviksi </a:t>
            </a:r>
            <a:r>
              <a:rPr lang="fi-FI" dirty="0" smtClean="0"/>
              <a:t>saumattomiksi palveluketjuiksi</a:t>
            </a:r>
            <a:endParaRPr lang="fi-FI" sz="3200" dirty="0"/>
          </a:p>
        </p:txBody>
      </p:sp>
      <p:sp>
        <p:nvSpPr>
          <p:cNvPr id="4" name="Dian numeron paikkamerkki 3"/>
          <p:cNvSpPr>
            <a:spLocks noGrp="1"/>
          </p:cNvSpPr>
          <p:nvPr>
            <p:ph type="sldNum" sz="quarter" idx="11"/>
          </p:nvPr>
        </p:nvSpPr>
        <p:spPr/>
        <p:txBody>
          <a:bodyPr/>
          <a:lstStyle/>
          <a:p>
            <a:pPr>
              <a:defRPr/>
            </a:pPr>
            <a:fld id="{D3C89A02-2183-4EC2-9978-996C81F899C4}" type="slidenum">
              <a:rPr lang="fi-FI" smtClean="0">
                <a:solidFill>
                  <a:prstClr val="black"/>
                </a:solidFill>
              </a:rPr>
              <a:pPr>
                <a:defRPr/>
              </a:pPr>
              <a:t>2</a:t>
            </a:fld>
            <a:endParaRPr lang="fi-FI" dirty="0">
              <a:solidFill>
                <a:prstClr val="black"/>
              </a:solidFill>
            </a:endParaRPr>
          </a:p>
        </p:txBody>
      </p:sp>
      <p:grpSp>
        <p:nvGrpSpPr>
          <p:cNvPr id="3" name="Group 18"/>
          <p:cNvGrpSpPr/>
          <p:nvPr/>
        </p:nvGrpSpPr>
        <p:grpSpPr>
          <a:xfrm>
            <a:off x="2572014" y="2737874"/>
            <a:ext cx="6392474" cy="3432577"/>
            <a:chOff x="2427998" y="2132856"/>
            <a:chExt cx="6392474" cy="3432577"/>
          </a:xfrm>
        </p:grpSpPr>
        <p:grpSp>
          <p:nvGrpSpPr>
            <p:cNvPr id="5" name="Ryhmä 6"/>
            <p:cNvGrpSpPr/>
            <p:nvPr/>
          </p:nvGrpSpPr>
          <p:grpSpPr>
            <a:xfrm>
              <a:off x="2427998" y="2132856"/>
              <a:ext cx="6392474" cy="3432577"/>
              <a:chOff x="2427998" y="2132856"/>
              <a:chExt cx="6392474" cy="3432577"/>
            </a:xfrm>
          </p:grpSpPr>
          <p:sp>
            <p:nvSpPr>
              <p:cNvPr id="8" name="Text Box 14"/>
              <p:cNvSpPr txBox="1">
                <a:spLocks noChangeArrowheads="1"/>
              </p:cNvSpPr>
              <p:nvPr/>
            </p:nvSpPr>
            <p:spPr bwMode="auto">
              <a:xfrm>
                <a:off x="3755206" y="2132856"/>
                <a:ext cx="4921250" cy="646331"/>
              </a:xfrm>
              <a:prstGeom prst="rect">
                <a:avLst/>
              </a:prstGeom>
              <a:noFill/>
              <a:ln w="9525">
                <a:noFill/>
                <a:miter lim="800000"/>
                <a:headEnd/>
                <a:tailEnd/>
              </a:ln>
              <a:effectLst/>
            </p:spPr>
            <p:txBody>
              <a:bodyPr>
                <a:spAutoFit/>
              </a:bodyPr>
              <a:lstStyle/>
              <a:p>
                <a:r>
                  <a:rPr lang="fi-FI" sz="1200" b="1" dirty="0" smtClean="0">
                    <a:solidFill>
                      <a:prstClr val="black"/>
                    </a:solidFill>
                    <a:latin typeface="Arial"/>
                  </a:rPr>
                  <a:t>Itsepalvelu</a:t>
                </a:r>
              </a:p>
              <a:p>
                <a:r>
                  <a:rPr lang="fi-FI" sz="1200" dirty="0" smtClean="0">
                    <a:solidFill>
                      <a:prstClr val="black"/>
                    </a:solidFill>
                    <a:latin typeface="Arial"/>
                  </a:rPr>
                  <a:t>Asiakasta kannustetaan ensisijaisesti itsepalveluun verkossa ja sähköiseen asiointiin.</a:t>
                </a:r>
                <a:endParaRPr lang="fi-FI" sz="1200" dirty="0">
                  <a:solidFill>
                    <a:prstClr val="black"/>
                  </a:solidFill>
                  <a:latin typeface="Arial"/>
                </a:endParaRPr>
              </a:p>
            </p:txBody>
          </p:sp>
          <p:sp>
            <p:nvSpPr>
              <p:cNvPr id="9" name="Text Box 15"/>
              <p:cNvSpPr txBox="1">
                <a:spLocks noChangeArrowheads="1"/>
              </p:cNvSpPr>
              <p:nvPr/>
            </p:nvSpPr>
            <p:spPr bwMode="auto">
              <a:xfrm>
                <a:off x="4283025" y="3212976"/>
                <a:ext cx="3889375" cy="830997"/>
              </a:xfrm>
              <a:prstGeom prst="rect">
                <a:avLst/>
              </a:prstGeom>
              <a:noFill/>
              <a:ln w="9525">
                <a:noFill/>
                <a:miter lim="800000"/>
                <a:headEnd/>
                <a:tailEnd/>
              </a:ln>
              <a:effectLst/>
            </p:spPr>
            <p:txBody>
              <a:bodyPr>
                <a:spAutoFit/>
              </a:bodyPr>
              <a:lstStyle/>
              <a:p>
                <a:r>
                  <a:rPr lang="fi-FI" sz="1200" b="1" dirty="0" smtClean="0">
                    <a:solidFill>
                      <a:prstClr val="black"/>
                    </a:solidFill>
                    <a:latin typeface="Arial"/>
                  </a:rPr>
                  <a:t>Asiakaspalvelukeskus</a:t>
                </a:r>
              </a:p>
              <a:p>
                <a:r>
                  <a:rPr lang="fi-FI" sz="1200" dirty="0" smtClean="0">
                    <a:solidFill>
                      <a:prstClr val="black"/>
                    </a:solidFill>
                    <a:latin typeface="Arial"/>
                  </a:rPr>
                  <a:t>Asiakaspalvelukeskukset tukevat verkkopalveluita ja sähköistä asiointia. Ne voivat myös hoitaa rajattuja viranomaistehtäviä</a:t>
                </a:r>
                <a:endParaRPr lang="fi-FI" sz="1200" dirty="0">
                  <a:solidFill>
                    <a:prstClr val="black"/>
                  </a:solidFill>
                  <a:latin typeface="Arial"/>
                </a:endParaRPr>
              </a:p>
            </p:txBody>
          </p:sp>
          <p:sp>
            <p:nvSpPr>
              <p:cNvPr id="10" name="Text Box 16"/>
              <p:cNvSpPr txBox="1">
                <a:spLocks noChangeArrowheads="1"/>
              </p:cNvSpPr>
              <p:nvPr/>
            </p:nvSpPr>
            <p:spPr bwMode="auto">
              <a:xfrm>
                <a:off x="4931097" y="4365104"/>
                <a:ext cx="3889375" cy="1200329"/>
              </a:xfrm>
              <a:prstGeom prst="rect">
                <a:avLst/>
              </a:prstGeom>
              <a:noFill/>
              <a:ln w="9525">
                <a:noFill/>
                <a:miter lim="800000"/>
                <a:headEnd/>
                <a:tailEnd/>
              </a:ln>
              <a:effectLst/>
            </p:spPr>
            <p:txBody>
              <a:bodyPr>
                <a:spAutoFit/>
              </a:bodyPr>
              <a:lstStyle/>
              <a:p>
                <a:r>
                  <a:rPr lang="fi-FI" sz="1200" b="1" dirty="0" smtClean="0">
                    <a:solidFill>
                      <a:prstClr val="black"/>
                    </a:solidFill>
                    <a:latin typeface="Arial"/>
                  </a:rPr>
                  <a:t>Asiantuntijapalvelu</a:t>
                </a:r>
              </a:p>
              <a:p>
                <a:r>
                  <a:rPr lang="fi-FI" sz="1200" dirty="0" smtClean="0">
                    <a:solidFill>
                      <a:prstClr val="black"/>
                    </a:solidFill>
                    <a:latin typeface="Arial"/>
                  </a:rPr>
                  <a:t>ELY-keskuksissa ja TE-toimistoissa tapahtuva palvelu on luonteeltaan syvällistä asiantuntijapalvelua tai kumppaneiden ja sidosryhmien kanssa tehtävää yhteistyötä </a:t>
                </a:r>
              </a:p>
              <a:p>
                <a:endParaRPr lang="fi-FI" sz="1200" dirty="0">
                  <a:solidFill>
                    <a:prstClr val="black"/>
                  </a:solidFill>
                  <a:latin typeface="Arial"/>
                </a:endParaRPr>
              </a:p>
            </p:txBody>
          </p:sp>
          <p:pic>
            <p:nvPicPr>
              <p:cNvPr id="11" name="Kuva 3" descr="C:\Documents and Settings\Orava Marita\Local Settings\Temporary Internet Files\Content.IE5\L73L77GJ\MP900400196[1].jpg"/>
              <p:cNvPicPr>
                <a:picLocks noChangeAspect="1" noChangeArrowheads="1"/>
              </p:cNvPicPr>
              <p:nvPr/>
            </p:nvPicPr>
            <p:blipFill>
              <a:blip r:embed="rId4" cstate="print"/>
              <a:srcRect/>
              <a:stretch>
                <a:fillRect/>
              </a:stretch>
            </p:blipFill>
            <p:spPr bwMode="auto">
              <a:xfrm>
                <a:off x="2987824" y="3212976"/>
                <a:ext cx="1275170" cy="909808"/>
              </a:xfrm>
              <a:prstGeom prst="rect">
                <a:avLst/>
              </a:prstGeom>
              <a:noFill/>
              <a:ln w="9525">
                <a:noFill/>
                <a:miter lim="800000"/>
                <a:headEnd/>
                <a:tailEnd/>
              </a:ln>
            </p:spPr>
          </p:pic>
          <p:pic>
            <p:nvPicPr>
              <p:cNvPr id="12" name="Kuva 1" descr="poikakoneella.JPG"/>
              <p:cNvPicPr>
                <a:picLocks noChangeAspect="1" noChangeArrowheads="1"/>
              </p:cNvPicPr>
              <p:nvPr/>
            </p:nvPicPr>
            <p:blipFill>
              <a:blip r:embed="rId5" cstate="print"/>
              <a:srcRect/>
              <a:stretch>
                <a:fillRect/>
              </a:stretch>
            </p:blipFill>
            <p:spPr bwMode="auto">
              <a:xfrm>
                <a:off x="2427998" y="2132856"/>
                <a:ext cx="1368152" cy="861924"/>
              </a:xfrm>
              <a:prstGeom prst="rect">
                <a:avLst/>
              </a:prstGeom>
              <a:noFill/>
              <a:ln w="9525">
                <a:noFill/>
                <a:miter lim="800000"/>
                <a:headEnd/>
                <a:tailEnd/>
              </a:ln>
            </p:spPr>
          </p:pic>
          <p:pic>
            <p:nvPicPr>
              <p:cNvPr id="13" name="Kuva 2" descr="kätellään.JPG"/>
              <p:cNvPicPr>
                <a:picLocks noChangeAspect="1" noChangeArrowheads="1"/>
              </p:cNvPicPr>
              <p:nvPr/>
            </p:nvPicPr>
            <p:blipFill>
              <a:blip r:embed="rId6" cstate="print"/>
              <a:srcRect/>
              <a:stretch>
                <a:fillRect/>
              </a:stretch>
            </p:blipFill>
            <p:spPr bwMode="auto">
              <a:xfrm>
                <a:off x="3562945" y="4365104"/>
                <a:ext cx="1378032" cy="939483"/>
              </a:xfrm>
              <a:prstGeom prst="rect">
                <a:avLst/>
              </a:prstGeom>
              <a:noFill/>
              <a:ln w="9525">
                <a:noFill/>
                <a:miter lim="800000"/>
                <a:headEnd/>
                <a:tailEnd/>
              </a:ln>
            </p:spPr>
          </p:pic>
        </p:grpSp>
        <p:cxnSp>
          <p:nvCxnSpPr>
            <p:cNvPr id="7" name="Elbow Connector 6"/>
            <p:cNvCxnSpPr>
              <a:endCxn id="11" idx="1"/>
            </p:cNvCxnSpPr>
            <p:nvPr/>
          </p:nvCxnSpPr>
          <p:spPr>
            <a:xfrm rot="16200000" flipH="1">
              <a:off x="2487257" y="3167313"/>
              <a:ext cx="673100" cy="328033"/>
            </a:xfrm>
            <a:prstGeom prst="bentConnector2">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endCxn id="13" idx="1"/>
            </p:cNvCxnSpPr>
            <p:nvPr/>
          </p:nvCxnSpPr>
          <p:spPr>
            <a:xfrm rot="16200000" flipH="1">
              <a:off x="3044879" y="4316780"/>
              <a:ext cx="733416" cy="302716"/>
            </a:xfrm>
            <a:prstGeom prst="bentConnector2">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32"/>
          <p:cNvGrpSpPr/>
          <p:nvPr/>
        </p:nvGrpSpPr>
        <p:grpSpPr>
          <a:xfrm>
            <a:off x="560670" y="3183876"/>
            <a:ext cx="1203018" cy="2554522"/>
            <a:chOff x="336560" y="3178734"/>
            <a:chExt cx="1203018" cy="2554522"/>
          </a:xfrm>
        </p:grpSpPr>
        <p:grpSp>
          <p:nvGrpSpPr>
            <p:cNvPr id="14" name="Group 19"/>
            <p:cNvGrpSpPr/>
            <p:nvPr/>
          </p:nvGrpSpPr>
          <p:grpSpPr>
            <a:xfrm>
              <a:off x="336560" y="3178734"/>
              <a:ext cx="1203018" cy="2554522"/>
              <a:chOff x="3901255" y="1919978"/>
              <a:chExt cx="1203018" cy="2554522"/>
            </a:xfrm>
          </p:grpSpPr>
          <p:pic>
            <p:nvPicPr>
              <p:cNvPr id="21" name="Picture 51" descr="\\Cagmasrv1\sso$\Gestion_Deloitte\Global_Brand\- Templates\Icons\Iconography Deloitte\Icon_People_man_Green.png"/>
              <p:cNvPicPr>
                <a:picLocks noChangeAspect="1" noChangeArrowheads="1"/>
              </p:cNvPicPr>
              <p:nvPr/>
            </p:nvPicPr>
            <p:blipFill>
              <a:blip r:embed="rId7" cstate="print">
                <a:duotone>
                  <a:prstClr val="black"/>
                  <a:schemeClr val="accent4">
                    <a:tint val="45000"/>
                    <a:satMod val="400000"/>
                  </a:schemeClr>
                </a:duotone>
                <a:extLst>
                  <a:ext uri="{28A0092B-C50C-407E-A947-70E740481C1C}">
                    <a14:useLocalDpi xmlns="" xmlns:a14="http://schemas.microsoft.com/office/drawing/2010/main" val="0"/>
                  </a:ext>
                </a:extLst>
              </a:blip>
              <a:srcRect/>
              <a:stretch>
                <a:fillRect/>
              </a:stretch>
            </p:blipFill>
            <p:spPr bwMode="auto">
              <a:xfrm>
                <a:off x="4320271" y="4089206"/>
                <a:ext cx="147891" cy="385294"/>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52" descr="\\Cagmasrv1\sso$\Gestion_Deloitte\Global_Brand\- Templates\Icons\Iconography Deloitte\Icon_People_woman_MBlue.png"/>
              <p:cNvPicPr>
                <a:picLocks noChangeAspect="1" noChangeArrowheads="1"/>
              </p:cNvPicPr>
              <p:nvPr/>
            </p:nvPicPr>
            <p:blipFill>
              <a:blip r:embed="rId8" cstate="print">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4649808" y="2361014"/>
                <a:ext cx="174519" cy="385294"/>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4" descr="\\Cagmasrv1\sso$\Gestion_Deloitte\Global_Brand\- Templates\Icons\Iconography Deloitte\Icon_House_LGreen.png"/>
              <p:cNvPicPr>
                <a:picLocks noChangeAspect="1" noChangeArrowheads="1"/>
              </p:cNvPicPr>
              <p:nvPr/>
            </p:nvPicPr>
            <p:blipFill>
              <a:blip r:embed="rId9" cstate="print">
                <a:duotone>
                  <a:prstClr val="black"/>
                  <a:schemeClr val="accent4">
                    <a:tint val="45000"/>
                    <a:satMod val="400000"/>
                  </a:schemeClr>
                </a:duotone>
                <a:extLst>
                  <a:ext uri="{28A0092B-C50C-407E-A947-70E740481C1C}">
                    <a14:useLocalDpi xmlns="" xmlns:a14="http://schemas.microsoft.com/office/drawing/2010/main" val="0"/>
                  </a:ext>
                </a:extLst>
              </a:blip>
              <a:srcRect/>
              <a:stretch>
                <a:fillRect/>
              </a:stretch>
            </p:blipFill>
            <p:spPr bwMode="auto">
              <a:xfrm>
                <a:off x="4583704" y="3942723"/>
                <a:ext cx="349901" cy="340039"/>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6" descr="\\Cagmasrv1\sso$\Gestion_Deloitte\Global_Brand\- Templates\Icons\Iconography Deloitte\Icon_Factory_LGreen.png"/>
              <p:cNvPicPr>
                <a:picLocks noChangeAspect="1" noChangeArrowheads="1"/>
              </p:cNvPicPr>
              <p:nvPr/>
            </p:nvPicPr>
            <p:blipFill>
              <a:blip r:embed="rId10" cstate="print">
                <a:duotone>
                  <a:prstClr val="black"/>
                  <a:schemeClr val="accent2">
                    <a:tint val="45000"/>
                    <a:satMod val="400000"/>
                  </a:schemeClr>
                </a:duotone>
                <a:extLst>
                  <a:ext uri="{28A0092B-C50C-407E-A947-70E740481C1C}">
                    <a14:useLocalDpi xmlns="" xmlns:a14="http://schemas.microsoft.com/office/drawing/2010/main" val="0"/>
                  </a:ext>
                </a:extLst>
              </a:blip>
              <a:srcRect/>
              <a:stretch>
                <a:fillRect/>
              </a:stretch>
            </p:blipFill>
            <p:spPr bwMode="auto">
              <a:xfrm>
                <a:off x="3962120" y="2245441"/>
                <a:ext cx="574766" cy="500867"/>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3" descr="\\Cagmasrv1\sso$\Gestion_Deloitte\Global_Brand\- Templates\Icons\Iconography Deloitte\Icon_Delivery_van_MBlue.png"/>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4536886" y="1961440"/>
                <a:ext cx="567387" cy="305864"/>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6" descr="\\Cagmasrv1\sso$\Gestion_Deloitte\Global_Brand\- Templates\Icons\Iconography Deloitte\Icon_Factory_LGreen.png"/>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4498331" y="3183850"/>
                <a:ext cx="574766" cy="500867"/>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4" descr="\\Cagmasrv1\sso$\Gestion_Deloitte\Global_Brand\- Templates\Icons\Iconography Deloitte\Icon_House_LGreen.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965001" y="1919978"/>
                <a:ext cx="349901" cy="340039"/>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3" descr="\\Cagmasrv1\sso$\Gestion_Deloitte\Global_Brand\- Templates\Icons\Iconography Deloitte\Icon_Delivery_van_MBlue.png"/>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901255" y="3734285"/>
                <a:ext cx="567387" cy="305864"/>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51" descr="\\Cagmasrv1\sso$\Gestion_Deloitte\Global_Brand\- Templates\Icons\Iconography Deloitte\Icon_People_man_Green.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249503" y="3289858"/>
                <a:ext cx="147891" cy="385294"/>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52" descr="\\Cagmasrv1\sso$\Gestion_Deloitte\Global_Brand\- Templates\Icons\Iconography Deloitte\Icon_People_woman_MBlue.png"/>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a:off x="4820579" y="2738281"/>
                <a:ext cx="174519" cy="385294"/>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31" name="Picture 4" descr="\\Cagmasrv1\sso$\Gestion_Deloitte\Global_Brand\- Templates\Icons\Iconography Deloitte\Icon_Piggy_bank_DarkGreen.png"/>
            <p:cNvPicPr>
              <a:picLocks noChangeAspect="1" noChangeArrowheads="1"/>
            </p:cNvPicPr>
            <p:nvPr/>
          </p:nvPicPr>
          <p:blipFill>
            <a:blip r:embed="rId12" cstate="print">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465254" y="4102240"/>
              <a:ext cx="506346" cy="334872"/>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4" name="Rounded Rectangle 33"/>
          <p:cNvSpPr/>
          <p:nvPr/>
        </p:nvSpPr>
        <p:spPr>
          <a:xfrm>
            <a:off x="414014" y="2714067"/>
            <a:ext cx="1565698" cy="3384375"/>
          </a:xfrm>
          <a:prstGeom prst="roundRect">
            <a:avLst>
              <a:gd name="adj" fmla="val 0"/>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lIns="91436" tIns="45718" rIns="91436" bIns="45718" rtlCol="0" anchor="t"/>
          <a:lstStyle/>
          <a:p>
            <a:pPr algn="ctr"/>
            <a:endParaRPr lang="fi-FI" sz="1200" b="1" dirty="0"/>
          </a:p>
        </p:txBody>
      </p:sp>
      <p:sp>
        <p:nvSpPr>
          <p:cNvPr id="35" name="Rounded Rectangle 34"/>
          <p:cNvSpPr/>
          <p:nvPr/>
        </p:nvSpPr>
        <p:spPr>
          <a:xfrm>
            <a:off x="414014" y="2420888"/>
            <a:ext cx="1565698" cy="293174"/>
          </a:xfrm>
          <a:prstGeom prst="roundRect">
            <a:avLst>
              <a:gd name="adj" fmla="val 0"/>
            </a:avLst>
          </a:prstGeom>
          <a:ln/>
        </p:spPr>
        <p:style>
          <a:lnRef idx="1">
            <a:schemeClr val="accent1"/>
          </a:lnRef>
          <a:fillRef idx="3">
            <a:schemeClr val="accent1"/>
          </a:fillRef>
          <a:effectRef idx="2">
            <a:schemeClr val="accent1"/>
          </a:effectRef>
          <a:fontRef idx="minor">
            <a:schemeClr val="lt1"/>
          </a:fontRef>
        </p:style>
        <p:txBody>
          <a:bodyPr lIns="91436" tIns="45718" rIns="91436" bIns="45718" rtlCol="0" anchor="t"/>
          <a:lstStyle/>
          <a:p>
            <a:pPr algn="ctr"/>
            <a:r>
              <a:rPr lang="fi-FI" sz="1050" b="1" dirty="0"/>
              <a:t>A</a:t>
            </a:r>
            <a:r>
              <a:rPr lang="fi-FI" sz="1050" b="1" dirty="0" smtClean="0"/>
              <a:t>siakkaat</a:t>
            </a:r>
            <a:endParaRPr lang="fi-FI" sz="1050" b="1" dirty="0"/>
          </a:p>
        </p:txBody>
      </p:sp>
      <p:sp>
        <p:nvSpPr>
          <p:cNvPr id="36" name="Pentagon 35"/>
          <p:cNvSpPr/>
          <p:nvPr/>
        </p:nvSpPr>
        <p:spPr>
          <a:xfrm>
            <a:off x="2123728" y="2809883"/>
            <a:ext cx="288032" cy="3000529"/>
          </a:xfrm>
          <a:prstGeom prst="homePlate">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latunnisteen paikkamerkki 32"/>
          <p:cNvSpPr>
            <a:spLocks noGrp="1"/>
          </p:cNvSpPr>
          <p:nvPr>
            <p:ph type="ftr" sz="quarter" idx="10"/>
          </p:nvPr>
        </p:nvSpPr>
        <p:spPr/>
        <p:txBody>
          <a:bodyPr/>
          <a:lstStyle/>
          <a:p>
            <a:pPr>
              <a:defRPr/>
            </a:pPr>
            <a:endParaRPr lang="fi-FI" dirty="0"/>
          </a:p>
        </p:txBody>
      </p:sp>
      <p:sp>
        <p:nvSpPr>
          <p:cNvPr id="38" name="Ellipsi 37"/>
          <p:cNvSpPr/>
          <p:nvPr/>
        </p:nvSpPr>
        <p:spPr>
          <a:xfrm>
            <a:off x="6804248" y="2204864"/>
            <a:ext cx="1863824"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b="1" dirty="0" smtClean="0"/>
              <a:t>Millaisia asiointiprosesseja ja tietojärjestelmiä tarvitaan?</a:t>
            </a:r>
            <a:endParaRPr lang="fi-FI" sz="1000" b="1" dirty="0"/>
          </a:p>
        </p:txBody>
      </p:sp>
      <p:sp>
        <p:nvSpPr>
          <p:cNvPr id="39" name="Ellipsi 38"/>
          <p:cNvSpPr/>
          <p:nvPr/>
        </p:nvSpPr>
        <p:spPr>
          <a:xfrm>
            <a:off x="6948264" y="3645024"/>
            <a:ext cx="1863824"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b="1" dirty="0" smtClean="0"/>
              <a:t>Millaista asiakasneuvontaa tarvitaan?</a:t>
            </a:r>
            <a:endParaRPr lang="fi-FI" sz="1000" b="1" dirty="0"/>
          </a:p>
        </p:txBody>
      </p:sp>
      <p:sp>
        <p:nvSpPr>
          <p:cNvPr id="40" name="Ellipsi 39"/>
          <p:cNvSpPr/>
          <p:nvPr/>
        </p:nvSpPr>
        <p:spPr>
          <a:xfrm>
            <a:off x="7020272" y="5013176"/>
            <a:ext cx="1863824"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000" b="1" dirty="0" smtClean="0"/>
              <a:t>Miten toimipaikkojen työ ja palvelut muuttuvat? </a:t>
            </a:r>
            <a:endParaRPr lang="fi-FI" sz="1000" b="1" dirty="0"/>
          </a:p>
        </p:txBody>
      </p:sp>
    </p:spTree>
    <p:extLst>
      <p:ext uri="{BB962C8B-B14F-4D97-AF65-F5344CB8AC3E}">
        <p14:creationId xmlns="" xmlns:p14="http://schemas.microsoft.com/office/powerpoint/2010/main" val="391587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bg/>
                                          </p:spTgt>
                                        </p:tgtEl>
                                        <p:attrNameLst>
                                          <p:attrName>style.visibility</p:attrName>
                                        </p:attrNameLst>
                                      </p:cBhvr>
                                      <p:to>
                                        <p:strVal val="visible"/>
                                      </p:to>
                                    </p:set>
                                    <p:animEffect transition="in" filter="fade">
                                      <p:cBhvr>
                                        <p:cTn id="7" dur="2000"/>
                                        <p:tgtEl>
                                          <p:spTgt spid="4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xEl>
                                              <p:pRg st="0" end="0"/>
                                            </p:txEl>
                                          </p:spTgt>
                                        </p:tgtEl>
                                        <p:attrNameLst>
                                          <p:attrName>style.visibility</p:attrName>
                                        </p:attrNameLst>
                                      </p:cBhvr>
                                      <p:to>
                                        <p:strVal val="visible"/>
                                      </p:to>
                                    </p:set>
                                    <p:animEffect transition="in" filter="fade">
                                      <p:cBhvr>
                                        <p:cTn id="10" dur="2000"/>
                                        <p:tgtEl>
                                          <p:spTgt spid="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bg/>
                                          </p:spTgt>
                                        </p:tgtEl>
                                        <p:attrNameLst>
                                          <p:attrName>style.visibility</p:attrName>
                                        </p:attrNameLst>
                                      </p:cBhvr>
                                      <p:to>
                                        <p:strVal val="visible"/>
                                      </p:to>
                                    </p:set>
                                    <p:animEffect transition="in" filter="fade">
                                      <p:cBhvr>
                                        <p:cTn id="15" dur="2000"/>
                                        <p:tgtEl>
                                          <p:spTgt spid="39">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xEl>
                                              <p:pRg st="0" end="0"/>
                                            </p:txEl>
                                          </p:spTgt>
                                        </p:tgtEl>
                                        <p:attrNameLst>
                                          <p:attrName>style.visibility</p:attrName>
                                        </p:attrNameLst>
                                      </p:cBhvr>
                                      <p:to>
                                        <p:strVal val="visible"/>
                                      </p:to>
                                    </p:set>
                                    <p:animEffect transition="in" filter="fade">
                                      <p:cBhvr>
                                        <p:cTn id="18" dur="2000"/>
                                        <p:tgtEl>
                                          <p:spTgt spid="3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
                                            <p:bg/>
                                          </p:spTgt>
                                        </p:tgtEl>
                                        <p:attrNameLst>
                                          <p:attrName>style.visibility</p:attrName>
                                        </p:attrNameLst>
                                      </p:cBhvr>
                                      <p:to>
                                        <p:strVal val="visible"/>
                                      </p:to>
                                    </p:set>
                                    <p:animEffect transition="in" filter="fade">
                                      <p:cBhvr>
                                        <p:cTn id="23" dur="2000"/>
                                        <p:tgtEl>
                                          <p:spTgt spid="38">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8">
                                            <p:txEl>
                                              <p:pRg st="0" end="0"/>
                                            </p:txEl>
                                          </p:spTgt>
                                        </p:tgtEl>
                                        <p:attrNameLst>
                                          <p:attrName>style.visibility</p:attrName>
                                        </p:attrNameLst>
                                      </p:cBhvr>
                                      <p:to>
                                        <p:strVal val="visible"/>
                                      </p:to>
                                    </p:set>
                                    <p:animEffect transition="in" filter="fade">
                                      <p:cBhvr>
                                        <p:cTn id="26" dur="20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animBg="1"/>
      <p:bldP spid="39" grpId="0" build="allAtOnce" animBg="1"/>
      <p:bldP spid="40"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extLst>
              <p:ext uri="{D42A27DB-BD31-4B8C-83A1-F6EECF244321}">
                <p14:modId xmlns="" xmlns:p14="http://schemas.microsoft.com/office/powerpoint/2010/main" val="3038802961"/>
              </p:ext>
            </p:extLst>
          </p:nvPr>
        </p:nvGraphicFramePr>
        <p:xfrm>
          <a:off x="1591" y="1594"/>
          <a:ext cx="1587" cy="1587"/>
        </p:xfrm>
        <a:graphic>
          <a:graphicData uri="http://schemas.openxmlformats.org/presentationml/2006/ole">
            <p:oleObj spid="_x0000_s113668" name="think-cell Slide" r:id="rId3" imgW="360" imgH="360" progId="">
              <p:embed/>
            </p:oleObj>
          </a:graphicData>
        </a:graphic>
      </p:graphicFrame>
      <p:sp>
        <p:nvSpPr>
          <p:cNvPr id="2" name="Otsikko 1"/>
          <p:cNvSpPr>
            <a:spLocks noGrp="1"/>
          </p:cNvSpPr>
          <p:nvPr>
            <p:ph type="title"/>
          </p:nvPr>
        </p:nvSpPr>
        <p:spPr>
          <a:xfrm>
            <a:off x="251520" y="1124744"/>
            <a:ext cx="8568952" cy="1008112"/>
          </a:xfrm>
        </p:spPr>
        <p:txBody>
          <a:bodyPr/>
          <a:lstStyle/>
          <a:p>
            <a:r>
              <a:rPr lang="fi-FI" sz="2400" dirty="0" smtClean="0"/>
              <a:t>IE2-ohjelman avulla kehitetään kokonaisuuden eri osa-alueita ja niiden välisiä rajapintoja…</a:t>
            </a:r>
            <a:endParaRPr lang="fi-FI" sz="3200" dirty="0"/>
          </a:p>
        </p:txBody>
      </p:sp>
      <p:sp>
        <p:nvSpPr>
          <p:cNvPr id="4" name="Dian numeron paikkamerkki 3"/>
          <p:cNvSpPr>
            <a:spLocks noGrp="1"/>
          </p:cNvSpPr>
          <p:nvPr>
            <p:ph type="sldNum" sz="quarter" idx="11"/>
          </p:nvPr>
        </p:nvSpPr>
        <p:spPr/>
        <p:txBody>
          <a:bodyPr/>
          <a:lstStyle/>
          <a:p>
            <a:pPr>
              <a:defRPr/>
            </a:pPr>
            <a:fld id="{D3C89A02-2183-4EC2-9978-996C81F899C4}" type="slidenum">
              <a:rPr lang="fi-FI" smtClean="0">
                <a:solidFill>
                  <a:prstClr val="black"/>
                </a:solidFill>
              </a:rPr>
              <a:pPr>
                <a:defRPr/>
              </a:pPr>
              <a:t>3</a:t>
            </a:fld>
            <a:endParaRPr lang="fi-FI" dirty="0">
              <a:solidFill>
                <a:prstClr val="black"/>
              </a:solidFill>
            </a:endParaRPr>
          </a:p>
        </p:txBody>
      </p:sp>
      <p:grpSp>
        <p:nvGrpSpPr>
          <p:cNvPr id="3" name="Group 18"/>
          <p:cNvGrpSpPr/>
          <p:nvPr/>
        </p:nvGrpSpPr>
        <p:grpSpPr>
          <a:xfrm>
            <a:off x="2572014" y="2737874"/>
            <a:ext cx="6392474" cy="3432577"/>
            <a:chOff x="2427998" y="2132856"/>
            <a:chExt cx="6392474" cy="3432577"/>
          </a:xfrm>
        </p:grpSpPr>
        <p:grpSp>
          <p:nvGrpSpPr>
            <p:cNvPr id="5" name="Ryhmä 6"/>
            <p:cNvGrpSpPr/>
            <p:nvPr/>
          </p:nvGrpSpPr>
          <p:grpSpPr>
            <a:xfrm>
              <a:off x="2427998" y="2132856"/>
              <a:ext cx="6392474" cy="3432577"/>
              <a:chOff x="2427998" y="2132856"/>
              <a:chExt cx="6392474" cy="3432577"/>
            </a:xfrm>
          </p:grpSpPr>
          <p:sp>
            <p:nvSpPr>
              <p:cNvPr id="8" name="Text Box 14"/>
              <p:cNvSpPr txBox="1">
                <a:spLocks noChangeArrowheads="1"/>
              </p:cNvSpPr>
              <p:nvPr/>
            </p:nvSpPr>
            <p:spPr bwMode="auto">
              <a:xfrm>
                <a:off x="3755206" y="2132856"/>
                <a:ext cx="4921250" cy="646331"/>
              </a:xfrm>
              <a:prstGeom prst="rect">
                <a:avLst/>
              </a:prstGeom>
              <a:noFill/>
              <a:ln w="9525">
                <a:noFill/>
                <a:miter lim="800000"/>
                <a:headEnd/>
                <a:tailEnd/>
              </a:ln>
              <a:effectLst/>
            </p:spPr>
            <p:txBody>
              <a:bodyPr>
                <a:spAutoFit/>
              </a:bodyPr>
              <a:lstStyle/>
              <a:p>
                <a:r>
                  <a:rPr lang="fi-FI" sz="1200" b="1" dirty="0" smtClean="0">
                    <a:solidFill>
                      <a:prstClr val="black"/>
                    </a:solidFill>
                    <a:latin typeface="Arial"/>
                  </a:rPr>
                  <a:t>Itsepalvelu</a:t>
                </a:r>
              </a:p>
              <a:p>
                <a:r>
                  <a:rPr lang="fi-FI" sz="1200" dirty="0" smtClean="0">
                    <a:solidFill>
                      <a:prstClr val="black"/>
                    </a:solidFill>
                    <a:latin typeface="Arial"/>
                  </a:rPr>
                  <a:t>Asiakasta kannustetaan ensisijaisesti itsepalveluun verkossa ja sähköiseen asiointiin.</a:t>
                </a:r>
                <a:endParaRPr lang="fi-FI" sz="1200" dirty="0">
                  <a:solidFill>
                    <a:prstClr val="black"/>
                  </a:solidFill>
                  <a:latin typeface="Arial"/>
                </a:endParaRPr>
              </a:p>
            </p:txBody>
          </p:sp>
          <p:sp>
            <p:nvSpPr>
              <p:cNvPr id="9" name="Text Box 15"/>
              <p:cNvSpPr txBox="1">
                <a:spLocks noChangeArrowheads="1"/>
              </p:cNvSpPr>
              <p:nvPr/>
            </p:nvSpPr>
            <p:spPr bwMode="auto">
              <a:xfrm>
                <a:off x="4283025" y="3212976"/>
                <a:ext cx="3889375" cy="830997"/>
              </a:xfrm>
              <a:prstGeom prst="rect">
                <a:avLst/>
              </a:prstGeom>
              <a:noFill/>
              <a:ln w="9525">
                <a:noFill/>
                <a:miter lim="800000"/>
                <a:headEnd/>
                <a:tailEnd/>
              </a:ln>
              <a:effectLst/>
            </p:spPr>
            <p:txBody>
              <a:bodyPr>
                <a:spAutoFit/>
              </a:bodyPr>
              <a:lstStyle/>
              <a:p>
                <a:r>
                  <a:rPr lang="fi-FI" sz="1200" b="1" dirty="0" smtClean="0">
                    <a:solidFill>
                      <a:prstClr val="black"/>
                    </a:solidFill>
                    <a:latin typeface="Arial"/>
                  </a:rPr>
                  <a:t>Asiakaspalvelukeskus</a:t>
                </a:r>
              </a:p>
              <a:p>
                <a:r>
                  <a:rPr lang="fi-FI" sz="1200" dirty="0" smtClean="0">
                    <a:solidFill>
                      <a:prstClr val="black"/>
                    </a:solidFill>
                    <a:latin typeface="Arial"/>
                  </a:rPr>
                  <a:t>Asiakaspalvelukeskukset tukevat verkkopalveluita ja sähköistä asiointia. Ne voivat myös hoitaa rajattuja viranomaistehtäviä</a:t>
                </a:r>
                <a:endParaRPr lang="fi-FI" sz="1200" dirty="0">
                  <a:solidFill>
                    <a:prstClr val="black"/>
                  </a:solidFill>
                  <a:latin typeface="Arial"/>
                </a:endParaRPr>
              </a:p>
            </p:txBody>
          </p:sp>
          <p:sp>
            <p:nvSpPr>
              <p:cNvPr id="10" name="Text Box 16"/>
              <p:cNvSpPr txBox="1">
                <a:spLocks noChangeArrowheads="1"/>
              </p:cNvSpPr>
              <p:nvPr/>
            </p:nvSpPr>
            <p:spPr bwMode="auto">
              <a:xfrm>
                <a:off x="4931097" y="4365104"/>
                <a:ext cx="3889375" cy="1200329"/>
              </a:xfrm>
              <a:prstGeom prst="rect">
                <a:avLst/>
              </a:prstGeom>
              <a:noFill/>
              <a:ln w="9525">
                <a:noFill/>
                <a:miter lim="800000"/>
                <a:headEnd/>
                <a:tailEnd/>
              </a:ln>
              <a:effectLst/>
            </p:spPr>
            <p:txBody>
              <a:bodyPr>
                <a:spAutoFit/>
              </a:bodyPr>
              <a:lstStyle/>
              <a:p>
                <a:r>
                  <a:rPr lang="fi-FI" sz="1200" b="1" dirty="0" smtClean="0">
                    <a:solidFill>
                      <a:prstClr val="black"/>
                    </a:solidFill>
                    <a:latin typeface="Arial"/>
                  </a:rPr>
                  <a:t>Asiantuntijapalvelu</a:t>
                </a:r>
              </a:p>
              <a:p>
                <a:r>
                  <a:rPr lang="fi-FI" sz="1200" dirty="0" smtClean="0">
                    <a:solidFill>
                      <a:prstClr val="black"/>
                    </a:solidFill>
                    <a:latin typeface="Arial"/>
                  </a:rPr>
                  <a:t>ELY-keskuksissa ja TE-toimistoissa tapahtuva palvelu on luonteeltaan syvällistä asiantuntijapalvelua tai kumppaneiden ja sidosryhmien kanssa tehtävää yhteistyötä </a:t>
                </a:r>
              </a:p>
              <a:p>
                <a:endParaRPr lang="fi-FI" sz="1200" dirty="0">
                  <a:solidFill>
                    <a:prstClr val="black"/>
                  </a:solidFill>
                  <a:latin typeface="Arial"/>
                </a:endParaRPr>
              </a:p>
            </p:txBody>
          </p:sp>
          <p:pic>
            <p:nvPicPr>
              <p:cNvPr id="11" name="Kuva 3" descr="C:\Documents and Settings\Orava Marita\Local Settings\Temporary Internet Files\Content.IE5\L73L77GJ\MP900400196[1].jpg"/>
              <p:cNvPicPr>
                <a:picLocks noChangeAspect="1" noChangeArrowheads="1"/>
              </p:cNvPicPr>
              <p:nvPr/>
            </p:nvPicPr>
            <p:blipFill>
              <a:blip r:embed="rId4" cstate="print"/>
              <a:srcRect/>
              <a:stretch>
                <a:fillRect/>
              </a:stretch>
            </p:blipFill>
            <p:spPr bwMode="auto">
              <a:xfrm>
                <a:off x="2987824" y="3212976"/>
                <a:ext cx="1275170" cy="909808"/>
              </a:xfrm>
              <a:prstGeom prst="rect">
                <a:avLst/>
              </a:prstGeom>
              <a:noFill/>
              <a:ln w="9525">
                <a:noFill/>
                <a:miter lim="800000"/>
                <a:headEnd/>
                <a:tailEnd/>
              </a:ln>
            </p:spPr>
          </p:pic>
          <p:pic>
            <p:nvPicPr>
              <p:cNvPr id="12" name="Kuva 1" descr="poikakoneella.JPG"/>
              <p:cNvPicPr>
                <a:picLocks noChangeAspect="1" noChangeArrowheads="1"/>
              </p:cNvPicPr>
              <p:nvPr/>
            </p:nvPicPr>
            <p:blipFill>
              <a:blip r:embed="rId5" cstate="print"/>
              <a:srcRect/>
              <a:stretch>
                <a:fillRect/>
              </a:stretch>
            </p:blipFill>
            <p:spPr bwMode="auto">
              <a:xfrm>
                <a:off x="2427998" y="2132856"/>
                <a:ext cx="1368152" cy="861924"/>
              </a:xfrm>
              <a:prstGeom prst="rect">
                <a:avLst/>
              </a:prstGeom>
              <a:noFill/>
              <a:ln w="9525">
                <a:noFill/>
                <a:miter lim="800000"/>
                <a:headEnd/>
                <a:tailEnd/>
              </a:ln>
            </p:spPr>
          </p:pic>
          <p:pic>
            <p:nvPicPr>
              <p:cNvPr id="13" name="Kuva 2" descr="kätellään.JPG"/>
              <p:cNvPicPr>
                <a:picLocks noChangeAspect="1" noChangeArrowheads="1"/>
              </p:cNvPicPr>
              <p:nvPr/>
            </p:nvPicPr>
            <p:blipFill>
              <a:blip r:embed="rId6" cstate="print"/>
              <a:srcRect/>
              <a:stretch>
                <a:fillRect/>
              </a:stretch>
            </p:blipFill>
            <p:spPr bwMode="auto">
              <a:xfrm>
                <a:off x="3562945" y="4365104"/>
                <a:ext cx="1378032" cy="939483"/>
              </a:xfrm>
              <a:prstGeom prst="rect">
                <a:avLst/>
              </a:prstGeom>
              <a:noFill/>
              <a:ln w="9525">
                <a:noFill/>
                <a:miter lim="800000"/>
                <a:headEnd/>
                <a:tailEnd/>
              </a:ln>
            </p:spPr>
          </p:pic>
        </p:grpSp>
        <p:cxnSp>
          <p:nvCxnSpPr>
            <p:cNvPr id="7" name="Elbow Connector 6"/>
            <p:cNvCxnSpPr>
              <a:endCxn id="11" idx="1"/>
            </p:cNvCxnSpPr>
            <p:nvPr/>
          </p:nvCxnSpPr>
          <p:spPr>
            <a:xfrm rot="16200000" flipH="1">
              <a:off x="2487257" y="3167313"/>
              <a:ext cx="673100" cy="328033"/>
            </a:xfrm>
            <a:prstGeom prst="bentConnector2">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endCxn id="13" idx="1"/>
            </p:cNvCxnSpPr>
            <p:nvPr/>
          </p:nvCxnSpPr>
          <p:spPr>
            <a:xfrm rot="16200000" flipH="1">
              <a:off x="3044879" y="4316780"/>
              <a:ext cx="733416" cy="302716"/>
            </a:xfrm>
            <a:prstGeom prst="bentConnector2">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32"/>
          <p:cNvGrpSpPr/>
          <p:nvPr/>
        </p:nvGrpSpPr>
        <p:grpSpPr>
          <a:xfrm>
            <a:off x="560670" y="3183876"/>
            <a:ext cx="1203018" cy="2554522"/>
            <a:chOff x="336560" y="3178734"/>
            <a:chExt cx="1203018" cy="2554522"/>
          </a:xfrm>
        </p:grpSpPr>
        <p:grpSp>
          <p:nvGrpSpPr>
            <p:cNvPr id="14" name="Group 19"/>
            <p:cNvGrpSpPr/>
            <p:nvPr/>
          </p:nvGrpSpPr>
          <p:grpSpPr>
            <a:xfrm>
              <a:off x="336560" y="3178734"/>
              <a:ext cx="1203018" cy="2554522"/>
              <a:chOff x="3901255" y="1919978"/>
              <a:chExt cx="1203018" cy="2554522"/>
            </a:xfrm>
          </p:grpSpPr>
          <p:pic>
            <p:nvPicPr>
              <p:cNvPr id="21" name="Picture 51" descr="\\Cagmasrv1\sso$\Gestion_Deloitte\Global_Brand\- Templates\Icons\Iconography Deloitte\Icon_People_man_Green.png"/>
              <p:cNvPicPr>
                <a:picLocks noChangeAspect="1" noChangeArrowheads="1"/>
              </p:cNvPicPr>
              <p:nvPr/>
            </p:nvPicPr>
            <p:blipFill>
              <a:blip r:embed="rId7" cstate="print">
                <a:duotone>
                  <a:prstClr val="black"/>
                  <a:schemeClr val="accent4">
                    <a:tint val="45000"/>
                    <a:satMod val="400000"/>
                  </a:schemeClr>
                </a:duotone>
                <a:extLst>
                  <a:ext uri="{28A0092B-C50C-407E-A947-70E740481C1C}">
                    <a14:useLocalDpi xmlns="" xmlns:a14="http://schemas.microsoft.com/office/drawing/2010/main" val="0"/>
                  </a:ext>
                </a:extLst>
              </a:blip>
              <a:srcRect/>
              <a:stretch>
                <a:fillRect/>
              </a:stretch>
            </p:blipFill>
            <p:spPr bwMode="auto">
              <a:xfrm>
                <a:off x="4320271" y="4089206"/>
                <a:ext cx="147891" cy="385294"/>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52" descr="\\Cagmasrv1\sso$\Gestion_Deloitte\Global_Brand\- Templates\Icons\Iconography Deloitte\Icon_People_woman_MBlue.png"/>
              <p:cNvPicPr>
                <a:picLocks noChangeAspect="1" noChangeArrowheads="1"/>
              </p:cNvPicPr>
              <p:nvPr/>
            </p:nvPicPr>
            <p:blipFill>
              <a:blip r:embed="rId8" cstate="print">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4649808" y="2361014"/>
                <a:ext cx="174519" cy="385294"/>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4" descr="\\Cagmasrv1\sso$\Gestion_Deloitte\Global_Brand\- Templates\Icons\Iconography Deloitte\Icon_House_LGreen.png"/>
              <p:cNvPicPr>
                <a:picLocks noChangeAspect="1" noChangeArrowheads="1"/>
              </p:cNvPicPr>
              <p:nvPr/>
            </p:nvPicPr>
            <p:blipFill>
              <a:blip r:embed="rId9" cstate="print">
                <a:duotone>
                  <a:prstClr val="black"/>
                  <a:schemeClr val="accent4">
                    <a:tint val="45000"/>
                    <a:satMod val="400000"/>
                  </a:schemeClr>
                </a:duotone>
                <a:extLst>
                  <a:ext uri="{28A0092B-C50C-407E-A947-70E740481C1C}">
                    <a14:useLocalDpi xmlns="" xmlns:a14="http://schemas.microsoft.com/office/drawing/2010/main" val="0"/>
                  </a:ext>
                </a:extLst>
              </a:blip>
              <a:srcRect/>
              <a:stretch>
                <a:fillRect/>
              </a:stretch>
            </p:blipFill>
            <p:spPr bwMode="auto">
              <a:xfrm>
                <a:off x="4583704" y="3942723"/>
                <a:ext cx="349901" cy="340039"/>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6" descr="\\Cagmasrv1\sso$\Gestion_Deloitte\Global_Brand\- Templates\Icons\Iconography Deloitte\Icon_Factory_LGreen.png"/>
              <p:cNvPicPr>
                <a:picLocks noChangeAspect="1" noChangeArrowheads="1"/>
              </p:cNvPicPr>
              <p:nvPr/>
            </p:nvPicPr>
            <p:blipFill>
              <a:blip r:embed="rId10" cstate="print">
                <a:duotone>
                  <a:prstClr val="black"/>
                  <a:schemeClr val="accent2">
                    <a:tint val="45000"/>
                    <a:satMod val="400000"/>
                  </a:schemeClr>
                </a:duotone>
                <a:extLst>
                  <a:ext uri="{28A0092B-C50C-407E-A947-70E740481C1C}">
                    <a14:useLocalDpi xmlns="" xmlns:a14="http://schemas.microsoft.com/office/drawing/2010/main" val="0"/>
                  </a:ext>
                </a:extLst>
              </a:blip>
              <a:srcRect/>
              <a:stretch>
                <a:fillRect/>
              </a:stretch>
            </p:blipFill>
            <p:spPr bwMode="auto">
              <a:xfrm>
                <a:off x="3962120" y="2245441"/>
                <a:ext cx="574766" cy="500867"/>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3" descr="\\Cagmasrv1\sso$\Gestion_Deloitte\Global_Brand\- Templates\Icons\Iconography Deloitte\Icon_Delivery_van_MBlue.png"/>
              <p:cNvPicPr>
                <a:picLocks noChangeAspect="1" noChangeArrowheads="1"/>
              </p:cNvPicPr>
              <p:nvPr/>
            </p:nvPicPr>
            <p:blipFill>
              <a:blip r:embed="rId11" cstate="print">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4536886" y="1961440"/>
                <a:ext cx="567387" cy="305864"/>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6" descr="\\Cagmasrv1\sso$\Gestion_Deloitte\Global_Brand\- Templates\Icons\Iconography Deloitte\Icon_Factory_LGreen.png"/>
              <p:cNvPicPr>
                <a:picLocks noChangeAspect="1" noChangeArrowheads="1"/>
              </p:cNvPicPr>
              <p:nvPr/>
            </p:nvPicPr>
            <p:blipFill>
              <a:blip r:embed="rId10" cstate="print">
                <a:duotone>
                  <a:prstClr val="black"/>
                  <a:schemeClr val="accent3">
                    <a:tint val="45000"/>
                    <a:satMod val="400000"/>
                  </a:schemeClr>
                </a:duotone>
                <a:extLst>
                  <a:ext uri="{28A0092B-C50C-407E-A947-70E740481C1C}">
                    <a14:useLocalDpi xmlns="" xmlns:a14="http://schemas.microsoft.com/office/drawing/2010/main" val="0"/>
                  </a:ext>
                </a:extLst>
              </a:blip>
              <a:srcRect/>
              <a:stretch>
                <a:fillRect/>
              </a:stretch>
            </p:blipFill>
            <p:spPr bwMode="auto">
              <a:xfrm>
                <a:off x="4498331" y="3183850"/>
                <a:ext cx="574766" cy="500867"/>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4" descr="\\Cagmasrv1\sso$\Gestion_Deloitte\Global_Brand\- Templates\Icons\Iconography Deloitte\Icon_House_LGreen.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965001" y="1919978"/>
                <a:ext cx="349901" cy="340039"/>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3" descr="\\Cagmasrv1\sso$\Gestion_Deloitte\Global_Brand\- Templates\Icons\Iconography Deloitte\Icon_Delivery_van_MBlue.png"/>
              <p:cNvPicPr>
                <a:picLocks noChangeAspect="1" noChangeArrowheads="1"/>
              </p:cNvPicPr>
              <p:nvPr/>
            </p:nvPicPr>
            <p:blipFill>
              <a:blip r:embed="rId11" cstate="print">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3901255" y="3734285"/>
                <a:ext cx="567387" cy="305864"/>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51" descr="\\Cagmasrv1\sso$\Gestion_Deloitte\Global_Brand\- Templates\Icons\Iconography Deloitte\Icon_People_man_Green.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249503" y="3289858"/>
                <a:ext cx="147891" cy="385294"/>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52" descr="\\Cagmasrv1\sso$\Gestion_Deloitte\Global_Brand\- Templates\Icons\Iconography Deloitte\Icon_People_woman_MBlue.png"/>
              <p:cNvPicPr>
                <a:picLocks noChangeAspect="1" noChangeArrowheads="1"/>
              </p:cNvPicPr>
              <p:nvPr/>
            </p:nvPicPr>
            <p:blipFill>
              <a:blip r:embed="rId8" cstate="print">
                <a:duotone>
                  <a:prstClr val="black"/>
                  <a:schemeClr val="accent6">
                    <a:tint val="45000"/>
                    <a:satMod val="400000"/>
                  </a:schemeClr>
                </a:duotone>
                <a:extLst>
                  <a:ext uri="{28A0092B-C50C-407E-A947-70E740481C1C}">
                    <a14:useLocalDpi xmlns="" xmlns:a14="http://schemas.microsoft.com/office/drawing/2010/main" val="0"/>
                  </a:ext>
                </a:extLst>
              </a:blip>
              <a:srcRect/>
              <a:stretch>
                <a:fillRect/>
              </a:stretch>
            </p:blipFill>
            <p:spPr bwMode="auto">
              <a:xfrm>
                <a:off x="4820579" y="2738281"/>
                <a:ext cx="174519" cy="385294"/>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31" name="Picture 4" descr="\\Cagmasrv1\sso$\Gestion_Deloitte\Global_Brand\- Templates\Icons\Iconography Deloitte\Icon_Piggy_bank_DarkGreen.png"/>
            <p:cNvPicPr>
              <a:picLocks noChangeAspect="1" noChangeArrowheads="1"/>
            </p:cNvPicPr>
            <p:nvPr/>
          </p:nvPicPr>
          <p:blipFill>
            <a:blip r:embed="rId12" cstate="print">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465254" y="4102240"/>
              <a:ext cx="506346" cy="334872"/>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4" name="Rounded Rectangle 33"/>
          <p:cNvSpPr/>
          <p:nvPr/>
        </p:nvSpPr>
        <p:spPr>
          <a:xfrm>
            <a:off x="414014" y="2714067"/>
            <a:ext cx="1565698" cy="3384375"/>
          </a:xfrm>
          <a:prstGeom prst="roundRect">
            <a:avLst>
              <a:gd name="adj" fmla="val 0"/>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lIns="91436" tIns="45718" rIns="91436" bIns="45718" rtlCol="0" anchor="t"/>
          <a:lstStyle/>
          <a:p>
            <a:pPr algn="ctr"/>
            <a:endParaRPr lang="fi-FI" sz="1200" b="1" dirty="0"/>
          </a:p>
        </p:txBody>
      </p:sp>
      <p:sp>
        <p:nvSpPr>
          <p:cNvPr id="35" name="Rounded Rectangle 34"/>
          <p:cNvSpPr/>
          <p:nvPr/>
        </p:nvSpPr>
        <p:spPr>
          <a:xfrm>
            <a:off x="414014" y="2420888"/>
            <a:ext cx="1565698" cy="293174"/>
          </a:xfrm>
          <a:prstGeom prst="roundRect">
            <a:avLst>
              <a:gd name="adj" fmla="val 0"/>
            </a:avLst>
          </a:prstGeom>
          <a:ln/>
        </p:spPr>
        <p:style>
          <a:lnRef idx="1">
            <a:schemeClr val="accent1"/>
          </a:lnRef>
          <a:fillRef idx="3">
            <a:schemeClr val="accent1"/>
          </a:fillRef>
          <a:effectRef idx="2">
            <a:schemeClr val="accent1"/>
          </a:effectRef>
          <a:fontRef idx="minor">
            <a:schemeClr val="lt1"/>
          </a:fontRef>
        </p:style>
        <p:txBody>
          <a:bodyPr lIns="91436" tIns="45718" rIns="91436" bIns="45718" rtlCol="0" anchor="t"/>
          <a:lstStyle/>
          <a:p>
            <a:pPr algn="ctr"/>
            <a:r>
              <a:rPr lang="fi-FI" sz="1050" b="1" dirty="0"/>
              <a:t>A</a:t>
            </a:r>
            <a:r>
              <a:rPr lang="fi-FI" sz="1050" b="1" dirty="0" smtClean="0"/>
              <a:t>siakkaat</a:t>
            </a:r>
            <a:endParaRPr lang="fi-FI" sz="1050" b="1" dirty="0"/>
          </a:p>
        </p:txBody>
      </p:sp>
      <p:sp>
        <p:nvSpPr>
          <p:cNvPr id="36" name="Pentagon 35"/>
          <p:cNvSpPr/>
          <p:nvPr/>
        </p:nvSpPr>
        <p:spPr>
          <a:xfrm>
            <a:off x="2123728" y="2809883"/>
            <a:ext cx="288032" cy="3000529"/>
          </a:xfrm>
          <a:prstGeom prst="homePlate">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latunnisteen paikkamerkki 32"/>
          <p:cNvSpPr>
            <a:spLocks noGrp="1"/>
          </p:cNvSpPr>
          <p:nvPr>
            <p:ph type="ftr" sz="quarter" idx="10"/>
          </p:nvPr>
        </p:nvSpPr>
        <p:spPr/>
        <p:txBody>
          <a:bodyPr/>
          <a:lstStyle/>
          <a:p>
            <a:pPr>
              <a:defRPr/>
            </a:pPr>
            <a:endParaRPr lang="fi-FI" dirty="0"/>
          </a:p>
        </p:txBody>
      </p:sp>
      <p:sp>
        <p:nvSpPr>
          <p:cNvPr id="37" name="Viisikulmio 36"/>
          <p:cNvSpPr/>
          <p:nvPr/>
        </p:nvSpPr>
        <p:spPr>
          <a:xfrm>
            <a:off x="4211960" y="4077072"/>
            <a:ext cx="3725034" cy="418190"/>
          </a:xfrm>
          <a:prstGeom prst="homePlate">
            <a:avLst/>
          </a:prstGeom>
          <a:solidFill>
            <a:srgbClr val="B3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200" b="1" dirty="0" err="1" smtClean="0">
                <a:solidFill>
                  <a:prstClr val="black"/>
                </a:solidFill>
              </a:rPr>
              <a:t>ASPAt-hanke</a:t>
            </a:r>
            <a:r>
              <a:rPr lang="fi-FI" sz="1200" b="1" dirty="0" smtClean="0">
                <a:solidFill>
                  <a:prstClr val="black"/>
                </a:solidFill>
              </a:rPr>
              <a:t>: Asiakaspalvelun tehostaminen</a:t>
            </a:r>
            <a:r>
              <a:rPr lang="fi-FI" sz="1200" b="1" dirty="0" smtClean="0">
                <a:solidFill>
                  <a:srgbClr val="FFFFFF"/>
                </a:solidFill>
              </a:rPr>
              <a:t> </a:t>
            </a:r>
            <a:endParaRPr lang="fi-FI" sz="1200" b="1" dirty="0">
              <a:solidFill>
                <a:srgbClr val="FFFFFF"/>
              </a:solidFill>
            </a:endParaRPr>
          </a:p>
        </p:txBody>
      </p:sp>
      <p:sp>
        <p:nvSpPr>
          <p:cNvPr id="41" name="Viisikulmio 40"/>
          <p:cNvSpPr/>
          <p:nvPr/>
        </p:nvSpPr>
        <p:spPr>
          <a:xfrm rot="3483601">
            <a:off x="1322236" y="4158275"/>
            <a:ext cx="4157082" cy="418190"/>
          </a:xfrm>
          <a:prstGeom prst="homePlate">
            <a:avLst/>
          </a:prstGeom>
          <a:solidFill>
            <a:srgbClr val="B3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200" b="1" dirty="0" err="1" smtClean="0">
                <a:solidFill>
                  <a:prstClr val="black"/>
                </a:solidFill>
              </a:rPr>
              <a:t>ELY-palveluiden</a:t>
            </a:r>
            <a:r>
              <a:rPr lang="fi-FI" sz="1200" b="1" dirty="0" smtClean="0">
                <a:solidFill>
                  <a:prstClr val="black"/>
                </a:solidFill>
              </a:rPr>
              <a:t>  kehittäminen -hanke</a:t>
            </a:r>
            <a:r>
              <a:rPr lang="fi-FI" sz="1200" b="1" dirty="0" smtClean="0">
                <a:solidFill>
                  <a:srgbClr val="FFFFFF"/>
                </a:solidFill>
              </a:rPr>
              <a:t> </a:t>
            </a:r>
            <a:endParaRPr lang="fi-FI" sz="1200" b="1" dirty="0">
              <a:solidFill>
                <a:srgbClr val="FFFFFF"/>
              </a:solidFill>
            </a:endParaRPr>
          </a:p>
        </p:txBody>
      </p:sp>
      <p:sp>
        <p:nvSpPr>
          <p:cNvPr id="42" name="Viisikulmio 41"/>
          <p:cNvSpPr/>
          <p:nvPr/>
        </p:nvSpPr>
        <p:spPr>
          <a:xfrm>
            <a:off x="5148064" y="5229200"/>
            <a:ext cx="3725034" cy="418190"/>
          </a:xfrm>
          <a:prstGeom prst="homePlate">
            <a:avLst/>
          </a:prstGeom>
          <a:solidFill>
            <a:srgbClr val="B3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200" b="1" dirty="0" err="1" smtClean="0">
                <a:solidFill>
                  <a:prstClr val="black"/>
                </a:solidFill>
              </a:rPr>
              <a:t>ELY-hankintojen</a:t>
            </a:r>
            <a:r>
              <a:rPr lang="fi-FI" sz="1200" b="1" dirty="0" smtClean="0">
                <a:solidFill>
                  <a:prstClr val="black"/>
                </a:solidFill>
              </a:rPr>
              <a:t> sähköinen -hanke</a:t>
            </a:r>
            <a:endParaRPr lang="fi-FI" sz="1200" b="1" dirty="0">
              <a:solidFill>
                <a:srgbClr val="FFFFFF"/>
              </a:solidFill>
            </a:endParaRPr>
          </a:p>
        </p:txBody>
      </p:sp>
      <p:sp>
        <p:nvSpPr>
          <p:cNvPr id="43" name="Viisikulmio 42"/>
          <p:cNvSpPr/>
          <p:nvPr/>
        </p:nvSpPr>
        <p:spPr>
          <a:xfrm>
            <a:off x="2627784" y="2060848"/>
            <a:ext cx="6264696" cy="418190"/>
          </a:xfrm>
          <a:prstGeom prst="homePlate">
            <a:avLst/>
          </a:prstGeom>
          <a:solidFill>
            <a:srgbClr val="B3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200" b="1" dirty="0" smtClean="0">
                <a:solidFill>
                  <a:prstClr val="black"/>
                </a:solidFill>
              </a:rPr>
              <a:t>Monikanavaisen toimintamallin mahdollistavien peruspilareiden rakentaminen</a:t>
            </a:r>
            <a:r>
              <a:rPr lang="fi-FI" sz="1200" b="1" dirty="0" smtClean="0">
                <a:solidFill>
                  <a:srgbClr val="FFFFFF"/>
                </a:solidFill>
              </a:rPr>
              <a:t> </a:t>
            </a:r>
            <a:endParaRPr lang="fi-FI" sz="1200" b="1" dirty="0">
              <a:solidFill>
                <a:srgbClr val="FFFFFF"/>
              </a:solidFill>
            </a:endParaRPr>
          </a:p>
        </p:txBody>
      </p:sp>
      <p:sp>
        <p:nvSpPr>
          <p:cNvPr id="44" name="Viisikulmio 43"/>
          <p:cNvSpPr/>
          <p:nvPr/>
        </p:nvSpPr>
        <p:spPr>
          <a:xfrm>
            <a:off x="5148064" y="5733256"/>
            <a:ext cx="3725034" cy="418190"/>
          </a:xfrm>
          <a:prstGeom prst="homePlate">
            <a:avLst/>
          </a:prstGeom>
          <a:solidFill>
            <a:srgbClr val="B3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200" b="1" dirty="0" smtClean="0">
                <a:solidFill>
                  <a:prstClr val="black"/>
                </a:solidFill>
              </a:rPr>
              <a:t>Osaamisen ja johtamisen parantaminen</a:t>
            </a:r>
            <a:r>
              <a:rPr lang="fi-FI" sz="1200" b="1" dirty="0" smtClean="0">
                <a:solidFill>
                  <a:srgbClr val="FFFFFF"/>
                </a:solidFill>
              </a:rPr>
              <a:t> </a:t>
            </a:r>
            <a:endParaRPr lang="fi-FI" sz="1200" b="1" dirty="0">
              <a:solidFill>
                <a:srgbClr val="FFFFFF"/>
              </a:solidFill>
            </a:endParaRPr>
          </a:p>
        </p:txBody>
      </p:sp>
    </p:spTree>
    <p:extLst>
      <p:ext uri="{BB962C8B-B14F-4D97-AF65-F5344CB8AC3E}">
        <p14:creationId xmlns="" xmlns:p14="http://schemas.microsoft.com/office/powerpoint/2010/main" val="391587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bg/>
                                          </p:spTgt>
                                        </p:tgtEl>
                                        <p:attrNameLst>
                                          <p:attrName>style.visibility</p:attrName>
                                        </p:attrNameLst>
                                      </p:cBhvr>
                                      <p:to>
                                        <p:strVal val="visible"/>
                                      </p:to>
                                    </p:set>
                                    <p:animEffect transition="in" filter="wipe(down)">
                                      <p:cBhvr>
                                        <p:cTn id="7" dur="500"/>
                                        <p:tgtEl>
                                          <p:spTgt spid="4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Effect transition="in" filter="wipe(down)">
                                      <p:cBhvr>
                                        <p:cTn id="12" dur="500"/>
                                        <p:tgtEl>
                                          <p:spTgt spid="44">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3">
                                            <p:bg/>
                                          </p:spTgt>
                                        </p:tgtEl>
                                        <p:attrNameLst>
                                          <p:attrName>style.visibility</p:attrName>
                                        </p:attrNameLst>
                                      </p:cBhvr>
                                      <p:to>
                                        <p:strVal val="visible"/>
                                      </p:to>
                                    </p:set>
                                    <p:animEffect transition="in" filter="wipe(down)">
                                      <p:cBhvr>
                                        <p:cTn id="15" dur="500"/>
                                        <p:tgtEl>
                                          <p:spTgt spid="43">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3">
                                            <p:txEl>
                                              <p:pRg st="0" end="0"/>
                                            </p:txEl>
                                          </p:spTgt>
                                        </p:tgtEl>
                                        <p:attrNameLst>
                                          <p:attrName>style.visibility</p:attrName>
                                        </p:attrNameLst>
                                      </p:cBhvr>
                                      <p:to>
                                        <p:strVal val="visible"/>
                                      </p:to>
                                    </p:set>
                                    <p:animEffect transition="in" filter="wipe(down)">
                                      <p:cBhvr>
                                        <p:cTn id="20" dur="500"/>
                                        <p:tgtEl>
                                          <p:spTgt spid="43">
                                            <p:txEl>
                                              <p:pRg st="0" end="0"/>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1">
                                            <p:bg/>
                                          </p:spTgt>
                                        </p:tgtEl>
                                        <p:attrNameLst>
                                          <p:attrName>style.visibility</p:attrName>
                                        </p:attrNameLst>
                                      </p:cBhvr>
                                      <p:to>
                                        <p:strVal val="visible"/>
                                      </p:to>
                                    </p:set>
                                    <p:animEffect transition="in" filter="wipe(down)">
                                      <p:cBhvr>
                                        <p:cTn id="23" dur="500"/>
                                        <p:tgtEl>
                                          <p:spTgt spid="41">
                                            <p:bg/>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1">
                                            <p:txEl>
                                              <p:pRg st="0" end="0"/>
                                            </p:txEl>
                                          </p:spTgt>
                                        </p:tgtEl>
                                        <p:attrNameLst>
                                          <p:attrName>style.visibility</p:attrName>
                                        </p:attrNameLst>
                                      </p:cBhvr>
                                      <p:to>
                                        <p:strVal val="visible"/>
                                      </p:to>
                                    </p:set>
                                    <p:animEffect transition="in" filter="wipe(down)">
                                      <p:cBhvr>
                                        <p:cTn id="28" dur="500"/>
                                        <p:tgtEl>
                                          <p:spTgt spid="41">
                                            <p:txEl>
                                              <p:pRg st="0" end="0"/>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7">
                                            <p:bg/>
                                          </p:spTgt>
                                        </p:tgtEl>
                                        <p:attrNameLst>
                                          <p:attrName>style.visibility</p:attrName>
                                        </p:attrNameLst>
                                      </p:cBhvr>
                                      <p:to>
                                        <p:strVal val="visible"/>
                                      </p:to>
                                    </p:set>
                                    <p:animEffect transition="in" filter="wipe(down)">
                                      <p:cBhvr>
                                        <p:cTn id="31" dur="500"/>
                                        <p:tgtEl>
                                          <p:spTgt spid="37">
                                            <p:bg/>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7">
                                            <p:txEl>
                                              <p:pRg st="0" end="0"/>
                                            </p:txEl>
                                          </p:spTgt>
                                        </p:tgtEl>
                                        <p:attrNameLst>
                                          <p:attrName>style.visibility</p:attrName>
                                        </p:attrNameLst>
                                      </p:cBhvr>
                                      <p:to>
                                        <p:strVal val="visible"/>
                                      </p:to>
                                    </p:set>
                                    <p:animEffect transition="in" filter="wipe(down)">
                                      <p:cBhvr>
                                        <p:cTn id="36" dur="500"/>
                                        <p:tgtEl>
                                          <p:spTgt spid="37">
                                            <p:txEl>
                                              <p:pRg st="0" end="0"/>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2">
                                            <p:bg/>
                                          </p:spTgt>
                                        </p:tgtEl>
                                        <p:attrNameLst>
                                          <p:attrName>style.visibility</p:attrName>
                                        </p:attrNameLst>
                                      </p:cBhvr>
                                      <p:to>
                                        <p:strVal val="visible"/>
                                      </p:to>
                                    </p:set>
                                    <p:animEffect transition="in" filter="wipe(down)">
                                      <p:cBhvr>
                                        <p:cTn id="39" dur="500"/>
                                        <p:tgtEl>
                                          <p:spTgt spid="42">
                                            <p:bg/>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2">
                                            <p:txEl>
                                              <p:pRg st="0" end="0"/>
                                            </p:txEl>
                                          </p:spTgt>
                                        </p:tgtEl>
                                        <p:attrNameLst>
                                          <p:attrName>style.visibility</p:attrName>
                                        </p:attrNameLst>
                                      </p:cBhvr>
                                      <p:to>
                                        <p:strVal val="visible"/>
                                      </p:to>
                                    </p:set>
                                    <p:animEffect transition="in" filter="wipe(down)">
                                      <p:cBhvr>
                                        <p:cTn id="44"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nimBg="1"/>
      <p:bldP spid="41" grpId="0" build="p" animBg="1"/>
      <p:bldP spid="42" grpId="0" build="p" animBg="1"/>
      <p:bldP spid="43" grpId="0" build="p" animBg="1"/>
      <p:bldP spid="4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IE2</a:t>
            </a:r>
            <a:endParaRPr lang="fi-FI" dirty="0"/>
          </a:p>
        </p:txBody>
      </p:sp>
      <p:sp>
        <p:nvSpPr>
          <p:cNvPr id="3" name="Tekstin paikkamerkki 2"/>
          <p:cNvSpPr>
            <a:spLocks noGrp="1"/>
          </p:cNvSpPr>
          <p:nvPr>
            <p:ph type="body" sz="quarter" idx="10"/>
          </p:nvPr>
        </p:nvSpPr>
        <p:spPr/>
        <p:txBody>
          <a:bodyPr/>
          <a:lstStyle/>
          <a:p>
            <a:r>
              <a:rPr lang="fi-FI" dirty="0" err="1" smtClean="0"/>
              <a:t>ELY-palveluissa</a:t>
            </a:r>
            <a:r>
              <a:rPr lang="fi-FI" dirty="0" smtClean="0"/>
              <a:t> määritellään </a:t>
            </a:r>
            <a:r>
              <a:rPr lang="fi-FI" dirty="0" err="1" smtClean="0"/>
              <a:t>ELY-keskusten</a:t>
            </a:r>
            <a:r>
              <a:rPr lang="fi-FI" dirty="0" smtClean="0"/>
              <a:t> tehtävät palveluina</a:t>
            </a:r>
          </a:p>
          <a:p>
            <a:r>
              <a:rPr lang="fi-FI" dirty="0" smtClean="0"/>
              <a:t>Palvelut kuvataan ja niiden tuottamistapa jaotellaan </a:t>
            </a:r>
            <a:r>
              <a:rPr lang="fi-FI" dirty="0" err="1" smtClean="0"/>
              <a:t>sähköiseen-</a:t>
            </a:r>
            <a:r>
              <a:rPr lang="fi-FI" dirty="0" smtClean="0"/>
              <a:t>, asiakaspalvelukeskuksen- ja asiantuntijapalveluihin</a:t>
            </a:r>
          </a:p>
          <a:p>
            <a:r>
              <a:rPr lang="fi-FI" dirty="0" smtClean="0"/>
              <a:t>Määrittelyn pohjalta syntyvät tarpeet sähköistämiselle, asiakaspalvelun osuudelle sekä asiantuntijatyölle</a:t>
            </a:r>
          </a:p>
          <a:p>
            <a:pPr lvl="1"/>
            <a:r>
              <a:rPr lang="fi-FI" dirty="0" err="1" smtClean="0"/>
              <a:t>eELY</a:t>
            </a:r>
            <a:r>
              <a:rPr lang="fi-FI" dirty="0" smtClean="0"/>
              <a:t> 2.1, </a:t>
            </a:r>
            <a:r>
              <a:rPr lang="fi-FI" dirty="0" err="1" smtClean="0"/>
              <a:t>ASPAt</a:t>
            </a:r>
            <a:r>
              <a:rPr lang="fi-FI" dirty="0" smtClean="0"/>
              <a:t>, hankintojen sähköistäminen</a:t>
            </a:r>
          </a:p>
          <a:p>
            <a:r>
              <a:rPr lang="fi-FI" dirty="0" smtClean="0"/>
              <a:t>Näiden tuotosten käyttöönotto vaatii tukea ja osaamisen kehittämistä</a:t>
            </a:r>
          </a:p>
          <a:p>
            <a:endParaRPr lang="fi-FI" dirty="0" smtClean="0"/>
          </a:p>
          <a:p>
            <a:pPr lvl="1"/>
            <a:endParaRPr lang="fi-FI" dirty="0" smtClean="0"/>
          </a:p>
        </p:txBody>
      </p:sp>
      <p:sp>
        <p:nvSpPr>
          <p:cNvPr id="4" name="Dian numeron paikkamerkki 3"/>
          <p:cNvSpPr>
            <a:spLocks noGrp="1"/>
          </p:cNvSpPr>
          <p:nvPr>
            <p:ph type="sldNum" sz="quarter" idx="11"/>
          </p:nvPr>
        </p:nvSpPr>
        <p:spPr/>
        <p:txBody>
          <a:bodyPr/>
          <a:lstStyle/>
          <a:p>
            <a:pPr>
              <a:defRPr/>
            </a:pPr>
            <a:fld id="{D1882284-112A-4200-A38D-E9DFDFFCC923}" type="slidenum">
              <a:rPr lang="fi-FI" smtClean="0">
                <a:solidFill>
                  <a:prstClr val="black"/>
                </a:solidFill>
              </a:rPr>
              <a:pPr>
                <a:defRPr/>
              </a:pPr>
              <a:t>4</a:t>
            </a:fld>
            <a:endParaRPr lang="fi-FI" dirty="0">
              <a:solidFill>
                <a:prstClr val="black"/>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uorakulmio 30"/>
          <p:cNvSpPr/>
          <p:nvPr/>
        </p:nvSpPr>
        <p:spPr>
          <a:xfrm>
            <a:off x="4355976" y="1844824"/>
            <a:ext cx="3384376" cy="40140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fi-FI" b="1" dirty="0">
                <a:solidFill>
                  <a:srgbClr val="FFFFFF"/>
                </a:solidFill>
              </a:rPr>
              <a:t>Iskukykyinen ELY 2 </a:t>
            </a:r>
          </a:p>
          <a:p>
            <a:pPr fontAlgn="auto">
              <a:spcBef>
                <a:spcPts val="0"/>
              </a:spcBef>
              <a:spcAft>
                <a:spcPts val="0"/>
              </a:spcAft>
            </a:pPr>
            <a:r>
              <a:rPr lang="fi-FI" b="1" dirty="0">
                <a:solidFill>
                  <a:srgbClr val="FFFFFF"/>
                </a:solidFill>
              </a:rPr>
              <a:t>-</a:t>
            </a:r>
            <a:r>
              <a:rPr lang="fi-FI" b="1" dirty="0" smtClean="0">
                <a:solidFill>
                  <a:srgbClr val="FFFFFF"/>
                </a:solidFill>
              </a:rPr>
              <a:t>ohjelma</a:t>
            </a:r>
          </a:p>
          <a:p>
            <a:pPr algn="ctr" fontAlgn="auto">
              <a:spcBef>
                <a:spcPts val="0"/>
              </a:spcBef>
              <a:spcAft>
                <a:spcPts val="0"/>
              </a:spcAft>
            </a:pPr>
            <a:endParaRPr lang="fi-FI" b="1" dirty="0" smtClean="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dirty="0">
              <a:solidFill>
                <a:srgbClr val="FFFFFF"/>
              </a:solidFill>
            </a:endParaRPr>
          </a:p>
        </p:txBody>
      </p:sp>
      <p:sp>
        <p:nvSpPr>
          <p:cNvPr id="45" name="Suorakulmainen kolmio 44"/>
          <p:cNvSpPr/>
          <p:nvPr/>
        </p:nvSpPr>
        <p:spPr>
          <a:xfrm rot="16200000">
            <a:off x="3974878" y="2237421"/>
            <a:ext cx="3995668" cy="3247254"/>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a:solidFill>
                <a:srgbClr val="FFFFFF"/>
              </a:solidFill>
            </a:endParaRPr>
          </a:p>
        </p:txBody>
      </p:sp>
      <p:sp>
        <p:nvSpPr>
          <p:cNvPr id="25" name="Pyöristetty suorakulmio 24"/>
          <p:cNvSpPr/>
          <p:nvPr/>
        </p:nvSpPr>
        <p:spPr>
          <a:xfrm>
            <a:off x="7524329" y="1844824"/>
            <a:ext cx="1233620" cy="4014058"/>
          </a:xfrm>
          <a:prstGeom prst="roundRect">
            <a:avLst>
              <a:gd name="adj" fmla="val 14242"/>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fontAlgn="auto">
              <a:spcBef>
                <a:spcPts val="0"/>
              </a:spcBef>
              <a:spcAft>
                <a:spcPts val="0"/>
              </a:spcAft>
            </a:pPr>
            <a:endParaRPr lang="fi-FI" b="1" dirty="0" smtClean="0">
              <a:solidFill>
                <a:srgbClr val="FFFFFF"/>
              </a:solidFill>
            </a:endParaRPr>
          </a:p>
          <a:p>
            <a:pPr algn="ctr" fontAlgn="auto">
              <a:spcBef>
                <a:spcPts val="0"/>
              </a:spcBef>
              <a:spcAft>
                <a:spcPts val="0"/>
              </a:spcAft>
            </a:pPr>
            <a:r>
              <a:rPr lang="fi-FI" b="1" dirty="0" smtClean="0">
                <a:solidFill>
                  <a:srgbClr val="FFFFFF"/>
                </a:solidFill>
              </a:rPr>
              <a:t>ELY palvelut</a:t>
            </a: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p:txBody>
      </p:sp>
      <p:graphicFrame>
        <p:nvGraphicFramePr>
          <p:cNvPr id="22" name="Object 21" hidden="1"/>
          <p:cNvGraphicFramePr>
            <a:graphicFrameLocks noChangeAspect="1"/>
          </p:cNvGraphicFramePr>
          <p:nvPr>
            <p:extLst/>
          </p:nvPr>
        </p:nvGraphicFramePr>
        <p:xfrm>
          <a:off x="1590" y="265238"/>
          <a:ext cx="1587" cy="1465"/>
        </p:xfrm>
        <a:graphic>
          <a:graphicData uri="http://schemas.openxmlformats.org/presentationml/2006/ole">
            <p:oleObj spid="_x0000_s203778" name="think-cell Slide" r:id="rId4" imgW="360" imgH="360" progId="">
              <p:embed/>
            </p:oleObj>
          </a:graphicData>
        </a:graphic>
      </p:graphicFrame>
      <p:sp>
        <p:nvSpPr>
          <p:cNvPr id="13" name="Rectangle 12"/>
          <p:cNvSpPr/>
          <p:nvPr/>
        </p:nvSpPr>
        <p:spPr>
          <a:xfrm>
            <a:off x="1259632" y="1844824"/>
            <a:ext cx="2592288" cy="376001"/>
          </a:xfrm>
          <a:prstGeom prst="rect">
            <a:avLst/>
          </a:prstGeom>
          <a:solidFill>
            <a:schemeClr val="bg1">
              <a:lumMod val="6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400" b="1" dirty="0">
                <a:solidFill>
                  <a:srgbClr val="FFFFFF"/>
                </a:solidFill>
              </a:rPr>
              <a:t>IE </a:t>
            </a:r>
            <a:r>
              <a:rPr lang="fi-FI" sz="1400" b="1" dirty="0" err="1">
                <a:solidFill>
                  <a:srgbClr val="FFFFFF"/>
                </a:solidFill>
              </a:rPr>
              <a:t>-toimeenpanovaihe</a:t>
            </a:r>
            <a:r>
              <a:rPr lang="fi-FI" sz="1400" b="1" dirty="0">
                <a:solidFill>
                  <a:srgbClr val="FFFFFF"/>
                </a:solidFill>
              </a:rPr>
              <a:t> 4/2013-3/2015</a:t>
            </a:r>
          </a:p>
        </p:txBody>
      </p:sp>
      <p:cxnSp>
        <p:nvCxnSpPr>
          <p:cNvPr id="24" name="Straight Connector 23"/>
          <p:cNvCxnSpPr/>
          <p:nvPr/>
        </p:nvCxnSpPr>
        <p:spPr>
          <a:xfrm>
            <a:off x="971600" y="6021288"/>
            <a:ext cx="7197547" cy="1839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71600" y="5877272"/>
            <a:ext cx="0" cy="299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779912"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71600" y="6021288"/>
            <a:ext cx="936104" cy="276999"/>
          </a:xfrm>
          <a:prstGeom prst="rect">
            <a:avLst/>
          </a:prstGeom>
          <a:noFill/>
        </p:spPr>
        <p:txBody>
          <a:bodyPr wrap="square" rtlCol="0">
            <a:spAutoFit/>
          </a:bodyPr>
          <a:lstStyle/>
          <a:p>
            <a:pPr fontAlgn="auto">
              <a:spcBef>
                <a:spcPts val="0"/>
              </a:spcBef>
              <a:spcAft>
                <a:spcPts val="0"/>
              </a:spcAft>
            </a:pPr>
            <a:r>
              <a:rPr lang="fi-FI" sz="1200" b="1" dirty="0">
                <a:solidFill>
                  <a:srgbClr val="003883"/>
                </a:solidFill>
                <a:latin typeface="Arial"/>
                <a:cs typeface="+mn-cs"/>
              </a:rPr>
              <a:t>3/2013</a:t>
            </a:r>
            <a:endParaRPr lang="en-US" sz="1200" b="1" dirty="0">
              <a:solidFill>
                <a:srgbClr val="003883"/>
              </a:solidFill>
              <a:latin typeface="Arial"/>
              <a:cs typeface="+mn-cs"/>
            </a:endParaRPr>
          </a:p>
        </p:txBody>
      </p:sp>
      <p:sp>
        <p:nvSpPr>
          <p:cNvPr id="65" name="TextBox 64"/>
          <p:cNvSpPr txBox="1"/>
          <p:nvPr/>
        </p:nvSpPr>
        <p:spPr>
          <a:xfrm>
            <a:off x="3131840"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a:solidFill>
                  <a:srgbClr val="003883"/>
                </a:solidFill>
                <a:latin typeface="Arial"/>
                <a:cs typeface="+mn-cs"/>
              </a:rPr>
              <a:t>1/ 2015</a:t>
            </a:r>
            <a:endParaRPr lang="en-US" sz="1200" b="1" dirty="0">
              <a:solidFill>
                <a:srgbClr val="003883"/>
              </a:solidFill>
              <a:latin typeface="Arial"/>
              <a:cs typeface="+mn-cs"/>
            </a:endParaRPr>
          </a:p>
        </p:txBody>
      </p:sp>
      <p:sp>
        <p:nvSpPr>
          <p:cNvPr id="44" name="Viisikulmio 43"/>
          <p:cNvSpPr/>
          <p:nvPr/>
        </p:nvSpPr>
        <p:spPr>
          <a:xfrm>
            <a:off x="1259632" y="2276872"/>
            <a:ext cx="2592288" cy="484632"/>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600" dirty="0">
                <a:solidFill>
                  <a:srgbClr val="FFFFFF"/>
                </a:solidFill>
              </a:rPr>
              <a:t>OSY</a:t>
            </a:r>
          </a:p>
        </p:txBody>
      </p:sp>
      <p:sp>
        <p:nvSpPr>
          <p:cNvPr id="46" name="Viisikulmio 45"/>
          <p:cNvSpPr/>
          <p:nvPr/>
        </p:nvSpPr>
        <p:spPr>
          <a:xfrm>
            <a:off x="1259632" y="2852936"/>
            <a:ext cx="2448272" cy="484632"/>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600" dirty="0">
                <a:solidFill>
                  <a:srgbClr val="FFFFFF"/>
                </a:solidFill>
              </a:rPr>
              <a:t>KEHA</a:t>
            </a:r>
          </a:p>
        </p:txBody>
      </p:sp>
      <p:sp>
        <p:nvSpPr>
          <p:cNvPr id="54" name="Viisikulmio 53"/>
          <p:cNvSpPr/>
          <p:nvPr/>
        </p:nvSpPr>
        <p:spPr>
          <a:xfrm>
            <a:off x="1259632" y="4581128"/>
            <a:ext cx="1728192" cy="484632"/>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400" dirty="0">
                <a:solidFill>
                  <a:srgbClr val="FFFFFF"/>
                </a:solidFill>
              </a:rPr>
              <a:t>Erikoistumiset ja</a:t>
            </a:r>
          </a:p>
          <a:p>
            <a:pPr algn="ctr" fontAlgn="auto">
              <a:spcBef>
                <a:spcPts val="0"/>
              </a:spcBef>
              <a:spcAft>
                <a:spcPts val="0"/>
              </a:spcAft>
            </a:pPr>
            <a:r>
              <a:rPr lang="fi-FI" sz="1400" dirty="0">
                <a:solidFill>
                  <a:srgbClr val="FFFFFF"/>
                </a:solidFill>
              </a:rPr>
              <a:t>keskittämiset</a:t>
            </a:r>
          </a:p>
        </p:txBody>
      </p:sp>
      <p:sp>
        <p:nvSpPr>
          <p:cNvPr id="55" name="Viisikulmio 54"/>
          <p:cNvSpPr/>
          <p:nvPr/>
        </p:nvSpPr>
        <p:spPr>
          <a:xfrm>
            <a:off x="1259632" y="5157192"/>
            <a:ext cx="1224136" cy="484632"/>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200" dirty="0">
                <a:solidFill>
                  <a:srgbClr val="FFFFFF"/>
                </a:solidFill>
              </a:rPr>
              <a:t>Maksu-</a:t>
            </a:r>
          </a:p>
          <a:p>
            <a:pPr algn="ctr" fontAlgn="auto">
              <a:spcBef>
                <a:spcPts val="0"/>
              </a:spcBef>
              <a:spcAft>
                <a:spcPts val="0"/>
              </a:spcAft>
            </a:pPr>
            <a:r>
              <a:rPr lang="fi-FI" sz="1400" dirty="0">
                <a:solidFill>
                  <a:srgbClr val="FFFFFF"/>
                </a:solidFill>
              </a:rPr>
              <a:t>politiikka</a:t>
            </a:r>
          </a:p>
        </p:txBody>
      </p:sp>
      <p:cxnSp>
        <p:nvCxnSpPr>
          <p:cNvPr id="56" name="Straight Connector 60"/>
          <p:cNvCxnSpPr/>
          <p:nvPr/>
        </p:nvCxnSpPr>
        <p:spPr>
          <a:xfrm>
            <a:off x="2483768"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64"/>
          <p:cNvSpPr txBox="1"/>
          <p:nvPr/>
        </p:nvSpPr>
        <p:spPr>
          <a:xfrm>
            <a:off x="1835696"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a:solidFill>
                  <a:srgbClr val="003883"/>
                </a:solidFill>
                <a:latin typeface="Arial"/>
                <a:cs typeface="+mn-cs"/>
              </a:rPr>
              <a:t>1/2014</a:t>
            </a:r>
            <a:endParaRPr lang="en-US" sz="1200" b="1" dirty="0">
              <a:solidFill>
                <a:srgbClr val="003883"/>
              </a:solidFill>
              <a:latin typeface="Arial"/>
              <a:cs typeface="+mn-cs"/>
            </a:endParaRPr>
          </a:p>
        </p:txBody>
      </p:sp>
      <p:cxnSp>
        <p:nvCxnSpPr>
          <p:cNvPr id="58" name="Straight Connector 60"/>
          <p:cNvCxnSpPr/>
          <p:nvPr/>
        </p:nvCxnSpPr>
        <p:spPr>
          <a:xfrm>
            <a:off x="5076056"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64"/>
          <p:cNvSpPr txBox="1"/>
          <p:nvPr/>
        </p:nvSpPr>
        <p:spPr>
          <a:xfrm>
            <a:off x="4355976"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a:solidFill>
                  <a:srgbClr val="003883"/>
                </a:solidFill>
                <a:latin typeface="Arial"/>
                <a:cs typeface="+mn-cs"/>
              </a:rPr>
              <a:t>1/2016</a:t>
            </a:r>
            <a:endParaRPr lang="en-US" sz="1200" b="1" dirty="0">
              <a:solidFill>
                <a:srgbClr val="003883"/>
              </a:solidFill>
              <a:latin typeface="Arial"/>
              <a:cs typeface="+mn-cs"/>
            </a:endParaRPr>
          </a:p>
        </p:txBody>
      </p:sp>
      <p:sp>
        <p:nvSpPr>
          <p:cNvPr id="64" name="Suorakulmio 63"/>
          <p:cNvSpPr/>
          <p:nvPr/>
        </p:nvSpPr>
        <p:spPr>
          <a:xfrm>
            <a:off x="5436096" y="576064"/>
            <a:ext cx="3312368" cy="692696"/>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400" b="1" dirty="0" err="1">
                <a:solidFill>
                  <a:prstClr val="black"/>
                </a:solidFill>
              </a:rPr>
              <a:t>ELY-keskuksia</a:t>
            </a:r>
            <a:r>
              <a:rPr lang="fi-FI" sz="1400" b="1" dirty="0">
                <a:solidFill>
                  <a:prstClr val="black"/>
                </a:solidFill>
              </a:rPr>
              <a:t> ohjaavien tahojen ehdotukset sopeutustoimiksi </a:t>
            </a:r>
          </a:p>
        </p:txBody>
      </p:sp>
      <p:cxnSp>
        <p:nvCxnSpPr>
          <p:cNvPr id="26" name="Straight Connector 60"/>
          <p:cNvCxnSpPr/>
          <p:nvPr/>
        </p:nvCxnSpPr>
        <p:spPr>
          <a:xfrm>
            <a:off x="6444208"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64"/>
          <p:cNvSpPr txBox="1"/>
          <p:nvPr/>
        </p:nvSpPr>
        <p:spPr>
          <a:xfrm>
            <a:off x="5796136"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a:solidFill>
                  <a:srgbClr val="003883"/>
                </a:solidFill>
                <a:latin typeface="Arial"/>
                <a:cs typeface="+mn-cs"/>
              </a:rPr>
              <a:t>1/2017</a:t>
            </a:r>
            <a:endParaRPr lang="en-US" sz="1200" b="1" dirty="0">
              <a:solidFill>
                <a:srgbClr val="003883"/>
              </a:solidFill>
              <a:latin typeface="Arial"/>
              <a:cs typeface="+mn-cs"/>
            </a:endParaRPr>
          </a:p>
        </p:txBody>
      </p:sp>
      <p:sp>
        <p:nvSpPr>
          <p:cNvPr id="29" name="TextBox 64"/>
          <p:cNvSpPr txBox="1"/>
          <p:nvPr/>
        </p:nvSpPr>
        <p:spPr>
          <a:xfrm>
            <a:off x="7164288"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a:solidFill>
                  <a:srgbClr val="003883"/>
                </a:solidFill>
                <a:latin typeface="Arial"/>
                <a:cs typeface="+mn-cs"/>
              </a:rPr>
              <a:t>1/2018</a:t>
            </a:r>
            <a:endParaRPr lang="en-US" sz="1200" b="1" dirty="0">
              <a:solidFill>
                <a:srgbClr val="003883"/>
              </a:solidFill>
              <a:latin typeface="Arial"/>
              <a:cs typeface="+mn-cs"/>
            </a:endParaRPr>
          </a:p>
        </p:txBody>
      </p:sp>
      <p:cxnSp>
        <p:nvCxnSpPr>
          <p:cNvPr id="30" name="Straight Connector 60"/>
          <p:cNvCxnSpPr/>
          <p:nvPr/>
        </p:nvCxnSpPr>
        <p:spPr>
          <a:xfrm>
            <a:off x="7812360"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35" name="Viisikulmio 34"/>
          <p:cNvSpPr/>
          <p:nvPr/>
        </p:nvSpPr>
        <p:spPr>
          <a:xfrm>
            <a:off x="4211960" y="4005064"/>
            <a:ext cx="3672408" cy="490130"/>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600" dirty="0" err="1">
                <a:solidFill>
                  <a:prstClr val="black"/>
                </a:solidFill>
              </a:rPr>
              <a:t>eELY</a:t>
            </a:r>
            <a:r>
              <a:rPr lang="fi-FI" sz="1600" dirty="0">
                <a:solidFill>
                  <a:prstClr val="black"/>
                </a:solidFill>
              </a:rPr>
              <a:t> </a:t>
            </a:r>
            <a:r>
              <a:rPr lang="fi-FI" sz="1600" dirty="0" smtClean="0">
                <a:solidFill>
                  <a:prstClr val="black"/>
                </a:solidFill>
              </a:rPr>
              <a:t>2.1 </a:t>
            </a:r>
            <a:endParaRPr lang="fi-FI" sz="1600" dirty="0">
              <a:solidFill>
                <a:prstClr val="black"/>
              </a:solidFill>
            </a:endParaRPr>
          </a:p>
        </p:txBody>
      </p:sp>
      <p:sp>
        <p:nvSpPr>
          <p:cNvPr id="37" name="Viisikulmio 36"/>
          <p:cNvSpPr/>
          <p:nvPr/>
        </p:nvSpPr>
        <p:spPr>
          <a:xfrm>
            <a:off x="4355976" y="5157192"/>
            <a:ext cx="3446897" cy="484632"/>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fi-FI" sz="1600" dirty="0" smtClean="0">
                <a:solidFill>
                  <a:schemeClr val="tx1"/>
                </a:solidFill>
              </a:rPr>
              <a:t>Osaamisen ja toiminnan kehittäminen</a:t>
            </a:r>
          </a:p>
        </p:txBody>
      </p:sp>
      <p:sp>
        <p:nvSpPr>
          <p:cNvPr id="39" name="Viisikulmio 38"/>
          <p:cNvSpPr/>
          <p:nvPr/>
        </p:nvSpPr>
        <p:spPr>
          <a:xfrm>
            <a:off x="4355976" y="4581128"/>
            <a:ext cx="3456383" cy="484633"/>
          </a:xfrm>
          <a:prstGeom prst="homePlate">
            <a:avLst/>
          </a:prstGeom>
          <a:solidFill>
            <a:schemeClr val="accent1">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600" dirty="0">
                <a:solidFill>
                  <a:prstClr val="black"/>
                </a:solidFill>
              </a:rPr>
              <a:t>ELY hankintojen sähköistäminen </a:t>
            </a:r>
          </a:p>
        </p:txBody>
      </p:sp>
      <p:sp>
        <p:nvSpPr>
          <p:cNvPr id="40" name="Viisikulmio 39"/>
          <p:cNvSpPr/>
          <p:nvPr/>
        </p:nvSpPr>
        <p:spPr>
          <a:xfrm>
            <a:off x="4355976" y="2852912"/>
            <a:ext cx="3456384" cy="484632"/>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600" dirty="0" smtClean="0">
                <a:solidFill>
                  <a:prstClr val="black"/>
                </a:solidFill>
              </a:rPr>
              <a:t>ELY-palveluiden </a:t>
            </a:r>
          </a:p>
          <a:p>
            <a:pPr algn="ctr" fontAlgn="auto">
              <a:spcBef>
                <a:spcPts val="0"/>
              </a:spcBef>
              <a:spcAft>
                <a:spcPts val="0"/>
              </a:spcAft>
            </a:pPr>
            <a:r>
              <a:rPr lang="fi-FI" sz="1600" dirty="0" smtClean="0">
                <a:solidFill>
                  <a:prstClr val="black"/>
                </a:solidFill>
              </a:rPr>
              <a:t>kehittäminen ja tuotanto</a:t>
            </a:r>
            <a:endParaRPr lang="fi-FI" sz="1600" dirty="0">
              <a:solidFill>
                <a:prstClr val="black"/>
              </a:solidFill>
            </a:endParaRPr>
          </a:p>
        </p:txBody>
      </p:sp>
      <p:sp>
        <p:nvSpPr>
          <p:cNvPr id="48" name="Viisikulmio 47"/>
          <p:cNvSpPr/>
          <p:nvPr/>
        </p:nvSpPr>
        <p:spPr>
          <a:xfrm>
            <a:off x="3419872" y="3429000"/>
            <a:ext cx="4392488" cy="484632"/>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dirty="0" smtClean="0">
              <a:solidFill>
                <a:prstClr val="black"/>
              </a:solidFill>
            </a:endParaRPr>
          </a:p>
          <a:p>
            <a:pPr algn="ctr" fontAlgn="auto">
              <a:spcBef>
                <a:spcPts val="0"/>
              </a:spcBef>
              <a:spcAft>
                <a:spcPts val="0"/>
              </a:spcAft>
            </a:pPr>
            <a:r>
              <a:rPr lang="fi-FI" dirty="0" smtClean="0">
                <a:solidFill>
                  <a:schemeClr val="tx1"/>
                </a:solidFill>
              </a:rPr>
              <a:t>Asiakaspalvelun tehostaminen</a:t>
            </a:r>
          </a:p>
          <a:p>
            <a:pPr algn="ctr" fontAlgn="auto">
              <a:spcBef>
                <a:spcPts val="0"/>
              </a:spcBef>
              <a:spcAft>
                <a:spcPts val="0"/>
              </a:spcAft>
            </a:pPr>
            <a:r>
              <a:rPr lang="fi-FI" dirty="0" smtClean="0">
                <a:solidFill>
                  <a:srgbClr val="FFFFFF"/>
                </a:solidFill>
              </a:rPr>
              <a:t> </a:t>
            </a:r>
            <a:endParaRPr lang="fi-FI" dirty="0">
              <a:solidFill>
                <a:srgbClr val="FFFFFF"/>
              </a:solidFill>
            </a:endParaRPr>
          </a:p>
        </p:txBody>
      </p:sp>
      <p:sp>
        <p:nvSpPr>
          <p:cNvPr id="47" name="Viisikulmio 46"/>
          <p:cNvSpPr/>
          <p:nvPr/>
        </p:nvSpPr>
        <p:spPr>
          <a:xfrm>
            <a:off x="1259632" y="3429000"/>
            <a:ext cx="2448272" cy="484632"/>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600" dirty="0">
                <a:solidFill>
                  <a:srgbClr val="FFFFFF"/>
                </a:solidFill>
              </a:rPr>
              <a:t>ASPA</a:t>
            </a:r>
          </a:p>
        </p:txBody>
      </p:sp>
      <p:sp>
        <p:nvSpPr>
          <p:cNvPr id="49" name="Pyöristetty suorakulmio 48"/>
          <p:cNvSpPr/>
          <p:nvPr/>
        </p:nvSpPr>
        <p:spPr>
          <a:xfrm>
            <a:off x="3491880" y="908720"/>
            <a:ext cx="115212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200" dirty="0" smtClean="0">
                <a:solidFill>
                  <a:srgbClr val="FFFFFF"/>
                </a:solidFill>
              </a:rPr>
              <a:t>Päätös </a:t>
            </a:r>
            <a:r>
              <a:rPr lang="fi-FI" sz="1200" dirty="0" err="1" smtClean="0">
                <a:solidFill>
                  <a:srgbClr val="FFFFFF"/>
                </a:solidFill>
              </a:rPr>
              <a:t>ELY-palveluista</a:t>
            </a:r>
            <a:endParaRPr lang="fi-FI" sz="1200" dirty="0">
              <a:solidFill>
                <a:srgbClr val="FFFFFF"/>
              </a:solidFill>
            </a:endParaRPr>
          </a:p>
        </p:txBody>
      </p:sp>
      <p:sp>
        <p:nvSpPr>
          <p:cNvPr id="50" name="Pyöristetty suorakulmio 49"/>
          <p:cNvSpPr/>
          <p:nvPr/>
        </p:nvSpPr>
        <p:spPr>
          <a:xfrm>
            <a:off x="3491880" y="1340768"/>
            <a:ext cx="1224136" cy="360040"/>
          </a:xfrm>
          <a:prstGeom prst="roundRect">
            <a:avLst/>
          </a:prstGeom>
          <a:solidFill>
            <a:srgbClr val="1C7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200" dirty="0" smtClean="0">
                <a:solidFill>
                  <a:srgbClr val="FFFFFF"/>
                </a:solidFill>
              </a:rPr>
              <a:t>IE2 –ohjelman valmistelu</a:t>
            </a:r>
            <a:endParaRPr lang="fi-FI" sz="1200" dirty="0">
              <a:solidFill>
                <a:srgbClr val="FFFFFF"/>
              </a:solidFill>
            </a:endParaRPr>
          </a:p>
        </p:txBody>
      </p:sp>
      <p:sp>
        <p:nvSpPr>
          <p:cNvPr id="33" name="Viisikulmio 32"/>
          <p:cNvSpPr/>
          <p:nvPr/>
        </p:nvSpPr>
        <p:spPr>
          <a:xfrm>
            <a:off x="1259632" y="4005064"/>
            <a:ext cx="3233807" cy="484632"/>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sz="1600" dirty="0" err="1">
                <a:solidFill>
                  <a:srgbClr val="FFFFFF"/>
                </a:solidFill>
              </a:rPr>
              <a:t>eELY</a:t>
            </a:r>
            <a:r>
              <a:rPr lang="fi-FI" sz="1600" dirty="0">
                <a:solidFill>
                  <a:srgbClr val="FFFFFF"/>
                </a:solidFill>
              </a:rPr>
              <a:t> 2.0</a:t>
            </a:r>
          </a:p>
        </p:txBody>
      </p:sp>
      <p:sp>
        <p:nvSpPr>
          <p:cNvPr id="62" name="Suorakulmio 61"/>
          <p:cNvSpPr/>
          <p:nvPr/>
        </p:nvSpPr>
        <p:spPr>
          <a:xfrm>
            <a:off x="3419872" y="1844824"/>
            <a:ext cx="936104" cy="4176464"/>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a:solidFill>
                <a:srgbClr val="FFFFFF"/>
              </a:solidFill>
            </a:endParaRPr>
          </a:p>
        </p:txBody>
      </p:sp>
      <p:sp>
        <p:nvSpPr>
          <p:cNvPr id="2" name="Suorakulmio 1"/>
          <p:cNvSpPr/>
          <p:nvPr/>
        </p:nvSpPr>
        <p:spPr>
          <a:xfrm>
            <a:off x="179512" y="188640"/>
            <a:ext cx="4041933"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a:solidFill>
                <a:srgbClr val="FFFFFF"/>
              </a:solidFill>
            </a:endParaRPr>
          </a:p>
        </p:txBody>
      </p:sp>
    </p:spTree>
    <p:extLst>
      <p:ext uri="{BB962C8B-B14F-4D97-AF65-F5344CB8AC3E}">
        <p14:creationId xmlns:p14="http://schemas.microsoft.com/office/powerpoint/2010/main" xmlns="" val="16456140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4" cstate="print"/>
          <a:stretch>
            <a:fillRect/>
          </a:stretch>
        </p:blipFill>
        <p:spPr>
          <a:xfrm>
            <a:off x="1000165" y="1340768"/>
            <a:ext cx="7525722" cy="3270984"/>
          </a:xfrm>
          <a:prstGeom prst="rect">
            <a:avLst/>
          </a:prstGeom>
        </p:spPr>
      </p:pic>
      <p:graphicFrame>
        <p:nvGraphicFramePr>
          <p:cNvPr id="22" name="Object 21" hidden="1"/>
          <p:cNvGraphicFramePr>
            <a:graphicFrameLocks noChangeAspect="1"/>
          </p:cNvGraphicFramePr>
          <p:nvPr>
            <p:extLst/>
          </p:nvPr>
        </p:nvGraphicFramePr>
        <p:xfrm>
          <a:off x="1590" y="265238"/>
          <a:ext cx="1587" cy="1465"/>
        </p:xfrm>
        <a:graphic>
          <a:graphicData uri="http://schemas.openxmlformats.org/presentationml/2006/ole">
            <p:oleObj spid="_x0000_s14343" name="think-cell Slide" r:id="rId5" imgW="360" imgH="360" progId="">
              <p:embed/>
            </p:oleObj>
          </a:graphicData>
        </a:graphic>
      </p:graphicFrame>
      <p:sp>
        <p:nvSpPr>
          <p:cNvPr id="2" name="Suorakulmio 1"/>
          <p:cNvSpPr/>
          <p:nvPr/>
        </p:nvSpPr>
        <p:spPr>
          <a:xfrm>
            <a:off x="179512" y="188640"/>
            <a:ext cx="4041933"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a:solidFill>
                <a:srgbClr val="FFFFFF"/>
              </a:solidFill>
            </a:endParaRPr>
          </a:p>
        </p:txBody>
      </p:sp>
      <p:sp>
        <p:nvSpPr>
          <p:cNvPr id="36" name="Otsikko 1"/>
          <p:cNvSpPr>
            <a:spLocks noGrp="1"/>
          </p:cNvSpPr>
          <p:nvPr>
            <p:ph type="title"/>
          </p:nvPr>
        </p:nvSpPr>
        <p:spPr>
          <a:xfrm>
            <a:off x="899592" y="352359"/>
            <a:ext cx="7560840" cy="642942"/>
          </a:xfrm>
        </p:spPr>
        <p:txBody>
          <a:bodyPr/>
          <a:lstStyle/>
          <a:p>
            <a:pPr algn="ctr"/>
            <a:r>
              <a:rPr lang="fi-FI" b="1" dirty="0" smtClean="0"/>
              <a:t>ELY-palveluiden kehittämisen kysymykset</a:t>
            </a:r>
            <a:endParaRPr lang="fi-FI" dirty="0"/>
          </a:p>
        </p:txBody>
      </p:sp>
      <p:sp>
        <p:nvSpPr>
          <p:cNvPr id="25" name="Ellipsi 24"/>
          <p:cNvSpPr/>
          <p:nvPr/>
        </p:nvSpPr>
        <p:spPr>
          <a:xfrm>
            <a:off x="547936" y="2924944"/>
            <a:ext cx="2808312"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smtClean="0"/>
              <a:t>Millaisia asiointiprosesseja ja tietojärjestelmiä tarvitaan?</a:t>
            </a:r>
            <a:endParaRPr lang="fi-FI" sz="1600" b="1" dirty="0"/>
          </a:p>
        </p:txBody>
      </p:sp>
      <p:sp>
        <p:nvSpPr>
          <p:cNvPr id="31" name="Ellipsi 30"/>
          <p:cNvSpPr/>
          <p:nvPr/>
        </p:nvSpPr>
        <p:spPr>
          <a:xfrm>
            <a:off x="2414447" y="4005064"/>
            <a:ext cx="2808312"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smtClean="0"/>
              <a:t>Millaista asiakasneuvontaa tarvitaan?</a:t>
            </a:r>
            <a:endParaRPr lang="fi-FI" sz="1600" b="1" dirty="0"/>
          </a:p>
        </p:txBody>
      </p:sp>
      <p:sp>
        <p:nvSpPr>
          <p:cNvPr id="33" name="Ellipsi 32"/>
          <p:cNvSpPr/>
          <p:nvPr/>
        </p:nvSpPr>
        <p:spPr>
          <a:xfrm>
            <a:off x="4113277" y="2789312"/>
            <a:ext cx="2808312"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smtClean="0"/>
              <a:t>Miten toimipaikkojen </a:t>
            </a:r>
          </a:p>
          <a:p>
            <a:pPr algn="ctr"/>
            <a:r>
              <a:rPr lang="fi-FI" sz="1600" b="1" dirty="0" smtClean="0"/>
              <a:t>työ ja palvelut muuttuvat?</a:t>
            </a:r>
            <a:endParaRPr lang="fi-FI" sz="1600" b="1" dirty="0"/>
          </a:p>
        </p:txBody>
      </p:sp>
      <p:sp>
        <p:nvSpPr>
          <p:cNvPr id="38" name="Ellipsi 37"/>
          <p:cNvSpPr/>
          <p:nvPr/>
        </p:nvSpPr>
        <p:spPr>
          <a:xfrm>
            <a:off x="5964983" y="3925008"/>
            <a:ext cx="2808312"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smtClean="0"/>
              <a:t>Miten hyödynnetään ja osallistutaan</a:t>
            </a:r>
          </a:p>
          <a:p>
            <a:pPr algn="ctr"/>
            <a:r>
              <a:rPr lang="fi-FI" sz="1600" b="1" dirty="0" smtClean="0"/>
              <a:t>ka-kehittämiseen?</a:t>
            </a:r>
            <a:endParaRPr lang="fi-FI" sz="1600" b="1" dirty="0"/>
          </a:p>
        </p:txBody>
      </p:sp>
    </p:spTree>
    <p:extLst>
      <p:ext uri="{BB962C8B-B14F-4D97-AF65-F5344CB8AC3E}">
        <p14:creationId xmlns="" xmlns:p14="http://schemas.microsoft.com/office/powerpoint/2010/main" val="4441119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Rahoituskriteerit IE2-hankkeille</a:t>
            </a:r>
            <a:endParaRPr lang="fi-FI" dirty="0"/>
          </a:p>
        </p:txBody>
      </p:sp>
      <p:sp>
        <p:nvSpPr>
          <p:cNvPr id="3" name="Tekstin paikkamerkki 2"/>
          <p:cNvSpPr>
            <a:spLocks noGrp="1"/>
          </p:cNvSpPr>
          <p:nvPr>
            <p:ph type="body" sz="quarter" idx="10"/>
          </p:nvPr>
        </p:nvSpPr>
        <p:spPr/>
        <p:txBody>
          <a:bodyPr/>
          <a:lstStyle/>
          <a:p>
            <a:r>
              <a:rPr lang="fi-FI" dirty="0" smtClean="0"/>
              <a:t>IE2 Hankkeet kolmessa korissa:</a:t>
            </a:r>
          </a:p>
          <a:p>
            <a:pPr>
              <a:buNone/>
            </a:pPr>
            <a:endParaRPr lang="fi-FI" dirty="0" smtClean="0"/>
          </a:p>
          <a:p>
            <a:pPr>
              <a:buNone/>
            </a:pPr>
            <a:endParaRPr lang="fi-FI" dirty="0"/>
          </a:p>
        </p:txBody>
      </p:sp>
      <p:sp>
        <p:nvSpPr>
          <p:cNvPr id="4" name="Dian numeron paikkamerkki 3"/>
          <p:cNvSpPr>
            <a:spLocks noGrp="1"/>
          </p:cNvSpPr>
          <p:nvPr>
            <p:ph type="sldNum" sz="quarter" idx="11"/>
          </p:nvPr>
        </p:nvSpPr>
        <p:spPr>
          <a:xfrm>
            <a:off x="7793951" y="5945847"/>
            <a:ext cx="400050" cy="365125"/>
          </a:xfrm>
        </p:spPr>
        <p:txBody>
          <a:bodyPr/>
          <a:lstStyle/>
          <a:p>
            <a:pPr>
              <a:defRPr/>
            </a:pPr>
            <a:fld id="{D3C89A02-2183-4EC2-9978-996C81F899C4}" type="slidenum">
              <a:rPr lang="fi-FI" smtClean="0"/>
              <a:pPr>
                <a:defRPr/>
              </a:pPr>
              <a:t>7</a:t>
            </a:fld>
            <a:endParaRPr lang="fi-FI" dirty="0"/>
          </a:p>
        </p:txBody>
      </p:sp>
      <p:sp>
        <p:nvSpPr>
          <p:cNvPr id="5" name="Alatunnisteen paikkamerkki 4"/>
          <p:cNvSpPr>
            <a:spLocks noGrp="1"/>
          </p:cNvSpPr>
          <p:nvPr>
            <p:ph type="ftr" sz="quarter" idx="4294967295"/>
          </p:nvPr>
        </p:nvSpPr>
        <p:spPr>
          <a:xfrm>
            <a:off x="305119" y="5947435"/>
            <a:ext cx="6357937" cy="365125"/>
          </a:xfrm>
          <a:prstGeom prst="rect">
            <a:avLst/>
          </a:prstGeom>
        </p:spPr>
        <p:txBody>
          <a:bodyPr/>
          <a:lstStyle/>
          <a:p>
            <a:endParaRPr lang="fi-FI" dirty="0"/>
          </a:p>
        </p:txBody>
      </p:sp>
      <p:grpSp>
        <p:nvGrpSpPr>
          <p:cNvPr id="6" name="Ryhmä 12"/>
          <p:cNvGrpSpPr/>
          <p:nvPr/>
        </p:nvGrpSpPr>
        <p:grpSpPr>
          <a:xfrm>
            <a:off x="449134" y="2852936"/>
            <a:ext cx="2520281" cy="2613833"/>
            <a:chOff x="395535" y="2831391"/>
            <a:chExt cx="3168352" cy="2829857"/>
          </a:xfrm>
          <a:solidFill>
            <a:schemeClr val="accent2"/>
          </a:solidFill>
        </p:grpSpPr>
        <p:sp>
          <p:nvSpPr>
            <p:cNvPr id="11" name="Saman puolen kulmista pyöristetty suorakulmio 10"/>
            <p:cNvSpPr/>
            <p:nvPr/>
          </p:nvSpPr>
          <p:spPr>
            <a:xfrm rot="10800000">
              <a:off x="395535" y="3429000"/>
              <a:ext cx="3168352" cy="2232248"/>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Saman puolen kulmista pyöristetty suorakulmio 11"/>
            <p:cNvSpPr/>
            <p:nvPr/>
          </p:nvSpPr>
          <p:spPr>
            <a:xfrm>
              <a:off x="1277632" y="2831391"/>
              <a:ext cx="1404157" cy="1728192"/>
            </a:xfrm>
            <a:prstGeom prst="round2SameRect">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7" name="Ryhmä 19"/>
          <p:cNvGrpSpPr/>
          <p:nvPr/>
        </p:nvGrpSpPr>
        <p:grpSpPr>
          <a:xfrm>
            <a:off x="3266651" y="2852936"/>
            <a:ext cx="2520281" cy="2613833"/>
            <a:chOff x="395535" y="2831391"/>
            <a:chExt cx="3168352" cy="2829857"/>
          </a:xfrm>
        </p:grpSpPr>
        <p:sp>
          <p:nvSpPr>
            <p:cNvPr id="21" name="Saman puolen kulmista pyöristetty suorakulmio 20"/>
            <p:cNvSpPr/>
            <p:nvPr/>
          </p:nvSpPr>
          <p:spPr>
            <a:xfrm rot="10800000">
              <a:off x="395535" y="3429000"/>
              <a:ext cx="3168352" cy="2232248"/>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aman puolen kulmista pyöristetty suorakulmio 21"/>
            <p:cNvSpPr/>
            <p:nvPr/>
          </p:nvSpPr>
          <p:spPr>
            <a:xfrm>
              <a:off x="1277632" y="2831391"/>
              <a:ext cx="1404157" cy="1728192"/>
            </a:xfrm>
            <a:prstGeom prst="round2SameRect">
              <a:avLst/>
            </a:prstGeom>
            <a:noFill/>
            <a:ln w="254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8" name="Ryhmä 22"/>
          <p:cNvGrpSpPr/>
          <p:nvPr/>
        </p:nvGrpSpPr>
        <p:grpSpPr>
          <a:xfrm>
            <a:off x="6084167" y="2852936"/>
            <a:ext cx="2520281" cy="2613833"/>
            <a:chOff x="395535" y="2831391"/>
            <a:chExt cx="3168352" cy="2829857"/>
          </a:xfrm>
          <a:solidFill>
            <a:schemeClr val="accent4">
              <a:lumMod val="40000"/>
              <a:lumOff val="60000"/>
            </a:schemeClr>
          </a:solidFill>
        </p:grpSpPr>
        <p:sp>
          <p:nvSpPr>
            <p:cNvPr id="24" name="Saman puolen kulmista pyöristetty suorakulmio 23"/>
            <p:cNvSpPr/>
            <p:nvPr/>
          </p:nvSpPr>
          <p:spPr>
            <a:xfrm rot="10800000">
              <a:off x="395535" y="3429000"/>
              <a:ext cx="3168352" cy="2232248"/>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Saman puolen kulmista pyöristetty suorakulmio 24"/>
            <p:cNvSpPr/>
            <p:nvPr/>
          </p:nvSpPr>
          <p:spPr>
            <a:xfrm>
              <a:off x="1277632" y="2831391"/>
              <a:ext cx="1404157" cy="1728192"/>
            </a:xfrm>
            <a:prstGeom prst="round2SameRect">
              <a:avLst/>
            </a:prstGeom>
            <a:noFill/>
            <a:ln w="25400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6" name="Tekstiruutu 25"/>
          <p:cNvSpPr txBox="1"/>
          <p:nvPr/>
        </p:nvSpPr>
        <p:spPr>
          <a:xfrm>
            <a:off x="564050" y="3615942"/>
            <a:ext cx="2290448" cy="1600438"/>
          </a:xfrm>
          <a:prstGeom prst="rect">
            <a:avLst/>
          </a:prstGeom>
          <a:noFill/>
        </p:spPr>
        <p:txBody>
          <a:bodyPr wrap="square" rtlCol="0">
            <a:spAutoFit/>
          </a:bodyPr>
          <a:lstStyle/>
          <a:p>
            <a:pPr algn="ctr"/>
            <a:r>
              <a:rPr lang="fi-FI" dirty="0">
                <a:solidFill>
                  <a:schemeClr val="bg1"/>
                </a:solidFill>
              </a:rPr>
              <a:t>Peruspilarit </a:t>
            </a:r>
            <a:endParaRPr lang="fi-FI" dirty="0" smtClean="0">
              <a:solidFill>
                <a:schemeClr val="bg1"/>
              </a:solidFill>
            </a:endParaRPr>
          </a:p>
          <a:p>
            <a:pPr algn="ctr"/>
            <a:r>
              <a:rPr lang="fi-FI" dirty="0" smtClean="0">
                <a:solidFill>
                  <a:schemeClr val="bg1"/>
                </a:solidFill>
              </a:rPr>
              <a:t>– </a:t>
            </a:r>
            <a:r>
              <a:rPr lang="fi-FI" dirty="0">
                <a:solidFill>
                  <a:schemeClr val="bg1"/>
                </a:solidFill>
              </a:rPr>
              <a:t>sähköistämisen edellytykset </a:t>
            </a:r>
            <a:endParaRPr lang="fi-FI" dirty="0" smtClean="0">
              <a:solidFill>
                <a:schemeClr val="bg1"/>
              </a:solidFill>
            </a:endParaRPr>
          </a:p>
          <a:p>
            <a:pPr algn="ctr"/>
            <a:r>
              <a:rPr lang="fi-FI" sz="4400" dirty="0" smtClean="0">
                <a:solidFill>
                  <a:schemeClr val="bg1"/>
                </a:solidFill>
              </a:rPr>
              <a:t>100%</a:t>
            </a:r>
            <a:endParaRPr lang="fi-FI" sz="4400" dirty="0">
              <a:solidFill>
                <a:schemeClr val="bg1"/>
              </a:solidFill>
            </a:endParaRPr>
          </a:p>
        </p:txBody>
      </p:sp>
      <p:sp>
        <p:nvSpPr>
          <p:cNvPr id="27" name="Tekstiruutu 26"/>
          <p:cNvSpPr txBox="1"/>
          <p:nvPr/>
        </p:nvSpPr>
        <p:spPr>
          <a:xfrm>
            <a:off x="3401463" y="3650307"/>
            <a:ext cx="2290448" cy="1600438"/>
          </a:xfrm>
          <a:prstGeom prst="rect">
            <a:avLst/>
          </a:prstGeom>
          <a:noFill/>
        </p:spPr>
        <p:txBody>
          <a:bodyPr wrap="square" rtlCol="0">
            <a:spAutoFit/>
          </a:bodyPr>
          <a:lstStyle/>
          <a:p>
            <a:pPr algn="ctr"/>
            <a:r>
              <a:rPr lang="fi-FI" dirty="0">
                <a:solidFill>
                  <a:schemeClr val="bg1"/>
                </a:solidFill>
              </a:rPr>
              <a:t>Priorisoidut sähköisen asioinnin kehityshankkeet </a:t>
            </a:r>
            <a:endParaRPr lang="fi-FI" dirty="0" smtClean="0">
              <a:solidFill>
                <a:schemeClr val="bg1"/>
              </a:solidFill>
            </a:endParaRPr>
          </a:p>
          <a:p>
            <a:pPr algn="ctr"/>
            <a:r>
              <a:rPr lang="fi-FI" sz="1200" dirty="0" smtClean="0">
                <a:solidFill>
                  <a:schemeClr val="bg1"/>
                </a:solidFill>
              </a:rPr>
              <a:t>MAX </a:t>
            </a:r>
            <a:r>
              <a:rPr lang="fi-FI" sz="4400" dirty="0" smtClean="0">
                <a:solidFill>
                  <a:schemeClr val="bg1"/>
                </a:solidFill>
              </a:rPr>
              <a:t>50%</a:t>
            </a:r>
            <a:endParaRPr lang="fi-FI" sz="4400" dirty="0">
              <a:solidFill>
                <a:schemeClr val="bg1"/>
              </a:solidFill>
            </a:endParaRPr>
          </a:p>
        </p:txBody>
      </p:sp>
      <p:sp>
        <p:nvSpPr>
          <p:cNvPr id="28" name="Tekstiruutu 27"/>
          <p:cNvSpPr txBox="1"/>
          <p:nvPr/>
        </p:nvSpPr>
        <p:spPr>
          <a:xfrm>
            <a:off x="6209775" y="3666569"/>
            <a:ext cx="2290448" cy="1477328"/>
          </a:xfrm>
          <a:prstGeom prst="rect">
            <a:avLst/>
          </a:prstGeom>
          <a:noFill/>
        </p:spPr>
        <p:txBody>
          <a:bodyPr wrap="square" rtlCol="0">
            <a:spAutoFit/>
          </a:bodyPr>
          <a:lstStyle/>
          <a:p>
            <a:pPr algn="ctr"/>
            <a:r>
              <a:rPr lang="fi-FI" dirty="0">
                <a:solidFill>
                  <a:schemeClr val="bg1"/>
                </a:solidFill>
              </a:rPr>
              <a:t>Seurattavat hankkeet </a:t>
            </a:r>
            <a:endParaRPr lang="fi-FI" dirty="0" smtClean="0">
              <a:solidFill>
                <a:schemeClr val="bg1"/>
              </a:solidFill>
            </a:endParaRPr>
          </a:p>
          <a:p>
            <a:pPr algn="ctr"/>
            <a:endParaRPr lang="fi-FI" dirty="0" smtClean="0">
              <a:solidFill>
                <a:schemeClr val="bg1"/>
              </a:solidFill>
            </a:endParaRPr>
          </a:p>
          <a:p>
            <a:pPr algn="ctr"/>
            <a:r>
              <a:rPr lang="fi-FI" sz="1200" dirty="0" smtClean="0">
                <a:solidFill>
                  <a:schemeClr val="bg1"/>
                </a:solidFill>
              </a:rPr>
              <a:t>LIITTYVÄT KOKONAISUUTEEN, MUTTA EI RAHOITETA</a:t>
            </a:r>
            <a:endParaRPr lang="fi-FI" sz="12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4" cstate="print"/>
          <a:stretch>
            <a:fillRect/>
          </a:stretch>
        </p:blipFill>
        <p:spPr>
          <a:xfrm>
            <a:off x="1000165" y="2132856"/>
            <a:ext cx="7525722" cy="3270984"/>
          </a:xfrm>
          <a:prstGeom prst="rect">
            <a:avLst/>
          </a:prstGeom>
        </p:spPr>
      </p:pic>
      <p:graphicFrame>
        <p:nvGraphicFramePr>
          <p:cNvPr id="22" name="Object 21" hidden="1"/>
          <p:cNvGraphicFramePr>
            <a:graphicFrameLocks noChangeAspect="1"/>
          </p:cNvGraphicFramePr>
          <p:nvPr>
            <p:extLst/>
          </p:nvPr>
        </p:nvGraphicFramePr>
        <p:xfrm>
          <a:off x="1590" y="265238"/>
          <a:ext cx="1587" cy="1465"/>
        </p:xfrm>
        <a:graphic>
          <a:graphicData uri="http://schemas.openxmlformats.org/presentationml/2006/ole">
            <p:oleObj spid="_x0000_s13319" name="think-cell Slide" r:id="rId5" imgW="360" imgH="360" progId="">
              <p:embed/>
            </p:oleObj>
          </a:graphicData>
        </a:graphic>
      </p:graphicFrame>
      <p:cxnSp>
        <p:nvCxnSpPr>
          <p:cNvPr id="24" name="Straight Connector 23"/>
          <p:cNvCxnSpPr/>
          <p:nvPr/>
        </p:nvCxnSpPr>
        <p:spPr>
          <a:xfrm>
            <a:off x="971600" y="6021288"/>
            <a:ext cx="7197547" cy="1839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71600" y="5877272"/>
            <a:ext cx="0" cy="299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779912"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71600" y="6021288"/>
            <a:ext cx="936104" cy="276999"/>
          </a:xfrm>
          <a:prstGeom prst="rect">
            <a:avLst/>
          </a:prstGeom>
          <a:noFill/>
        </p:spPr>
        <p:txBody>
          <a:bodyPr wrap="square" rtlCol="0">
            <a:spAutoFit/>
          </a:bodyPr>
          <a:lstStyle/>
          <a:p>
            <a:pPr fontAlgn="auto">
              <a:spcBef>
                <a:spcPts val="0"/>
              </a:spcBef>
              <a:spcAft>
                <a:spcPts val="0"/>
              </a:spcAft>
            </a:pPr>
            <a:r>
              <a:rPr lang="fi-FI" sz="1200" b="1" dirty="0" smtClean="0">
                <a:solidFill>
                  <a:srgbClr val="003883"/>
                </a:solidFill>
                <a:latin typeface="Arial"/>
                <a:cs typeface="+mn-cs"/>
              </a:rPr>
              <a:t>6/2015</a:t>
            </a:r>
            <a:endParaRPr lang="en-US" sz="1200" b="1" dirty="0">
              <a:solidFill>
                <a:srgbClr val="003883"/>
              </a:solidFill>
              <a:latin typeface="Arial"/>
              <a:cs typeface="+mn-cs"/>
            </a:endParaRPr>
          </a:p>
        </p:txBody>
      </p:sp>
      <p:sp>
        <p:nvSpPr>
          <p:cNvPr id="65" name="TextBox 64"/>
          <p:cNvSpPr txBox="1"/>
          <p:nvPr/>
        </p:nvSpPr>
        <p:spPr>
          <a:xfrm>
            <a:off x="3131840"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smtClean="0">
                <a:solidFill>
                  <a:srgbClr val="003883"/>
                </a:solidFill>
                <a:latin typeface="Arial"/>
                <a:cs typeface="+mn-cs"/>
              </a:rPr>
              <a:t>6/2016</a:t>
            </a:r>
            <a:endParaRPr lang="en-US" sz="1200" b="1" dirty="0">
              <a:solidFill>
                <a:srgbClr val="003883"/>
              </a:solidFill>
              <a:latin typeface="Arial"/>
              <a:cs typeface="+mn-cs"/>
            </a:endParaRPr>
          </a:p>
        </p:txBody>
      </p:sp>
      <p:cxnSp>
        <p:nvCxnSpPr>
          <p:cNvPr id="56" name="Straight Connector 60"/>
          <p:cNvCxnSpPr/>
          <p:nvPr/>
        </p:nvCxnSpPr>
        <p:spPr>
          <a:xfrm>
            <a:off x="2483768"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64"/>
          <p:cNvSpPr txBox="1"/>
          <p:nvPr/>
        </p:nvSpPr>
        <p:spPr>
          <a:xfrm>
            <a:off x="1835696"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smtClean="0">
                <a:solidFill>
                  <a:srgbClr val="003883"/>
                </a:solidFill>
                <a:latin typeface="Arial"/>
                <a:cs typeface="+mn-cs"/>
              </a:rPr>
              <a:t>1/2016</a:t>
            </a:r>
            <a:endParaRPr lang="en-US" sz="1200" b="1" dirty="0">
              <a:solidFill>
                <a:srgbClr val="003883"/>
              </a:solidFill>
              <a:latin typeface="Arial"/>
              <a:cs typeface="+mn-cs"/>
            </a:endParaRPr>
          </a:p>
        </p:txBody>
      </p:sp>
      <p:cxnSp>
        <p:nvCxnSpPr>
          <p:cNvPr id="58" name="Straight Connector 60"/>
          <p:cNvCxnSpPr/>
          <p:nvPr/>
        </p:nvCxnSpPr>
        <p:spPr>
          <a:xfrm>
            <a:off x="5076056"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64"/>
          <p:cNvSpPr txBox="1"/>
          <p:nvPr/>
        </p:nvSpPr>
        <p:spPr>
          <a:xfrm>
            <a:off x="4355976"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smtClean="0">
                <a:solidFill>
                  <a:srgbClr val="003883"/>
                </a:solidFill>
                <a:latin typeface="Arial"/>
                <a:cs typeface="+mn-cs"/>
              </a:rPr>
              <a:t>1/2017</a:t>
            </a:r>
            <a:endParaRPr lang="en-US" sz="1200" b="1" dirty="0">
              <a:solidFill>
                <a:srgbClr val="003883"/>
              </a:solidFill>
              <a:latin typeface="Arial"/>
              <a:cs typeface="+mn-cs"/>
            </a:endParaRPr>
          </a:p>
        </p:txBody>
      </p:sp>
      <p:cxnSp>
        <p:nvCxnSpPr>
          <p:cNvPr id="26" name="Straight Connector 60"/>
          <p:cNvCxnSpPr/>
          <p:nvPr/>
        </p:nvCxnSpPr>
        <p:spPr>
          <a:xfrm>
            <a:off x="6444208"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64"/>
          <p:cNvSpPr txBox="1"/>
          <p:nvPr/>
        </p:nvSpPr>
        <p:spPr>
          <a:xfrm>
            <a:off x="5796136"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a:solidFill>
                  <a:srgbClr val="003883"/>
                </a:solidFill>
                <a:latin typeface="Arial"/>
                <a:cs typeface="+mn-cs"/>
              </a:rPr>
              <a:t>6</a:t>
            </a:r>
            <a:r>
              <a:rPr lang="fi-FI" sz="1200" b="1" dirty="0" smtClean="0">
                <a:solidFill>
                  <a:srgbClr val="003883"/>
                </a:solidFill>
                <a:latin typeface="Arial"/>
                <a:cs typeface="+mn-cs"/>
              </a:rPr>
              <a:t>/2017</a:t>
            </a:r>
            <a:endParaRPr lang="en-US" sz="1200" b="1" dirty="0">
              <a:solidFill>
                <a:srgbClr val="003883"/>
              </a:solidFill>
              <a:latin typeface="Arial"/>
              <a:cs typeface="+mn-cs"/>
            </a:endParaRPr>
          </a:p>
        </p:txBody>
      </p:sp>
      <p:sp>
        <p:nvSpPr>
          <p:cNvPr id="29" name="TextBox 64"/>
          <p:cNvSpPr txBox="1"/>
          <p:nvPr/>
        </p:nvSpPr>
        <p:spPr>
          <a:xfrm>
            <a:off x="7164288"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a:solidFill>
                  <a:srgbClr val="003883"/>
                </a:solidFill>
                <a:latin typeface="Arial"/>
                <a:cs typeface="+mn-cs"/>
              </a:rPr>
              <a:t>1/2018</a:t>
            </a:r>
            <a:endParaRPr lang="en-US" sz="1200" b="1" dirty="0">
              <a:solidFill>
                <a:srgbClr val="003883"/>
              </a:solidFill>
              <a:latin typeface="Arial"/>
              <a:cs typeface="+mn-cs"/>
            </a:endParaRPr>
          </a:p>
        </p:txBody>
      </p:sp>
      <p:cxnSp>
        <p:nvCxnSpPr>
          <p:cNvPr id="30" name="Straight Connector 60"/>
          <p:cNvCxnSpPr/>
          <p:nvPr/>
        </p:nvCxnSpPr>
        <p:spPr>
          <a:xfrm>
            <a:off x="7812360"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2" name="Suorakulmio 1"/>
          <p:cNvSpPr/>
          <p:nvPr/>
        </p:nvSpPr>
        <p:spPr>
          <a:xfrm>
            <a:off x="179512" y="188640"/>
            <a:ext cx="4041933"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a:solidFill>
                <a:srgbClr val="FFFFFF"/>
              </a:solidFill>
            </a:endParaRPr>
          </a:p>
        </p:txBody>
      </p:sp>
      <p:sp>
        <p:nvSpPr>
          <p:cNvPr id="36" name="Otsikko 1"/>
          <p:cNvSpPr>
            <a:spLocks noGrp="1"/>
          </p:cNvSpPr>
          <p:nvPr>
            <p:ph type="title"/>
          </p:nvPr>
        </p:nvSpPr>
        <p:spPr>
          <a:xfrm>
            <a:off x="899592" y="352359"/>
            <a:ext cx="7560840" cy="642942"/>
          </a:xfrm>
        </p:spPr>
        <p:txBody>
          <a:bodyPr/>
          <a:lstStyle/>
          <a:p>
            <a:pPr algn="ctr"/>
            <a:r>
              <a:rPr lang="fi-FI" b="1" dirty="0" smtClean="0"/>
              <a:t>IE2 –ohjelmakokonaisuuden tarkennettu tiekartta</a:t>
            </a:r>
            <a:r>
              <a:rPr lang="fi-FI" dirty="0" smtClean="0"/>
              <a:t/>
            </a:r>
            <a:br>
              <a:rPr lang="fi-FI" dirty="0" smtClean="0"/>
            </a:br>
            <a:r>
              <a:rPr lang="fi-FI" dirty="0" smtClean="0"/>
              <a:t>Syyskuu 2015</a:t>
            </a:r>
            <a:endParaRPr lang="fi-FI" dirty="0"/>
          </a:p>
        </p:txBody>
      </p:sp>
      <p:sp>
        <p:nvSpPr>
          <p:cNvPr id="40" name="Viisikulmio 39"/>
          <p:cNvSpPr/>
          <p:nvPr/>
        </p:nvSpPr>
        <p:spPr>
          <a:xfrm>
            <a:off x="1115616" y="2996952"/>
            <a:ext cx="6732748" cy="678303"/>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b="1" dirty="0" smtClean="0">
                <a:solidFill>
                  <a:prstClr val="black"/>
                </a:solidFill>
              </a:rPr>
              <a:t>ELY-palveluiden kehittäminen</a:t>
            </a:r>
            <a:endParaRPr lang="fi-FI" b="1" dirty="0">
              <a:solidFill>
                <a:prstClr val="black"/>
              </a:solidFill>
            </a:endParaRPr>
          </a:p>
        </p:txBody>
      </p:sp>
      <p:sp>
        <p:nvSpPr>
          <p:cNvPr id="48" name="Viisikulmio 47"/>
          <p:cNvSpPr/>
          <p:nvPr/>
        </p:nvSpPr>
        <p:spPr>
          <a:xfrm>
            <a:off x="467544" y="3861048"/>
            <a:ext cx="7325435" cy="418190"/>
          </a:xfrm>
          <a:prstGeom prst="homePlate">
            <a:avLst/>
          </a:prstGeom>
          <a:solidFill>
            <a:srgbClr val="B3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b="1" dirty="0" smtClean="0">
                <a:solidFill>
                  <a:prstClr val="black"/>
                </a:solidFill>
              </a:rPr>
              <a:t>Asiakaspalvelun tehostaminen</a:t>
            </a:r>
            <a:r>
              <a:rPr lang="fi-FI" b="1" dirty="0" smtClean="0">
                <a:solidFill>
                  <a:srgbClr val="FFFFFF"/>
                </a:solidFill>
              </a:rPr>
              <a:t> </a:t>
            </a:r>
            <a:endParaRPr lang="fi-FI" b="1" dirty="0">
              <a:solidFill>
                <a:srgbClr val="FFFFFF"/>
              </a:solidFill>
            </a:endParaRPr>
          </a:p>
        </p:txBody>
      </p:sp>
      <p:sp>
        <p:nvSpPr>
          <p:cNvPr id="32" name="Viisikulmio 31"/>
          <p:cNvSpPr/>
          <p:nvPr/>
        </p:nvSpPr>
        <p:spPr>
          <a:xfrm>
            <a:off x="1151620" y="4406105"/>
            <a:ext cx="6614562" cy="391047"/>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b="1" dirty="0" smtClean="0">
                <a:solidFill>
                  <a:prstClr val="black"/>
                </a:solidFill>
              </a:rPr>
              <a:t>ELY-hankintojen sähköistäminen</a:t>
            </a:r>
          </a:p>
        </p:txBody>
      </p:sp>
      <p:sp>
        <p:nvSpPr>
          <p:cNvPr id="35" name="Viisikulmio 34"/>
          <p:cNvSpPr/>
          <p:nvPr/>
        </p:nvSpPr>
        <p:spPr>
          <a:xfrm>
            <a:off x="971600" y="4987459"/>
            <a:ext cx="6768752" cy="385757"/>
          </a:xfrm>
          <a:prstGeom prst="homePlate">
            <a:avLst/>
          </a:prstGeom>
          <a:solidFill>
            <a:srgbClr val="B3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b="1" dirty="0" smtClean="0">
                <a:solidFill>
                  <a:prstClr val="black"/>
                </a:solidFill>
              </a:rPr>
              <a:t>Toiminnan peruspilareiden rakentaminen</a:t>
            </a:r>
            <a:endParaRPr lang="fi-FI" b="1" dirty="0">
              <a:solidFill>
                <a:prstClr val="black"/>
              </a:solidFill>
            </a:endParaRPr>
          </a:p>
        </p:txBody>
      </p:sp>
      <p:sp>
        <p:nvSpPr>
          <p:cNvPr id="37" name="Viisikulmio 36"/>
          <p:cNvSpPr/>
          <p:nvPr/>
        </p:nvSpPr>
        <p:spPr>
          <a:xfrm>
            <a:off x="971600" y="5414548"/>
            <a:ext cx="7076854" cy="390716"/>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b="1" dirty="0" smtClean="0">
                <a:solidFill>
                  <a:schemeClr val="tx1"/>
                </a:solidFill>
              </a:rPr>
              <a:t>Osaamisen ja toiminnan kehittäminen</a:t>
            </a:r>
          </a:p>
        </p:txBody>
      </p:sp>
      <p:sp>
        <p:nvSpPr>
          <p:cNvPr id="25" name="Sektori 24"/>
          <p:cNvSpPr/>
          <p:nvPr/>
        </p:nvSpPr>
        <p:spPr>
          <a:xfrm>
            <a:off x="5370724" y="1515424"/>
            <a:ext cx="914400" cy="914400"/>
          </a:xfrm>
          <a:prstGeom prst="pi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smtClean="0">
              <a:solidFill>
                <a:schemeClr val="tx1"/>
              </a:solidFill>
            </a:endParaRPr>
          </a:p>
          <a:p>
            <a:pPr algn="ctr"/>
            <a:r>
              <a:rPr lang="fi-FI" sz="1600" dirty="0" smtClean="0">
                <a:solidFill>
                  <a:schemeClr val="bg1"/>
                </a:solidFill>
              </a:rPr>
              <a:t>3M€</a:t>
            </a:r>
            <a:endParaRPr lang="fi-FI" sz="1600" dirty="0">
              <a:solidFill>
                <a:schemeClr val="bg1"/>
              </a:solidFill>
            </a:endParaRPr>
          </a:p>
        </p:txBody>
      </p:sp>
      <p:sp>
        <p:nvSpPr>
          <p:cNvPr id="33" name="Vuokaaviosymboli: Liitin 32"/>
          <p:cNvSpPr/>
          <p:nvPr/>
        </p:nvSpPr>
        <p:spPr>
          <a:xfrm>
            <a:off x="6400255" y="1498803"/>
            <a:ext cx="923805" cy="91961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smtClean="0"/>
              <a:t>3M€</a:t>
            </a:r>
            <a:endParaRPr lang="fi-FI" sz="1600" dirty="0"/>
          </a:p>
        </p:txBody>
      </p:sp>
      <p:sp>
        <p:nvSpPr>
          <p:cNvPr id="38" name="Vuokaaviosymboli: Liitin 37"/>
          <p:cNvSpPr/>
          <p:nvPr/>
        </p:nvSpPr>
        <p:spPr>
          <a:xfrm>
            <a:off x="7470144" y="1474138"/>
            <a:ext cx="923805" cy="91961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smtClean="0"/>
              <a:t>2.3M€</a:t>
            </a:r>
            <a:endParaRPr lang="fi-FI" sz="1600" dirty="0"/>
          </a:p>
        </p:txBody>
      </p:sp>
      <p:sp>
        <p:nvSpPr>
          <p:cNvPr id="39" name="Tekstiruutu 5"/>
          <p:cNvSpPr txBox="1"/>
          <p:nvPr/>
        </p:nvSpPr>
        <p:spPr>
          <a:xfrm>
            <a:off x="4323399" y="1180751"/>
            <a:ext cx="1568636" cy="369332"/>
          </a:xfrm>
          <a:prstGeom prst="rect">
            <a:avLst/>
          </a:prstGeom>
          <a:noFill/>
        </p:spPr>
        <p:txBody>
          <a:bodyPr wrap="square" rtlCol="0">
            <a:spAutoFit/>
          </a:bodyPr>
          <a:lstStyle/>
          <a:p>
            <a:r>
              <a:rPr lang="fi-FI" dirty="0" smtClean="0"/>
              <a:t>Sidottu</a:t>
            </a:r>
            <a:endParaRPr lang="fi-FI" dirty="0"/>
          </a:p>
        </p:txBody>
      </p:sp>
      <p:sp>
        <p:nvSpPr>
          <p:cNvPr id="41" name="Tekstiruutu 40"/>
          <p:cNvSpPr txBox="1"/>
          <p:nvPr/>
        </p:nvSpPr>
        <p:spPr>
          <a:xfrm>
            <a:off x="5436096" y="1124744"/>
            <a:ext cx="1568636" cy="369332"/>
          </a:xfrm>
          <a:prstGeom prst="rect">
            <a:avLst/>
          </a:prstGeom>
          <a:noFill/>
        </p:spPr>
        <p:txBody>
          <a:bodyPr wrap="square" rtlCol="0">
            <a:spAutoFit/>
          </a:bodyPr>
          <a:lstStyle/>
          <a:p>
            <a:r>
              <a:rPr lang="fi-FI" dirty="0" smtClean="0"/>
              <a:t>2015</a:t>
            </a:r>
            <a:endParaRPr lang="fi-FI" dirty="0"/>
          </a:p>
        </p:txBody>
      </p:sp>
      <p:sp>
        <p:nvSpPr>
          <p:cNvPr id="42" name="Tekstiruutu 41"/>
          <p:cNvSpPr txBox="1"/>
          <p:nvPr/>
        </p:nvSpPr>
        <p:spPr>
          <a:xfrm>
            <a:off x="6444208" y="1124744"/>
            <a:ext cx="1568636" cy="369332"/>
          </a:xfrm>
          <a:prstGeom prst="rect">
            <a:avLst/>
          </a:prstGeom>
          <a:noFill/>
        </p:spPr>
        <p:txBody>
          <a:bodyPr wrap="square" rtlCol="0">
            <a:spAutoFit/>
          </a:bodyPr>
          <a:lstStyle/>
          <a:p>
            <a:r>
              <a:rPr lang="fi-FI" dirty="0" smtClean="0"/>
              <a:t>2016</a:t>
            </a:r>
            <a:endParaRPr lang="fi-FI" dirty="0"/>
          </a:p>
        </p:txBody>
      </p:sp>
      <p:sp>
        <p:nvSpPr>
          <p:cNvPr id="43" name="Tekstiruutu 42"/>
          <p:cNvSpPr txBox="1"/>
          <p:nvPr/>
        </p:nvSpPr>
        <p:spPr>
          <a:xfrm>
            <a:off x="7575364" y="1124744"/>
            <a:ext cx="1568636" cy="369332"/>
          </a:xfrm>
          <a:prstGeom prst="rect">
            <a:avLst/>
          </a:prstGeom>
          <a:noFill/>
        </p:spPr>
        <p:txBody>
          <a:bodyPr wrap="square" rtlCol="0">
            <a:spAutoFit/>
          </a:bodyPr>
          <a:lstStyle/>
          <a:p>
            <a:r>
              <a:rPr lang="fi-FI" dirty="0" smtClean="0"/>
              <a:t>2017</a:t>
            </a:r>
            <a:endParaRPr lang="fi-FI" dirty="0"/>
          </a:p>
        </p:txBody>
      </p:sp>
      <p:sp>
        <p:nvSpPr>
          <p:cNvPr id="44" name="Pyöristetty kuvatekstisuorakulmio 43"/>
          <p:cNvSpPr/>
          <p:nvPr/>
        </p:nvSpPr>
        <p:spPr>
          <a:xfrm>
            <a:off x="1187624" y="1196752"/>
            <a:ext cx="2771800" cy="1124744"/>
          </a:xfrm>
          <a:prstGeom prst="wedgeRoundRectCallout">
            <a:avLst>
              <a:gd name="adj1" fmla="val 86248"/>
              <a:gd name="adj2" fmla="val -1736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solidFill>
                  <a:schemeClr val="tx1"/>
                </a:solidFill>
              </a:rPr>
              <a:t>Kokonaisuudesta ohjelman pyörittämiseen sidotus rahat HTV + tilaustyöt</a:t>
            </a:r>
            <a:endParaRPr lang="fi-FI" sz="1400" dirty="0">
              <a:solidFill>
                <a:schemeClr val="tx1"/>
              </a:solidFill>
            </a:endParaRPr>
          </a:p>
        </p:txBody>
      </p:sp>
      <p:sp>
        <p:nvSpPr>
          <p:cNvPr id="47" name="Suorakulmio 46"/>
          <p:cNvSpPr/>
          <p:nvPr/>
        </p:nvSpPr>
        <p:spPr>
          <a:xfrm>
            <a:off x="5004048" y="1412776"/>
            <a:ext cx="1224136" cy="2880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t>200 000€</a:t>
            </a:r>
          </a:p>
        </p:txBody>
      </p:sp>
      <p:sp>
        <p:nvSpPr>
          <p:cNvPr id="49" name="Suorakulmio 48"/>
          <p:cNvSpPr/>
          <p:nvPr/>
        </p:nvSpPr>
        <p:spPr>
          <a:xfrm>
            <a:off x="6300192" y="1412776"/>
            <a:ext cx="1224136" cy="2880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t>n. 300 000€</a:t>
            </a:r>
          </a:p>
        </p:txBody>
      </p:sp>
      <p:sp>
        <p:nvSpPr>
          <p:cNvPr id="50" name="Suorakulmio 49"/>
          <p:cNvSpPr/>
          <p:nvPr/>
        </p:nvSpPr>
        <p:spPr>
          <a:xfrm>
            <a:off x="7596336" y="1412776"/>
            <a:ext cx="1224136" cy="2880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t>n. 300 000€</a:t>
            </a:r>
          </a:p>
        </p:txBody>
      </p:sp>
    </p:spTree>
    <p:extLst>
      <p:ext uri="{BB962C8B-B14F-4D97-AF65-F5344CB8AC3E}">
        <p14:creationId xmlns="" xmlns:p14="http://schemas.microsoft.com/office/powerpoint/2010/main" val="330902504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uorakulmio 30"/>
          <p:cNvSpPr/>
          <p:nvPr/>
        </p:nvSpPr>
        <p:spPr>
          <a:xfrm>
            <a:off x="909627" y="1143133"/>
            <a:ext cx="6768752" cy="46713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spcBef>
                <a:spcPts val="0"/>
              </a:spcBef>
              <a:spcAft>
                <a:spcPts val="0"/>
              </a:spcAft>
            </a:pPr>
            <a:endParaRPr lang="fi-FI" sz="1400" b="1" dirty="0" smtClean="0">
              <a:solidFill>
                <a:srgbClr val="FFFFFF"/>
              </a:solidFill>
            </a:endParaRPr>
          </a:p>
          <a:p>
            <a:pPr fontAlgn="auto">
              <a:spcBef>
                <a:spcPts val="0"/>
              </a:spcBef>
              <a:spcAft>
                <a:spcPts val="0"/>
              </a:spcAft>
            </a:pPr>
            <a:r>
              <a:rPr lang="fi-FI" sz="2400" b="1" dirty="0" smtClean="0">
                <a:solidFill>
                  <a:srgbClr val="FFFFFF"/>
                </a:solidFill>
              </a:rPr>
              <a:t>ELY-palveluiden kehittäminen</a:t>
            </a:r>
          </a:p>
          <a:p>
            <a:pPr algn="ctr" fontAlgn="auto">
              <a:spcBef>
                <a:spcPts val="0"/>
              </a:spcBef>
              <a:spcAft>
                <a:spcPts val="0"/>
              </a:spcAft>
            </a:pPr>
            <a:endParaRPr lang="fi-FI" sz="2400" b="1" dirty="0" smtClean="0">
              <a:solidFill>
                <a:srgbClr val="FFFFFF"/>
              </a:solidFill>
            </a:endParaRPr>
          </a:p>
          <a:p>
            <a:pPr algn="ctr" fontAlgn="auto">
              <a:spcBef>
                <a:spcPts val="0"/>
              </a:spcBef>
              <a:spcAft>
                <a:spcPts val="0"/>
              </a:spcAft>
            </a:pPr>
            <a:endParaRPr lang="fi-FI" sz="2400" b="1" dirty="0">
              <a:solidFill>
                <a:srgbClr val="FFFFFF"/>
              </a:solidFill>
            </a:endParaRPr>
          </a:p>
          <a:p>
            <a:pPr algn="ctr" fontAlgn="auto">
              <a:spcBef>
                <a:spcPts val="0"/>
              </a:spcBef>
              <a:spcAft>
                <a:spcPts val="0"/>
              </a:spcAft>
            </a:pPr>
            <a:endParaRPr lang="fi-FI" sz="2400" b="1" dirty="0">
              <a:solidFill>
                <a:srgbClr val="FFFFFF"/>
              </a:solidFill>
            </a:endParaRPr>
          </a:p>
          <a:p>
            <a:pPr algn="ctr" fontAlgn="auto">
              <a:spcBef>
                <a:spcPts val="0"/>
              </a:spcBef>
              <a:spcAft>
                <a:spcPts val="0"/>
              </a:spcAft>
            </a:pPr>
            <a:endParaRPr lang="fi-FI" sz="2400" b="1" dirty="0">
              <a:solidFill>
                <a:srgbClr val="FFFFFF"/>
              </a:solidFill>
            </a:endParaRPr>
          </a:p>
          <a:p>
            <a:pPr algn="ctr" fontAlgn="auto">
              <a:spcBef>
                <a:spcPts val="0"/>
              </a:spcBef>
              <a:spcAft>
                <a:spcPts val="0"/>
              </a:spcAft>
            </a:pPr>
            <a:endParaRPr lang="fi-FI" sz="2400" b="1" dirty="0">
              <a:solidFill>
                <a:srgbClr val="FFFFFF"/>
              </a:solidFill>
            </a:endParaRPr>
          </a:p>
          <a:p>
            <a:pPr algn="ctr" fontAlgn="auto">
              <a:spcBef>
                <a:spcPts val="0"/>
              </a:spcBef>
              <a:spcAft>
                <a:spcPts val="0"/>
              </a:spcAft>
            </a:pPr>
            <a:endParaRPr lang="fi-FI" sz="2400" b="1" dirty="0">
              <a:solidFill>
                <a:srgbClr val="FFFFFF"/>
              </a:solidFill>
            </a:endParaRPr>
          </a:p>
          <a:p>
            <a:pPr algn="ctr" fontAlgn="auto">
              <a:spcBef>
                <a:spcPts val="0"/>
              </a:spcBef>
              <a:spcAft>
                <a:spcPts val="0"/>
              </a:spcAft>
            </a:pPr>
            <a:endParaRPr lang="fi-FI" sz="2400" b="1" dirty="0">
              <a:solidFill>
                <a:srgbClr val="FFFFFF"/>
              </a:solidFill>
            </a:endParaRPr>
          </a:p>
          <a:p>
            <a:pPr algn="ctr" fontAlgn="auto">
              <a:spcBef>
                <a:spcPts val="0"/>
              </a:spcBef>
              <a:spcAft>
                <a:spcPts val="0"/>
              </a:spcAft>
            </a:pPr>
            <a:endParaRPr lang="fi-FI" sz="2400" b="1" dirty="0">
              <a:solidFill>
                <a:srgbClr val="FFFFFF"/>
              </a:solidFill>
            </a:endParaRPr>
          </a:p>
          <a:p>
            <a:pPr algn="ctr" fontAlgn="auto">
              <a:spcBef>
                <a:spcPts val="0"/>
              </a:spcBef>
              <a:spcAft>
                <a:spcPts val="0"/>
              </a:spcAft>
            </a:pPr>
            <a:endParaRPr lang="fi-FI" sz="2400" b="1" dirty="0">
              <a:solidFill>
                <a:srgbClr val="FFFFFF"/>
              </a:solidFill>
            </a:endParaRPr>
          </a:p>
          <a:p>
            <a:pPr algn="ctr" fontAlgn="auto">
              <a:spcBef>
                <a:spcPts val="0"/>
              </a:spcBef>
              <a:spcAft>
                <a:spcPts val="0"/>
              </a:spcAft>
            </a:pPr>
            <a:endParaRPr lang="fi-FI" sz="2400" b="1" dirty="0">
              <a:solidFill>
                <a:srgbClr val="FFFFFF"/>
              </a:solidFill>
            </a:endParaRPr>
          </a:p>
          <a:p>
            <a:pPr algn="ctr" fontAlgn="auto">
              <a:spcBef>
                <a:spcPts val="0"/>
              </a:spcBef>
              <a:spcAft>
                <a:spcPts val="0"/>
              </a:spcAft>
            </a:pPr>
            <a:endParaRPr lang="fi-FI" sz="2400" dirty="0">
              <a:solidFill>
                <a:srgbClr val="FFFFFF"/>
              </a:solidFill>
            </a:endParaRPr>
          </a:p>
        </p:txBody>
      </p:sp>
      <p:sp>
        <p:nvSpPr>
          <p:cNvPr id="45" name="Suorakulmainen kolmio 44"/>
          <p:cNvSpPr/>
          <p:nvPr/>
        </p:nvSpPr>
        <p:spPr>
          <a:xfrm rot="16200000">
            <a:off x="1494046" y="796010"/>
            <a:ext cx="4571731" cy="544677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a:solidFill>
                <a:srgbClr val="FFFFFF"/>
              </a:solidFill>
            </a:endParaRPr>
          </a:p>
        </p:txBody>
      </p:sp>
      <p:sp>
        <p:nvSpPr>
          <p:cNvPr id="25" name="Pyöristetty suorakulmio 24"/>
          <p:cNvSpPr/>
          <p:nvPr/>
        </p:nvSpPr>
        <p:spPr>
          <a:xfrm>
            <a:off x="6334885" y="1143134"/>
            <a:ext cx="1944216" cy="4671325"/>
          </a:xfrm>
          <a:prstGeom prst="roundRect">
            <a:avLst>
              <a:gd name="adj" fmla="val 14242"/>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fontAlgn="auto">
              <a:spcBef>
                <a:spcPts val="0"/>
              </a:spcBef>
              <a:spcAft>
                <a:spcPts val="0"/>
              </a:spcAft>
            </a:pPr>
            <a:endParaRPr lang="fi-FI" b="1" dirty="0" smtClean="0">
              <a:solidFill>
                <a:srgbClr val="FFFFFF"/>
              </a:solidFill>
            </a:endParaRPr>
          </a:p>
          <a:p>
            <a:pPr algn="ctr" fontAlgn="auto">
              <a:spcBef>
                <a:spcPts val="0"/>
              </a:spcBef>
              <a:spcAft>
                <a:spcPts val="0"/>
              </a:spcAft>
            </a:pPr>
            <a:endParaRPr lang="fi-FI" b="1" dirty="0" smtClean="0">
              <a:solidFill>
                <a:srgbClr val="FFFFFF"/>
              </a:solidFill>
            </a:endParaRPr>
          </a:p>
          <a:p>
            <a:pPr algn="ctr" fontAlgn="auto">
              <a:spcBef>
                <a:spcPts val="0"/>
              </a:spcBef>
              <a:spcAft>
                <a:spcPts val="0"/>
              </a:spcAft>
            </a:pPr>
            <a:endParaRPr lang="fi-FI" b="1" dirty="0">
              <a:solidFill>
                <a:srgbClr val="FFFFFF"/>
              </a:solidFill>
            </a:endParaRPr>
          </a:p>
          <a:p>
            <a:pPr algn="ctr" fontAlgn="auto">
              <a:spcBef>
                <a:spcPts val="0"/>
              </a:spcBef>
              <a:spcAft>
                <a:spcPts val="0"/>
              </a:spcAft>
            </a:pPr>
            <a:endParaRPr lang="fi-FI" b="1" dirty="0">
              <a:solidFill>
                <a:srgbClr val="FFFFFF"/>
              </a:solidFill>
            </a:endParaRPr>
          </a:p>
        </p:txBody>
      </p:sp>
      <p:graphicFrame>
        <p:nvGraphicFramePr>
          <p:cNvPr id="22" name="Object 21" hidden="1"/>
          <p:cNvGraphicFramePr>
            <a:graphicFrameLocks noChangeAspect="1"/>
          </p:cNvGraphicFramePr>
          <p:nvPr>
            <p:extLst/>
          </p:nvPr>
        </p:nvGraphicFramePr>
        <p:xfrm>
          <a:off x="1590" y="265238"/>
          <a:ext cx="1587" cy="1465"/>
        </p:xfrm>
        <a:graphic>
          <a:graphicData uri="http://schemas.openxmlformats.org/presentationml/2006/ole">
            <p:oleObj spid="_x0000_s6167" name="think-cell Slide" r:id="rId4" imgW="360" imgH="360" progId="">
              <p:embed/>
            </p:oleObj>
          </a:graphicData>
        </a:graphic>
      </p:graphicFrame>
      <p:cxnSp>
        <p:nvCxnSpPr>
          <p:cNvPr id="24" name="Straight Connector 23"/>
          <p:cNvCxnSpPr/>
          <p:nvPr/>
        </p:nvCxnSpPr>
        <p:spPr>
          <a:xfrm>
            <a:off x="971600" y="6021288"/>
            <a:ext cx="7197547" cy="1839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71600" y="5877272"/>
            <a:ext cx="0" cy="299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779912"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71600" y="6021288"/>
            <a:ext cx="936104" cy="276999"/>
          </a:xfrm>
          <a:prstGeom prst="rect">
            <a:avLst/>
          </a:prstGeom>
          <a:noFill/>
        </p:spPr>
        <p:txBody>
          <a:bodyPr wrap="square" rtlCol="0">
            <a:spAutoFit/>
          </a:bodyPr>
          <a:lstStyle/>
          <a:p>
            <a:pPr fontAlgn="auto">
              <a:spcBef>
                <a:spcPts val="0"/>
              </a:spcBef>
              <a:spcAft>
                <a:spcPts val="0"/>
              </a:spcAft>
            </a:pPr>
            <a:r>
              <a:rPr lang="fi-FI" sz="1200" b="1" dirty="0" smtClean="0">
                <a:solidFill>
                  <a:srgbClr val="003883"/>
                </a:solidFill>
                <a:latin typeface="Arial"/>
                <a:cs typeface="+mn-cs"/>
              </a:rPr>
              <a:t>6/2015</a:t>
            </a:r>
            <a:endParaRPr lang="en-US" sz="1200" b="1" dirty="0">
              <a:solidFill>
                <a:srgbClr val="003883"/>
              </a:solidFill>
              <a:latin typeface="Arial"/>
              <a:cs typeface="+mn-cs"/>
            </a:endParaRPr>
          </a:p>
        </p:txBody>
      </p:sp>
      <p:sp>
        <p:nvSpPr>
          <p:cNvPr id="65" name="TextBox 64"/>
          <p:cNvSpPr txBox="1"/>
          <p:nvPr/>
        </p:nvSpPr>
        <p:spPr>
          <a:xfrm>
            <a:off x="3131840"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smtClean="0">
                <a:solidFill>
                  <a:srgbClr val="003883"/>
                </a:solidFill>
                <a:latin typeface="Arial"/>
                <a:cs typeface="+mn-cs"/>
              </a:rPr>
              <a:t>6/2016</a:t>
            </a:r>
            <a:endParaRPr lang="en-US" sz="1200" b="1" dirty="0">
              <a:solidFill>
                <a:srgbClr val="003883"/>
              </a:solidFill>
              <a:latin typeface="Arial"/>
              <a:cs typeface="+mn-cs"/>
            </a:endParaRPr>
          </a:p>
        </p:txBody>
      </p:sp>
      <p:cxnSp>
        <p:nvCxnSpPr>
          <p:cNvPr id="56" name="Straight Connector 60"/>
          <p:cNvCxnSpPr/>
          <p:nvPr/>
        </p:nvCxnSpPr>
        <p:spPr>
          <a:xfrm>
            <a:off x="2483768"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64"/>
          <p:cNvSpPr txBox="1"/>
          <p:nvPr/>
        </p:nvSpPr>
        <p:spPr>
          <a:xfrm>
            <a:off x="1835696"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smtClean="0">
                <a:solidFill>
                  <a:srgbClr val="003883"/>
                </a:solidFill>
                <a:latin typeface="Arial"/>
                <a:cs typeface="+mn-cs"/>
              </a:rPr>
              <a:t>1/2016</a:t>
            </a:r>
            <a:endParaRPr lang="en-US" sz="1200" b="1" dirty="0">
              <a:solidFill>
                <a:srgbClr val="003883"/>
              </a:solidFill>
              <a:latin typeface="Arial"/>
              <a:cs typeface="+mn-cs"/>
            </a:endParaRPr>
          </a:p>
        </p:txBody>
      </p:sp>
      <p:cxnSp>
        <p:nvCxnSpPr>
          <p:cNvPr id="58" name="Straight Connector 60"/>
          <p:cNvCxnSpPr/>
          <p:nvPr/>
        </p:nvCxnSpPr>
        <p:spPr>
          <a:xfrm>
            <a:off x="5076056"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64"/>
          <p:cNvSpPr txBox="1"/>
          <p:nvPr/>
        </p:nvSpPr>
        <p:spPr>
          <a:xfrm>
            <a:off x="4355976"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smtClean="0">
                <a:solidFill>
                  <a:srgbClr val="003883"/>
                </a:solidFill>
                <a:latin typeface="Arial"/>
                <a:cs typeface="+mn-cs"/>
              </a:rPr>
              <a:t>1/2017</a:t>
            </a:r>
            <a:endParaRPr lang="en-US" sz="1200" b="1" dirty="0">
              <a:solidFill>
                <a:srgbClr val="003883"/>
              </a:solidFill>
              <a:latin typeface="Arial"/>
              <a:cs typeface="+mn-cs"/>
            </a:endParaRPr>
          </a:p>
        </p:txBody>
      </p:sp>
      <p:cxnSp>
        <p:nvCxnSpPr>
          <p:cNvPr id="26" name="Straight Connector 60"/>
          <p:cNvCxnSpPr/>
          <p:nvPr/>
        </p:nvCxnSpPr>
        <p:spPr>
          <a:xfrm>
            <a:off x="6444208"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64"/>
          <p:cNvSpPr txBox="1"/>
          <p:nvPr/>
        </p:nvSpPr>
        <p:spPr>
          <a:xfrm>
            <a:off x="5796136"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a:solidFill>
                  <a:srgbClr val="003883"/>
                </a:solidFill>
                <a:latin typeface="Arial"/>
                <a:cs typeface="+mn-cs"/>
              </a:rPr>
              <a:t>6</a:t>
            </a:r>
            <a:r>
              <a:rPr lang="fi-FI" sz="1200" b="1" dirty="0" smtClean="0">
                <a:solidFill>
                  <a:srgbClr val="003883"/>
                </a:solidFill>
                <a:latin typeface="Arial"/>
                <a:cs typeface="+mn-cs"/>
              </a:rPr>
              <a:t>/2017</a:t>
            </a:r>
            <a:endParaRPr lang="en-US" sz="1200" b="1" dirty="0">
              <a:solidFill>
                <a:srgbClr val="003883"/>
              </a:solidFill>
              <a:latin typeface="Arial"/>
              <a:cs typeface="+mn-cs"/>
            </a:endParaRPr>
          </a:p>
        </p:txBody>
      </p:sp>
      <p:sp>
        <p:nvSpPr>
          <p:cNvPr id="29" name="TextBox 64"/>
          <p:cNvSpPr txBox="1"/>
          <p:nvPr/>
        </p:nvSpPr>
        <p:spPr>
          <a:xfrm>
            <a:off x="7164288" y="6165304"/>
            <a:ext cx="1361599" cy="276999"/>
          </a:xfrm>
          <a:prstGeom prst="rect">
            <a:avLst/>
          </a:prstGeom>
          <a:noFill/>
        </p:spPr>
        <p:txBody>
          <a:bodyPr wrap="square" rtlCol="0">
            <a:spAutoFit/>
          </a:bodyPr>
          <a:lstStyle/>
          <a:p>
            <a:pPr algn="ctr" fontAlgn="auto">
              <a:spcBef>
                <a:spcPts val="0"/>
              </a:spcBef>
              <a:spcAft>
                <a:spcPts val="0"/>
              </a:spcAft>
            </a:pPr>
            <a:r>
              <a:rPr lang="fi-FI" sz="1200" b="1" dirty="0">
                <a:solidFill>
                  <a:srgbClr val="003883"/>
                </a:solidFill>
                <a:latin typeface="Arial"/>
                <a:cs typeface="+mn-cs"/>
              </a:rPr>
              <a:t>1/2018</a:t>
            </a:r>
            <a:endParaRPr lang="en-US" sz="1200" b="1" dirty="0">
              <a:solidFill>
                <a:srgbClr val="003883"/>
              </a:solidFill>
              <a:latin typeface="Arial"/>
              <a:cs typeface="+mn-cs"/>
            </a:endParaRPr>
          </a:p>
        </p:txBody>
      </p:sp>
      <p:cxnSp>
        <p:nvCxnSpPr>
          <p:cNvPr id="30" name="Straight Connector 60"/>
          <p:cNvCxnSpPr/>
          <p:nvPr/>
        </p:nvCxnSpPr>
        <p:spPr>
          <a:xfrm>
            <a:off x="7812360" y="5877272"/>
            <a:ext cx="0" cy="299077"/>
          </a:xfrm>
          <a:prstGeom prst="line">
            <a:avLst/>
          </a:prstGeom>
        </p:spPr>
        <p:style>
          <a:lnRef idx="1">
            <a:schemeClr val="accent1"/>
          </a:lnRef>
          <a:fillRef idx="0">
            <a:schemeClr val="accent1"/>
          </a:fillRef>
          <a:effectRef idx="0">
            <a:schemeClr val="accent1"/>
          </a:effectRef>
          <a:fontRef idx="minor">
            <a:schemeClr val="tx1"/>
          </a:fontRef>
        </p:style>
      </p:cxnSp>
      <p:sp>
        <p:nvSpPr>
          <p:cNvPr id="48" name="Viisikulmio 47"/>
          <p:cNvSpPr/>
          <p:nvPr/>
        </p:nvSpPr>
        <p:spPr>
          <a:xfrm>
            <a:off x="909626" y="2492896"/>
            <a:ext cx="4886509" cy="576065"/>
          </a:xfrm>
          <a:prstGeom prst="homePlate">
            <a:avLst/>
          </a:prstGeom>
          <a:solidFill>
            <a:srgbClr val="B3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b="1" dirty="0" smtClean="0">
                <a:solidFill>
                  <a:prstClr val="black"/>
                </a:solidFill>
              </a:rPr>
              <a:t>Ympäristönsuojelun palvelut</a:t>
            </a:r>
          </a:p>
        </p:txBody>
      </p:sp>
      <p:sp>
        <p:nvSpPr>
          <p:cNvPr id="2" name="Suorakulmio 1"/>
          <p:cNvSpPr/>
          <p:nvPr/>
        </p:nvSpPr>
        <p:spPr>
          <a:xfrm>
            <a:off x="179512" y="188640"/>
            <a:ext cx="4041933"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a:solidFill>
                <a:srgbClr val="FFFFFF"/>
              </a:solidFill>
            </a:endParaRPr>
          </a:p>
        </p:txBody>
      </p:sp>
      <p:sp>
        <p:nvSpPr>
          <p:cNvPr id="36" name="Viisikulmio 35"/>
          <p:cNvSpPr/>
          <p:nvPr/>
        </p:nvSpPr>
        <p:spPr>
          <a:xfrm>
            <a:off x="1062025" y="3262979"/>
            <a:ext cx="4886509" cy="576065"/>
          </a:xfrm>
          <a:prstGeom prst="homePlate">
            <a:avLst/>
          </a:prstGeom>
          <a:solidFill>
            <a:srgbClr val="B3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b="1" dirty="0" smtClean="0">
                <a:solidFill>
                  <a:prstClr val="black"/>
                </a:solidFill>
              </a:rPr>
              <a:t>Tienpidon ja liikenteen lupapalvelut</a:t>
            </a:r>
          </a:p>
        </p:txBody>
      </p:sp>
      <p:sp>
        <p:nvSpPr>
          <p:cNvPr id="37" name="Viisikulmio 36"/>
          <p:cNvSpPr/>
          <p:nvPr/>
        </p:nvSpPr>
        <p:spPr>
          <a:xfrm>
            <a:off x="1269667" y="4005063"/>
            <a:ext cx="4886509" cy="576065"/>
          </a:xfrm>
          <a:prstGeom prst="homePlate">
            <a:avLst/>
          </a:prstGeom>
          <a:solidFill>
            <a:srgbClr val="B3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fi-FI" b="1" dirty="0" smtClean="0">
                <a:solidFill>
                  <a:prstClr val="black"/>
                </a:solidFill>
              </a:rPr>
              <a:t>TEM yritystukipalvelut (YSA, TUKI2014)</a:t>
            </a:r>
          </a:p>
        </p:txBody>
      </p:sp>
      <p:sp>
        <p:nvSpPr>
          <p:cNvPr id="38" name="Viisikulmio 37"/>
          <p:cNvSpPr/>
          <p:nvPr/>
        </p:nvSpPr>
        <p:spPr>
          <a:xfrm>
            <a:off x="1429602" y="4747147"/>
            <a:ext cx="4886509" cy="576065"/>
          </a:xfrm>
          <a:prstGeom prst="homePlate">
            <a:avLst/>
          </a:prstGeom>
          <a:solidFill>
            <a:srgbClr val="B3D4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b="1" dirty="0" smtClean="0">
              <a:solidFill>
                <a:prstClr val="black"/>
              </a:solidFill>
            </a:endParaRPr>
          </a:p>
        </p:txBody>
      </p:sp>
      <p:sp>
        <p:nvSpPr>
          <p:cNvPr id="39" name="Viisikulmio 38"/>
          <p:cNvSpPr/>
          <p:nvPr/>
        </p:nvSpPr>
        <p:spPr>
          <a:xfrm>
            <a:off x="1582002" y="4899547"/>
            <a:ext cx="4886509" cy="576065"/>
          </a:xfrm>
          <a:prstGeom prst="homePlate">
            <a:avLst/>
          </a:prstGeom>
          <a:solidFill>
            <a:srgbClr val="B3D4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b="1" dirty="0" smtClean="0">
              <a:solidFill>
                <a:prstClr val="black"/>
              </a:solidFill>
            </a:endParaRPr>
          </a:p>
        </p:txBody>
      </p:sp>
      <p:sp>
        <p:nvSpPr>
          <p:cNvPr id="41" name="Viisikulmio 40"/>
          <p:cNvSpPr/>
          <p:nvPr/>
        </p:nvSpPr>
        <p:spPr>
          <a:xfrm>
            <a:off x="1734402" y="5051947"/>
            <a:ext cx="4886509" cy="576065"/>
          </a:xfrm>
          <a:prstGeom prst="homePlate">
            <a:avLst/>
          </a:prstGeom>
          <a:solidFill>
            <a:srgbClr val="B3D4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b="1" dirty="0" smtClean="0">
              <a:solidFill>
                <a:prstClr val="black"/>
              </a:solidFill>
            </a:endParaRPr>
          </a:p>
        </p:txBody>
      </p:sp>
      <p:sp>
        <p:nvSpPr>
          <p:cNvPr id="42" name="Viisikulmio 41"/>
          <p:cNvSpPr/>
          <p:nvPr/>
        </p:nvSpPr>
        <p:spPr>
          <a:xfrm>
            <a:off x="1886802" y="5204347"/>
            <a:ext cx="4886509" cy="576065"/>
          </a:xfrm>
          <a:prstGeom prst="homePlate">
            <a:avLst/>
          </a:prstGeom>
          <a:solidFill>
            <a:srgbClr val="B3D4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i-FI" b="1" dirty="0" smtClean="0">
              <a:solidFill>
                <a:prstClr val="black"/>
              </a:solidFill>
            </a:endParaRPr>
          </a:p>
        </p:txBody>
      </p:sp>
      <p:sp>
        <p:nvSpPr>
          <p:cNvPr id="32" name="Suorakulmio 31"/>
          <p:cNvSpPr/>
          <p:nvPr/>
        </p:nvSpPr>
        <p:spPr>
          <a:xfrm>
            <a:off x="2051720" y="2276872"/>
            <a:ext cx="1512168" cy="30538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30 000€</a:t>
            </a:r>
            <a:endParaRPr lang="fi-FI" dirty="0"/>
          </a:p>
        </p:txBody>
      </p:sp>
      <p:sp>
        <p:nvSpPr>
          <p:cNvPr id="33" name="Suorakulmio 32"/>
          <p:cNvSpPr/>
          <p:nvPr/>
        </p:nvSpPr>
        <p:spPr>
          <a:xfrm>
            <a:off x="2123728" y="3861048"/>
            <a:ext cx="1512168" cy="30538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t>300 000€</a:t>
            </a:r>
            <a:endParaRPr lang="fi-FI" dirty="0"/>
          </a:p>
        </p:txBody>
      </p:sp>
      <p:sp>
        <p:nvSpPr>
          <p:cNvPr id="35" name="Suunnikas 34"/>
          <p:cNvSpPr/>
          <p:nvPr/>
        </p:nvSpPr>
        <p:spPr>
          <a:xfrm>
            <a:off x="6156176" y="4077072"/>
            <a:ext cx="1459361" cy="422241"/>
          </a:xfrm>
          <a:prstGeom prst="parallelogram">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solidFill>
                  <a:schemeClr val="tx1"/>
                </a:solidFill>
              </a:rPr>
              <a:t>50%</a:t>
            </a:r>
            <a:endParaRPr lang="fi-FI" dirty="0">
              <a:solidFill>
                <a:schemeClr val="tx1"/>
              </a:solidFill>
            </a:endParaRPr>
          </a:p>
        </p:txBody>
      </p:sp>
      <p:sp>
        <p:nvSpPr>
          <p:cNvPr id="40" name="Suunnikas 39"/>
          <p:cNvSpPr/>
          <p:nvPr/>
        </p:nvSpPr>
        <p:spPr>
          <a:xfrm>
            <a:off x="5724128" y="2492896"/>
            <a:ext cx="1459361" cy="422241"/>
          </a:xfrm>
          <a:prstGeom prst="parallelogram">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smtClean="0">
                <a:solidFill>
                  <a:schemeClr val="tx1"/>
                </a:solidFill>
              </a:rPr>
              <a:t>100%</a:t>
            </a:r>
            <a:endParaRPr lang="fi-FI" dirty="0">
              <a:solidFill>
                <a:schemeClr val="tx1"/>
              </a:solidFill>
            </a:endParaRPr>
          </a:p>
        </p:txBody>
      </p:sp>
      <p:sp>
        <p:nvSpPr>
          <p:cNvPr id="43" name="Sektori 42"/>
          <p:cNvSpPr/>
          <p:nvPr/>
        </p:nvSpPr>
        <p:spPr>
          <a:xfrm>
            <a:off x="5226708" y="318672"/>
            <a:ext cx="914400" cy="914400"/>
          </a:xfrm>
          <a:prstGeom prst="pi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smtClean="0">
              <a:solidFill>
                <a:schemeClr val="tx1"/>
              </a:solidFill>
            </a:endParaRPr>
          </a:p>
          <a:p>
            <a:pPr algn="ctr"/>
            <a:r>
              <a:rPr lang="fi-FI" sz="1600" dirty="0" smtClean="0">
                <a:solidFill>
                  <a:schemeClr val="bg1"/>
                </a:solidFill>
              </a:rPr>
              <a:t>3M€</a:t>
            </a:r>
            <a:endParaRPr lang="fi-FI" sz="1600" dirty="0">
              <a:solidFill>
                <a:schemeClr val="bg1"/>
              </a:solidFill>
            </a:endParaRPr>
          </a:p>
        </p:txBody>
      </p:sp>
      <p:sp>
        <p:nvSpPr>
          <p:cNvPr id="44" name="Vuokaaviosymboli: Liitin 43"/>
          <p:cNvSpPr/>
          <p:nvPr/>
        </p:nvSpPr>
        <p:spPr>
          <a:xfrm>
            <a:off x="6256239" y="302051"/>
            <a:ext cx="923805" cy="91961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smtClean="0"/>
              <a:t>3M€</a:t>
            </a:r>
            <a:endParaRPr lang="fi-FI" sz="1600" dirty="0"/>
          </a:p>
        </p:txBody>
      </p:sp>
      <p:sp>
        <p:nvSpPr>
          <p:cNvPr id="46" name="Vuokaaviosymboli: Liitin 45"/>
          <p:cNvSpPr/>
          <p:nvPr/>
        </p:nvSpPr>
        <p:spPr>
          <a:xfrm>
            <a:off x="7326128" y="277386"/>
            <a:ext cx="923805" cy="91961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smtClean="0"/>
              <a:t>2.3M€</a:t>
            </a:r>
            <a:endParaRPr lang="fi-FI" sz="1600" dirty="0"/>
          </a:p>
        </p:txBody>
      </p:sp>
      <p:sp>
        <p:nvSpPr>
          <p:cNvPr id="47" name="Tekstiruutu 5"/>
          <p:cNvSpPr txBox="1"/>
          <p:nvPr/>
        </p:nvSpPr>
        <p:spPr>
          <a:xfrm>
            <a:off x="4179383" y="-16001"/>
            <a:ext cx="1568636" cy="369332"/>
          </a:xfrm>
          <a:prstGeom prst="rect">
            <a:avLst/>
          </a:prstGeom>
          <a:noFill/>
        </p:spPr>
        <p:txBody>
          <a:bodyPr wrap="square" rtlCol="0">
            <a:spAutoFit/>
          </a:bodyPr>
          <a:lstStyle/>
          <a:p>
            <a:r>
              <a:rPr lang="fi-FI" dirty="0" smtClean="0"/>
              <a:t>Sidottu</a:t>
            </a:r>
            <a:endParaRPr lang="fi-FI" dirty="0"/>
          </a:p>
        </p:txBody>
      </p:sp>
      <p:sp>
        <p:nvSpPr>
          <p:cNvPr id="49" name="Tekstiruutu 40"/>
          <p:cNvSpPr txBox="1"/>
          <p:nvPr/>
        </p:nvSpPr>
        <p:spPr>
          <a:xfrm>
            <a:off x="5289661" y="-28168"/>
            <a:ext cx="1568636" cy="369332"/>
          </a:xfrm>
          <a:prstGeom prst="rect">
            <a:avLst/>
          </a:prstGeom>
          <a:noFill/>
        </p:spPr>
        <p:txBody>
          <a:bodyPr wrap="square" rtlCol="0">
            <a:spAutoFit/>
          </a:bodyPr>
          <a:lstStyle/>
          <a:p>
            <a:r>
              <a:rPr lang="fi-FI" dirty="0" smtClean="0"/>
              <a:t>2015</a:t>
            </a:r>
            <a:endParaRPr lang="fi-FI" dirty="0"/>
          </a:p>
        </p:txBody>
      </p:sp>
      <p:sp>
        <p:nvSpPr>
          <p:cNvPr id="50" name="Tekstiruutu 41"/>
          <p:cNvSpPr txBox="1"/>
          <p:nvPr/>
        </p:nvSpPr>
        <p:spPr>
          <a:xfrm>
            <a:off x="6331958" y="-48267"/>
            <a:ext cx="1568636" cy="369332"/>
          </a:xfrm>
          <a:prstGeom prst="rect">
            <a:avLst/>
          </a:prstGeom>
          <a:noFill/>
        </p:spPr>
        <p:txBody>
          <a:bodyPr wrap="square" rtlCol="0">
            <a:spAutoFit/>
          </a:bodyPr>
          <a:lstStyle/>
          <a:p>
            <a:r>
              <a:rPr lang="fi-FI" dirty="0" smtClean="0"/>
              <a:t>2016</a:t>
            </a:r>
            <a:endParaRPr lang="fi-FI" dirty="0"/>
          </a:p>
        </p:txBody>
      </p:sp>
      <p:sp>
        <p:nvSpPr>
          <p:cNvPr id="51" name="Tekstiruutu 42"/>
          <p:cNvSpPr txBox="1"/>
          <p:nvPr/>
        </p:nvSpPr>
        <p:spPr>
          <a:xfrm>
            <a:off x="7326128" y="-48267"/>
            <a:ext cx="1568636" cy="369332"/>
          </a:xfrm>
          <a:prstGeom prst="rect">
            <a:avLst/>
          </a:prstGeom>
          <a:noFill/>
        </p:spPr>
        <p:txBody>
          <a:bodyPr wrap="square" rtlCol="0">
            <a:spAutoFit/>
          </a:bodyPr>
          <a:lstStyle/>
          <a:p>
            <a:r>
              <a:rPr lang="fi-FI" dirty="0" smtClean="0"/>
              <a:t>2017</a:t>
            </a:r>
            <a:endParaRPr lang="fi-FI" dirty="0"/>
          </a:p>
        </p:txBody>
      </p:sp>
      <p:sp>
        <p:nvSpPr>
          <p:cNvPr id="52" name="Pyöristetty kuvatekstisuorakulmio 51"/>
          <p:cNvSpPr/>
          <p:nvPr/>
        </p:nvSpPr>
        <p:spPr>
          <a:xfrm>
            <a:off x="1043608" y="0"/>
            <a:ext cx="2771800" cy="1124744"/>
          </a:xfrm>
          <a:prstGeom prst="wedgeRoundRectCallout">
            <a:avLst>
              <a:gd name="adj1" fmla="val 101733"/>
              <a:gd name="adj2" fmla="val 16653"/>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solidFill>
                  <a:schemeClr val="tx1"/>
                </a:solidFill>
              </a:rPr>
              <a:t>Kokonaisuudesta tähän hankkeeseen sidotut IE2 rahat</a:t>
            </a:r>
            <a:endParaRPr lang="fi-FI" sz="1400" dirty="0">
              <a:solidFill>
                <a:schemeClr val="tx1"/>
              </a:solidFill>
            </a:endParaRPr>
          </a:p>
        </p:txBody>
      </p:sp>
      <p:sp>
        <p:nvSpPr>
          <p:cNvPr id="67" name="Pyöristetty kuvatekstisuorakulmio 66"/>
          <p:cNvSpPr/>
          <p:nvPr/>
        </p:nvSpPr>
        <p:spPr>
          <a:xfrm>
            <a:off x="7452320" y="1772816"/>
            <a:ext cx="1691680" cy="1008112"/>
          </a:xfrm>
          <a:prstGeom prst="wedgeRoundRectCallout">
            <a:avLst>
              <a:gd name="adj1" fmla="val -73084"/>
              <a:gd name="adj2" fmla="val 4541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solidFill>
                  <a:schemeClr val="tx1"/>
                </a:solidFill>
              </a:rPr>
              <a:t>IE2 hankkeen rahoitusosuus suhteessa muuhun rahoitukseen</a:t>
            </a:r>
            <a:endParaRPr lang="fi-FI" sz="1400" dirty="0">
              <a:solidFill>
                <a:schemeClr val="tx1"/>
              </a:solidFill>
            </a:endParaRPr>
          </a:p>
        </p:txBody>
      </p:sp>
      <p:sp>
        <p:nvSpPr>
          <p:cNvPr id="53" name="Suorakulmio 52"/>
          <p:cNvSpPr/>
          <p:nvPr/>
        </p:nvSpPr>
        <p:spPr>
          <a:xfrm>
            <a:off x="4860032" y="260648"/>
            <a:ext cx="1224136" cy="28803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t>30 000€</a:t>
            </a:r>
          </a:p>
        </p:txBody>
      </p:sp>
      <p:sp>
        <p:nvSpPr>
          <p:cNvPr id="54" name="Suorakulmio 53"/>
          <p:cNvSpPr/>
          <p:nvPr/>
        </p:nvSpPr>
        <p:spPr>
          <a:xfrm>
            <a:off x="6156176" y="260648"/>
            <a:ext cx="1224136" cy="28803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smtClean="0"/>
              <a:t>300 000€</a:t>
            </a:r>
          </a:p>
        </p:txBody>
      </p:sp>
    </p:spTree>
    <p:extLst>
      <p:ext uri="{BB962C8B-B14F-4D97-AF65-F5344CB8AC3E}">
        <p14:creationId xmlns="" xmlns:p14="http://schemas.microsoft.com/office/powerpoint/2010/main" val="3051857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Uudenmaan ELYn CAF ohjeistus Esimiesfoorumi 3.9.2013">
  <a:themeElements>
    <a:clrScheme name="ELY-värit">
      <a:dk1>
        <a:sysClr val="windowText" lastClr="000000"/>
      </a:dk1>
      <a:lt1>
        <a:srgbClr val="FFFFFF"/>
      </a:lt1>
      <a:dk2>
        <a:srgbClr val="58585A"/>
      </a:dk2>
      <a:lt2>
        <a:srgbClr val="D8D8D8"/>
      </a:lt2>
      <a:accent1>
        <a:srgbClr val="003883"/>
      </a:accent1>
      <a:accent2>
        <a:srgbClr val="779346"/>
      </a:accent2>
      <a:accent3>
        <a:srgbClr val="D9640C"/>
      </a:accent3>
      <a:accent4>
        <a:srgbClr val="4460A5"/>
      </a:accent4>
      <a:accent5>
        <a:srgbClr val="58585A"/>
      </a:accent5>
      <a:accent6>
        <a:srgbClr val="FDD078"/>
      </a:accent6>
      <a:hlink>
        <a:srgbClr val="D9640C"/>
      </a:hlink>
      <a:folHlink>
        <a:srgbClr val="D9640C"/>
      </a:folHlink>
    </a:clrScheme>
    <a:fontScheme name="ELY_font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ema 1">
        <a:dk1>
          <a:srgbClr val="59595B"/>
        </a:dk1>
        <a:lt1>
          <a:srgbClr val="FFFFFF"/>
        </a:lt1>
        <a:dk2>
          <a:srgbClr val="0081CC"/>
        </a:dk2>
        <a:lt2>
          <a:srgbClr val="A7A8AB"/>
        </a:lt2>
        <a:accent1>
          <a:srgbClr val="859FCB"/>
        </a:accent1>
        <a:accent2>
          <a:srgbClr val="D87F82"/>
        </a:accent2>
        <a:accent3>
          <a:srgbClr val="FFFFFF"/>
        </a:accent3>
        <a:accent4>
          <a:srgbClr val="4B4B4C"/>
        </a:accent4>
        <a:accent5>
          <a:srgbClr val="C2CDE2"/>
        </a:accent5>
        <a:accent6>
          <a:srgbClr val="C47275"/>
        </a:accent6>
        <a:hlink>
          <a:srgbClr val="7FD1ED"/>
        </a:hlink>
        <a:folHlink>
          <a:srgbClr val="F7BC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eELY-toimintamallityö-Laajennettu ydinryhmä-18 3+kommentit">
  <a:themeElements>
    <a:clrScheme name="ELY-värit">
      <a:dk1>
        <a:sysClr val="windowText" lastClr="000000"/>
      </a:dk1>
      <a:lt1>
        <a:srgbClr val="FFFFFF"/>
      </a:lt1>
      <a:dk2>
        <a:srgbClr val="58585A"/>
      </a:dk2>
      <a:lt2>
        <a:srgbClr val="D8D8D8"/>
      </a:lt2>
      <a:accent1>
        <a:srgbClr val="003883"/>
      </a:accent1>
      <a:accent2>
        <a:srgbClr val="779346"/>
      </a:accent2>
      <a:accent3>
        <a:srgbClr val="D9640C"/>
      </a:accent3>
      <a:accent4>
        <a:srgbClr val="4460A5"/>
      </a:accent4>
      <a:accent5>
        <a:srgbClr val="58585A"/>
      </a:accent5>
      <a:accent6>
        <a:srgbClr val="FDD078"/>
      </a:accent6>
      <a:hlink>
        <a:srgbClr val="D9640C"/>
      </a:hlink>
      <a:folHlink>
        <a:srgbClr val="D9640C"/>
      </a:folHlink>
    </a:clrScheme>
    <a:fontScheme name="ELY_font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ema 1">
        <a:dk1>
          <a:srgbClr val="59595B"/>
        </a:dk1>
        <a:lt1>
          <a:srgbClr val="FFFFFF"/>
        </a:lt1>
        <a:dk2>
          <a:srgbClr val="0081CC"/>
        </a:dk2>
        <a:lt2>
          <a:srgbClr val="A7A8AB"/>
        </a:lt2>
        <a:accent1>
          <a:srgbClr val="859FCB"/>
        </a:accent1>
        <a:accent2>
          <a:srgbClr val="D87F82"/>
        </a:accent2>
        <a:accent3>
          <a:srgbClr val="FFFFFF"/>
        </a:accent3>
        <a:accent4>
          <a:srgbClr val="4B4B4C"/>
        </a:accent4>
        <a:accent5>
          <a:srgbClr val="C2CDE2"/>
        </a:accent5>
        <a:accent6>
          <a:srgbClr val="C47275"/>
        </a:accent6>
        <a:hlink>
          <a:srgbClr val="7FD1ED"/>
        </a:hlink>
        <a:folHlink>
          <a:srgbClr val="F7BC7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udenmaan ELYn CAF ohjeistus Esimiesfoorumi 3.9.2013">
  <a:themeElements>
    <a:clrScheme name="ELY-värit">
      <a:dk1>
        <a:sysClr val="windowText" lastClr="000000"/>
      </a:dk1>
      <a:lt1>
        <a:srgbClr val="FFFFFF"/>
      </a:lt1>
      <a:dk2>
        <a:srgbClr val="58585A"/>
      </a:dk2>
      <a:lt2>
        <a:srgbClr val="D8D8D8"/>
      </a:lt2>
      <a:accent1>
        <a:srgbClr val="003883"/>
      </a:accent1>
      <a:accent2>
        <a:srgbClr val="779346"/>
      </a:accent2>
      <a:accent3>
        <a:srgbClr val="D9640C"/>
      </a:accent3>
      <a:accent4>
        <a:srgbClr val="4460A5"/>
      </a:accent4>
      <a:accent5>
        <a:srgbClr val="58585A"/>
      </a:accent5>
      <a:accent6>
        <a:srgbClr val="FDD078"/>
      </a:accent6>
      <a:hlink>
        <a:srgbClr val="D9640C"/>
      </a:hlink>
      <a:folHlink>
        <a:srgbClr val="D9640C"/>
      </a:folHlink>
    </a:clrScheme>
    <a:fontScheme name="ELY_font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ema 1">
        <a:dk1>
          <a:srgbClr val="59595B"/>
        </a:dk1>
        <a:lt1>
          <a:srgbClr val="FFFFFF"/>
        </a:lt1>
        <a:dk2>
          <a:srgbClr val="0081CC"/>
        </a:dk2>
        <a:lt2>
          <a:srgbClr val="A7A8AB"/>
        </a:lt2>
        <a:accent1>
          <a:srgbClr val="859FCB"/>
        </a:accent1>
        <a:accent2>
          <a:srgbClr val="D87F82"/>
        </a:accent2>
        <a:accent3>
          <a:srgbClr val="FFFFFF"/>
        </a:accent3>
        <a:accent4>
          <a:srgbClr val="4B4B4C"/>
        </a:accent4>
        <a:accent5>
          <a:srgbClr val="C2CDE2"/>
        </a:accent5>
        <a:accent6>
          <a:srgbClr val="C47275"/>
        </a:accent6>
        <a:hlink>
          <a:srgbClr val="7FD1ED"/>
        </a:hlink>
        <a:folHlink>
          <a:srgbClr val="F7BC7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ELY_powerpoint_pohja (2)">
  <a:themeElements>
    <a:clrScheme name="ELY-värit">
      <a:dk1>
        <a:sysClr val="windowText" lastClr="000000"/>
      </a:dk1>
      <a:lt1>
        <a:srgbClr val="FFFFFF"/>
      </a:lt1>
      <a:dk2>
        <a:srgbClr val="58585A"/>
      </a:dk2>
      <a:lt2>
        <a:srgbClr val="D8D8D8"/>
      </a:lt2>
      <a:accent1>
        <a:srgbClr val="003883"/>
      </a:accent1>
      <a:accent2>
        <a:srgbClr val="779346"/>
      </a:accent2>
      <a:accent3>
        <a:srgbClr val="D9640C"/>
      </a:accent3>
      <a:accent4>
        <a:srgbClr val="4460A5"/>
      </a:accent4>
      <a:accent5>
        <a:srgbClr val="58585A"/>
      </a:accent5>
      <a:accent6>
        <a:srgbClr val="FDD078"/>
      </a:accent6>
      <a:hlink>
        <a:srgbClr val="D9640C"/>
      </a:hlink>
      <a:folHlink>
        <a:srgbClr val="D9640C"/>
      </a:folHlink>
    </a:clrScheme>
    <a:fontScheme name="ELY_font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ema 1">
        <a:dk1>
          <a:srgbClr val="59595B"/>
        </a:dk1>
        <a:lt1>
          <a:srgbClr val="FFFFFF"/>
        </a:lt1>
        <a:dk2>
          <a:srgbClr val="0081CC"/>
        </a:dk2>
        <a:lt2>
          <a:srgbClr val="A7A8AB"/>
        </a:lt2>
        <a:accent1>
          <a:srgbClr val="859FCB"/>
        </a:accent1>
        <a:accent2>
          <a:srgbClr val="D87F82"/>
        </a:accent2>
        <a:accent3>
          <a:srgbClr val="FFFFFF"/>
        </a:accent3>
        <a:accent4>
          <a:srgbClr val="4B4B4C"/>
        </a:accent4>
        <a:accent5>
          <a:srgbClr val="C2CDE2"/>
        </a:accent5>
        <a:accent6>
          <a:srgbClr val="C47275"/>
        </a:accent6>
        <a:hlink>
          <a:srgbClr val="7FD1ED"/>
        </a:hlink>
        <a:folHlink>
          <a:srgbClr val="F7BC7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ha41659fa04643d0ac27d4c98155f03c xmlns="a90a8554-5475-4609-9feb-2f024996965b">
      <Terms xmlns="http://schemas.microsoft.com/office/infopath/2007/PartnerControls"/>
    </ha41659fa04643d0ac27d4c98155f03c>
    <Dokumentin_x0020_tila xmlns="a90a8554-5475-4609-9feb-2f024996965b">Kommentoitavana</Dokumentin_x0020_tila>
    <Diaarinumero xmlns="a90a8554-5475-4609-9feb-2f024996965b" xsi:nil="true"/>
    <Dokumenttityyppi xmlns="a90a8554-5475-4609-9feb-2f024996965b">Esitys</Dokumenttityyppi>
    <TaxCatchAll xmlns="a90a8554-5475-4609-9feb-2f024996965b"/>
    <KEHALaatija xmlns="a90a8554-5475-4609-9feb-2f024996965b">Vesa Lipponen</KEHALaatija>
    <h5218b789dcc4879ac7e2471126f729c xmlns="a90a8554-5475-4609-9feb-2f024996965b">
      <Terms xmlns="http://schemas.microsoft.com/office/infopath/2007/PartnerControls"/>
    </h5218b789dcc4879ac7e2471126f729c>
    <ic4bbedd957942e9b7ae9016b7d801af xmlns="a90a8554-5475-4609-9feb-2f024996965b">
      <Terms xmlns="http://schemas.microsoft.com/office/infopath/2007/PartnerControls"/>
    </ic4bbedd957942e9b7ae9016b7d801af>
    <IPOExplanation xmlns="a90a8554-5475-4609-9feb-2f024996965b" xsi:nil="true"/>
    <Päiväys xmlns="a90a8554-5475-4609-9feb-2f024996965b">2015-09-28T21:00:00+00:00</Päiväys>
    <cdf3ae8bf76741b5a3048f7f7f6eee61 xmlns="a90a8554-5475-4609-9feb-2f024996965b">
      <Terms xmlns="http://schemas.microsoft.com/office/infopath/2007/PartnerControls"/>
    </cdf3ae8bf76741b5a3048f7f7f6eee61>
    <Lisatieto xmlns="a90a8554-5475-4609-9feb-2f024996965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KEHA yleisdokumentti" ma:contentTypeID="0x01010040485BB5EA91409BADF540D1B0254D330047EBEA740932EA499465F881B4A212F8" ma:contentTypeVersion="44" ma:contentTypeDescription="Yleisdokumentti perusmetatietoineen" ma:contentTypeScope="" ma:versionID="9d5c4f542ffe7ebec85f383f3d3d4a97">
  <xsd:schema xmlns:xsd="http://www.w3.org/2001/XMLSchema" xmlns:xs="http://www.w3.org/2001/XMLSchema" xmlns:p="http://schemas.microsoft.com/office/2006/metadata/properties" xmlns:ns2="a90a8554-5475-4609-9feb-2f024996965b" targetNamespace="http://schemas.microsoft.com/office/2006/metadata/properties" ma:root="true" ma:fieldsID="acbd292514625534a262d367bed1bd2c" ns2:_="">
    <xsd:import namespace="a90a8554-5475-4609-9feb-2f024996965b"/>
    <xsd:element name="properties">
      <xsd:complexType>
        <xsd:sequence>
          <xsd:element name="documentManagement">
            <xsd:complexType>
              <xsd:all>
                <xsd:element ref="ns2:Päiväys" minOccurs="0"/>
                <xsd:element ref="ns2:Dokumenttityyppi" minOccurs="0"/>
                <xsd:element ref="ns2:Dokumentin_x0020_tila" minOccurs="0"/>
                <xsd:element ref="ns2:KEHALaatija" minOccurs="0"/>
                <xsd:element ref="ns2:Diaarinumero" minOccurs="0"/>
                <xsd:element ref="ns2:IPOExplanation" minOccurs="0"/>
                <xsd:element ref="ns2:Lisatieto" minOccurs="0"/>
                <xsd:element ref="ns2:TaxCatchAllLabel" minOccurs="0"/>
                <xsd:element ref="ns2:h5218b789dcc4879ac7e2471126f729c" minOccurs="0"/>
                <xsd:element ref="ns2:cdf3ae8bf76741b5a3048f7f7f6eee61" minOccurs="0"/>
                <xsd:element ref="ns2:TaxCatchAll" minOccurs="0"/>
                <xsd:element ref="ns2:ha41659fa04643d0ac27d4c98155f03c" minOccurs="0"/>
                <xsd:element ref="ns2:ic4bbedd957942e9b7ae9016b7d801a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a8554-5475-4609-9feb-2f024996965b" elementFormDefault="qualified">
    <xsd:import namespace="http://schemas.microsoft.com/office/2006/documentManagement/types"/>
    <xsd:import namespace="http://schemas.microsoft.com/office/infopath/2007/PartnerControls"/>
    <xsd:element name="Päiväys" ma:index="2" nillable="true" ma:displayName="Päiväys" ma:description="Päivämäärä muodossa pp.kk.vvvv   HUOM! Ei ole sama kuin Muokkauspäivä, joka muuttuu aina kun dokumentin sisältöä tai ominaisuuksia muutetaan" ma:format="DateOnly" ma:internalName="P_x00e4_iv_x00e4_ys">
      <xsd:simpleType>
        <xsd:restriction base="dms:DateTime"/>
      </xsd:simpleType>
    </xsd:element>
    <xsd:element name="Dokumenttityyppi" ma:index="3" nillable="true" ma:displayName="Dokumenttityyppi" ma:description="Valitse dokumentin sisältöä ja käyttötarkoitusta kuvaava dokumenttityyppi. Käytä yleistyyppejä eli esim. Henkilöstösuunnitelma ja Taloussuunnitelma ovat molemmat Suunnitelma-tyyppisiä. Tarkenna tyyppiä tarvittaessa esim. dokumentin nimessä." ma:format="Dropdown" ma:internalName="Dokumenttityyppi">
      <xsd:simpleType>
        <xsd:restriction base="dms:Choice">
          <xsd:enumeration value="TUNTEMATON"/>
          <xsd:enumeration value="Muu dokumenttityyppi"/>
          <xsd:enumeration value="Aloite"/>
          <xsd:enumeration value="Analyysi"/>
          <xsd:enumeration value="Ansioluettelo"/>
          <xsd:enumeration value="Arvio"/>
          <xsd:enumeration value="Arviointi"/>
          <xsd:enumeration value="Asettamispäätös"/>
          <xsd:enumeration value="Asetus"/>
          <xsd:enumeration value="Asiakirjamalli"/>
          <xsd:enumeration value="Asialista"/>
          <xsd:enumeration value="Ehdotus"/>
          <xsd:enumeration value="Esite"/>
          <xsd:enumeration value="Esittely"/>
          <xsd:enumeration value="Esitys"/>
          <xsd:enumeration value="Esityslista"/>
          <xsd:enumeration value="Haaste"/>
          <xsd:enumeration value="Hakemus"/>
          <xsd:enumeration value="Hinnasto"/>
          <xsd:enumeration value="Huomautus"/>
          <xsd:enumeration value="Hyväksyminen"/>
          <xsd:enumeration value="Ilmoitus"/>
          <xsd:enumeration value="Jälkiarviointi"/>
          <xsd:enumeration value="Kannanotto"/>
          <xsd:enumeration value="Kartta"/>
          <xsd:enumeration value="Kehittämisehdotus"/>
          <xsd:enumeration value="Kirje"/>
          <xsd:enumeration value="Kokouskutsu"/>
          <xsd:enumeration value="Korvaus"/>
          <xsd:enumeration value="Kuitti"/>
          <xsd:enumeration value="Kustannusarvio"/>
          <xsd:enumeration value="Kutsu"/>
          <xsd:enumeration value="Kuulutus"/>
          <xsd:enumeration value="Kuvaus"/>
          <xsd:enumeration value="Laskelma"/>
          <xsd:enumeration value="Lasku"/>
          <xsd:enumeration value="Lausunto"/>
          <xsd:enumeration value="Lausuntopyyntö"/>
          <xsd:enumeration value="Linkki"/>
          <xsd:enumeration value="Lista"/>
          <xsd:enumeration value="Lomake"/>
          <xsd:enumeration value="Loppuraportti"/>
          <xsd:enumeration value="Luettelo"/>
          <xsd:enumeration value="Lupa"/>
          <xsd:enumeration value="Lähete"/>
          <xsd:enumeration value="Määrittely"/>
          <xsd:enumeration value="Määritys"/>
          <xsd:enumeration value="Muistio"/>
          <xsd:enumeration value="Muutosilmoitus"/>
          <xsd:enumeration value="Nimitys"/>
          <xsd:enumeration value="Ohje"/>
          <xsd:enumeration value="Ohjelma"/>
          <xsd:enumeration value="Politiikka"/>
          <xsd:enumeration value="Projektiehdotus"/>
          <xsd:enumeration value="Projektisuunnitelma"/>
          <xsd:enumeration value="Prosessikuvaus"/>
          <xsd:enumeration value="Päätös"/>
          <xsd:enumeration value="Pöytäkirja"/>
          <xsd:enumeration value="Raportti"/>
          <xsd:enumeration value="Reklamaatio"/>
          <xsd:enumeration value="Resurssivaraus"/>
          <xsd:enumeration value="Saate"/>
          <xsd:enumeration value="Sähköpostiviesti"/>
          <xsd:enumeration value="Sitoumus"/>
          <xsd:enumeration value="Sivusto"/>
          <xsd:enumeration value="Sopimus"/>
          <xsd:enumeration value="Strategia"/>
          <xsd:enumeration value="Suunnitelma"/>
          <xsd:enumeration value="Tarjous"/>
          <xsd:enumeration value="Tarjouspyyntö"/>
          <xsd:enumeration value="Tarkastus"/>
          <xsd:enumeration value="Tiedote"/>
          <xsd:enumeration value="Tietojärjestelmäseloste"/>
          <xsd:enumeration value="Tilaus"/>
          <xsd:enumeration value="Tilausvahvistus"/>
          <xsd:enumeration value="Todistus"/>
          <xsd:enumeration value="Toimeksianto"/>
          <xsd:enumeration value="Vaatimus"/>
        </xsd:restriction>
      </xsd:simpleType>
    </xsd:element>
    <xsd:element name="Dokumentin_x0020_tila" ma:index="4" nillable="true" ma:displayName="Dokumentin tila" ma:description="Valitse dokumentin tila" ma:format="Dropdown" ma:internalName="Dokumentin_x0020_tila">
      <xsd:simpleType>
        <xsd:restriction base="dms:Choice">
          <xsd:enumeration value="Luonnos"/>
          <xsd:enumeration value="Lausunnolla"/>
          <xsd:enumeration value="Katselmoitavana"/>
          <xsd:enumeration value="Kommentoitavana"/>
          <xsd:enumeration value="Valmis"/>
          <xsd:enumeration value="Hyväksytty"/>
          <xsd:enumeration value="Allekirjoitettu"/>
          <xsd:enumeration value="Arkistoitu"/>
        </xsd:restriction>
      </xsd:simpleType>
    </xsd:element>
    <xsd:element name="KEHALaatija" ma:index="5" nillable="true" ma:displayName="Laatija" ma:description="Dokumentin laatija(t)/kirjoittaja(t)/valmistelija(t). Kirjoita muodossa Sukunimi Etunimi ja useampi nimi pilkulla erotettuina. Laatijaorganisaatio on omana tietonaan. HUOM! Ei ole sama kuin Muokkaaja, joka päivittyy aina automaattisesti!" ma:internalName="KEHALaatija">
      <xsd:simpleType>
        <xsd:restriction base="dms:Text">
          <xsd:maxLength value="255"/>
        </xsd:restriction>
      </xsd:simpleType>
    </xsd:element>
    <xsd:element name="Diaarinumero" ma:index="7" nillable="true" ma:displayName="Diaarinumero" ma:description="Arkistoitavat dokumentit pitää toimittaa viraston asiankäsittelyjärjestelmään (esim. USPA), josta saadaan dokumentille diaarinumero/asian tunnus. Dokumentin tallentaminen työtilaan ei vastaa arkistointia vaan on lähinnä työkappale tai kopio! Kirjoita tähän asiankäsittelyjärjestelmästä saatu diaarinumero. Jos tässä diaarinumerokentässä on tieto, silloin alkuperäinen dokumentti on löydettävissä asiankäsittelyjärjestelmästä samalla diaarinumerolla." ma:internalName="Diaarinumero">
      <xsd:simpleType>
        <xsd:restriction base="dms:Text">
          <xsd:maxLength value="255"/>
        </xsd:restriction>
      </xsd:simpleType>
    </xsd:element>
    <xsd:element name="IPOExplanation" ma:index="10" nillable="true" ma:displayName="Selite" ma:description="Anna seliteteksti" ma:internalName="IPOExplanation" ma:readOnly="false">
      <xsd:simpleType>
        <xsd:restriction base="dms:Note">
          <xsd:maxLength value="255"/>
        </xsd:restriction>
      </xsd:simpleType>
    </xsd:element>
    <xsd:element name="Lisatieto" ma:index="11" nillable="true" ma:displayName="Lisatieto" ma:description="Dokumenttiin liittyvä vapaamuotoinen lisätieto" ma:internalName="Lisatieto">
      <xsd:simpleType>
        <xsd:restriction base="dms:Text">
          <xsd:maxLength value="255"/>
        </xsd:restriction>
      </xsd:simpleType>
    </xsd:element>
    <xsd:element name="TaxCatchAllLabel" ma:index="13" nillable="true" ma:displayName="Taxonomy Catch All Column1" ma:description="" ma:hidden="true" ma:list="{b5968929-579b-4f0b-97a1-651b2c4a5c8c}" ma:internalName="TaxCatchAllLabel" ma:readOnly="true" ma:showField="CatchAllDataLabel" ma:web="ba13e89b-55fb-4abb-b00d-3656e114958a">
      <xsd:complexType>
        <xsd:complexContent>
          <xsd:extension base="dms:MultiChoiceLookup">
            <xsd:sequence>
              <xsd:element name="Value" type="dms:Lookup" maxOccurs="unbounded" minOccurs="0" nillable="true"/>
            </xsd:sequence>
          </xsd:extension>
        </xsd:complexContent>
      </xsd:complexType>
    </xsd:element>
    <xsd:element name="h5218b789dcc4879ac7e2471126f729c" ma:index="19" nillable="true" ma:taxonomy="true" ma:internalName="h5218b789dcc4879ac7e2471126f729c" ma:taxonomyFieldName="Laatijaorganisaatio" ma:displayName="Laatijaorganisaatio" ma:default="" ma:fieldId="{15218b78-9dcc-4879-ac7e-2471126f729c}" ma:sspId="d2c86073-d20c-4242-97f1-555d65605501" ma:termSetId="3048278a-efee-4f89-97d2-3a09c7261644" ma:anchorId="00000000-0000-0000-0000-000000000000" ma:open="true" ma:isKeyword="false">
      <xsd:complexType>
        <xsd:sequence>
          <xsd:element ref="pc:Terms" minOccurs="0" maxOccurs="1"/>
        </xsd:sequence>
      </xsd:complexType>
    </xsd:element>
    <xsd:element name="cdf3ae8bf76741b5a3048f7f7f6eee61" ma:index="21" nillable="true" ma:taxonomy="true" ma:internalName="cdf3ae8bf76741b5a3048f7f7f6eee61" ma:taxonomyFieldName="Kohdevirastot" ma:displayName="Kohdevirastot" ma:default="" ma:fieldId="{cdf3ae8b-f767-41b5-a304-8f7f7f6eee61}" ma:taxonomyMulti="true" ma:sspId="d2c86073-d20c-4242-97f1-555d65605501" ma:termSetId="63820ef9-0d8b-440d-bb2a-a34f31636611" ma:anchorId="00000000-0000-0000-0000-000000000000" ma:open="false" ma:isKeyword="false">
      <xsd:complexType>
        <xsd:sequence>
          <xsd:element ref="pc:Terms" minOccurs="0" maxOccurs="1"/>
        </xsd:sequence>
      </xsd:complexType>
    </xsd:element>
    <xsd:element name="TaxCatchAll" ma:index="22" nillable="true" ma:displayName="Taxonomy Catch All Column" ma:description="" ma:hidden="true" ma:list="{b5968929-579b-4f0b-97a1-651b2c4a5c8c}" ma:internalName="TaxCatchAll" ma:showField="CatchAllData" ma:web="ba13e89b-55fb-4abb-b00d-3656e114958a">
      <xsd:complexType>
        <xsd:complexContent>
          <xsd:extension base="dms:MultiChoiceLookup">
            <xsd:sequence>
              <xsd:element name="Value" type="dms:Lookup" maxOccurs="unbounded" minOccurs="0" nillable="true"/>
            </xsd:sequence>
          </xsd:extension>
        </xsd:complexContent>
      </xsd:complexType>
    </xsd:element>
    <xsd:element name="ha41659fa04643d0ac27d4c98155f03c" ma:index="23" nillable="true" ma:taxonomy="true" ma:internalName="ha41659fa04643d0ac27d4c98155f03c" ma:taxonomyFieldName="Sis_x00e4_lt_x00f6_aihe" ma:displayName="Sisältöaihe" ma:default="" ma:fieldId="{1a41659f-a046-43d0-ac27-d4c98155f03c}" ma:sspId="d2c86073-d20c-4242-97f1-555d65605501" ma:termSetId="908b95f9-7a2e-4422-b2f4-f82e2c0341e9" ma:anchorId="00000000-0000-0000-0000-000000000000" ma:open="false" ma:isKeyword="false">
      <xsd:complexType>
        <xsd:sequence>
          <xsd:element ref="pc:Terms" minOccurs="0" maxOccurs="1"/>
        </xsd:sequence>
      </xsd:complexType>
    </xsd:element>
    <xsd:element name="ic4bbedd957942e9b7ae9016b7d801af" ma:index="25" nillable="true" ma:taxonomy="true" ma:internalName="ic4bbedd957942e9b7ae9016b7d801af" ma:taxonomyFieldName="Kohdepaikkakunnat" ma:displayName="Kohdepaikkakunnat" ma:default="" ma:fieldId="{2c4bbedd-9579-42e9-b7ae-9016b7d801af}" ma:taxonomyMulti="true" ma:sspId="d2c86073-d20c-4242-97f1-555d65605501" ma:termSetId="0dc2f29c-0234-492f-8714-dea2e1be5dc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Sisältölaji"/>
        <xsd:element ref="dc:title" minOccurs="0"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2c86073-d20c-4242-97f1-555d65605501" ContentTypeId="0x01010040485BB5EA91409BADF540D1B0254D33" PreviousValue="false"/>
</file>

<file path=customXml/itemProps1.xml><?xml version="1.0" encoding="utf-8"?>
<ds:datastoreItem xmlns:ds="http://schemas.openxmlformats.org/officeDocument/2006/customXml" ds:itemID="{BB70DD07-0D2C-49D9-90C6-68CDFF98CAF2}">
  <ds:schemaRefs>
    <ds:schemaRef ds:uri="http://schemas.microsoft.com/sharepoint/v3/contenttype/forms"/>
  </ds:schemaRefs>
</ds:datastoreItem>
</file>

<file path=customXml/itemProps2.xml><?xml version="1.0" encoding="utf-8"?>
<ds:datastoreItem xmlns:ds="http://schemas.openxmlformats.org/officeDocument/2006/customXml" ds:itemID="{1E826ED9-DB0D-479F-8960-935918B9A1BE}">
  <ds:schemaRefs>
    <ds:schemaRef ds:uri="http://schemas.microsoft.com/office/2006/metadata/properties"/>
    <ds:schemaRef ds:uri="a90a8554-5475-4609-9feb-2f024996965b"/>
    <ds:schemaRef ds:uri="http://schemas.microsoft.com/office/infopath/2007/PartnerControls"/>
  </ds:schemaRefs>
</ds:datastoreItem>
</file>

<file path=customXml/itemProps3.xml><?xml version="1.0" encoding="utf-8"?>
<ds:datastoreItem xmlns:ds="http://schemas.openxmlformats.org/officeDocument/2006/customXml" ds:itemID="{F42D8FC4-2423-4FAA-8D43-FD5ECB5155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0a8554-5475-4609-9feb-2f02499696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FA93BF9-A47B-41CF-9335-A0AD19084A8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Uudenmaan ELYn CAF ohjeistus Esimiesfoorumi 3.9.2013</Template>
  <TotalTime>2335</TotalTime>
  <Words>624</Words>
  <Application>Microsoft Office PowerPoint</Application>
  <PresentationFormat>Näytössä katseltava diaesitys (4:3)</PresentationFormat>
  <Paragraphs>279</Paragraphs>
  <Slides>13</Slides>
  <Notes>7</Notes>
  <HiddenSlides>0</HiddenSlides>
  <MMClips>0</MMClips>
  <ScaleCrop>false</ScaleCrop>
  <HeadingPairs>
    <vt:vector size="6" baseType="variant">
      <vt:variant>
        <vt:lpstr>Teema</vt:lpstr>
      </vt:variant>
      <vt:variant>
        <vt:i4>4</vt:i4>
      </vt:variant>
      <vt:variant>
        <vt:lpstr>Upotetut OLE-palvelimet</vt:lpstr>
      </vt:variant>
      <vt:variant>
        <vt:i4>1</vt:i4>
      </vt:variant>
      <vt:variant>
        <vt:lpstr>Dian otsikot</vt:lpstr>
      </vt:variant>
      <vt:variant>
        <vt:i4>13</vt:i4>
      </vt:variant>
    </vt:vector>
  </HeadingPairs>
  <TitlesOfParts>
    <vt:vector size="18" baseType="lpstr">
      <vt:lpstr>Uudenmaan ELYn CAF ohjeistus Esimiesfoorumi 3.9.2013</vt:lpstr>
      <vt:lpstr>9_eELY-toimintamallityö-Laajennettu ydinryhmä-18 3+kommentit</vt:lpstr>
      <vt:lpstr>1_Uudenmaan ELYn CAF ohjeistus Esimiesfoorumi 3.9.2013</vt:lpstr>
      <vt:lpstr>1_ELY_powerpoint_pohja (2)</vt:lpstr>
      <vt:lpstr>think-cell Slide</vt:lpstr>
      <vt:lpstr>Dia 1</vt:lpstr>
      <vt:lpstr>ELY-keskusten nykyiset tehtävät puretaan eri palvelukanavissa tarjottaviksi saumattomiksi palveluketjuiksi</vt:lpstr>
      <vt:lpstr>IE2-ohjelman avulla kehitetään kokonaisuuden eri osa-alueita ja niiden välisiä rajapintoja…</vt:lpstr>
      <vt:lpstr>IE2</vt:lpstr>
      <vt:lpstr>Dia 5</vt:lpstr>
      <vt:lpstr>ELY-palveluiden kehittämisen kysymykset</vt:lpstr>
      <vt:lpstr>Rahoituskriteerit IE2-hankkeille</vt:lpstr>
      <vt:lpstr>IE2 –ohjelmakokonaisuuden tarkennettu tiekartta Syyskuu 2015</vt:lpstr>
      <vt:lpstr>Dia 9</vt:lpstr>
      <vt:lpstr>Dia 10</vt:lpstr>
      <vt:lpstr>Dia 11</vt:lpstr>
      <vt:lpstr>Dia 12</vt:lpstr>
      <vt:lpstr>Dia 13</vt:lpstr>
    </vt:vector>
  </TitlesOfParts>
  <Company>AVI ELY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A001722</dc:creator>
  <cp:lastModifiedBy>temlehtini1</cp:lastModifiedBy>
  <cp:revision>95</cp:revision>
  <dcterms:created xsi:type="dcterms:W3CDTF">2015-04-09T11:48:03Z</dcterms:created>
  <dcterms:modified xsi:type="dcterms:W3CDTF">2015-09-28T16:03:09Z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0x01010040485BB5EA91409BADF540D1B0254D330047EBEA740932EA499465F881B4A212F8</vt:lpwstr>
  </property>
  <property fmtid="{D5CDD505-2E9C-101B-9397-08002B2CF9AE}" pid="3" name="Kohdepaikkakunnat">
    <vt:lpwstr/>
  </property>
  <property fmtid="{D5CDD505-2E9C-101B-9397-08002B2CF9AE}" pid="4" name="Sisältöaihe">
    <vt:lpwstr/>
  </property>
  <property fmtid="{D5CDD505-2E9C-101B-9397-08002B2CF9AE}" pid="5" name="Kohdevirastot">
    <vt:lpwstr/>
  </property>
  <property fmtid="{D5CDD505-2E9C-101B-9397-08002B2CF9AE}" pid="6" name="Laatijaorganisaatio">
    <vt:lpwstr/>
  </property>
</Properties>
</file>