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89.xml" ContentType="application/vnd.openxmlformats-officedocument.presentationml.slideLayout+xml"/>
  <Override PartName="/customXml/itemProps4.xml" ContentType="application/vnd.openxmlformats-officedocument.customXmlProperties+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Default Extension="sldx" ContentType="application/vnd.openxmlformats-officedocument.presentationml.slide"/>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bin" ContentType="application/vnd.openxmlformats-officedocument.oleObject"/>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753" r:id="rId6"/>
    <p:sldMasterId id="2147483778" r:id="rId7"/>
    <p:sldMasterId id="2147483823" r:id="rId8"/>
  </p:sldMasterIdLst>
  <p:notesMasterIdLst>
    <p:notesMasterId r:id="rId15"/>
  </p:notesMasterIdLst>
  <p:handoutMasterIdLst>
    <p:handoutMasterId r:id="rId16"/>
  </p:handoutMasterIdLst>
  <p:sldIdLst>
    <p:sldId id="279" r:id="rId9"/>
    <p:sldId id="359" r:id="rId10"/>
    <p:sldId id="357" r:id="rId11"/>
    <p:sldId id="358" r:id="rId12"/>
    <p:sldId id="360" r:id="rId13"/>
    <p:sldId id="361" r:id="rId14"/>
  </p:sldIdLst>
  <p:sldSz cx="9144000" cy="6858000" type="screen4x3"/>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24">
          <p15:clr>
            <a:srgbClr val="A4A3A4"/>
          </p15:clr>
        </p15:guide>
        <p15:guide id="3" orient="horz" pos="3107">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883"/>
    <a:srgbClr val="F1FF3B"/>
    <a:srgbClr val="F27416"/>
    <a:srgbClr val="D9640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2891" autoAdjust="0"/>
  </p:normalViewPr>
  <p:slideViewPr>
    <p:cSldViewPr>
      <p:cViewPr varScale="1">
        <p:scale>
          <a:sx n="66" d="100"/>
          <a:sy n="66" d="100"/>
        </p:scale>
        <p:origin x="-168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7" d="100"/>
          <a:sy n="67" d="100"/>
        </p:scale>
        <p:origin x="-1266" y="-120"/>
      </p:cViewPr>
      <p:guideLst>
        <p:guide orient="horz" pos="3110"/>
        <p:guide orient="horz" pos="3107"/>
        <p:guide pos="2124"/>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2192" cy="513854"/>
          </a:xfrm>
          <a:prstGeom prst="rect">
            <a:avLst/>
          </a:prstGeom>
          <a:noFill/>
          <a:ln w="9525">
            <a:noFill/>
            <a:miter lim="800000"/>
            <a:headEnd/>
            <a:tailEnd/>
          </a:ln>
          <a:effectLst/>
        </p:spPr>
        <p:txBody>
          <a:bodyPr vert="horz" wrap="square" lIns="87568" tIns="43784" rIns="87568" bIns="43784" numCol="1" anchor="t" anchorCtr="0" compatLnSpc="1">
            <a:prstTxWarp prst="textNoShape">
              <a:avLst/>
            </a:prstTxWarp>
          </a:bodyPr>
          <a:lstStyle>
            <a:lvl1pPr defTabSz="875336">
              <a:defRPr sz="1200">
                <a:cs typeface="+mn-cs"/>
              </a:defRPr>
            </a:lvl1pPr>
          </a:lstStyle>
          <a:p>
            <a:pPr>
              <a:defRPr/>
            </a:pPr>
            <a:endParaRPr lang="fi-FI"/>
          </a:p>
        </p:txBody>
      </p:sp>
      <p:sp>
        <p:nvSpPr>
          <p:cNvPr id="57347" name="Rectangle 3"/>
          <p:cNvSpPr>
            <a:spLocks noGrp="1" noChangeArrowheads="1"/>
          </p:cNvSpPr>
          <p:nvPr>
            <p:ph type="dt" sz="quarter" idx="1"/>
          </p:nvPr>
        </p:nvSpPr>
        <p:spPr bwMode="auto">
          <a:xfrm>
            <a:off x="3832472" y="0"/>
            <a:ext cx="2890606" cy="513854"/>
          </a:xfrm>
          <a:prstGeom prst="rect">
            <a:avLst/>
          </a:prstGeom>
          <a:noFill/>
          <a:ln w="9525">
            <a:noFill/>
            <a:miter lim="800000"/>
            <a:headEnd/>
            <a:tailEnd/>
          </a:ln>
          <a:effectLst/>
        </p:spPr>
        <p:txBody>
          <a:bodyPr vert="horz" wrap="square" lIns="87568" tIns="43784" rIns="87568" bIns="43784" numCol="1" anchor="t" anchorCtr="0" compatLnSpc="1">
            <a:prstTxWarp prst="textNoShape">
              <a:avLst/>
            </a:prstTxWarp>
          </a:bodyPr>
          <a:lstStyle>
            <a:lvl1pPr algn="r" defTabSz="875336">
              <a:defRPr sz="1200">
                <a:cs typeface="+mn-cs"/>
              </a:defRPr>
            </a:lvl1pPr>
          </a:lstStyle>
          <a:p>
            <a:pPr>
              <a:defRPr/>
            </a:pPr>
            <a:endParaRPr lang="fi-FI"/>
          </a:p>
        </p:txBody>
      </p:sp>
      <p:sp>
        <p:nvSpPr>
          <p:cNvPr id="57348" name="Rectangle 4"/>
          <p:cNvSpPr>
            <a:spLocks noGrp="1" noChangeArrowheads="1"/>
          </p:cNvSpPr>
          <p:nvPr>
            <p:ph type="ftr" sz="quarter" idx="2"/>
          </p:nvPr>
        </p:nvSpPr>
        <p:spPr bwMode="auto">
          <a:xfrm>
            <a:off x="0" y="9403211"/>
            <a:ext cx="2892192" cy="440899"/>
          </a:xfrm>
          <a:prstGeom prst="rect">
            <a:avLst/>
          </a:prstGeom>
          <a:noFill/>
          <a:ln w="9525">
            <a:noFill/>
            <a:miter lim="800000"/>
            <a:headEnd/>
            <a:tailEnd/>
          </a:ln>
          <a:effectLst/>
        </p:spPr>
        <p:txBody>
          <a:bodyPr vert="horz" wrap="square" lIns="87568" tIns="43784" rIns="87568" bIns="43784" numCol="1" anchor="b" anchorCtr="0" compatLnSpc="1">
            <a:prstTxWarp prst="textNoShape">
              <a:avLst/>
            </a:prstTxWarp>
          </a:bodyPr>
          <a:lstStyle>
            <a:lvl1pPr defTabSz="875336">
              <a:defRPr sz="1200">
                <a:cs typeface="+mn-cs"/>
              </a:defRPr>
            </a:lvl1pPr>
          </a:lstStyle>
          <a:p>
            <a:pPr>
              <a:defRPr/>
            </a:pPr>
            <a:endParaRPr lang="fi-FI"/>
          </a:p>
        </p:txBody>
      </p:sp>
      <p:sp>
        <p:nvSpPr>
          <p:cNvPr id="57349" name="Rectangle 5"/>
          <p:cNvSpPr>
            <a:spLocks noGrp="1" noChangeArrowheads="1"/>
          </p:cNvSpPr>
          <p:nvPr>
            <p:ph type="sldNum" sz="quarter" idx="3"/>
          </p:nvPr>
        </p:nvSpPr>
        <p:spPr bwMode="auto">
          <a:xfrm>
            <a:off x="3832472" y="9403211"/>
            <a:ext cx="2890606" cy="440899"/>
          </a:xfrm>
          <a:prstGeom prst="rect">
            <a:avLst/>
          </a:prstGeom>
          <a:noFill/>
          <a:ln w="9525">
            <a:noFill/>
            <a:miter lim="800000"/>
            <a:headEnd/>
            <a:tailEnd/>
          </a:ln>
          <a:effectLst/>
        </p:spPr>
        <p:txBody>
          <a:bodyPr vert="horz" wrap="square" lIns="87568" tIns="43784" rIns="87568" bIns="43784" numCol="1" anchor="b" anchorCtr="0" compatLnSpc="1">
            <a:prstTxWarp prst="textNoShape">
              <a:avLst/>
            </a:prstTxWarp>
          </a:bodyPr>
          <a:lstStyle>
            <a:lvl1pPr algn="r" defTabSz="875336">
              <a:defRPr sz="1200">
                <a:cs typeface="+mn-cs"/>
              </a:defRPr>
            </a:lvl1pPr>
          </a:lstStyle>
          <a:p>
            <a:pPr>
              <a:defRPr/>
            </a:pPr>
            <a:fld id="{427D5255-CF73-492F-B10F-955D90C448C1}" type="slidenum">
              <a:rPr lang="fi-FI"/>
              <a:pPr>
                <a:defRPr/>
              </a:pPr>
              <a:t>‹#›</a:t>
            </a:fld>
            <a:endParaRPr lang="fi-FI"/>
          </a:p>
        </p:txBody>
      </p:sp>
    </p:spTree>
    <p:extLst>
      <p:ext uri="{BB962C8B-B14F-4D97-AF65-F5344CB8AC3E}">
        <p14:creationId xmlns="" xmlns:p14="http://schemas.microsoft.com/office/powerpoint/2010/main" val="359112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19148" cy="493237"/>
          </a:xfrm>
          <a:prstGeom prst="rect">
            <a:avLst/>
          </a:prstGeom>
          <a:noFill/>
          <a:ln w="9525">
            <a:noFill/>
            <a:miter lim="800000"/>
            <a:headEnd/>
            <a:tailEnd/>
          </a:ln>
          <a:effectLst/>
        </p:spPr>
        <p:txBody>
          <a:bodyPr vert="horz" wrap="square" lIns="94853" tIns="47427" rIns="94853" bIns="47427" numCol="1" anchor="t" anchorCtr="0" compatLnSpc="1">
            <a:prstTxWarp prst="textNoShape">
              <a:avLst/>
            </a:prstTxWarp>
          </a:bodyPr>
          <a:lstStyle>
            <a:lvl1pPr defTabSz="948281">
              <a:defRPr sz="1200">
                <a:cs typeface="+mn-cs"/>
              </a:defRPr>
            </a:lvl1pPr>
          </a:lstStyle>
          <a:p>
            <a:pPr>
              <a:defRPr/>
            </a:pPr>
            <a:endParaRPr lang="fi-FI"/>
          </a:p>
        </p:txBody>
      </p:sp>
      <p:sp>
        <p:nvSpPr>
          <p:cNvPr id="18435" name="Rectangle 3"/>
          <p:cNvSpPr>
            <a:spLocks noGrp="1" noChangeArrowheads="1"/>
          </p:cNvSpPr>
          <p:nvPr>
            <p:ph type="dt" idx="1"/>
          </p:nvPr>
        </p:nvSpPr>
        <p:spPr bwMode="auto">
          <a:xfrm>
            <a:off x="3815030" y="0"/>
            <a:ext cx="2919148" cy="493237"/>
          </a:xfrm>
          <a:prstGeom prst="rect">
            <a:avLst/>
          </a:prstGeom>
          <a:noFill/>
          <a:ln w="9525">
            <a:noFill/>
            <a:miter lim="800000"/>
            <a:headEnd/>
            <a:tailEnd/>
          </a:ln>
          <a:effectLst/>
        </p:spPr>
        <p:txBody>
          <a:bodyPr vert="horz" wrap="square" lIns="94853" tIns="47427" rIns="94853" bIns="47427" numCol="1" anchor="t" anchorCtr="0" compatLnSpc="1">
            <a:prstTxWarp prst="textNoShape">
              <a:avLst/>
            </a:prstTxWarp>
          </a:bodyPr>
          <a:lstStyle>
            <a:lvl1pPr algn="r" defTabSz="948281">
              <a:defRPr sz="1200">
                <a:cs typeface="+mn-cs"/>
              </a:defRPr>
            </a:lvl1pPr>
          </a:lstStyle>
          <a:p>
            <a:pPr>
              <a:defRPr/>
            </a:pPr>
            <a:endParaRPr lang="fi-FI"/>
          </a:p>
        </p:txBody>
      </p:sp>
      <p:sp>
        <p:nvSpPr>
          <p:cNvPr id="16388" name="Rectangle 4"/>
          <p:cNvSpPr>
            <a:spLocks noGrp="1" noRot="1" noChangeAspect="1" noChangeArrowheads="1" noTextEdit="1"/>
          </p:cNvSpPr>
          <p:nvPr>
            <p:ph type="sldImg" idx="2"/>
          </p:nvPr>
        </p:nvSpPr>
        <p:spPr bwMode="auto">
          <a:xfrm>
            <a:off x="869950" y="768350"/>
            <a:ext cx="4932363" cy="369887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3894" y="4686539"/>
            <a:ext cx="5387976" cy="4439126"/>
          </a:xfrm>
          <a:prstGeom prst="rect">
            <a:avLst/>
          </a:prstGeom>
          <a:noFill/>
          <a:ln w="9525">
            <a:noFill/>
            <a:miter lim="800000"/>
            <a:headEnd/>
            <a:tailEnd/>
          </a:ln>
          <a:effectLst/>
        </p:spPr>
        <p:txBody>
          <a:bodyPr vert="horz" wrap="square" lIns="94853" tIns="47427" rIns="94853" bIns="47427"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18438" name="Rectangle 6"/>
          <p:cNvSpPr>
            <a:spLocks noGrp="1" noChangeArrowheads="1"/>
          </p:cNvSpPr>
          <p:nvPr>
            <p:ph type="ftr" sz="quarter" idx="4"/>
          </p:nvPr>
        </p:nvSpPr>
        <p:spPr bwMode="auto">
          <a:xfrm>
            <a:off x="0" y="9371491"/>
            <a:ext cx="2919148" cy="493236"/>
          </a:xfrm>
          <a:prstGeom prst="rect">
            <a:avLst/>
          </a:prstGeom>
          <a:noFill/>
          <a:ln w="9525">
            <a:noFill/>
            <a:miter lim="800000"/>
            <a:headEnd/>
            <a:tailEnd/>
          </a:ln>
          <a:effectLst/>
        </p:spPr>
        <p:txBody>
          <a:bodyPr vert="horz" wrap="square" lIns="94853" tIns="47427" rIns="94853" bIns="47427" numCol="1" anchor="b" anchorCtr="0" compatLnSpc="1">
            <a:prstTxWarp prst="textNoShape">
              <a:avLst/>
            </a:prstTxWarp>
          </a:bodyPr>
          <a:lstStyle>
            <a:lvl1pPr defTabSz="948281">
              <a:defRPr sz="1200">
                <a:cs typeface="+mn-cs"/>
              </a:defRPr>
            </a:lvl1pPr>
          </a:lstStyle>
          <a:p>
            <a:pPr>
              <a:defRPr/>
            </a:pPr>
            <a:endParaRPr lang="fi-FI"/>
          </a:p>
        </p:txBody>
      </p:sp>
      <p:sp>
        <p:nvSpPr>
          <p:cNvPr id="18439" name="Rectangle 7"/>
          <p:cNvSpPr>
            <a:spLocks noGrp="1" noChangeArrowheads="1"/>
          </p:cNvSpPr>
          <p:nvPr>
            <p:ph type="sldNum" sz="quarter" idx="5"/>
          </p:nvPr>
        </p:nvSpPr>
        <p:spPr bwMode="auto">
          <a:xfrm>
            <a:off x="3815030" y="9371491"/>
            <a:ext cx="2919148" cy="493236"/>
          </a:xfrm>
          <a:prstGeom prst="rect">
            <a:avLst/>
          </a:prstGeom>
          <a:noFill/>
          <a:ln w="9525">
            <a:noFill/>
            <a:miter lim="800000"/>
            <a:headEnd/>
            <a:tailEnd/>
          </a:ln>
          <a:effectLst/>
        </p:spPr>
        <p:txBody>
          <a:bodyPr vert="horz" wrap="square" lIns="94853" tIns="47427" rIns="94853" bIns="47427" numCol="1" anchor="b" anchorCtr="0" compatLnSpc="1">
            <a:prstTxWarp prst="textNoShape">
              <a:avLst/>
            </a:prstTxWarp>
          </a:bodyPr>
          <a:lstStyle>
            <a:lvl1pPr algn="r" defTabSz="948281">
              <a:defRPr sz="1200">
                <a:cs typeface="+mn-cs"/>
              </a:defRPr>
            </a:lvl1pPr>
          </a:lstStyle>
          <a:p>
            <a:pPr>
              <a:defRPr/>
            </a:pPr>
            <a:fld id="{5312E06E-8A9D-4E03-A5FC-18B53F18C2A2}" type="slidenum">
              <a:rPr lang="fi-FI"/>
              <a:pPr>
                <a:defRPr/>
              </a:pPr>
              <a:t>‹#›</a:t>
            </a:fld>
            <a:endParaRPr lang="fi-FI"/>
          </a:p>
        </p:txBody>
      </p:sp>
    </p:spTree>
    <p:extLst>
      <p:ext uri="{BB962C8B-B14F-4D97-AF65-F5344CB8AC3E}">
        <p14:creationId xmlns="" xmlns:p14="http://schemas.microsoft.com/office/powerpoint/2010/main" val="1699104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899592" y="2924944"/>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8"/>
            <a:ext cx="936104" cy="360040"/>
          </a:xfrm>
        </p:spPr>
        <p:txBody>
          <a:bodyPr/>
          <a:lstStyle>
            <a:lvl1pPr algn="ctr">
              <a:defRPr>
                <a:solidFill>
                  <a:schemeClr val="bg1"/>
                </a:solidFill>
              </a:defRPr>
            </a:lvl1pPr>
          </a:lstStyle>
          <a:p>
            <a:endParaRPr lang="fi-FI" dirty="0"/>
          </a:p>
        </p:txBody>
      </p:sp>
      <p:sp>
        <p:nvSpPr>
          <p:cNvPr id="9" name="Platshållare för sidfot 4"/>
          <p:cNvSpPr>
            <a:spLocks noGrp="1"/>
          </p:cNvSpPr>
          <p:nvPr>
            <p:ph type="ftr" sz="quarter" idx="14"/>
          </p:nvPr>
        </p:nvSpPr>
        <p:spPr>
          <a:xfrm>
            <a:off x="899592" y="6021288"/>
            <a:ext cx="6048672"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8" name="Kuva 7" descr="sipuli_blue_osa.png"/>
          <p:cNvPicPr>
            <a:picLocks noChangeAspect="1"/>
          </p:cNvPicPr>
          <p:nvPr userDrawn="1"/>
        </p:nvPicPr>
        <p:blipFill>
          <a:blip r:embed="rId2" cstate="print"/>
          <a:stretch>
            <a:fillRect/>
          </a:stretch>
        </p:blipFill>
        <p:spPr>
          <a:xfrm>
            <a:off x="7853359" y="3933056"/>
            <a:ext cx="1290641" cy="29249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11" name="Kuva 10" descr="sipuli_green_osa.png"/>
          <p:cNvPicPr>
            <a:picLocks noChangeAspect="1"/>
          </p:cNvPicPr>
          <p:nvPr userDrawn="1"/>
        </p:nvPicPr>
        <p:blipFill>
          <a:blip r:embed="rId2" cstate="print"/>
          <a:stretch>
            <a:fillRect/>
          </a:stretch>
        </p:blipFill>
        <p:spPr>
          <a:xfrm>
            <a:off x="7873505" y="3971239"/>
            <a:ext cx="1270495" cy="287928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8" name="Kuva 7" descr="sipuli_orange_osa.png"/>
          <p:cNvPicPr>
            <a:picLocks noChangeAspect="1"/>
          </p:cNvPicPr>
          <p:nvPr userDrawn="1"/>
        </p:nvPicPr>
        <p:blipFill>
          <a:blip r:embed="rId2" cstate="print"/>
          <a:stretch>
            <a:fillRect/>
          </a:stretch>
        </p:blipFill>
        <p:spPr>
          <a:xfrm>
            <a:off x="7860266" y="3948708"/>
            <a:ext cx="1283734" cy="290929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6"/>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dirty="0"/>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0" y="6357938"/>
            <a:ext cx="6357937" cy="365125"/>
          </a:xfrm>
        </p:spPr>
        <p:txBody>
          <a:bodyPr/>
          <a:lstStyle/>
          <a:p>
            <a:r>
              <a:rPr lang="fi-FI" smtClean="0"/>
              <a:t>UUD ELY, Vesa Lipponen</a:t>
            </a:r>
            <a:endParaRPr lang="fi-FI" dirty="0"/>
          </a:p>
        </p:txBody>
      </p:sp>
      <p:sp>
        <p:nvSpPr>
          <p:cNvPr id="6" name="Platshållare för bildnummer 5"/>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8"/>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r>
              <a:rPr lang="fi-FI" smtClean="0"/>
              <a:t>UUD ELY, Vesa Lipponen</a:t>
            </a:r>
            <a:endParaRPr lang="fi-FI"/>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p>
        </p:txBody>
      </p:sp>
      <p:sp>
        <p:nvSpPr>
          <p:cNvPr id="13" name="Platshållare för sidfot 4"/>
          <p:cNvSpPr>
            <a:spLocks noGrp="1"/>
          </p:cNvSpPr>
          <p:nvPr>
            <p:ph type="ftr" sz="quarter" idx="14"/>
          </p:nvPr>
        </p:nvSpPr>
        <p:spPr>
          <a:xfrm>
            <a:off x="683568" y="6021288"/>
            <a:ext cx="6048672"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2"/>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r>
              <a:rPr lang="fi-FI" smtClean="0"/>
              <a:t>UUD ELY, Vesa Lipponen</a:t>
            </a:r>
            <a:endParaRPr lang="fi-FI"/>
          </a:p>
        </p:txBody>
      </p:sp>
      <p:sp>
        <p:nvSpPr>
          <p:cNvPr id="9" name="Platshållare för bildnummer 8"/>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dirty="0"/>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fi-FI" smtClean="0"/>
              <a:t>UUD ELY, Vesa Lipponen</a:t>
            </a:r>
            <a:endParaRPr lang="fi-FI"/>
          </a:p>
        </p:txBody>
      </p:sp>
      <p:sp>
        <p:nvSpPr>
          <p:cNvPr id="4" name="Platshållare för bildnummer 3"/>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7776864" cy="642942"/>
          </a:xfrm>
          <a:prstGeom prst="rect">
            <a:avLst/>
          </a:prstGeom>
        </p:spPr>
        <p:txBody>
          <a:bodyPr lIns="91415" tIns="45707" rIns="91415" bIns="45707"/>
          <a:lstStyle>
            <a:lvl1pPr>
              <a:defRPr lang="fi-FI" sz="2400" dirty="0">
                <a:solidFill>
                  <a:schemeClr val="tx1"/>
                </a:solidFill>
              </a:defRPr>
            </a:lvl1pPr>
          </a:lstStyle>
          <a:p>
            <a:r>
              <a:rPr lang="en-US" smtClean="0"/>
              <a:t>Click to edit Master title style</a:t>
            </a:r>
            <a:endParaRPr lang="fi-FI" dirty="0"/>
          </a:p>
        </p:txBody>
      </p:sp>
      <p:sp>
        <p:nvSpPr>
          <p:cNvPr id="7" name="Tekstin paikkamerkki 16"/>
          <p:cNvSpPr>
            <a:spLocks noGrp="1"/>
          </p:cNvSpPr>
          <p:nvPr>
            <p:ph type="body" sz="quarter" idx="10" hasCustomPrompt="1"/>
          </p:nvPr>
        </p:nvSpPr>
        <p:spPr>
          <a:xfrm>
            <a:off x="827584" y="1772816"/>
            <a:ext cx="7782694"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4" name="Dian numeron paikkamerkki 9"/>
          <p:cNvSpPr>
            <a:spLocks noGrp="1"/>
          </p:cNvSpPr>
          <p:nvPr>
            <p:ph type="sldNum" sz="quarter" idx="11"/>
          </p:nvPr>
        </p:nvSpPr>
        <p:spPr/>
        <p:txBody>
          <a:bodyPr/>
          <a:lstStyle>
            <a:lvl1pPr>
              <a:defRPr/>
            </a:lvl1pPr>
          </a:lstStyle>
          <a:p>
            <a:pPr>
              <a:defRPr/>
            </a:pPr>
            <a:fld id="{D1882284-112A-4200-A38D-E9DFDFFCC923}"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30739394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loitusdia_sinin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603" y="1617"/>
          <a:ext cx="1587" cy="1587"/>
        </p:xfrm>
        <a:graphic>
          <a:graphicData uri="http://schemas.openxmlformats.org/presentationml/2006/ole">
            <p:oleObj spid="_x0000_s2094" name="think-cell Slide" r:id="rId3" imgW="360" imgH="360" progId="">
              <p:embed/>
            </p:oleObj>
          </a:graphicData>
        </a:graphic>
      </p:graphicFrame>
      <p:sp>
        <p:nvSpPr>
          <p:cNvPr id="4" name="Rektangel 9"/>
          <p:cNvSpPr/>
          <p:nvPr userDrawn="1"/>
        </p:nvSpPr>
        <p:spPr>
          <a:xfrm>
            <a:off x="0" y="98108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4"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7"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6">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0" name="Platshållare för datum 3"/>
          <p:cNvSpPr>
            <a:spLocks noGrp="1"/>
          </p:cNvSpPr>
          <p:nvPr>
            <p:ph type="dt" sz="half" idx="11"/>
          </p:nvPr>
        </p:nvSpPr>
        <p:spPr>
          <a:xfrm>
            <a:off x="3419492"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11"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42007016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oitusdia_vihreä">
    <p:spTree>
      <p:nvGrpSpPr>
        <p:cNvPr id="1" name=""/>
        <p:cNvGrpSpPr/>
        <p:nvPr/>
      </p:nvGrpSpPr>
      <p:grpSpPr>
        <a:xfrm>
          <a:off x="0" y="0"/>
          <a:ext cx="0" cy="0"/>
          <a:chOff x="0" y="0"/>
          <a:chExt cx="0" cy="0"/>
        </a:xfrm>
      </p:grpSpPr>
      <p:sp>
        <p:nvSpPr>
          <p:cNvPr id="4" name="Rektangel 9"/>
          <p:cNvSpPr/>
          <p:nvPr userDrawn="1"/>
        </p:nvSpPr>
        <p:spPr>
          <a:xfrm>
            <a:off x="0" y="98108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2"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Platshållare för datum 3"/>
          <p:cNvSpPr>
            <a:spLocks noGrp="1"/>
          </p:cNvSpPr>
          <p:nvPr>
            <p:ph type="dt" sz="half" idx="11"/>
          </p:nvPr>
        </p:nvSpPr>
        <p:spPr>
          <a:xfrm>
            <a:off x="3203593"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8"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9"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1">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2"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538508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loitusdia_oranssi">
    <p:spTree>
      <p:nvGrpSpPr>
        <p:cNvPr id="1" name=""/>
        <p:cNvGrpSpPr/>
        <p:nvPr/>
      </p:nvGrpSpPr>
      <p:grpSpPr>
        <a:xfrm>
          <a:off x="0" y="0"/>
          <a:ext cx="0" cy="0"/>
          <a:chOff x="0" y="0"/>
          <a:chExt cx="0" cy="0"/>
        </a:xfrm>
      </p:grpSpPr>
      <p:sp>
        <p:nvSpPr>
          <p:cNvPr id="4" name="Rektangel 9"/>
          <p:cNvSpPr/>
          <p:nvPr userDrawn="1"/>
        </p:nvSpPr>
        <p:spPr>
          <a:xfrm>
            <a:off x="0" y="98108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2"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Platshållare för datum 3"/>
          <p:cNvSpPr>
            <a:spLocks noGrp="1"/>
          </p:cNvSpPr>
          <p:nvPr>
            <p:ph type="dt" sz="half" idx="11"/>
          </p:nvPr>
        </p:nvSpPr>
        <p:spPr>
          <a:xfrm>
            <a:off x="3203593"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8"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9"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1">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2"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22665608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7776864" cy="642942"/>
          </a:xfrm>
          <a:prstGeom prst="rect">
            <a:avLst/>
          </a:prstGeom>
        </p:spPr>
        <p:txBody>
          <a:bodyPr lIns="91415" tIns="45707" rIns="91415" bIns="45707"/>
          <a:lstStyle>
            <a:lvl1pPr>
              <a:defRPr lang="fi-FI" sz="2400" dirty="0">
                <a:solidFill>
                  <a:schemeClr val="tx1"/>
                </a:solidFill>
              </a:defRPr>
            </a:lvl1pPr>
          </a:lstStyle>
          <a:p>
            <a:r>
              <a:rPr lang="en-US" smtClean="0"/>
              <a:t>Click to edit Master title style</a:t>
            </a:r>
            <a:endParaRPr lang="fi-FI" dirty="0"/>
          </a:p>
        </p:txBody>
      </p:sp>
      <p:sp>
        <p:nvSpPr>
          <p:cNvPr id="7" name="Tekstin paikkamerkki 16"/>
          <p:cNvSpPr>
            <a:spLocks noGrp="1"/>
          </p:cNvSpPr>
          <p:nvPr>
            <p:ph type="body" sz="quarter" idx="10" hasCustomPrompt="1"/>
          </p:nvPr>
        </p:nvSpPr>
        <p:spPr>
          <a:xfrm>
            <a:off x="827584" y="1772816"/>
            <a:ext cx="7782694"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4" name="Dian numeron paikkamerkki 9"/>
          <p:cNvSpPr>
            <a:spLocks noGrp="1"/>
          </p:cNvSpPr>
          <p:nvPr>
            <p:ph type="sldNum" sz="quarter" idx="11"/>
          </p:nvPr>
        </p:nvSpPr>
        <p:spPr/>
        <p:txBody>
          <a:bodyPr/>
          <a:lstStyle>
            <a:lvl1pPr>
              <a:defRPr/>
            </a:lvl1pPr>
          </a:lstStyle>
          <a:p>
            <a:pPr>
              <a:defRPr/>
            </a:pPr>
            <a:fld id="{D1882284-112A-4200-A38D-E9DFDFFCC923}"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2616198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Otsikko ja sisältö_ilman logoa">
    <p:spTree>
      <p:nvGrpSpPr>
        <p:cNvPr id="1" name=""/>
        <p:cNvGrpSpPr/>
        <p:nvPr/>
      </p:nvGrpSpPr>
      <p:grpSpPr>
        <a:xfrm>
          <a:off x="0" y="0"/>
          <a:ext cx="0" cy="0"/>
          <a:chOff x="0" y="0"/>
          <a:chExt cx="0" cy="0"/>
        </a:xfrm>
      </p:grpSpPr>
      <p:sp>
        <p:nvSpPr>
          <p:cNvPr id="4" name="Dian numeron paikkamerkki 9"/>
          <p:cNvSpPr>
            <a:spLocks noGrp="1"/>
          </p:cNvSpPr>
          <p:nvPr>
            <p:ph type="sldNum" sz="quarter" idx="11"/>
          </p:nvPr>
        </p:nvSpPr>
        <p:spPr/>
        <p:txBody>
          <a:bodyPr/>
          <a:lstStyle>
            <a:lvl1pPr>
              <a:defRPr/>
            </a:lvl1pPr>
          </a:lstStyle>
          <a:p>
            <a:pPr>
              <a:defRPr/>
            </a:pPr>
            <a:fld id="{4C645AC4-E01C-48E6-A9F1-21E14F7A4554}"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
        <p:nvSpPr>
          <p:cNvPr id="8" name="Tekstin paikkamerkki 16"/>
          <p:cNvSpPr>
            <a:spLocks noGrp="1"/>
          </p:cNvSpPr>
          <p:nvPr>
            <p:ph type="body" sz="quarter" idx="13" hasCustomPrompt="1"/>
          </p:nvPr>
        </p:nvSpPr>
        <p:spPr>
          <a:xfrm>
            <a:off x="827584" y="1124745"/>
            <a:ext cx="7782694" cy="4585122"/>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9" name="Otsikko 6"/>
          <p:cNvSpPr>
            <a:spLocks noGrp="1"/>
          </p:cNvSpPr>
          <p:nvPr>
            <p:ph type="title"/>
          </p:nvPr>
        </p:nvSpPr>
        <p:spPr>
          <a:xfrm>
            <a:off x="827584" y="404665"/>
            <a:ext cx="7776864" cy="642942"/>
          </a:xfrm>
          <a:prstGeom prst="rect">
            <a:avLst/>
          </a:prstGeom>
        </p:spPr>
        <p:txBody>
          <a:bodyPr lIns="91415" tIns="45707" rIns="91415" bIns="45707"/>
          <a:lstStyle>
            <a:lvl1pPr>
              <a:defRPr lang="fi-FI" sz="2400" dirty="0">
                <a:solidFill>
                  <a:schemeClr val="tx1"/>
                </a:solidFill>
              </a:defRPr>
            </a:lvl1pPr>
          </a:lstStyle>
          <a:p>
            <a:r>
              <a:rPr lang="en-US" smtClean="0"/>
              <a:t>Click to edit Master title style</a:t>
            </a:r>
            <a:endParaRPr lang="fi-FI" dirty="0"/>
          </a:p>
        </p:txBody>
      </p:sp>
    </p:spTree>
    <p:extLst>
      <p:ext uri="{BB962C8B-B14F-4D97-AF65-F5344CB8AC3E}">
        <p14:creationId xmlns="" xmlns:p14="http://schemas.microsoft.com/office/powerpoint/2010/main" val="10335531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72"/>
            <a:ext cx="7344816" cy="1470025"/>
          </a:xfrm>
          <a:prstGeom prst="rect">
            <a:avLst/>
          </a:prstGeom>
        </p:spPr>
        <p:txBody>
          <a:bodyPr lIns="91415" tIns="45707" rIns="91415" bIns="45707"/>
          <a:lstStyle>
            <a:lvl1pPr algn="ctr">
              <a:defRPr sz="3000">
                <a:solidFill>
                  <a:schemeClr val="tx1"/>
                </a:solidFill>
              </a:defRPr>
            </a:lvl1pPr>
          </a:lstStyle>
          <a:p>
            <a:r>
              <a:rPr lang="en-US" smtClean="0"/>
              <a:t>Click to edit Master title style</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lIns="91415" tIns="45707" rIns="91415" bIns="45707"/>
          <a:lstStyle>
            <a:lvl1pPr marL="0" indent="0" algn="ctr">
              <a:buNone/>
              <a:defRPr sz="2200">
                <a:solidFill>
                  <a:schemeClr val="tx1"/>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8" indent="0" algn="ctr">
              <a:buNone/>
              <a:defRPr>
                <a:solidFill>
                  <a:schemeClr val="tx1">
                    <a:tint val="75000"/>
                  </a:schemeClr>
                </a:solidFill>
              </a:defRPr>
            </a:lvl5pPr>
            <a:lvl6pPr marL="2285359" indent="0" algn="ctr">
              <a:buNone/>
              <a:defRPr>
                <a:solidFill>
                  <a:schemeClr val="tx1">
                    <a:tint val="75000"/>
                  </a:schemeClr>
                </a:solidFill>
              </a:defRPr>
            </a:lvl6pPr>
            <a:lvl7pPr marL="2742431" indent="0" algn="ctr">
              <a:buNone/>
              <a:defRPr>
                <a:solidFill>
                  <a:schemeClr val="tx1">
                    <a:tint val="75000"/>
                  </a:schemeClr>
                </a:solidFill>
              </a:defRPr>
            </a:lvl7pPr>
            <a:lvl8pPr marL="3199503" indent="0" algn="ctr">
              <a:buNone/>
              <a:defRPr>
                <a:solidFill>
                  <a:schemeClr val="tx1">
                    <a:tint val="75000"/>
                  </a:schemeClr>
                </a:solidFill>
              </a:defRPr>
            </a:lvl8pPr>
            <a:lvl9pPr marL="3656574" indent="0" algn="ctr">
              <a:buNone/>
              <a:defRPr>
                <a:solidFill>
                  <a:schemeClr val="tx1">
                    <a:tint val="75000"/>
                  </a:schemeClr>
                </a:solidFill>
              </a:defRPr>
            </a:lvl9pPr>
          </a:lstStyle>
          <a:p>
            <a:r>
              <a:rPr lang="en-US" smtClean="0"/>
              <a:t>Click to edit Master subtitle style</a:t>
            </a:r>
            <a:endParaRPr lang="fi-FI" dirty="0" smtClean="0"/>
          </a:p>
        </p:txBody>
      </p:sp>
      <p:sp>
        <p:nvSpPr>
          <p:cNvPr id="4" name="Platshållare för sidfot 4"/>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5" name="Platshållare för bildnummer 5"/>
          <p:cNvSpPr>
            <a:spLocks noGrp="1"/>
          </p:cNvSpPr>
          <p:nvPr>
            <p:ph type="sldNum" sz="quarter" idx="11"/>
          </p:nvPr>
        </p:nvSpPr>
        <p:spPr/>
        <p:txBody>
          <a:bodyPr/>
          <a:lstStyle>
            <a:lvl1pPr>
              <a:defRPr/>
            </a:lvl1pPr>
          </a:lstStyle>
          <a:p>
            <a:pPr>
              <a:defRPr/>
            </a:pPr>
            <a:fld id="{1CA6E890-E696-4DBF-8402-B5738D04CE5B}"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39726715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5" y="1268760"/>
            <a:ext cx="7992888" cy="4464496"/>
          </a:xfrm>
          <a:prstGeom prst="rect">
            <a:avLst/>
          </a:prstGeom>
        </p:spPr>
        <p:txBody>
          <a:bodyPr lIns="91415" tIns="45707" rIns="91415" bIns="45707"/>
          <a:lstStyle>
            <a:lvl1pPr>
              <a:defRPr>
                <a:solidFill>
                  <a:schemeClr val="tx1"/>
                </a:solidFill>
              </a:defRPr>
            </a:lvl1pPr>
          </a:lstStyle>
          <a:p>
            <a:r>
              <a:rPr lang="en-US" smtClean="0"/>
              <a:t>Click to edit Master title style</a:t>
            </a:r>
            <a:endParaRPr lang="fi-FI" dirty="0"/>
          </a:p>
        </p:txBody>
      </p:sp>
      <p:sp>
        <p:nvSpPr>
          <p:cNvPr id="3" name="Platshållare för sidfot 3"/>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4" name="Dian numeron paikkamerkki 9"/>
          <p:cNvSpPr>
            <a:spLocks noGrp="1"/>
          </p:cNvSpPr>
          <p:nvPr>
            <p:ph type="sldNum" sz="quarter" idx="11"/>
          </p:nvPr>
        </p:nvSpPr>
        <p:spPr/>
        <p:txBody>
          <a:bodyPr/>
          <a:lstStyle>
            <a:lvl1pPr>
              <a:defRPr/>
            </a:lvl1pPr>
          </a:lstStyle>
          <a:p>
            <a:pPr>
              <a:defRPr/>
            </a:pPr>
            <a:fld id="{CE251C2B-6FD0-4199-B26F-DB2C9B95005D}"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1858352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sininen">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57355972-C158-493A-A326-84D3F7574339}"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4272403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vihreä">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1091F861-D451-4DBF-8E24-A8A0597FE6F9}"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1049162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oranssi">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244DE3F5-0431-4BCF-A2B3-05B735D92E55}"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1459651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sininen">
    <p:spTree>
      <p:nvGrpSpPr>
        <p:cNvPr id="1" name=""/>
        <p:cNvGrpSpPr/>
        <p:nvPr/>
      </p:nvGrpSpPr>
      <p:grpSpPr>
        <a:xfrm>
          <a:off x="0" y="0"/>
          <a:ext cx="0" cy="0"/>
          <a:chOff x="0" y="0"/>
          <a:chExt cx="0" cy="0"/>
        </a:xfrm>
      </p:grpSpPr>
      <p:pic>
        <p:nvPicPr>
          <p:cNvPr id="4" name="Kuva 8" descr="sipuli_blu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3370" y="3933856"/>
            <a:ext cx="1290637"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1"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CB8CFE98-6C67-48DC-87C4-D75269EEB538}"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4634919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vihreä">
    <p:spTree>
      <p:nvGrpSpPr>
        <p:cNvPr id="1" name=""/>
        <p:cNvGrpSpPr/>
        <p:nvPr/>
      </p:nvGrpSpPr>
      <p:grpSpPr>
        <a:xfrm>
          <a:off x="0" y="0"/>
          <a:ext cx="0" cy="0"/>
          <a:chOff x="0" y="0"/>
          <a:chExt cx="0" cy="0"/>
        </a:xfrm>
      </p:grpSpPr>
      <p:pic>
        <p:nvPicPr>
          <p:cNvPr id="4" name="Kuva 8" descr="sipuli_green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74002" y="3978308"/>
            <a:ext cx="1270000"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E0D3C78C-3A88-4011-8BC3-8CA19745BCFD}"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5223313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oranssi">
    <p:spTree>
      <p:nvGrpSpPr>
        <p:cNvPr id="1" name=""/>
        <p:cNvGrpSpPr/>
        <p:nvPr/>
      </p:nvGrpSpPr>
      <p:grpSpPr>
        <a:xfrm>
          <a:off x="0" y="0"/>
          <a:ext cx="0" cy="0"/>
          <a:chOff x="0" y="0"/>
          <a:chExt cx="0" cy="0"/>
        </a:xfrm>
      </p:grpSpPr>
      <p:pic>
        <p:nvPicPr>
          <p:cNvPr id="4" name="Kuva 8" descr="sipuli_orang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9731" y="3948144"/>
            <a:ext cx="1284287" cy="290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0"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2A79A75C-C431-42EB-A4B8-4173E494C240}"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8323556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Otsikko ja sisältö kuva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590465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1" name="Platshållare för bild 2"/>
          <p:cNvSpPr>
            <a:spLocks noGrp="1"/>
          </p:cNvSpPr>
          <p:nvPr>
            <p:ph type="pic" idx="1"/>
          </p:nvPr>
        </p:nvSpPr>
        <p:spPr>
          <a:xfrm>
            <a:off x="7056784" y="0"/>
            <a:ext cx="2051720" cy="6858000"/>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dirty="0"/>
          </a:p>
        </p:txBody>
      </p:sp>
      <p:sp>
        <p:nvSpPr>
          <p:cNvPr id="8" name="Tekstin paikkamerkki 16"/>
          <p:cNvSpPr>
            <a:spLocks noGrp="1"/>
          </p:cNvSpPr>
          <p:nvPr>
            <p:ph type="body" sz="quarter" idx="10" hasCustomPrompt="1"/>
          </p:nvPr>
        </p:nvSpPr>
        <p:spPr>
          <a:xfrm>
            <a:off x="827584" y="1772816"/>
            <a:ext cx="590465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19E22DB6-0109-4287-83C8-0A68F81ADCA3}"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5339225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5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7"/>
            <a:ext cx="6480720" cy="498178"/>
          </a:xfrm>
          <a:prstGeom prst="rect">
            <a:avLst/>
          </a:prstGeom>
        </p:spPr>
        <p:txBody>
          <a:bodyPr lIns="91415" tIns="45707" rIns="91415" bIns="45707" anchor="b"/>
          <a:lstStyle>
            <a:lvl1pPr algn="l">
              <a:defRPr sz="2200" b="0">
                <a:solidFill>
                  <a:schemeClr val="tx1"/>
                </a:solidFill>
              </a:defRPr>
            </a:lvl1pPr>
          </a:lstStyle>
          <a:p>
            <a:r>
              <a:rPr lang="en-US" smtClean="0"/>
              <a:t>Click to edit Master title style</a:t>
            </a:r>
            <a:endParaRPr lang="fi-FI" dirty="0"/>
          </a:p>
        </p:txBody>
      </p:sp>
      <p:sp>
        <p:nvSpPr>
          <p:cNvPr id="3" name="Platshållare för bild 2"/>
          <p:cNvSpPr>
            <a:spLocks noGrp="1"/>
          </p:cNvSpPr>
          <p:nvPr>
            <p:ph type="pic" idx="1"/>
          </p:nvPr>
        </p:nvSpPr>
        <p:spPr>
          <a:xfrm>
            <a:off x="971600" y="1268761"/>
            <a:ext cx="6480720" cy="3600400"/>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a:p>
        </p:txBody>
      </p:sp>
      <p:sp>
        <p:nvSpPr>
          <p:cNvPr id="4" name="Platshållare för text 3"/>
          <p:cNvSpPr>
            <a:spLocks noGrp="1"/>
          </p:cNvSpPr>
          <p:nvPr>
            <p:ph type="body" sz="half" idx="2"/>
          </p:nvPr>
        </p:nvSpPr>
        <p:spPr>
          <a:xfrm>
            <a:off x="971600" y="5511355"/>
            <a:ext cx="6480720" cy="509934"/>
          </a:xfrm>
          <a:prstGeom prst="rect">
            <a:avLst/>
          </a:prstGeom>
        </p:spPr>
        <p:txBody>
          <a:bodyPr lIns="91415" tIns="45707" rIns="91415" bIns="45707"/>
          <a:lstStyle>
            <a:lvl1pPr marL="0" indent="0">
              <a:buNone/>
              <a:defRPr sz="1800"/>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6" name="Platshållare för bildnummer 6"/>
          <p:cNvSpPr>
            <a:spLocks noGrp="1"/>
          </p:cNvSpPr>
          <p:nvPr>
            <p:ph type="sldNum" sz="quarter" idx="11"/>
          </p:nvPr>
        </p:nvSpPr>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65824906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1" y="260648"/>
            <a:ext cx="8640960" cy="5328592"/>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a:p>
        </p:txBody>
      </p:sp>
      <p:sp>
        <p:nvSpPr>
          <p:cNvPr id="4" name="Platshållare för text 3"/>
          <p:cNvSpPr>
            <a:spLocks noGrp="1"/>
          </p:cNvSpPr>
          <p:nvPr>
            <p:ph type="body" sz="half" idx="2"/>
          </p:nvPr>
        </p:nvSpPr>
        <p:spPr>
          <a:xfrm>
            <a:off x="251521" y="5661248"/>
            <a:ext cx="8640960" cy="509934"/>
          </a:xfrm>
          <a:prstGeom prst="rect">
            <a:avLst/>
          </a:prstGeom>
        </p:spPr>
        <p:txBody>
          <a:bodyPr lIns="91415" tIns="45707" rIns="91415" bIns="45707"/>
          <a:lstStyle>
            <a:lvl1pPr marL="0" indent="0">
              <a:buNone/>
              <a:defRPr sz="1800"/>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7993961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0"/>
            <a:ext cx="400050" cy="365125"/>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 otsikko ja sisältölokero">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51520" y="1772816"/>
            <a:ext cx="8373616" cy="432048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sidfot 4"/>
          <p:cNvSpPr>
            <a:spLocks noGrp="1"/>
          </p:cNvSpPr>
          <p:nvPr>
            <p:ph type="ftr" sz="quarter" idx="10"/>
          </p:nvPr>
        </p:nvSpPr>
        <p:spPr>
          <a:xfrm>
            <a:off x="250825" y="6357972"/>
            <a:ext cx="6357938" cy="365125"/>
          </a:xfrm>
        </p:spPr>
        <p:txBody>
          <a:bodyPr/>
          <a:lstStyle>
            <a:lvl1pPr>
              <a:defRPr/>
            </a:lvl1pPr>
          </a:lstStyle>
          <a:p>
            <a:pPr>
              <a:defRPr/>
            </a:pPr>
            <a:endParaRPr lang="fi-FI">
              <a:solidFill>
                <a:prstClr val="black"/>
              </a:solidFill>
            </a:endParaRPr>
          </a:p>
        </p:txBody>
      </p:sp>
      <p:sp>
        <p:nvSpPr>
          <p:cNvPr id="8" name="Rubrik 1"/>
          <p:cNvSpPr>
            <a:spLocks noGrp="1"/>
          </p:cNvSpPr>
          <p:nvPr>
            <p:ph type="title"/>
          </p:nvPr>
        </p:nvSpPr>
        <p:spPr>
          <a:xfrm>
            <a:off x="251521" y="980728"/>
            <a:ext cx="8568952" cy="792088"/>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6"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34608315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6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8568952" cy="792088"/>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3" name="Platshållare för innehåll 2"/>
          <p:cNvSpPr>
            <a:spLocks noGrp="1"/>
          </p:cNvSpPr>
          <p:nvPr>
            <p:ph sz="half" idx="1"/>
          </p:nvPr>
        </p:nvSpPr>
        <p:spPr>
          <a:xfrm>
            <a:off x="251521" y="1772816"/>
            <a:ext cx="4254624" cy="4320480"/>
          </a:xfrm>
          <a:prstGeom prst="rect">
            <a:avLst/>
          </a:prstGeom>
        </p:spPr>
        <p:txBody>
          <a:bodyPr lIns="91415" tIns="45707" rIns="91415" bIns="45707"/>
          <a:lstStyle>
            <a:lvl1pPr>
              <a:buClr>
                <a:schemeClr val="accent6"/>
              </a:buClr>
              <a:buSzPct val="125000"/>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innehåll 3"/>
          <p:cNvSpPr>
            <a:spLocks noGrp="1"/>
          </p:cNvSpPr>
          <p:nvPr>
            <p:ph sz="half" idx="2"/>
          </p:nvPr>
        </p:nvSpPr>
        <p:spPr>
          <a:xfrm>
            <a:off x="4572000" y="1772816"/>
            <a:ext cx="4248472" cy="432048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24245098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6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8640960" cy="576064"/>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3" name="Platshållare för text 2"/>
          <p:cNvSpPr>
            <a:spLocks noGrp="1"/>
          </p:cNvSpPr>
          <p:nvPr>
            <p:ph type="body" idx="1"/>
          </p:nvPr>
        </p:nvSpPr>
        <p:spPr>
          <a:xfrm>
            <a:off x="251521" y="1772816"/>
            <a:ext cx="4248472" cy="720080"/>
          </a:xfrm>
          <a:prstGeom prst="rect">
            <a:avLst/>
          </a:prstGeom>
        </p:spPr>
        <p:txBody>
          <a:bodyPr lIns="91415" tIns="45707" rIns="91415" bIns="45707" anchor="b"/>
          <a:lstStyle>
            <a:lvl1pPr marL="0" indent="0">
              <a:buNone/>
              <a:defRPr sz="2200" b="1"/>
            </a:lvl1pPr>
            <a:lvl2pPr marL="457072" indent="0">
              <a:buNone/>
              <a:defRPr sz="2000" b="1"/>
            </a:lvl2pPr>
            <a:lvl3pPr marL="914143" indent="0">
              <a:buNone/>
              <a:defRPr sz="1800" b="1"/>
            </a:lvl3pPr>
            <a:lvl4pPr marL="1371215"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4"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251521" y="2636941"/>
            <a:ext cx="4248472" cy="3414365"/>
          </a:xfrm>
          <a:prstGeom prst="rect">
            <a:avLst/>
          </a:prstGeom>
        </p:spPr>
        <p:txBody>
          <a:bodyPr lIns="91415" tIns="45707" rIns="91415" bIns="45707"/>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latshållare för text 4"/>
          <p:cNvSpPr>
            <a:spLocks noGrp="1"/>
          </p:cNvSpPr>
          <p:nvPr>
            <p:ph type="body" sz="quarter" idx="3"/>
          </p:nvPr>
        </p:nvSpPr>
        <p:spPr>
          <a:xfrm>
            <a:off x="4644011" y="1772816"/>
            <a:ext cx="4248472" cy="711770"/>
          </a:xfrm>
          <a:prstGeom prst="rect">
            <a:avLst/>
          </a:prstGeom>
        </p:spPr>
        <p:txBody>
          <a:bodyPr lIns="91415" tIns="45707" rIns="91415" bIns="45707" anchor="b"/>
          <a:lstStyle>
            <a:lvl1pPr marL="0" indent="0">
              <a:buNone/>
              <a:defRPr sz="2200" b="1"/>
            </a:lvl1pPr>
            <a:lvl2pPr marL="457072" indent="0">
              <a:buNone/>
              <a:defRPr sz="2000" b="1"/>
            </a:lvl2pPr>
            <a:lvl3pPr marL="914143" indent="0">
              <a:buNone/>
              <a:defRPr sz="1800" b="1"/>
            </a:lvl3pPr>
            <a:lvl4pPr marL="1371215"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4"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8" y="2636941"/>
            <a:ext cx="4247455" cy="3414365"/>
          </a:xfrm>
          <a:prstGeom prst="rect">
            <a:avLst/>
          </a:prstGeom>
        </p:spPr>
        <p:txBody>
          <a:bodyPr lIns="91415" tIns="45707" rIns="91415" bIns="45707"/>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latshållare för sidfot 7"/>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9"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22235816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6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4032448" cy="792088"/>
          </a:xfrm>
          <a:prstGeom prst="rect">
            <a:avLst/>
          </a:prstGeom>
        </p:spPr>
        <p:txBody>
          <a:bodyPr lIns="91415" tIns="45707" rIns="91415" bIns="45707" anchor="t"/>
          <a:lstStyle>
            <a:lvl1pPr algn="l">
              <a:defRPr sz="2400" b="0">
                <a:solidFill>
                  <a:schemeClr val="tx1"/>
                </a:solidFill>
              </a:defRPr>
            </a:lvl1pPr>
          </a:lstStyle>
          <a:p>
            <a:r>
              <a:rPr lang="en-US" noProof="0" smtClean="0"/>
              <a:t>Click to edit Master title style</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text 3"/>
          <p:cNvSpPr>
            <a:spLocks noGrp="1"/>
          </p:cNvSpPr>
          <p:nvPr>
            <p:ph type="body" sz="half" idx="2"/>
          </p:nvPr>
        </p:nvSpPr>
        <p:spPr>
          <a:xfrm>
            <a:off x="251521" y="1916832"/>
            <a:ext cx="4032448" cy="3960440"/>
          </a:xfrm>
          <a:prstGeom prst="rect">
            <a:avLst/>
          </a:prstGeom>
        </p:spPr>
        <p:txBody>
          <a:bodyPr lIns="91415" tIns="45707" rIns="91415" bIns="45707"/>
          <a:lstStyle>
            <a:lvl1pPr marL="0" indent="0">
              <a:buNone/>
              <a:defRPr sz="1800">
                <a:solidFill>
                  <a:schemeClr val="tx1"/>
                </a:solidFill>
              </a:defRPr>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38728245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Tyhjä">
    <p:spTree>
      <p:nvGrpSpPr>
        <p:cNvPr id="1" name=""/>
        <p:cNvGrpSpPr/>
        <p:nvPr/>
      </p:nvGrpSpPr>
      <p:grpSpPr>
        <a:xfrm>
          <a:off x="0" y="0"/>
          <a:ext cx="0" cy="0"/>
          <a:chOff x="0" y="0"/>
          <a:chExt cx="0" cy="0"/>
        </a:xfrm>
      </p:grpSpPr>
      <p:sp>
        <p:nvSpPr>
          <p:cNvPr id="2" name="Platshållare för sidfot 2"/>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4"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1768462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Otsikko ja sisältö elementillä_oranssi">
    <p:spTree>
      <p:nvGrpSpPr>
        <p:cNvPr id="1" name=""/>
        <p:cNvGrpSpPr/>
        <p:nvPr/>
      </p:nvGrpSpPr>
      <p:grpSpPr>
        <a:xfrm>
          <a:off x="0" y="0"/>
          <a:ext cx="0" cy="0"/>
          <a:chOff x="0" y="0"/>
          <a:chExt cx="0" cy="0"/>
        </a:xfrm>
      </p:grpSpPr>
      <p:pic>
        <p:nvPicPr>
          <p:cNvPr id="4" name="Kuva 8" descr="sipuli_orang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9731" y="3948144"/>
            <a:ext cx="1284287" cy="290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1124745"/>
            <a:ext cx="6624736" cy="648072"/>
          </a:xfrm>
          <a:prstGeom prst="rect">
            <a:avLst/>
          </a:prstGeom>
        </p:spPr>
        <p:txBody>
          <a:bodyPr lIns="91415" tIns="45707" rIns="91415" bIns="45707"/>
          <a:lstStyle>
            <a:lvl1pPr>
              <a:defRPr sz="3000" baseline="0">
                <a:solidFill>
                  <a:schemeClr val="tx1"/>
                </a:solidFill>
              </a:defRPr>
            </a:lvl1pPr>
          </a:lstStyle>
          <a:p>
            <a:r>
              <a:rPr lang="en-US" smtClean="0"/>
              <a:t>Click to edit Master title style</a:t>
            </a:r>
            <a:endParaRPr lang="fi-FI" dirty="0"/>
          </a:p>
        </p:txBody>
      </p:sp>
      <p:sp>
        <p:nvSpPr>
          <p:cNvPr id="10" name="Tekstin paikkamerkki 16"/>
          <p:cNvSpPr>
            <a:spLocks noGrp="1"/>
          </p:cNvSpPr>
          <p:nvPr>
            <p:ph type="body" sz="quarter" idx="10" hasCustomPrompt="1"/>
          </p:nvPr>
        </p:nvSpPr>
        <p:spPr>
          <a:xfrm>
            <a:off x="827590" y="1988840"/>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2A79A75C-C431-42EB-A4B8-4173E494C240}"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8035474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7776864" cy="642942"/>
          </a:xfrm>
          <a:prstGeom prst="rect">
            <a:avLst/>
          </a:prstGeom>
        </p:spPr>
        <p:txBody>
          <a:bodyPr lIns="91426" tIns="45712" rIns="91426" bIns="45712"/>
          <a:lstStyle>
            <a:lvl1pPr>
              <a:defRPr sz="2400" baseline="0">
                <a:solidFill>
                  <a:schemeClr val="tx1"/>
                </a:solidFill>
              </a:defRPr>
            </a:lvl1pPr>
          </a:lstStyle>
          <a:p>
            <a:endParaRPr lang="fi-FI" dirty="0"/>
          </a:p>
        </p:txBody>
      </p:sp>
      <p:sp>
        <p:nvSpPr>
          <p:cNvPr id="7" name="Tekstin paikkamerkki 16"/>
          <p:cNvSpPr>
            <a:spLocks noGrp="1"/>
          </p:cNvSpPr>
          <p:nvPr>
            <p:ph type="body" sz="quarter" idx="10" hasCustomPrompt="1"/>
          </p:nvPr>
        </p:nvSpPr>
        <p:spPr>
          <a:xfrm>
            <a:off x="827584" y="1772816"/>
            <a:ext cx="7782694" cy="3937050"/>
          </a:xfrm>
          <a:prstGeom prst="rect">
            <a:avLst/>
          </a:prstGeom>
        </p:spPr>
        <p:txBody>
          <a:bodyPr lIns="91426" tIns="45712" rIns="91426" bIns="45712"/>
          <a:lstStyle>
            <a:lvl1pPr>
              <a:buClr>
                <a:schemeClr val="accent6"/>
              </a:buClr>
              <a:buSzPct val="125000"/>
              <a:buFont typeface="Wingdings" pitchFamily="2" charset="2"/>
              <a:buChar char="§"/>
              <a:defRPr sz="2200" baseline="0">
                <a:solidFill>
                  <a:schemeClr val="tx1"/>
                </a:solidFill>
              </a:defRPr>
            </a:lvl1pPr>
            <a:lvl2pPr marL="799971" indent="-342845">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p:txBody>
      </p:sp>
      <p:sp>
        <p:nvSpPr>
          <p:cNvPr id="4" name="Dian numeron paikkamerkki 9"/>
          <p:cNvSpPr>
            <a:spLocks noGrp="1"/>
          </p:cNvSpPr>
          <p:nvPr>
            <p:ph type="sldNum" sz="quarter" idx="11"/>
          </p:nvPr>
        </p:nvSpPr>
        <p:spPr>
          <a:xfrm>
            <a:off x="7740650" y="6356355"/>
            <a:ext cx="400050" cy="365125"/>
          </a:xfrm>
        </p:spPr>
        <p:txBody>
          <a:bodyPr/>
          <a:lstStyle>
            <a:lvl1pPr>
              <a:defRPr/>
            </a:lvl1pPr>
          </a:lstStyle>
          <a:p>
            <a:pPr>
              <a:defRPr/>
            </a:pPr>
            <a:fld id="{699F5DDE-8B7E-498F-B0C5-E3A4C5E497AF}"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43"/>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31475434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8361" y="350118"/>
            <a:ext cx="8422522" cy="630203"/>
          </a:xfrm>
          <a:prstGeom prst="rect">
            <a:avLst/>
          </a:prstGeom>
        </p:spPr>
        <p:txBody>
          <a:bodyPr/>
          <a:lstStyle/>
          <a:p>
            <a:r>
              <a:rPr lang="en-US" noProof="0" smtClean="0"/>
              <a:t>Click to edit Master title style</a:t>
            </a:r>
            <a:endParaRPr lang="fi-FI" noProof="0"/>
          </a:p>
        </p:txBody>
      </p:sp>
      <p:sp>
        <p:nvSpPr>
          <p:cNvPr id="3" name="Slide Number Placeholder 2"/>
          <p:cNvSpPr>
            <a:spLocks noGrp="1"/>
          </p:cNvSpPr>
          <p:nvPr>
            <p:ph type="sldNum" sz="quarter" idx="10"/>
          </p:nvPr>
        </p:nvSpPr>
        <p:spPr/>
        <p:txBody>
          <a:bodyPr/>
          <a:lstStyle>
            <a:lvl1pPr>
              <a:defRPr/>
            </a:lvl1pPr>
          </a:lstStyle>
          <a:p>
            <a:fld id="{4D6AB691-F729-49DC-A330-3E997DCFADEB}" type="slidenum">
              <a:rPr lang="en-US">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fi-FI" dirty="0">
              <a:solidFill>
                <a:prstClr val="black"/>
              </a:solidFill>
            </a:endParaRPr>
          </a:p>
        </p:txBody>
      </p:sp>
      <p:sp>
        <p:nvSpPr>
          <p:cNvPr id="5" name="Rectangle 4"/>
          <p:cNvSpPr>
            <a:spLocks noChangeArrowheads="1"/>
          </p:cNvSpPr>
          <p:nvPr userDrawn="1"/>
        </p:nvSpPr>
        <p:spPr bwMode="auto">
          <a:xfrm>
            <a:off x="6398059" y="6554111"/>
            <a:ext cx="2313056" cy="144247"/>
          </a:xfrm>
          <a:prstGeom prst="rect">
            <a:avLst/>
          </a:prstGeom>
          <a:noFill/>
          <a:ln w="25400" algn="ctr">
            <a:noFill/>
            <a:miter lim="800000"/>
            <a:headEnd/>
            <a:tailEnd/>
          </a:ln>
        </p:spPr>
        <p:txBody>
          <a:bodyPr lIns="0" tIns="0" rIns="0" bIns="0"/>
          <a:lstStyle/>
          <a:p>
            <a:pPr algn="r" defTabSz="898395" fontAlgn="auto">
              <a:lnSpc>
                <a:spcPts val="1059"/>
              </a:lnSpc>
              <a:spcBef>
                <a:spcPts val="0"/>
              </a:spcBef>
              <a:spcAft>
                <a:spcPts val="0"/>
              </a:spcAft>
            </a:pPr>
            <a:r>
              <a:rPr lang="en-US" sz="706" dirty="0">
                <a:solidFill>
                  <a:srgbClr val="58585A"/>
                </a:solidFill>
                <a:latin typeface="Arial"/>
                <a:cs typeface="+mn-cs"/>
              </a:rPr>
              <a:t>© 2014 Deloitte &amp; </a:t>
            </a:r>
            <a:r>
              <a:rPr lang="fi-FI" sz="706" dirty="0">
                <a:solidFill>
                  <a:srgbClr val="58585A"/>
                </a:solidFill>
                <a:latin typeface="Arial"/>
                <a:cs typeface="+mn-cs"/>
              </a:rPr>
              <a:t>Touche</a:t>
            </a:r>
            <a:r>
              <a:rPr lang="en-US" sz="706" dirty="0">
                <a:solidFill>
                  <a:srgbClr val="58585A"/>
                </a:solidFill>
                <a:latin typeface="Arial"/>
                <a:cs typeface="+mn-cs"/>
              </a:rPr>
              <a:t> </a:t>
            </a:r>
            <a:r>
              <a:rPr lang="en-US" sz="706" noProof="1">
                <a:solidFill>
                  <a:srgbClr val="58585A"/>
                </a:solidFill>
                <a:latin typeface="Arial"/>
                <a:cs typeface="+mn-cs"/>
              </a:rPr>
              <a:t>Oy</a:t>
            </a:r>
            <a:r>
              <a:rPr lang="en-US" sz="706" dirty="0">
                <a:solidFill>
                  <a:srgbClr val="58585A"/>
                </a:solidFill>
                <a:latin typeface="Arial"/>
                <a:cs typeface="+mn-cs"/>
              </a:rPr>
              <a:t>, Group of Companies</a:t>
            </a:r>
          </a:p>
        </p:txBody>
      </p:sp>
    </p:spTree>
    <p:extLst>
      <p:ext uri="{BB962C8B-B14F-4D97-AF65-F5344CB8AC3E}">
        <p14:creationId xmlns="" xmlns:p14="http://schemas.microsoft.com/office/powerpoint/2010/main" val="15470251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899592" y="2924944"/>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9" name="Platshållare för sidfot 4"/>
          <p:cNvSpPr>
            <a:spLocks noGrp="1"/>
          </p:cNvSpPr>
          <p:nvPr>
            <p:ph type="ftr" sz="quarter" idx="14"/>
          </p:nvPr>
        </p:nvSpPr>
        <p:spPr>
          <a:xfrm>
            <a:off x="899592" y="6021288"/>
            <a:ext cx="6048672"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409149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13" name="Platshållare för sidfot 4"/>
          <p:cNvSpPr>
            <a:spLocks noGrp="1"/>
          </p:cNvSpPr>
          <p:nvPr>
            <p:ph type="ftr" sz="quarter" idx="14"/>
          </p:nvPr>
        </p:nvSpPr>
        <p:spPr>
          <a:xfrm>
            <a:off x="683568" y="6021288"/>
            <a:ext cx="6048672"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12918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pic>
        <p:nvPicPr>
          <p:cNvPr id="10" name="Kuva 11" descr="sosiaali.png"/>
          <p:cNvPicPr>
            <a:picLocks noChangeAspect="1"/>
          </p:cNvPicPr>
          <p:nvPr userDrawn="1"/>
        </p:nvPicPr>
        <p:blipFill>
          <a:blip r:embed="rId2" cstate="print"/>
          <a:srcRect/>
          <a:stretch>
            <a:fillRect/>
          </a:stretch>
        </p:blipFill>
        <p:spPr bwMode="auto">
          <a:xfrm>
            <a:off x="6216278"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3" y="260350"/>
            <a:ext cx="1163637" cy="485775"/>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1477811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0"/>
            <a:ext cx="400050" cy="365125"/>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041756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10" name="Kuva 11" descr="sosiaali.png"/>
          <p:cNvPicPr>
            <a:picLocks noChangeAspect="1"/>
          </p:cNvPicPr>
          <p:nvPr userDrawn="1"/>
        </p:nvPicPr>
        <p:blipFill>
          <a:blip r:embed="rId2" cstate="print"/>
          <a:srcRect/>
          <a:stretch>
            <a:fillRect/>
          </a:stretch>
        </p:blipFill>
        <p:spPr bwMode="auto">
          <a:xfrm>
            <a:off x="6216278"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3" y="260350"/>
            <a:ext cx="1163637" cy="485775"/>
          </a:xfrm>
          <a:prstGeom prst="rect">
            <a:avLst/>
          </a:prstGeom>
          <a:noFill/>
          <a:ln w="9525">
            <a:noFill/>
            <a:miter lim="800000"/>
            <a:headEnd/>
            <a:tailEnd/>
          </a:ln>
        </p:spPr>
      </p:pic>
    </p:spTree>
    <p:extLst>
      <p:ext uri="{BB962C8B-B14F-4D97-AF65-F5344CB8AC3E}">
        <p14:creationId xmlns="" xmlns:p14="http://schemas.microsoft.com/office/powerpoint/2010/main" val="3311371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302565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0"/>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latshållare för sidfot 4"/>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6" name="Platshållare för bildnummer 5"/>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dirty="0">
              <a:solidFill>
                <a:prstClr val="black"/>
              </a:solidFill>
            </a:endParaRPr>
          </a:p>
        </p:txBody>
      </p:sp>
    </p:spTree>
    <p:extLst>
      <p:ext uri="{BB962C8B-B14F-4D97-AF65-F5344CB8AC3E}">
        <p14:creationId xmlns="" xmlns:p14="http://schemas.microsoft.com/office/powerpoint/2010/main" val="97290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r>
              <a:rPr lang="fi-FI">
                <a:solidFill>
                  <a:prstClr val="black"/>
                </a:solidFill>
              </a:rPr>
              <a:t>UUD ELY, Vesa Lipponen</a:t>
            </a:r>
          </a:p>
        </p:txBody>
      </p:sp>
      <p:sp>
        <p:nvSpPr>
          <p:cNvPr id="7" name="Dian numeron paikkamerkki 9"/>
          <p:cNvSpPr>
            <a:spLocks noGrp="1"/>
          </p:cNvSpPr>
          <p:nvPr>
            <p:ph type="sldNum" sz="quarter" idx="12"/>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2702097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574363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771963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229879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8" name="Kuva 7" descr="sipuli_blue_osa.png"/>
          <p:cNvPicPr>
            <a:picLocks noChangeAspect="1"/>
          </p:cNvPicPr>
          <p:nvPr userDrawn="1"/>
        </p:nvPicPr>
        <p:blipFill>
          <a:blip r:embed="rId2" cstate="print"/>
          <a:stretch>
            <a:fillRect/>
          </a:stretch>
        </p:blipFill>
        <p:spPr>
          <a:xfrm>
            <a:off x="7853359" y="3933056"/>
            <a:ext cx="1290641" cy="2924944"/>
          </a:xfrm>
          <a:prstGeom prst="rect">
            <a:avLst/>
          </a:prstGeom>
        </p:spPr>
      </p:pic>
    </p:spTree>
    <p:extLst>
      <p:ext uri="{BB962C8B-B14F-4D97-AF65-F5344CB8AC3E}">
        <p14:creationId xmlns="" xmlns:p14="http://schemas.microsoft.com/office/powerpoint/2010/main" val="25381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11" name="Kuva 10" descr="sipuli_green_osa.png"/>
          <p:cNvPicPr>
            <a:picLocks noChangeAspect="1"/>
          </p:cNvPicPr>
          <p:nvPr userDrawn="1"/>
        </p:nvPicPr>
        <p:blipFill>
          <a:blip r:embed="rId2" cstate="print"/>
          <a:stretch>
            <a:fillRect/>
          </a:stretch>
        </p:blipFill>
        <p:spPr>
          <a:xfrm>
            <a:off x="7873505" y="3971239"/>
            <a:ext cx="1270495" cy="2879287"/>
          </a:xfrm>
          <a:prstGeom prst="rect">
            <a:avLst/>
          </a:prstGeom>
        </p:spPr>
      </p:pic>
    </p:spTree>
    <p:extLst>
      <p:ext uri="{BB962C8B-B14F-4D97-AF65-F5344CB8AC3E}">
        <p14:creationId xmlns="" xmlns:p14="http://schemas.microsoft.com/office/powerpoint/2010/main" val="3423310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8" name="Kuva 7" descr="sipuli_orange_osa.png"/>
          <p:cNvPicPr>
            <a:picLocks noChangeAspect="1"/>
          </p:cNvPicPr>
          <p:nvPr userDrawn="1"/>
        </p:nvPicPr>
        <p:blipFill>
          <a:blip r:embed="rId2" cstate="print"/>
          <a:stretch>
            <a:fillRect/>
          </a:stretch>
        </p:blipFill>
        <p:spPr>
          <a:xfrm>
            <a:off x="7860266" y="3948708"/>
            <a:ext cx="1283734" cy="2909290"/>
          </a:xfrm>
          <a:prstGeom prst="rect">
            <a:avLst/>
          </a:prstGeom>
        </p:spPr>
      </p:pic>
    </p:spTree>
    <p:extLst>
      <p:ext uri="{BB962C8B-B14F-4D97-AF65-F5344CB8AC3E}">
        <p14:creationId xmlns="" xmlns:p14="http://schemas.microsoft.com/office/powerpoint/2010/main" val="2014463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Tree>
    <p:extLst>
      <p:ext uri="{BB962C8B-B14F-4D97-AF65-F5344CB8AC3E}">
        <p14:creationId xmlns="" xmlns:p14="http://schemas.microsoft.com/office/powerpoint/2010/main" val="1362128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6"/>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458066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495841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
        <p:nvSpPr>
          <p:cNvPr id="6" name="Platshållare för bildnummer 5"/>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310412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8"/>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572591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2"/>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r>
              <a:rPr lang="fi-FI">
                <a:solidFill>
                  <a:prstClr val="black"/>
                </a:solidFill>
              </a:rPr>
              <a:t>UUD ELY, Vesa Lipponen</a:t>
            </a:r>
          </a:p>
        </p:txBody>
      </p:sp>
      <p:sp>
        <p:nvSpPr>
          <p:cNvPr id="9" name="Platshållare för bildnummer 8"/>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567488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648851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fi-FI">
                <a:solidFill>
                  <a:prstClr val="black"/>
                </a:solidFill>
              </a:rPr>
              <a:t>UUD ELY, Vesa Lipponen</a:t>
            </a:r>
          </a:p>
        </p:txBody>
      </p:sp>
      <p:sp>
        <p:nvSpPr>
          <p:cNvPr id="4" name="Platshållare för bildnummer 3"/>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25555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0"/>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latshållare för sidfot 4"/>
          <p:cNvSpPr>
            <a:spLocks noGrp="1"/>
          </p:cNvSpPr>
          <p:nvPr>
            <p:ph type="ftr" sz="quarter" idx="11"/>
          </p:nvPr>
        </p:nvSpPr>
        <p:spPr/>
        <p:txBody>
          <a:bodyPr/>
          <a:lstStyle/>
          <a:p>
            <a:r>
              <a:rPr lang="fi-FI" smtClean="0"/>
              <a:t>UUD ELY, Vesa Lipponen</a:t>
            </a:r>
            <a:endParaRPr lang="fi-FI" dirty="0"/>
          </a:p>
        </p:txBody>
      </p:sp>
      <p:sp>
        <p:nvSpPr>
          <p:cNvPr id="6" name="Platshållare för bildnummer 5"/>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899592" y="2924944"/>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8"/>
            <a:ext cx="936104" cy="360040"/>
          </a:xfrm>
        </p:spPr>
        <p:txBody>
          <a:bodyPr/>
          <a:lstStyle>
            <a:lvl1pPr algn="ctr">
              <a:defRPr>
                <a:solidFill>
                  <a:schemeClr val="bg1"/>
                </a:solidFill>
              </a:defRPr>
            </a:lvl1pPr>
          </a:lstStyle>
          <a:p>
            <a:fld id="{E3E4B43C-E405-4271-85DD-5BE3A0CD0BA5}" type="datetime1">
              <a:rPr lang="fi-FI" smtClean="0">
                <a:solidFill>
                  <a:srgbClr val="FFFFFF"/>
                </a:solidFill>
              </a:rPr>
              <a:pPr/>
              <a:t>23.9.2015</a:t>
            </a:fld>
            <a:endParaRPr lang="fi-FI" dirty="0">
              <a:solidFill>
                <a:srgbClr val="FFFFFF"/>
              </a:solidFill>
            </a:endParaRPr>
          </a:p>
        </p:txBody>
      </p:sp>
      <p:sp>
        <p:nvSpPr>
          <p:cNvPr id="9" name="Platshållare för sidfot 4"/>
          <p:cNvSpPr>
            <a:spLocks noGrp="1"/>
          </p:cNvSpPr>
          <p:nvPr>
            <p:ph type="ftr" sz="quarter" idx="14"/>
          </p:nvPr>
        </p:nvSpPr>
        <p:spPr>
          <a:xfrm>
            <a:off x="899592" y="6021288"/>
            <a:ext cx="5976664" cy="360040"/>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4227472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6048672"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fld id="{95B96160-477E-4C56-93A9-AFEB34CADFEE}" type="datetime1">
              <a:rPr lang="fi-FI" smtClean="0">
                <a:solidFill>
                  <a:srgbClr val="FFFFFF"/>
                </a:solidFill>
              </a:rPr>
              <a:pPr/>
              <a:t>23.9.2015</a:t>
            </a:fld>
            <a:endParaRPr lang="fi-FI" dirty="0">
              <a:solidFill>
                <a:srgbClr val="FFFFFF"/>
              </a:solidFill>
            </a:endParaRPr>
          </a:p>
        </p:txBody>
      </p:sp>
      <p:sp>
        <p:nvSpPr>
          <p:cNvPr id="13" name="Platshållare för sidfot 4"/>
          <p:cNvSpPr>
            <a:spLocks noGrp="1"/>
          </p:cNvSpPr>
          <p:nvPr>
            <p:ph type="ftr" sz="quarter" idx="14"/>
          </p:nvPr>
        </p:nvSpPr>
        <p:spPr>
          <a:xfrm>
            <a:off x="683568" y="6093296"/>
            <a:ext cx="6048672" cy="288032"/>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1947745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fld id="{42617F29-EB51-4C92-9093-89AC304DB813}" type="datetime1">
              <a:rPr lang="fi-FI" smtClean="0">
                <a:solidFill>
                  <a:srgbClr val="FFFFFF"/>
                </a:solidFill>
              </a:rPr>
              <a:pPr/>
              <a:t>23.9.2015</a:t>
            </a:fld>
            <a:endParaRPr lang="fi-FI" dirty="0">
              <a:solidFill>
                <a:srgbClr val="FFFFFF"/>
              </a:solidFill>
            </a:endParaRPr>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139412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0"/>
            <a:ext cx="400050" cy="365125"/>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endParaRPr lang="fi-FI" dirty="0">
              <a:solidFill>
                <a:prstClr val="black"/>
              </a:solidFill>
            </a:endParaRPr>
          </a:p>
        </p:txBody>
      </p:sp>
    </p:spTree>
    <p:extLst>
      <p:ext uri="{BB962C8B-B14F-4D97-AF65-F5344CB8AC3E}">
        <p14:creationId xmlns="" xmlns:p14="http://schemas.microsoft.com/office/powerpoint/2010/main" val="2916917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endParaRPr lang="fi-FI" dirty="0">
              <a:solidFill>
                <a:prstClr val="black"/>
              </a:solidFill>
            </a:endParaRPr>
          </a:p>
        </p:txBody>
      </p:sp>
      <p:pic>
        <p:nvPicPr>
          <p:cNvPr id="10" name="Kuva 11" descr="sosiaali.png"/>
          <p:cNvPicPr>
            <a:picLocks noChangeAspect="1"/>
          </p:cNvPicPr>
          <p:nvPr userDrawn="1"/>
        </p:nvPicPr>
        <p:blipFill>
          <a:blip r:embed="rId2" cstate="print"/>
          <a:srcRect/>
          <a:stretch>
            <a:fillRect/>
          </a:stretch>
        </p:blipFill>
        <p:spPr bwMode="auto">
          <a:xfrm>
            <a:off x="6216278"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3" y="260350"/>
            <a:ext cx="1163637" cy="485775"/>
          </a:xfrm>
          <a:prstGeom prst="rect">
            <a:avLst/>
          </a:prstGeom>
          <a:noFill/>
          <a:ln w="9525">
            <a:noFill/>
            <a:miter lim="800000"/>
            <a:headEnd/>
            <a:tailEnd/>
          </a:ln>
        </p:spPr>
      </p:pic>
    </p:spTree>
    <p:extLst>
      <p:ext uri="{BB962C8B-B14F-4D97-AF65-F5344CB8AC3E}">
        <p14:creationId xmlns="" xmlns:p14="http://schemas.microsoft.com/office/powerpoint/2010/main" val="965240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endParaRPr lang="fi-FI" dirty="0">
              <a:solidFill>
                <a:prstClr val="black"/>
              </a:solidFill>
            </a:endParaRPr>
          </a:p>
        </p:txBody>
      </p:sp>
    </p:spTree>
    <p:extLst>
      <p:ext uri="{BB962C8B-B14F-4D97-AF65-F5344CB8AC3E}">
        <p14:creationId xmlns="" xmlns:p14="http://schemas.microsoft.com/office/powerpoint/2010/main" val="4060016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0"/>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5" name="Platshållare för sidfot 4"/>
          <p:cNvSpPr>
            <a:spLocks noGrp="1"/>
          </p:cNvSpPr>
          <p:nvPr>
            <p:ph type="ftr" sz="quarter" idx="11"/>
          </p:nvPr>
        </p:nvSpPr>
        <p:spPr/>
        <p:txBody>
          <a:bodyPr/>
          <a:lstStyle/>
          <a:p>
            <a:endParaRPr lang="fi-FI" dirty="0">
              <a:solidFill>
                <a:prstClr val="black"/>
              </a:solidFill>
            </a:endParaRPr>
          </a:p>
        </p:txBody>
      </p:sp>
      <p:sp>
        <p:nvSpPr>
          <p:cNvPr id="6" name="Platshållare för bildnummer 5"/>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dirty="0">
              <a:solidFill>
                <a:prstClr val="black"/>
              </a:solidFill>
            </a:endParaRPr>
          </a:p>
        </p:txBody>
      </p:sp>
    </p:spTree>
    <p:extLst>
      <p:ext uri="{BB962C8B-B14F-4D97-AF65-F5344CB8AC3E}">
        <p14:creationId xmlns="" xmlns:p14="http://schemas.microsoft.com/office/powerpoint/2010/main" val="5125066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endParaRPr lang="fi-FI">
              <a:solidFill>
                <a:prstClr val="black"/>
              </a:solidFill>
            </a:endParaRPr>
          </a:p>
        </p:txBody>
      </p:sp>
      <p:sp>
        <p:nvSpPr>
          <p:cNvPr id="7" name="Dian numeron paikkamerkki 9"/>
          <p:cNvSpPr>
            <a:spLocks noGrp="1"/>
          </p:cNvSpPr>
          <p:nvPr>
            <p:ph type="sldNum" sz="quarter" idx="12"/>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1750506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275927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09153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r>
              <a:rPr lang="fi-FI" smtClean="0"/>
              <a:t>UUD ELY, Vesa Lipponen</a:t>
            </a:r>
            <a:endParaRPr lang="fi-FI"/>
          </a:p>
        </p:txBody>
      </p:sp>
      <p:sp>
        <p:nvSpPr>
          <p:cNvPr id="7" name="Dian numeron paikkamerkki 9"/>
          <p:cNvSpPr>
            <a:spLocks noGrp="1"/>
          </p:cNvSpPr>
          <p:nvPr>
            <p:ph type="sldNum" sz="quarter" idx="12"/>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5783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pic>
        <p:nvPicPr>
          <p:cNvPr id="8" name="Kuva 7" descr="sipuli_blue_osa.png"/>
          <p:cNvPicPr>
            <a:picLocks noChangeAspect="1"/>
          </p:cNvPicPr>
          <p:nvPr userDrawn="1"/>
        </p:nvPicPr>
        <p:blipFill>
          <a:blip r:embed="rId2" cstate="print"/>
          <a:stretch>
            <a:fillRect/>
          </a:stretch>
        </p:blipFill>
        <p:spPr>
          <a:xfrm>
            <a:off x="7853359" y="3933056"/>
            <a:ext cx="1290641" cy="2924944"/>
          </a:xfrm>
          <a:prstGeom prst="rect">
            <a:avLst/>
          </a:prstGeom>
        </p:spPr>
      </p:pic>
      <p:sp>
        <p:nvSpPr>
          <p:cNvPr id="11"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053161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pic>
        <p:nvPicPr>
          <p:cNvPr id="11" name="Kuva 10" descr="sipuli_green_osa.png"/>
          <p:cNvPicPr>
            <a:picLocks noChangeAspect="1"/>
          </p:cNvPicPr>
          <p:nvPr userDrawn="1"/>
        </p:nvPicPr>
        <p:blipFill>
          <a:blip r:embed="rId2" cstate="print"/>
          <a:stretch>
            <a:fillRect/>
          </a:stretch>
        </p:blipFill>
        <p:spPr>
          <a:xfrm>
            <a:off x="7873505" y="3978713"/>
            <a:ext cx="1270495" cy="2879287"/>
          </a:xfrm>
          <a:prstGeom prst="rect">
            <a:avLst/>
          </a:prstGeom>
        </p:spPr>
      </p:pic>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40891913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pic>
        <p:nvPicPr>
          <p:cNvPr id="8" name="Kuva 7" descr="sipuli_orange_osa.png"/>
          <p:cNvPicPr>
            <a:picLocks noChangeAspect="1"/>
          </p:cNvPicPr>
          <p:nvPr userDrawn="1"/>
        </p:nvPicPr>
        <p:blipFill>
          <a:blip r:embed="rId2" cstate="print"/>
          <a:stretch>
            <a:fillRect/>
          </a:stretch>
        </p:blipFill>
        <p:spPr>
          <a:xfrm>
            <a:off x="7860266" y="3948708"/>
            <a:ext cx="1283734" cy="2909290"/>
          </a:xfrm>
          <a:prstGeom prst="rect">
            <a:avLst/>
          </a:prstGeom>
        </p:spPr>
      </p:pic>
      <p:sp>
        <p:nvSpPr>
          <p:cNvPr id="10"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554306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endParaRPr lang="fi-FI" dirty="0">
              <a:solidFill>
                <a:prstClr val="black"/>
              </a:solidFill>
            </a:endParaRP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
        <p:nvSpPr>
          <p:cNvPr id="8" name="Tekstin paikkamerkki 16"/>
          <p:cNvSpPr>
            <a:spLocks noGrp="1"/>
          </p:cNvSpPr>
          <p:nvPr>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249067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6"/>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a:solidFill>
                <a:prstClr val="black"/>
              </a:solidFill>
            </a:endParaRP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1579416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dirty="0">
              <a:solidFill>
                <a:prstClr val="black"/>
              </a:solidFill>
            </a:endParaRP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33258358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0" y="6357938"/>
            <a:ext cx="6357937" cy="365125"/>
          </a:xfrm>
        </p:spPr>
        <p:txBody>
          <a:bodyPr/>
          <a:lstStyle/>
          <a:p>
            <a:endParaRPr lang="fi-FI" dirty="0">
              <a:solidFill>
                <a:prstClr val="black"/>
              </a:solidFill>
            </a:endParaRPr>
          </a:p>
        </p:txBody>
      </p:sp>
      <p:sp>
        <p:nvSpPr>
          <p:cNvPr id="6" name="Platshållare för bildnummer 5"/>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6388890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8"/>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endParaRPr lang="fi-FI">
              <a:solidFill>
                <a:prstClr val="black"/>
              </a:solidFill>
            </a:endParaRP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6254377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2"/>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endParaRPr lang="fi-FI">
              <a:solidFill>
                <a:prstClr val="black"/>
              </a:solidFill>
            </a:endParaRPr>
          </a:p>
        </p:txBody>
      </p:sp>
      <p:sp>
        <p:nvSpPr>
          <p:cNvPr id="9" name="Platshållare för bildnummer 8"/>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391474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dirty="0">
              <a:solidFill>
                <a:prstClr val="black"/>
              </a:solidFill>
            </a:endParaRP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326182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fi-FI">
              <a:solidFill>
                <a:prstClr val="black"/>
              </a:solidFill>
            </a:endParaRPr>
          </a:p>
        </p:txBody>
      </p:sp>
      <p:sp>
        <p:nvSpPr>
          <p:cNvPr id="4" name="Platshållare för bildnummer 3"/>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77112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vmlDrawing" Target="../drawings/vmlDrawing1.v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1.jpe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1.jpe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image" Target="../media/image1.jpe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6713538" y="6357938"/>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endParaRPr lang="fi-FI"/>
          </a:p>
        </p:txBody>
      </p:sp>
      <p:sp>
        <p:nvSpPr>
          <p:cNvPr id="6" name="Alatunnisteen paikkamerkki 5"/>
          <p:cNvSpPr>
            <a:spLocks noGrp="1"/>
          </p:cNvSpPr>
          <p:nvPr>
            <p:ph type="ftr" sz="quarter" idx="3"/>
          </p:nvPr>
        </p:nvSpPr>
        <p:spPr>
          <a:xfrm>
            <a:off x="284163" y="6357938"/>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smtClean="0"/>
              <a:t>UUD ELY, Vesa Lipponen</a:t>
            </a:r>
            <a:endParaRPr lang="fi-FI" dirty="0"/>
          </a:p>
        </p:txBody>
      </p:sp>
      <p:sp>
        <p:nvSpPr>
          <p:cNvPr id="7" name="Dian numeron paikkamerkki 6"/>
          <p:cNvSpPr>
            <a:spLocks noGrp="1"/>
          </p:cNvSpPr>
          <p:nvPr>
            <p:ph type="sldNum" sz="quarter" idx="4"/>
          </p:nvPr>
        </p:nvSpPr>
        <p:spPr>
          <a:xfrm>
            <a:off x="7740352" y="6381328"/>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pic>
        <p:nvPicPr>
          <p:cNvPr id="8" name="Kuva 7" descr="ELY_LB01_FiSvEn_3L_B3___RGB_tresprak.jpg"/>
          <p:cNvPicPr>
            <a:picLocks noChangeAspect="1"/>
          </p:cNvPicPr>
          <p:nvPr/>
        </p:nvPicPr>
        <p:blipFill>
          <a:blip r:embed="rId25" cstate="print"/>
          <a:stretch>
            <a:fillRect/>
          </a:stretch>
        </p:blipFill>
        <p:spPr>
          <a:xfrm>
            <a:off x="179512" y="116632"/>
            <a:ext cx="4055487" cy="864096"/>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48" r:id="rId2"/>
    <p:sldLayoutId id="2147483749" r:id="rId3"/>
    <p:sldLayoutId id="2147483735" r:id="rId4"/>
    <p:sldLayoutId id="2147483750" r:id="rId5"/>
    <p:sldLayoutId id="2147483736" r:id="rId6"/>
    <p:sldLayoutId id="2147483734" r:id="rId7"/>
    <p:sldLayoutId id="2147483725" r:id="rId8"/>
    <p:sldLayoutId id="2147483738" r:id="rId9"/>
    <p:sldLayoutId id="2147483739" r:id="rId10"/>
    <p:sldLayoutId id="2147483740" r:id="rId11"/>
    <p:sldLayoutId id="2147483742" r:id="rId12"/>
    <p:sldLayoutId id="2147483743" r:id="rId13"/>
    <p:sldLayoutId id="2147483744" r:id="rId14"/>
    <p:sldLayoutId id="2147483745" r:id="rId15"/>
    <p:sldLayoutId id="2147483728" r:id="rId16"/>
    <p:sldLayoutId id="2147483737" r:id="rId17"/>
    <p:sldLayoutId id="2147483721" r:id="rId18"/>
    <p:sldLayoutId id="2147483723" r:id="rId19"/>
    <p:sldLayoutId id="2147483724" r:id="rId20"/>
    <p:sldLayoutId id="2147483727" r:id="rId21"/>
    <p:sldLayoutId id="2147483726" r:id="rId22"/>
    <p:sldLayoutId id="2147483752" r:id="rId23"/>
  </p:sldLayoutIdLst>
  <p:timing>
    <p:tnLst>
      <p:par>
        <p:cTn id="1" dur="indefinite" restart="never" nodeType="tmRoot"/>
      </p:par>
    </p:tnLst>
  </p:timing>
  <p:hf sldNum="0"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1603" y="1617"/>
          <a:ext cx="1587" cy="1587"/>
        </p:xfrm>
        <a:graphic>
          <a:graphicData uri="http://schemas.openxmlformats.org/presentationml/2006/ole">
            <p:oleObj spid="_x0000_s1070" name="think-cell Slide" r:id="rId27" imgW="360" imgH="360" progId="">
              <p:embed/>
            </p:oleObj>
          </a:graphicData>
        </a:graphic>
      </p:graphicFrame>
      <p:sp>
        <p:nvSpPr>
          <p:cNvPr id="1026" name="Text Box 9"/>
          <p:cNvSpPr txBox="1">
            <a:spLocks noChangeArrowheads="1"/>
          </p:cNvSpPr>
          <p:nvPr/>
        </p:nvSpPr>
        <p:spPr bwMode="auto">
          <a:xfrm>
            <a:off x="323854" y="6021422"/>
            <a:ext cx="19446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143" eaLnBrk="1" hangingPunct="1">
              <a:spcBef>
                <a:spcPct val="50000"/>
              </a:spcBef>
              <a:defRPr/>
            </a:pPr>
            <a:endParaRPr lang="fi-FI" smtClean="0">
              <a:solidFill>
                <a:prstClr val="black"/>
              </a:solidFill>
            </a:endParaRPr>
          </a:p>
        </p:txBody>
      </p:sp>
      <p:sp>
        <p:nvSpPr>
          <p:cNvPr id="5" name="Päivämäärän paikkamerkki 4"/>
          <p:cNvSpPr>
            <a:spLocks noGrp="1"/>
          </p:cNvSpPr>
          <p:nvPr>
            <p:ph type="dt" sz="half" idx="2"/>
          </p:nvPr>
        </p:nvSpPr>
        <p:spPr>
          <a:xfrm>
            <a:off x="6713538" y="6357972"/>
            <a:ext cx="811212" cy="365125"/>
          </a:xfrm>
          <a:prstGeom prst="rect">
            <a:avLst/>
          </a:prstGeom>
        </p:spPr>
        <p:txBody>
          <a:bodyPr vert="horz" lIns="91415" tIns="45707" rIns="91415" bIns="45707" rtlCol="0" anchor="ctr"/>
          <a:lstStyle>
            <a:lvl1pPr algn="l">
              <a:defRPr sz="1000" baseline="0">
                <a:solidFill>
                  <a:schemeClr val="tx1"/>
                </a:solidFill>
                <a:latin typeface="Arial" charset="0"/>
                <a:cs typeface="+mn-cs"/>
              </a:defRPr>
            </a:lvl1pPr>
          </a:lstStyle>
          <a:p>
            <a:pPr defTabSz="914143">
              <a:defRPr/>
            </a:pPr>
            <a:endParaRPr lang="fi-FI">
              <a:solidFill>
                <a:prstClr val="black"/>
              </a:solidFill>
            </a:endParaRPr>
          </a:p>
        </p:txBody>
      </p:sp>
      <p:sp>
        <p:nvSpPr>
          <p:cNvPr id="6" name="Alatunnisteen paikkamerkki 5"/>
          <p:cNvSpPr>
            <a:spLocks noGrp="1"/>
          </p:cNvSpPr>
          <p:nvPr>
            <p:ph type="ftr" sz="quarter" idx="3"/>
          </p:nvPr>
        </p:nvSpPr>
        <p:spPr>
          <a:xfrm>
            <a:off x="284181" y="6357972"/>
            <a:ext cx="6357937" cy="365125"/>
          </a:xfrm>
          <a:prstGeom prst="rect">
            <a:avLst/>
          </a:prstGeom>
        </p:spPr>
        <p:txBody>
          <a:bodyPr vert="horz" lIns="91415" tIns="45707" rIns="91415" bIns="45707" rtlCol="0" anchor="ctr"/>
          <a:lstStyle>
            <a:lvl1pPr algn="l">
              <a:defRPr sz="1000" baseline="0">
                <a:solidFill>
                  <a:schemeClr val="tx1"/>
                </a:solidFill>
                <a:latin typeface="Arial" charset="0"/>
                <a:cs typeface="+mn-cs"/>
              </a:defRPr>
            </a:lvl1pPr>
          </a:lstStyle>
          <a:p>
            <a:pPr defTabSz="914143">
              <a:defRPr/>
            </a:pPr>
            <a:endParaRPr lang="fi-FI">
              <a:solidFill>
                <a:prstClr val="black"/>
              </a:solidFill>
            </a:endParaRPr>
          </a:p>
        </p:txBody>
      </p:sp>
      <p:sp>
        <p:nvSpPr>
          <p:cNvPr id="7" name="Dian numeron paikkamerkki 6"/>
          <p:cNvSpPr>
            <a:spLocks noGrp="1"/>
          </p:cNvSpPr>
          <p:nvPr>
            <p:ph type="sldNum" sz="quarter" idx="4"/>
          </p:nvPr>
        </p:nvSpPr>
        <p:spPr>
          <a:xfrm>
            <a:off x="7740650" y="6381784"/>
            <a:ext cx="400050" cy="360363"/>
          </a:xfrm>
          <a:prstGeom prst="rect">
            <a:avLst/>
          </a:prstGeom>
        </p:spPr>
        <p:txBody>
          <a:bodyPr vert="horz" lIns="91415" tIns="45707" rIns="91415" bIns="45707" rtlCol="0" anchor="ctr"/>
          <a:lstStyle>
            <a:lvl1pPr algn="r">
              <a:defRPr sz="1000" baseline="0">
                <a:solidFill>
                  <a:schemeClr val="tx1"/>
                </a:solidFill>
                <a:latin typeface="Arial" charset="0"/>
                <a:cs typeface="+mn-cs"/>
              </a:defRPr>
            </a:lvl1pPr>
          </a:lstStyle>
          <a:p>
            <a:pPr defTabSz="914143">
              <a:defRPr/>
            </a:pPr>
            <a:fld id="{A090B965-B2DF-489F-8CA6-49BD2A3EEB1A}" type="slidenum">
              <a:rPr lang="fi-FI">
                <a:solidFill>
                  <a:prstClr val="black"/>
                </a:solidFill>
              </a:rPr>
              <a:pPr defTabSz="914143">
                <a:defRPr/>
              </a:pPr>
              <a:t>‹#›</a:t>
            </a:fld>
            <a:endParaRPr lang="fi-FI" dirty="0">
              <a:solidFill>
                <a:prstClr val="black"/>
              </a:solidFill>
            </a:endParaRPr>
          </a:p>
        </p:txBody>
      </p:sp>
      <p:pic>
        <p:nvPicPr>
          <p:cNvPr id="1030" name="Kuva 7" descr="ELY_LB01_FiSvEn_3L_B3___RGB_tresprak.jpg"/>
          <p:cNvPicPr>
            <a:picLocks noChangeAspect="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179389" y="115913"/>
            <a:ext cx="4056062"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60447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072" algn="l" rtl="0" eaLnBrk="1" fontAlgn="base" hangingPunct="1">
        <a:spcBef>
          <a:spcPct val="0"/>
        </a:spcBef>
        <a:spcAft>
          <a:spcPct val="0"/>
        </a:spcAft>
        <a:defRPr sz="4000">
          <a:solidFill>
            <a:schemeClr val="tx2"/>
          </a:solidFill>
          <a:latin typeface="Verdana" pitchFamily="34" charset="0"/>
        </a:defRPr>
      </a:lvl6pPr>
      <a:lvl7pPr marL="914143" algn="l" rtl="0" eaLnBrk="1" fontAlgn="base" hangingPunct="1">
        <a:spcBef>
          <a:spcPct val="0"/>
        </a:spcBef>
        <a:spcAft>
          <a:spcPct val="0"/>
        </a:spcAft>
        <a:defRPr sz="4000">
          <a:solidFill>
            <a:schemeClr val="tx2"/>
          </a:solidFill>
          <a:latin typeface="Verdana" pitchFamily="34" charset="0"/>
        </a:defRPr>
      </a:lvl7pPr>
      <a:lvl8pPr marL="1371215" algn="l" rtl="0" eaLnBrk="1" fontAlgn="base" hangingPunct="1">
        <a:spcBef>
          <a:spcPct val="0"/>
        </a:spcBef>
        <a:spcAft>
          <a:spcPct val="0"/>
        </a:spcAft>
        <a:defRPr sz="4000">
          <a:solidFill>
            <a:schemeClr val="tx2"/>
          </a:solidFill>
          <a:latin typeface="Verdana" pitchFamily="34" charset="0"/>
        </a:defRPr>
      </a:lvl8pPr>
      <a:lvl9pPr marL="1828288" algn="l" rtl="0" eaLnBrk="1" fontAlgn="base" hangingPunct="1">
        <a:spcBef>
          <a:spcPct val="0"/>
        </a:spcBef>
        <a:spcAft>
          <a:spcPct val="0"/>
        </a:spcAft>
        <a:defRPr sz="4000">
          <a:solidFill>
            <a:schemeClr val="tx2"/>
          </a:solidFill>
          <a:latin typeface="Verdana" pitchFamily="34" charset="0"/>
        </a:defRPr>
      </a:lvl9pPr>
    </p:titleStyle>
    <p:bodyStyle>
      <a:lvl1pPr marL="342804" indent="-342804"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741" indent="-285670" algn="l" rtl="0" eaLnBrk="1" fontAlgn="base" hangingPunct="1">
        <a:spcBef>
          <a:spcPct val="20000"/>
        </a:spcBef>
        <a:spcAft>
          <a:spcPct val="0"/>
        </a:spcAft>
        <a:buChar char="–"/>
        <a:defRPr sz="2400">
          <a:solidFill>
            <a:schemeClr val="tx1"/>
          </a:solidFill>
          <a:latin typeface="+mn-lt"/>
        </a:defRPr>
      </a:lvl2pPr>
      <a:lvl3pPr marL="1142680" indent="-228535"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599752" indent="-228535" algn="l" rtl="0" eaLnBrk="1" fontAlgn="base" hangingPunct="1">
        <a:spcBef>
          <a:spcPct val="20000"/>
        </a:spcBef>
        <a:spcAft>
          <a:spcPct val="0"/>
        </a:spcAft>
        <a:buChar char="–"/>
        <a:defRPr sz="2000">
          <a:solidFill>
            <a:schemeClr val="tx1"/>
          </a:solidFill>
          <a:latin typeface="+mn-lt"/>
        </a:defRPr>
      </a:lvl4pPr>
      <a:lvl5pPr marL="2056824"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3895"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0968"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8039"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5111"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8" algn="l" defTabSz="914143" rtl="0" eaLnBrk="1" latinLnBrk="0" hangingPunct="1">
        <a:defRPr sz="1800" kern="1200">
          <a:solidFill>
            <a:schemeClr val="tx1"/>
          </a:solidFill>
          <a:latin typeface="+mn-lt"/>
          <a:ea typeface="+mn-ea"/>
          <a:cs typeface="+mn-cs"/>
        </a:defRPr>
      </a:lvl5pPr>
      <a:lvl6pPr marL="2285359"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4" algn="l" defTabSz="9141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solidFill>
                <a:prstClr val="black"/>
              </a:solidFill>
              <a:latin typeface="Arial"/>
            </a:endParaRPr>
          </a:p>
        </p:txBody>
      </p:sp>
      <p:sp>
        <p:nvSpPr>
          <p:cNvPr id="5" name="Päivämäärän paikkamerkki 4"/>
          <p:cNvSpPr>
            <a:spLocks noGrp="1"/>
          </p:cNvSpPr>
          <p:nvPr>
            <p:ph type="dt" sz="half" idx="2"/>
          </p:nvPr>
        </p:nvSpPr>
        <p:spPr>
          <a:xfrm>
            <a:off x="6713538" y="6357938"/>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endParaRPr lang="fi-FI">
              <a:solidFill>
                <a:prstClr val="black"/>
              </a:solidFill>
              <a:latin typeface="Arial"/>
            </a:endParaRPr>
          </a:p>
        </p:txBody>
      </p:sp>
      <p:sp>
        <p:nvSpPr>
          <p:cNvPr id="6" name="Alatunnisteen paikkamerkki 5"/>
          <p:cNvSpPr>
            <a:spLocks noGrp="1"/>
          </p:cNvSpPr>
          <p:nvPr>
            <p:ph type="ftr" sz="quarter" idx="3"/>
          </p:nvPr>
        </p:nvSpPr>
        <p:spPr>
          <a:xfrm>
            <a:off x="284163" y="6357938"/>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solidFill>
                  <a:prstClr val="black"/>
                </a:solidFill>
                <a:latin typeface="Arial"/>
              </a:rPr>
              <a:t>UUD ELY, Vesa Lipponen</a:t>
            </a:r>
            <a:endParaRPr lang="fi-FI" dirty="0">
              <a:solidFill>
                <a:prstClr val="black"/>
              </a:solidFill>
              <a:latin typeface="Arial"/>
            </a:endParaRPr>
          </a:p>
        </p:txBody>
      </p:sp>
      <p:sp>
        <p:nvSpPr>
          <p:cNvPr id="7" name="Dian numeron paikkamerkki 6"/>
          <p:cNvSpPr>
            <a:spLocks noGrp="1"/>
          </p:cNvSpPr>
          <p:nvPr>
            <p:ph type="sldNum" sz="quarter" idx="4"/>
          </p:nvPr>
        </p:nvSpPr>
        <p:spPr>
          <a:xfrm>
            <a:off x="7740352" y="6381328"/>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solidFill>
                  <a:prstClr val="black"/>
                </a:solidFill>
                <a:latin typeface="Arial"/>
              </a:rPr>
              <a:pPr>
                <a:defRPr/>
              </a:pPr>
              <a:t>‹#›</a:t>
            </a:fld>
            <a:endParaRPr lang="fi-FI" dirty="0">
              <a:solidFill>
                <a:prstClr val="black"/>
              </a:solidFill>
              <a:latin typeface="Arial"/>
            </a:endParaRPr>
          </a:p>
        </p:txBody>
      </p:sp>
      <p:pic>
        <p:nvPicPr>
          <p:cNvPr id="8" name="Kuva 7" descr="ELY_LB01_FiSvEn_3L_B3___RGB_tresprak.jpg"/>
          <p:cNvPicPr>
            <a:picLocks noChangeAspect="1"/>
          </p:cNvPicPr>
          <p:nvPr/>
        </p:nvPicPr>
        <p:blipFill>
          <a:blip r:embed="rId24" cstate="print"/>
          <a:stretch>
            <a:fillRect/>
          </a:stretch>
        </p:blipFill>
        <p:spPr>
          <a:xfrm>
            <a:off x="179512" y="116632"/>
            <a:ext cx="4055487" cy="864096"/>
          </a:xfrm>
          <a:prstGeom prst="rect">
            <a:avLst/>
          </a:prstGeom>
        </p:spPr>
      </p:pic>
    </p:spTree>
    <p:extLst>
      <p:ext uri="{BB962C8B-B14F-4D97-AF65-F5344CB8AC3E}">
        <p14:creationId xmlns="" xmlns:p14="http://schemas.microsoft.com/office/powerpoint/2010/main" val="344026421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Lst>
  <p:timing>
    <p:tnLst>
      <p:par>
        <p:cTn id="1" dur="indefinite" restart="never" nodeType="tmRoot"/>
      </p:par>
    </p:tnLst>
  </p:timing>
  <p:hf sldNum="0"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solidFill>
                <a:prstClr val="black"/>
              </a:solidFill>
            </a:endParaRPr>
          </a:p>
        </p:txBody>
      </p:sp>
      <p:sp>
        <p:nvSpPr>
          <p:cNvPr id="5" name="Päivämäärän paikkamerkki 4"/>
          <p:cNvSpPr>
            <a:spLocks noGrp="1"/>
          </p:cNvSpPr>
          <p:nvPr>
            <p:ph type="dt" sz="half" idx="2"/>
          </p:nvPr>
        </p:nvSpPr>
        <p:spPr>
          <a:xfrm>
            <a:off x="6713538" y="6357938"/>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376C01DB-020D-41A1-AB12-9B021A8F534D}" type="datetime1">
              <a:rPr lang="fi-FI" smtClean="0">
                <a:solidFill>
                  <a:prstClr val="black"/>
                </a:solidFill>
              </a:rPr>
              <a:pPr>
                <a:defRPr/>
              </a:pPr>
              <a:t>23.9.2015</a:t>
            </a:fld>
            <a:endParaRPr lang="fi-FI">
              <a:solidFill>
                <a:prstClr val="black"/>
              </a:solidFill>
            </a:endParaRPr>
          </a:p>
        </p:txBody>
      </p:sp>
      <p:sp>
        <p:nvSpPr>
          <p:cNvPr id="6" name="Alatunnisteen paikkamerkki 5"/>
          <p:cNvSpPr>
            <a:spLocks noGrp="1"/>
          </p:cNvSpPr>
          <p:nvPr>
            <p:ph type="ftr" sz="quarter" idx="3"/>
          </p:nvPr>
        </p:nvSpPr>
        <p:spPr>
          <a:xfrm>
            <a:off x="284163" y="6357938"/>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solidFill>
                <a:prstClr val="black"/>
              </a:solidFill>
            </a:endParaRPr>
          </a:p>
        </p:txBody>
      </p:sp>
      <p:sp>
        <p:nvSpPr>
          <p:cNvPr id="7" name="Dian numeron paikkamerkki 6"/>
          <p:cNvSpPr>
            <a:spLocks noGrp="1"/>
          </p:cNvSpPr>
          <p:nvPr>
            <p:ph type="sldNum" sz="quarter" idx="4"/>
          </p:nvPr>
        </p:nvSpPr>
        <p:spPr>
          <a:xfrm>
            <a:off x="7740352" y="6381328"/>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solidFill>
                  <a:prstClr val="black"/>
                </a:solidFill>
              </a:rPr>
              <a:pPr>
                <a:defRPr/>
              </a:pPr>
              <a:t>‹#›</a:t>
            </a:fld>
            <a:endParaRPr lang="fi-FI" dirty="0">
              <a:solidFill>
                <a:prstClr val="black"/>
              </a:solidFill>
            </a:endParaRPr>
          </a:p>
        </p:txBody>
      </p:sp>
      <p:pic>
        <p:nvPicPr>
          <p:cNvPr id="8" name="Kuva 7" descr="ELY_LB01_FiSvEn_3L_B3___RGB_tresprak.jpg"/>
          <p:cNvPicPr>
            <a:picLocks noChangeAspect="1"/>
          </p:cNvPicPr>
          <p:nvPr/>
        </p:nvPicPr>
        <p:blipFill>
          <a:blip r:embed="rId24" cstate="print"/>
          <a:stretch>
            <a:fillRect/>
          </a:stretch>
        </p:blipFill>
        <p:spPr>
          <a:xfrm>
            <a:off x="179512" y="116632"/>
            <a:ext cx="4055487" cy="864096"/>
          </a:xfrm>
          <a:prstGeom prst="rect">
            <a:avLst/>
          </a:prstGeom>
        </p:spPr>
      </p:pic>
    </p:spTree>
    <p:extLst>
      <p:ext uri="{BB962C8B-B14F-4D97-AF65-F5344CB8AC3E}">
        <p14:creationId xmlns="" xmlns:p14="http://schemas.microsoft.com/office/powerpoint/2010/main" val="5926919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p:timing>
    <p:tnLst>
      <p:par>
        <p:cTn id="1" dur="indefinite" restart="never" nodeType="tmRoot"/>
      </p:par>
    </p:tnLst>
  </p:timing>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package" Target="../embeddings/Microsoft_Office_PowerPoint_Slide1.sld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Tekstin paikkamerkki 2"/>
          <p:cNvSpPr>
            <a:spLocks noGrp="1"/>
          </p:cNvSpPr>
          <p:nvPr>
            <p:ph type="body" sz="quarter" idx="10"/>
          </p:nvPr>
        </p:nvSpPr>
        <p:spPr/>
        <p:txBody>
          <a:bodyPr/>
          <a:lstStyle/>
          <a:p>
            <a:endParaRPr lang="fi-FI"/>
          </a:p>
        </p:txBody>
      </p:sp>
      <p:sp>
        <p:nvSpPr>
          <p:cNvPr id="4" name="Päivämäärän paikkamerkki 3"/>
          <p:cNvSpPr>
            <a:spLocks noGrp="1"/>
          </p:cNvSpPr>
          <p:nvPr>
            <p:ph type="dt" sz="half" idx="13"/>
          </p:nvPr>
        </p:nvSpPr>
        <p:spPr/>
        <p:txBody>
          <a:bodyPr/>
          <a:lstStyle/>
          <a:p>
            <a:fld id="{95B96160-477E-4C56-93A9-AFEB34CADFEE}" type="datetime1">
              <a:rPr lang="fi-FI" smtClean="0"/>
              <a:pPr/>
              <a:t>23.9.2015</a:t>
            </a:fld>
            <a:endParaRPr lang="fi-FI" dirty="0"/>
          </a:p>
        </p:txBody>
      </p:sp>
      <p:sp>
        <p:nvSpPr>
          <p:cNvPr id="5" name="Alatunnisteen paikkamerkki 4"/>
          <p:cNvSpPr>
            <a:spLocks noGrp="1"/>
          </p:cNvSpPr>
          <p:nvPr>
            <p:ph type="ftr" sz="quarter" idx="14"/>
          </p:nvPr>
        </p:nvSpPr>
        <p:spPr/>
        <p:txBody>
          <a:bodyPr/>
          <a:lstStyle/>
          <a:p>
            <a:endParaRPr lang="fi-FI" dirty="0"/>
          </a:p>
        </p:txBody>
      </p:sp>
      <p:pic>
        <p:nvPicPr>
          <p:cNvPr id="2050" name="Picture 2" descr="E:\LNG YVA Porvoo kuvat\LNG YVA Porvoo 067u.jpg"/>
          <p:cNvPicPr>
            <a:picLocks noChangeAspect="1" noChangeArrowheads="1"/>
          </p:cNvPicPr>
          <p:nvPr/>
        </p:nvPicPr>
        <p:blipFill>
          <a:blip r:embed="rId2" cstate="print"/>
          <a:srcRect/>
          <a:stretch>
            <a:fillRect/>
          </a:stretch>
        </p:blipFill>
        <p:spPr bwMode="auto">
          <a:xfrm>
            <a:off x="0" y="908720"/>
            <a:ext cx="9144000" cy="6096000"/>
          </a:xfrm>
          <a:prstGeom prst="rect">
            <a:avLst/>
          </a:prstGeom>
          <a:noFill/>
        </p:spPr>
      </p:pic>
      <p:sp>
        <p:nvSpPr>
          <p:cNvPr id="7" name="Rectangle 8"/>
          <p:cNvSpPr/>
          <p:nvPr/>
        </p:nvSpPr>
        <p:spPr>
          <a:xfrm>
            <a:off x="0" y="3212976"/>
            <a:ext cx="9144000" cy="144016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txBox="1">
            <a:spLocks/>
          </p:cNvSpPr>
          <p:nvPr/>
        </p:nvSpPr>
        <p:spPr>
          <a:xfrm>
            <a:off x="0" y="3645024"/>
            <a:ext cx="9144000" cy="720080"/>
          </a:xfrm>
          <a:prstGeom prst="rect">
            <a:avLst/>
          </a:prstGeom>
        </p:spPr>
        <p:txBody>
          <a:bodyPr/>
          <a:lstStyle>
            <a:lvl1pPr algn="ctr" rtl="0" eaLnBrk="1" fontAlgn="base" hangingPunct="1">
              <a:spcBef>
                <a:spcPct val="0"/>
              </a:spcBef>
              <a:spcAft>
                <a:spcPct val="0"/>
              </a:spcAft>
              <a:defRPr sz="3600" baseline="0">
                <a:solidFill>
                  <a:schemeClr val="bg1"/>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a:lstStyle>
          <a:p>
            <a:r>
              <a:rPr lang="fi-FI" dirty="0" smtClean="0">
                <a:solidFill>
                  <a:schemeClr val="accent1"/>
                </a:solidFill>
              </a:rPr>
              <a:t>Iskukykyinen ELY 2 –ohjelma:</a:t>
            </a:r>
          </a:p>
          <a:p>
            <a:r>
              <a:rPr lang="fi-FI" sz="2800" dirty="0" smtClean="0">
                <a:solidFill>
                  <a:schemeClr val="accent1"/>
                </a:solidFill>
              </a:rPr>
              <a:t>Rahoituskriteerit</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0" y="5445224"/>
            <a:ext cx="9144000"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p:cNvSpPr/>
          <p:nvPr/>
        </p:nvSpPr>
        <p:spPr>
          <a:xfrm>
            <a:off x="0" y="5013176"/>
            <a:ext cx="914400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p:cNvSpPr/>
          <p:nvPr/>
        </p:nvSpPr>
        <p:spPr>
          <a:xfrm>
            <a:off x="0" y="4653136"/>
            <a:ext cx="9144000"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r>
              <a:rPr lang="fi-FI" dirty="0" smtClean="0"/>
              <a:t>Rahoituskriteerit</a:t>
            </a:r>
            <a:endParaRPr lang="fi-FI" dirty="0"/>
          </a:p>
        </p:txBody>
      </p:sp>
      <p:sp>
        <p:nvSpPr>
          <p:cNvPr id="3" name="Tekstin paikkamerkki 2"/>
          <p:cNvSpPr>
            <a:spLocks noGrp="1"/>
          </p:cNvSpPr>
          <p:nvPr>
            <p:ph type="body" sz="quarter" idx="10"/>
          </p:nvPr>
        </p:nvSpPr>
        <p:spPr/>
        <p:txBody>
          <a:bodyPr/>
          <a:lstStyle/>
          <a:p>
            <a:r>
              <a:rPr lang="fi-FI" sz="1800" dirty="0" smtClean="0"/>
              <a:t>Rahoituskriteerejä määritelty yleisesti hankesuunnitelman </a:t>
            </a:r>
            <a:r>
              <a:rPr lang="fi-FI" sz="1800" dirty="0" err="1" smtClean="0"/>
              <a:t>verisossa</a:t>
            </a:r>
            <a:r>
              <a:rPr lang="fi-FI" sz="1800" dirty="0" smtClean="0"/>
              <a:t> 0.7 (hyväksytty 10.6.2015 </a:t>
            </a:r>
            <a:r>
              <a:rPr lang="fi-FI" sz="1800" dirty="0" err="1" smtClean="0"/>
              <a:t>ELY-jory</a:t>
            </a:r>
            <a:r>
              <a:rPr lang="fi-FI" sz="1800" dirty="0" smtClean="0"/>
              <a:t>)</a:t>
            </a:r>
          </a:p>
          <a:p>
            <a:r>
              <a:rPr lang="fi-FI" sz="1800" dirty="0" smtClean="0"/>
              <a:t>9.9. OSY hankkeen käsittelyn yhteydessä todettiin että rahoituskriteerejä on täsmennettävä</a:t>
            </a:r>
          </a:p>
          <a:p>
            <a:r>
              <a:rPr lang="fi-FI" sz="1800" dirty="0" smtClean="0"/>
              <a:t>Ensisijaisesti rahoitetaan kehittämisen tiekartalle vuoden 2014 lopussa priorisoidut hankkeet joiden prioriteetti on varmistettu keskusteluin </a:t>
            </a:r>
            <a:r>
              <a:rPr lang="fi-FI" sz="1800" dirty="0" err="1" smtClean="0"/>
              <a:t>huhti-toukokuussa</a:t>
            </a:r>
            <a:r>
              <a:rPr lang="fi-FI" sz="1800" dirty="0" smtClean="0"/>
              <a:t> ohjaavien tahojen kanssa.</a:t>
            </a:r>
          </a:p>
          <a:p>
            <a:r>
              <a:rPr lang="fi-FI" dirty="0" smtClean="0"/>
              <a:t>Kolme koria:</a:t>
            </a:r>
          </a:p>
          <a:p>
            <a:pPr>
              <a:buNone/>
            </a:pPr>
            <a:r>
              <a:rPr lang="fi-FI" dirty="0" smtClean="0"/>
              <a:t>1. kokonaan rahoitettavat peruspilarit,</a:t>
            </a:r>
          </a:p>
          <a:p>
            <a:pPr>
              <a:buNone/>
            </a:pPr>
            <a:r>
              <a:rPr lang="fi-FI" dirty="0" smtClean="0"/>
              <a:t>2. osittain rahoitettavat hankkeet,</a:t>
            </a:r>
          </a:p>
          <a:p>
            <a:pPr>
              <a:buNone/>
            </a:pPr>
            <a:r>
              <a:rPr lang="fi-FI" dirty="0" smtClean="0"/>
              <a:t>3. hankkeet joita seurataan ja liittyvät kokonaisuuteen mutta joita ei rahoiteta)</a:t>
            </a:r>
            <a:endParaRPr lang="fi-FI" dirty="0"/>
          </a:p>
        </p:txBody>
      </p:sp>
      <p:sp>
        <p:nvSpPr>
          <p:cNvPr id="4" name="Alatunnisteen paikkamerkki 3"/>
          <p:cNvSpPr>
            <a:spLocks noGrp="1"/>
          </p:cNvSpPr>
          <p:nvPr>
            <p:ph type="ftr" sz="quarter" idx="14"/>
          </p:nvPr>
        </p:nvSpPr>
        <p:spPr/>
        <p:txBody>
          <a:bodyPr/>
          <a:lstStyle/>
          <a:p>
            <a:r>
              <a:rPr lang="fi-FI" smtClean="0"/>
              <a:t>UUD ELY, Vesa Lipponen</a:t>
            </a:r>
            <a:endParaRPr lang="fi-FI" dirty="0"/>
          </a:p>
        </p:txBody>
      </p:sp>
    </p:spTree>
    <p:extLst>
      <p:ext uri="{BB962C8B-B14F-4D97-AF65-F5344CB8AC3E}">
        <p14:creationId xmlns="" xmlns:p14="http://schemas.microsoft.com/office/powerpoint/2010/main" val="247708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0" y="2348880"/>
            <a:ext cx="9144000" cy="4509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r>
              <a:rPr lang="fi-FI" b="1" dirty="0" smtClean="0"/>
              <a:t>KORI 1: Tarkennetut rahoituskriteerit</a:t>
            </a:r>
            <a:endParaRPr lang="fi-FI" b="1" dirty="0"/>
          </a:p>
        </p:txBody>
      </p:sp>
      <p:sp>
        <p:nvSpPr>
          <p:cNvPr id="4" name="Alatunnisteen paikkamerkki 3"/>
          <p:cNvSpPr>
            <a:spLocks noGrp="1"/>
          </p:cNvSpPr>
          <p:nvPr>
            <p:ph type="ftr" sz="quarter" idx="12"/>
          </p:nvPr>
        </p:nvSpPr>
        <p:spPr/>
        <p:txBody>
          <a:bodyPr/>
          <a:lstStyle/>
          <a:p>
            <a:pPr>
              <a:defRPr/>
            </a:pPr>
            <a:endParaRPr lang="fi-FI">
              <a:solidFill>
                <a:prstClr val="black"/>
              </a:solidFill>
            </a:endParaRPr>
          </a:p>
        </p:txBody>
      </p:sp>
      <p:pic>
        <p:nvPicPr>
          <p:cNvPr id="119810" name="Picture 2"/>
          <p:cNvPicPr>
            <a:picLocks noChangeAspect="1" noChangeArrowheads="1"/>
          </p:cNvPicPr>
          <p:nvPr/>
        </p:nvPicPr>
        <p:blipFill>
          <a:blip r:embed="rId3" cstate="print"/>
          <a:srcRect/>
          <a:stretch>
            <a:fillRect/>
          </a:stretch>
        </p:blipFill>
        <p:spPr bwMode="auto">
          <a:xfrm>
            <a:off x="5117481" y="3284984"/>
            <a:ext cx="4026519" cy="2880320"/>
          </a:xfrm>
          <a:prstGeom prst="rect">
            <a:avLst/>
          </a:prstGeom>
          <a:noFill/>
          <a:ln w="9525">
            <a:noFill/>
            <a:miter lim="800000"/>
            <a:headEnd/>
            <a:tailEnd/>
          </a:ln>
        </p:spPr>
      </p:pic>
      <p:sp>
        <p:nvSpPr>
          <p:cNvPr id="119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19811" name="Object 3"/>
          <p:cNvGraphicFramePr>
            <a:graphicFrameLocks noChangeAspect="1"/>
          </p:cNvGraphicFramePr>
          <p:nvPr/>
        </p:nvGraphicFramePr>
        <p:xfrm>
          <a:off x="323528" y="2852936"/>
          <a:ext cx="4572000" cy="3429000"/>
        </p:xfrm>
        <a:graphic>
          <a:graphicData uri="http://schemas.openxmlformats.org/presentationml/2006/ole">
            <p:oleObj spid="_x0000_s119814" name="Slide" r:id="rId4" imgW="4570610" imgH="3427643" progId="PowerPoint.Slide.12">
              <p:embed/>
            </p:oleObj>
          </a:graphicData>
        </a:graphic>
      </p:graphicFrame>
      <p:sp>
        <p:nvSpPr>
          <p:cNvPr id="3" name="Tekstin paikkamerkki 2"/>
          <p:cNvSpPr>
            <a:spLocks noGrp="1"/>
          </p:cNvSpPr>
          <p:nvPr>
            <p:ph type="body" sz="quarter" idx="10"/>
          </p:nvPr>
        </p:nvSpPr>
        <p:spPr>
          <a:xfrm>
            <a:off x="827584" y="1484784"/>
            <a:ext cx="7782694" cy="3937050"/>
          </a:xfrm>
        </p:spPr>
        <p:txBody>
          <a:bodyPr/>
          <a:lstStyle/>
          <a:p>
            <a:pPr lvl="0"/>
            <a:r>
              <a:rPr lang="fi-FI" sz="1600" b="1" dirty="0" smtClean="0"/>
              <a:t>Rahoituksen kohdentumista ohjaa kehittämisen tiekartta</a:t>
            </a:r>
          </a:p>
          <a:p>
            <a:pPr lvl="1"/>
            <a:r>
              <a:rPr lang="fi-FI" sz="1600" dirty="0" smtClean="0"/>
              <a:t>Jo olemassa </a:t>
            </a:r>
            <a:r>
              <a:rPr lang="fi-FI" sz="1600" dirty="0" err="1" smtClean="0"/>
              <a:t>ollevat</a:t>
            </a:r>
            <a:r>
              <a:rPr lang="fi-FI" sz="1600" dirty="0" smtClean="0"/>
              <a:t> sitoumukset eksplisiittisesti esille. Tiekartalla oleviin hankkeisiin hintalappu tai rahoitusosuus mukaan. (</a:t>
            </a:r>
            <a:r>
              <a:rPr lang="fi-FI" sz="1600" dirty="0" err="1" smtClean="0"/>
              <a:t>Erityiseti</a:t>
            </a:r>
            <a:r>
              <a:rPr lang="fi-FI" sz="1600" dirty="0" smtClean="0"/>
              <a:t> </a:t>
            </a:r>
            <a:r>
              <a:rPr lang="fi-FI" sz="1600" dirty="0" err="1" smtClean="0"/>
              <a:t>eELY</a:t>
            </a:r>
            <a:r>
              <a:rPr lang="fi-FI" sz="1600" dirty="0" smtClean="0"/>
              <a:t> 2.1)</a:t>
            </a:r>
          </a:p>
          <a:p>
            <a:pPr lvl="0"/>
            <a:r>
              <a:rPr lang="fi-FI" sz="1600" b="1" dirty="0" smtClean="0"/>
              <a:t>Peruspilareita voidaan rahoittaa 100% IE2 hankkeesta.</a:t>
            </a:r>
          </a:p>
          <a:p>
            <a:endParaRPr lang="fi-FI" dirty="0"/>
          </a:p>
        </p:txBody>
      </p:sp>
      <p:sp>
        <p:nvSpPr>
          <p:cNvPr id="9" name="Suorakulmio 8"/>
          <p:cNvSpPr/>
          <p:nvPr/>
        </p:nvSpPr>
        <p:spPr>
          <a:xfrm>
            <a:off x="323528" y="5013176"/>
            <a:ext cx="4608512" cy="108012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oikealle 9"/>
          <p:cNvSpPr/>
          <p:nvPr/>
        </p:nvSpPr>
        <p:spPr>
          <a:xfrm>
            <a:off x="0" y="5085184"/>
            <a:ext cx="395536" cy="8640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0" y="980728"/>
            <a:ext cx="9144000"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pPr lvl="0"/>
            <a:r>
              <a:rPr lang="fi-FI" b="1" dirty="0" smtClean="0"/>
              <a:t>KORI 2: Muiden osalta seuraavat kriteerit (5):		 (rahoitus  </a:t>
            </a:r>
            <a:r>
              <a:rPr lang="fi-FI" b="1" dirty="0" err="1" smtClean="0"/>
              <a:t>max</a:t>
            </a:r>
            <a:r>
              <a:rPr lang="fi-FI" b="1" dirty="0" smtClean="0"/>
              <a:t> 50%)</a:t>
            </a:r>
            <a:br>
              <a:rPr lang="fi-FI" b="1" dirty="0" smtClean="0"/>
            </a:br>
            <a:endParaRPr lang="fi-FI" dirty="0"/>
          </a:p>
        </p:txBody>
      </p:sp>
      <p:sp>
        <p:nvSpPr>
          <p:cNvPr id="3" name="Tekstin paikkamerkki 2"/>
          <p:cNvSpPr>
            <a:spLocks noGrp="1"/>
          </p:cNvSpPr>
          <p:nvPr>
            <p:ph type="body" sz="quarter" idx="10"/>
          </p:nvPr>
        </p:nvSpPr>
        <p:spPr/>
        <p:txBody>
          <a:bodyPr/>
          <a:lstStyle/>
          <a:p>
            <a:pPr lvl="0"/>
            <a:r>
              <a:rPr lang="fi-FI" sz="1600" b="1" dirty="0" smtClean="0"/>
              <a:t>1. Tukee </a:t>
            </a:r>
            <a:r>
              <a:rPr lang="fi-FI" sz="1600" b="1" dirty="0" err="1" smtClean="0"/>
              <a:t>ELY-palveluajatusta</a:t>
            </a:r>
            <a:endParaRPr lang="fi-FI" sz="1600" b="1" dirty="0" smtClean="0"/>
          </a:p>
          <a:p>
            <a:pPr lvl="1"/>
            <a:r>
              <a:rPr lang="fi-FI" sz="1600" dirty="0" err="1" smtClean="0"/>
              <a:t>ELY-palvelu</a:t>
            </a:r>
            <a:r>
              <a:rPr lang="fi-FI" sz="1600" dirty="0" smtClean="0"/>
              <a:t> työstä tulevat tarpeet sähköistämisen ja asiakaspalvelun kehittämisen osalta. Rahoitus riippuen mistä osiosta kyse (peruspilarit vai muu)</a:t>
            </a:r>
          </a:p>
          <a:p>
            <a:pPr lvl="1"/>
            <a:r>
              <a:rPr lang="fi-FI" sz="1600" dirty="0" smtClean="0"/>
              <a:t>Pilottihankkeet (pieniä jopa 100% rahoitusosuus)</a:t>
            </a:r>
          </a:p>
          <a:p>
            <a:pPr lvl="0"/>
            <a:r>
              <a:rPr lang="fi-FI" sz="1600" b="1" dirty="0" smtClean="0"/>
              <a:t>2. O</a:t>
            </a:r>
            <a:r>
              <a:rPr lang="en-US" sz="1600" b="1" dirty="0" smtClean="0"/>
              <a:t>n </a:t>
            </a:r>
            <a:r>
              <a:rPr lang="en-US" sz="1600" b="1" dirty="0" err="1" smtClean="0"/>
              <a:t>kokonaisarkkitehtuurin</a:t>
            </a:r>
            <a:r>
              <a:rPr lang="en-US" sz="1600" b="1" dirty="0" smtClean="0"/>
              <a:t> </a:t>
            </a:r>
            <a:r>
              <a:rPr lang="en-US" sz="1600" b="1" dirty="0" err="1" smtClean="0"/>
              <a:t>mukainen</a:t>
            </a:r>
            <a:endParaRPr lang="en-US" sz="1600" b="1" dirty="0" smtClean="0"/>
          </a:p>
          <a:p>
            <a:pPr lvl="1"/>
            <a:r>
              <a:rPr lang="en-US" sz="1600" dirty="0" err="1" smtClean="0"/>
              <a:t>Tarvittaessa</a:t>
            </a:r>
            <a:r>
              <a:rPr lang="en-US" sz="1600" dirty="0" smtClean="0"/>
              <a:t> </a:t>
            </a:r>
            <a:r>
              <a:rPr lang="en-US" sz="1600" dirty="0" err="1" smtClean="0"/>
              <a:t>käsittely</a:t>
            </a:r>
            <a:r>
              <a:rPr lang="en-US" sz="1600" dirty="0" smtClean="0"/>
              <a:t> </a:t>
            </a:r>
            <a:r>
              <a:rPr lang="en-US" sz="1600" dirty="0" err="1" smtClean="0"/>
              <a:t>ELYn</a:t>
            </a:r>
            <a:r>
              <a:rPr lang="en-US" sz="1600" dirty="0" smtClean="0"/>
              <a:t> </a:t>
            </a:r>
            <a:r>
              <a:rPr lang="en-US" sz="1600" dirty="0" err="1" smtClean="0"/>
              <a:t>arkkitehtuuriryhmässä</a:t>
            </a:r>
            <a:r>
              <a:rPr lang="en-US" sz="1600" dirty="0" smtClean="0"/>
              <a:t> (</a:t>
            </a:r>
            <a:r>
              <a:rPr lang="en-US" sz="1600" dirty="0" err="1" smtClean="0"/>
              <a:t>eELY</a:t>
            </a:r>
            <a:r>
              <a:rPr lang="en-US" sz="1600" dirty="0" smtClean="0"/>
              <a:t> 2.1.)</a:t>
            </a:r>
            <a:endParaRPr lang="fi-FI" sz="1600" dirty="0" smtClean="0"/>
          </a:p>
          <a:p>
            <a:r>
              <a:rPr lang="fi-FI" sz="1600" b="1" dirty="0" smtClean="0"/>
              <a:t>3. Tukee uusia toimintamallia tukevia sähköisiä ratkaisuja</a:t>
            </a:r>
            <a:r>
              <a:rPr lang="fi-FI" sz="1600" b="1" dirty="0" smtClean="0">
                <a:solidFill>
                  <a:srgbClr val="FF0000"/>
                </a:solidFill>
              </a:rPr>
              <a:t>* </a:t>
            </a:r>
            <a:r>
              <a:rPr lang="fi-FI" sz="1600" b="1" dirty="0" smtClean="0"/>
              <a:t>ja toimintamallien yhdenmukaisuutta</a:t>
            </a:r>
            <a:br>
              <a:rPr lang="fi-FI" sz="1600" b="1" dirty="0" smtClean="0"/>
            </a:br>
            <a:r>
              <a:rPr lang="fi-FI" sz="1200" b="1" dirty="0" smtClean="0"/>
              <a:t>(*ei vain tietojärjestelmä vaan myös esim. puhelinpalvelu tai erilaiset alustat joissa ei tule uutta järjestelmää vaan uusi toimintatapa vrt. </a:t>
            </a:r>
            <a:r>
              <a:rPr lang="fi-FI" sz="1200" b="1" dirty="0" err="1" smtClean="0"/>
              <a:t>maksatus-TAIMI</a:t>
            </a:r>
            <a:r>
              <a:rPr lang="fi-FI" sz="1200" b="1" dirty="0" smtClean="0"/>
              <a:t>)</a:t>
            </a:r>
          </a:p>
          <a:p>
            <a:pPr lvl="1"/>
            <a:r>
              <a:rPr lang="fi-FI" sz="1600" dirty="0" smtClean="0"/>
              <a:t>Poistuvien vanhojen järjestelmien määrä</a:t>
            </a:r>
          </a:p>
          <a:p>
            <a:pPr lvl="0"/>
            <a:r>
              <a:rPr lang="en-US" sz="1600" b="1" dirty="0" smtClean="0"/>
              <a:t>4. </a:t>
            </a:r>
            <a:r>
              <a:rPr lang="en-US" sz="1600" b="1" dirty="0" err="1" smtClean="0"/>
              <a:t>Tukee</a:t>
            </a:r>
            <a:r>
              <a:rPr lang="en-US" sz="1600" b="1" dirty="0" smtClean="0"/>
              <a:t> </a:t>
            </a:r>
            <a:r>
              <a:rPr lang="en-US" sz="1600" b="1" dirty="0" err="1" smtClean="0"/>
              <a:t>ratkaisujen</a:t>
            </a:r>
            <a:r>
              <a:rPr lang="en-US" sz="1600" b="1" dirty="0" smtClean="0"/>
              <a:t> </a:t>
            </a:r>
            <a:r>
              <a:rPr lang="en-US" sz="1600" b="1" dirty="0" err="1" smtClean="0"/>
              <a:t>laajempaa</a:t>
            </a:r>
            <a:r>
              <a:rPr lang="en-US" sz="1600" b="1" dirty="0" smtClean="0"/>
              <a:t> </a:t>
            </a:r>
            <a:r>
              <a:rPr lang="en-US" sz="1600" b="1" dirty="0" err="1" smtClean="0"/>
              <a:t>hyödynnettävyyttä</a:t>
            </a:r>
            <a:endParaRPr lang="en-US" sz="1600" b="1" dirty="0" smtClean="0"/>
          </a:p>
          <a:p>
            <a:pPr lvl="1"/>
            <a:r>
              <a:rPr lang="fi-FI" sz="1600" dirty="0" err="1" smtClean="0"/>
              <a:t>Geneeristen</a:t>
            </a:r>
            <a:r>
              <a:rPr lang="fi-FI" sz="1600" dirty="0" smtClean="0"/>
              <a:t> osien määrä (ei vain se paljonko niitä tuotetaan vaan myös se miten paljon niitä hyödynnetään)</a:t>
            </a:r>
          </a:p>
          <a:p>
            <a:pPr lvl="1"/>
            <a:r>
              <a:rPr lang="fi-FI" sz="1600" dirty="0" smtClean="0"/>
              <a:t>Valmisohjelmisto esim. SharePoint ratkaisujen hyödyntäminen</a:t>
            </a:r>
          </a:p>
          <a:p>
            <a:endParaRPr lang="fi-FI" dirty="0"/>
          </a:p>
        </p:txBody>
      </p:sp>
      <p:sp>
        <p:nvSpPr>
          <p:cNvPr id="4" name="Alatunnisteen paikkamerkki 3"/>
          <p:cNvSpPr>
            <a:spLocks noGrp="1"/>
          </p:cNvSpPr>
          <p:nvPr>
            <p:ph type="ftr" sz="quarter" idx="12"/>
          </p:nvPr>
        </p:nvSpPr>
        <p:spPr/>
        <p:txBody>
          <a:bodyPr/>
          <a:lstStyle/>
          <a:p>
            <a:pPr>
              <a:defRPr/>
            </a:pPr>
            <a:endParaRPr lang="fi-FI">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0" y="980728"/>
            <a:ext cx="9144000"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pPr lvl="0"/>
            <a:r>
              <a:rPr lang="fi-FI" b="1" dirty="0" smtClean="0"/>
              <a:t>KORI 2: Muiden osalta seuraavat kriteerit:		 (rahoitus  </a:t>
            </a:r>
            <a:r>
              <a:rPr lang="fi-FI" b="1" dirty="0" err="1" smtClean="0"/>
              <a:t>max</a:t>
            </a:r>
            <a:r>
              <a:rPr lang="fi-FI" b="1" dirty="0" smtClean="0"/>
              <a:t> 50%)</a:t>
            </a:r>
            <a:br>
              <a:rPr lang="fi-FI" b="1" dirty="0" smtClean="0"/>
            </a:br>
            <a:endParaRPr lang="fi-FI" dirty="0"/>
          </a:p>
        </p:txBody>
      </p:sp>
      <p:sp>
        <p:nvSpPr>
          <p:cNvPr id="3" name="Tekstin paikkamerkki 2"/>
          <p:cNvSpPr>
            <a:spLocks noGrp="1"/>
          </p:cNvSpPr>
          <p:nvPr>
            <p:ph type="body" sz="quarter" idx="10"/>
          </p:nvPr>
        </p:nvSpPr>
        <p:spPr/>
        <p:txBody>
          <a:bodyPr/>
          <a:lstStyle/>
          <a:p>
            <a:pPr lvl="0"/>
            <a:r>
              <a:rPr lang="en-US" sz="1600" b="1" dirty="0" smtClean="0"/>
              <a:t>5. </a:t>
            </a:r>
            <a:r>
              <a:rPr lang="en-US" sz="1600" b="1" dirty="0" err="1" smtClean="0"/>
              <a:t>Tuottaa</a:t>
            </a:r>
            <a:r>
              <a:rPr lang="en-US" sz="1600" b="1" dirty="0" smtClean="0"/>
              <a:t> </a:t>
            </a:r>
            <a:r>
              <a:rPr lang="en-US" sz="1600" b="1" dirty="0" err="1" smtClean="0"/>
              <a:t>tuottavuushyötyä</a:t>
            </a:r>
            <a:endParaRPr lang="fi-FI" sz="1600" b="1" dirty="0" smtClean="0"/>
          </a:p>
          <a:p>
            <a:pPr lvl="1"/>
            <a:r>
              <a:rPr lang="fi-FI" sz="1600" dirty="0" smtClean="0"/>
              <a:t>HTV säästö kriteeriksi (tosin hyödyttää hankkeita joissa sähköistämisen aste on hyvin matala)</a:t>
            </a:r>
          </a:p>
          <a:p>
            <a:pPr lvl="1"/>
            <a:r>
              <a:rPr lang="fi-FI" sz="1600" dirty="0" smtClean="0"/>
              <a:t>Ei järjestelmien ylläpitoa (ylläpidon rahoitus on määriteltävä samalla kun kehittämishanke tai projekti asetetaan. esim. jos järjestelmiä vähennetään katsotaan siitä säästyvät kustannukset.)</a:t>
            </a:r>
          </a:p>
          <a:p>
            <a:pPr lvl="1"/>
            <a:r>
              <a:rPr lang="fi-FI" sz="1600" dirty="0" smtClean="0"/>
              <a:t>Ei laista johtuvaa ns. pakollisia tietojärjestelmäkehitystä (esim. uusi lainsäädäntö edellyttää järjestelmää tietyn </a:t>
            </a:r>
            <a:r>
              <a:rPr lang="fi-FI" sz="1600" dirty="0" err="1" smtClean="0"/>
              <a:t>hallinnonanala</a:t>
            </a:r>
            <a:r>
              <a:rPr lang="fi-FI" sz="1600" dirty="0" smtClean="0"/>
              <a:t> osalta (ellei ole selkeätä laajempaa hyödynnettävyyttä?)</a:t>
            </a:r>
          </a:p>
          <a:p>
            <a:pPr lvl="1"/>
            <a:r>
              <a:rPr lang="fi-FI" sz="1600" dirty="0" smtClean="0"/>
              <a:t>Kehitettävän kokonaisuuden elinkaari ja lainsäädäntötarkastelu edellytyksenä rahoituksella (tulevaisuuden visio)</a:t>
            </a:r>
          </a:p>
          <a:p>
            <a:pPr lvl="2"/>
            <a:r>
              <a:rPr lang="fi-FI" sz="1600" dirty="0" smtClean="0"/>
              <a:t>Esim. Taksiluvat (isot hyödyt jos taksilupia jatkossa myönnetään)</a:t>
            </a:r>
          </a:p>
          <a:p>
            <a:pPr lvl="2"/>
            <a:r>
              <a:rPr lang="fi-FI" sz="1600" dirty="0" smtClean="0"/>
              <a:t>Yritystuet (isot hyödyt jos kansallisia yritystukia jatkossa myönnetään)</a:t>
            </a:r>
          </a:p>
          <a:p>
            <a:endParaRPr lang="fi-FI" dirty="0"/>
          </a:p>
        </p:txBody>
      </p:sp>
      <p:sp>
        <p:nvSpPr>
          <p:cNvPr id="4" name="Alatunnisteen paikkamerkki 3"/>
          <p:cNvSpPr>
            <a:spLocks noGrp="1"/>
          </p:cNvSpPr>
          <p:nvPr>
            <p:ph type="ftr" sz="quarter" idx="12"/>
          </p:nvPr>
        </p:nvSpPr>
        <p:spPr/>
        <p:txBody>
          <a:bodyPr/>
          <a:lstStyle/>
          <a:p>
            <a:pPr>
              <a:defRPr/>
            </a:pPr>
            <a:endParaRPr lang="fi-FI">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0" y="980728"/>
            <a:ext cx="9144000"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r>
              <a:rPr lang="fi-FI" b="1" dirty="0" smtClean="0"/>
              <a:t>KORI 3: Kokonaisuuteen liittyvät hankkeet joita ei rahoiteta</a:t>
            </a:r>
            <a:endParaRPr lang="fi-FI" b="1" dirty="0"/>
          </a:p>
        </p:txBody>
      </p:sp>
      <p:sp>
        <p:nvSpPr>
          <p:cNvPr id="3" name="Tekstin paikkamerkki 2"/>
          <p:cNvSpPr>
            <a:spLocks noGrp="1"/>
          </p:cNvSpPr>
          <p:nvPr>
            <p:ph type="body" sz="quarter" idx="10"/>
          </p:nvPr>
        </p:nvSpPr>
        <p:spPr/>
        <p:txBody>
          <a:bodyPr/>
          <a:lstStyle/>
          <a:p>
            <a:r>
              <a:rPr lang="fi-FI" dirty="0" smtClean="0"/>
              <a:t>VM Arkkitehtuuri</a:t>
            </a:r>
          </a:p>
          <a:p>
            <a:r>
              <a:rPr lang="fi-FI" dirty="0" smtClean="0"/>
              <a:t>…</a:t>
            </a:r>
            <a:endParaRPr lang="fi-FI" dirty="0"/>
          </a:p>
        </p:txBody>
      </p:sp>
      <p:sp>
        <p:nvSpPr>
          <p:cNvPr id="4" name="Alatunnisteen paikkamerkki 3"/>
          <p:cNvSpPr>
            <a:spLocks noGrp="1"/>
          </p:cNvSpPr>
          <p:nvPr>
            <p:ph type="ftr" sz="quarter" idx="12"/>
          </p:nvPr>
        </p:nvSpPr>
        <p:spPr/>
        <p:txBody>
          <a:bodyPr/>
          <a:lstStyle/>
          <a:p>
            <a:pPr>
              <a:defRPr/>
            </a:pPr>
            <a:endParaRPr lang="fi-FI">
              <a:solidFill>
                <a:prstClr val="black"/>
              </a:solidFill>
            </a:endParaRPr>
          </a:p>
        </p:txBody>
      </p:sp>
    </p:spTree>
  </p:cSld>
  <p:clrMapOvr>
    <a:masterClrMapping/>
  </p:clrMapOvr>
</p:sld>
</file>

<file path=ppt/theme/theme1.xml><?xml version="1.0" encoding="utf-8"?>
<a:theme xmlns:a="http://schemas.openxmlformats.org/drawingml/2006/main" name="Uudenmaan ELYn CAF ohjeistus Esimiesfoorumi 3.9.2013">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eELY-toimintamallityö-Laajennettu ydinryhmä-18 3+kommentit">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udenmaan ELYn CAF ohjeistus Esimiesfoorumi 3.9.2013">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LY_powerpoint_pohja">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ha41659fa04643d0ac27d4c98155f03c xmlns="a90a8554-5475-4609-9feb-2f024996965b">
      <Terms xmlns="http://schemas.microsoft.com/office/infopath/2007/PartnerControls"/>
    </ha41659fa04643d0ac27d4c98155f03c>
    <Dokumentin_x0020_tila xmlns="a90a8554-5475-4609-9feb-2f024996965b">Kommentoitavana</Dokumentin_x0020_tila>
    <Diaarinumero xmlns="a90a8554-5475-4609-9feb-2f024996965b" xsi:nil="true"/>
    <Dokumenttityyppi xmlns="a90a8554-5475-4609-9feb-2f024996965b">Ehdotus</Dokumenttityyppi>
    <TaxCatchAll xmlns="a90a8554-5475-4609-9feb-2f024996965b">
      <Value>145</Value>
    </TaxCatchAll>
    <KEHALaatija xmlns="a90a8554-5475-4609-9feb-2f024996965b">Vesa Lipponen</KEHALaatija>
    <h5218b789dcc4879ac7e2471126f729c xmlns="a90a8554-5475-4609-9feb-2f024996965b">
      <Terms xmlns="http://schemas.microsoft.com/office/infopath/2007/PartnerControls">
        <TermInfo xmlns="http://schemas.microsoft.com/office/infopath/2007/PartnerControls">
          <TermName xmlns="http://schemas.microsoft.com/office/infopath/2007/PartnerControls">ELY</TermName>
          <TermId xmlns="http://schemas.microsoft.com/office/infopath/2007/PartnerControls">d5f1365e-acd0-47e7-8c07-9a8b357750ae</TermId>
        </TermInfo>
      </Terms>
    </h5218b789dcc4879ac7e2471126f729c>
    <ic4bbedd957942e9b7ae9016b7d801af xmlns="a90a8554-5475-4609-9feb-2f024996965b">
      <Terms xmlns="http://schemas.microsoft.com/office/infopath/2007/PartnerControls"/>
    </ic4bbedd957942e9b7ae9016b7d801af>
    <IPOExplanation xmlns="a90a8554-5475-4609-9feb-2f024996965b">Ohjelmatoiminnon ehdotus täsmennetyiksi rahoituskriteereiksi kommentointia varten</IPOExplanation>
    <Päiväys xmlns="a90a8554-5475-4609-9feb-2f024996965b">2015-09-15T21:00:00+00:00</Päiväys>
    <cdf3ae8bf76741b5a3048f7f7f6eee61 xmlns="a90a8554-5475-4609-9feb-2f024996965b">
      <Terms xmlns="http://schemas.microsoft.com/office/infopath/2007/PartnerControls"/>
    </cdf3ae8bf76741b5a3048f7f7f6eee61>
    <Lisatieto xmlns="a90a8554-5475-4609-9feb-2f02499696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EHA yleisdokumentti" ma:contentTypeID="0x01010040485BB5EA91409BADF540D1B0254D330047EBEA740932EA499465F881B4A212F8" ma:contentTypeVersion="44" ma:contentTypeDescription="Yleisdokumentti perusmetatietoineen" ma:contentTypeScope="" ma:versionID="9d5c4f542ffe7ebec85f383f3d3d4a97">
  <xsd:schema xmlns:xsd="http://www.w3.org/2001/XMLSchema" xmlns:xs="http://www.w3.org/2001/XMLSchema" xmlns:p="http://schemas.microsoft.com/office/2006/metadata/properties" xmlns:ns2="a90a8554-5475-4609-9feb-2f024996965b" targetNamespace="http://schemas.microsoft.com/office/2006/metadata/properties" ma:root="true" ma:fieldsID="acbd292514625534a262d367bed1bd2c"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Diaarinumero" minOccurs="0"/>
                <xsd:element ref="ns2:IPOExplanation" minOccurs="0"/>
                <xsd:element ref="ns2:Lisatieto" minOccurs="0"/>
                <xsd:element ref="ns2:TaxCatchAllLabel" minOccurs="0"/>
                <xsd:element ref="ns2:h5218b789dcc4879ac7e2471126f729c" minOccurs="0"/>
                <xsd:element ref="ns2:cdf3ae8bf76741b5a3048f7f7f6eee61" minOccurs="0"/>
                <xsd:element ref="ns2:TaxCatchAll" minOccurs="0"/>
                <xsd:element ref="ns2:ha41659fa04643d0ac27d4c98155f03c" minOccurs="0"/>
                <xsd:element ref="ns2:ic4bbedd957942e9b7ae9016b7d801a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innasto"/>
          <xsd:enumeration value="Huomautu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i"/>
          <xsd:enumeration value="Kustannusarvio"/>
          <xsd:enumeration value="Kutsu"/>
          <xsd:enumeration value="Kuulutus"/>
          <xsd:enumeration value="Kuvaus"/>
          <xsd:enumeration value="Laskelma"/>
          <xsd:enumeration value="Lasku"/>
          <xsd:enumeration value="Lausunto"/>
          <xsd:enumeration value="Lausuntopyyntö"/>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uistio"/>
          <xsd:enumeration value="Muutosilmoitus"/>
          <xsd:enumeration value="Nimitys"/>
          <xsd:enumeration value="Ohje"/>
          <xsd:enumeration value="Ohjelma"/>
          <xsd:enumeration value="Politiikka"/>
          <xsd:enumeration value="Projektiehdotus"/>
          <xsd:enumeration value="Projektisuunnitelma"/>
          <xsd:enumeration value="Prosessikuvaus"/>
          <xsd:enumeration value="Päätös"/>
          <xsd:enumeration value="Pöytäkirja"/>
          <xsd:enumeration value="Raportti"/>
          <xsd:enumeration value="Reklamaatio"/>
          <xsd:enumeration value="Resurssivaraus"/>
          <xsd:enumeration value="Saate"/>
          <xsd:enumeration value="Sähköpostiviesti"/>
          <xsd:enumeration value="Sitoumus"/>
          <xsd:enumeration value="Sivusto"/>
          <xsd:enumeration value="Sopimus"/>
          <xsd:enumeration value="Strategia"/>
          <xsd:enumeration value="Suunnitelma"/>
          <xsd:enumeration value="Tarjous"/>
          <xsd:enumeration value="Tarjouspyyntö"/>
          <xsd:enumeration value="Tarkastus"/>
          <xsd:enumeration value="Tiedote"/>
          <xsd:enumeration value="Tietojärjestelmäseloste"/>
          <xsd:enumeration value="Tilaus"/>
          <xsd:enumeration value="Tilausvahvistus"/>
          <xsd:enumeration value="Todistus"/>
          <xsd:enumeration value="Toimeksianto"/>
          <xsd:enumeration value="Vaatimus"/>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Diaarinumero" ma:index="7"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IPOExplanation" ma:index="10" nillable="true" ma:displayName="Selite" ma:description="Anna seliteteksti" ma:internalName="IPOExplanation" ma:readOnly="false">
      <xsd:simpleType>
        <xsd:restriction base="dms:Note">
          <xsd:maxLength value="255"/>
        </xsd:restriction>
      </xsd:simpleType>
    </xsd:element>
    <xsd:element name="Lisatieto" ma:index="11" nillable="true" ma:displayName="Lisatieto" ma:description="Dokumenttiin liittyvä vapaamuotoinen lisätieto" ma:internalName="Lisatieto">
      <xsd:simpleType>
        <xsd:restriction base="dms:Text">
          <xsd:maxLength value="255"/>
        </xsd:restriction>
      </xsd:simpleType>
    </xsd:element>
    <xsd:element name="TaxCatchAllLabel" ma:index="13" nillable="true" ma:displayName="Taxonomy Catch All Column1" ma:description="" ma:hidden="true" ma:list="{b5968929-579b-4f0b-97a1-651b2c4a5c8c}" ma:internalName="TaxCatchAllLabel" ma:readOnly="true" ma:showField="CatchAllDataLabel"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h5218b789dcc4879ac7e2471126f729c" ma:index="19"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1"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b5968929-579b-4f0b-97a1-651b2c4a5c8c}" ma:internalName="TaxCatchAll" ma:showField="CatchAllData"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ic4bbedd957942e9b7ae9016b7d801af" ma:index="25"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2c86073-d20c-4242-97f1-555d65605501" ContentTypeId="0x01010040485BB5EA91409BADF540D1B0254D33" PreviousValue="false"/>
</file>

<file path=customXml/itemProps1.xml><?xml version="1.0" encoding="utf-8"?>
<ds:datastoreItem xmlns:ds="http://schemas.openxmlformats.org/officeDocument/2006/customXml" ds:itemID="{1E826ED9-DB0D-479F-8960-935918B9A1BE}">
  <ds:schemaRefs>
    <ds:schemaRef ds:uri="http://schemas.microsoft.com/office/2006/metadata/properties"/>
    <ds:schemaRef ds:uri="a90a8554-5475-4609-9feb-2f024996965b"/>
    <ds:schemaRef ds:uri="http://schemas.microsoft.com/office/infopath/2007/PartnerControls"/>
  </ds:schemaRefs>
</ds:datastoreItem>
</file>

<file path=customXml/itemProps2.xml><?xml version="1.0" encoding="utf-8"?>
<ds:datastoreItem xmlns:ds="http://schemas.openxmlformats.org/officeDocument/2006/customXml" ds:itemID="{BB70DD07-0D2C-49D9-90C6-68CDFF98CAF2}">
  <ds:schemaRefs>
    <ds:schemaRef ds:uri="http://schemas.microsoft.com/sharepoint/v3/contenttype/forms"/>
  </ds:schemaRefs>
</ds:datastoreItem>
</file>

<file path=customXml/itemProps3.xml><?xml version="1.0" encoding="utf-8"?>
<ds:datastoreItem xmlns:ds="http://schemas.openxmlformats.org/officeDocument/2006/customXml" ds:itemID="{6379B2C2-90A3-44C2-895C-6FCC7D964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C939FA-58A2-4103-9FF9-8F954BF28D3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Uudenmaan ELYn CAF ohjeistus Esimiesfoorumi 3.9.2013</Template>
  <TotalTime>4089</TotalTime>
  <Words>308</Words>
  <Application>Microsoft Office PowerPoint</Application>
  <PresentationFormat>Näytössä katseltava diaesitys (4:3)</PresentationFormat>
  <Paragraphs>38</Paragraphs>
  <Slides>6</Slides>
  <Notes>0</Notes>
  <HiddenSlides>0</HiddenSlides>
  <MMClips>0</MMClips>
  <ScaleCrop>false</ScaleCrop>
  <HeadingPairs>
    <vt:vector size="6" baseType="variant">
      <vt:variant>
        <vt:lpstr>Teema</vt:lpstr>
      </vt:variant>
      <vt:variant>
        <vt:i4>4</vt:i4>
      </vt:variant>
      <vt:variant>
        <vt:lpstr>Upotetut OLE-palvelimet</vt:lpstr>
      </vt:variant>
      <vt:variant>
        <vt:i4>2</vt:i4>
      </vt:variant>
      <vt:variant>
        <vt:lpstr>Dian otsikot</vt:lpstr>
      </vt:variant>
      <vt:variant>
        <vt:i4>6</vt:i4>
      </vt:variant>
    </vt:vector>
  </HeadingPairs>
  <TitlesOfParts>
    <vt:vector size="12" baseType="lpstr">
      <vt:lpstr>Uudenmaan ELYn CAF ohjeistus Esimiesfoorumi 3.9.2013</vt:lpstr>
      <vt:lpstr>9_eELY-toimintamallityö-Laajennettu ydinryhmä-18 3+kommentit</vt:lpstr>
      <vt:lpstr>1_Uudenmaan ELYn CAF ohjeistus Esimiesfoorumi 3.9.2013</vt:lpstr>
      <vt:lpstr>ELY_powerpoint_pohja</vt:lpstr>
      <vt:lpstr>think-cell Slide</vt:lpstr>
      <vt:lpstr>Slide</vt:lpstr>
      <vt:lpstr>Dia 1</vt:lpstr>
      <vt:lpstr>Rahoituskriteerit</vt:lpstr>
      <vt:lpstr>KORI 1: Tarkennetut rahoituskriteerit</vt:lpstr>
      <vt:lpstr>KORI 2: Muiden osalta seuraavat kriteerit (5):   (rahoitus  max 50%) </vt:lpstr>
      <vt:lpstr>KORI 2: Muiden osalta seuraavat kriteerit:   (rahoitus  max 50%) </vt:lpstr>
      <vt:lpstr>KORI 3: Kokonaisuuteen liittyvät hankkeet joita ei rahoiteta</vt:lpstr>
    </vt:vector>
  </TitlesOfParts>
  <Company>AVI ELY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IE2 - Rahoituskriteerit</dc:title>
  <dc:creator>A001722</dc:creator>
  <cp:lastModifiedBy>temlehtini1</cp:lastModifiedBy>
  <cp:revision>166</cp:revision>
  <dcterms:created xsi:type="dcterms:W3CDTF">2015-04-09T11:48:03Z</dcterms:created>
  <dcterms:modified xsi:type="dcterms:W3CDTF">2015-09-23T08:30:26Z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0x01010040485BB5EA91409BADF540D1B0254D330047EBEA740932EA499465F881B4A212F8</vt:lpwstr>
  </property>
  <property fmtid="{D5CDD505-2E9C-101B-9397-08002B2CF9AE}" pid="3" name="Kohdepaikkakunnat">
    <vt:lpwstr/>
  </property>
  <property fmtid="{D5CDD505-2E9C-101B-9397-08002B2CF9AE}" pid="4" name="Sisältöaihe">
    <vt:lpwstr/>
  </property>
  <property fmtid="{D5CDD505-2E9C-101B-9397-08002B2CF9AE}" pid="5" name="Kohdevirastot">
    <vt:lpwstr/>
  </property>
  <property fmtid="{D5CDD505-2E9C-101B-9397-08002B2CF9AE}" pid="6" name="Laatijaorganisaatio">
    <vt:lpwstr>145;#ELY|d5f1365e-acd0-47e7-8c07-9a8b357750ae</vt:lpwstr>
  </property>
</Properties>
</file>