
<file path=[Content_Types].xml><?xml version="1.0" encoding="utf-8"?>
<Types xmlns="http://schemas.openxmlformats.org/package/2006/content-types">
  <Override PartName="/customXml/itemProps3.xml" ContentType="application/vnd.openxmlformats-officedocument.customXmlProperties+xml"/>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notesSlides/notesSlide2.xml" ContentType="application/vnd.openxmlformats-officedocument.presentationml.notesSlide+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Layouts/slideLayout22.xml" ContentType="application/vnd.openxmlformats-officedocument.presentationml.slideLayout+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ustom.xml" ContentType="application/vnd.openxmlformats-officedocument.custom-properties+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Default Extension="gif" ContentType="image/gif"/>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customXml/itemProps2.xml" ContentType="application/vnd.openxmlformats-officedocument.customXmlProperties+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1" r:id="rId4"/>
  </p:sldMasterIdLst>
  <p:notesMasterIdLst>
    <p:notesMasterId r:id="rId19"/>
  </p:notesMasterIdLst>
  <p:handoutMasterIdLst>
    <p:handoutMasterId r:id="rId20"/>
  </p:handoutMasterIdLst>
  <p:sldIdLst>
    <p:sldId id="326" r:id="rId5"/>
    <p:sldId id="335" r:id="rId6"/>
    <p:sldId id="345" r:id="rId7"/>
    <p:sldId id="356" r:id="rId8"/>
    <p:sldId id="350" r:id="rId9"/>
    <p:sldId id="357" r:id="rId10"/>
    <p:sldId id="353" r:id="rId11"/>
    <p:sldId id="358" r:id="rId12"/>
    <p:sldId id="352" r:id="rId13"/>
    <p:sldId id="359" r:id="rId14"/>
    <p:sldId id="355" r:id="rId15"/>
    <p:sldId id="360" r:id="rId16"/>
    <p:sldId id="354" r:id="rId17"/>
    <p:sldId id="338" r:id="rId18"/>
  </p:sldIdLst>
  <p:sldSz cx="12192000" cy="6858000"/>
  <p:notesSz cx="6743700" cy="9875838"/>
  <p:defaultTextStyle>
    <a:defPPr>
      <a:defRPr lang="fi-FI"/>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xmlns="">
        <p15:guide id="1" orient="horz" pos="164" userDrawn="1">
          <p15:clr>
            <a:srgbClr val="A4A3A4"/>
          </p15:clr>
        </p15:guide>
        <p15:guide id="2" pos="3840" userDrawn="1">
          <p15:clr>
            <a:srgbClr val="A4A3A4"/>
          </p15:clr>
        </p15:guide>
      </p15:sldGuideLst>
    </p:ext>
    <p:ext uri="{2D200454-40CA-4A62-9FC3-DE9A4176ACB9}">
      <p15:notesGuideLst xmlns:p15="http://schemas.microsoft.com/office/powerpoint/2012/main" xmlns="">
        <p15:guide id="1" orient="horz" pos="3110">
          <p15:clr>
            <a:srgbClr val="A4A3A4"/>
          </p15:clr>
        </p15:guide>
        <p15:guide id="2" pos="2124">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7F7F7F"/>
    <a:srgbClr val="F2F2F2"/>
    <a:srgbClr val="B6BF00"/>
    <a:srgbClr val="003883"/>
    <a:srgbClr val="D9640C"/>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5833" autoAdjust="0"/>
  </p:normalViewPr>
  <p:slideViewPr>
    <p:cSldViewPr>
      <p:cViewPr varScale="1">
        <p:scale>
          <a:sx n="71" d="100"/>
          <a:sy n="71" d="100"/>
        </p:scale>
        <p:origin x="-654" y="-102"/>
      </p:cViewPr>
      <p:guideLst>
        <p:guide orient="horz" pos="164"/>
        <p:guide pos="384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67" d="100"/>
          <a:sy n="67" d="100"/>
        </p:scale>
        <p:origin x="-1266" y="-120"/>
      </p:cViewPr>
      <p:guideLst>
        <p:guide orient="horz" pos="3110"/>
        <p:guide pos="2124"/>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handoutMaster" Target="handoutMasters/handout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7346" name="Rectangle 2"/>
          <p:cNvSpPr>
            <a:spLocks noGrp="1" noChangeArrowheads="1"/>
          </p:cNvSpPr>
          <p:nvPr>
            <p:ph type="hdr" sz="quarter"/>
          </p:nvPr>
        </p:nvSpPr>
        <p:spPr bwMode="auto">
          <a:xfrm>
            <a:off x="0" y="0"/>
            <a:ext cx="2895600" cy="514350"/>
          </a:xfrm>
          <a:prstGeom prst="rect">
            <a:avLst/>
          </a:prstGeom>
          <a:noFill/>
          <a:ln w="9525">
            <a:noFill/>
            <a:miter lim="800000"/>
            <a:headEnd/>
            <a:tailEnd/>
          </a:ln>
          <a:effectLst/>
        </p:spPr>
        <p:txBody>
          <a:bodyPr vert="horz" wrap="square" lIns="87664" tIns="43832" rIns="87664" bIns="43832" numCol="1" anchor="t" anchorCtr="0" compatLnSpc="1">
            <a:prstTxWarp prst="textNoShape">
              <a:avLst/>
            </a:prstTxWarp>
          </a:bodyPr>
          <a:lstStyle>
            <a:lvl1pPr defTabSz="876300">
              <a:defRPr sz="1200">
                <a:cs typeface="+mn-cs"/>
              </a:defRPr>
            </a:lvl1pPr>
          </a:lstStyle>
          <a:p>
            <a:pPr>
              <a:defRPr/>
            </a:pPr>
            <a:endParaRPr lang="fi-FI"/>
          </a:p>
        </p:txBody>
      </p:sp>
      <p:sp>
        <p:nvSpPr>
          <p:cNvPr id="57347" name="Rectangle 3"/>
          <p:cNvSpPr>
            <a:spLocks noGrp="1" noChangeArrowheads="1"/>
          </p:cNvSpPr>
          <p:nvPr>
            <p:ph type="dt" sz="quarter" idx="1"/>
          </p:nvPr>
        </p:nvSpPr>
        <p:spPr bwMode="auto">
          <a:xfrm>
            <a:off x="3836988" y="0"/>
            <a:ext cx="2894012" cy="514350"/>
          </a:xfrm>
          <a:prstGeom prst="rect">
            <a:avLst/>
          </a:prstGeom>
          <a:noFill/>
          <a:ln w="9525">
            <a:noFill/>
            <a:miter lim="800000"/>
            <a:headEnd/>
            <a:tailEnd/>
          </a:ln>
          <a:effectLst/>
        </p:spPr>
        <p:txBody>
          <a:bodyPr vert="horz" wrap="square" lIns="87664" tIns="43832" rIns="87664" bIns="43832" numCol="1" anchor="t" anchorCtr="0" compatLnSpc="1">
            <a:prstTxWarp prst="textNoShape">
              <a:avLst/>
            </a:prstTxWarp>
          </a:bodyPr>
          <a:lstStyle>
            <a:lvl1pPr algn="r" defTabSz="876300">
              <a:defRPr sz="1200">
                <a:cs typeface="+mn-cs"/>
              </a:defRPr>
            </a:lvl1pPr>
          </a:lstStyle>
          <a:p>
            <a:pPr>
              <a:defRPr/>
            </a:pPr>
            <a:endParaRPr lang="fi-FI"/>
          </a:p>
        </p:txBody>
      </p:sp>
      <p:sp>
        <p:nvSpPr>
          <p:cNvPr id="57348" name="Rectangle 4"/>
          <p:cNvSpPr>
            <a:spLocks noGrp="1" noChangeArrowheads="1"/>
          </p:cNvSpPr>
          <p:nvPr>
            <p:ph type="ftr" sz="quarter" idx="2"/>
          </p:nvPr>
        </p:nvSpPr>
        <p:spPr bwMode="auto">
          <a:xfrm>
            <a:off x="0" y="9412288"/>
            <a:ext cx="2895600" cy="441325"/>
          </a:xfrm>
          <a:prstGeom prst="rect">
            <a:avLst/>
          </a:prstGeom>
          <a:noFill/>
          <a:ln w="9525">
            <a:noFill/>
            <a:miter lim="800000"/>
            <a:headEnd/>
            <a:tailEnd/>
          </a:ln>
          <a:effectLst/>
        </p:spPr>
        <p:txBody>
          <a:bodyPr vert="horz" wrap="square" lIns="87664" tIns="43832" rIns="87664" bIns="43832" numCol="1" anchor="b" anchorCtr="0" compatLnSpc="1">
            <a:prstTxWarp prst="textNoShape">
              <a:avLst/>
            </a:prstTxWarp>
          </a:bodyPr>
          <a:lstStyle>
            <a:lvl1pPr defTabSz="876300">
              <a:defRPr sz="1200">
                <a:cs typeface="+mn-cs"/>
              </a:defRPr>
            </a:lvl1pPr>
          </a:lstStyle>
          <a:p>
            <a:pPr>
              <a:defRPr/>
            </a:pPr>
            <a:endParaRPr lang="fi-FI"/>
          </a:p>
        </p:txBody>
      </p:sp>
      <p:sp>
        <p:nvSpPr>
          <p:cNvPr id="57349" name="Rectangle 5"/>
          <p:cNvSpPr>
            <a:spLocks noGrp="1" noChangeArrowheads="1"/>
          </p:cNvSpPr>
          <p:nvPr>
            <p:ph type="sldNum" sz="quarter" idx="3"/>
          </p:nvPr>
        </p:nvSpPr>
        <p:spPr bwMode="auto">
          <a:xfrm>
            <a:off x="3836988" y="9412288"/>
            <a:ext cx="2894012" cy="441325"/>
          </a:xfrm>
          <a:prstGeom prst="rect">
            <a:avLst/>
          </a:prstGeom>
          <a:noFill/>
          <a:ln w="9525">
            <a:noFill/>
            <a:miter lim="800000"/>
            <a:headEnd/>
            <a:tailEnd/>
          </a:ln>
          <a:effectLst/>
        </p:spPr>
        <p:txBody>
          <a:bodyPr vert="horz" wrap="square" lIns="87664" tIns="43832" rIns="87664" bIns="43832" numCol="1" anchor="b" anchorCtr="0" compatLnSpc="1">
            <a:prstTxWarp prst="textNoShape">
              <a:avLst/>
            </a:prstTxWarp>
          </a:bodyPr>
          <a:lstStyle>
            <a:lvl1pPr algn="r" defTabSz="876300">
              <a:defRPr sz="1200">
                <a:cs typeface="+mn-cs"/>
              </a:defRPr>
            </a:lvl1pPr>
          </a:lstStyle>
          <a:p>
            <a:pPr>
              <a:defRPr/>
            </a:pPr>
            <a:fld id="{427D5255-CF73-492F-B10F-955D90C448C1}" type="slidenum">
              <a:rPr lang="fi-FI"/>
              <a:pPr>
                <a:defRPr/>
              </a:pPr>
              <a:t>‹#›</a:t>
            </a:fld>
            <a:endParaRPr lang="fi-FI"/>
          </a:p>
        </p:txBody>
      </p:sp>
    </p:spTree>
    <p:extLst>
      <p:ext uri="{BB962C8B-B14F-4D97-AF65-F5344CB8AC3E}">
        <p14:creationId xmlns:p14="http://schemas.microsoft.com/office/powerpoint/2010/main" xmlns="" val="267733796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hdr" sz="quarter"/>
          </p:nvPr>
        </p:nvSpPr>
        <p:spPr bwMode="auto">
          <a:xfrm>
            <a:off x="0" y="0"/>
            <a:ext cx="2922588" cy="493713"/>
          </a:xfrm>
          <a:prstGeom prst="rect">
            <a:avLst/>
          </a:prstGeom>
          <a:noFill/>
          <a:ln w="9525">
            <a:noFill/>
            <a:miter lim="800000"/>
            <a:headEnd/>
            <a:tailEnd/>
          </a:ln>
          <a:effectLst/>
        </p:spPr>
        <p:txBody>
          <a:bodyPr vert="horz" wrap="square" lIns="94957" tIns="47479" rIns="94957" bIns="47479" numCol="1" anchor="t" anchorCtr="0" compatLnSpc="1">
            <a:prstTxWarp prst="textNoShape">
              <a:avLst/>
            </a:prstTxWarp>
          </a:bodyPr>
          <a:lstStyle>
            <a:lvl1pPr defTabSz="949325">
              <a:defRPr sz="1200">
                <a:cs typeface="+mn-cs"/>
              </a:defRPr>
            </a:lvl1pPr>
          </a:lstStyle>
          <a:p>
            <a:pPr>
              <a:defRPr/>
            </a:pPr>
            <a:endParaRPr lang="fi-FI"/>
          </a:p>
        </p:txBody>
      </p:sp>
      <p:sp>
        <p:nvSpPr>
          <p:cNvPr id="18435" name="Rectangle 3"/>
          <p:cNvSpPr>
            <a:spLocks noGrp="1" noChangeArrowheads="1"/>
          </p:cNvSpPr>
          <p:nvPr>
            <p:ph type="dt" idx="1"/>
          </p:nvPr>
        </p:nvSpPr>
        <p:spPr bwMode="auto">
          <a:xfrm>
            <a:off x="3819525" y="0"/>
            <a:ext cx="2922588" cy="493713"/>
          </a:xfrm>
          <a:prstGeom prst="rect">
            <a:avLst/>
          </a:prstGeom>
          <a:noFill/>
          <a:ln w="9525">
            <a:noFill/>
            <a:miter lim="800000"/>
            <a:headEnd/>
            <a:tailEnd/>
          </a:ln>
          <a:effectLst/>
        </p:spPr>
        <p:txBody>
          <a:bodyPr vert="horz" wrap="square" lIns="94957" tIns="47479" rIns="94957" bIns="47479" numCol="1" anchor="t" anchorCtr="0" compatLnSpc="1">
            <a:prstTxWarp prst="textNoShape">
              <a:avLst/>
            </a:prstTxWarp>
          </a:bodyPr>
          <a:lstStyle>
            <a:lvl1pPr algn="r" defTabSz="949325">
              <a:defRPr sz="1200">
                <a:cs typeface="+mn-cs"/>
              </a:defRPr>
            </a:lvl1pPr>
          </a:lstStyle>
          <a:p>
            <a:pPr>
              <a:defRPr/>
            </a:pPr>
            <a:endParaRPr lang="fi-FI"/>
          </a:p>
        </p:txBody>
      </p:sp>
      <p:sp>
        <p:nvSpPr>
          <p:cNvPr id="16388" name="Rectangle 4"/>
          <p:cNvSpPr>
            <a:spLocks noGrp="1" noRot="1" noChangeAspect="1" noChangeArrowheads="1" noTextEdit="1"/>
          </p:cNvSpPr>
          <p:nvPr>
            <p:ph type="sldImg" idx="2"/>
          </p:nvPr>
        </p:nvSpPr>
        <p:spPr bwMode="auto">
          <a:xfrm>
            <a:off x="49213" y="768350"/>
            <a:ext cx="6581775" cy="3703638"/>
          </a:xfrm>
          <a:prstGeom prst="rect">
            <a:avLst/>
          </a:prstGeom>
          <a:noFill/>
          <a:ln w="9525">
            <a:solidFill>
              <a:srgbClr val="000000"/>
            </a:solidFill>
            <a:miter lim="800000"/>
            <a:headEnd/>
            <a:tailEnd/>
          </a:ln>
        </p:spPr>
      </p:sp>
      <p:sp>
        <p:nvSpPr>
          <p:cNvPr id="18437" name="Rectangle 5"/>
          <p:cNvSpPr>
            <a:spLocks noGrp="1" noChangeArrowheads="1"/>
          </p:cNvSpPr>
          <p:nvPr>
            <p:ph type="body" sz="quarter" idx="3"/>
          </p:nvPr>
        </p:nvSpPr>
        <p:spPr bwMode="auto">
          <a:xfrm>
            <a:off x="674688" y="4691063"/>
            <a:ext cx="5394325" cy="4443412"/>
          </a:xfrm>
          <a:prstGeom prst="rect">
            <a:avLst/>
          </a:prstGeom>
          <a:noFill/>
          <a:ln w="9525">
            <a:noFill/>
            <a:miter lim="800000"/>
            <a:headEnd/>
            <a:tailEnd/>
          </a:ln>
          <a:effectLst/>
        </p:spPr>
        <p:txBody>
          <a:bodyPr vert="horz" wrap="square" lIns="94957" tIns="47479" rIns="94957" bIns="47479" numCol="1" anchor="t" anchorCtr="0" compatLnSpc="1">
            <a:prstTxWarp prst="textNoShape">
              <a:avLst/>
            </a:prstTxWarp>
          </a:bodyPr>
          <a:lstStyle/>
          <a:p>
            <a:pPr lvl="0"/>
            <a:r>
              <a:rPr lang="fi-FI" noProof="0" smtClean="0"/>
              <a:t>Muokkaa tekstin perustyylejä napsauttamalla</a:t>
            </a:r>
          </a:p>
          <a:p>
            <a:pPr lvl="1"/>
            <a:r>
              <a:rPr lang="fi-FI" noProof="0" smtClean="0"/>
              <a:t>toinen taso</a:t>
            </a:r>
          </a:p>
          <a:p>
            <a:pPr lvl="2"/>
            <a:r>
              <a:rPr lang="fi-FI" noProof="0" smtClean="0"/>
              <a:t>kolmas taso</a:t>
            </a:r>
          </a:p>
          <a:p>
            <a:pPr lvl="3"/>
            <a:r>
              <a:rPr lang="fi-FI" noProof="0" smtClean="0"/>
              <a:t>neljäs taso</a:t>
            </a:r>
          </a:p>
          <a:p>
            <a:pPr lvl="4"/>
            <a:r>
              <a:rPr lang="fi-FI" noProof="0" smtClean="0"/>
              <a:t>viides taso</a:t>
            </a:r>
          </a:p>
        </p:txBody>
      </p:sp>
      <p:sp>
        <p:nvSpPr>
          <p:cNvPr id="18438" name="Rectangle 6"/>
          <p:cNvSpPr>
            <a:spLocks noGrp="1" noChangeArrowheads="1"/>
          </p:cNvSpPr>
          <p:nvPr>
            <p:ph type="ftr" sz="quarter" idx="4"/>
          </p:nvPr>
        </p:nvSpPr>
        <p:spPr bwMode="auto">
          <a:xfrm>
            <a:off x="0" y="9380538"/>
            <a:ext cx="2922588" cy="493712"/>
          </a:xfrm>
          <a:prstGeom prst="rect">
            <a:avLst/>
          </a:prstGeom>
          <a:noFill/>
          <a:ln w="9525">
            <a:noFill/>
            <a:miter lim="800000"/>
            <a:headEnd/>
            <a:tailEnd/>
          </a:ln>
          <a:effectLst/>
        </p:spPr>
        <p:txBody>
          <a:bodyPr vert="horz" wrap="square" lIns="94957" tIns="47479" rIns="94957" bIns="47479" numCol="1" anchor="b" anchorCtr="0" compatLnSpc="1">
            <a:prstTxWarp prst="textNoShape">
              <a:avLst/>
            </a:prstTxWarp>
          </a:bodyPr>
          <a:lstStyle>
            <a:lvl1pPr defTabSz="949325">
              <a:defRPr sz="1200">
                <a:cs typeface="+mn-cs"/>
              </a:defRPr>
            </a:lvl1pPr>
          </a:lstStyle>
          <a:p>
            <a:pPr>
              <a:defRPr/>
            </a:pPr>
            <a:endParaRPr lang="fi-FI"/>
          </a:p>
        </p:txBody>
      </p:sp>
      <p:sp>
        <p:nvSpPr>
          <p:cNvPr id="18439" name="Rectangle 7"/>
          <p:cNvSpPr>
            <a:spLocks noGrp="1" noChangeArrowheads="1"/>
          </p:cNvSpPr>
          <p:nvPr>
            <p:ph type="sldNum" sz="quarter" idx="5"/>
          </p:nvPr>
        </p:nvSpPr>
        <p:spPr bwMode="auto">
          <a:xfrm>
            <a:off x="3819525" y="9380538"/>
            <a:ext cx="2922588" cy="493712"/>
          </a:xfrm>
          <a:prstGeom prst="rect">
            <a:avLst/>
          </a:prstGeom>
          <a:noFill/>
          <a:ln w="9525">
            <a:noFill/>
            <a:miter lim="800000"/>
            <a:headEnd/>
            <a:tailEnd/>
          </a:ln>
          <a:effectLst/>
        </p:spPr>
        <p:txBody>
          <a:bodyPr vert="horz" wrap="square" lIns="94957" tIns="47479" rIns="94957" bIns="47479" numCol="1" anchor="b" anchorCtr="0" compatLnSpc="1">
            <a:prstTxWarp prst="textNoShape">
              <a:avLst/>
            </a:prstTxWarp>
          </a:bodyPr>
          <a:lstStyle>
            <a:lvl1pPr algn="r" defTabSz="949325">
              <a:defRPr sz="1200">
                <a:cs typeface="+mn-cs"/>
              </a:defRPr>
            </a:lvl1pPr>
          </a:lstStyle>
          <a:p>
            <a:pPr>
              <a:defRPr/>
            </a:pPr>
            <a:fld id="{5312E06E-8A9D-4E03-A5FC-18B53F18C2A2}" type="slidenum">
              <a:rPr lang="fi-FI"/>
              <a:pPr>
                <a:defRPr/>
              </a:pPr>
              <a:t>‹#›</a:t>
            </a:fld>
            <a:endParaRPr lang="fi-FI"/>
          </a:p>
        </p:txBody>
      </p:sp>
    </p:spTree>
    <p:extLst>
      <p:ext uri="{BB962C8B-B14F-4D97-AF65-F5344CB8AC3E}">
        <p14:creationId xmlns:p14="http://schemas.microsoft.com/office/powerpoint/2010/main" xmlns="" val="290418611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a:p>
        </p:txBody>
      </p:sp>
      <p:sp>
        <p:nvSpPr>
          <p:cNvPr id="4" name="Dian numeron paikkamerkki 3"/>
          <p:cNvSpPr>
            <a:spLocks noGrp="1"/>
          </p:cNvSpPr>
          <p:nvPr>
            <p:ph type="sldNum" sz="quarter" idx="10"/>
          </p:nvPr>
        </p:nvSpPr>
        <p:spPr/>
        <p:txBody>
          <a:bodyPr/>
          <a:lstStyle/>
          <a:p>
            <a:pPr>
              <a:defRPr/>
            </a:pPr>
            <a:fld id="{5312E06E-8A9D-4E03-A5FC-18B53F18C2A2}" type="slidenum">
              <a:rPr lang="fi-FI"/>
              <a:pPr>
                <a:defRPr/>
              </a:pPr>
              <a:t>1</a:t>
            </a:fld>
            <a:endParaRPr lang="fi-FI"/>
          </a:p>
        </p:txBody>
      </p:sp>
    </p:spTree>
    <p:extLst>
      <p:ext uri="{BB962C8B-B14F-4D97-AF65-F5344CB8AC3E}">
        <p14:creationId xmlns:p14="http://schemas.microsoft.com/office/powerpoint/2010/main" xmlns="" val="187131332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a:p>
        </p:txBody>
      </p:sp>
      <p:sp>
        <p:nvSpPr>
          <p:cNvPr id="4" name="Dian numeron paikkamerkki 3"/>
          <p:cNvSpPr>
            <a:spLocks noGrp="1"/>
          </p:cNvSpPr>
          <p:nvPr>
            <p:ph type="sldNum" sz="quarter" idx="10"/>
          </p:nvPr>
        </p:nvSpPr>
        <p:spPr/>
        <p:txBody>
          <a:bodyPr/>
          <a:lstStyle/>
          <a:p>
            <a:pPr>
              <a:defRPr/>
            </a:pPr>
            <a:fld id="{5312E06E-8A9D-4E03-A5FC-18B53F18C2A2}" type="slidenum">
              <a:rPr lang="fi-FI"/>
              <a:pPr>
                <a:defRPr/>
              </a:pPr>
              <a:t>10</a:t>
            </a:fld>
            <a:endParaRPr lang="fi-FI"/>
          </a:p>
        </p:txBody>
      </p:sp>
    </p:spTree>
    <p:extLst>
      <p:ext uri="{BB962C8B-B14F-4D97-AF65-F5344CB8AC3E}">
        <p14:creationId xmlns:p14="http://schemas.microsoft.com/office/powerpoint/2010/main" xmlns="" val="366623694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a:p>
        </p:txBody>
      </p:sp>
      <p:sp>
        <p:nvSpPr>
          <p:cNvPr id="4" name="Dian numeron paikkamerkki 3"/>
          <p:cNvSpPr>
            <a:spLocks noGrp="1"/>
          </p:cNvSpPr>
          <p:nvPr>
            <p:ph type="sldNum" sz="quarter" idx="10"/>
          </p:nvPr>
        </p:nvSpPr>
        <p:spPr/>
        <p:txBody>
          <a:bodyPr/>
          <a:lstStyle/>
          <a:p>
            <a:pPr>
              <a:defRPr/>
            </a:pPr>
            <a:fld id="{5312E06E-8A9D-4E03-A5FC-18B53F18C2A2}" type="slidenum">
              <a:rPr lang="fi-FI"/>
              <a:pPr>
                <a:defRPr/>
              </a:pPr>
              <a:t>11</a:t>
            </a:fld>
            <a:endParaRPr lang="fi-FI"/>
          </a:p>
        </p:txBody>
      </p:sp>
    </p:spTree>
    <p:extLst>
      <p:ext uri="{BB962C8B-B14F-4D97-AF65-F5344CB8AC3E}">
        <p14:creationId xmlns:p14="http://schemas.microsoft.com/office/powerpoint/2010/main" xmlns="" val="186387863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a:p>
        </p:txBody>
      </p:sp>
      <p:sp>
        <p:nvSpPr>
          <p:cNvPr id="4" name="Dian numeron paikkamerkki 3"/>
          <p:cNvSpPr>
            <a:spLocks noGrp="1"/>
          </p:cNvSpPr>
          <p:nvPr>
            <p:ph type="sldNum" sz="quarter" idx="10"/>
          </p:nvPr>
        </p:nvSpPr>
        <p:spPr/>
        <p:txBody>
          <a:bodyPr/>
          <a:lstStyle/>
          <a:p>
            <a:pPr>
              <a:defRPr/>
            </a:pPr>
            <a:fld id="{5312E06E-8A9D-4E03-A5FC-18B53F18C2A2}" type="slidenum">
              <a:rPr lang="fi-FI"/>
              <a:pPr>
                <a:defRPr/>
              </a:pPr>
              <a:t>12</a:t>
            </a:fld>
            <a:endParaRPr lang="fi-FI"/>
          </a:p>
        </p:txBody>
      </p:sp>
    </p:spTree>
    <p:extLst>
      <p:ext uri="{BB962C8B-B14F-4D97-AF65-F5344CB8AC3E}">
        <p14:creationId xmlns:p14="http://schemas.microsoft.com/office/powerpoint/2010/main" xmlns="" val="111412834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a:p>
        </p:txBody>
      </p:sp>
      <p:sp>
        <p:nvSpPr>
          <p:cNvPr id="4" name="Dian numeron paikkamerkki 3"/>
          <p:cNvSpPr>
            <a:spLocks noGrp="1"/>
          </p:cNvSpPr>
          <p:nvPr>
            <p:ph type="sldNum" sz="quarter" idx="10"/>
          </p:nvPr>
        </p:nvSpPr>
        <p:spPr/>
        <p:txBody>
          <a:bodyPr/>
          <a:lstStyle/>
          <a:p>
            <a:pPr>
              <a:defRPr/>
            </a:pPr>
            <a:fld id="{5312E06E-8A9D-4E03-A5FC-18B53F18C2A2}" type="slidenum">
              <a:rPr lang="fi-FI"/>
              <a:pPr>
                <a:defRPr/>
              </a:pPr>
              <a:t>13</a:t>
            </a:fld>
            <a:endParaRPr lang="fi-FI"/>
          </a:p>
        </p:txBody>
      </p:sp>
    </p:spTree>
    <p:extLst>
      <p:ext uri="{BB962C8B-B14F-4D97-AF65-F5344CB8AC3E}">
        <p14:creationId xmlns:p14="http://schemas.microsoft.com/office/powerpoint/2010/main" xmlns="" val="382763999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a:p>
        </p:txBody>
      </p:sp>
      <p:sp>
        <p:nvSpPr>
          <p:cNvPr id="4" name="Dian numeron paikkamerkki 3"/>
          <p:cNvSpPr>
            <a:spLocks noGrp="1"/>
          </p:cNvSpPr>
          <p:nvPr>
            <p:ph type="sldNum" sz="quarter" idx="10"/>
          </p:nvPr>
        </p:nvSpPr>
        <p:spPr/>
        <p:txBody>
          <a:bodyPr/>
          <a:lstStyle/>
          <a:p>
            <a:pPr>
              <a:defRPr/>
            </a:pPr>
            <a:fld id="{5312E06E-8A9D-4E03-A5FC-18B53F18C2A2}" type="slidenum">
              <a:rPr lang="fi-FI"/>
              <a:pPr>
                <a:defRPr/>
              </a:pPr>
              <a:t>14</a:t>
            </a:fld>
            <a:endParaRPr lang="fi-FI"/>
          </a:p>
        </p:txBody>
      </p:sp>
    </p:spTree>
    <p:extLst>
      <p:ext uri="{BB962C8B-B14F-4D97-AF65-F5344CB8AC3E}">
        <p14:creationId xmlns:p14="http://schemas.microsoft.com/office/powerpoint/2010/main" xmlns="" val="315986549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a:p>
        </p:txBody>
      </p:sp>
      <p:sp>
        <p:nvSpPr>
          <p:cNvPr id="4" name="Dian numeron paikkamerkki 3"/>
          <p:cNvSpPr>
            <a:spLocks noGrp="1"/>
          </p:cNvSpPr>
          <p:nvPr>
            <p:ph type="sldNum" sz="quarter" idx="10"/>
          </p:nvPr>
        </p:nvSpPr>
        <p:spPr/>
        <p:txBody>
          <a:bodyPr/>
          <a:lstStyle/>
          <a:p>
            <a:pPr>
              <a:defRPr/>
            </a:pPr>
            <a:fld id="{5312E06E-8A9D-4E03-A5FC-18B53F18C2A2}" type="slidenum">
              <a:rPr lang="fi-FI"/>
              <a:pPr>
                <a:defRPr/>
              </a:pPr>
              <a:t>2</a:t>
            </a:fld>
            <a:endParaRPr lang="fi-FI"/>
          </a:p>
        </p:txBody>
      </p:sp>
    </p:spTree>
    <p:extLst>
      <p:ext uri="{BB962C8B-B14F-4D97-AF65-F5344CB8AC3E}">
        <p14:creationId xmlns:p14="http://schemas.microsoft.com/office/powerpoint/2010/main" xmlns="" val="95279885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a:p>
        </p:txBody>
      </p:sp>
      <p:sp>
        <p:nvSpPr>
          <p:cNvPr id="4" name="Dian numeron paikkamerkki 3"/>
          <p:cNvSpPr>
            <a:spLocks noGrp="1"/>
          </p:cNvSpPr>
          <p:nvPr>
            <p:ph type="sldNum" sz="quarter" idx="10"/>
          </p:nvPr>
        </p:nvSpPr>
        <p:spPr/>
        <p:txBody>
          <a:bodyPr/>
          <a:lstStyle/>
          <a:p>
            <a:pPr>
              <a:defRPr/>
            </a:pPr>
            <a:fld id="{5312E06E-8A9D-4E03-A5FC-18B53F18C2A2}" type="slidenum">
              <a:rPr lang="fi-FI"/>
              <a:pPr>
                <a:defRPr/>
              </a:pPr>
              <a:t>3</a:t>
            </a:fld>
            <a:endParaRPr lang="fi-FI"/>
          </a:p>
        </p:txBody>
      </p:sp>
    </p:spTree>
    <p:extLst>
      <p:ext uri="{BB962C8B-B14F-4D97-AF65-F5344CB8AC3E}">
        <p14:creationId xmlns:p14="http://schemas.microsoft.com/office/powerpoint/2010/main" xmlns="" val="68769129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a:p>
        </p:txBody>
      </p:sp>
      <p:sp>
        <p:nvSpPr>
          <p:cNvPr id="4" name="Dian numeron paikkamerkki 3"/>
          <p:cNvSpPr>
            <a:spLocks noGrp="1"/>
          </p:cNvSpPr>
          <p:nvPr>
            <p:ph type="sldNum" sz="quarter" idx="10"/>
          </p:nvPr>
        </p:nvSpPr>
        <p:spPr/>
        <p:txBody>
          <a:bodyPr/>
          <a:lstStyle/>
          <a:p>
            <a:pPr>
              <a:defRPr/>
            </a:pPr>
            <a:fld id="{5312E06E-8A9D-4E03-A5FC-18B53F18C2A2}" type="slidenum">
              <a:rPr lang="fi-FI"/>
              <a:pPr>
                <a:defRPr/>
              </a:pPr>
              <a:t>4</a:t>
            </a:fld>
            <a:endParaRPr lang="fi-FI"/>
          </a:p>
        </p:txBody>
      </p:sp>
    </p:spTree>
    <p:extLst>
      <p:ext uri="{BB962C8B-B14F-4D97-AF65-F5344CB8AC3E}">
        <p14:creationId xmlns:p14="http://schemas.microsoft.com/office/powerpoint/2010/main" xmlns="" val="198984405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a:p>
        </p:txBody>
      </p:sp>
      <p:sp>
        <p:nvSpPr>
          <p:cNvPr id="4" name="Dian numeron paikkamerkki 3"/>
          <p:cNvSpPr>
            <a:spLocks noGrp="1"/>
          </p:cNvSpPr>
          <p:nvPr>
            <p:ph type="sldNum" sz="quarter" idx="10"/>
          </p:nvPr>
        </p:nvSpPr>
        <p:spPr/>
        <p:txBody>
          <a:bodyPr/>
          <a:lstStyle/>
          <a:p>
            <a:pPr>
              <a:defRPr/>
            </a:pPr>
            <a:fld id="{5312E06E-8A9D-4E03-A5FC-18B53F18C2A2}" type="slidenum">
              <a:rPr lang="fi-FI"/>
              <a:pPr>
                <a:defRPr/>
              </a:pPr>
              <a:t>5</a:t>
            </a:fld>
            <a:endParaRPr lang="fi-FI"/>
          </a:p>
        </p:txBody>
      </p:sp>
    </p:spTree>
    <p:extLst>
      <p:ext uri="{BB962C8B-B14F-4D97-AF65-F5344CB8AC3E}">
        <p14:creationId xmlns:p14="http://schemas.microsoft.com/office/powerpoint/2010/main" xmlns="" val="109686918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a:p>
        </p:txBody>
      </p:sp>
      <p:sp>
        <p:nvSpPr>
          <p:cNvPr id="4" name="Dian numeron paikkamerkki 3"/>
          <p:cNvSpPr>
            <a:spLocks noGrp="1"/>
          </p:cNvSpPr>
          <p:nvPr>
            <p:ph type="sldNum" sz="quarter" idx="10"/>
          </p:nvPr>
        </p:nvSpPr>
        <p:spPr/>
        <p:txBody>
          <a:bodyPr/>
          <a:lstStyle/>
          <a:p>
            <a:pPr>
              <a:defRPr/>
            </a:pPr>
            <a:fld id="{5312E06E-8A9D-4E03-A5FC-18B53F18C2A2}" type="slidenum">
              <a:rPr lang="fi-FI"/>
              <a:pPr>
                <a:defRPr/>
              </a:pPr>
              <a:t>6</a:t>
            </a:fld>
            <a:endParaRPr lang="fi-FI"/>
          </a:p>
        </p:txBody>
      </p:sp>
    </p:spTree>
    <p:extLst>
      <p:ext uri="{BB962C8B-B14F-4D97-AF65-F5344CB8AC3E}">
        <p14:creationId xmlns:p14="http://schemas.microsoft.com/office/powerpoint/2010/main" xmlns="" val="68867645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a:p>
        </p:txBody>
      </p:sp>
      <p:sp>
        <p:nvSpPr>
          <p:cNvPr id="4" name="Dian numeron paikkamerkki 3"/>
          <p:cNvSpPr>
            <a:spLocks noGrp="1"/>
          </p:cNvSpPr>
          <p:nvPr>
            <p:ph type="sldNum" sz="quarter" idx="10"/>
          </p:nvPr>
        </p:nvSpPr>
        <p:spPr/>
        <p:txBody>
          <a:bodyPr/>
          <a:lstStyle/>
          <a:p>
            <a:pPr>
              <a:defRPr/>
            </a:pPr>
            <a:fld id="{5312E06E-8A9D-4E03-A5FC-18B53F18C2A2}" type="slidenum">
              <a:rPr lang="fi-FI"/>
              <a:pPr>
                <a:defRPr/>
              </a:pPr>
              <a:t>7</a:t>
            </a:fld>
            <a:endParaRPr lang="fi-FI"/>
          </a:p>
        </p:txBody>
      </p:sp>
    </p:spTree>
    <p:extLst>
      <p:ext uri="{BB962C8B-B14F-4D97-AF65-F5344CB8AC3E}">
        <p14:creationId xmlns:p14="http://schemas.microsoft.com/office/powerpoint/2010/main" xmlns="" val="215775544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a:p>
        </p:txBody>
      </p:sp>
      <p:sp>
        <p:nvSpPr>
          <p:cNvPr id="4" name="Dian numeron paikkamerkki 3"/>
          <p:cNvSpPr>
            <a:spLocks noGrp="1"/>
          </p:cNvSpPr>
          <p:nvPr>
            <p:ph type="sldNum" sz="quarter" idx="10"/>
          </p:nvPr>
        </p:nvSpPr>
        <p:spPr/>
        <p:txBody>
          <a:bodyPr/>
          <a:lstStyle/>
          <a:p>
            <a:pPr>
              <a:defRPr/>
            </a:pPr>
            <a:fld id="{5312E06E-8A9D-4E03-A5FC-18B53F18C2A2}" type="slidenum">
              <a:rPr lang="fi-FI"/>
              <a:pPr>
                <a:defRPr/>
              </a:pPr>
              <a:t>8</a:t>
            </a:fld>
            <a:endParaRPr lang="fi-FI"/>
          </a:p>
        </p:txBody>
      </p:sp>
    </p:spTree>
    <p:extLst>
      <p:ext uri="{BB962C8B-B14F-4D97-AF65-F5344CB8AC3E}">
        <p14:creationId xmlns:p14="http://schemas.microsoft.com/office/powerpoint/2010/main" xmlns="" val="65404085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a:p>
        </p:txBody>
      </p:sp>
      <p:sp>
        <p:nvSpPr>
          <p:cNvPr id="4" name="Dian numeron paikkamerkki 3"/>
          <p:cNvSpPr>
            <a:spLocks noGrp="1"/>
          </p:cNvSpPr>
          <p:nvPr>
            <p:ph type="sldNum" sz="quarter" idx="10"/>
          </p:nvPr>
        </p:nvSpPr>
        <p:spPr/>
        <p:txBody>
          <a:bodyPr/>
          <a:lstStyle/>
          <a:p>
            <a:pPr>
              <a:defRPr/>
            </a:pPr>
            <a:fld id="{5312E06E-8A9D-4E03-A5FC-18B53F18C2A2}" type="slidenum">
              <a:rPr lang="fi-FI"/>
              <a:pPr>
                <a:defRPr/>
              </a:pPr>
              <a:t>9</a:t>
            </a:fld>
            <a:endParaRPr lang="fi-FI"/>
          </a:p>
        </p:txBody>
      </p:sp>
    </p:spTree>
    <p:extLst>
      <p:ext uri="{BB962C8B-B14F-4D97-AF65-F5344CB8AC3E}">
        <p14:creationId xmlns:p14="http://schemas.microsoft.com/office/powerpoint/2010/main" xmlns="" val="68596572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Aloitusdia_sininen">
    <p:spTree>
      <p:nvGrpSpPr>
        <p:cNvPr id="1" name=""/>
        <p:cNvGrpSpPr/>
        <p:nvPr/>
      </p:nvGrpSpPr>
      <p:grpSpPr>
        <a:xfrm>
          <a:off x="0" y="0"/>
          <a:ext cx="0" cy="0"/>
          <a:chOff x="0" y="0"/>
          <a:chExt cx="0" cy="0"/>
        </a:xfrm>
      </p:grpSpPr>
      <p:sp>
        <p:nvSpPr>
          <p:cNvPr id="10" name="Rektangel 9"/>
          <p:cNvSpPr/>
          <p:nvPr userDrawn="1"/>
        </p:nvSpPr>
        <p:spPr>
          <a:xfrm>
            <a:off x="0" y="1044463"/>
            <a:ext cx="12203324" cy="587692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fi-FI"/>
          </a:p>
        </p:txBody>
      </p:sp>
      <p:sp>
        <p:nvSpPr>
          <p:cNvPr id="6" name="Otsikko 6"/>
          <p:cNvSpPr>
            <a:spLocks noGrp="1"/>
          </p:cNvSpPr>
          <p:nvPr>
            <p:ph type="title" hasCustomPrompt="1"/>
          </p:nvPr>
        </p:nvSpPr>
        <p:spPr>
          <a:xfrm>
            <a:off x="1055440" y="2744924"/>
            <a:ext cx="7200800" cy="1656184"/>
          </a:xfrm>
          <a:prstGeom prst="rect">
            <a:avLst/>
          </a:prstGeom>
        </p:spPr>
        <p:txBody>
          <a:bodyPr/>
          <a:lstStyle>
            <a:lvl1pPr algn="ctr">
              <a:defRPr sz="3600" baseline="0">
                <a:solidFill>
                  <a:schemeClr val="bg1"/>
                </a:solidFill>
              </a:defRPr>
            </a:lvl1pPr>
          </a:lstStyle>
          <a:p>
            <a:r>
              <a:rPr lang="fi-FI" noProof="0" dirty="0" smtClean="0"/>
              <a:t>Lisää otsikko</a:t>
            </a:r>
            <a:endParaRPr lang="fi-FI" noProof="0" dirty="0"/>
          </a:p>
        </p:txBody>
      </p:sp>
      <p:sp>
        <p:nvSpPr>
          <p:cNvPr id="7" name="Tekstin paikkamerkki 16"/>
          <p:cNvSpPr>
            <a:spLocks noGrp="1"/>
          </p:cNvSpPr>
          <p:nvPr>
            <p:ph type="body" sz="quarter" idx="10"/>
          </p:nvPr>
        </p:nvSpPr>
        <p:spPr>
          <a:xfrm>
            <a:off x="1055440" y="4581128"/>
            <a:ext cx="7200800" cy="1440160"/>
          </a:xfrm>
          <a:prstGeom prst="rect">
            <a:avLst/>
          </a:prstGeom>
        </p:spPr>
        <p:txBody>
          <a:bodyPr/>
          <a:lstStyle>
            <a:lvl1pPr algn="ctr">
              <a:buClr>
                <a:schemeClr val="accent6"/>
              </a:buClr>
              <a:buFont typeface="Wingdings" pitchFamily="2" charset="2"/>
              <a:buNone/>
              <a:defRPr sz="2400" baseline="0">
                <a:solidFill>
                  <a:schemeClr val="bg1"/>
                </a:solidFill>
              </a:defRPr>
            </a:lvl1pPr>
          </a:lstStyle>
          <a:p>
            <a:pPr lvl="0"/>
            <a:r>
              <a:rPr lang="fi-FI" smtClean="0"/>
              <a:t>Muokkaa tekstin perustyylejä napsauttamalla</a:t>
            </a:r>
          </a:p>
        </p:txBody>
      </p:sp>
      <p:sp>
        <p:nvSpPr>
          <p:cNvPr id="8" name="Platshållare för datum 3"/>
          <p:cNvSpPr>
            <a:spLocks noGrp="1"/>
          </p:cNvSpPr>
          <p:nvPr>
            <p:ph type="dt" sz="half" idx="13"/>
          </p:nvPr>
        </p:nvSpPr>
        <p:spPr>
          <a:xfrm>
            <a:off x="1055440" y="6417332"/>
            <a:ext cx="7200800" cy="360040"/>
          </a:xfrm>
        </p:spPr>
        <p:txBody>
          <a:bodyPr/>
          <a:lstStyle>
            <a:lvl1pPr algn="ctr">
              <a:defRPr>
                <a:solidFill>
                  <a:schemeClr val="bg1"/>
                </a:solidFill>
              </a:defRPr>
            </a:lvl1pPr>
          </a:lstStyle>
          <a:p>
            <a:fld id="{E3E4B43C-E405-4271-85DD-5BE3A0CD0BA5}" type="datetime1">
              <a:rPr lang="fi-FI" smtClean="0"/>
              <a:pPr/>
              <a:t>19.1.2016</a:t>
            </a:fld>
            <a:endParaRPr lang="fi-FI" dirty="0"/>
          </a:p>
        </p:txBody>
      </p:sp>
      <p:sp>
        <p:nvSpPr>
          <p:cNvPr id="9" name="Platshållare för sidfot 4"/>
          <p:cNvSpPr>
            <a:spLocks noGrp="1"/>
          </p:cNvSpPr>
          <p:nvPr>
            <p:ph type="ftr" sz="quarter" idx="14"/>
          </p:nvPr>
        </p:nvSpPr>
        <p:spPr>
          <a:xfrm>
            <a:off x="1055440" y="6057292"/>
            <a:ext cx="7200800" cy="360040"/>
          </a:xfrm>
        </p:spPr>
        <p:txBody>
          <a:bodyPr/>
          <a:lstStyle>
            <a:lvl1pPr algn="ctr">
              <a:defRPr>
                <a:solidFill>
                  <a:schemeClr val="bg1"/>
                </a:solidFill>
              </a:defRPr>
            </a:lvl1pPr>
          </a:lstStyle>
          <a:p>
            <a:endParaRPr lang="fi-FI" dirty="0"/>
          </a:p>
        </p:txBody>
      </p:sp>
      <p:pic>
        <p:nvPicPr>
          <p:cNvPr id="2" name="Kuva 1"/>
          <p:cNvPicPr>
            <a:picLocks noChangeAspect="1"/>
          </p:cNvPicPr>
          <p:nvPr userDrawn="1"/>
        </p:nvPicPr>
        <p:blipFill rotWithShape="1">
          <a:blip r:embed="rId2" cstate="print">
            <a:extLst>
              <a:ext uri="{28A0092B-C50C-407E-A947-70E740481C1C}">
                <a14:useLocalDpi xmlns:a14="http://schemas.microsoft.com/office/drawing/2010/main" xmlns="" val="0"/>
              </a:ext>
            </a:extLst>
          </a:blip>
          <a:srcRect r="38773"/>
          <a:stretch/>
        </p:blipFill>
        <p:spPr>
          <a:xfrm>
            <a:off x="9588388" y="1952836"/>
            <a:ext cx="2628292" cy="4428492"/>
          </a:xfrm>
          <a:prstGeom prst="rect">
            <a:avLst/>
          </a:prstGeom>
        </p:spPr>
      </p:pic>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2_Otsikko ja sisältö elementillä_vihreä">
    <p:spTree>
      <p:nvGrpSpPr>
        <p:cNvPr id="1" name=""/>
        <p:cNvGrpSpPr/>
        <p:nvPr/>
      </p:nvGrpSpPr>
      <p:grpSpPr>
        <a:xfrm>
          <a:off x="0" y="0"/>
          <a:ext cx="0" cy="0"/>
          <a:chOff x="0" y="0"/>
          <a:chExt cx="0" cy="0"/>
        </a:xfrm>
      </p:grpSpPr>
      <p:sp>
        <p:nvSpPr>
          <p:cNvPr id="11" name="Rektangel 10"/>
          <p:cNvSpPr/>
          <p:nvPr/>
        </p:nvSpPr>
        <p:spPr>
          <a:xfrm>
            <a:off x="10956540" y="0"/>
            <a:ext cx="123546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fi-FI"/>
          </a:p>
        </p:txBody>
      </p:sp>
      <p:pic>
        <p:nvPicPr>
          <p:cNvPr id="10" name="Kuva 9"/>
          <p:cNvPicPr>
            <a:picLocks noChangeAspect="1"/>
          </p:cNvPicPr>
          <p:nvPr userDrawn="1"/>
        </p:nvPicPr>
        <p:blipFill rotWithShape="1">
          <a:blip r:embed="rId2" cstate="print">
            <a:extLst>
              <a:ext uri="{28A0092B-C50C-407E-A947-70E740481C1C}">
                <a14:useLocalDpi xmlns:a14="http://schemas.microsoft.com/office/drawing/2010/main" xmlns="" val="0"/>
              </a:ext>
            </a:extLst>
          </a:blip>
          <a:srcRect l="32813" t="964" r="33343" b="-964"/>
          <a:stretch/>
        </p:blipFill>
        <p:spPr>
          <a:xfrm>
            <a:off x="10956540" y="2960948"/>
            <a:ext cx="1225485" cy="3735478"/>
          </a:xfrm>
          <a:prstGeom prst="rect">
            <a:avLst/>
          </a:prstGeom>
        </p:spPr>
      </p:pic>
      <p:sp>
        <p:nvSpPr>
          <p:cNvPr id="14" name="Otsikko 6"/>
          <p:cNvSpPr>
            <a:spLocks noGrp="1"/>
          </p:cNvSpPr>
          <p:nvPr>
            <p:ph type="title" hasCustomPrompt="1"/>
          </p:nvPr>
        </p:nvSpPr>
        <p:spPr>
          <a:xfrm>
            <a:off x="1091445" y="1267841"/>
            <a:ext cx="8832981" cy="648072"/>
          </a:xfrm>
          <a:prstGeom prst="rect">
            <a:avLst/>
          </a:prstGeom>
        </p:spPr>
        <p:txBody>
          <a:bodyPr/>
          <a:lstStyle>
            <a:lvl1pPr>
              <a:defRPr sz="3000" baseline="0">
                <a:solidFill>
                  <a:schemeClr val="tx1"/>
                </a:solidFill>
              </a:defRPr>
            </a:lvl1pPr>
          </a:lstStyle>
          <a:p>
            <a:r>
              <a:rPr lang="fi-FI" noProof="0" dirty="0" smtClean="0"/>
              <a:t>Lisää otsikko</a:t>
            </a:r>
            <a:endParaRPr lang="fi-FI" dirty="0"/>
          </a:p>
        </p:txBody>
      </p:sp>
      <p:sp>
        <p:nvSpPr>
          <p:cNvPr id="15" name="Tekstin paikkamerkki 16"/>
          <p:cNvSpPr>
            <a:spLocks noGrp="1"/>
          </p:cNvSpPr>
          <p:nvPr>
            <p:ph type="body" sz="quarter" idx="10"/>
          </p:nvPr>
        </p:nvSpPr>
        <p:spPr>
          <a:xfrm>
            <a:off x="1091444" y="2084238"/>
            <a:ext cx="8832981" cy="3937050"/>
          </a:xfrm>
          <a:prstGeom prst="rect">
            <a:avLst/>
          </a:prstGeom>
        </p:spPr>
        <p:txBody>
          <a:bodyPr/>
          <a:lstStyle>
            <a:lvl1pPr>
              <a:buClr>
                <a:schemeClr val="tx2"/>
              </a:buClr>
              <a:buFont typeface="Wingdings" pitchFamily="2" charset="2"/>
              <a:buChar char="§"/>
              <a:defRPr sz="2200" baseline="0">
                <a:solidFill>
                  <a:schemeClr val="tx1"/>
                </a:solidFill>
              </a:defRPr>
            </a:lvl1pPr>
            <a:lvl2pPr>
              <a:buNone/>
              <a:defRPr sz="2200"/>
            </a:lvl2pPr>
          </a:lstStyle>
          <a:p>
            <a:pPr lvl="0"/>
            <a:r>
              <a:rPr lang="fi-FI" smtClean="0"/>
              <a:t>Muokkaa tekstin perustyylejä napsauttamalla</a:t>
            </a:r>
          </a:p>
        </p:txBody>
      </p:sp>
      <p:sp>
        <p:nvSpPr>
          <p:cNvPr id="16" name="Platshållare för sidfot 4"/>
          <p:cNvSpPr>
            <a:spLocks noGrp="1"/>
          </p:cNvSpPr>
          <p:nvPr>
            <p:ph type="ftr" sz="quarter" idx="14"/>
          </p:nvPr>
        </p:nvSpPr>
        <p:spPr>
          <a:xfrm>
            <a:off x="1086925" y="6376243"/>
            <a:ext cx="8837500" cy="365125"/>
          </a:xfrm>
        </p:spPr>
        <p:txBody>
          <a:bodyPr/>
          <a:lstStyle/>
          <a:p>
            <a:endParaRPr lang="fi-FI" dirty="0"/>
          </a:p>
        </p:txBody>
      </p:sp>
      <p:sp>
        <p:nvSpPr>
          <p:cNvPr id="17" name="Dian numeron paikkamerkki 9"/>
          <p:cNvSpPr>
            <a:spLocks noGrp="1"/>
          </p:cNvSpPr>
          <p:nvPr>
            <p:ph type="sldNum" sz="quarter" idx="12"/>
          </p:nvPr>
        </p:nvSpPr>
        <p:spPr>
          <a:xfrm>
            <a:off x="270012" y="6381328"/>
            <a:ext cx="533400" cy="360040"/>
          </a:xfrm>
        </p:spPr>
        <p:txBody>
          <a:bodyPr/>
          <a:lstStyle>
            <a:lvl1pPr>
              <a:defRPr/>
            </a:lvl1pPr>
          </a:lstStyle>
          <a:p>
            <a:pPr>
              <a:defRPr/>
            </a:pPr>
            <a:fld id="{D3C89A02-2183-4EC2-9978-996C81F899C4}" type="slidenum">
              <a:rPr lang="fi-FI"/>
              <a:pPr>
                <a:defRPr/>
              </a:pPr>
              <a:t>‹#›</a:t>
            </a:fld>
            <a:endParaRPr lang="fi-FI" dirty="0"/>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2_Otsikko ja sisältö elementillä_oranssi">
    <p:spTree>
      <p:nvGrpSpPr>
        <p:cNvPr id="1" name=""/>
        <p:cNvGrpSpPr/>
        <p:nvPr/>
      </p:nvGrpSpPr>
      <p:grpSpPr>
        <a:xfrm>
          <a:off x="0" y="0"/>
          <a:ext cx="0" cy="0"/>
          <a:chOff x="0" y="0"/>
          <a:chExt cx="0" cy="0"/>
        </a:xfrm>
      </p:grpSpPr>
      <p:sp>
        <p:nvSpPr>
          <p:cNvPr id="11" name="Rektangel 10"/>
          <p:cNvSpPr/>
          <p:nvPr/>
        </p:nvSpPr>
        <p:spPr>
          <a:xfrm>
            <a:off x="10956540" y="0"/>
            <a:ext cx="1235460"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fi-FI"/>
          </a:p>
        </p:txBody>
      </p:sp>
      <p:pic>
        <p:nvPicPr>
          <p:cNvPr id="10" name="Kuva 9"/>
          <p:cNvPicPr>
            <a:picLocks noChangeAspect="1"/>
          </p:cNvPicPr>
          <p:nvPr userDrawn="1"/>
        </p:nvPicPr>
        <p:blipFill rotWithShape="1">
          <a:blip r:embed="rId2" cstate="print">
            <a:extLst>
              <a:ext uri="{28A0092B-C50C-407E-A947-70E740481C1C}">
                <a14:useLocalDpi xmlns:a14="http://schemas.microsoft.com/office/drawing/2010/main" xmlns="" val="0"/>
              </a:ext>
            </a:extLst>
          </a:blip>
          <a:srcRect l="32813" t="964" r="33343" b="-964"/>
          <a:stretch/>
        </p:blipFill>
        <p:spPr>
          <a:xfrm>
            <a:off x="10956540" y="2960948"/>
            <a:ext cx="1225485" cy="3735478"/>
          </a:xfrm>
          <a:prstGeom prst="rect">
            <a:avLst/>
          </a:prstGeom>
        </p:spPr>
      </p:pic>
      <p:sp>
        <p:nvSpPr>
          <p:cNvPr id="13" name="Otsikko 6"/>
          <p:cNvSpPr>
            <a:spLocks noGrp="1"/>
          </p:cNvSpPr>
          <p:nvPr>
            <p:ph type="title" hasCustomPrompt="1"/>
          </p:nvPr>
        </p:nvSpPr>
        <p:spPr>
          <a:xfrm>
            <a:off x="1091445" y="1267841"/>
            <a:ext cx="8832981" cy="648072"/>
          </a:xfrm>
          <a:prstGeom prst="rect">
            <a:avLst/>
          </a:prstGeom>
        </p:spPr>
        <p:txBody>
          <a:bodyPr/>
          <a:lstStyle>
            <a:lvl1pPr>
              <a:defRPr sz="3000" baseline="0">
                <a:solidFill>
                  <a:schemeClr val="tx1"/>
                </a:solidFill>
              </a:defRPr>
            </a:lvl1pPr>
          </a:lstStyle>
          <a:p>
            <a:r>
              <a:rPr lang="fi-FI" noProof="0" dirty="0" smtClean="0"/>
              <a:t>Lisää otsikko</a:t>
            </a:r>
            <a:endParaRPr lang="fi-FI" dirty="0"/>
          </a:p>
        </p:txBody>
      </p:sp>
      <p:sp>
        <p:nvSpPr>
          <p:cNvPr id="14" name="Tekstin paikkamerkki 16"/>
          <p:cNvSpPr>
            <a:spLocks noGrp="1"/>
          </p:cNvSpPr>
          <p:nvPr>
            <p:ph type="body" sz="quarter" idx="10"/>
          </p:nvPr>
        </p:nvSpPr>
        <p:spPr>
          <a:xfrm>
            <a:off x="1091444" y="2084238"/>
            <a:ext cx="8832981" cy="3937050"/>
          </a:xfrm>
          <a:prstGeom prst="rect">
            <a:avLst/>
          </a:prstGeom>
        </p:spPr>
        <p:txBody>
          <a:bodyPr/>
          <a:lstStyle>
            <a:lvl1pPr>
              <a:buClr>
                <a:schemeClr val="tx2"/>
              </a:buClr>
              <a:buFont typeface="Wingdings" pitchFamily="2" charset="2"/>
              <a:buChar char="§"/>
              <a:defRPr sz="2200" baseline="0">
                <a:solidFill>
                  <a:schemeClr val="tx1"/>
                </a:solidFill>
              </a:defRPr>
            </a:lvl1pPr>
            <a:lvl2pPr>
              <a:buNone/>
              <a:defRPr sz="2200"/>
            </a:lvl2pPr>
          </a:lstStyle>
          <a:p>
            <a:pPr lvl="0"/>
            <a:r>
              <a:rPr lang="fi-FI" smtClean="0"/>
              <a:t>Muokkaa tekstin perustyylejä napsauttamalla</a:t>
            </a:r>
          </a:p>
        </p:txBody>
      </p:sp>
      <p:sp>
        <p:nvSpPr>
          <p:cNvPr id="15" name="Platshållare för sidfot 4"/>
          <p:cNvSpPr>
            <a:spLocks noGrp="1"/>
          </p:cNvSpPr>
          <p:nvPr>
            <p:ph type="ftr" sz="quarter" idx="14"/>
          </p:nvPr>
        </p:nvSpPr>
        <p:spPr>
          <a:xfrm>
            <a:off x="1086925" y="6376243"/>
            <a:ext cx="8837500" cy="365125"/>
          </a:xfrm>
        </p:spPr>
        <p:txBody>
          <a:bodyPr/>
          <a:lstStyle/>
          <a:p>
            <a:endParaRPr lang="fi-FI" dirty="0"/>
          </a:p>
        </p:txBody>
      </p:sp>
      <p:sp>
        <p:nvSpPr>
          <p:cNvPr id="16" name="Dian numeron paikkamerkki 9"/>
          <p:cNvSpPr>
            <a:spLocks noGrp="1"/>
          </p:cNvSpPr>
          <p:nvPr>
            <p:ph type="sldNum" sz="quarter" idx="12"/>
          </p:nvPr>
        </p:nvSpPr>
        <p:spPr>
          <a:xfrm>
            <a:off x="270012" y="6381328"/>
            <a:ext cx="533400" cy="360040"/>
          </a:xfrm>
        </p:spPr>
        <p:txBody>
          <a:bodyPr/>
          <a:lstStyle>
            <a:lvl1pPr>
              <a:defRPr/>
            </a:lvl1pPr>
          </a:lstStyle>
          <a:p>
            <a:pPr>
              <a:defRPr/>
            </a:pPr>
            <a:fld id="{D3C89A02-2183-4EC2-9978-996C81F899C4}" type="slidenum">
              <a:rPr lang="fi-FI"/>
              <a:pPr>
                <a:defRPr/>
              </a:pPr>
              <a:t>‹#›</a:t>
            </a:fld>
            <a:endParaRPr lang="fi-FI" dirty="0"/>
          </a:p>
        </p:txBody>
      </p:sp>
    </p:spTree>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3_Otsikko ja sisältö elementillä_sininen">
    <p:spTree>
      <p:nvGrpSpPr>
        <p:cNvPr id="1" name=""/>
        <p:cNvGrpSpPr/>
        <p:nvPr/>
      </p:nvGrpSpPr>
      <p:grpSpPr>
        <a:xfrm>
          <a:off x="0" y="0"/>
          <a:ext cx="0" cy="0"/>
          <a:chOff x="0" y="0"/>
          <a:chExt cx="0" cy="0"/>
        </a:xfrm>
      </p:grpSpPr>
      <p:pic>
        <p:nvPicPr>
          <p:cNvPr id="3" name="Kuva 2"/>
          <p:cNvPicPr>
            <a:picLocks noChangeAspect="1"/>
          </p:cNvPicPr>
          <p:nvPr userDrawn="1"/>
        </p:nvPicPr>
        <p:blipFill rotWithShape="1">
          <a:blip r:embed="rId2" cstate="print">
            <a:extLst>
              <a:ext uri="{28A0092B-C50C-407E-A947-70E740481C1C}">
                <a14:useLocalDpi xmlns:a14="http://schemas.microsoft.com/office/drawing/2010/main" xmlns="" val="0"/>
              </a:ext>
            </a:extLst>
          </a:blip>
          <a:srcRect r="38930"/>
          <a:stretch/>
        </p:blipFill>
        <p:spPr>
          <a:xfrm>
            <a:off x="10572346" y="3983580"/>
            <a:ext cx="1619654" cy="2736000"/>
          </a:xfrm>
          <a:prstGeom prst="rect">
            <a:avLst/>
          </a:prstGeom>
        </p:spPr>
      </p:pic>
      <p:sp>
        <p:nvSpPr>
          <p:cNvPr id="10" name="Otsikko 6"/>
          <p:cNvSpPr>
            <a:spLocks noGrp="1"/>
          </p:cNvSpPr>
          <p:nvPr>
            <p:ph type="title" hasCustomPrompt="1"/>
          </p:nvPr>
        </p:nvSpPr>
        <p:spPr>
          <a:xfrm>
            <a:off x="1091445" y="1267841"/>
            <a:ext cx="8832981" cy="648072"/>
          </a:xfrm>
          <a:prstGeom prst="rect">
            <a:avLst/>
          </a:prstGeom>
        </p:spPr>
        <p:txBody>
          <a:bodyPr/>
          <a:lstStyle>
            <a:lvl1pPr>
              <a:defRPr sz="3000" baseline="0">
                <a:solidFill>
                  <a:schemeClr val="tx1"/>
                </a:solidFill>
              </a:defRPr>
            </a:lvl1pPr>
          </a:lstStyle>
          <a:p>
            <a:r>
              <a:rPr lang="fi-FI" noProof="0" dirty="0" smtClean="0"/>
              <a:t>Lisää otsikko</a:t>
            </a:r>
            <a:endParaRPr lang="fi-FI" dirty="0"/>
          </a:p>
        </p:txBody>
      </p:sp>
      <p:sp>
        <p:nvSpPr>
          <p:cNvPr id="12" name="Tekstin paikkamerkki 16"/>
          <p:cNvSpPr>
            <a:spLocks noGrp="1"/>
          </p:cNvSpPr>
          <p:nvPr>
            <p:ph type="body" sz="quarter" idx="10"/>
          </p:nvPr>
        </p:nvSpPr>
        <p:spPr>
          <a:xfrm>
            <a:off x="1091444" y="2084238"/>
            <a:ext cx="8832981" cy="3937050"/>
          </a:xfrm>
          <a:prstGeom prst="rect">
            <a:avLst/>
          </a:prstGeom>
        </p:spPr>
        <p:txBody>
          <a:bodyPr/>
          <a:lstStyle>
            <a:lvl1pPr>
              <a:buClr>
                <a:schemeClr val="tx2"/>
              </a:buClr>
              <a:buFont typeface="Wingdings" pitchFamily="2" charset="2"/>
              <a:buChar char="§"/>
              <a:defRPr sz="2200" baseline="0">
                <a:solidFill>
                  <a:schemeClr val="tx1"/>
                </a:solidFill>
              </a:defRPr>
            </a:lvl1pPr>
            <a:lvl2pPr>
              <a:buNone/>
              <a:defRPr sz="2200"/>
            </a:lvl2pPr>
          </a:lstStyle>
          <a:p>
            <a:pPr lvl="0"/>
            <a:r>
              <a:rPr lang="fi-FI" smtClean="0"/>
              <a:t>Muokkaa tekstin perustyylejä napsauttamalla</a:t>
            </a:r>
          </a:p>
        </p:txBody>
      </p:sp>
      <p:sp>
        <p:nvSpPr>
          <p:cNvPr id="13" name="Platshållare för sidfot 4"/>
          <p:cNvSpPr>
            <a:spLocks noGrp="1"/>
          </p:cNvSpPr>
          <p:nvPr>
            <p:ph type="ftr" sz="quarter" idx="14"/>
          </p:nvPr>
        </p:nvSpPr>
        <p:spPr>
          <a:xfrm>
            <a:off x="1086925" y="6376243"/>
            <a:ext cx="8837500" cy="365125"/>
          </a:xfrm>
        </p:spPr>
        <p:txBody>
          <a:bodyPr/>
          <a:lstStyle/>
          <a:p>
            <a:endParaRPr lang="fi-FI" dirty="0"/>
          </a:p>
        </p:txBody>
      </p:sp>
      <p:sp>
        <p:nvSpPr>
          <p:cNvPr id="14" name="Dian numeron paikkamerkki 9"/>
          <p:cNvSpPr>
            <a:spLocks noGrp="1"/>
          </p:cNvSpPr>
          <p:nvPr>
            <p:ph type="sldNum" sz="quarter" idx="12"/>
          </p:nvPr>
        </p:nvSpPr>
        <p:spPr>
          <a:xfrm>
            <a:off x="270012" y="6381328"/>
            <a:ext cx="533400" cy="360040"/>
          </a:xfrm>
        </p:spPr>
        <p:txBody>
          <a:bodyPr/>
          <a:lstStyle>
            <a:lvl1pPr>
              <a:defRPr/>
            </a:lvl1pPr>
          </a:lstStyle>
          <a:p>
            <a:pPr>
              <a:defRPr/>
            </a:pPr>
            <a:fld id="{D3C89A02-2183-4EC2-9978-996C81F899C4}" type="slidenum">
              <a:rPr lang="fi-FI"/>
              <a:pPr>
                <a:defRPr/>
              </a:pPr>
              <a:t>‹#›</a:t>
            </a:fld>
            <a:endParaRPr lang="fi-FI" dirty="0"/>
          </a:p>
        </p:txBody>
      </p:sp>
    </p:spTree>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3_Otsikko ja sisältö elementillä_vihreä">
    <p:spTree>
      <p:nvGrpSpPr>
        <p:cNvPr id="1" name=""/>
        <p:cNvGrpSpPr/>
        <p:nvPr/>
      </p:nvGrpSpPr>
      <p:grpSpPr>
        <a:xfrm>
          <a:off x="0" y="0"/>
          <a:ext cx="0" cy="0"/>
          <a:chOff x="0" y="0"/>
          <a:chExt cx="0" cy="0"/>
        </a:xfrm>
      </p:grpSpPr>
      <p:pic>
        <p:nvPicPr>
          <p:cNvPr id="2" name="Kuva 1"/>
          <p:cNvPicPr>
            <a:picLocks noChangeAspect="1"/>
          </p:cNvPicPr>
          <p:nvPr userDrawn="1"/>
        </p:nvPicPr>
        <p:blipFill rotWithShape="1">
          <a:blip r:embed="rId2" cstate="print">
            <a:extLst>
              <a:ext uri="{28A0092B-C50C-407E-A947-70E740481C1C}">
                <a14:useLocalDpi xmlns:a14="http://schemas.microsoft.com/office/drawing/2010/main" xmlns="" val="0"/>
              </a:ext>
            </a:extLst>
          </a:blip>
          <a:srcRect r="38930"/>
          <a:stretch/>
        </p:blipFill>
        <p:spPr>
          <a:xfrm>
            <a:off x="10572346" y="4005368"/>
            <a:ext cx="1619654" cy="2736000"/>
          </a:xfrm>
          <a:prstGeom prst="rect">
            <a:avLst/>
          </a:prstGeom>
        </p:spPr>
      </p:pic>
      <p:sp>
        <p:nvSpPr>
          <p:cNvPr id="16" name="Otsikko 6"/>
          <p:cNvSpPr>
            <a:spLocks noGrp="1"/>
          </p:cNvSpPr>
          <p:nvPr>
            <p:ph type="title" hasCustomPrompt="1"/>
          </p:nvPr>
        </p:nvSpPr>
        <p:spPr>
          <a:xfrm>
            <a:off x="1091445" y="1267841"/>
            <a:ext cx="8832981" cy="648072"/>
          </a:xfrm>
          <a:prstGeom prst="rect">
            <a:avLst/>
          </a:prstGeom>
        </p:spPr>
        <p:txBody>
          <a:bodyPr/>
          <a:lstStyle>
            <a:lvl1pPr>
              <a:defRPr sz="3000" baseline="0">
                <a:solidFill>
                  <a:schemeClr val="tx1"/>
                </a:solidFill>
              </a:defRPr>
            </a:lvl1pPr>
          </a:lstStyle>
          <a:p>
            <a:r>
              <a:rPr lang="fi-FI" noProof="0" dirty="0" smtClean="0"/>
              <a:t>Lisää otsikko</a:t>
            </a:r>
            <a:endParaRPr lang="fi-FI" dirty="0"/>
          </a:p>
        </p:txBody>
      </p:sp>
      <p:sp>
        <p:nvSpPr>
          <p:cNvPr id="17" name="Tekstin paikkamerkki 16"/>
          <p:cNvSpPr>
            <a:spLocks noGrp="1"/>
          </p:cNvSpPr>
          <p:nvPr>
            <p:ph type="body" sz="quarter" idx="10"/>
          </p:nvPr>
        </p:nvSpPr>
        <p:spPr>
          <a:xfrm>
            <a:off x="1091444" y="2084238"/>
            <a:ext cx="8832981" cy="3937050"/>
          </a:xfrm>
          <a:prstGeom prst="rect">
            <a:avLst/>
          </a:prstGeom>
        </p:spPr>
        <p:txBody>
          <a:bodyPr/>
          <a:lstStyle>
            <a:lvl1pPr>
              <a:buClr>
                <a:schemeClr val="tx2"/>
              </a:buClr>
              <a:buFont typeface="Wingdings" pitchFamily="2" charset="2"/>
              <a:buChar char="§"/>
              <a:defRPr sz="2200" baseline="0">
                <a:solidFill>
                  <a:schemeClr val="tx1"/>
                </a:solidFill>
              </a:defRPr>
            </a:lvl1pPr>
            <a:lvl2pPr>
              <a:buNone/>
              <a:defRPr sz="2200"/>
            </a:lvl2pPr>
          </a:lstStyle>
          <a:p>
            <a:pPr lvl="0"/>
            <a:r>
              <a:rPr lang="fi-FI" smtClean="0"/>
              <a:t>Muokkaa tekstin perustyylejä napsauttamalla</a:t>
            </a:r>
          </a:p>
        </p:txBody>
      </p:sp>
      <p:sp>
        <p:nvSpPr>
          <p:cNvPr id="18" name="Platshållare för sidfot 4"/>
          <p:cNvSpPr>
            <a:spLocks noGrp="1"/>
          </p:cNvSpPr>
          <p:nvPr>
            <p:ph type="ftr" sz="quarter" idx="14"/>
          </p:nvPr>
        </p:nvSpPr>
        <p:spPr>
          <a:xfrm>
            <a:off x="1086925" y="6376243"/>
            <a:ext cx="8837500" cy="365125"/>
          </a:xfrm>
        </p:spPr>
        <p:txBody>
          <a:bodyPr/>
          <a:lstStyle/>
          <a:p>
            <a:endParaRPr lang="fi-FI" dirty="0"/>
          </a:p>
        </p:txBody>
      </p:sp>
      <p:sp>
        <p:nvSpPr>
          <p:cNvPr id="19" name="Dian numeron paikkamerkki 9"/>
          <p:cNvSpPr>
            <a:spLocks noGrp="1"/>
          </p:cNvSpPr>
          <p:nvPr>
            <p:ph type="sldNum" sz="quarter" idx="12"/>
          </p:nvPr>
        </p:nvSpPr>
        <p:spPr>
          <a:xfrm>
            <a:off x="270012" y="6381328"/>
            <a:ext cx="533400" cy="360040"/>
          </a:xfrm>
        </p:spPr>
        <p:txBody>
          <a:bodyPr/>
          <a:lstStyle>
            <a:lvl1pPr>
              <a:defRPr/>
            </a:lvl1pPr>
          </a:lstStyle>
          <a:p>
            <a:pPr>
              <a:defRPr/>
            </a:pPr>
            <a:fld id="{D3C89A02-2183-4EC2-9978-996C81F899C4}" type="slidenum">
              <a:rPr lang="fi-FI"/>
              <a:pPr>
                <a:defRPr/>
              </a:pPr>
              <a:t>‹#›</a:t>
            </a:fld>
            <a:endParaRPr lang="fi-FI" dirty="0"/>
          </a:p>
        </p:txBody>
      </p:sp>
    </p:spTree>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3_Otsikko ja sisältö elementillä_oranssi">
    <p:spTree>
      <p:nvGrpSpPr>
        <p:cNvPr id="1" name=""/>
        <p:cNvGrpSpPr/>
        <p:nvPr/>
      </p:nvGrpSpPr>
      <p:grpSpPr>
        <a:xfrm>
          <a:off x="0" y="0"/>
          <a:ext cx="0" cy="0"/>
          <a:chOff x="0" y="0"/>
          <a:chExt cx="0" cy="0"/>
        </a:xfrm>
      </p:grpSpPr>
      <p:pic>
        <p:nvPicPr>
          <p:cNvPr id="2" name="Kuva 1"/>
          <p:cNvPicPr>
            <a:picLocks noChangeAspect="1"/>
          </p:cNvPicPr>
          <p:nvPr userDrawn="1"/>
        </p:nvPicPr>
        <p:blipFill rotWithShape="1">
          <a:blip r:embed="rId2" cstate="print">
            <a:extLst>
              <a:ext uri="{28A0092B-C50C-407E-A947-70E740481C1C}">
                <a14:useLocalDpi xmlns:a14="http://schemas.microsoft.com/office/drawing/2010/main" xmlns="" val="0"/>
              </a:ext>
            </a:extLst>
          </a:blip>
          <a:srcRect l="-1" r="38275"/>
          <a:stretch/>
        </p:blipFill>
        <p:spPr>
          <a:xfrm>
            <a:off x="10560496" y="3981979"/>
            <a:ext cx="1637015" cy="2736000"/>
          </a:xfrm>
          <a:prstGeom prst="rect">
            <a:avLst/>
          </a:prstGeom>
        </p:spPr>
      </p:pic>
      <p:sp>
        <p:nvSpPr>
          <p:cNvPr id="15" name="Otsikko 6"/>
          <p:cNvSpPr>
            <a:spLocks noGrp="1"/>
          </p:cNvSpPr>
          <p:nvPr>
            <p:ph type="title" hasCustomPrompt="1"/>
          </p:nvPr>
        </p:nvSpPr>
        <p:spPr>
          <a:xfrm>
            <a:off x="1091445" y="1267841"/>
            <a:ext cx="8832981" cy="648072"/>
          </a:xfrm>
          <a:prstGeom prst="rect">
            <a:avLst/>
          </a:prstGeom>
        </p:spPr>
        <p:txBody>
          <a:bodyPr/>
          <a:lstStyle>
            <a:lvl1pPr>
              <a:defRPr sz="3000" baseline="0">
                <a:solidFill>
                  <a:schemeClr val="tx1"/>
                </a:solidFill>
              </a:defRPr>
            </a:lvl1pPr>
          </a:lstStyle>
          <a:p>
            <a:r>
              <a:rPr lang="fi-FI" noProof="0" dirty="0" smtClean="0"/>
              <a:t>Lisää otsikko</a:t>
            </a:r>
            <a:endParaRPr lang="fi-FI" dirty="0"/>
          </a:p>
        </p:txBody>
      </p:sp>
      <p:sp>
        <p:nvSpPr>
          <p:cNvPr id="16" name="Tekstin paikkamerkki 16"/>
          <p:cNvSpPr>
            <a:spLocks noGrp="1"/>
          </p:cNvSpPr>
          <p:nvPr>
            <p:ph type="body" sz="quarter" idx="10"/>
          </p:nvPr>
        </p:nvSpPr>
        <p:spPr>
          <a:xfrm>
            <a:off x="1091444" y="2084238"/>
            <a:ext cx="8832981" cy="3937050"/>
          </a:xfrm>
          <a:prstGeom prst="rect">
            <a:avLst/>
          </a:prstGeom>
        </p:spPr>
        <p:txBody>
          <a:bodyPr/>
          <a:lstStyle>
            <a:lvl1pPr>
              <a:buClr>
                <a:schemeClr val="tx2"/>
              </a:buClr>
              <a:buFont typeface="Wingdings" pitchFamily="2" charset="2"/>
              <a:buChar char="§"/>
              <a:defRPr sz="2200" baseline="0">
                <a:solidFill>
                  <a:schemeClr val="tx1"/>
                </a:solidFill>
              </a:defRPr>
            </a:lvl1pPr>
            <a:lvl2pPr>
              <a:buNone/>
              <a:defRPr sz="2200"/>
            </a:lvl2pPr>
          </a:lstStyle>
          <a:p>
            <a:pPr lvl="0"/>
            <a:r>
              <a:rPr lang="fi-FI" smtClean="0"/>
              <a:t>Muokkaa tekstin perustyylejä napsauttamalla</a:t>
            </a:r>
          </a:p>
        </p:txBody>
      </p:sp>
      <p:sp>
        <p:nvSpPr>
          <p:cNvPr id="17" name="Platshållare för sidfot 4"/>
          <p:cNvSpPr>
            <a:spLocks noGrp="1"/>
          </p:cNvSpPr>
          <p:nvPr>
            <p:ph type="ftr" sz="quarter" idx="14"/>
          </p:nvPr>
        </p:nvSpPr>
        <p:spPr>
          <a:xfrm>
            <a:off x="1086925" y="6376243"/>
            <a:ext cx="8837500" cy="365125"/>
          </a:xfrm>
        </p:spPr>
        <p:txBody>
          <a:bodyPr/>
          <a:lstStyle/>
          <a:p>
            <a:endParaRPr lang="fi-FI" dirty="0"/>
          </a:p>
        </p:txBody>
      </p:sp>
      <p:sp>
        <p:nvSpPr>
          <p:cNvPr id="18" name="Dian numeron paikkamerkki 9"/>
          <p:cNvSpPr>
            <a:spLocks noGrp="1"/>
          </p:cNvSpPr>
          <p:nvPr>
            <p:ph type="sldNum" sz="quarter" idx="12"/>
          </p:nvPr>
        </p:nvSpPr>
        <p:spPr>
          <a:xfrm>
            <a:off x="270012" y="6381328"/>
            <a:ext cx="533400" cy="360040"/>
          </a:xfrm>
        </p:spPr>
        <p:txBody>
          <a:bodyPr/>
          <a:lstStyle>
            <a:lvl1pPr>
              <a:defRPr/>
            </a:lvl1pPr>
          </a:lstStyle>
          <a:p>
            <a:pPr>
              <a:defRPr/>
            </a:pPr>
            <a:fld id="{D3C89A02-2183-4EC2-9978-996C81F899C4}" type="slidenum">
              <a:rPr lang="fi-FI"/>
              <a:pPr>
                <a:defRPr/>
              </a:pPr>
              <a:t>‹#›</a:t>
            </a:fld>
            <a:endParaRPr lang="fi-FI" dirty="0"/>
          </a:p>
        </p:txBody>
      </p:sp>
    </p:spTree>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4_Otsikko ja sisältö kuvalla">
    <p:spTree>
      <p:nvGrpSpPr>
        <p:cNvPr id="1" name=""/>
        <p:cNvGrpSpPr/>
        <p:nvPr/>
      </p:nvGrpSpPr>
      <p:grpSpPr>
        <a:xfrm>
          <a:off x="0" y="0"/>
          <a:ext cx="0" cy="0"/>
          <a:chOff x="0" y="0"/>
          <a:chExt cx="0" cy="0"/>
        </a:xfrm>
      </p:grpSpPr>
      <p:sp>
        <p:nvSpPr>
          <p:cNvPr id="11" name="Platshållare för bild 2"/>
          <p:cNvSpPr>
            <a:spLocks noGrp="1"/>
          </p:cNvSpPr>
          <p:nvPr>
            <p:ph type="pic" idx="1"/>
          </p:nvPr>
        </p:nvSpPr>
        <p:spPr>
          <a:xfrm>
            <a:off x="9732404" y="0"/>
            <a:ext cx="2448272" cy="68580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i-FI" smtClean="0"/>
              <a:t>Lisää kuva napsauttamalla kuvaketta</a:t>
            </a:r>
            <a:endParaRPr lang="fi-FI" dirty="0"/>
          </a:p>
        </p:txBody>
      </p:sp>
      <p:sp>
        <p:nvSpPr>
          <p:cNvPr id="10" name="Otsikko 6"/>
          <p:cNvSpPr>
            <a:spLocks noGrp="1"/>
          </p:cNvSpPr>
          <p:nvPr>
            <p:ph type="title" hasCustomPrompt="1"/>
          </p:nvPr>
        </p:nvSpPr>
        <p:spPr>
          <a:xfrm>
            <a:off x="1091446" y="1267841"/>
            <a:ext cx="8244916" cy="648072"/>
          </a:xfrm>
          <a:prstGeom prst="rect">
            <a:avLst/>
          </a:prstGeom>
        </p:spPr>
        <p:txBody>
          <a:bodyPr/>
          <a:lstStyle>
            <a:lvl1pPr>
              <a:defRPr sz="3000" baseline="0">
                <a:solidFill>
                  <a:schemeClr val="tx1"/>
                </a:solidFill>
              </a:defRPr>
            </a:lvl1pPr>
          </a:lstStyle>
          <a:p>
            <a:r>
              <a:rPr lang="fi-FI" noProof="0" dirty="0" smtClean="0"/>
              <a:t>Lisää otsikko</a:t>
            </a:r>
            <a:endParaRPr lang="fi-FI" dirty="0"/>
          </a:p>
        </p:txBody>
      </p:sp>
      <p:sp>
        <p:nvSpPr>
          <p:cNvPr id="12" name="Tekstin paikkamerkki 16"/>
          <p:cNvSpPr>
            <a:spLocks noGrp="1"/>
          </p:cNvSpPr>
          <p:nvPr>
            <p:ph type="body" sz="quarter" idx="10"/>
          </p:nvPr>
        </p:nvSpPr>
        <p:spPr>
          <a:xfrm>
            <a:off x="1091445" y="2084238"/>
            <a:ext cx="8244916" cy="3937050"/>
          </a:xfrm>
          <a:prstGeom prst="rect">
            <a:avLst/>
          </a:prstGeom>
        </p:spPr>
        <p:txBody>
          <a:bodyPr/>
          <a:lstStyle>
            <a:lvl1pPr>
              <a:buClr>
                <a:schemeClr val="tx2"/>
              </a:buClr>
              <a:buFont typeface="Wingdings" pitchFamily="2" charset="2"/>
              <a:buChar char="§"/>
              <a:defRPr sz="2200" baseline="0">
                <a:solidFill>
                  <a:schemeClr val="tx1"/>
                </a:solidFill>
              </a:defRPr>
            </a:lvl1pPr>
            <a:lvl2pPr>
              <a:buNone/>
              <a:defRPr sz="2200"/>
            </a:lvl2pPr>
          </a:lstStyle>
          <a:p>
            <a:pPr lvl="0"/>
            <a:r>
              <a:rPr lang="fi-FI" smtClean="0"/>
              <a:t>Muokkaa tekstin perustyylejä napsauttamalla</a:t>
            </a:r>
          </a:p>
        </p:txBody>
      </p:sp>
      <p:sp>
        <p:nvSpPr>
          <p:cNvPr id="13" name="Platshållare för sidfot 4"/>
          <p:cNvSpPr>
            <a:spLocks noGrp="1"/>
          </p:cNvSpPr>
          <p:nvPr>
            <p:ph type="ftr" sz="quarter" idx="14"/>
          </p:nvPr>
        </p:nvSpPr>
        <p:spPr>
          <a:xfrm>
            <a:off x="1086925" y="6376243"/>
            <a:ext cx="8249436" cy="365125"/>
          </a:xfrm>
        </p:spPr>
        <p:txBody>
          <a:bodyPr/>
          <a:lstStyle/>
          <a:p>
            <a:endParaRPr lang="fi-FI" dirty="0"/>
          </a:p>
        </p:txBody>
      </p:sp>
      <p:sp>
        <p:nvSpPr>
          <p:cNvPr id="14" name="Dian numeron paikkamerkki 9"/>
          <p:cNvSpPr>
            <a:spLocks noGrp="1"/>
          </p:cNvSpPr>
          <p:nvPr>
            <p:ph type="sldNum" sz="quarter" idx="12"/>
          </p:nvPr>
        </p:nvSpPr>
        <p:spPr>
          <a:xfrm>
            <a:off x="270012" y="6381328"/>
            <a:ext cx="533400" cy="360040"/>
          </a:xfrm>
        </p:spPr>
        <p:txBody>
          <a:bodyPr/>
          <a:lstStyle>
            <a:lvl1pPr>
              <a:defRPr/>
            </a:lvl1pPr>
          </a:lstStyle>
          <a:p>
            <a:pPr>
              <a:defRPr/>
            </a:pPr>
            <a:fld id="{D3C89A02-2183-4EC2-9978-996C81F899C4}" type="slidenum">
              <a:rPr lang="fi-FI"/>
              <a:pPr>
                <a:defRPr/>
              </a:pPr>
              <a:t>‹#›</a:t>
            </a:fld>
            <a:endParaRPr lang="fi-FI" dirty="0"/>
          </a:p>
        </p:txBody>
      </p:sp>
    </p:spTree>
  </p:cSld>
  <p:clrMapOvr>
    <a:masterClrMapping/>
  </p:clrMapOvr>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type="picTx" preserve="1">
  <p:cSld name="4_Otsikko ja kuva">
    <p:spTree>
      <p:nvGrpSpPr>
        <p:cNvPr id="1" name=""/>
        <p:cNvGrpSpPr/>
        <p:nvPr/>
      </p:nvGrpSpPr>
      <p:grpSpPr>
        <a:xfrm>
          <a:off x="0" y="0"/>
          <a:ext cx="0" cy="0"/>
          <a:chOff x="0" y="0"/>
          <a:chExt cx="0" cy="0"/>
        </a:xfrm>
      </p:grpSpPr>
      <p:sp>
        <p:nvSpPr>
          <p:cNvPr id="2" name="Rubrik 1"/>
          <p:cNvSpPr>
            <a:spLocks noGrp="1"/>
          </p:cNvSpPr>
          <p:nvPr>
            <p:ph type="title" hasCustomPrompt="1"/>
          </p:nvPr>
        </p:nvSpPr>
        <p:spPr>
          <a:xfrm>
            <a:off x="1091444" y="4947046"/>
            <a:ext cx="8832980" cy="498178"/>
          </a:xfrm>
          <a:prstGeom prst="rect">
            <a:avLst/>
          </a:prstGeom>
        </p:spPr>
        <p:txBody>
          <a:bodyPr anchor="b"/>
          <a:lstStyle>
            <a:lvl1pPr algn="l">
              <a:defRPr sz="2200" b="0">
                <a:solidFill>
                  <a:schemeClr val="tx1"/>
                </a:solidFill>
              </a:defRPr>
            </a:lvl1pPr>
          </a:lstStyle>
          <a:p>
            <a:r>
              <a:rPr lang="fi-FI" dirty="0" smtClean="0"/>
              <a:t>Muokkaa perustyyliä napsauttamalla</a:t>
            </a:r>
            <a:endParaRPr lang="fi-FI" dirty="0"/>
          </a:p>
        </p:txBody>
      </p:sp>
      <p:sp>
        <p:nvSpPr>
          <p:cNvPr id="3" name="Platshållare för bild 2"/>
          <p:cNvSpPr>
            <a:spLocks noGrp="1"/>
          </p:cNvSpPr>
          <p:nvPr>
            <p:ph type="pic" idx="1"/>
          </p:nvPr>
        </p:nvSpPr>
        <p:spPr>
          <a:xfrm>
            <a:off x="1091443" y="1268760"/>
            <a:ext cx="8832981" cy="36004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i-FI" smtClean="0"/>
              <a:t>Lisää kuva napsauttamalla kuvaketta</a:t>
            </a:r>
            <a:endParaRPr lang="fi-FI" dirty="0"/>
          </a:p>
        </p:txBody>
      </p:sp>
      <p:sp>
        <p:nvSpPr>
          <p:cNvPr id="4" name="Platshållare för text 3"/>
          <p:cNvSpPr>
            <a:spLocks noGrp="1"/>
          </p:cNvSpPr>
          <p:nvPr>
            <p:ph type="body" sz="half" idx="2"/>
          </p:nvPr>
        </p:nvSpPr>
        <p:spPr>
          <a:xfrm>
            <a:off x="1091444" y="5511354"/>
            <a:ext cx="8832980" cy="509934"/>
          </a:xfrm>
          <a:prstGeom prst="rect">
            <a:avLst/>
          </a:prstGeom>
        </p:spPr>
        <p:txBody>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 napsauttamalla</a:t>
            </a:r>
          </a:p>
        </p:txBody>
      </p:sp>
      <p:sp>
        <p:nvSpPr>
          <p:cNvPr id="9" name="Platshållare för sidfot 4"/>
          <p:cNvSpPr>
            <a:spLocks noGrp="1"/>
          </p:cNvSpPr>
          <p:nvPr>
            <p:ph type="ftr" sz="quarter" idx="14"/>
          </p:nvPr>
        </p:nvSpPr>
        <p:spPr>
          <a:xfrm>
            <a:off x="1086925" y="6376243"/>
            <a:ext cx="8837500" cy="365125"/>
          </a:xfrm>
        </p:spPr>
        <p:txBody>
          <a:bodyPr/>
          <a:lstStyle/>
          <a:p>
            <a:endParaRPr lang="fi-FI" dirty="0"/>
          </a:p>
        </p:txBody>
      </p:sp>
      <p:sp>
        <p:nvSpPr>
          <p:cNvPr id="10" name="Dian numeron paikkamerkki 9"/>
          <p:cNvSpPr>
            <a:spLocks noGrp="1"/>
          </p:cNvSpPr>
          <p:nvPr>
            <p:ph type="sldNum" sz="quarter" idx="12"/>
          </p:nvPr>
        </p:nvSpPr>
        <p:spPr>
          <a:xfrm>
            <a:off x="270012" y="6381328"/>
            <a:ext cx="533400" cy="360040"/>
          </a:xfrm>
        </p:spPr>
        <p:txBody>
          <a:bodyPr/>
          <a:lstStyle>
            <a:lvl1pPr>
              <a:defRPr/>
            </a:lvl1pPr>
          </a:lstStyle>
          <a:p>
            <a:pPr>
              <a:defRPr/>
            </a:pPr>
            <a:fld id="{D3C89A02-2183-4EC2-9978-996C81F899C4}" type="slidenum">
              <a:rPr lang="fi-FI"/>
              <a:pPr>
                <a:defRPr/>
              </a:pPr>
              <a:t>‹#›</a:t>
            </a:fld>
            <a:endParaRPr lang="fi-FI" dirty="0"/>
          </a:p>
        </p:txBody>
      </p:sp>
    </p:spTree>
  </p:cSld>
  <p:clrMapOvr>
    <a:masterClrMapping/>
  </p:clrMapOvr>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4_ kuva">
    <p:spTree>
      <p:nvGrpSpPr>
        <p:cNvPr id="1" name=""/>
        <p:cNvGrpSpPr/>
        <p:nvPr/>
      </p:nvGrpSpPr>
      <p:grpSpPr>
        <a:xfrm>
          <a:off x="0" y="0"/>
          <a:ext cx="0" cy="0"/>
          <a:chOff x="0" y="0"/>
          <a:chExt cx="0" cy="0"/>
        </a:xfrm>
      </p:grpSpPr>
      <p:sp>
        <p:nvSpPr>
          <p:cNvPr id="3" name="Platshållare för bild 2"/>
          <p:cNvSpPr>
            <a:spLocks noGrp="1"/>
          </p:cNvSpPr>
          <p:nvPr>
            <p:ph type="pic" idx="1"/>
          </p:nvPr>
        </p:nvSpPr>
        <p:spPr>
          <a:xfrm>
            <a:off x="335360" y="260648"/>
            <a:ext cx="11521280" cy="5328592"/>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i-FI" smtClean="0"/>
              <a:t>Lisää kuva napsauttamalla kuvaketta</a:t>
            </a:r>
            <a:endParaRPr lang="fi-FI"/>
          </a:p>
        </p:txBody>
      </p:sp>
      <p:sp>
        <p:nvSpPr>
          <p:cNvPr id="4" name="Platshållare för text 3"/>
          <p:cNvSpPr>
            <a:spLocks noGrp="1"/>
          </p:cNvSpPr>
          <p:nvPr>
            <p:ph type="body" sz="half" idx="2"/>
          </p:nvPr>
        </p:nvSpPr>
        <p:spPr>
          <a:xfrm>
            <a:off x="335360" y="5661248"/>
            <a:ext cx="11521280" cy="509934"/>
          </a:xfrm>
          <a:prstGeom prst="rect">
            <a:avLst/>
          </a:prstGeom>
        </p:spPr>
        <p:txBody>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 napsauttamalla</a:t>
            </a:r>
          </a:p>
        </p:txBody>
      </p:sp>
      <p:sp>
        <p:nvSpPr>
          <p:cNvPr id="9" name="Platshållare för sidfot 4"/>
          <p:cNvSpPr>
            <a:spLocks noGrp="1"/>
          </p:cNvSpPr>
          <p:nvPr>
            <p:ph type="ftr" sz="quarter" idx="14"/>
          </p:nvPr>
        </p:nvSpPr>
        <p:spPr>
          <a:xfrm>
            <a:off x="1086925" y="6376243"/>
            <a:ext cx="8837500" cy="365125"/>
          </a:xfrm>
        </p:spPr>
        <p:txBody>
          <a:bodyPr/>
          <a:lstStyle/>
          <a:p>
            <a:endParaRPr lang="fi-FI" dirty="0"/>
          </a:p>
        </p:txBody>
      </p:sp>
      <p:sp>
        <p:nvSpPr>
          <p:cNvPr id="10" name="Dian numeron paikkamerkki 9"/>
          <p:cNvSpPr>
            <a:spLocks noGrp="1"/>
          </p:cNvSpPr>
          <p:nvPr>
            <p:ph type="sldNum" sz="quarter" idx="12"/>
          </p:nvPr>
        </p:nvSpPr>
        <p:spPr>
          <a:xfrm>
            <a:off x="270012" y="6381328"/>
            <a:ext cx="533400" cy="360040"/>
          </a:xfrm>
        </p:spPr>
        <p:txBody>
          <a:bodyPr/>
          <a:lstStyle>
            <a:lvl1pPr>
              <a:defRPr/>
            </a:lvl1pPr>
          </a:lstStyle>
          <a:p>
            <a:pPr>
              <a:defRPr/>
            </a:pPr>
            <a:fld id="{D3C89A02-2183-4EC2-9978-996C81F899C4}" type="slidenum">
              <a:rPr lang="fi-FI"/>
              <a:pPr>
                <a:defRPr/>
              </a:pPr>
              <a:t>‹#›</a:t>
            </a:fld>
            <a:endParaRPr lang="fi-FI" dirty="0"/>
          </a:p>
        </p:txBody>
      </p:sp>
    </p:spTree>
  </p:cSld>
  <p:clrMapOvr>
    <a:masterClrMapping/>
  </p:clrMapOvr>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type="obj" preserve="1">
  <p:cSld name="5_ otsikko ja sisältölokero">
    <p:spTree>
      <p:nvGrpSpPr>
        <p:cNvPr id="1" name=""/>
        <p:cNvGrpSpPr/>
        <p:nvPr/>
      </p:nvGrpSpPr>
      <p:grpSpPr>
        <a:xfrm>
          <a:off x="0" y="0"/>
          <a:ext cx="0" cy="0"/>
          <a:chOff x="0" y="0"/>
          <a:chExt cx="0" cy="0"/>
        </a:xfrm>
      </p:grpSpPr>
      <p:sp>
        <p:nvSpPr>
          <p:cNvPr id="2" name="Rubrik 1"/>
          <p:cNvSpPr>
            <a:spLocks noGrp="1"/>
          </p:cNvSpPr>
          <p:nvPr>
            <p:ph type="title" hasCustomPrompt="1"/>
          </p:nvPr>
        </p:nvSpPr>
        <p:spPr>
          <a:xfrm>
            <a:off x="335360" y="1268760"/>
            <a:ext cx="11137237" cy="1143000"/>
          </a:xfrm>
          <a:prstGeom prst="rect">
            <a:avLst/>
          </a:prstGeom>
        </p:spPr>
        <p:txBody>
          <a:bodyPr/>
          <a:lstStyle>
            <a:lvl1pPr>
              <a:defRPr sz="3000">
                <a:solidFill>
                  <a:schemeClr val="tx1"/>
                </a:solidFill>
              </a:defRPr>
            </a:lvl1pPr>
          </a:lstStyle>
          <a:p>
            <a:r>
              <a:rPr lang="fi-FI" noProof="0" dirty="0" smtClean="0"/>
              <a:t>Lisää otsikko</a:t>
            </a:r>
            <a:endParaRPr lang="fi-FI" dirty="0"/>
          </a:p>
        </p:txBody>
      </p:sp>
      <p:sp>
        <p:nvSpPr>
          <p:cNvPr id="3" name="Platshållare för innehåll 2"/>
          <p:cNvSpPr>
            <a:spLocks noGrp="1"/>
          </p:cNvSpPr>
          <p:nvPr>
            <p:ph idx="1"/>
          </p:nvPr>
        </p:nvSpPr>
        <p:spPr>
          <a:xfrm>
            <a:off x="335360" y="2564904"/>
            <a:ext cx="11164821" cy="3268960"/>
          </a:xfrm>
          <a:prstGeom prst="rect">
            <a:avLst/>
          </a:prstGeom>
        </p:spPr>
        <p:txBody>
          <a:bodyPr/>
          <a:lstStyle>
            <a:lvl1pPr>
              <a:buClr>
                <a:schemeClr val="tx2"/>
              </a:buClr>
              <a:defRPr sz="2200"/>
            </a:lvl1pPr>
            <a:lvl2pPr>
              <a:buClr>
                <a:schemeClr val="tx2"/>
              </a:buClr>
              <a:defRPr sz="2200"/>
            </a:lvl2pPr>
            <a:lvl3pPr>
              <a:buClr>
                <a:schemeClr val="tx2"/>
              </a:buClr>
              <a:defRPr sz="1800"/>
            </a:lvl3pPr>
            <a:lvl4pPr>
              <a:buClr>
                <a:schemeClr val="tx2"/>
              </a:buClr>
              <a:defRPr sz="1800"/>
            </a:lvl4pPr>
            <a:lvl5pPr>
              <a:buClr>
                <a:schemeClr val="accent6"/>
              </a:buClr>
              <a:defRPr/>
            </a:lvl5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p:txBody>
      </p:sp>
      <p:sp>
        <p:nvSpPr>
          <p:cNvPr id="8" name="Platshållare för sidfot 4"/>
          <p:cNvSpPr>
            <a:spLocks noGrp="1"/>
          </p:cNvSpPr>
          <p:nvPr>
            <p:ph type="ftr" sz="quarter" idx="14"/>
          </p:nvPr>
        </p:nvSpPr>
        <p:spPr>
          <a:xfrm>
            <a:off x="1086925" y="6376243"/>
            <a:ext cx="8837500" cy="365125"/>
          </a:xfrm>
        </p:spPr>
        <p:txBody>
          <a:bodyPr/>
          <a:lstStyle/>
          <a:p>
            <a:endParaRPr lang="fi-FI" dirty="0"/>
          </a:p>
        </p:txBody>
      </p:sp>
      <p:sp>
        <p:nvSpPr>
          <p:cNvPr id="9" name="Dian numeron paikkamerkki 9"/>
          <p:cNvSpPr>
            <a:spLocks noGrp="1"/>
          </p:cNvSpPr>
          <p:nvPr>
            <p:ph type="sldNum" sz="quarter" idx="12"/>
          </p:nvPr>
        </p:nvSpPr>
        <p:spPr>
          <a:xfrm>
            <a:off x="270012" y="6381328"/>
            <a:ext cx="533400" cy="360040"/>
          </a:xfrm>
        </p:spPr>
        <p:txBody>
          <a:bodyPr/>
          <a:lstStyle>
            <a:lvl1pPr>
              <a:defRPr/>
            </a:lvl1pPr>
          </a:lstStyle>
          <a:p>
            <a:pPr>
              <a:defRPr/>
            </a:pPr>
            <a:fld id="{D3C89A02-2183-4EC2-9978-996C81F899C4}" type="slidenum">
              <a:rPr lang="fi-FI"/>
              <a:pPr>
                <a:defRPr/>
              </a:pPr>
              <a:t>‹#›</a:t>
            </a:fld>
            <a:endParaRPr lang="fi-FI" dirty="0"/>
          </a:p>
        </p:txBody>
      </p:sp>
    </p:spTree>
  </p:cSld>
  <p:clrMapOvr>
    <a:masterClrMapping/>
  </p:clrMapOvr>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type="twoObj" preserve="1">
  <p:cSld name="5_ Otsikko ja kaksi sisältölokeroa">
    <p:spTree>
      <p:nvGrpSpPr>
        <p:cNvPr id="1" name=""/>
        <p:cNvGrpSpPr/>
        <p:nvPr/>
      </p:nvGrpSpPr>
      <p:grpSpPr>
        <a:xfrm>
          <a:off x="0" y="0"/>
          <a:ext cx="0" cy="0"/>
          <a:chOff x="0" y="0"/>
          <a:chExt cx="0" cy="0"/>
        </a:xfrm>
      </p:grpSpPr>
      <p:sp>
        <p:nvSpPr>
          <p:cNvPr id="2" name="Rubrik 1"/>
          <p:cNvSpPr>
            <a:spLocks noGrp="1"/>
          </p:cNvSpPr>
          <p:nvPr>
            <p:ph type="title" hasCustomPrompt="1"/>
          </p:nvPr>
        </p:nvSpPr>
        <p:spPr>
          <a:xfrm>
            <a:off x="335360" y="980728"/>
            <a:ext cx="11425269" cy="1008112"/>
          </a:xfrm>
          <a:prstGeom prst="rect">
            <a:avLst/>
          </a:prstGeom>
        </p:spPr>
        <p:txBody>
          <a:bodyPr/>
          <a:lstStyle>
            <a:lvl1pPr>
              <a:defRPr sz="3000">
                <a:solidFill>
                  <a:schemeClr val="tx1"/>
                </a:solidFill>
              </a:defRPr>
            </a:lvl1pPr>
          </a:lstStyle>
          <a:p>
            <a:r>
              <a:rPr lang="fi-FI" noProof="0" dirty="0" smtClean="0"/>
              <a:t>Lisää otsikko</a:t>
            </a:r>
            <a:endParaRPr lang="fi-FI" dirty="0"/>
          </a:p>
        </p:txBody>
      </p:sp>
      <p:sp>
        <p:nvSpPr>
          <p:cNvPr id="3" name="Platshållare för innehåll 2"/>
          <p:cNvSpPr>
            <a:spLocks noGrp="1"/>
          </p:cNvSpPr>
          <p:nvPr>
            <p:ph sz="half" idx="1"/>
          </p:nvPr>
        </p:nvSpPr>
        <p:spPr>
          <a:xfrm>
            <a:off x="335360" y="1988841"/>
            <a:ext cx="5672832" cy="4320480"/>
          </a:xfrm>
          <a:prstGeom prst="rect">
            <a:avLst/>
          </a:prstGeom>
        </p:spPr>
        <p:txBody>
          <a:bodyPr/>
          <a:lstStyle>
            <a:lvl1pPr>
              <a:buClr>
                <a:schemeClr val="tx2"/>
              </a:buClr>
              <a:buFont typeface="Wingdings" pitchFamily="2" charset="2"/>
              <a:buChar char="§"/>
              <a:defRPr sz="2200"/>
            </a:lvl1pPr>
            <a:lvl2pPr>
              <a:buClr>
                <a:schemeClr val="tx2"/>
              </a:buClr>
              <a:defRPr sz="2200"/>
            </a:lvl2pPr>
            <a:lvl3pPr>
              <a:buClr>
                <a:schemeClr val="tx2"/>
              </a:buClr>
              <a:defRPr sz="1800"/>
            </a:lvl3pPr>
            <a:lvl4pPr>
              <a:buClr>
                <a:schemeClr val="tx2"/>
              </a:buClr>
              <a:defRPr sz="1800"/>
            </a:lvl4pPr>
            <a:lvl5pPr>
              <a:defRPr sz="1800"/>
            </a:lvl5pPr>
            <a:lvl6pPr>
              <a:defRPr sz="1800"/>
            </a:lvl6pPr>
            <a:lvl7pPr>
              <a:defRPr sz="1800"/>
            </a:lvl7pPr>
            <a:lvl8pPr>
              <a:defRPr sz="1800"/>
            </a:lvl8pPr>
            <a:lvl9pPr>
              <a:defRPr sz="18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p:txBody>
      </p:sp>
      <p:sp>
        <p:nvSpPr>
          <p:cNvPr id="4" name="Platshållare för innehåll 3"/>
          <p:cNvSpPr>
            <a:spLocks noGrp="1"/>
          </p:cNvSpPr>
          <p:nvPr>
            <p:ph sz="half" idx="2"/>
          </p:nvPr>
        </p:nvSpPr>
        <p:spPr>
          <a:xfrm>
            <a:off x="6096000" y="1988841"/>
            <a:ext cx="5664629" cy="4320480"/>
          </a:xfrm>
          <a:prstGeom prst="rect">
            <a:avLst/>
          </a:prstGeom>
        </p:spPr>
        <p:txBody>
          <a:bodyPr/>
          <a:lstStyle>
            <a:lvl1pPr>
              <a:buClr>
                <a:schemeClr val="tx2"/>
              </a:buClr>
              <a:defRPr sz="2200"/>
            </a:lvl1pPr>
            <a:lvl2pPr>
              <a:buClr>
                <a:schemeClr val="tx2"/>
              </a:buClr>
              <a:defRPr sz="2200"/>
            </a:lvl2pPr>
            <a:lvl3pPr>
              <a:buClr>
                <a:schemeClr val="tx2"/>
              </a:buClr>
              <a:defRPr sz="1800"/>
            </a:lvl3pPr>
            <a:lvl4pPr>
              <a:buClr>
                <a:schemeClr val="tx2"/>
              </a:buClr>
              <a:defRPr sz="1800"/>
            </a:lvl4pPr>
            <a:lvl5pPr>
              <a:buClr>
                <a:schemeClr val="tx2"/>
              </a:buClr>
              <a:defRPr sz="1800"/>
            </a:lvl5pPr>
            <a:lvl6pPr>
              <a:defRPr sz="1800"/>
            </a:lvl6pPr>
            <a:lvl7pPr>
              <a:defRPr sz="1800"/>
            </a:lvl7pPr>
            <a:lvl8pPr>
              <a:defRPr sz="1800"/>
            </a:lvl8pPr>
            <a:lvl9pPr>
              <a:defRPr sz="18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sv-SE" dirty="0" smtClean="0"/>
          </a:p>
        </p:txBody>
      </p:sp>
      <p:sp>
        <p:nvSpPr>
          <p:cNvPr id="9" name="Platshållare för sidfot 4"/>
          <p:cNvSpPr>
            <a:spLocks noGrp="1"/>
          </p:cNvSpPr>
          <p:nvPr>
            <p:ph type="ftr" sz="quarter" idx="14"/>
          </p:nvPr>
        </p:nvSpPr>
        <p:spPr>
          <a:xfrm>
            <a:off x="1086925" y="6376243"/>
            <a:ext cx="8837500" cy="365125"/>
          </a:xfrm>
        </p:spPr>
        <p:txBody>
          <a:bodyPr/>
          <a:lstStyle/>
          <a:p>
            <a:endParaRPr lang="fi-FI" dirty="0"/>
          </a:p>
        </p:txBody>
      </p:sp>
      <p:sp>
        <p:nvSpPr>
          <p:cNvPr id="10" name="Dian numeron paikkamerkki 9"/>
          <p:cNvSpPr>
            <a:spLocks noGrp="1"/>
          </p:cNvSpPr>
          <p:nvPr>
            <p:ph type="sldNum" sz="quarter" idx="12"/>
          </p:nvPr>
        </p:nvSpPr>
        <p:spPr>
          <a:xfrm>
            <a:off x="270012" y="6381328"/>
            <a:ext cx="533400" cy="360040"/>
          </a:xfrm>
        </p:spPr>
        <p:txBody>
          <a:bodyPr/>
          <a:lstStyle>
            <a:lvl1pPr>
              <a:defRPr/>
            </a:lvl1pPr>
          </a:lstStyle>
          <a:p>
            <a:pPr>
              <a:defRPr/>
            </a:pPr>
            <a:fld id="{D3C89A02-2183-4EC2-9978-996C81F899C4}" type="slidenum">
              <a:rPr lang="fi-FI"/>
              <a:pPr>
                <a:defRPr/>
              </a:pPr>
              <a:t>‹#›</a:t>
            </a:fld>
            <a:endParaRPr lang="fi-FI" dirty="0"/>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Aloitusdia_vihreä">
    <p:spTree>
      <p:nvGrpSpPr>
        <p:cNvPr id="1" name=""/>
        <p:cNvGrpSpPr/>
        <p:nvPr/>
      </p:nvGrpSpPr>
      <p:grpSpPr>
        <a:xfrm>
          <a:off x="0" y="0"/>
          <a:ext cx="0" cy="0"/>
          <a:chOff x="0" y="0"/>
          <a:chExt cx="0" cy="0"/>
        </a:xfrm>
      </p:grpSpPr>
      <p:sp>
        <p:nvSpPr>
          <p:cNvPr id="9" name="Rektangel 9"/>
          <p:cNvSpPr/>
          <p:nvPr userDrawn="1"/>
        </p:nvSpPr>
        <p:spPr>
          <a:xfrm>
            <a:off x="0" y="981075"/>
            <a:ext cx="12216680" cy="587692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fi-FI"/>
          </a:p>
        </p:txBody>
      </p:sp>
      <p:sp>
        <p:nvSpPr>
          <p:cNvPr id="14" name="Otsikko 6"/>
          <p:cNvSpPr>
            <a:spLocks noGrp="1"/>
          </p:cNvSpPr>
          <p:nvPr>
            <p:ph type="title" hasCustomPrompt="1"/>
          </p:nvPr>
        </p:nvSpPr>
        <p:spPr>
          <a:xfrm>
            <a:off x="1091444" y="2744924"/>
            <a:ext cx="6984777" cy="1656184"/>
          </a:xfrm>
          <a:prstGeom prst="rect">
            <a:avLst/>
          </a:prstGeom>
        </p:spPr>
        <p:txBody>
          <a:bodyPr/>
          <a:lstStyle>
            <a:lvl1pPr algn="ctr">
              <a:defRPr sz="3600" baseline="0">
                <a:solidFill>
                  <a:schemeClr val="bg1"/>
                </a:solidFill>
              </a:defRPr>
            </a:lvl1pPr>
          </a:lstStyle>
          <a:p>
            <a:r>
              <a:rPr lang="fi-FI" noProof="0" dirty="0" smtClean="0"/>
              <a:t>Lisää otsikko</a:t>
            </a:r>
            <a:endParaRPr lang="fi-FI" noProof="0" dirty="0"/>
          </a:p>
        </p:txBody>
      </p:sp>
      <p:sp>
        <p:nvSpPr>
          <p:cNvPr id="15" name="Tekstin paikkamerkki 16"/>
          <p:cNvSpPr>
            <a:spLocks noGrp="1"/>
          </p:cNvSpPr>
          <p:nvPr>
            <p:ph type="body" sz="quarter" idx="10"/>
          </p:nvPr>
        </p:nvSpPr>
        <p:spPr>
          <a:xfrm>
            <a:off x="1091444" y="4581128"/>
            <a:ext cx="6984777" cy="1440160"/>
          </a:xfrm>
          <a:prstGeom prst="rect">
            <a:avLst/>
          </a:prstGeom>
        </p:spPr>
        <p:txBody>
          <a:bodyPr/>
          <a:lstStyle>
            <a:lvl1pPr algn="ctr">
              <a:buClr>
                <a:schemeClr val="accent6"/>
              </a:buClr>
              <a:buFont typeface="Wingdings" pitchFamily="2" charset="2"/>
              <a:buNone/>
              <a:defRPr sz="2400" baseline="0">
                <a:solidFill>
                  <a:schemeClr val="bg1"/>
                </a:solidFill>
              </a:defRPr>
            </a:lvl1pPr>
          </a:lstStyle>
          <a:p>
            <a:pPr lvl="0"/>
            <a:r>
              <a:rPr lang="fi-FI" smtClean="0"/>
              <a:t>Muokkaa tekstin perustyylejä napsauttamalla</a:t>
            </a:r>
          </a:p>
        </p:txBody>
      </p:sp>
      <p:sp>
        <p:nvSpPr>
          <p:cNvPr id="16" name="Platshållare för datum 3"/>
          <p:cNvSpPr>
            <a:spLocks noGrp="1"/>
          </p:cNvSpPr>
          <p:nvPr>
            <p:ph type="dt" sz="half" idx="13"/>
          </p:nvPr>
        </p:nvSpPr>
        <p:spPr>
          <a:xfrm>
            <a:off x="1091444" y="6417332"/>
            <a:ext cx="6984777" cy="360040"/>
          </a:xfrm>
        </p:spPr>
        <p:txBody>
          <a:bodyPr/>
          <a:lstStyle>
            <a:lvl1pPr algn="ctr">
              <a:defRPr>
                <a:solidFill>
                  <a:schemeClr val="bg1"/>
                </a:solidFill>
              </a:defRPr>
            </a:lvl1pPr>
          </a:lstStyle>
          <a:p>
            <a:fld id="{E3E4B43C-E405-4271-85DD-5BE3A0CD0BA5}" type="datetime1">
              <a:rPr lang="fi-FI" smtClean="0"/>
              <a:pPr/>
              <a:t>19.1.2016</a:t>
            </a:fld>
            <a:endParaRPr lang="fi-FI" dirty="0"/>
          </a:p>
        </p:txBody>
      </p:sp>
      <p:sp>
        <p:nvSpPr>
          <p:cNvPr id="17" name="Platshållare för sidfot 4"/>
          <p:cNvSpPr>
            <a:spLocks noGrp="1"/>
          </p:cNvSpPr>
          <p:nvPr>
            <p:ph type="ftr" sz="quarter" idx="14"/>
          </p:nvPr>
        </p:nvSpPr>
        <p:spPr>
          <a:xfrm>
            <a:off x="1091444" y="6021288"/>
            <a:ext cx="6984777" cy="360040"/>
          </a:xfrm>
        </p:spPr>
        <p:txBody>
          <a:bodyPr/>
          <a:lstStyle>
            <a:lvl1pPr algn="ctr">
              <a:defRPr>
                <a:solidFill>
                  <a:schemeClr val="bg1"/>
                </a:solidFill>
              </a:defRPr>
            </a:lvl1pPr>
          </a:lstStyle>
          <a:p>
            <a:endParaRPr lang="fi-FI" dirty="0"/>
          </a:p>
        </p:txBody>
      </p:sp>
      <p:pic>
        <p:nvPicPr>
          <p:cNvPr id="18" name="Kuva 17"/>
          <p:cNvPicPr>
            <a:picLocks noChangeAspect="1"/>
          </p:cNvPicPr>
          <p:nvPr userDrawn="1"/>
        </p:nvPicPr>
        <p:blipFill rotWithShape="1">
          <a:blip r:embed="rId2" cstate="print">
            <a:extLst>
              <a:ext uri="{28A0092B-C50C-407E-A947-70E740481C1C}">
                <a14:useLocalDpi xmlns:a14="http://schemas.microsoft.com/office/drawing/2010/main" xmlns="" val="0"/>
              </a:ext>
            </a:extLst>
          </a:blip>
          <a:srcRect r="38773"/>
          <a:stretch/>
        </p:blipFill>
        <p:spPr>
          <a:xfrm>
            <a:off x="9588388" y="1952836"/>
            <a:ext cx="2628292" cy="4428492"/>
          </a:xfrm>
          <a:prstGeom prst="rect">
            <a:avLst/>
          </a:prstGeom>
        </p:spPr>
      </p:pic>
    </p:spTree>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type="twoTxTwoObj" preserve="1">
  <p:cSld name="5_ Otsikot ja kaksi sisältölokeroa">
    <p:spTree>
      <p:nvGrpSpPr>
        <p:cNvPr id="1" name=""/>
        <p:cNvGrpSpPr/>
        <p:nvPr/>
      </p:nvGrpSpPr>
      <p:grpSpPr>
        <a:xfrm>
          <a:off x="0" y="0"/>
          <a:ext cx="0" cy="0"/>
          <a:chOff x="0" y="0"/>
          <a:chExt cx="0" cy="0"/>
        </a:xfrm>
      </p:grpSpPr>
      <p:sp>
        <p:nvSpPr>
          <p:cNvPr id="2" name="Rubrik 1"/>
          <p:cNvSpPr>
            <a:spLocks noGrp="1"/>
          </p:cNvSpPr>
          <p:nvPr>
            <p:ph type="title" hasCustomPrompt="1"/>
          </p:nvPr>
        </p:nvSpPr>
        <p:spPr>
          <a:xfrm>
            <a:off x="335360" y="1196752"/>
            <a:ext cx="11521280" cy="576064"/>
          </a:xfrm>
          <a:prstGeom prst="rect">
            <a:avLst/>
          </a:prstGeom>
        </p:spPr>
        <p:txBody>
          <a:bodyPr/>
          <a:lstStyle>
            <a:lvl1pPr>
              <a:defRPr sz="3000">
                <a:solidFill>
                  <a:schemeClr val="tx1"/>
                </a:solidFill>
              </a:defRPr>
            </a:lvl1pPr>
          </a:lstStyle>
          <a:p>
            <a:r>
              <a:rPr lang="fi-FI" noProof="0" dirty="0" smtClean="0"/>
              <a:t>Lisää otsikko</a:t>
            </a:r>
            <a:endParaRPr lang="fi-FI" dirty="0"/>
          </a:p>
        </p:txBody>
      </p:sp>
      <p:sp>
        <p:nvSpPr>
          <p:cNvPr id="3" name="Platshållare för text 2"/>
          <p:cNvSpPr>
            <a:spLocks noGrp="1"/>
          </p:cNvSpPr>
          <p:nvPr>
            <p:ph type="body" idx="1"/>
          </p:nvPr>
        </p:nvSpPr>
        <p:spPr>
          <a:xfrm>
            <a:off x="335360" y="1988840"/>
            <a:ext cx="5664629" cy="720080"/>
          </a:xfrm>
          <a:prstGeom prst="rect">
            <a:avLst/>
          </a:prstGeom>
        </p:spPr>
        <p:txBody>
          <a:bodyPr anchor="b"/>
          <a:lstStyle>
            <a:lvl1pPr marL="0" indent="0">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4" name="Platshållare för innehåll 3"/>
          <p:cNvSpPr>
            <a:spLocks noGrp="1"/>
          </p:cNvSpPr>
          <p:nvPr>
            <p:ph sz="half" idx="2"/>
          </p:nvPr>
        </p:nvSpPr>
        <p:spPr>
          <a:xfrm>
            <a:off x="335360" y="2894956"/>
            <a:ext cx="5664629" cy="3414365"/>
          </a:xfrm>
          <a:prstGeom prst="rect">
            <a:avLst/>
          </a:prstGeom>
        </p:spPr>
        <p:txBody>
          <a:bodyPr/>
          <a:lstStyle>
            <a:lvl1pPr>
              <a:buClr>
                <a:schemeClr val="tx2"/>
              </a:buClr>
              <a:defRPr sz="2200"/>
            </a:lvl1pPr>
            <a:lvl2pPr>
              <a:buClr>
                <a:schemeClr val="tx2"/>
              </a:buClr>
              <a:defRPr sz="2200"/>
            </a:lvl2pPr>
            <a:lvl3pPr>
              <a:buClr>
                <a:schemeClr val="tx2"/>
              </a:buClr>
              <a:defRPr sz="1800"/>
            </a:lvl3pPr>
            <a:lvl4pPr>
              <a:buClr>
                <a:schemeClr val="tx2"/>
              </a:buClr>
              <a:defRPr sz="1800"/>
            </a:lvl4pPr>
            <a:lvl5pPr>
              <a:buClr>
                <a:schemeClr val="accent6"/>
              </a:buClr>
              <a:defRPr sz="1600"/>
            </a:lvl5pPr>
            <a:lvl6pPr>
              <a:defRPr sz="1600"/>
            </a:lvl6pPr>
            <a:lvl7pPr>
              <a:defRPr sz="1600"/>
            </a:lvl7pPr>
            <a:lvl8pPr>
              <a:defRPr sz="1600"/>
            </a:lvl8pPr>
            <a:lvl9pPr>
              <a:defRPr sz="16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p:txBody>
      </p:sp>
      <p:sp>
        <p:nvSpPr>
          <p:cNvPr id="5" name="Platshållare för text 4"/>
          <p:cNvSpPr>
            <a:spLocks noGrp="1"/>
          </p:cNvSpPr>
          <p:nvPr>
            <p:ph type="body" sz="quarter" idx="3"/>
          </p:nvPr>
        </p:nvSpPr>
        <p:spPr>
          <a:xfrm>
            <a:off x="6192011" y="1988840"/>
            <a:ext cx="5664629" cy="711770"/>
          </a:xfrm>
          <a:prstGeom prst="rect">
            <a:avLst/>
          </a:prstGeom>
        </p:spPr>
        <p:txBody>
          <a:bodyPr anchor="b"/>
          <a:lstStyle>
            <a:lvl1pPr marL="0" indent="0">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6" name="Platshållare för innehåll 5"/>
          <p:cNvSpPr>
            <a:spLocks noGrp="1"/>
          </p:cNvSpPr>
          <p:nvPr>
            <p:ph sz="quarter" idx="4"/>
          </p:nvPr>
        </p:nvSpPr>
        <p:spPr>
          <a:xfrm>
            <a:off x="6193368" y="2894956"/>
            <a:ext cx="5663273" cy="3414365"/>
          </a:xfrm>
          <a:prstGeom prst="rect">
            <a:avLst/>
          </a:prstGeom>
        </p:spPr>
        <p:txBody>
          <a:bodyPr/>
          <a:lstStyle>
            <a:lvl1pPr>
              <a:buClr>
                <a:schemeClr val="tx2"/>
              </a:buClr>
              <a:defRPr sz="2200"/>
            </a:lvl1pPr>
            <a:lvl2pPr>
              <a:buClr>
                <a:schemeClr val="tx2"/>
              </a:buClr>
              <a:defRPr sz="2200"/>
            </a:lvl2pPr>
            <a:lvl3pPr>
              <a:buClr>
                <a:schemeClr val="tx2"/>
              </a:buClr>
              <a:defRPr sz="1800"/>
            </a:lvl3pPr>
            <a:lvl4pPr>
              <a:buClr>
                <a:schemeClr val="tx2"/>
              </a:buClr>
              <a:defRPr sz="1800"/>
            </a:lvl4pPr>
            <a:lvl5pPr>
              <a:defRPr sz="1600"/>
            </a:lvl5pPr>
            <a:lvl6pPr>
              <a:defRPr sz="1600"/>
            </a:lvl6pPr>
            <a:lvl7pPr>
              <a:defRPr sz="1600"/>
            </a:lvl7pPr>
            <a:lvl8pPr>
              <a:defRPr sz="1600"/>
            </a:lvl8pPr>
            <a:lvl9pPr>
              <a:defRPr sz="16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p:txBody>
      </p:sp>
      <p:sp>
        <p:nvSpPr>
          <p:cNvPr id="11" name="Platshållare för sidfot 4"/>
          <p:cNvSpPr>
            <a:spLocks noGrp="1"/>
          </p:cNvSpPr>
          <p:nvPr>
            <p:ph type="ftr" sz="quarter" idx="14"/>
          </p:nvPr>
        </p:nvSpPr>
        <p:spPr>
          <a:xfrm>
            <a:off x="1086925" y="6376243"/>
            <a:ext cx="8837500" cy="365125"/>
          </a:xfrm>
        </p:spPr>
        <p:txBody>
          <a:bodyPr/>
          <a:lstStyle/>
          <a:p>
            <a:endParaRPr lang="fi-FI" dirty="0"/>
          </a:p>
        </p:txBody>
      </p:sp>
      <p:sp>
        <p:nvSpPr>
          <p:cNvPr id="12" name="Dian numeron paikkamerkki 9"/>
          <p:cNvSpPr>
            <a:spLocks noGrp="1"/>
          </p:cNvSpPr>
          <p:nvPr>
            <p:ph type="sldNum" sz="quarter" idx="12"/>
          </p:nvPr>
        </p:nvSpPr>
        <p:spPr>
          <a:xfrm>
            <a:off x="270012" y="6381328"/>
            <a:ext cx="533400" cy="360040"/>
          </a:xfrm>
        </p:spPr>
        <p:txBody>
          <a:bodyPr/>
          <a:lstStyle>
            <a:lvl1pPr>
              <a:defRPr/>
            </a:lvl1pPr>
          </a:lstStyle>
          <a:p>
            <a:pPr>
              <a:defRPr/>
            </a:pPr>
            <a:fld id="{D3C89A02-2183-4EC2-9978-996C81F899C4}" type="slidenum">
              <a:rPr lang="fi-FI"/>
              <a:pPr>
                <a:defRPr/>
              </a:pPr>
              <a:t>‹#›</a:t>
            </a:fld>
            <a:endParaRPr lang="fi-FI" dirty="0"/>
          </a:p>
        </p:txBody>
      </p:sp>
    </p:spTree>
  </p:cSld>
  <p:clrMapOvr>
    <a:masterClrMapping/>
  </p:clrMapOvr>
  <p:timing>
    <p:tnLst>
      <p:par>
        <p:cTn id="1" dur="indefinite" restart="never" nodeType="tmRoot"/>
      </p:par>
    </p:tnLst>
  </p:timing>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5_ Otsikko ja kaksi erikokoista  sisältölokeroa">
    <p:spTree>
      <p:nvGrpSpPr>
        <p:cNvPr id="1" name=""/>
        <p:cNvGrpSpPr/>
        <p:nvPr/>
      </p:nvGrpSpPr>
      <p:grpSpPr>
        <a:xfrm>
          <a:off x="0" y="0"/>
          <a:ext cx="0" cy="0"/>
          <a:chOff x="0" y="0"/>
          <a:chExt cx="0" cy="0"/>
        </a:xfrm>
      </p:grpSpPr>
      <p:sp>
        <p:nvSpPr>
          <p:cNvPr id="2" name="Rubrik 1"/>
          <p:cNvSpPr>
            <a:spLocks noGrp="1"/>
          </p:cNvSpPr>
          <p:nvPr>
            <p:ph type="title" hasCustomPrompt="1"/>
          </p:nvPr>
        </p:nvSpPr>
        <p:spPr>
          <a:xfrm>
            <a:off x="335360" y="1268760"/>
            <a:ext cx="5376597" cy="792088"/>
          </a:xfrm>
          <a:prstGeom prst="rect">
            <a:avLst/>
          </a:prstGeom>
        </p:spPr>
        <p:txBody>
          <a:bodyPr anchor="b"/>
          <a:lstStyle>
            <a:lvl1pPr algn="l">
              <a:defRPr sz="2200" b="0">
                <a:solidFill>
                  <a:schemeClr val="tx1"/>
                </a:solidFill>
              </a:defRPr>
            </a:lvl1pPr>
          </a:lstStyle>
          <a:p>
            <a:r>
              <a:rPr lang="fi-FI" noProof="0" dirty="0" smtClean="0"/>
              <a:t>Lisää otsikko</a:t>
            </a:r>
            <a:endParaRPr lang="fi-FI" noProof="0" dirty="0"/>
          </a:p>
        </p:txBody>
      </p:sp>
      <p:sp>
        <p:nvSpPr>
          <p:cNvPr id="3" name="Platshållare för innehåll 2"/>
          <p:cNvSpPr>
            <a:spLocks noGrp="1"/>
          </p:cNvSpPr>
          <p:nvPr>
            <p:ph idx="1"/>
          </p:nvPr>
        </p:nvSpPr>
        <p:spPr>
          <a:xfrm>
            <a:off x="6096000" y="404665"/>
            <a:ext cx="5760640" cy="5760640"/>
          </a:xfrm>
          <a:prstGeom prst="rect">
            <a:avLst/>
          </a:prstGeom>
        </p:spPr>
        <p:txBody>
          <a:bodyPr/>
          <a:lstStyle>
            <a:lvl1pPr>
              <a:buClr>
                <a:schemeClr val="tx2"/>
              </a:buClr>
              <a:defRPr sz="2200"/>
            </a:lvl1pPr>
            <a:lvl2pPr>
              <a:buClr>
                <a:schemeClr val="tx2"/>
              </a:buClr>
              <a:defRPr sz="2200"/>
            </a:lvl2pPr>
            <a:lvl3pPr>
              <a:buClr>
                <a:schemeClr val="tx2"/>
              </a:buClr>
              <a:defRPr sz="1800"/>
            </a:lvl3pPr>
            <a:lvl4pPr>
              <a:buClr>
                <a:schemeClr val="tx2"/>
              </a:buClr>
              <a:defRPr sz="1800"/>
            </a:lvl4pPr>
            <a:lvl5pPr>
              <a:defRPr sz="2000"/>
            </a:lvl5pPr>
            <a:lvl6pPr>
              <a:defRPr sz="2000"/>
            </a:lvl6pPr>
            <a:lvl7pPr>
              <a:defRPr sz="2000"/>
            </a:lvl7pPr>
            <a:lvl8pPr>
              <a:defRPr sz="2000"/>
            </a:lvl8pPr>
            <a:lvl9pPr>
              <a:defRPr sz="20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p:txBody>
      </p:sp>
      <p:sp>
        <p:nvSpPr>
          <p:cNvPr id="4" name="Platshållare för text 3"/>
          <p:cNvSpPr>
            <a:spLocks noGrp="1"/>
          </p:cNvSpPr>
          <p:nvPr>
            <p:ph type="body" sz="half" idx="2"/>
          </p:nvPr>
        </p:nvSpPr>
        <p:spPr>
          <a:xfrm>
            <a:off x="335360" y="2204864"/>
            <a:ext cx="5376597" cy="3960440"/>
          </a:xfrm>
          <a:prstGeom prst="rect">
            <a:avLst/>
          </a:prstGeom>
        </p:spPr>
        <p:txBody>
          <a:bodyPr/>
          <a:lstStyle>
            <a:lvl1pPr marL="0" indent="0">
              <a:buNone/>
              <a:defRPr sz="18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 napsauttamalla</a:t>
            </a:r>
          </a:p>
        </p:txBody>
      </p:sp>
      <p:sp>
        <p:nvSpPr>
          <p:cNvPr id="9" name="Platshållare för sidfot 4"/>
          <p:cNvSpPr>
            <a:spLocks noGrp="1"/>
          </p:cNvSpPr>
          <p:nvPr>
            <p:ph type="ftr" sz="quarter" idx="14"/>
          </p:nvPr>
        </p:nvSpPr>
        <p:spPr>
          <a:xfrm>
            <a:off x="1086925" y="6376243"/>
            <a:ext cx="8837500" cy="365125"/>
          </a:xfrm>
        </p:spPr>
        <p:txBody>
          <a:bodyPr/>
          <a:lstStyle/>
          <a:p>
            <a:endParaRPr lang="fi-FI" dirty="0"/>
          </a:p>
        </p:txBody>
      </p:sp>
      <p:sp>
        <p:nvSpPr>
          <p:cNvPr id="10" name="Dian numeron paikkamerkki 9"/>
          <p:cNvSpPr>
            <a:spLocks noGrp="1"/>
          </p:cNvSpPr>
          <p:nvPr>
            <p:ph type="sldNum" sz="quarter" idx="12"/>
          </p:nvPr>
        </p:nvSpPr>
        <p:spPr>
          <a:xfrm>
            <a:off x="270012" y="6381328"/>
            <a:ext cx="533400" cy="360040"/>
          </a:xfrm>
        </p:spPr>
        <p:txBody>
          <a:bodyPr/>
          <a:lstStyle>
            <a:lvl1pPr>
              <a:defRPr/>
            </a:lvl1pPr>
          </a:lstStyle>
          <a:p>
            <a:pPr>
              <a:defRPr/>
            </a:pPr>
            <a:fld id="{D3C89A02-2183-4EC2-9978-996C81F899C4}" type="slidenum">
              <a:rPr lang="fi-FI"/>
              <a:pPr>
                <a:defRPr/>
              </a:pPr>
              <a:t>‹#›</a:t>
            </a:fld>
            <a:endParaRPr lang="fi-FI" dirty="0"/>
          </a:p>
        </p:txBody>
      </p:sp>
    </p:spTree>
  </p:cSld>
  <p:clrMapOvr>
    <a:masterClrMapping/>
  </p:clrMapOvr>
  <p:timing>
    <p:tnLst>
      <p:par>
        <p:cTn id="1" dur="indefinite" restart="never" nodeType="tmRoot"/>
      </p:par>
    </p:tnLst>
  </p:timing>
</p:sldLayout>
</file>

<file path=ppt/slideLayouts/slideLayout22.xml><?xml version="1.0" encoding="utf-8"?>
<p:sldLayout xmlns:a="http://schemas.openxmlformats.org/drawingml/2006/main" xmlns:r="http://schemas.openxmlformats.org/officeDocument/2006/relationships" xmlns:p="http://schemas.openxmlformats.org/presentationml/2006/main" type="blank" preserve="1">
  <p:cSld name="6_Tyhjä">
    <p:spTree>
      <p:nvGrpSpPr>
        <p:cNvPr id="1" name=""/>
        <p:cNvGrpSpPr/>
        <p:nvPr/>
      </p:nvGrpSpPr>
      <p:grpSpPr>
        <a:xfrm>
          <a:off x="0" y="0"/>
          <a:ext cx="0" cy="0"/>
          <a:chOff x="0" y="0"/>
          <a:chExt cx="0" cy="0"/>
        </a:xfrm>
      </p:grpSpPr>
      <p:sp>
        <p:nvSpPr>
          <p:cNvPr id="6" name="Platshållare för sidfot 4"/>
          <p:cNvSpPr>
            <a:spLocks noGrp="1"/>
          </p:cNvSpPr>
          <p:nvPr>
            <p:ph type="ftr" sz="quarter" idx="14"/>
          </p:nvPr>
        </p:nvSpPr>
        <p:spPr>
          <a:xfrm>
            <a:off x="1086925" y="6376243"/>
            <a:ext cx="8837500" cy="365125"/>
          </a:xfrm>
        </p:spPr>
        <p:txBody>
          <a:bodyPr/>
          <a:lstStyle/>
          <a:p>
            <a:endParaRPr lang="fi-FI" dirty="0"/>
          </a:p>
        </p:txBody>
      </p:sp>
      <p:sp>
        <p:nvSpPr>
          <p:cNvPr id="7" name="Dian numeron paikkamerkki 9"/>
          <p:cNvSpPr>
            <a:spLocks noGrp="1"/>
          </p:cNvSpPr>
          <p:nvPr>
            <p:ph type="sldNum" sz="quarter" idx="12"/>
          </p:nvPr>
        </p:nvSpPr>
        <p:spPr>
          <a:xfrm>
            <a:off x="270012" y="6381328"/>
            <a:ext cx="533400" cy="360040"/>
          </a:xfrm>
        </p:spPr>
        <p:txBody>
          <a:bodyPr/>
          <a:lstStyle>
            <a:lvl1pPr>
              <a:defRPr/>
            </a:lvl1pPr>
          </a:lstStyle>
          <a:p>
            <a:pPr>
              <a:defRPr/>
            </a:pPr>
            <a:fld id="{D3C89A02-2183-4EC2-9978-996C81F899C4}" type="slidenum">
              <a:rPr lang="fi-FI"/>
              <a:pPr>
                <a:defRPr/>
              </a:pPr>
              <a:t>‹#›</a:t>
            </a:fld>
            <a:endParaRPr lang="fi-FI"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Aloitusdia_oranssi">
    <p:spTree>
      <p:nvGrpSpPr>
        <p:cNvPr id="1" name=""/>
        <p:cNvGrpSpPr/>
        <p:nvPr/>
      </p:nvGrpSpPr>
      <p:grpSpPr>
        <a:xfrm>
          <a:off x="0" y="0"/>
          <a:ext cx="0" cy="0"/>
          <a:chOff x="0" y="0"/>
          <a:chExt cx="0" cy="0"/>
        </a:xfrm>
      </p:grpSpPr>
      <p:sp>
        <p:nvSpPr>
          <p:cNvPr id="9" name="Rektangel 9"/>
          <p:cNvSpPr/>
          <p:nvPr userDrawn="1"/>
        </p:nvSpPr>
        <p:spPr>
          <a:xfrm>
            <a:off x="0" y="1044463"/>
            <a:ext cx="12216680" cy="5876925"/>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fi-FI"/>
          </a:p>
        </p:txBody>
      </p:sp>
      <p:sp>
        <p:nvSpPr>
          <p:cNvPr id="14" name="Otsikko 6"/>
          <p:cNvSpPr>
            <a:spLocks noGrp="1"/>
          </p:cNvSpPr>
          <p:nvPr>
            <p:ph type="title" hasCustomPrompt="1"/>
          </p:nvPr>
        </p:nvSpPr>
        <p:spPr>
          <a:xfrm>
            <a:off x="1055440" y="2744924"/>
            <a:ext cx="7164796" cy="1656184"/>
          </a:xfrm>
          <a:prstGeom prst="rect">
            <a:avLst/>
          </a:prstGeom>
        </p:spPr>
        <p:txBody>
          <a:bodyPr/>
          <a:lstStyle>
            <a:lvl1pPr algn="ctr">
              <a:defRPr sz="3600" baseline="0">
                <a:solidFill>
                  <a:schemeClr val="bg1"/>
                </a:solidFill>
              </a:defRPr>
            </a:lvl1pPr>
          </a:lstStyle>
          <a:p>
            <a:r>
              <a:rPr lang="fi-FI" noProof="0" dirty="0" smtClean="0"/>
              <a:t>Lisää otsikko</a:t>
            </a:r>
            <a:endParaRPr lang="fi-FI" noProof="0" dirty="0"/>
          </a:p>
        </p:txBody>
      </p:sp>
      <p:sp>
        <p:nvSpPr>
          <p:cNvPr id="15" name="Tekstin paikkamerkki 16"/>
          <p:cNvSpPr>
            <a:spLocks noGrp="1"/>
          </p:cNvSpPr>
          <p:nvPr>
            <p:ph type="body" sz="quarter" idx="10"/>
          </p:nvPr>
        </p:nvSpPr>
        <p:spPr>
          <a:xfrm>
            <a:off x="1055440" y="4581128"/>
            <a:ext cx="7164796" cy="1440160"/>
          </a:xfrm>
          <a:prstGeom prst="rect">
            <a:avLst/>
          </a:prstGeom>
        </p:spPr>
        <p:txBody>
          <a:bodyPr/>
          <a:lstStyle>
            <a:lvl1pPr algn="ctr">
              <a:buClr>
                <a:schemeClr val="accent6"/>
              </a:buClr>
              <a:buFont typeface="Wingdings" pitchFamily="2" charset="2"/>
              <a:buNone/>
              <a:defRPr sz="2400" baseline="0">
                <a:solidFill>
                  <a:schemeClr val="bg1"/>
                </a:solidFill>
              </a:defRPr>
            </a:lvl1pPr>
          </a:lstStyle>
          <a:p>
            <a:pPr lvl="0"/>
            <a:r>
              <a:rPr lang="fi-FI" smtClean="0"/>
              <a:t>Muokkaa tekstin perustyylejä napsauttamalla</a:t>
            </a:r>
          </a:p>
        </p:txBody>
      </p:sp>
      <p:sp>
        <p:nvSpPr>
          <p:cNvPr id="16" name="Platshållare för datum 3"/>
          <p:cNvSpPr>
            <a:spLocks noGrp="1"/>
          </p:cNvSpPr>
          <p:nvPr>
            <p:ph type="dt" sz="half" idx="13"/>
          </p:nvPr>
        </p:nvSpPr>
        <p:spPr>
          <a:xfrm>
            <a:off x="1055440" y="6417332"/>
            <a:ext cx="7164795" cy="360040"/>
          </a:xfrm>
        </p:spPr>
        <p:txBody>
          <a:bodyPr/>
          <a:lstStyle>
            <a:lvl1pPr algn="ctr">
              <a:defRPr>
                <a:solidFill>
                  <a:schemeClr val="bg1"/>
                </a:solidFill>
              </a:defRPr>
            </a:lvl1pPr>
          </a:lstStyle>
          <a:p>
            <a:fld id="{E3E4B43C-E405-4271-85DD-5BE3A0CD0BA5}" type="datetime1">
              <a:rPr lang="fi-FI" smtClean="0"/>
              <a:pPr/>
              <a:t>19.1.2016</a:t>
            </a:fld>
            <a:endParaRPr lang="fi-FI" dirty="0"/>
          </a:p>
        </p:txBody>
      </p:sp>
      <p:sp>
        <p:nvSpPr>
          <p:cNvPr id="17" name="Platshållare för sidfot 4"/>
          <p:cNvSpPr>
            <a:spLocks noGrp="1"/>
          </p:cNvSpPr>
          <p:nvPr>
            <p:ph type="ftr" sz="quarter" idx="14"/>
          </p:nvPr>
        </p:nvSpPr>
        <p:spPr>
          <a:xfrm>
            <a:off x="1055440" y="6021288"/>
            <a:ext cx="7164796" cy="360040"/>
          </a:xfrm>
        </p:spPr>
        <p:txBody>
          <a:bodyPr/>
          <a:lstStyle>
            <a:lvl1pPr algn="ctr">
              <a:defRPr>
                <a:solidFill>
                  <a:schemeClr val="bg1"/>
                </a:solidFill>
              </a:defRPr>
            </a:lvl1pPr>
          </a:lstStyle>
          <a:p>
            <a:endParaRPr lang="fi-FI" dirty="0"/>
          </a:p>
        </p:txBody>
      </p:sp>
      <p:pic>
        <p:nvPicPr>
          <p:cNvPr id="18" name="Kuva 17"/>
          <p:cNvPicPr>
            <a:picLocks noChangeAspect="1"/>
          </p:cNvPicPr>
          <p:nvPr userDrawn="1"/>
        </p:nvPicPr>
        <p:blipFill rotWithShape="1">
          <a:blip r:embed="rId2" cstate="print">
            <a:extLst>
              <a:ext uri="{28A0092B-C50C-407E-A947-70E740481C1C}">
                <a14:useLocalDpi xmlns:a14="http://schemas.microsoft.com/office/drawing/2010/main" xmlns="" val="0"/>
              </a:ext>
            </a:extLst>
          </a:blip>
          <a:srcRect r="38773"/>
          <a:stretch/>
        </p:blipFill>
        <p:spPr>
          <a:xfrm>
            <a:off x="9588388" y="1952836"/>
            <a:ext cx="2628292" cy="4428492"/>
          </a:xfrm>
          <a:prstGeom prst="rect">
            <a:avLst/>
          </a:prstGeom>
        </p:spPr>
      </p:pic>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Otsikko ja sisältö">
    <p:spTree>
      <p:nvGrpSpPr>
        <p:cNvPr id="1" name=""/>
        <p:cNvGrpSpPr/>
        <p:nvPr/>
      </p:nvGrpSpPr>
      <p:grpSpPr>
        <a:xfrm>
          <a:off x="0" y="0"/>
          <a:ext cx="0" cy="0"/>
          <a:chOff x="0" y="0"/>
          <a:chExt cx="0" cy="0"/>
        </a:xfrm>
      </p:grpSpPr>
      <p:sp>
        <p:nvSpPr>
          <p:cNvPr id="9" name="Platshållare för sidfot 4"/>
          <p:cNvSpPr>
            <a:spLocks noGrp="1"/>
          </p:cNvSpPr>
          <p:nvPr>
            <p:ph type="ftr" sz="quarter" idx="14"/>
          </p:nvPr>
        </p:nvSpPr>
        <p:spPr>
          <a:xfrm>
            <a:off x="1091445" y="6376243"/>
            <a:ext cx="9325036" cy="365125"/>
          </a:xfrm>
        </p:spPr>
        <p:txBody>
          <a:bodyPr/>
          <a:lstStyle/>
          <a:p>
            <a:endParaRPr lang="fi-FI" dirty="0"/>
          </a:p>
        </p:txBody>
      </p:sp>
      <p:sp>
        <p:nvSpPr>
          <p:cNvPr id="8" name="Dian numeron paikkamerkki 9"/>
          <p:cNvSpPr>
            <a:spLocks noGrp="1"/>
          </p:cNvSpPr>
          <p:nvPr>
            <p:ph type="sldNum" sz="quarter" idx="12"/>
          </p:nvPr>
        </p:nvSpPr>
        <p:spPr>
          <a:xfrm>
            <a:off x="270012" y="6381328"/>
            <a:ext cx="533400" cy="360040"/>
          </a:xfrm>
        </p:spPr>
        <p:txBody>
          <a:bodyPr/>
          <a:lstStyle>
            <a:lvl1pPr>
              <a:defRPr/>
            </a:lvl1pPr>
          </a:lstStyle>
          <a:p>
            <a:pPr>
              <a:defRPr/>
            </a:pPr>
            <a:fld id="{D3C89A02-2183-4EC2-9978-996C81F899C4}" type="slidenum">
              <a:rPr lang="fi-FI"/>
              <a:pPr>
                <a:defRPr/>
              </a:pPr>
              <a:t>‹#›</a:t>
            </a:fld>
            <a:endParaRPr lang="fi-FI" dirty="0"/>
          </a:p>
        </p:txBody>
      </p:sp>
      <p:sp>
        <p:nvSpPr>
          <p:cNvPr id="10" name="Otsikko 6"/>
          <p:cNvSpPr>
            <a:spLocks noGrp="1"/>
          </p:cNvSpPr>
          <p:nvPr>
            <p:ph type="title" hasCustomPrompt="1"/>
          </p:nvPr>
        </p:nvSpPr>
        <p:spPr>
          <a:xfrm>
            <a:off x="1091445" y="1278951"/>
            <a:ext cx="9325036" cy="642942"/>
          </a:xfrm>
          <a:prstGeom prst="rect">
            <a:avLst/>
          </a:prstGeom>
        </p:spPr>
        <p:txBody>
          <a:bodyPr/>
          <a:lstStyle>
            <a:lvl1pPr>
              <a:defRPr lang="fi-FI" sz="3000" dirty="0">
                <a:solidFill>
                  <a:schemeClr val="tx1"/>
                </a:solidFill>
              </a:defRPr>
            </a:lvl1pPr>
          </a:lstStyle>
          <a:p>
            <a:r>
              <a:rPr lang="fi-FI" noProof="0" dirty="0" smtClean="0"/>
              <a:t>Lisää otsikko</a:t>
            </a:r>
            <a:endParaRPr lang="fi-FI" dirty="0"/>
          </a:p>
        </p:txBody>
      </p:sp>
      <p:sp>
        <p:nvSpPr>
          <p:cNvPr id="11" name="Tekstin paikkamerkki 16"/>
          <p:cNvSpPr>
            <a:spLocks noGrp="1"/>
          </p:cNvSpPr>
          <p:nvPr>
            <p:ph type="body" sz="quarter" idx="10"/>
          </p:nvPr>
        </p:nvSpPr>
        <p:spPr>
          <a:xfrm>
            <a:off x="1091444" y="2060848"/>
            <a:ext cx="9325037" cy="3937050"/>
          </a:xfrm>
          <a:prstGeom prst="rect">
            <a:avLst/>
          </a:prstGeom>
        </p:spPr>
        <p:txBody>
          <a:bodyPr/>
          <a:lstStyle>
            <a:lvl1pPr>
              <a:buClr>
                <a:schemeClr val="tx2"/>
              </a:buClr>
              <a:buFont typeface="Wingdings" pitchFamily="2" charset="2"/>
              <a:buChar char="§"/>
              <a:defRPr sz="2200" baseline="0">
                <a:solidFill>
                  <a:schemeClr val="tx1"/>
                </a:solidFill>
              </a:defRPr>
            </a:lvl1pPr>
            <a:lvl2pPr>
              <a:buNone/>
              <a:defRPr sz="2200"/>
            </a:lvl2pPr>
          </a:lstStyle>
          <a:p>
            <a:pPr lvl="0"/>
            <a:r>
              <a:rPr lang="fi-FI" smtClean="0"/>
              <a:t>Muokkaa tekstin perustyylejä napsauttamalla</a:t>
            </a:r>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Otsikko ja sisältö hankelogoilla">
    <p:spTree>
      <p:nvGrpSpPr>
        <p:cNvPr id="1" name=""/>
        <p:cNvGrpSpPr/>
        <p:nvPr/>
      </p:nvGrpSpPr>
      <p:grpSpPr>
        <a:xfrm>
          <a:off x="0" y="0"/>
          <a:ext cx="0" cy="0"/>
          <a:chOff x="0" y="0"/>
          <a:chExt cx="0" cy="0"/>
        </a:xfrm>
      </p:grpSpPr>
      <p:sp>
        <p:nvSpPr>
          <p:cNvPr id="6" name="Otsikko 6"/>
          <p:cNvSpPr>
            <a:spLocks noGrp="1"/>
          </p:cNvSpPr>
          <p:nvPr>
            <p:ph type="title" hasCustomPrompt="1"/>
          </p:nvPr>
        </p:nvSpPr>
        <p:spPr>
          <a:xfrm>
            <a:off x="1091444" y="1268760"/>
            <a:ext cx="9330377" cy="642942"/>
          </a:xfrm>
          <a:prstGeom prst="rect">
            <a:avLst/>
          </a:prstGeom>
        </p:spPr>
        <p:txBody>
          <a:bodyPr/>
          <a:lstStyle>
            <a:lvl1pPr>
              <a:defRPr lang="fi-FI" sz="3000" dirty="0">
                <a:solidFill>
                  <a:schemeClr val="tx1"/>
                </a:solidFill>
              </a:defRPr>
            </a:lvl1pPr>
          </a:lstStyle>
          <a:p>
            <a:r>
              <a:rPr lang="fi-FI" noProof="0" dirty="0" smtClean="0"/>
              <a:t>Lisää otsikko</a:t>
            </a:r>
            <a:endParaRPr lang="fi-FI" dirty="0"/>
          </a:p>
        </p:txBody>
      </p:sp>
      <p:sp>
        <p:nvSpPr>
          <p:cNvPr id="7" name="Tekstin paikkamerkki 16"/>
          <p:cNvSpPr>
            <a:spLocks noGrp="1"/>
          </p:cNvSpPr>
          <p:nvPr>
            <p:ph type="body" sz="quarter" idx="10"/>
          </p:nvPr>
        </p:nvSpPr>
        <p:spPr>
          <a:xfrm>
            <a:off x="1091444" y="2060848"/>
            <a:ext cx="9330377" cy="3937050"/>
          </a:xfrm>
          <a:prstGeom prst="rect">
            <a:avLst/>
          </a:prstGeom>
        </p:spPr>
        <p:txBody>
          <a:bodyPr/>
          <a:lstStyle>
            <a:lvl1pPr>
              <a:buClr>
                <a:schemeClr val="tx2"/>
              </a:buClr>
              <a:buFont typeface="Wingdings" pitchFamily="2" charset="2"/>
              <a:buChar char="§"/>
              <a:defRPr sz="2200" baseline="0">
                <a:solidFill>
                  <a:schemeClr val="tx1"/>
                </a:solidFill>
              </a:defRPr>
            </a:lvl1pPr>
            <a:lvl2pPr>
              <a:buNone/>
              <a:defRPr sz="2200"/>
            </a:lvl2pPr>
          </a:lstStyle>
          <a:p>
            <a:pPr lvl="0"/>
            <a:r>
              <a:rPr lang="fi-FI" smtClean="0"/>
              <a:t>Muokkaa tekstin perustyylejä napsauttamalla</a:t>
            </a:r>
          </a:p>
        </p:txBody>
      </p:sp>
      <p:sp>
        <p:nvSpPr>
          <p:cNvPr id="16" name="Platshållare för sidfot 4"/>
          <p:cNvSpPr>
            <a:spLocks noGrp="1"/>
          </p:cNvSpPr>
          <p:nvPr>
            <p:ph type="ftr" sz="quarter" idx="14"/>
          </p:nvPr>
        </p:nvSpPr>
        <p:spPr>
          <a:xfrm>
            <a:off x="1089268" y="6376243"/>
            <a:ext cx="9327212" cy="365125"/>
          </a:xfrm>
        </p:spPr>
        <p:txBody>
          <a:bodyPr/>
          <a:lstStyle/>
          <a:p>
            <a:endParaRPr lang="fi-FI" dirty="0"/>
          </a:p>
        </p:txBody>
      </p:sp>
      <p:sp>
        <p:nvSpPr>
          <p:cNvPr id="17" name="Dian numeron paikkamerkki 9"/>
          <p:cNvSpPr>
            <a:spLocks noGrp="1"/>
          </p:cNvSpPr>
          <p:nvPr>
            <p:ph type="sldNum" sz="quarter" idx="12"/>
          </p:nvPr>
        </p:nvSpPr>
        <p:spPr>
          <a:xfrm>
            <a:off x="270012" y="6381328"/>
            <a:ext cx="533400" cy="360040"/>
          </a:xfrm>
        </p:spPr>
        <p:txBody>
          <a:bodyPr/>
          <a:lstStyle>
            <a:lvl1pPr>
              <a:defRPr/>
            </a:lvl1pPr>
          </a:lstStyle>
          <a:p>
            <a:pPr>
              <a:defRPr/>
            </a:pPr>
            <a:fld id="{D3C89A02-2183-4EC2-9978-996C81F899C4}" type="slidenum">
              <a:rPr lang="fi-FI"/>
              <a:pPr>
                <a:defRPr/>
              </a:pPr>
              <a:t>‹#›</a:t>
            </a:fld>
            <a:endParaRPr lang="fi-FI" dirty="0"/>
          </a:p>
        </p:txBody>
      </p:sp>
      <p:pic>
        <p:nvPicPr>
          <p:cNvPr id="8" name="Kuva 11"/>
          <p:cNvPicPr>
            <a:picLocks noChangeAspect="1"/>
          </p:cNvPicPr>
          <p:nvPr userDrawn="1"/>
        </p:nvPicPr>
        <p:blipFill>
          <a:blip r:embed="rId2" cstate="print">
            <a:extLst>
              <a:ext uri="{28A0092B-C50C-407E-A947-70E740481C1C}">
                <a14:useLocalDpi xmlns:a14="http://schemas.microsoft.com/office/drawing/2010/main" xmlns="" val="0"/>
              </a:ext>
            </a:extLst>
          </a:blip>
          <a:stretch>
            <a:fillRect/>
          </a:stretch>
        </p:blipFill>
        <p:spPr bwMode="auto">
          <a:xfrm>
            <a:off x="10668509" y="147396"/>
            <a:ext cx="853081" cy="882000"/>
          </a:xfrm>
          <a:prstGeom prst="rect">
            <a:avLst/>
          </a:prstGeom>
          <a:noFill/>
          <a:ln w="9525">
            <a:noFill/>
            <a:miter lim="800000"/>
            <a:headEnd/>
            <a:tailEnd/>
          </a:ln>
        </p:spPr>
      </p:pic>
      <p:pic>
        <p:nvPicPr>
          <p:cNvPr id="9" name="Kuva 8" descr="VipuvoimaaEU_2014_2020_rgb.png"/>
          <p:cNvPicPr>
            <a:picLocks noChangeAspect="1"/>
          </p:cNvPicPr>
          <p:nvPr userDrawn="1"/>
        </p:nvPicPr>
        <p:blipFill>
          <a:blip r:embed="rId3" cstate="print"/>
          <a:stretch>
            <a:fillRect/>
          </a:stretch>
        </p:blipFill>
        <p:spPr>
          <a:xfrm>
            <a:off x="9259136" y="188640"/>
            <a:ext cx="1049332" cy="742796"/>
          </a:xfrm>
          <a:prstGeom prst="rect">
            <a:avLst/>
          </a:prstGeom>
        </p:spPr>
      </p:pic>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1_Otsikko ja sisältö_ilman logoa">
    <p:spTree>
      <p:nvGrpSpPr>
        <p:cNvPr id="1" name=""/>
        <p:cNvGrpSpPr/>
        <p:nvPr/>
      </p:nvGrpSpPr>
      <p:grpSpPr>
        <a:xfrm>
          <a:off x="0" y="0"/>
          <a:ext cx="0" cy="0"/>
          <a:chOff x="0" y="0"/>
          <a:chExt cx="0" cy="0"/>
        </a:xfrm>
      </p:grpSpPr>
      <p:sp>
        <p:nvSpPr>
          <p:cNvPr id="6" name="Otsikko 6"/>
          <p:cNvSpPr>
            <a:spLocks noGrp="1"/>
          </p:cNvSpPr>
          <p:nvPr>
            <p:ph type="title" hasCustomPrompt="1"/>
          </p:nvPr>
        </p:nvSpPr>
        <p:spPr>
          <a:xfrm>
            <a:off x="1091444" y="587655"/>
            <a:ext cx="9330377" cy="648072"/>
          </a:xfrm>
          <a:prstGeom prst="rect">
            <a:avLst/>
          </a:prstGeom>
        </p:spPr>
        <p:txBody>
          <a:bodyPr/>
          <a:lstStyle>
            <a:lvl1pPr>
              <a:defRPr sz="3000" baseline="0">
                <a:solidFill>
                  <a:schemeClr val="tx1"/>
                </a:solidFill>
              </a:defRPr>
            </a:lvl1pPr>
          </a:lstStyle>
          <a:p>
            <a:r>
              <a:rPr lang="fi-FI" noProof="0" dirty="0" smtClean="0"/>
              <a:t>Lisää otsikko</a:t>
            </a:r>
            <a:endParaRPr lang="fi-FI" dirty="0"/>
          </a:p>
        </p:txBody>
      </p:sp>
      <p:sp>
        <p:nvSpPr>
          <p:cNvPr id="7" name="Tekstin paikkamerkki 16"/>
          <p:cNvSpPr>
            <a:spLocks noGrp="1"/>
          </p:cNvSpPr>
          <p:nvPr>
            <p:ph type="body" sz="quarter" idx="10"/>
          </p:nvPr>
        </p:nvSpPr>
        <p:spPr>
          <a:xfrm>
            <a:off x="1091444" y="1547289"/>
            <a:ext cx="9330377" cy="4536504"/>
          </a:xfrm>
          <a:prstGeom prst="rect">
            <a:avLst/>
          </a:prstGeom>
        </p:spPr>
        <p:txBody>
          <a:bodyPr/>
          <a:lstStyle>
            <a:lvl1pPr>
              <a:buClr>
                <a:schemeClr val="tx2"/>
              </a:buClr>
              <a:buFont typeface="Wingdings" pitchFamily="2" charset="2"/>
              <a:buChar char="§"/>
              <a:defRPr sz="2200" baseline="0">
                <a:solidFill>
                  <a:schemeClr val="tx1"/>
                </a:solidFill>
              </a:defRPr>
            </a:lvl1pPr>
            <a:lvl2pPr>
              <a:buNone/>
              <a:defRPr sz="2200"/>
            </a:lvl2pPr>
          </a:lstStyle>
          <a:p>
            <a:pPr lvl="0"/>
            <a:r>
              <a:rPr lang="fi-FI" smtClean="0"/>
              <a:t>Muokkaa tekstin perustyylejä napsauttamalla</a:t>
            </a:r>
          </a:p>
        </p:txBody>
      </p:sp>
      <p:sp>
        <p:nvSpPr>
          <p:cNvPr id="11" name="Platshållare för sidfot 4"/>
          <p:cNvSpPr>
            <a:spLocks noGrp="1"/>
          </p:cNvSpPr>
          <p:nvPr>
            <p:ph type="ftr" sz="quarter" idx="14"/>
          </p:nvPr>
        </p:nvSpPr>
        <p:spPr>
          <a:xfrm>
            <a:off x="1091444" y="6376243"/>
            <a:ext cx="9330377" cy="365125"/>
          </a:xfrm>
        </p:spPr>
        <p:txBody>
          <a:bodyPr/>
          <a:lstStyle/>
          <a:p>
            <a:endParaRPr lang="fi-FI" dirty="0"/>
          </a:p>
        </p:txBody>
      </p:sp>
      <p:sp>
        <p:nvSpPr>
          <p:cNvPr id="12" name="Dian numeron paikkamerkki 9"/>
          <p:cNvSpPr>
            <a:spLocks noGrp="1"/>
          </p:cNvSpPr>
          <p:nvPr>
            <p:ph type="sldNum" sz="quarter" idx="12"/>
          </p:nvPr>
        </p:nvSpPr>
        <p:spPr>
          <a:xfrm>
            <a:off x="270012" y="6381328"/>
            <a:ext cx="533400" cy="360040"/>
          </a:xfrm>
        </p:spPr>
        <p:txBody>
          <a:bodyPr/>
          <a:lstStyle>
            <a:lvl1pPr>
              <a:defRPr/>
            </a:lvl1pPr>
          </a:lstStyle>
          <a:p>
            <a:pPr>
              <a:defRPr/>
            </a:pPr>
            <a:fld id="{D3C89A02-2183-4EC2-9978-996C81F899C4}" type="slidenum">
              <a:rPr lang="fi-FI"/>
              <a:pPr>
                <a:defRPr/>
              </a:pPr>
              <a:t>‹#›</a:t>
            </a:fld>
            <a:endParaRPr lang="fi-FI" dirty="0"/>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title" preserve="1">
  <p:cSld name="1_otsikko ja sisältö_keskitetty">
    <p:spTree>
      <p:nvGrpSpPr>
        <p:cNvPr id="1" name=""/>
        <p:cNvGrpSpPr/>
        <p:nvPr/>
      </p:nvGrpSpPr>
      <p:grpSpPr>
        <a:xfrm>
          <a:off x="0" y="0"/>
          <a:ext cx="0" cy="0"/>
          <a:chOff x="0" y="0"/>
          <a:chExt cx="0" cy="0"/>
        </a:xfrm>
      </p:grpSpPr>
      <p:sp>
        <p:nvSpPr>
          <p:cNvPr id="2" name="Rubrik 1"/>
          <p:cNvSpPr>
            <a:spLocks noGrp="1"/>
          </p:cNvSpPr>
          <p:nvPr>
            <p:ph type="ctrTitle" hasCustomPrompt="1"/>
          </p:nvPr>
        </p:nvSpPr>
        <p:spPr>
          <a:xfrm>
            <a:off x="1091442" y="1989181"/>
            <a:ext cx="9289034" cy="1470025"/>
          </a:xfrm>
          <a:prstGeom prst="rect">
            <a:avLst/>
          </a:prstGeom>
        </p:spPr>
        <p:txBody>
          <a:bodyPr/>
          <a:lstStyle>
            <a:lvl1pPr algn="ctr">
              <a:defRPr sz="3000">
                <a:solidFill>
                  <a:schemeClr val="tx1"/>
                </a:solidFill>
              </a:defRPr>
            </a:lvl1pPr>
          </a:lstStyle>
          <a:p>
            <a:r>
              <a:rPr lang="fi-FI" noProof="0" dirty="0" smtClean="0"/>
              <a:t>Lisää otsikko</a:t>
            </a:r>
            <a:endParaRPr lang="fi-FI" dirty="0"/>
          </a:p>
        </p:txBody>
      </p:sp>
      <p:sp>
        <p:nvSpPr>
          <p:cNvPr id="3" name="Underrubrik 2"/>
          <p:cNvSpPr>
            <a:spLocks noGrp="1"/>
          </p:cNvSpPr>
          <p:nvPr>
            <p:ph type="subTitle" idx="1" hasCustomPrompt="1"/>
          </p:nvPr>
        </p:nvSpPr>
        <p:spPr>
          <a:xfrm>
            <a:off x="1091444" y="3825044"/>
            <a:ext cx="9289034" cy="1752600"/>
          </a:xfrm>
          <a:prstGeom prst="rect">
            <a:avLst/>
          </a:prstGeom>
        </p:spPr>
        <p:txBody>
          <a:bodyPr/>
          <a:lstStyle>
            <a:lvl1pPr marL="0" indent="0" algn="ctr">
              <a:buNone/>
              <a:defRPr sz="22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i-FI" dirty="0" smtClean="0"/>
              <a:t>Muokkaa alaotsikon perustyyliä napsauttamalla</a:t>
            </a:r>
          </a:p>
        </p:txBody>
      </p:sp>
      <p:sp>
        <p:nvSpPr>
          <p:cNvPr id="8" name="Platshållare för sidfot 4"/>
          <p:cNvSpPr>
            <a:spLocks noGrp="1"/>
          </p:cNvSpPr>
          <p:nvPr>
            <p:ph type="ftr" sz="quarter" idx="14"/>
          </p:nvPr>
        </p:nvSpPr>
        <p:spPr>
          <a:xfrm>
            <a:off x="1091444" y="6376243"/>
            <a:ext cx="9289032" cy="365125"/>
          </a:xfrm>
        </p:spPr>
        <p:txBody>
          <a:bodyPr/>
          <a:lstStyle/>
          <a:p>
            <a:endParaRPr lang="fi-FI" dirty="0"/>
          </a:p>
        </p:txBody>
      </p:sp>
      <p:sp>
        <p:nvSpPr>
          <p:cNvPr id="9" name="Dian numeron paikkamerkki 9"/>
          <p:cNvSpPr>
            <a:spLocks noGrp="1"/>
          </p:cNvSpPr>
          <p:nvPr>
            <p:ph type="sldNum" sz="quarter" idx="12"/>
          </p:nvPr>
        </p:nvSpPr>
        <p:spPr>
          <a:xfrm>
            <a:off x="270012" y="6381328"/>
            <a:ext cx="533400" cy="360040"/>
          </a:xfrm>
        </p:spPr>
        <p:txBody>
          <a:bodyPr/>
          <a:lstStyle>
            <a:lvl1pPr>
              <a:defRPr/>
            </a:lvl1pPr>
          </a:lstStyle>
          <a:p>
            <a:pPr>
              <a:defRPr/>
            </a:pPr>
            <a:fld id="{D3C89A02-2183-4EC2-9978-996C81F899C4}" type="slidenum">
              <a:rPr lang="fi-FI"/>
              <a:pPr>
                <a:defRPr/>
              </a:pPr>
              <a:t>‹#›</a:t>
            </a:fld>
            <a:endParaRPr lang="fi-FI" dirty="0"/>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1_Vain iso otsikko">
    <p:spTree>
      <p:nvGrpSpPr>
        <p:cNvPr id="1" name=""/>
        <p:cNvGrpSpPr/>
        <p:nvPr/>
      </p:nvGrpSpPr>
      <p:grpSpPr>
        <a:xfrm>
          <a:off x="0" y="0"/>
          <a:ext cx="0" cy="0"/>
          <a:chOff x="0" y="0"/>
          <a:chExt cx="0" cy="0"/>
        </a:xfrm>
      </p:grpSpPr>
      <p:sp>
        <p:nvSpPr>
          <p:cNvPr id="2" name="Rubrik 1"/>
          <p:cNvSpPr>
            <a:spLocks noGrp="1"/>
          </p:cNvSpPr>
          <p:nvPr>
            <p:ph type="title" hasCustomPrompt="1"/>
          </p:nvPr>
        </p:nvSpPr>
        <p:spPr>
          <a:xfrm>
            <a:off x="1091445" y="1268760"/>
            <a:ext cx="9325036" cy="4464496"/>
          </a:xfrm>
          <a:prstGeom prst="rect">
            <a:avLst/>
          </a:prstGeom>
        </p:spPr>
        <p:txBody>
          <a:bodyPr/>
          <a:lstStyle>
            <a:lvl1pPr>
              <a:defRPr>
                <a:solidFill>
                  <a:schemeClr val="tx1"/>
                </a:solidFill>
              </a:defRPr>
            </a:lvl1pPr>
          </a:lstStyle>
          <a:p>
            <a:r>
              <a:rPr lang="fi-FI" dirty="0" smtClean="0"/>
              <a:t>Muokkaa perustyyliä napsauttamalla</a:t>
            </a:r>
            <a:endParaRPr lang="fi-FI" dirty="0"/>
          </a:p>
        </p:txBody>
      </p:sp>
      <p:sp>
        <p:nvSpPr>
          <p:cNvPr id="6" name="Platshållare för sidfot 4"/>
          <p:cNvSpPr>
            <a:spLocks noGrp="1"/>
          </p:cNvSpPr>
          <p:nvPr>
            <p:ph type="ftr" sz="quarter" idx="14"/>
          </p:nvPr>
        </p:nvSpPr>
        <p:spPr>
          <a:xfrm>
            <a:off x="1086925" y="6376243"/>
            <a:ext cx="8477249" cy="365125"/>
          </a:xfrm>
        </p:spPr>
        <p:txBody>
          <a:bodyPr/>
          <a:lstStyle/>
          <a:p>
            <a:endParaRPr lang="fi-FI" dirty="0"/>
          </a:p>
        </p:txBody>
      </p:sp>
      <p:sp>
        <p:nvSpPr>
          <p:cNvPr id="8" name="Dian numeron paikkamerkki 9"/>
          <p:cNvSpPr>
            <a:spLocks noGrp="1"/>
          </p:cNvSpPr>
          <p:nvPr>
            <p:ph type="sldNum" sz="quarter" idx="12"/>
          </p:nvPr>
        </p:nvSpPr>
        <p:spPr>
          <a:xfrm>
            <a:off x="270012" y="6381328"/>
            <a:ext cx="533400" cy="360040"/>
          </a:xfrm>
        </p:spPr>
        <p:txBody>
          <a:bodyPr/>
          <a:lstStyle>
            <a:lvl1pPr>
              <a:defRPr/>
            </a:lvl1pPr>
          </a:lstStyle>
          <a:p>
            <a:pPr>
              <a:defRPr/>
            </a:pPr>
            <a:fld id="{D3C89A02-2183-4EC2-9978-996C81F899C4}" type="slidenum">
              <a:rPr lang="fi-FI"/>
              <a:pPr>
                <a:defRPr/>
              </a:pPr>
              <a:t>‹#›</a:t>
            </a:fld>
            <a:endParaRPr lang="fi-FI" dirty="0"/>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2_Otsikko ja sisältö elementillä_sininen">
    <p:spTree>
      <p:nvGrpSpPr>
        <p:cNvPr id="1" name=""/>
        <p:cNvGrpSpPr/>
        <p:nvPr/>
      </p:nvGrpSpPr>
      <p:grpSpPr>
        <a:xfrm>
          <a:off x="0" y="0"/>
          <a:ext cx="0" cy="0"/>
          <a:chOff x="0" y="0"/>
          <a:chExt cx="0" cy="0"/>
        </a:xfrm>
      </p:grpSpPr>
      <p:sp>
        <p:nvSpPr>
          <p:cNvPr id="11" name="Rektangel 10"/>
          <p:cNvSpPr/>
          <p:nvPr/>
        </p:nvSpPr>
        <p:spPr>
          <a:xfrm>
            <a:off x="10956540" y="0"/>
            <a:ext cx="123546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fi-FI"/>
          </a:p>
        </p:txBody>
      </p:sp>
      <p:sp>
        <p:nvSpPr>
          <p:cNvPr id="6" name="Otsikko 6"/>
          <p:cNvSpPr>
            <a:spLocks noGrp="1"/>
          </p:cNvSpPr>
          <p:nvPr userDrawn="1">
            <p:ph type="title" hasCustomPrompt="1"/>
          </p:nvPr>
        </p:nvSpPr>
        <p:spPr>
          <a:xfrm>
            <a:off x="1091445" y="1267841"/>
            <a:ext cx="8832981" cy="648072"/>
          </a:xfrm>
          <a:prstGeom prst="rect">
            <a:avLst/>
          </a:prstGeom>
        </p:spPr>
        <p:txBody>
          <a:bodyPr/>
          <a:lstStyle>
            <a:lvl1pPr>
              <a:defRPr sz="3000" baseline="0">
                <a:solidFill>
                  <a:schemeClr val="tx1"/>
                </a:solidFill>
              </a:defRPr>
            </a:lvl1pPr>
          </a:lstStyle>
          <a:p>
            <a:r>
              <a:rPr lang="fi-FI" noProof="0" dirty="0" smtClean="0"/>
              <a:t>Lisää otsikko</a:t>
            </a:r>
            <a:endParaRPr lang="fi-FI" dirty="0"/>
          </a:p>
        </p:txBody>
      </p:sp>
      <p:sp>
        <p:nvSpPr>
          <p:cNvPr id="8" name="Tekstin paikkamerkki 16"/>
          <p:cNvSpPr>
            <a:spLocks noGrp="1"/>
          </p:cNvSpPr>
          <p:nvPr>
            <p:ph type="body" sz="quarter" idx="10"/>
          </p:nvPr>
        </p:nvSpPr>
        <p:spPr>
          <a:xfrm>
            <a:off x="1091444" y="2084238"/>
            <a:ext cx="8832981" cy="3937050"/>
          </a:xfrm>
          <a:prstGeom prst="rect">
            <a:avLst/>
          </a:prstGeom>
        </p:spPr>
        <p:txBody>
          <a:bodyPr/>
          <a:lstStyle>
            <a:lvl1pPr>
              <a:buClr>
                <a:schemeClr val="tx2"/>
              </a:buClr>
              <a:buFont typeface="Wingdings" pitchFamily="2" charset="2"/>
              <a:buChar char="§"/>
              <a:defRPr sz="2200" baseline="0">
                <a:solidFill>
                  <a:schemeClr val="tx1"/>
                </a:solidFill>
              </a:defRPr>
            </a:lvl1pPr>
            <a:lvl2pPr>
              <a:buNone/>
              <a:defRPr sz="2200"/>
            </a:lvl2pPr>
          </a:lstStyle>
          <a:p>
            <a:pPr lvl="0"/>
            <a:r>
              <a:rPr lang="fi-FI" smtClean="0"/>
              <a:t>Muokkaa tekstin perustyylejä napsauttamalla</a:t>
            </a:r>
          </a:p>
        </p:txBody>
      </p:sp>
      <p:pic>
        <p:nvPicPr>
          <p:cNvPr id="10" name="Kuva 9"/>
          <p:cNvPicPr>
            <a:picLocks noChangeAspect="1"/>
          </p:cNvPicPr>
          <p:nvPr userDrawn="1"/>
        </p:nvPicPr>
        <p:blipFill rotWithShape="1">
          <a:blip r:embed="rId2" cstate="print">
            <a:extLst>
              <a:ext uri="{28A0092B-C50C-407E-A947-70E740481C1C}">
                <a14:useLocalDpi xmlns:a14="http://schemas.microsoft.com/office/drawing/2010/main" xmlns="" val="0"/>
              </a:ext>
            </a:extLst>
          </a:blip>
          <a:srcRect l="32813" t="964" r="33343" b="-964"/>
          <a:stretch/>
        </p:blipFill>
        <p:spPr>
          <a:xfrm>
            <a:off x="10956540" y="2960948"/>
            <a:ext cx="1225485" cy="3735478"/>
          </a:xfrm>
          <a:prstGeom prst="rect">
            <a:avLst/>
          </a:prstGeom>
        </p:spPr>
      </p:pic>
      <p:sp>
        <p:nvSpPr>
          <p:cNvPr id="14" name="Platshållare för sidfot 4"/>
          <p:cNvSpPr>
            <a:spLocks noGrp="1"/>
          </p:cNvSpPr>
          <p:nvPr>
            <p:ph type="ftr" sz="quarter" idx="14"/>
          </p:nvPr>
        </p:nvSpPr>
        <p:spPr>
          <a:xfrm>
            <a:off x="1086925" y="6376243"/>
            <a:ext cx="8837500" cy="365125"/>
          </a:xfrm>
        </p:spPr>
        <p:txBody>
          <a:bodyPr/>
          <a:lstStyle/>
          <a:p>
            <a:endParaRPr lang="fi-FI" dirty="0"/>
          </a:p>
        </p:txBody>
      </p:sp>
      <p:sp>
        <p:nvSpPr>
          <p:cNvPr id="15" name="Dian numeron paikkamerkki 9"/>
          <p:cNvSpPr>
            <a:spLocks noGrp="1"/>
          </p:cNvSpPr>
          <p:nvPr>
            <p:ph type="sldNum" sz="quarter" idx="12"/>
          </p:nvPr>
        </p:nvSpPr>
        <p:spPr>
          <a:xfrm>
            <a:off x="270012" y="6381328"/>
            <a:ext cx="533400" cy="360040"/>
          </a:xfrm>
        </p:spPr>
        <p:txBody>
          <a:bodyPr/>
          <a:lstStyle>
            <a:lvl1pPr>
              <a:defRPr/>
            </a:lvl1pPr>
          </a:lstStyle>
          <a:p>
            <a:pPr>
              <a:defRPr/>
            </a:pPr>
            <a:fld id="{D3C89A02-2183-4EC2-9978-996C81F899C4}" type="slidenum">
              <a:rPr lang="fi-FI"/>
              <a:pPr>
                <a:defRPr/>
              </a:pPr>
              <a:t>‹#›</a:t>
            </a:fld>
            <a:endParaRPr lang="fi-FI" dirty="0"/>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image" Target="../media/image1.jpeg"/><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heme" Target="../theme/theme1.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33801" name="Text Box 9"/>
          <p:cNvSpPr txBox="1">
            <a:spLocks noChangeArrowheads="1"/>
          </p:cNvSpPr>
          <p:nvPr/>
        </p:nvSpPr>
        <p:spPr bwMode="auto">
          <a:xfrm>
            <a:off x="431800" y="6021389"/>
            <a:ext cx="2592917" cy="274637"/>
          </a:xfrm>
          <a:prstGeom prst="rect">
            <a:avLst/>
          </a:prstGeom>
          <a:noFill/>
          <a:ln w="9525">
            <a:noFill/>
            <a:miter lim="800000"/>
            <a:headEnd/>
            <a:tailEnd/>
          </a:ln>
          <a:effectLst/>
        </p:spPr>
        <p:txBody>
          <a:bodyPr lIns="0" tIns="0" rIns="0" bIns="0">
            <a:spAutoFit/>
          </a:bodyPr>
          <a:lstStyle/>
          <a:p>
            <a:pPr>
              <a:spcBef>
                <a:spcPct val="50000"/>
              </a:spcBef>
              <a:defRPr/>
            </a:pPr>
            <a:endParaRPr lang="fi-FI">
              <a:cs typeface="+mn-cs"/>
            </a:endParaRPr>
          </a:p>
        </p:txBody>
      </p:sp>
      <p:sp>
        <p:nvSpPr>
          <p:cNvPr id="5" name="Päivämäärän paikkamerkki 4"/>
          <p:cNvSpPr>
            <a:spLocks noGrp="1"/>
          </p:cNvSpPr>
          <p:nvPr>
            <p:ph type="dt" sz="half" idx="2"/>
          </p:nvPr>
        </p:nvSpPr>
        <p:spPr>
          <a:xfrm>
            <a:off x="8951384" y="6357939"/>
            <a:ext cx="1081053" cy="365125"/>
          </a:xfrm>
          <a:prstGeom prst="rect">
            <a:avLst/>
          </a:prstGeom>
        </p:spPr>
        <p:txBody>
          <a:bodyPr vert="horz" lIns="91440" tIns="45720" rIns="91440" bIns="45720" rtlCol="0" anchor="ctr"/>
          <a:lstStyle>
            <a:lvl1pPr algn="l">
              <a:defRPr sz="1000" baseline="0" dirty="0">
                <a:solidFill>
                  <a:schemeClr val="tx1"/>
                </a:solidFill>
                <a:cs typeface="+mn-cs"/>
              </a:defRPr>
            </a:lvl1pPr>
          </a:lstStyle>
          <a:p>
            <a:pPr>
              <a:defRPr/>
            </a:pPr>
            <a:fld id="{376C01DB-020D-41A1-AB12-9B021A8F534D}" type="datetime1">
              <a:rPr lang="fi-FI" smtClean="0"/>
              <a:pPr>
                <a:defRPr/>
              </a:pPr>
              <a:t>19.1.2016</a:t>
            </a:fld>
            <a:endParaRPr lang="fi-FI"/>
          </a:p>
        </p:txBody>
      </p:sp>
      <p:sp>
        <p:nvSpPr>
          <p:cNvPr id="6" name="Alatunnisteen paikkamerkki 5"/>
          <p:cNvSpPr>
            <a:spLocks noGrp="1"/>
          </p:cNvSpPr>
          <p:nvPr>
            <p:ph type="ftr" sz="quarter" idx="3"/>
          </p:nvPr>
        </p:nvSpPr>
        <p:spPr>
          <a:xfrm>
            <a:off x="378885" y="6357939"/>
            <a:ext cx="8477249" cy="365125"/>
          </a:xfrm>
          <a:prstGeom prst="rect">
            <a:avLst/>
          </a:prstGeom>
        </p:spPr>
        <p:txBody>
          <a:bodyPr vert="horz" lIns="91440" tIns="45720" rIns="91440" bIns="45720" rtlCol="0" anchor="ctr"/>
          <a:lstStyle>
            <a:lvl1pPr algn="l">
              <a:defRPr sz="1000" baseline="0" smtClean="0">
                <a:solidFill>
                  <a:schemeClr val="tx1"/>
                </a:solidFill>
                <a:cs typeface="+mn-cs"/>
              </a:defRPr>
            </a:lvl1pPr>
          </a:lstStyle>
          <a:p>
            <a:pPr>
              <a:defRPr/>
            </a:pPr>
            <a:endParaRPr lang="fi-FI" dirty="0"/>
          </a:p>
        </p:txBody>
      </p:sp>
      <p:sp>
        <p:nvSpPr>
          <p:cNvPr id="7" name="Dian numeron paikkamerkki 6"/>
          <p:cNvSpPr>
            <a:spLocks noGrp="1"/>
          </p:cNvSpPr>
          <p:nvPr>
            <p:ph type="sldNum" sz="quarter" idx="4"/>
          </p:nvPr>
        </p:nvSpPr>
        <p:spPr>
          <a:xfrm>
            <a:off x="10320469" y="6381328"/>
            <a:ext cx="533400" cy="360040"/>
          </a:xfrm>
          <a:prstGeom prst="rect">
            <a:avLst/>
          </a:prstGeom>
        </p:spPr>
        <p:txBody>
          <a:bodyPr vert="horz" lIns="91440" tIns="45720" rIns="91440" bIns="45720" rtlCol="0" anchor="ctr"/>
          <a:lstStyle>
            <a:lvl1pPr algn="r">
              <a:defRPr sz="1000" baseline="0" smtClean="0">
                <a:solidFill>
                  <a:schemeClr val="tx1"/>
                </a:solidFill>
                <a:cs typeface="+mn-cs"/>
              </a:defRPr>
            </a:lvl1pPr>
          </a:lstStyle>
          <a:p>
            <a:pPr>
              <a:defRPr/>
            </a:pPr>
            <a:fld id="{1F70512E-3501-4C97-9457-F6C16E24E41E}" type="slidenum">
              <a:rPr lang="fi-FI"/>
              <a:pPr>
                <a:defRPr/>
              </a:pPr>
              <a:t>‹#›</a:t>
            </a:fld>
            <a:endParaRPr lang="fi-FI" dirty="0"/>
          </a:p>
        </p:txBody>
      </p:sp>
      <p:pic>
        <p:nvPicPr>
          <p:cNvPr id="9" name="Kuva 8" descr="ELY_LB01_FiSvEn_3L_B3___RGB_tresprak.jpg"/>
          <p:cNvPicPr>
            <a:picLocks noChangeAspect="1"/>
          </p:cNvPicPr>
          <p:nvPr userDrawn="1"/>
        </p:nvPicPr>
        <p:blipFill>
          <a:blip r:embed="rId24" cstate="print"/>
          <a:stretch>
            <a:fillRect/>
          </a:stretch>
        </p:blipFill>
        <p:spPr>
          <a:xfrm>
            <a:off x="191344" y="8620"/>
            <a:ext cx="5069360" cy="1080120"/>
          </a:xfrm>
          <a:prstGeom prst="rect">
            <a:avLst/>
          </a:prstGeom>
        </p:spPr>
      </p:pic>
    </p:spTree>
  </p:cSld>
  <p:clrMap bg1="lt1" tx1="dk1" bg2="lt2" tx2="dk2" accent1="accent1" accent2="accent2" accent3="accent3" accent4="accent4" accent5="accent5" accent6="accent6" hlink="hlink" folHlink="folHlink"/>
  <p:sldLayoutIdLst>
    <p:sldLayoutId id="2147483692" r:id="rId1"/>
    <p:sldLayoutId id="2147483748" r:id="rId2"/>
    <p:sldLayoutId id="2147483749" r:id="rId3"/>
    <p:sldLayoutId id="2147483735" r:id="rId4"/>
    <p:sldLayoutId id="2147483750" r:id="rId5"/>
    <p:sldLayoutId id="2147483736" r:id="rId6"/>
    <p:sldLayoutId id="2147483734" r:id="rId7"/>
    <p:sldLayoutId id="2147483725" r:id="rId8"/>
    <p:sldLayoutId id="2147483738" r:id="rId9"/>
    <p:sldLayoutId id="2147483739" r:id="rId10"/>
    <p:sldLayoutId id="2147483740" r:id="rId11"/>
    <p:sldLayoutId id="2147483742" r:id="rId12"/>
    <p:sldLayoutId id="2147483743" r:id="rId13"/>
    <p:sldLayoutId id="2147483744" r:id="rId14"/>
    <p:sldLayoutId id="2147483745" r:id="rId15"/>
    <p:sldLayoutId id="2147483728" r:id="rId16"/>
    <p:sldLayoutId id="2147483737" r:id="rId17"/>
    <p:sldLayoutId id="2147483721" r:id="rId18"/>
    <p:sldLayoutId id="2147483723" r:id="rId19"/>
    <p:sldLayoutId id="2147483724" r:id="rId20"/>
    <p:sldLayoutId id="2147483727" r:id="rId21"/>
    <p:sldLayoutId id="2147483726" r:id="rId22"/>
  </p:sldLayoutIdLst>
  <p:timing>
    <p:tnLst>
      <p:par>
        <p:cTn id="1" dur="indefinite" restart="never" nodeType="tmRoot"/>
      </p:par>
    </p:tnLst>
  </p:timing>
  <p:hf hdr="0"/>
  <p:txStyles>
    <p:titleStyle>
      <a:lvl1pPr algn="l" rtl="0" eaLnBrk="1" fontAlgn="base" hangingPunct="1">
        <a:spcBef>
          <a:spcPct val="0"/>
        </a:spcBef>
        <a:spcAft>
          <a:spcPct val="0"/>
        </a:spcAft>
        <a:defRPr sz="4000">
          <a:solidFill>
            <a:schemeClr val="tx2"/>
          </a:solidFill>
          <a:latin typeface="+mj-lt"/>
          <a:ea typeface="+mj-ea"/>
          <a:cs typeface="+mj-cs"/>
        </a:defRPr>
      </a:lvl1pPr>
      <a:lvl2pPr algn="l" rtl="0" eaLnBrk="1" fontAlgn="base" hangingPunct="1">
        <a:spcBef>
          <a:spcPct val="0"/>
        </a:spcBef>
        <a:spcAft>
          <a:spcPct val="0"/>
        </a:spcAft>
        <a:defRPr sz="4000">
          <a:solidFill>
            <a:schemeClr val="tx2"/>
          </a:solidFill>
          <a:latin typeface="Arial" charset="0"/>
        </a:defRPr>
      </a:lvl2pPr>
      <a:lvl3pPr algn="l" rtl="0" eaLnBrk="1" fontAlgn="base" hangingPunct="1">
        <a:spcBef>
          <a:spcPct val="0"/>
        </a:spcBef>
        <a:spcAft>
          <a:spcPct val="0"/>
        </a:spcAft>
        <a:defRPr sz="4000">
          <a:solidFill>
            <a:schemeClr val="tx2"/>
          </a:solidFill>
          <a:latin typeface="Arial" charset="0"/>
        </a:defRPr>
      </a:lvl3pPr>
      <a:lvl4pPr algn="l" rtl="0" eaLnBrk="1" fontAlgn="base" hangingPunct="1">
        <a:spcBef>
          <a:spcPct val="0"/>
        </a:spcBef>
        <a:spcAft>
          <a:spcPct val="0"/>
        </a:spcAft>
        <a:defRPr sz="4000">
          <a:solidFill>
            <a:schemeClr val="tx2"/>
          </a:solidFill>
          <a:latin typeface="Arial" charset="0"/>
        </a:defRPr>
      </a:lvl4pPr>
      <a:lvl5pPr algn="l" rtl="0" eaLnBrk="1" fontAlgn="base" hangingPunct="1">
        <a:spcBef>
          <a:spcPct val="0"/>
        </a:spcBef>
        <a:spcAft>
          <a:spcPct val="0"/>
        </a:spcAft>
        <a:defRPr sz="4000">
          <a:solidFill>
            <a:schemeClr val="tx2"/>
          </a:solidFill>
          <a:latin typeface="Arial" charset="0"/>
        </a:defRPr>
      </a:lvl5pPr>
      <a:lvl6pPr marL="457200" algn="l" rtl="0" eaLnBrk="1" fontAlgn="base" hangingPunct="1">
        <a:spcBef>
          <a:spcPct val="0"/>
        </a:spcBef>
        <a:spcAft>
          <a:spcPct val="0"/>
        </a:spcAft>
        <a:defRPr sz="4000">
          <a:solidFill>
            <a:schemeClr val="tx2"/>
          </a:solidFill>
          <a:latin typeface="Verdana" pitchFamily="34" charset="0"/>
        </a:defRPr>
      </a:lvl6pPr>
      <a:lvl7pPr marL="914400" algn="l" rtl="0" eaLnBrk="1" fontAlgn="base" hangingPunct="1">
        <a:spcBef>
          <a:spcPct val="0"/>
        </a:spcBef>
        <a:spcAft>
          <a:spcPct val="0"/>
        </a:spcAft>
        <a:defRPr sz="4000">
          <a:solidFill>
            <a:schemeClr val="tx2"/>
          </a:solidFill>
          <a:latin typeface="Verdana" pitchFamily="34" charset="0"/>
        </a:defRPr>
      </a:lvl7pPr>
      <a:lvl8pPr marL="1371600" algn="l" rtl="0" eaLnBrk="1" fontAlgn="base" hangingPunct="1">
        <a:spcBef>
          <a:spcPct val="0"/>
        </a:spcBef>
        <a:spcAft>
          <a:spcPct val="0"/>
        </a:spcAft>
        <a:defRPr sz="4000">
          <a:solidFill>
            <a:schemeClr val="tx2"/>
          </a:solidFill>
          <a:latin typeface="Verdana" pitchFamily="34" charset="0"/>
        </a:defRPr>
      </a:lvl8pPr>
      <a:lvl9pPr marL="1828800" algn="l" rtl="0" eaLnBrk="1" fontAlgn="base" hangingPunct="1">
        <a:spcBef>
          <a:spcPct val="0"/>
        </a:spcBef>
        <a:spcAft>
          <a:spcPct val="0"/>
        </a:spcAft>
        <a:defRPr sz="4000">
          <a:solidFill>
            <a:schemeClr val="tx2"/>
          </a:solidFill>
          <a:latin typeface="Verdana" pitchFamily="34" charset="0"/>
        </a:defRPr>
      </a:lvl9pPr>
    </p:titleStyle>
    <p:bodyStyle>
      <a:lvl1pPr marL="342900" indent="-342900" algn="l" rtl="0" eaLnBrk="1" fontAlgn="base" hangingPunct="1">
        <a:spcBef>
          <a:spcPct val="20000"/>
        </a:spcBef>
        <a:spcAft>
          <a:spcPct val="0"/>
        </a:spcAft>
        <a:buClr>
          <a:schemeClr val="tx2"/>
        </a:buClr>
        <a:buSzPct val="150000"/>
        <a:buFont typeface="Wingdings" pitchFamily="2" charset="2"/>
        <a:buChar char="§"/>
        <a:defRPr sz="26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400">
          <a:solidFill>
            <a:schemeClr val="tx1"/>
          </a:solidFill>
          <a:latin typeface="+mn-lt"/>
        </a:defRPr>
      </a:lvl2pPr>
      <a:lvl3pPr marL="1143000" indent="-228600" algn="l" rtl="0" eaLnBrk="1" fontAlgn="base" hangingPunct="1">
        <a:spcBef>
          <a:spcPct val="20000"/>
        </a:spcBef>
        <a:spcAft>
          <a:spcPct val="0"/>
        </a:spcAft>
        <a:buClr>
          <a:schemeClr val="accent2"/>
        </a:buClr>
        <a:buSzPct val="150000"/>
        <a:buFont typeface="Wingdings" pitchFamily="2" charset="2"/>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5pPr>
      <a:lvl6pPr marL="25146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6pPr>
      <a:lvl7pPr marL="29718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7pPr>
      <a:lvl8pPr marL="34290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8pPr>
      <a:lvl9pPr marL="38862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xmlns="">
        <p15:guide id="1" orient="horz" pos="2160" userDrawn="1">
          <p15:clr>
            <a:srgbClr val="F26B43"/>
          </p15:clr>
        </p15:guide>
        <p15:guide id="2" pos="3840"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4.xml"/><Relationship Id="rId1" Type="http://schemas.openxmlformats.org/officeDocument/2006/relationships/slideLayout" Target="../slideLayouts/slideLayout4.xml"/><Relationship Id="rId4" Type="http://schemas.openxmlformats.org/officeDocument/2006/relationships/image" Target="../media/image9.gif"/></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1127448" y="2780928"/>
            <a:ext cx="7992888" cy="1656184"/>
          </a:xfrm>
        </p:spPr>
        <p:txBody>
          <a:bodyPr anchor="t"/>
          <a:lstStyle/>
          <a:p>
            <a:pPr algn="l"/>
            <a:r>
              <a:rPr lang="fi-FI" sz="6000" dirty="0"/>
              <a:t>Toimintasuunnitelma</a:t>
            </a:r>
            <a:r>
              <a:rPr lang="fi-FI" dirty="0"/>
              <a:t/>
            </a:r>
            <a:br>
              <a:rPr lang="fi-FI" dirty="0"/>
            </a:br>
            <a:r>
              <a:rPr lang="fi-FI" dirty="0"/>
              <a:t>Iskukykyinen ELY 2</a:t>
            </a:r>
            <a:br>
              <a:rPr lang="fi-FI" dirty="0"/>
            </a:br>
            <a:r>
              <a:rPr lang="fi-FI" dirty="0"/>
              <a:t>2016</a:t>
            </a:r>
            <a:br>
              <a:rPr lang="fi-FI" dirty="0"/>
            </a:br>
            <a:r>
              <a:rPr lang="fi-FI" dirty="0"/>
              <a:t/>
            </a:r>
            <a:br>
              <a:rPr lang="fi-FI" dirty="0"/>
            </a:br>
            <a:endParaRPr lang="fi-FI" i="1" dirty="0">
              <a:solidFill>
                <a:srgbClr val="FFFF00"/>
              </a:solidFill>
            </a:endParaRPr>
          </a:p>
        </p:txBody>
      </p:sp>
    </p:spTree>
    <p:extLst>
      <p:ext uri="{BB962C8B-B14F-4D97-AF65-F5344CB8AC3E}">
        <p14:creationId xmlns:p14="http://schemas.microsoft.com/office/powerpoint/2010/main" xmlns="" val="200776971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Suorakulmio 8"/>
          <p:cNvSpPr/>
          <p:nvPr/>
        </p:nvSpPr>
        <p:spPr>
          <a:xfrm>
            <a:off x="862658" y="1844824"/>
            <a:ext cx="10429081" cy="4773686"/>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32" name="TextBox 33"/>
          <p:cNvSpPr txBox="1"/>
          <p:nvPr/>
        </p:nvSpPr>
        <p:spPr>
          <a:xfrm>
            <a:off x="935597" y="6320353"/>
            <a:ext cx="936104" cy="276999"/>
          </a:xfrm>
          <a:prstGeom prst="rect">
            <a:avLst/>
          </a:prstGeom>
          <a:noFill/>
        </p:spPr>
        <p:txBody>
          <a:bodyPr wrap="square" rtlCol="0">
            <a:spAutoFit/>
          </a:bodyPr>
          <a:lstStyle/>
          <a:p>
            <a:r>
              <a:rPr lang="fi-FI" sz="1200" b="1" dirty="0" smtClean="0">
                <a:solidFill>
                  <a:schemeClr val="bg2">
                    <a:lumMod val="25000"/>
                  </a:schemeClr>
                </a:solidFill>
                <a:cs typeface="Arial" charset="0"/>
              </a:rPr>
              <a:t>6/2015</a:t>
            </a:r>
            <a:endParaRPr lang="en-US" sz="1200" b="1" dirty="0">
              <a:solidFill>
                <a:schemeClr val="bg2">
                  <a:lumMod val="25000"/>
                </a:schemeClr>
              </a:solidFill>
              <a:cs typeface="Arial" charset="0"/>
            </a:endParaRPr>
          </a:p>
        </p:txBody>
      </p:sp>
      <p:sp>
        <p:nvSpPr>
          <p:cNvPr id="33" name="TextBox 64"/>
          <p:cNvSpPr txBox="1"/>
          <p:nvPr/>
        </p:nvSpPr>
        <p:spPr>
          <a:xfrm>
            <a:off x="4090363" y="6320353"/>
            <a:ext cx="1361599" cy="276999"/>
          </a:xfrm>
          <a:prstGeom prst="rect">
            <a:avLst/>
          </a:prstGeom>
          <a:noFill/>
        </p:spPr>
        <p:txBody>
          <a:bodyPr wrap="square" rtlCol="0">
            <a:spAutoFit/>
          </a:bodyPr>
          <a:lstStyle/>
          <a:p>
            <a:pPr algn="ctr"/>
            <a:r>
              <a:rPr lang="fi-FI" sz="1200" b="1" dirty="0" smtClean="0">
                <a:solidFill>
                  <a:schemeClr val="bg2">
                    <a:lumMod val="25000"/>
                  </a:schemeClr>
                </a:solidFill>
                <a:cs typeface="Arial" charset="0"/>
              </a:rPr>
              <a:t>6/2016</a:t>
            </a:r>
            <a:endParaRPr lang="en-US" sz="1200" b="1" dirty="0">
              <a:solidFill>
                <a:schemeClr val="bg2">
                  <a:lumMod val="25000"/>
                </a:schemeClr>
              </a:solidFill>
              <a:cs typeface="Arial" charset="0"/>
            </a:endParaRPr>
          </a:p>
        </p:txBody>
      </p:sp>
      <p:sp>
        <p:nvSpPr>
          <p:cNvPr id="35" name="TextBox 64"/>
          <p:cNvSpPr txBox="1"/>
          <p:nvPr/>
        </p:nvSpPr>
        <p:spPr>
          <a:xfrm>
            <a:off x="2339513" y="6320353"/>
            <a:ext cx="1361599" cy="276999"/>
          </a:xfrm>
          <a:prstGeom prst="rect">
            <a:avLst/>
          </a:prstGeom>
          <a:noFill/>
        </p:spPr>
        <p:txBody>
          <a:bodyPr wrap="square" rtlCol="0">
            <a:spAutoFit/>
          </a:bodyPr>
          <a:lstStyle/>
          <a:p>
            <a:pPr algn="ctr"/>
            <a:r>
              <a:rPr lang="fi-FI" sz="1200" b="1" dirty="0" smtClean="0">
                <a:solidFill>
                  <a:schemeClr val="bg2">
                    <a:lumMod val="25000"/>
                  </a:schemeClr>
                </a:solidFill>
                <a:cs typeface="Arial" charset="0"/>
              </a:rPr>
              <a:t>1/2016</a:t>
            </a:r>
            <a:endParaRPr lang="en-US" sz="1200" b="1" dirty="0">
              <a:solidFill>
                <a:schemeClr val="bg2">
                  <a:lumMod val="25000"/>
                </a:schemeClr>
              </a:solidFill>
              <a:cs typeface="Arial" charset="0"/>
            </a:endParaRPr>
          </a:p>
        </p:txBody>
      </p:sp>
      <p:sp>
        <p:nvSpPr>
          <p:cNvPr id="37" name="TextBox 64"/>
          <p:cNvSpPr txBox="1"/>
          <p:nvPr/>
        </p:nvSpPr>
        <p:spPr>
          <a:xfrm>
            <a:off x="5841213" y="6320353"/>
            <a:ext cx="1361599" cy="276999"/>
          </a:xfrm>
          <a:prstGeom prst="rect">
            <a:avLst/>
          </a:prstGeom>
          <a:noFill/>
        </p:spPr>
        <p:txBody>
          <a:bodyPr wrap="square" rtlCol="0">
            <a:spAutoFit/>
          </a:bodyPr>
          <a:lstStyle/>
          <a:p>
            <a:pPr algn="ctr"/>
            <a:r>
              <a:rPr lang="fi-FI" sz="1200" b="1" dirty="0" smtClean="0">
                <a:solidFill>
                  <a:schemeClr val="bg2">
                    <a:lumMod val="25000"/>
                  </a:schemeClr>
                </a:solidFill>
                <a:cs typeface="Arial" charset="0"/>
              </a:rPr>
              <a:t>1/2017</a:t>
            </a:r>
            <a:endParaRPr lang="en-US" sz="1200" b="1" dirty="0">
              <a:solidFill>
                <a:schemeClr val="bg2">
                  <a:lumMod val="25000"/>
                </a:schemeClr>
              </a:solidFill>
              <a:cs typeface="Arial" charset="0"/>
            </a:endParaRPr>
          </a:p>
        </p:txBody>
      </p:sp>
      <p:sp>
        <p:nvSpPr>
          <p:cNvPr id="39" name="TextBox 64"/>
          <p:cNvSpPr txBox="1"/>
          <p:nvPr/>
        </p:nvSpPr>
        <p:spPr>
          <a:xfrm>
            <a:off x="7592063" y="6320353"/>
            <a:ext cx="1361599" cy="276999"/>
          </a:xfrm>
          <a:prstGeom prst="rect">
            <a:avLst/>
          </a:prstGeom>
          <a:noFill/>
        </p:spPr>
        <p:txBody>
          <a:bodyPr wrap="square" rtlCol="0">
            <a:spAutoFit/>
          </a:bodyPr>
          <a:lstStyle/>
          <a:p>
            <a:pPr algn="ctr"/>
            <a:r>
              <a:rPr lang="fi-FI" sz="1200" b="1" dirty="0">
                <a:solidFill>
                  <a:schemeClr val="bg2">
                    <a:lumMod val="25000"/>
                  </a:schemeClr>
                </a:solidFill>
                <a:cs typeface="Arial" charset="0"/>
              </a:rPr>
              <a:t>6</a:t>
            </a:r>
            <a:r>
              <a:rPr lang="fi-FI" sz="1200" b="1" dirty="0" smtClean="0">
                <a:solidFill>
                  <a:schemeClr val="bg2">
                    <a:lumMod val="25000"/>
                  </a:schemeClr>
                </a:solidFill>
                <a:cs typeface="Arial" charset="0"/>
              </a:rPr>
              <a:t>/2017</a:t>
            </a:r>
            <a:endParaRPr lang="en-US" sz="1200" b="1" dirty="0">
              <a:solidFill>
                <a:schemeClr val="bg2">
                  <a:lumMod val="25000"/>
                </a:schemeClr>
              </a:solidFill>
              <a:cs typeface="Arial" charset="0"/>
            </a:endParaRPr>
          </a:p>
        </p:txBody>
      </p:sp>
      <p:sp>
        <p:nvSpPr>
          <p:cNvPr id="40" name="TextBox 64"/>
          <p:cNvSpPr txBox="1"/>
          <p:nvPr/>
        </p:nvSpPr>
        <p:spPr>
          <a:xfrm>
            <a:off x="9342913" y="6320353"/>
            <a:ext cx="1361599" cy="276999"/>
          </a:xfrm>
          <a:prstGeom prst="rect">
            <a:avLst/>
          </a:prstGeom>
          <a:noFill/>
        </p:spPr>
        <p:txBody>
          <a:bodyPr wrap="square" rtlCol="0">
            <a:spAutoFit/>
          </a:bodyPr>
          <a:lstStyle/>
          <a:p>
            <a:pPr algn="ctr"/>
            <a:r>
              <a:rPr lang="fi-FI" sz="1200" b="1" dirty="0">
                <a:solidFill>
                  <a:schemeClr val="bg2">
                    <a:lumMod val="25000"/>
                  </a:schemeClr>
                </a:solidFill>
                <a:cs typeface="Arial" charset="0"/>
              </a:rPr>
              <a:t>1/2018</a:t>
            </a:r>
            <a:endParaRPr lang="en-US" sz="1200" b="1" dirty="0">
              <a:solidFill>
                <a:schemeClr val="bg2">
                  <a:lumMod val="25000"/>
                </a:schemeClr>
              </a:solidFill>
              <a:cs typeface="Arial" charset="0"/>
            </a:endParaRPr>
          </a:p>
        </p:txBody>
      </p:sp>
      <p:sp>
        <p:nvSpPr>
          <p:cNvPr id="51" name="Viisikulmio 50"/>
          <p:cNvSpPr/>
          <p:nvPr/>
        </p:nvSpPr>
        <p:spPr>
          <a:xfrm>
            <a:off x="2339513" y="4077072"/>
            <a:ext cx="2139950" cy="468000"/>
          </a:xfrm>
          <a:prstGeom prst="homePlat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i-FI" sz="1600" b="1" dirty="0">
                <a:solidFill>
                  <a:schemeClr val="bg1"/>
                </a:solidFill>
              </a:rPr>
              <a:t>Hankinnan osa-arkkitehtuurityö</a:t>
            </a:r>
          </a:p>
        </p:txBody>
      </p:sp>
      <p:sp>
        <p:nvSpPr>
          <p:cNvPr id="52" name="Viisikulmio 51"/>
          <p:cNvSpPr/>
          <p:nvPr/>
        </p:nvSpPr>
        <p:spPr>
          <a:xfrm>
            <a:off x="3143250" y="3573016"/>
            <a:ext cx="2501901" cy="468000"/>
          </a:xfrm>
          <a:prstGeom prst="homePlat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i-FI" sz="1600" b="1" dirty="0">
                <a:solidFill>
                  <a:schemeClr val="bg1"/>
                </a:solidFill>
              </a:rPr>
              <a:t>Hankintalain koulutus</a:t>
            </a:r>
          </a:p>
        </p:txBody>
      </p:sp>
      <p:sp>
        <p:nvSpPr>
          <p:cNvPr id="53" name="Viisikulmio 52"/>
          <p:cNvSpPr/>
          <p:nvPr/>
        </p:nvSpPr>
        <p:spPr>
          <a:xfrm>
            <a:off x="2486546" y="2060848"/>
            <a:ext cx="3994944" cy="468000"/>
          </a:xfrm>
          <a:prstGeom prst="homePlat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i-FI" sz="1600" b="1" dirty="0">
                <a:solidFill>
                  <a:schemeClr val="bg1"/>
                </a:solidFill>
              </a:rPr>
              <a:t>Kilpailutusportaali (Cloudia)-koulutus</a:t>
            </a:r>
          </a:p>
        </p:txBody>
      </p:sp>
      <p:sp>
        <p:nvSpPr>
          <p:cNvPr id="55" name="Viisikulmio 54"/>
          <p:cNvSpPr/>
          <p:nvPr/>
        </p:nvSpPr>
        <p:spPr>
          <a:xfrm>
            <a:off x="2486546" y="4581128"/>
            <a:ext cx="4983163" cy="468000"/>
          </a:xfrm>
          <a:prstGeom prst="homePlat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i-FI" sz="1600" b="1" dirty="0">
                <a:solidFill>
                  <a:schemeClr val="bg1"/>
                </a:solidFill>
                <a:latin typeface="Arial" charset="0"/>
              </a:rPr>
              <a:t>Hankkeiden toteutusportaali</a:t>
            </a:r>
            <a:endParaRPr lang="fi-FI" sz="1600" b="1" dirty="0">
              <a:solidFill>
                <a:schemeClr val="bg1"/>
              </a:solidFill>
            </a:endParaRPr>
          </a:p>
        </p:txBody>
      </p:sp>
      <p:sp>
        <p:nvSpPr>
          <p:cNvPr id="56" name="Viisikulmio 55"/>
          <p:cNvSpPr/>
          <p:nvPr/>
        </p:nvSpPr>
        <p:spPr>
          <a:xfrm>
            <a:off x="2486546" y="2564904"/>
            <a:ext cx="2003425" cy="468000"/>
          </a:xfrm>
          <a:prstGeom prst="homePlat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i-FI" sz="1600" b="1" dirty="0">
                <a:solidFill>
                  <a:schemeClr val="bg1"/>
                </a:solidFill>
              </a:rPr>
              <a:t>Cloudia-pilotit</a:t>
            </a:r>
          </a:p>
        </p:txBody>
      </p:sp>
      <p:cxnSp>
        <p:nvCxnSpPr>
          <p:cNvPr id="6" name="Suora yhdysviiva 5"/>
          <p:cNvCxnSpPr/>
          <p:nvPr/>
        </p:nvCxnSpPr>
        <p:spPr>
          <a:xfrm>
            <a:off x="989013" y="6182557"/>
            <a:ext cx="9787507" cy="18000"/>
          </a:xfrm>
          <a:prstGeom prst="line">
            <a:avLst/>
          </a:prstGeom>
          <a:ln>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
        <p:nvSpPr>
          <p:cNvPr id="7" name="Ellipsi 6"/>
          <p:cNvSpPr/>
          <p:nvPr/>
        </p:nvSpPr>
        <p:spPr>
          <a:xfrm>
            <a:off x="989013" y="6129312"/>
            <a:ext cx="108000" cy="108000"/>
          </a:xfrm>
          <a:prstGeom prst="ellipse">
            <a:avLst/>
          </a:prstGeom>
          <a:solidFill>
            <a:schemeClr val="bg2">
              <a:lumMod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42" name="Ellipsi 41"/>
          <p:cNvSpPr/>
          <p:nvPr/>
        </p:nvSpPr>
        <p:spPr>
          <a:xfrm>
            <a:off x="2769441" y="6129312"/>
            <a:ext cx="108000" cy="108000"/>
          </a:xfrm>
          <a:prstGeom prst="ellipse">
            <a:avLst/>
          </a:prstGeom>
          <a:solidFill>
            <a:schemeClr val="bg2">
              <a:lumMod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43" name="Ellipsi 42"/>
          <p:cNvSpPr/>
          <p:nvPr/>
        </p:nvSpPr>
        <p:spPr>
          <a:xfrm>
            <a:off x="4549869" y="6129312"/>
            <a:ext cx="108000" cy="108000"/>
          </a:xfrm>
          <a:prstGeom prst="ellipse">
            <a:avLst/>
          </a:prstGeom>
          <a:solidFill>
            <a:schemeClr val="bg2">
              <a:lumMod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44" name="Ellipsi 43"/>
          <p:cNvSpPr/>
          <p:nvPr/>
        </p:nvSpPr>
        <p:spPr>
          <a:xfrm>
            <a:off x="6330297" y="6129312"/>
            <a:ext cx="108000" cy="108000"/>
          </a:xfrm>
          <a:prstGeom prst="ellipse">
            <a:avLst/>
          </a:prstGeom>
          <a:solidFill>
            <a:schemeClr val="bg2">
              <a:lumMod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45" name="Ellipsi 44"/>
          <p:cNvSpPr/>
          <p:nvPr/>
        </p:nvSpPr>
        <p:spPr>
          <a:xfrm>
            <a:off x="8110725" y="6129312"/>
            <a:ext cx="108000" cy="108000"/>
          </a:xfrm>
          <a:prstGeom prst="ellipse">
            <a:avLst/>
          </a:prstGeom>
          <a:solidFill>
            <a:schemeClr val="bg2">
              <a:lumMod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46" name="Ellipsi 45"/>
          <p:cNvSpPr/>
          <p:nvPr/>
        </p:nvSpPr>
        <p:spPr>
          <a:xfrm>
            <a:off x="9891151" y="6165304"/>
            <a:ext cx="108000" cy="108000"/>
          </a:xfrm>
          <a:prstGeom prst="ellipse">
            <a:avLst/>
          </a:prstGeom>
          <a:solidFill>
            <a:schemeClr val="bg2">
              <a:lumMod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47" name="Otsikko 3"/>
          <p:cNvSpPr>
            <a:spLocks noGrp="1"/>
          </p:cNvSpPr>
          <p:nvPr>
            <p:ph type="title"/>
          </p:nvPr>
        </p:nvSpPr>
        <p:spPr>
          <a:xfrm>
            <a:off x="767408" y="1057866"/>
            <a:ext cx="10441160" cy="642942"/>
          </a:xfrm>
        </p:spPr>
        <p:txBody>
          <a:bodyPr/>
          <a:lstStyle/>
          <a:p>
            <a:r>
              <a:rPr lang="fi-FI" sz="4000" dirty="0">
                <a:solidFill>
                  <a:schemeClr val="tx2"/>
                </a:solidFill>
              </a:rPr>
              <a:t>ELY hankintojen </a:t>
            </a:r>
            <a:r>
              <a:rPr lang="fi-FI" sz="4000" dirty="0" smtClean="0">
                <a:solidFill>
                  <a:schemeClr val="tx2"/>
                </a:solidFill>
              </a:rPr>
              <a:t>sähköistäminen</a:t>
            </a:r>
            <a:endParaRPr lang="fi-FI" sz="2400" dirty="0">
              <a:solidFill>
                <a:schemeClr val="tx2"/>
              </a:solidFill>
            </a:endParaRPr>
          </a:p>
        </p:txBody>
      </p:sp>
      <p:sp>
        <p:nvSpPr>
          <p:cNvPr id="22" name="Viisikulmio 21"/>
          <p:cNvSpPr/>
          <p:nvPr/>
        </p:nvSpPr>
        <p:spPr>
          <a:xfrm>
            <a:off x="2774157" y="5589296"/>
            <a:ext cx="7139781" cy="468000"/>
          </a:xfrm>
          <a:prstGeom prst="homePlat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i-FI" sz="1600" b="1" dirty="0" smtClean="0">
                <a:solidFill>
                  <a:schemeClr val="bg1"/>
                </a:solidFill>
              </a:rPr>
              <a:t>Käyttöönoton valmistelu ja läpivienti</a:t>
            </a:r>
            <a:endParaRPr lang="fi-FI" sz="1600" b="1" dirty="0">
              <a:solidFill>
                <a:schemeClr val="bg1"/>
              </a:solidFill>
            </a:endParaRPr>
          </a:p>
        </p:txBody>
      </p:sp>
      <p:sp>
        <p:nvSpPr>
          <p:cNvPr id="23" name="Viisikulmio 22"/>
          <p:cNvSpPr/>
          <p:nvPr/>
        </p:nvSpPr>
        <p:spPr>
          <a:xfrm>
            <a:off x="3379974" y="3068960"/>
            <a:ext cx="4730751" cy="468000"/>
          </a:xfrm>
          <a:prstGeom prst="homePlat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i-FI" sz="1600" b="1" dirty="0" smtClean="0">
                <a:solidFill>
                  <a:schemeClr val="bg1"/>
                </a:solidFill>
                <a:latin typeface="Arial" charset="0"/>
              </a:rPr>
              <a:t>Cloudia-jatkokehitystyö</a:t>
            </a:r>
            <a:endParaRPr lang="fi-FI" sz="1600" b="1" dirty="0">
              <a:solidFill>
                <a:schemeClr val="bg1"/>
              </a:solidFill>
              <a:latin typeface="Arial" charset="0"/>
            </a:endParaRPr>
          </a:p>
        </p:txBody>
      </p:sp>
      <p:sp>
        <p:nvSpPr>
          <p:cNvPr id="25" name="Viisikulmio 24"/>
          <p:cNvSpPr/>
          <p:nvPr/>
        </p:nvSpPr>
        <p:spPr>
          <a:xfrm>
            <a:off x="2486545" y="5085184"/>
            <a:ext cx="7404605" cy="468000"/>
          </a:xfrm>
          <a:prstGeom prst="homePlat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i-FI" sz="1600" b="1" dirty="0">
                <a:solidFill>
                  <a:schemeClr val="bg1"/>
                </a:solidFill>
                <a:latin typeface="Arial" charset="0"/>
              </a:rPr>
              <a:t>Tietovarannot</a:t>
            </a:r>
            <a:endParaRPr lang="fi-FI" sz="1600" b="1" dirty="0">
              <a:solidFill>
                <a:schemeClr val="bg1"/>
              </a:solidFill>
            </a:endParaRPr>
          </a:p>
        </p:txBody>
      </p:sp>
    </p:spTree>
    <p:extLst>
      <p:ext uri="{BB962C8B-B14F-4D97-AF65-F5344CB8AC3E}">
        <p14:creationId xmlns:p14="http://schemas.microsoft.com/office/powerpoint/2010/main" xmlns="" val="327099174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tsikko 3"/>
          <p:cNvSpPr>
            <a:spLocks noGrp="1"/>
          </p:cNvSpPr>
          <p:nvPr>
            <p:ph type="title"/>
          </p:nvPr>
        </p:nvSpPr>
        <p:spPr/>
        <p:txBody>
          <a:bodyPr/>
          <a:lstStyle/>
          <a:p>
            <a:r>
              <a:rPr lang="fi-FI" sz="4000" dirty="0">
                <a:solidFill>
                  <a:schemeClr val="tx2"/>
                </a:solidFill>
              </a:rPr>
              <a:t>ELY hankintojen sähköistäminen</a:t>
            </a:r>
          </a:p>
        </p:txBody>
      </p:sp>
      <p:sp>
        <p:nvSpPr>
          <p:cNvPr id="5" name="Tekstin paikkamerkki 4"/>
          <p:cNvSpPr>
            <a:spLocks noGrp="1"/>
          </p:cNvSpPr>
          <p:nvPr>
            <p:ph type="body" sz="quarter" idx="10"/>
          </p:nvPr>
        </p:nvSpPr>
        <p:spPr>
          <a:xfrm>
            <a:off x="1091444" y="2060848"/>
            <a:ext cx="10837204" cy="3937050"/>
          </a:xfrm>
        </p:spPr>
        <p:txBody>
          <a:bodyPr/>
          <a:lstStyle/>
          <a:p>
            <a:r>
              <a:rPr lang="fi-FI" sz="2000" dirty="0"/>
              <a:t>ELY hankintahenkilöstön Cloudia koulutuskysely päättyy 15.1.2016. Kyselyjen pohjalta laaditaan </a:t>
            </a:r>
            <a:r>
              <a:rPr lang="fi-FI" sz="2000" dirty="0" err="1" smtClean="0"/>
              <a:t>ELYn</a:t>
            </a:r>
            <a:r>
              <a:rPr lang="fi-FI" sz="2000" dirty="0" smtClean="0"/>
              <a:t> </a:t>
            </a:r>
            <a:r>
              <a:rPr lang="fi-FI" sz="2000" dirty="0"/>
              <a:t>koulutussuunnitelma vuodelle 2016 ja sovitaan käytännön toteutuksesta Cloudian kanssa helmikuun </a:t>
            </a:r>
            <a:r>
              <a:rPr lang="fi-FI" sz="2000" dirty="0" smtClean="0"/>
              <a:t>kuluessa.</a:t>
            </a:r>
          </a:p>
          <a:p>
            <a:r>
              <a:rPr lang="fi-FI" sz="2000" dirty="0" smtClean="0"/>
              <a:t>Hankintalainsäädännön </a:t>
            </a:r>
            <a:r>
              <a:rPr lang="fi-FI" sz="2000" dirty="0"/>
              <a:t>uudistukseen liittyvä </a:t>
            </a:r>
            <a:r>
              <a:rPr lang="fi-FI" sz="2000" dirty="0" err="1"/>
              <a:t>Livi</a:t>
            </a:r>
            <a:r>
              <a:rPr lang="fi-FI" sz="2000" dirty="0"/>
              <a:t>-koulutus 2016 on myös ensiarvioisen tärkeää. E- ja Y-vastuualueen hankinnan henkilöstön osallistumisen mahdollisuus varmistetaan ko. koulutuksiin. KEHA-keskus valmistelee myös hankintalain </a:t>
            </a:r>
            <a:r>
              <a:rPr lang="fi-FI" sz="2000" dirty="0" smtClean="0"/>
              <a:t>koulutuksia.</a:t>
            </a:r>
          </a:p>
          <a:p>
            <a:r>
              <a:rPr lang="fi-FI" sz="2000" dirty="0" smtClean="0"/>
              <a:t>Hankinnan </a:t>
            </a:r>
            <a:r>
              <a:rPr lang="fi-FI" sz="2000" dirty="0"/>
              <a:t>osa-arkkitehtuurityö jatkuu suunnitelmien </a:t>
            </a:r>
            <a:r>
              <a:rPr lang="fi-FI" sz="2000" dirty="0" smtClean="0"/>
              <a:t>mukaisesti.</a:t>
            </a:r>
          </a:p>
          <a:p>
            <a:r>
              <a:rPr lang="fi-FI" sz="2000" dirty="0" smtClean="0"/>
              <a:t>Cloudia </a:t>
            </a:r>
            <a:r>
              <a:rPr lang="fi-FI" sz="2000" dirty="0"/>
              <a:t>kilpailutusratkaisun hankeryhmän työ käynnistyy 2/2016 (</a:t>
            </a:r>
            <a:r>
              <a:rPr lang="fi-FI" sz="2000" dirty="0" err="1"/>
              <a:t>Hansel</a:t>
            </a:r>
            <a:r>
              <a:rPr lang="fi-FI" sz="2000" dirty="0" smtClean="0"/>
              <a:t>).</a:t>
            </a:r>
          </a:p>
          <a:p>
            <a:r>
              <a:rPr lang="fi-FI" sz="2000" dirty="0" err="1" smtClean="0"/>
              <a:t>ELYn</a:t>
            </a:r>
            <a:r>
              <a:rPr lang="fi-FI" sz="2000" dirty="0" smtClean="0"/>
              <a:t> </a:t>
            </a:r>
            <a:r>
              <a:rPr lang="fi-FI" sz="2000" dirty="0"/>
              <a:t>Cloudia pilottihankkeiden käytännön toteutustyö jatkuu suunnitelman </a:t>
            </a:r>
            <a:r>
              <a:rPr lang="fi-FI" sz="2000" dirty="0" smtClean="0"/>
              <a:t>mukaisesti.</a:t>
            </a:r>
          </a:p>
          <a:p>
            <a:r>
              <a:rPr lang="fi-FI" sz="2000" dirty="0" smtClean="0"/>
              <a:t>Hankkeiden </a:t>
            </a:r>
            <a:r>
              <a:rPr lang="fi-FI" sz="2000" dirty="0"/>
              <a:t>elinkaaritiedon (toteutus) portaalin ja tietovarantojen osalta laaditaan työsuunnitelmat. Ja sen myötä tarkennetaan hankinnan osa-arkkitehtuurin pohjalta vaatimusmäärittelyt järjestelmien ja palveluiden toteutuksen kilpailuttamisen osalta. Työsuunnitelmien ja vaatimusmäärittelytyöhön käytetään konsulttityötä.</a:t>
            </a:r>
          </a:p>
        </p:txBody>
      </p:sp>
    </p:spTree>
    <p:extLst>
      <p:ext uri="{BB962C8B-B14F-4D97-AF65-F5344CB8AC3E}">
        <p14:creationId xmlns:p14="http://schemas.microsoft.com/office/powerpoint/2010/main" xmlns="" val="283381779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Suorakulmio 8"/>
          <p:cNvSpPr/>
          <p:nvPr/>
        </p:nvSpPr>
        <p:spPr>
          <a:xfrm>
            <a:off x="839416" y="2204864"/>
            <a:ext cx="10369152" cy="432048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32" name="TextBox 33"/>
          <p:cNvSpPr txBox="1"/>
          <p:nvPr/>
        </p:nvSpPr>
        <p:spPr>
          <a:xfrm>
            <a:off x="935597" y="6146606"/>
            <a:ext cx="936104" cy="276999"/>
          </a:xfrm>
          <a:prstGeom prst="rect">
            <a:avLst/>
          </a:prstGeom>
          <a:noFill/>
        </p:spPr>
        <p:txBody>
          <a:bodyPr wrap="square" rtlCol="0">
            <a:spAutoFit/>
          </a:bodyPr>
          <a:lstStyle/>
          <a:p>
            <a:r>
              <a:rPr lang="fi-FI" sz="1200" b="1" dirty="0" smtClean="0">
                <a:solidFill>
                  <a:schemeClr val="bg2">
                    <a:lumMod val="25000"/>
                  </a:schemeClr>
                </a:solidFill>
                <a:cs typeface="Arial" charset="0"/>
              </a:rPr>
              <a:t>6/2015</a:t>
            </a:r>
            <a:endParaRPr lang="en-US" sz="1200" b="1" dirty="0">
              <a:solidFill>
                <a:schemeClr val="bg2">
                  <a:lumMod val="25000"/>
                </a:schemeClr>
              </a:solidFill>
              <a:cs typeface="Arial" charset="0"/>
            </a:endParaRPr>
          </a:p>
        </p:txBody>
      </p:sp>
      <p:sp>
        <p:nvSpPr>
          <p:cNvPr id="33" name="TextBox 64"/>
          <p:cNvSpPr txBox="1"/>
          <p:nvPr/>
        </p:nvSpPr>
        <p:spPr>
          <a:xfrm>
            <a:off x="4090363" y="6146606"/>
            <a:ext cx="1361599" cy="276999"/>
          </a:xfrm>
          <a:prstGeom prst="rect">
            <a:avLst/>
          </a:prstGeom>
          <a:noFill/>
        </p:spPr>
        <p:txBody>
          <a:bodyPr wrap="square" rtlCol="0">
            <a:spAutoFit/>
          </a:bodyPr>
          <a:lstStyle/>
          <a:p>
            <a:pPr algn="ctr"/>
            <a:r>
              <a:rPr lang="fi-FI" sz="1200" b="1" dirty="0" smtClean="0">
                <a:solidFill>
                  <a:schemeClr val="bg2">
                    <a:lumMod val="25000"/>
                  </a:schemeClr>
                </a:solidFill>
                <a:cs typeface="Arial" charset="0"/>
              </a:rPr>
              <a:t>6/2016</a:t>
            </a:r>
            <a:endParaRPr lang="en-US" sz="1200" b="1" dirty="0">
              <a:solidFill>
                <a:schemeClr val="bg2">
                  <a:lumMod val="25000"/>
                </a:schemeClr>
              </a:solidFill>
              <a:cs typeface="Arial" charset="0"/>
            </a:endParaRPr>
          </a:p>
        </p:txBody>
      </p:sp>
      <p:sp>
        <p:nvSpPr>
          <p:cNvPr id="35" name="TextBox 64"/>
          <p:cNvSpPr txBox="1"/>
          <p:nvPr/>
        </p:nvSpPr>
        <p:spPr>
          <a:xfrm>
            <a:off x="2339513" y="6146606"/>
            <a:ext cx="1361599" cy="276999"/>
          </a:xfrm>
          <a:prstGeom prst="rect">
            <a:avLst/>
          </a:prstGeom>
          <a:noFill/>
        </p:spPr>
        <p:txBody>
          <a:bodyPr wrap="square" rtlCol="0">
            <a:spAutoFit/>
          </a:bodyPr>
          <a:lstStyle/>
          <a:p>
            <a:pPr algn="ctr"/>
            <a:r>
              <a:rPr lang="fi-FI" sz="1200" b="1" dirty="0" smtClean="0">
                <a:solidFill>
                  <a:schemeClr val="bg2">
                    <a:lumMod val="25000"/>
                  </a:schemeClr>
                </a:solidFill>
                <a:cs typeface="Arial" charset="0"/>
              </a:rPr>
              <a:t>1/2016</a:t>
            </a:r>
            <a:endParaRPr lang="en-US" sz="1200" b="1" dirty="0">
              <a:solidFill>
                <a:schemeClr val="bg2">
                  <a:lumMod val="25000"/>
                </a:schemeClr>
              </a:solidFill>
              <a:cs typeface="Arial" charset="0"/>
            </a:endParaRPr>
          </a:p>
        </p:txBody>
      </p:sp>
      <p:sp>
        <p:nvSpPr>
          <p:cNvPr id="37" name="TextBox 64"/>
          <p:cNvSpPr txBox="1"/>
          <p:nvPr/>
        </p:nvSpPr>
        <p:spPr>
          <a:xfrm>
            <a:off x="5841213" y="6146606"/>
            <a:ext cx="1361599" cy="276999"/>
          </a:xfrm>
          <a:prstGeom prst="rect">
            <a:avLst/>
          </a:prstGeom>
          <a:noFill/>
        </p:spPr>
        <p:txBody>
          <a:bodyPr wrap="square" rtlCol="0">
            <a:spAutoFit/>
          </a:bodyPr>
          <a:lstStyle/>
          <a:p>
            <a:pPr algn="ctr"/>
            <a:r>
              <a:rPr lang="fi-FI" sz="1200" b="1" dirty="0" smtClean="0">
                <a:solidFill>
                  <a:schemeClr val="bg2">
                    <a:lumMod val="25000"/>
                  </a:schemeClr>
                </a:solidFill>
                <a:cs typeface="Arial" charset="0"/>
              </a:rPr>
              <a:t>1/2017</a:t>
            </a:r>
            <a:endParaRPr lang="en-US" sz="1200" b="1" dirty="0">
              <a:solidFill>
                <a:schemeClr val="bg2">
                  <a:lumMod val="25000"/>
                </a:schemeClr>
              </a:solidFill>
              <a:cs typeface="Arial" charset="0"/>
            </a:endParaRPr>
          </a:p>
        </p:txBody>
      </p:sp>
      <p:sp>
        <p:nvSpPr>
          <p:cNvPr id="39" name="TextBox 64"/>
          <p:cNvSpPr txBox="1"/>
          <p:nvPr/>
        </p:nvSpPr>
        <p:spPr>
          <a:xfrm>
            <a:off x="7592063" y="6146606"/>
            <a:ext cx="1361599" cy="276999"/>
          </a:xfrm>
          <a:prstGeom prst="rect">
            <a:avLst/>
          </a:prstGeom>
          <a:noFill/>
        </p:spPr>
        <p:txBody>
          <a:bodyPr wrap="square" rtlCol="0">
            <a:spAutoFit/>
          </a:bodyPr>
          <a:lstStyle/>
          <a:p>
            <a:pPr algn="ctr"/>
            <a:r>
              <a:rPr lang="fi-FI" sz="1200" b="1" dirty="0">
                <a:solidFill>
                  <a:schemeClr val="bg2">
                    <a:lumMod val="25000"/>
                  </a:schemeClr>
                </a:solidFill>
                <a:cs typeface="Arial" charset="0"/>
              </a:rPr>
              <a:t>6</a:t>
            </a:r>
            <a:r>
              <a:rPr lang="fi-FI" sz="1200" b="1" dirty="0" smtClean="0">
                <a:solidFill>
                  <a:schemeClr val="bg2">
                    <a:lumMod val="25000"/>
                  </a:schemeClr>
                </a:solidFill>
                <a:cs typeface="Arial" charset="0"/>
              </a:rPr>
              <a:t>/2017</a:t>
            </a:r>
            <a:endParaRPr lang="en-US" sz="1200" b="1" dirty="0">
              <a:solidFill>
                <a:schemeClr val="bg2">
                  <a:lumMod val="25000"/>
                </a:schemeClr>
              </a:solidFill>
              <a:cs typeface="Arial" charset="0"/>
            </a:endParaRPr>
          </a:p>
        </p:txBody>
      </p:sp>
      <p:sp>
        <p:nvSpPr>
          <p:cNvPr id="40" name="TextBox 64"/>
          <p:cNvSpPr txBox="1"/>
          <p:nvPr/>
        </p:nvSpPr>
        <p:spPr>
          <a:xfrm>
            <a:off x="9342913" y="6146606"/>
            <a:ext cx="1361599" cy="276999"/>
          </a:xfrm>
          <a:prstGeom prst="rect">
            <a:avLst/>
          </a:prstGeom>
          <a:noFill/>
        </p:spPr>
        <p:txBody>
          <a:bodyPr wrap="square" rtlCol="0">
            <a:spAutoFit/>
          </a:bodyPr>
          <a:lstStyle/>
          <a:p>
            <a:pPr algn="ctr"/>
            <a:r>
              <a:rPr lang="fi-FI" sz="1200" b="1" dirty="0">
                <a:solidFill>
                  <a:schemeClr val="bg2">
                    <a:lumMod val="25000"/>
                  </a:schemeClr>
                </a:solidFill>
                <a:cs typeface="Arial" charset="0"/>
              </a:rPr>
              <a:t>1/2018</a:t>
            </a:r>
            <a:endParaRPr lang="en-US" sz="1200" b="1" dirty="0">
              <a:solidFill>
                <a:schemeClr val="bg2">
                  <a:lumMod val="25000"/>
                </a:schemeClr>
              </a:solidFill>
              <a:cs typeface="Arial" charset="0"/>
            </a:endParaRPr>
          </a:p>
        </p:txBody>
      </p:sp>
      <p:sp>
        <p:nvSpPr>
          <p:cNvPr id="51" name="Viisikulmio 50"/>
          <p:cNvSpPr/>
          <p:nvPr/>
        </p:nvSpPr>
        <p:spPr>
          <a:xfrm>
            <a:off x="2877441" y="3532908"/>
            <a:ext cx="7121710" cy="540000"/>
          </a:xfrm>
          <a:prstGeom prst="homePlat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i-FI" sz="1600" b="1" dirty="0">
                <a:solidFill>
                  <a:schemeClr val="bg1"/>
                </a:solidFill>
              </a:rPr>
              <a:t>Sähköisen työskentelyalustan  (TAIMI) yhtenäinen käyttäminen</a:t>
            </a:r>
          </a:p>
        </p:txBody>
      </p:sp>
      <p:sp>
        <p:nvSpPr>
          <p:cNvPr id="52" name="Viisikulmio 51"/>
          <p:cNvSpPr/>
          <p:nvPr/>
        </p:nvSpPr>
        <p:spPr>
          <a:xfrm>
            <a:off x="989013" y="2947248"/>
            <a:ext cx="7483250" cy="540000"/>
          </a:xfrm>
          <a:prstGeom prst="homePlat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i-FI" sz="1600" b="1" dirty="0">
                <a:solidFill>
                  <a:schemeClr val="bg1"/>
                </a:solidFill>
              </a:rPr>
              <a:t>Laadullisen </a:t>
            </a:r>
            <a:r>
              <a:rPr lang="fi-FI" sz="1600" b="1" dirty="0" smtClean="0">
                <a:solidFill>
                  <a:schemeClr val="bg1"/>
                </a:solidFill>
              </a:rPr>
              <a:t>henkilöstösuunnitelman ylläpito </a:t>
            </a:r>
            <a:r>
              <a:rPr lang="fi-FI" sz="1600" b="1" dirty="0">
                <a:solidFill>
                  <a:schemeClr val="bg1"/>
                </a:solidFill>
              </a:rPr>
              <a:t>ja toteuttaminen</a:t>
            </a:r>
          </a:p>
        </p:txBody>
      </p:sp>
      <p:sp>
        <p:nvSpPr>
          <p:cNvPr id="53" name="Viisikulmio 52"/>
          <p:cNvSpPr/>
          <p:nvPr/>
        </p:nvSpPr>
        <p:spPr>
          <a:xfrm>
            <a:off x="1871701" y="2361588"/>
            <a:ext cx="3792251" cy="540000"/>
          </a:xfrm>
          <a:prstGeom prst="homePlat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i-FI" sz="1600" b="1" dirty="0">
                <a:solidFill>
                  <a:schemeClr val="bg1"/>
                </a:solidFill>
              </a:rPr>
              <a:t>Osaamisen kehittämisen ohjelma</a:t>
            </a:r>
          </a:p>
        </p:txBody>
      </p:sp>
      <p:sp>
        <p:nvSpPr>
          <p:cNvPr id="56" name="Viisikulmio 55"/>
          <p:cNvSpPr/>
          <p:nvPr/>
        </p:nvSpPr>
        <p:spPr>
          <a:xfrm>
            <a:off x="1871701" y="4118568"/>
            <a:ext cx="7608675" cy="540000"/>
          </a:xfrm>
          <a:prstGeom prst="homePlat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i-FI" sz="1600" b="1" dirty="0">
                <a:solidFill>
                  <a:schemeClr val="bg1"/>
                </a:solidFill>
              </a:rPr>
              <a:t>Sähköisen asianhallinnan (USPA)  </a:t>
            </a:r>
          </a:p>
          <a:p>
            <a:r>
              <a:rPr lang="fi-FI" sz="1600" b="1" dirty="0">
                <a:solidFill>
                  <a:schemeClr val="bg1"/>
                </a:solidFill>
              </a:rPr>
              <a:t>yhtenäinen käyttäminen </a:t>
            </a:r>
          </a:p>
        </p:txBody>
      </p:sp>
      <p:cxnSp>
        <p:nvCxnSpPr>
          <p:cNvPr id="6" name="Suora yhdysviiva 5"/>
          <p:cNvCxnSpPr>
            <a:stCxn id="7" idx="2"/>
          </p:cNvCxnSpPr>
          <p:nvPr/>
        </p:nvCxnSpPr>
        <p:spPr>
          <a:xfrm>
            <a:off x="989013" y="6008810"/>
            <a:ext cx="9787507" cy="18000"/>
          </a:xfrm>
          <a:prstGeom prst="line">
            <a:avLst/>
          </a:prstGeom>
          <a:ln>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
        <p:nvSpPr>
          <p:cNvPr id="7" name="Ellipsi 6"/>
          <p:cNvSpPr/>
          <p:nvPr/>
        </p:nvSpPr>
        <p:spPr>
          <a:xfrm>
            <a:off x="989013" y="5954810"/>
            <a:ext cx="108000" cy="108000"/>
          </a:xfrm>
          <a:prstGeom prst="ellipse">
            <a:avLst/>
          </a:prstGeom>
          <a:solidFill>
            <a:schemeClr val="bg2">
              <a:lumMod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42" name="Ellipsi 41"/>
          <p:cNvSpPr/>
          <p:nvPr/>
        </p:nvSpPr>
        <p:spPr>
          <a:xfrm>
            <a:off x="2769441" y="5954810"/>
            <a:ext cx="108000" cy="108000"/>
          </a:xfrm>
          <a:prstGeom prst="ellipse">
            <a:avLst/>
          </a:prstGeom>
          <a:solidFill>
            <a:schemeClr val="bg2">
              <a:lumMod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43" name="Ellipsi 42"/>
          <p:cNvSpPr/>
          <p:nvPr/>
        </p:nvSpPr>
        <p:spPr>
          <a:xfrm>
            <a:off x="4549869" y="5954810"/>
            <a:ext cx="108000" cy="108000"/>
          </a:xfrm>
          <a:prstGeom prst="ellipse">
            <a:avLst/>
          </a:prstGeom>
          <a:solidFill>
            <a:schemeClr val="bg2">
              <a:lumMod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44" name="Ellipsi 43"/>
          <p:cNvSpPr/>
          <p:nvPr/>
        </p:nvSpPr>
        <p:spPr>
          <a:xfrm>
            <a:off x="6330297" y="5954810"/>
            <a:ext cx="108000" cy="108000"/>
          </a:xfrm>
          <a:prstGeom prst="ellipse">
            <a:avLst/>
          </a:prstGeom>
          <a:solidFill>
            <a:schemeClr val="bg2">
              <a:lumMod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45" name="Ellipsi 44"/>
          <p:cNvSpPr/>
          <p:nvPr/>
        </p:nvSpPr>
        <p:spPr>
          <a:xfrm>
            <a:off x="8110725" y="5954810"/>
            <a:ext cx="108000" cy="108000"/>
          </a:xfrm>
          <a:prstGeom prst="ellipse">
            <a:avLst/>
          </a:prstGeom>
          <a:solidFill>
            <a:schemeClr val="bg2">
              <a:lumMod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46" name="Ellipsi 45"/>
          <p:cNvSpPr/>
          <p:nvPr/>
        </p:nvSpPr>
        <p:spPr>
          <a:xfrm>
            <a:off x="9891151" y="5954810"/>
            <a:ext cx="108000" cy="108000"/>
          </a:xfrm>
          <a:prstGeom prst="ellipse">
            <a:avLst/>
          </a:prstGeom>
          <a:solidFill>
            <a:schemeClr val="bg2">
              <a:lumMod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47" name="Otsikko 3"/>
          <p:cNvSpPr>
            <a:spLocks noGrp="1"/>
          </p:cNvSpPr>
          <p:nvPr>
            <p:ph type="title"/>
          </p:nvPr>
        </p:nvSpPr>
        <p:spPr>
          <a:xfrm>
            <a:off x="767408" y="1057866"/>
            <a:ext cx="10441160" cy="642942"/>
          </a:xfrm>
        </p:spPr>
        <p:txBody>
          <a:bodyPr/>
          <a:lstStyle/>
          <a:p>
            <a:r>
              <a:rPr lang="fi-FI" sz="4000" dirty="0">
                <a:solidFill>
                  <a:schemeClr val="tx2"/>
                </a:solidFill>
              </a:rPr>
              <a:t>Osaaminen ja toimintatapamuutokset </a:t>
            </a:r>
          </a:p>
        </p:txBody>
      </p:sp>
    </p:spTree>
    <p:extLst>
      <p:ext uri="{BB962C8B-B14F-4D97-AF65-F5344CB8AC3E}">
        <p14:creationId xmlns:p14="http://schemas.microsoft.com/office/powerpoint/2010/main" xmlns="" val="40824263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tsikko 3"/>
          <p:cNvSpPr>
            <a:spLocks noGrp="1"/>
          </p:cNvSpPr>
          <p:nvPr>
            <p:ph type="title"/>
          </p:nvPr>
        </p:nvSpPr>
        <p:spPr/>
        <p:txBody>
          <a:bodyPr/>
          <a:lstStyle/>
          <a:p>
            <a:r>
              <a:rPr lang="fi-FI" sz="4000" dirty="0">
                <a:solidFill>
                  <a:schemeClr val="tx2"/>
                </a:solidFill>
              </a:rPr>
              <a:t>Osaaminen ja toimintatapamuutokset </a:t>
            </a:r>
          </a:p>
        </p:txBody>
      </p:sp>
      <p:sp>
        <p:nvSpPr>
          <p:cNvPr id="5" name="Tekstin paikkamerkki 4"/>
          <p:cNvSpPr>
            <a:spLocks noGrp="1"/>
          </p:cNvSpPr>
          <p:nvPr>
            <p:ph type="body" sz="quarter" idx="10"/>
          </p:nvPr>
        </p:nvSpPr>
        <p:spPr>
          <a:xfrm>
            <a:off x="1091444" y="2060848"/>
            <a:ext cx="10837204" cy="3937050"/>
          </a:xfrm>
        </p:spPr>
        <p:txBody>
          <a:bodyPr/>
          <a:lstStyle/>
          <a:p>
            <a:r>
              <a:rPr lang="fi-FI" sz="2000" dirty="0" smtClean="0"/>
              <a:t>Strategiset </a:t>
            </a:r>
            <a:r>
              <a:rPr lang="fi-FI" sz="2000" dirty="0"/>
              <a:t>kyvykkyydet hyväksytään ja niiden pohjalta käynnistetään tarvittava jatkotyöskentely = osaamisen johtamisen prosessin </a:t>
            </a:r>
            <a:r>
              <a:rPr lang="fi-FI" sz="2000" dirty="0" smtClean="0"/>
              <a:t>kehittämistyö.</a:t>
            </a:r>
          </a:p>
          <a:p>
            <a:r>
              <a:rPr lang="fi-FI" sz="2000" dirty="0" smtClean="0"/>
              <a:t>Tehdään </a:t>
            </a:r>
            <a:r>
              <a:rPr lang="fi-FI" sz="2000" dirty="0"/>
              <a:t>tarvittavat selvitykset Osaamisen hallinnan välineestä ja työstetään sen pohjalta tarkempi toteutussuunnitelma ml. rahoitus </a:t>
            </a:r>
            <a:r>
              <a:rPr lang="fi-FI" sz="2000" dirty="0" err="1"/>
              <a:t>kehittämis</a:t>
            </a:r>
            <a:r>
              <a:rPr lang="fi-FI" sz="2000" dirty="0"/>
              <a:t>- ja </a:t>
            </a:r>
            <a:r>
              <a:rPr lang="fi-FI" sz="2000" dirty="0" smtClean="0"/>
              <a:t>käyttöönottovaiheesta.</a:t>
            </a:r>
          </a:p>
          <a:p>
            <a:r>
              <a:rPr lang="fi-FI" sz="2000" dirty="0" smtClean="0"/>
              <a:t>Suunnitellaan </a:t>
            </a:r>
            <a:r>
              <a:rPr lang="fi-FI" sz="2000" dirty="0" err="1"/>
              <a:t>virtuaalityöskentelyn</a:t>
            </a:r>
            <a:r>
              <a:rPr lang="fi-FI" sz="2000" dirty="0"/>
              <a:t> ja -johtamisen valmennusten sisältö ja haetaan toteutukseen hyvä </a:t>
            </a:r>
            <a:r>
              <a:rPr lang="fi-FI" sz="2000" dirty="0" smtClean="0"/>
              <a:t>kumppani.</a:t>
            </a:r>
          </a:p>
          <a:p>
            <a:r>
              <a:rPr lang="fi-FI" sz="2000" dirty="0" smtClean="0"/>
              <a:t>Toteutetaan </a:t>
            </a:r>
            <a:r>
              <a:rPr lang="fi-FI" sz="2000" dirty="0" err="1"/>
              <a:t>QlikView</a:t>
            </a:r>
            <a:r>
              <a:rPr lang="fi-FI" sz="2000" dirty="0"/>
              <a:t>-pilotti ja tehdään sen pohjalta esitys sovelluksen sisällöstä sekä </a:t>
            </a:r>
            <a:r>
              <a:rPr lang="fi-FI" sz="2000" dirty="0" err="1"/>
              <a:t>kehittämis</a:t>
            </a:r>
            <a:r>
              <a:rPr lang="fi-FI" sz="2000" dirty="0"/>
              <a:t>- ja käyttöönottovaiheesta ml. r</a:t>
            </a:r>
            <a:r>
              <a:rPr lang="fi-FI" sz="2000" dirty="0" smtClean="0"/>
              <a:t>ahoitus.</a:t>
            </a:r>
            <a:endParaRPr lang="fi-FI" sz="2000" dirty="0"/>
          </a:p>
          <a:p>
            <a:r>
              <a:rPr lang="fi-FI" sz="2000" dirty="0" err="1" smtClean="0"/>
              <a:t>Virtuaalifasilitointi</a:t>
            </a:r>
            <a:r>
              <a:rPr lang="fi-FI" sz="2000" dirty="0" smtClean="0"/>
              <a:t> </a:t>
            </a:r>
            <a:r>
              <a:rPr lang="fi-FI" sz="2000" dirty="0"/>
              <a:t>ja muita kokonaisuuksia on jo </a:t>
            </a:r>
            <a:r>
              <a:rPr lang="fi-FI" sz="2000" dirty="0" smtClean="0"/>
              <a:t>sovittu.</a:t>
            </a:r>
            <a:endParaRPr lang="fi-FI" sz="2000" dirty="0"/>
          </a:p>
          <a:p>
            <a:r>
              <a:rPr lang="fi-FI" sz="2000" dirty="0"/>
              <a:t>USPA ja TAIMI hyödyntäminen nostettiin keskeisiksi ylijohtajien </a:t>
            </a:r>
            <a:r>
              <a:rPr lang="fi-FI" sz="2000" dirty="0" smtClean="0"/>
              <a:t>toimesta.</a:t>
            </a:r>
            <a:endParaRPr lang="fi-FI" sz="2000" dirty="0"/>
          </a:p>
          <a:p>
            <a:r>
              <a:rPr lang="fi-FI" sz="2000" dirty="0"/>
              <a:t>Cloudia koulutukset tulevat myös 2016 suunnitellaan hankintojen sähköistämisen </a:t>
            </a:r>
            <a:r>
              <a:rPr lang="fi-FI" sz="2000" dirty="0" smtClean="0"/>
              <a:t>puolella.</a:t>
            </a:r>
            <a:endParaRPr lang="fi-FI" sz="2000" dirty="0"/>
          </a:p>
        </p:txBody>
      </p:sp>
    </p:spTree>
    <p:extLst>
      <p:ext uri="{BB962C8B-B14F-4D97-AF65-F5344CB8AC3E}">
        <p14:creationId xmlns:p14="http://schemas.microsoft.com/office/powerpoint/2010/main" xmlns="" val="186940162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z="4000" dirty="0" smtClean="0">
                <a:solidFill>
                  <a:schemeClr val="tx2"/>
                </a:solidFill>
              </a:rPr>
              <a:t>Lisää tietoa</a:t>
            </a:r>
            <a:r>
              <a:rPr lang="fi-FI" sz="4000" dirty="0"/>
              <a:t/>
            </a:r>
            <a:br>
              <a:rPr lang="fi-FI" sz="4000" dirty="0"/>
            </a:br>
            <a:endParaRPr lang="fi-FI" sz="4000" dirty="0">
              <a:solidFill>
                <a:schemeClr val="tx2"/>
              </a:solidFill>
            </a:endParaRPr>
          </a:p>
        </p:txBody>
      </p:sp>
      <p:sp>
        <p:nvSpPr>
          <p:cNvPr id="5" name="Ellipsi 4"/>
          <p:cNvSpPr/>
          <p:nvPr/>
        </p:nvSpPr>
        <p:spPr>
          <a:xfrm>
            <a:off x="1369398" y="2420887"/>
            <a:ext cx="2952000" cy="2952000"/>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pic>
        <p:nvPicPr>
          <p:cNvPr id="1028" name="Picture 4" descr="https://d3rnbxvnd0hlox.cloudfront.net/images/channels/49/icons/on_color_large.png"/>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2346212" y="2780928"/>
            <a:ext cx="864096" cy="864096"/>
          </a:xfrm>
          <a:prstGeom prst="rect">
            <a:avLst/>
          </a:prstGeom>
          <a:noFill/>
          <a:extLst>
            <a:ext uri="{909E8E84-426E-40DD-AFC4-6F175D3DCCD1}">
              <a14:hiddenFill xmlns:a14="http://schemas.microsoft.com/office/drawing/2010/main" xmlns="">
                <a:solidFill>
                  <a:srgbClr val="FFFFFF"/>
                </a:solidFill>
              </a14:hiddenFill>
            </a:ext>
          </a:extLst>
        </p:spPr>
      </p:pic>
      <p:sp>
        <p:nvSpPr>
          <p:cNvPr id="6" name="Suorakulmio 5"/>
          <p:cNvSpPr/>
          <p:nvPr/>
        </p:nvSpPr>
        <p:spPr>
          <a:xfrm>
            <a:off x="1392107" y="3686877"/>
            <a:ext cx="2749599" cy="800219"/>
          </a:xfrm>
          <a:prstGeom prst="rect">
            <a:avLst/>
          </a:prstGeom>
        </p:spPr>
        <p:txBody>
          <a:bodyPr wrap="none">
            <a:spAutoFit/>
          </a:bodyPr>
          <a:lstStyle/>
          <a:p>
            <a:pPr algn="ctr"/>
            <a:r>
              <a:rPr lang="fi-FI" dirty="0">
                <a:solidFill>
                  <a:schemeClr val="bg1"/>
                </a:solidFill>
              </a:rPr>
              <a:t>https://</a:t>
            </a:r>
            <a:r>
              <a:rPr lang="fi-FI" dirty="0" smtClean="0">
                <a:solidFill>
                  <a:schemeClr val="bg1"/>
                </a:solidFill>
              </a:rPr>
              <a:t>www.yammer.com</a:t>
            </a:r>
          </a:p>
          <a:p>
            <a:pPr algn="ctr"/>
            <a:r>
              <a:rPr lang="fi-FI" sz="2800" dirty="0" smtClean="0">
                <a:solidFill>
                  <a:schemeClr val="bg1"/>
                </a:solidFill>
              </a:rPr>
              <a:t>/elyiskukyky2</a:t>
            </a:r>
            <a:r>
              <a:rPr lang="fi-FI" sz="2800" dirty="0">
                <a:solidFill>
                  <a:schemeClr val="bg1"/>
                </a:solidFill>
              </a:rPr>
              <a:t>#</a:t>
            </a:r>
          </a:p>
        </p:txBody>
      </p:sp>
      <p:sp>
        <p:nvSpPr>
          <p:cNvPr id="9" name="Ellipsi 8"/>
          <p:cNvSpPr/>
          <p:nvPr/>
        </p:nvSpPr>
        <p:spPr>
          <a:xfrm>
            <a:off x="4524453" y="2420887"/>
            <a:ext cx="2952000" cy="2952000"/>
          </a:xfrm>
          <a:prstGeom prst="ellipse">
            <a:avLst/>
          </a:prstGeom>
          <a:solidFill>
            <a:srgbClr val="B6B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pic>
        <p:nvPicPr>
          <p:cNvPr id="10" name="Kuva 9"/>
          <p:cNvPicPr>
            <a:picLocks noChangeAspect="1"/>
          </p:cNvPicPr>
          <p:nvPr/>
        </p:nvPicPr>
        <p:blipFill>
          <a:blip r:embed="rId4" cstate="print">
            <a:extLst>
              <a:ext uri="{28A0092B-C50C-407E-A947-70E740481C1C}">
                <a14:useLocalDpi xmlns:a14="http://schemas.microsoft.com/office/drawing/2010/main" xmlns="" val="0"/>
              </a:ext>
            </a:extLst>
          </a:blip>
          <a:stretch>
            <a:fillRect/>
          </a:stretch>
        </p:blipFill>
        <p:spPr>
          <a:xfrm>
            <a:off x="5425355" y="2633780"/>
            <a:ext cx="1025313" cy="1025313"/>
          </a:xfrm>
          <a:prstGeom prst="rect">
            <a:avLst/>
          </a:prstGeom>
        </p:spPr>
      </p:pic>
      <p:sp>
        <p:nvSpPr>
          <p:cNvPr id="11" name="Suorakulmio 10"/>
          <p:cNvSpPr/>
          <p:nvPr/>
        </p:nvSpPr>
        <p:spPr>
          <a:xfrm>
            <a:off x="4488285" y="3686877"/>
            <a:ext cx="3024336" cy="1231106"/>
          </a:xfrm>
          <a:prstGeom prst="rect">
            <a:avLst/>
          </a:prstGeom>
        </p:spPr>
        <p:txBody>
          <a:bodyPr wrap="square">
            <a:spAutoFit/>
          </a:bodyPr>
          <a:lstStyle/>
          <a:p>
            <a:pPr algn="ctr"/>
            <a:r>
              <a:rPr lang="fi-FI" dirty="0">
                <a:solidFill>
                  <a:schemeClr val="bg1"/>
                </a:solidFill>
              </a:rPr>
              <a:t>https://taimi.sharepoint.com</a:t>
            </a:r>
            <a:r>
              <a:rPr lang="fi-FI" sz="2800" dirty="0">
                <a:solidFill>
                  <a:schemeClr val="bg1"/>
                </a:solidFill>
              </a:rPr>
              <a:t>/tyotilat/IE2</a:t>
            </a:r>
            <a:r>
              <a:rPr lang="fi-FI" sz="2800" dirty="0" smtClean="0">
                <a:solidFill>
                  <a:schemeClr val="bg1"/>
                </a:solidFill>
              </a:rPr>
              <a:t>/</a:t>
            </a:r>
          </a:p>
          <a:p>
            <a:pPr algn="ctr"/>
            <a:endParaRPr lang="fi-FI" sz="2800" dirty="0">
              <a:solidFill>
                <a:schemeClr val="bg1"/>
              </a:solidFill>
            </a:endParaRPr>
          </a:p>
        </p:txBody>
      </p:sp>
      <p:sp>
        <p:nvSpPr>
          <p:cNvPr id="14" name="Ellipsi 13"/>
          <p:cNvSpPr/>
          <p:nvPr/>
        </p:nvSpPr>
        <p:spPr>
          <a:xfrm>
            <a:off x="7679085" y="2420888"/>
            <a:ext cx="2952000" cy="2952000"/>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sz="5400" dirty="0"/>
          </a:p>
        </p:txBody>
      </p:sp>
      <p:sp>
        <p:nvSpPr>
          <p:cNvPr id="12" name="Suorakulmio 11"/>
          <p:cNvSpPr/>
          <p:nvPr/>
        </p:nvSpPr>
        <p:spPr>
          <a:xfrm>
            <a:off x="8672420" y="2634235"/>
            <a:ext cx="965329" cy="1015663"/>
          </a:xfrm>
          <a:prstGeom prst="rect">
            <a:avLst/>
          </a:prstGeom>
        </p:spPr>
        <p:txBody>
          <a:bodyPr wrap="none">
            <a:spAutoFit/>
          </a:bodyPr>
          <a:lstStyle/>
          <a:p>
            <a:pPr algn="ctr"/>
            <a:r>
              <a:rPr lang="fi-FI" sz="6000" dirty="0">
                <a:solidFill>
                  <a:schemeClr val="bg1"/>
                </a:solidFill>
              </a:rPr>
              <a:t>@</a:t>
            </a:r>
          </a:p>
        </p:txBody>
      </p:sp>
      <p:sp>
        <p:nvSpPr>
          <p:cNvPr id="13" name="Suorakulmio 12"/>
          <p:cNvSpPr/>
          <p:nvPr/>
        </p:nvSpPr>
        <p:spPr>
          <a:xfrm>
            <a:off x="7715253" y="3645024"/>
            <a:ext cx="2917251" cy="800219"/>
          </a:xfrm>
          <a:prstGeom prst="rect">
            <a:avLst/>
          </a:prstGeom>
        </p:spPr>
        <p:txBody>
          <a:bodyPr wrap="square">
            <a:spAutoFit/>
          </a:bodyPr>
          <a:lstStyle/>
          <a:p>
            <a:pPr algn="ctr"/>
            <a:r>
              <a:rPr lang="fi-FI" sz="2800" dirty="0" err="1" smtClean="0">
                <a:solidFill>
                  <a:schemeClr val="bg1"/>
                </a:solidFill>
              </a:rPr>
              <a:t>vesa.lipponen</a:t>
            </a:r>
            <a:endParaRPr lang="fi-FI" sz="2800" dirty="0" smtClean="0">
              <a:solidFill>
                <a:schemeClr val="bg1"/>
              </a:solidFill>
            </a:endParaRPr>
          </a:p>
          <a:p>
            <a:pPr algn="ctr"/>
            <a:r>
              <a:rPr lang="fi-FI" dirty="0" smtClean="0">
                <a:solidFill>
                  <a:schemeClr val="bg1"/>
                </a:solidFill>
              </a:rPr>
              <a:t>@</a:t>
            </a:r>
            <a:r>
              <a:rPr lang="fi-FI" dirty="0">
                <a:solidFill>
                  <a:schemeClr val="bg1"/>
                </a:solidFill>
              </a:rPr>
              <a:t>ely-keskus.fi</a:t>
            </a:r>
            <a:endParaRPr lang="fi-FI" dirty="0"/>
          </a:p>
        </p:txBody>
      </p:sp>
    </p:spTree>
    <p:extLst>
      <p:ext uri="{BB962C8B-B14F-4D97-AF65-F5344CB8AC3E}">
        <p14:creationId xmlns:p14="http://schemas.microsoft.com/office/powerpoint/2010/main" xmlns="" val="157380568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 name="Rectangle 61"/>
          <p:cNvSpPr>
            <a:spLocks noChangeArrowheads="1"/>
          </p:cNvSpPr>
          <p:nvPr/>
        </p:nvSpPr>
        <p:spPr bwMode="auto">
          <a:xfrm>
            <a:off x="8209681" y="1785690"/>
            <a:ext cx="2998887" cy="684000"/>
          </a:xfrm>
          <a:prstGeom prst="rect">
            <a:avLst/>
          </a:prstGeom>
          <a:solidFill>
            <a:schemeClr val="accent1"/>
          </a:solidFill>
          <a:ln>
            <a:noFill/>
          </a:ln>
          <a:extLst/>
        </p:spPr>
        <p:txBody>
          <a:bodyPr vert="horz" wrap="square" lIns="68580" tIns="34290" rIns="68580" bIns="34290" numCol="1" anchor="t" anchorCtr="0" compatLnSpc="1">
            <a:prstTxWarp prst="textNoShape">
              <a:avLst/>
            </a:prstTxWarp>
          </a:bodyPr>
          <a:lstStyle/>
          <a:p>
            <a:endParaRPr lang="fi-FI"/>
          </a:p>
        </p:txBody>
      </p:sp>
      <p:sp>
        <p:nvSpPr>
          <p:cNvPr id="56" name="Suorakulmio 55"/>
          <p:cNvSpPr/>
          <p:nvPr/>
        </p:nvSpPr>
        <p:spPr>
          <a:xfrm>
            <a:off x="8510358" y="1857698"/>
            <a:ext cx="2600753" cy="400110"/>
          </a:xfrm>
          <a:prstGeom prst="rect">
            <a:avLst/>
          </a:prstGeom>
        </p:spPr>
        <p:txBody>
          <a:bodyPr wrap="square">
            <a:spAutoFit/>
          </a:bodyPr>
          <a:lstStyle/>
          <a:p>
            <a:pPr algn="r"/>
            <a:r>
              <a:rPr lang="fi-FI" sz="2000" dirty="0" smtClean="0">
                <a:solidFill>
                  <a:schemeClr val="bg1"/>
                </a:solidFill>
              </a:rPr>
              <a:t>Päivi Blinnikka</a:t>
            </a:r>
            <a:endParaRPr lang="fi-FI" sz="2000" dirty="0">
              <a:solidFill>
                <a:schemeClr val="bg1"/>
              </a:solidFill>
            </a:endParaRPr>
          </a:p>
        </p:txBody>
      </p:sp>
      <p:grpSp>
        <p:nvGrpSpPr>
          <p:cNvPr id="6" name="Ryhmä 5"/>
          <p:cNvGrpSpPr/>
          <p:nvPr/>
        </p:nvGrpSpPr>
        <p:grpSpPr>
          <a:xfrm>
            <a:off x="685989" y="1774507"/>
            <a:ext cx="6795761" cy="684000"/>
            <a:chOff x="3420296" y="830165"/>
            <a:chExt cx="6658132" cy="2066518"/>
          </a:xfrm>
        </p:grpSpPr>
        <p:sp>
          <p:nvSpPr>
            <p:cNvPr id="61" name="Rectangle 61"/>
            <p:cNvSpPr>
              <a:spLocks noChangeArrowheads="1"/>
            </p:cNvSpPr>
            <p:nvPr/>
          </p:nvSpPr>
          <p:spPr bwMode="auto">
            <a:xfrm>
              <a:off x="5228533" y="830165"/>
              <a:ext cx="4849895" cy="2066518"/>
            </a:xfrm>
            <a:prstGeom prst="rect">
              <a:avLst/>
            </a:prstGeom>
            <a:solidFill>
              <a:schemeClr val="accent1">
                <a:lumMod val="20000"/>
                <a:lumOff val="80000"/>
              </a:schemeClr>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68580" tIns="34290" rIns="68580" bIns="34290" numCol="1" anchor="t" anchorCtr="0" compatLnSpc="1">
              <a:prstTxWarp prst="textNoShape">
                <a:avLst/>
              </a:prstTxWarp>
            </a:bodyPr>
            <a:lstStyle/>
            <a:p>
              <a:endParaRPr lang="fi-FI"/>
            </a:p>
          </p:txBody>
        </p:sp>
        <p:sp>
          <p:nvSpPr>
            <p:cNvPr id="62" name="Freeform 62"/>
            <p:cNvSpPr>
              <a:spLocks/>
            </p:cNvSpPr>
            <p:nvPr/>
          </p:nvSpPr>
          <p:spPr bwMode="auto">
            <a:xfrm>
              <a:off x="7424594" y="843482"/>
              <a:ext cx="2008187" cy="2053201"/>
            </a:xfrm>
            <a:custGeom>
              <a:avLst/>
              <a:gdLst>
                <a:gd name="T0" fmla="*/ 0 w 2105"/>
                <a:gd name="T1" fmla="*/ 0 h 617"/>
                <a:gd name="T2" fmla="*/ 1866 w 2105"/>
                <a:gd name="T3" fmla="*/ 0 h 617"/>
                <a:gd name="T4" fmla="*/ 2105 w 2105"/>
                <a:gd name="T5" fmla="*/ 305 h 617"/>
                <a:gd name="T6" fmla="*/ 1866 w 2105"/>
                <a:gd name="T7" fmla="*/ 617 h 617"/>
                <a:gd name="T8" fmla="*/ 0 w 2105"/>
                <a:gd name="T9" fmla="*/ 617 h 617"/>
                <a:gd name="T10" fmla="*/ 0 w 2105"/>
                <a:gd name="T11" fmla="*/ 0 h 617"/>
              </a:gdLst>
              <a:ahLst/>
              <a:cxnLst>
                <a:cxn ang="0">
                  <a:pos x="T0" y="T1"/>
                </a:cxn>
                <a:cxn ang="0">
                  <a:pos x="T2" y="T3"/>
                </a:cxn>
                <a:cxn ang="0">
                  <a:pos x="T4" y="T5"/>
                </a:cxn>
                <a:cxn ang="0">
                  <a:pos x="T6" y="T7"/>
                </a:cxn>
                <a:cxn ang="0">
                  <a:pos x="T8" y="T9"/>
                </a:cxn>
                <a:cxn ang="0">
                  <a:pos x="T10" y="T11"/>
                </a:cxn>
              </a:cxnLst>
              <a:rect l="0" t="0" r="r" b="b"/>
              <a:pathLst>
                <a:path w="2105" h="617">
                  <a:moveTo>
                    <a:pt x="0" y="0"/>
                  </a:moveTo>
                  <a:lnTo>
                    <a:pt x="1866" y="0"/>
                  </a:lnTo>
                  <a:lnTo>
                    <a:pt x="2105" y="305"/>
                  </a:lnTo>
                  <a:lnTo>
                    <a:pt x="1866" y="617"/>
                  </a:lnTo>
                  <a:lnTo>
                    <a:pt x="0" y="617"/>
                  </a:lnTo>
                  <a:lnTo>
                    <a:pt x="0" y="0"/>
                  </a:lnTo>
                  <a:close/>
                </a:path>
              </a:pathLst>
            </a:custGeom>
            <a:solidFill>
              <a:schemeClr val="accent1">
                <a:lumMod val="40000"/>
                <a:lumOff val="60000"/>
              </a:schemeClr>
            </a:solid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68580" tIns="34290" rIns="68580" bIns="34290" numCol="1" anchor="t" anchorCtr="0" compatLnSpc="1">
              <a:prstTxWarp prst="textNoShape">
                <a:avLst/>
              </a:prstTxWarp>
            </a:bodyPr>
            <a:lstStyle/>
            <a:p>
              <a:endParaRPr lang="fi-FI"/>
            </a:p>
          </p:txBody>
        </p:sp>
        <p:sp>
          <p:nvSpPr>
            <p:cNvPr id="63" name="Freeform 63"/>
            <p:cNvSpPr>
              <a:spLocks/>
            </p:cNvSpPr>
            <p:nvPr/>
          </p:nvSpPr>
          <p:spPr bwMode="auto">
            <a:xfrm>
              <a:off x="6367950" y="840910"/>
              <a:ext cx="2569532" cy="2055773"/>
            </a:xfrm>
            <a:custGeom>
              <a:avLst/>
              <a:gdLst>
                <a:gd name="T0" fmla="*/ 0 w 2104"/>
                <a:gd name="T1" fmla="*/ 0 h 617"/>
                <a:gd name="T2" fmla="*/ 1865 w 2104"/>
                <a:gd name="T3" fmla="*/ 0 h 617"/>
                <a:gd name="T4" fmla="*/ 2104 w 2104"/>
                <a:gd name="T5" fmla="*/ 305 h 617"/>
                <a:gd name="T6" fmla="*/ 1865 w 2104"/>
                <a:gd name="T7" fmla="*/ 617 h 617"/>
                <a:gd name="T8" fmla="*/ 0 w 2104"/>
                <a:gd name="T9" fmla="*/ 617 h 617"/>
                <a:gd name="T10" fmla="*/ 0 w 2104"/>
                <a:gd name="T11" fmla="*/ 0 h 617"/>
              </a:gdLst>
              <a:ahLst/>
              <a:cxnLst>
                <a:cxn ang="0">
                  <a:pos x="T0" y="T1"/>
                </a:cxn>
                <a:cxn ang="0">
                  <a:pos x="T2" y="T3"/>
                </a:cxn>
                <a:cxn ang="0">
                  <a:pos x="T4" y="T5"/>
                </a:cxn>
                <a:cxn ang="0">
                  <a:pos x="T6" y="T7"/>
                </a:cxn>
                <a:cxn ang="0">
                  <a:pos x="T8" y="T9"/>
                </a:cxn>
                <a:cxn ang="0">
                  <a:pos x="T10" y="T11"/>
                </a:cxn>
              </a:cxnLst>
              <a:rect l="0" t="0" r="r" b="b"/>
              <a:pathLst>
                <a:path w="2104" h="617">
                  <a:moveTo>
                    <a:pt x="0" y="0"/>
                  </a:moveTo>
                  <a:lnTo>
                    <a:pt x="1865" y="0"/>
                  </a:lnTo>
                  <a:lnTo>
                    <a:pt x="2104" y="305"/>
                  </a:lnTo>
                  <a:lnTo>
                    <a:pt x="1865" y="617"/>
                  </a:lnTo>
                  <a:lnTo>
                    <a:pt x="0" y="617"/>
                  </a:lnTo>
                  <a:lnTo>
                    <a:pt x="0" y="0"/>
                  </a:lnTo>
                  <a:close/>
                </a:path>
              </a:pathLst>
            </a:custGeom>
            <a:solidFill>
              <a:schemeClr val="accent1"/>
            </a:solid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68580" tIns="34290" rIns="68580" bIns="34290" numCol="1" anchor="t" anchorCtr="0" compatLnSpc="1">
              <a:prstTxWarp prst="textNoShape">
                <a:avLst/>
              </a:prstTxWarp>
            </a:bodyPr>
            <a:lstStyle/>
            <a:p>
              <a:endParaRPr lang="fi-FI"/>
            </a:p>
          </p:txBody>
        </p:sp>
        <p:sp>
          <p:nvSpPr>
            <p:cNvPr id="70" name="Rectangle 81"/>
            <p:cNvSpPr>
              <a:spLocks noChangeArrowheads="1"/>
            </p:cNvSpPr>
            <p:nvPr/>
          </p:nvSpPr>
          <p:spPr bwMode="auto">
            <a:xfrm>
              <a:off x="3420296" y="2589213"/>
              <a:ext cx="64" cy="27138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defTabSz="685800"/>
              <a:endParaRPr kumimoji="0" lang="fi-FI" altLang="fi-FI" b="0" i="0" u="none" strike="noStrike" cap="none" normalizeH="0" baseline="0" dirty="0" smtClean="0">
                <a:ln>
                  <a:noFill/>
                </a:ln>
                <a:solidFill>
                  <a:schemeClr val="bg1"/>
                </a:solidFill>
                <a:effectLst/>
                <a:latin typeface="Arial" panose="020B0604020202020204" pitchFamily="34" charset="0"/>
              </a:endParaRPr>
            </a:p>
          </p:txBody>
        </p:sp>
        <p:sp>
          <p:nvSpPr>
            <p:cNvPr id="101" name="Freeform 155"/>
            <p:cNvSpPr>
              <a:spLocks/>
            </p:cNvSpPr>
            <p:nvPr/>
          </p:nvSpPr>
          <p:spPr bwMode="auto">
            <a:xfrm>
              <a:off x="5467350" y="833438"/>
              <a:ext cx="6350" cy="53975"/>
            </a:xfrm>
            <a:custGeom>
              <a:avLst/>
              <a:gdLst>
                <a:gd name="T0" fmla="*/ 8 w 8"/>
                <a:gd name="T1" fmla="*/ 69 h 69"/>
                <a:gd name="T2" fmla="*/ 8 w 8"/>
                <a:gd name="T3" fmla="*/ 0 h 69"/>
                <a:gd name="T4" fmla="*/ 0 w 8"/>
                <a:gd name="T5" fmla="*/ 0 h 69"/>
                <a:gd name="T6" fmla="*/ 0 w 8"/>
                <a:gd name="T7" fmla="*/ 69 h 69"/>
                <a:gd name="T8" fmla="*/ 8 w 8"/>
                <a:gd name="T9" fmla="*/ 69 h 69"/>
                <a:gd name="T10" fmla="*/ 8 w 8"/>
                <a:gd name="T11" fmla="*/ 69 h 69"/>
              </a:gdLst>
              <a:ahLst/>
              <a:cxnLst>
                <a:cxn ang="0">
                  <a:pos x="T0" y="T1"/>
                </a:cxn>
                <a:cxn ang="0">
                  <a:pos x="T2" y="T3"/>
                </a:cxn>
                <a:cxn ang="0">
                  <a:pos x="T4" y="T5"/>
                </a:cxn>
                <a:cxn ang="0">
                  <a:pos x="T6" y="T7"/>
                </a:cxn>
                <a:cxn ang="0">
                  <a:pos x="T8" y="T9"/>
                </a:cxn>
                <a:cxn ang="0">
                  <a:pos x="T10" y="T11"/>
                </a:cxn>
              </a:cxnLst>
              <a:rect l="0" t="0" r="r" b="b"/>
              <a:pathLst>
                <a:path w="8" h="69">
                  <a:moveTo>
                    <a:pt x="8" y="69"/>
                  </a:moveTo>
                  <a:lnTo>
                    <a:pt x="8" y="0"/>
                  </a:lnTo>
                  <a:lnTo>
                    <a:pt x="0" y="0"/>
                  </a:lnTo>
                  <a:lnTo>
                    <a:pt x="0" y="69"/>
                  </a:lnTo>
                  <a:lnTo>
                    <a:pt x="8" y="69"/>
                  </a:lnTo>
                  <a:lnTo>
                    <a:pt x="8" y="69"/>
                  </a:lnTo>
                  <a:close/>
                </a:path>
              </a:pathLst>
            </a:custGeom>
            <a:solidFill>
              <a:srgbClr val="000000"/>
            </a:solid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68580" tIns="34290" rIns="68580" bIns="34290" numCol="1" anchor="t" anchorCtr="0" compatLnSpc="1">
              <a:prstTxWarp prst="textNoShape">
                <a:avLst/>
              </a:prstTxWarp>
            </a:bodyPr>
            <a:lstStyle/>
            <a:p>
              <a:endParaRPr lang="fi-FI"/>
            </a:p>
          </p:txBody>
        </p:sp>
      </p:grpSp>
      <p:sp>
        <p:nvSpPr>
          <p:cNvPr id="22" name="Suorakulmio 21"/>
          <p:cNvSpPr/>
          <p:nvPr/>
        </p:nvSpPr>
        <p:spPr>
          <a:xfrm>
            <a:off x="570108" y="1772816"/>
            <a:ext cx="4812483" cy="684000"/>
          </a:xfrm>
          <a:prstGeom prst="rect">
            <a:avLst/>
          </a:prstGeom>
          <a:solidFill>
            <a:schemeClr val="accent1"/>
          </a:solidFill>
          <a:ln>
            <a:noFill/>
          </a:ln>
        </p:spPr>
        <p:txBody>
          <a:bodyPr vert="horz" wrap="square" lIns="68580" tIns="34290" rIns="68580" bIns="34290" numCol="1" anchor="t" anchorCtr="0" compatLnSpc="1">
            <a:prstTxWarp prst="textNoShape">
              <a:avLst/>
            </a:prstTxWarp>
          </a:bodyPr>
          <a:lstStyle/>
          <a:p>
            <a:endParaRPr lang="fi-FI" sz="2400" dirty="0">
              <a:solidFill>
                <a:schemeClr val="bg1"/>
              </a:solidFill>
            </a:endParaRPr>
          </a:p>
        </p:txBody>
      </p:sp>
      <p:sp>
        <p:nvSpPr>
          <p:cNvPr id="64" name="Suorakulmio 63"/>
          <p:cNvSpPr/>
          <p:nvPr/>
        </p:nvSpPr>
        <p:spPr>
          <a:xfrm>
            <a:off x="8373036" y="3049148"/>
            <a:ext cx="2151456" cy="684000"/>
          </a:xfrm>
          <a:prstGeom prst="rect">
            <a:avLst/>
          </a:prstGeom>
        </p:spPr>
        <p:txBody>
          <a:bodyPr wrap="square">
            <a:spAutoFit/>
          </a:bodyPr>
          <a:lstStyle/>
          <a:p>
            <a:pPr algn="r"/>
            <a:r>
              <a:rPr lang="fi-FI" sz="2400" dirty="0" smtClean="0">
                <a:solidFill>
                  <a:schemeClr val="bg1"/>
                </a:solidFill>
              </a:rPr>
              <a:t>0 €</a:t>
            </a:r>
            <a:endParaRPr lang="fi-FI" sz="2400" dirty="0">
              <a:solidFill>
                <a:schemeClr val="bg1"/>
              </a:solidFill>
            </a:endParaRPr>
          </a:p>
        </p:txBody>
      </p:sp>
      <p:sp>
        <p:nvSpPr>
          <p:cNvPr id="72" name="Rectangle 61"/>
          <p:cNvSpPr>
            <a:spLocks noChangeArrowheads="1"/>
          </p:cNvSpPr>
          <p:nvPr/>
        </p:nvSpPr>
        <p:spPr bwMode="auto">
          <a:xfrm>
            <a:off x="5846622" y="2482968"/>
            <a:ext cx="1635128" cy="684000"/>
          </a:xfrm>
          <a:prstGeom prst="rect">
            <a:avLst/>
          </a:prstGeom>
          <a:solidFill>
            <a:schemeClr val="accent2">
              <a:lumMod val="20000"/>
              <a:lumOff val="80000"/>
            </a:schemeClr>
          </a:solidFill>
          <a:ln>
            <a:noFill/>
          </a:ln>
          <a:extLst/>
        </p:spPr>
        <p:txBody>
          <a:bodyPr vert="horz" wrap="square" lIns="68580" tIns="34290" rIns="68580" bIns="34290" numCol="1" anchor="t" anchorCtr="0" compatLnSpc="1">
            <a:prstTxWarp prst="textNoShape">
              <a:avLst/>
            </a:prstTxWarp>
          </a:bodyPr>
          <a:lstStyle/>
          <a:p>
            <a:endParaRPr lang="fi-FI"/>
          </a:p>
        </p:txBody>
      </p:sp>
      <p:sp>
        <p:nvSpPr>
          <p:cNvPr id="81" name="Freeform 62"/>
          <p:cNvSpPr>
            <a:spLocks/>
          </p:cNvSpPr>
          <p:nvPr/>
        </p:nvSpPr>
        <p:spPr bwMode="auto">
          <a:xfrm>
            <a:off x="4773059" y="2482971"/>
            <a:ext cx="2049698" cy="684000"/>
          </a:xfrm>
          <a:custGeom>
            <a:avLst/>
            <a:gdLst>
              <a:gd name="T0" fmla="*/ 0 w 2105"/>
              <a:gd name="T1" fmla="*/ 0 h 617"/>
              <a:gd name="T2" fmla="*/ 1866 w 2105"/>
              <a:gd name="T3" fmla="*/ 0 h 617"/>
              <a:gd name="T4" fmla="*/ 2105 w 2105"/>
              <a:gd name="T5" fmla="*/ 305 h 617"/>
              <a:gd name="T6" fmla="*/ 1866 w 2105"/>
              <a:gd name="T7" fmla="*/ 617 h 617"/>
              <a:gd name="T8" fmla="*/ 0 w 2105"/>
              <a:gd name="T9" fmla="*/ 617 h 617"/>
              <a:gd name="T10" fmla="*/ 0 w 2105"/>
              <a:gd name="T11" fmla="*/ 0 h 617"/>
            </a:gdLst>
            <a:ahLst/>
            <a:cxnLst>
              <a:cxn ang="0">
                <a:pos x="T0" y="T1"/>
              </a:cxn>
              <a:cxn ang="0">
                <a:pos x="T2" y="T3"/>
              </a:cxn>
              <a:cxn ang="0">
                <a:pos x="T4" y="T5"/>
              </a:cxn>
              <a:cxn ang="0">
                <a:pos x="T6" y="T7"/>
              </a:cxn>
              <a:cxn ang="0">
                <a:pos x="T8" y="T9"/>
              </a:cxn>
              <a:cxn ang="0">
                <a:pos x="T10" y="T11"/>
              </a:cxn>
            </a:cxnLst>
            <a:rect l="0" t="0" r="r" b="b"/>
            <a:pathLst>
              <a:path w="2105" h="617">
                <a:moveTo>
                  <a:pt x="0" y="0"/>
                </a:moveTo>
                <a:lnTo>
                  <a:pt x="1866" y="0"/>
                </a:lnTo>
                <a:lnTo>
                  <a:pt x="2105" y="305"/>
                </a:lnTo>
                <a:lnTo>
                  <a:pt x="1866" y="617"/>
                </a:lnTo>
                <a:lnTo>
                  <a:pt x="0" y="617"/>
                </a:lnTo>
                <a:lnTo>
                  <a:pt x="0" y="0"/>
                </a:lnTo>
                <a:close/>
              </a:path>
            </a:pathLst>
          </a:custGeom>
          <a:solidFill>
            <a:schemeClr val="accent2">
              <a:lumMod val="60000"/>
              <a:lumOff val="40000"/>
            </a:schemeClr>
          </a:solidFill>
          <a:ln>
            <a:noFill/>
          </a:ln>
          <a:extLst/>
        </p:spPr>
        <p:txBody>
          <a:bodyPr vert="horz" wrap="square" lIns="68580" tIns="34290" rIns="68580" bIns="34290" numCol="1" anchor="t" anchorCtr="0" compatLnSpc="1">
            <a:prstTxWarp prst="textNoShape">
              <a:avLst/>
            </a:prstTxWarp>
          </a:bodyPr>
          <a:lstStyle/>
          <a:p>
            <a:endParaRPr lang="fi-FI"/>
          </a:p>
        </p:txBody>
      </p:sp>
      <p:sp>
        <p:nvSpPr>
          <p:cNvPr id="82" name="Freeform 63"/>
          <p:cNvSpPr>
            <a:spLocks/>
          </p:cNvSpPr>
          <p:nvPr/>
        </p:nvSpPr>
        <p:spPr bwMode="auto">
          <a:xfrm>
            <a:off x="3694573" y="2482973"/>
            <a:ext cx="2622646" cy="684000"/>
          </a:xfrm>
          <a:custGeom>
            <a:avLst/>
            <a:gdLst>
              <a:gd name="T0" fmla="*/ 0 w 2104"/>
              <a:gd name="T1" fmla="*/ 0 h 617"/>
              <a:gd name="T2" fmla="*/ 1865 w 2104"/>
              <a:gd name="T3" fmla="*/ 0 h 617"/>
              <a:gd name="T4" fmla="*/ 2104 w 2104"/>
              <a:gd name="T5" fmla="*/ 305 h 617"/>
              <a:gd name="T6" fmla="*/ 1865 w 2104"/>
              <a:gd name="T7" fmla="*/ 617 h 617"/>
              <a:gd name="T8" fmla="*/ 0 w 2104"/>
              <a:gd name="T9" fmla="*/ 617 h 617"/>
              <a:gd name="T10" fmla="*/ 0 w 2104"/>
              <a:gd name="T11" fmla="*/ 0 h 617"/>
            </a:gdLst>
            <a:ahLst/>
            <a:cxnLst>
              <a:cxn ang="0">
                <a:pos x="T0" y="T1"/>
              </a:cxn>
              <a:cxn ang="0">
                <a:pos x="T2" y="T3"/>
              </a:cxn>
              <a:cxn ang="0">
                <a:pos x="T4" y="T5"/>
              </a:cxn>
              <a:cxn ang="0">
                <a:pos x="T6" y="T7"/>
              </a:cxn>
              <a:cxn ang="0">
                <a:pos x="T8" y="T9"/>
              </a:cxn>
              <a:cxn ang="0">
                <a:pos x="T10" y="T11"/>
              </a:cxn>
            </a:cxnLst>
            <a:rect l="0" t="0" r="r" b="b"/>
            <a:pathLst>
              <a:path w="2104" h="617">
                <a:moveTo>
                  <a:pt x="0" y="0"/>
                </a:moveTo>
                <a:lnTo>
                  <a:pt x="1865" y="0"/>
                </a:lnTo>
                <a:lnTo>
                  <a:pt x="2104" y="305"/>
                </a:lnTo>
                <a:lnTo>
                  <a:pt x="1865" y="617"/>
                </a:lnTo>
                <a:lnTo>
                  <a:pt x="0" y="617"/>
                </a:lnTo>
                <a:lnTo>
                  <a:pt x="0" y="0"/>
                </a:lnTo>
                <a:close/>
              </a:path>
            </a:pathLst>
          </a:custGeom>
          <a:solidFill>
            <a:schemeClr val="accent2"/>
          </a:solidFill>
          <a:ln>
            <a:noFill/>
          </a:ln>
          <a:extLst/>
        </p:spPr>
        <p:txBody>
          <a:bodyPr vert="horz" wrap="square" lIns="68580" tIns="34290" rIns="68580" bIns="34290" numCol="1" anchor="t" anchorCtr="0" compatLnSpc="1">
            <a:prstTxWarp prst="textNoShape">
              <a:avLst/>
            </a:prstTxWarp>
          </a:bodyPr>
          <a:lstStyle/>
          <a:p>
            <a:endParaRPr lang="fi-FI"/>
          </a:p>
        </p:txBody>
      </p:sp>
      <p:sp>
        <p:nvSpPr>
          <p:cNvPr id="65" name="Suorakulmio 64"/>
          <p:cNvSpPr/>
          <p:nvPr/>
        </p:nvSpPr>
        <p:spPr>
          <a:xfrm>
            <a:off x="570107" y="2482973"/>
            <a:ext cx="4812483" cy="684000"/>
          </a:xfrm>
          <a:prstGeom prst="rect">
            <a:avLst/>
          </a:prstGeom>
          <a:solidFill>
            <a:schemeClr val="accent2"/>
          </a:solidFill>
          <a:ln>
            <a:noFill/>
          </a:ln>
        </p:spPr>
        <p:txBody>
          <a:bodyPr vert="horz" wrap="square" lIns="68580" tIns="34290" rIns="68580" bIns="34290" numCol="1" anchor="t" anchorCtr="0" compatLnSpc="1">
            <a:prstTxWarp prst="textNoShape">
              <a:avLst/>
            </a:prstTxWarp>
          </a:bodyPr>
          <a:lstStyle/>
          <a:p>
            <a:endParaRPr lang="fi-FI" sz="2400" dirty="0">
              <a:solidFill>
                <a:schemeClr val="bg1"/>
              </a:solidFill>
            </a:endParaRPr>
          </a:p>
        </p:txBody>
      </p:sp>
      <p:sp>
        <p:nvSpPr>
          <p:cNvPr id="100" name="Rectangle 61"/>
          <p:cNvSpPr>
            <a:spLocks noChangeArrowheads="1"/>
          </p:cNvSpPr>
          <p:nvPr/>
        </p:nvSpPr>
        <p:spPr bwMode="auto">
          <a:xfrm>
            <a:off x="5846622" y="3216129"/>
            <a:ext cx="1635128" cy="684000"/>
          </a:xfrm>
          <a:prstGeom prst="rect">
            <a:avLst/>
          </a:prstGeom>
          <a:solidFill>
            <a:schemeClr val="accent3">
              <a:lumMod val="40000"/>
              <a:lumOff val="60000"/>
            </a:schemeClr>
          </a:solidFill>
          <a:ln>
            <a:noFill/>
          </a:ln>
          <a:extLst/>
        </p:spPr>
        <p:txBody>
          <a:bodyPr vert="horz" wrap="square" lIns="68580" tIns="34290" rIns="68580" bIns="34290" numCol="1" anchor="t" anchorCtr="0" compatLnSpc="1">
            <a:prstTxWarp prst="textNoShape">
              <a:avLst/>
            </a:prstTxWarp>
          </a:bodyPr>
          <a:lstStyle/>
          <a:p>
            <a:endParaRPr lang="fi-FI"/>
          </a:p>
        </p:txBody>
      </p:sp>
      <p:sp>
        <p:nvSpPr>
          <p:cNvPr id="102" name="Freeform 62"/>
          <p:cNvSpPr>
            <a:spLocks/>
          </p:cNvSpPr>
          <p:nvPr/>
        </p:nvSpPr>
        <p:spPr bwMode="auto">
          <a:xfrm>
            <a:off x="4773059" y="3216129"/>
            <a:ext cx="2049698" cy="684000"/>
          </a:xfrm>
          <a:custGeom>
            <a:avLst/>
            <a:gdLst>
              <a:gd name="T0" fmla="*/ 0 w 2105"/>
              <a:gd name="T1" fmla="*/ 0 h 617"/>
              <a:gd name="T2" fmla="*/ 1866 w 2105"/>
              <a:gd name="T3" fmla="*/ 0 h 617"/>
              <a:gd name="T4" fmla="*/ 2105 w 2105"/>
              <a:gd name="T5" fmla="*/ 305 h 617"/>
              <a:gd name="T6" fmla="*/ 1866 w 2105"/>
              <a:gd name="T7" fmla="*/ 617 h 617"/>
              <a:gd name="T8" fmla="*/ 0 w 2105"/>
              <a:gd name="T9" fmla="*/ 617 h 617"/>
              <a:gd name="T10" fmla="*/ 0 w 2105"/>
              <a:gd name="T11" fmla="*/ 0 h 617"/>
            </a:gdLst>
            <a:ahLst/>
            <a:cxnLst>
              <a:cxn ang="0">
                <a:pos x="T0" y="T1"/>
              </a:cxn>
              <a:cxn ang="0">
                <a:pos x="T2" y="T3"/>
              </a:cxn>
              <a:cxn ang="0">
                <a:pos x="T4" y="T5"/>
              </a:cxn>
              <a:cxn ang="0">
                <a:pos x="T6" y="T7"/>
              </a:cxn>
              <a:cxn ang="0">
                <a:pos x="T8" y="T9"/>
              </a:cxn>
              <a:cxn ang="0">
                <a:pos x="T10" y="T11"/>
              </a:cxn>
            </a:cxnLst>
            <a:rect l="0" t="0" r="r" b="b"/>
            <a:pathLst>
              <a:path w="2105" h="617">
                <a:moveTo>
                  <a:pt x="0" y="0"/>
                </a:moveTo>
                <a:lnTo>
                  <a:pt x="1866" y="0"/>
                </a:lnTo>
                <a:lnTo>
                  <a:pt x="2105" y="305"/>
                </a:lnTo>
                <a:lnTo>
                  <a:pt x="1866" y="617"/>
                </a:lnTo>
                <a:lnTo>
                  <a:pt x="0" y="617"/>
                </a:lnTo>
                <a:lnTo>
                  <a:pt x="0" y="0"/>
                </a:lnTo>
                <a:close/>
              </a:path>
            </a:pathLst>
          </a:custGeom>
          <a:solidFill>
            <a:schemeClr val="accent3">
              <a:lumMod val="60000"/>
              <a:lumOff val="40000"/>
            </a:schemeClr>
          </a:solidFill>
          <a:ln>
            <a:noFill/>
          </a:ln>
          <a:extLst/>
        </p:spPr>
        <p:txBody>
          <a:bodyPr vert="horz" wrap="square" lIns="68580" tIns="34290" rIns="68580" bIns="34290" numCol="1" anchor="t" anchorCtr="0" compatLnSpc="1">
            <a:prstTxWarp prst="textNoShape">
              <a:avLst/>
            </a:prstTxWarp>
          </a:bodyPr>
          <a:lstStyle/>
          <a:p>
            <a:endParaRPr lang="fi-FI"/>
          </a:p>
        </p:txBody>
      </p:sp>
      <p:sp>
        <p:nvSpPr>
          <p:cNvPr id="103" name="Freeform 63"/>
          <p:cNvSpPr>
            <a:spLocks/>
          </p:cNvSpPr>
          <p:nvPr/>
        </p:nvSpPr>
        <p:spPr bwMode="auto">
          <a:xfrm>
            <a:off x="3694573" y="3219566"/>
            <a:ext cx="2622646" cy="599468"/>
          </a:xfrm>
          <a:custGeom>
            <a:avLst/>
            <a:gdLst>
              <a:gd name="T0" fmla="*/ 0 w 2104"/>
              <a:gd name="T1" fmla="*/ 0 h 617"/>
              <a:gd name="T2" fmla="*/ 1865 w 2104"/>
              <a:gd name="T3" fmla="*/ 0 h 617"/>
              <a:gd name="T4" fmla="*/ 2104 w 2104"/>
              <a:gd name="T5" fmla="*/ 305 h 617"/>
              <a:gd name="T6" fmla="*/ 1865 w 2104"/>
              <a:gd name="T7" fmla="*/ 617 h 617"/>
              <a:gd name="T8" fmla="*/ 0 w 2104"/>
              <a:gd name="T9" fmla="*/ 617 h 617"/>
              <a:gd name="T10" fmla="*/ 0 w 2104"/>
              <a:gd name="T11" fmla="*/ 0 h 617"/>
            </a:gdLst>
            <a:ahLst/>
            <a:cxnLst>
              <a:cxn ang="0">
                <a:pos x="T0" y="T1"/>
              </a:cxn>
              <a:cxn ang="0">
                <a:pos x="T2" y="T3"/>
              </a:cxn>
              <a:cxn ang="0">
                <a:pos x="T4" y="T5"/>
              </a:cxn>
              <a:cxn ang="0">
                <a:pos x="T6" y="T7"/>
              </a:cxn>
              <a:cxn ang="0">
                <a:pos x="T8" y="T9"/>
              </a:cxn>
              <a:cxn ang="0">
                <a:pos x="T10" y="T11"/>
              </a:cxn>
            </a:cxnLst>
            <a:rect l="0" t="0" r="r" b="b"/>
            <a:pathLst>
              <a:path w="2104" h="617">
                <a:moveTo>
                  <a:pt x="0" y="0"/>
                </a:moveTo>
                <a:lnTo>
                  <a:pt x="1865" y="0"/>
                </a:lnTo>
                <a:lnTo>
                  <a:pt x="2104" y="305"/>
                </a:lnTo>
                <a:lnTo>
                  <a:pt x="1865" y="617"/>
                </a:lnTo>
                <a:lnTo>
                  <a:pt x="0" y="617"/>
                </a:lnTo>
                <a:lnTo>
                  <a:pt x="0" y="0"/>
                </a:lnTo>
                <a:close/>
              </a:path>
            </a:pathLst>
          </a:custGeom>
          <a:solidFill>
            <a:schemeClr val="accent3"/>
          </a:solidFill>
          <a:ln>
            <a:noFill/>
          </a:ln>
          <a:extLst/>
        </p:spPr>
        <p:txBody>
          <a:bodyPr vert="horz" wrap="square" lIns="68580" tIns="34290" rIns="68580" bIns="34290" numCol="1" anchor="t" anchorCtr="0" compatLnSpc="1">
            <a:prstTxWarp prst="textNoShape">
              <a:avLst/>
            </a:prstTxWarp>
          </a:bodyPr>
          <a:lstStyle/>
          <a:p>
            <a:endParaRPr lang="fi-FI"/>
          </a:p>
        </p:txBody>
      </p:sp>
      <p:sp>
        <p:nvSpPr>
          <p:cNvPr id="104" name="Rectangle 61"/>
          <p:cNvSpPr>
            <a:spLocks noChangeArrowheads="1"/>
          </p:cNvSpPr>
          <p:nvPr/>
        </p:nvSpPr>
        <p:spPr bwMode="auto">
          <a:xfrm>
            <a:off x="5846622" y="3945866"/>
            <a:ext cx="1635128" cy="684000"/>
          </a:xfrm>
          <a:prstGeom prst="rect">
            <a:avLst/>
          </a:prstGeom>
          <a:solidFill>
            <a:schemeClr val="tx2">
              <a:lumMod val="40000"/>
              <a:lumOff val="60000"/>
            </a:schemeClr>
          </a:solidFill>
          <a:ln>
            <a:noFill/>
          </a:ln>
          <a:extLst/>
        </p:spPr>
        <p:txBody>
          <a:bodyPr vert="horz" wrap="square" lIns="68580" tIns="34290" rIns="68580" bIns="34290" numCol="1" anchor="t" anchorCtr="0" compatLnSpc="1">
            <a:prstTxWarp prst="textNoShape">
              <a:avLst/>
            </a:prstTxWarp>
          </a:bodyPr>
          <a:lstStyle/>
          <a:p>
            <a:endParaRPr lang="fi-FI"/>
          </a:p>
        </p:txBody>
      </p:sp>
      <p:sp>
        <p:nvSpPr>
          <p:cNvPr id="105" name="Freeform 62"/>
          <p:cNvSpPr>
            <a:spLocks/>
          </p:cNvSpPr>
          <p:nvPr/>
        </p:nvSpPr>
        <p:spPr bwMode="auto">
          <a:xfrm>
            <a:off x="4773059" y="3945868"/>
            <a:ext cx="2049698" cy="684000"/>
          </a:xfrm>
          <a:custGeom>
            <a:avLst/>
            <a:gdLst>
              <a:gd name="T0" fmla="*/ 0 w 2105"/>
              <a:gd name="T1" fmla="*/ 0 h 617"/>
              <a:gd name="T2" fmla="*/ 1866 w 2105"/>
              <a:gd name="T3" fmla="*/ 0 h 617"/>
              <a:gd name="T4" fmla="*/ 2105 w 2105"/>
              <a:gd name="T5" fmla="*/ 305 h 617"/>
              <a:gd name="T6" fmla="*/ 1866 w 2105"/>
              <a:gd name="T7" fmla="*/ 617 h 617"/>
              <a:gd name="T8" fmla="*/ 0 w 2105"/>
              <a:gd name="T9" fmla="*/ 617 h 617"/>
              <a:gd name="T10" fmla="*/ 0 w 2105"/>
              <a:gd name="T11" fmla="*/ 0 h 617"/>
            </a:gdLst>
            <a:ahLst/>
            <a:cxnLst>
              <a:cxn ang="0">
                <a:pos x="T0" y="T1"/>
              </a:cxn>
              <a:cxn ang="0">
                <a:pos x="T2" y="T3"/>
              </a:cxn>
              <a:cxn ang="0">
                <a:pos x="T4" y="T5"/>
              </a:cxn>
              <a:cxn ang="0">
                <a:pos x="T6" y="T7"/>
              </a:cxn>
              <a:cxn ang="0">
                <a:pos x="T8" y="T9"/>
              </a:cxn>
              <a:cxn ang="0">
                <a:pos x="T10" y="T11"/>
              </a:cxn>
            </a:cxnLst>
            <a:rect l="0" t="0" r="r" b="b"/>
            <a:pathLst>
              <a:path w="2105" h="617">
                <a:moveTo>
                  <a:pt x="0" y="0"/>
                </a:moveTo>
                <a:lnTo>
                  <a:pt x="1866" y="0"/>
                </a:lnTo>
                <a:lnTo>
                  <a:pt x="2105" y="305"/>
                </a:lnTo>
                <a:lnTo>
                  <a:pt x="1866" y="617"/>
                </a:lnTo>
                <a:lnTo>
                  <a:pt x="0" y="617"/>
                </a:lnTo>
                <a:lnTo>
                  <a:pt x="0" y="0"/>
                </a:lnTo>
                <a:close/>
              </a:path>
            </a:pathLst>
          </a:custGeom>
          <a:solidFill>
            <a:schemeClr val="tx2">
              <a:lumMod val="60000"/>
              <a:lumOff val="40000"/>
            </a:schemeClr>
          </a:solidFill>
          <a:ln>
            <a:noFill/>
          </a:ln>
          <a:extLst/>
        </p:spPr>
        <p:txBody>
          <a:bodyPr vert="horz" wrap="square" lIns="68580" tIns="34290" rIns="68580" bIns="34290" numCol="1" anchor="t" anchorCtr="0" compatLnSpc="1">
            <a:prstTxWarp prst="textNoShape">
              <a:avLst/>
            </a:prstTxWarp>
          </a:bodyPr>
          <a:lstStyle/>
          <a:p>
            <a:endParaRPr lang="fi-FI"/>
          </a:p>
        </p:txBody>
      </p:sp>
      <p:sp>
        <p:nvSpPr>
          <p:cNvPr id="106" name="Freeform 63"/>
          <p:cNvSpPr>
            <a:spLocks/>
          </p:cNvSpPr>
          <p:nvPr/>
        </p:nvSpPr>
        <p:spPr bwMode="auto">
          <a:xfrm>
            <a:off x="3694573" y="3945867"/>
            <a:ext cx="2622646" cy="684000"/>
          </a:xfrm>
          <a:custGeom>
            <a:avLst/>
            <a:gdLst>
              <a:gd name="T0" fmla="*/ 0 w 2104"/>
              <a:gd name="T1" fmla="*/ 0 h 617"/>
              <a:gd name="T2" fmla="*/ 1865 w 2104"/>
              <a:gd name="T3" fmla="*/ 0 h 617"/>
              <a:gd name="T4" fmla="*/ 2104 w 2104"/>
              <a:gd name="T5" fmla="*/ 305 h 617"/>
              <a:gd name="T6" fmla="*/ 1865 w 2104"/>
              <a:gd name="T7" fmla="*/ 617 h 617"/>
              <a:gd name="T8" fmla="*/ 0 w 2104"/>
              <a:gd name="T9" fmla="*/ 617 h 617"/>
              <a:gd name="T10" fmla="*/ 0 w 2104"/>
              <a:gd name="T11" fmla="*/ 0 h 617"/>
            </a:gdLst>
            <a:ahLst/>
            <a:cxnLst>
              <a:cxn ang="0">
                <a:pos x="T0" y="T1"/>
              </a:cxn>
              <a:cxn ang="0">
                <a:pos x="T2" y="T3"/>
              </a:cxn>
              <a:cxn ang="0">
                <a:pos x="T4" y="T5"/>
              </a:cxn>
              <a:cxn ang="0">
                <a:pos x="T6" y="T7"/>
              </a:cxn>
              <a:cxn ang="0">
                <a:pos x="T8" y="T9"/>
              </a:cxn>
              <a:cxn ang="0">
                <a:pos x="T10" y="T11"/>
              </a:cxn>
            </a:cxnLst>
            <a:rect l="0" t="0" r="r" b="b"/>
            <a:pathLst>
              <a:path w="2104" h="617">
                <a:moveTo>
                  <a:pt x="0" y="0"/>
                </a:moveTo>
                <a:lnTo>
                  <a:pt x="1865" y="0"/>
                </a:lnTo>
                <a:lnTo>
                  <a:pt x="2104" y="305"/>
                </a:lnTo>
                <a:lnTo>
                  <a:pt x="1865" y="617"/>
                </a:lnTo>
                <a:lnTo>
                  <a:pt x="0" y="617"/>
                </a:lnTo>
                <a:lnTo>
                  <a:pt x="0" y="0"/>
                </a:lnTo>
                <a:close/>
              </a:path>
            </a:pathLst>
          </a:custGeom>
          <a:solidFill>
            <a:schemeClr val="tx2"/>
          </a:solidFill>
          <a:ln>
            <a:noFill/>
          </a:ln>
          <a:extLst/>
        </p:spPr>
        <p:txBody>
          <a:bodyPr vert="horz" wrap="square" lIns="68580" tIns="34290" rIns="68580" bIns="34290" numCol="1" anchor="t" anchorCtr="0" compatLnSpc="1">
            <a:prstTxWarp prst="textNoShape">
              <a:avLst/>
            </a:prstTxWarp>
          </a:bodyPr>
          <a:lstStyle/>
          <a:p>
            <a:endParaRPr lang="fi-FI"/>
          </a:p>
        </p:txBody>
      </p:sp>
      <p:sp>
        <p:nvSpPr>
          <p:cNvPr id="107" name="Rectangle 61"/>
          <p:cNvSpPr>
            <a:spLocks noChangeArrowheads="1"/>
          </p:cNvSpPr>
          <p:nvPr/>
        </p:nvSpPr>
        <p:spPr bwMode="auto">
          <a:xfrm>
            <a:off x="5846622" y="4675664"/>
            <a:ext cx="1635128" cy="684000"/>
          </a:xfrm>
          <a:prstGeom prst="rect">
            <a:avLst/>
          </a:prstGeom>
          <a:solidFill>
            <a:schemeClr val="accent4">
              <a:lumMod val="20000"/>
              <a:lumOff val="80000"/>
            </a:schemeClr>
          </a:solidFill>
          <a:ln>
            <a:noFill/>
          </a:ln>
          <a:extLst/>
        </p:spPr>
        <p:txBody>
          <a:bodyPr vert="horz" wrap="square" lIns="68580" tIns="34290" rIns="68580" bIns="34290" numCol="1" anchor="t" anchorCtr="0" compatLnSpc="1">
            <a:prstTxWarp prst="textNoShape">
              <a:avLst/>
            </a:prstTxWarp>
          </a:bodyPr>
          <a:lstStyle/>
          <a:p>
            <a:endParaRPr lang="fi-FI"/>
          </a:p>
        </p:txBody>
      </p:sp>
      <p:sp>
        <p:nvSpPr>
          <p:cNvPr id="108" name="Freeform 62"/>
          <p:cNvSpPr>
            <a:spLocks/>
          </p:cNvSpPr>
          <p:nvPr/>
        </p:nvSpPr>
        <p:spPr bwMode="auto">
          <a:xfrm>
            <a:off x="4773059" y="4675665"/>
            <a:ext cx="2049698" cy="684000"/>
          </a:xfrm>
          <a:custGeom>
            <a:avLst/>
            <a:gdLst>
              <a:gd name="T0" fmla="*/ 0 w 2105"/>
              <a:gd name="T1" fmla="*/ 0 h 617"/>
              <a:gd name="T2" fmla="*/ 1866 w 2105"/>
              <a:gd name="T3" fmla="*/ 0 h 617"/>
              <a:gd name="T4" fmla="*/ 2105 w 2105"/>
              <a:gd name="T5" fmla="*/ 305 h 617"/>
              <a:gd name="T6" fmla="*/ 1866 w 2105"/>
              <a:gd name="T7" fmla="*/ 617 h 617"/>
              <a:gd name="T8" fmla="*/ 0 w 2105"/>
              <a:gd name="T9" fmla="*/ 617 h 617"/>
              <a:gd name="T10" fmla="*/ 0 w 2105"/>
              <a:gd name="T11" fmla="*/ 0 h 617"/>
            </a:gdLst>
            <a:ahLst/>
            <a:cxnLst>
              <a:cxn ang="0">
                <a:pos x="T0" y="T1"/>
              </a:cxn>
              <a:cxn ang="0">
                <a:pos x="T2" y="T3"/>
              </a:cxn>
              <a:cxn ang="0">
                <a:pos x="T4" y="T5"/>
              </a:cxn>
              <a:cxn ang="0">
                <a:pos x="T6" y="T7"/>
              </a:cxn>
              <a:cxn ang="0">
                <a:pos x="T8" y="T9"/>
              </a:cxn>
              <a:cxn ang="0">
                <a:pos x="T10" y="T11"/>
              </a:cxn>
            </a:cxnLst>
            <a:rect l="0" t="0" r="r" b="b"/>
            <a:pathLst>
              <a:path w="2105" h="617">
                <a:moveTo>
                  <a:pt x="0" y="0"/>
                </a:moveTo>
                <a:lnTo>
                  <a:pt x="1866" y="0"/>
                </a:lnTo>
                <a:lnTo>
                  <a:pt x="2105" y="305"/>
                </a:lnTo>
                <a:lnTo>
                  <a:pt x="1866" y="617"/>
                </a:lnTo>
                <a:lnTo>
                  <a:pt x="0" y="617"/>
                </a:lnTo>
                <a:lnTo>
                  <a:pt x="0" y="0"/>
                </a:lnTo>
                <a:close/>
              </a:path>
            </a:pathLst>
          </a:custGeom>
          <a:solidFill>
            <a:schemeClr val="accent4">
              <a:lumMod val="60000"/>
              <a:lumOff val="40000"/>
            </a:schemeClr>
          </a:solidFill>
          <a:ln>
            <a:noFill/>
          </a:ln>
          <a:extLst/>
        </p:spPr>
        <p:txBody>
          <a:bodyPr vert="horz" wrap="square" lIns="68580" tIns="34290" rIns="68580" bIns="34290" numCol="1" anchor="t" anchorCtr="0" compatLnSpc="1">
            <a:prstTxWarp prst="textNoShape">
              <a:avLst/>
            </a:prstTxWarp>
          </a:bodyPr>
          <a:lstStyle/>
          <a:p>
            <a:endParaRPr lang="fi-FI"/>
          </a:p>
        </p:txBody>
      </p:sp>
      <p:sp>
        <p:nvSpPr>
          <p:cNvPr id="109" name="Freeform 63"/>
          <p:cNvSpPr>
            <a:spLocks/>
          </p:cNvSpPr>
          <p:nvPr/>
        </p:nvSpPr>
        <p:spPr bwMode="auto">
          <a:xfrm>
            <a:off x="3694573" y="4689216"/>
            <a:ext cx="2622646" cy="670448"/>
          </a:xfrm>
          <a:custGeom>
            <a:avLst/>
            <a:gdLst>
              <a:gd name="T0" fmla="*/ 0 w 2104"/>
              <a:gd name="T1" fmla="*/ 0 h 617"/>
              <a:gd name="T2" fmla="*/ 1865 w 2104"/>
              <a:gd name="T3" fmla="*/ 0 h 617"/>
              <a:gd name="T4" fmla="*/ 2104 w 2104"/>
              <a:gd name="T5" fmla="*/ 305 h 617"/>
              <a:gd name="T6" fmla="*/ 1865 w 2104"/>
              <a:gd name="T7" fmla="*/ 617 h 617"/>
              <a:gd name="T8" fmla="*/ 0 w 2104"/>
              <a:gd name="T9" fmla="*/ 617 h 617"/>
              <a:gd name="T10" fmla="*/ 0 w 2104"/>
              <a:gd name="T11" fmla="*/ 0 h 617"/>
            </a:gdLst>
            <a:ahLst/>
            <a:cxnLst>
              <a:cxn ang="0">
                <a:pos x="T0" y="T1"/>
              </a:cxn>
              <a:cxn ang="0">
                <a:pos x="T2" y="T3"/>
              </a:cxn>
              <a:cxn ang="0">
                <a:pos x="T4" y="T5"/>
              </a:cxn>
              <a:cxn ang="0">
                <a:pos x="T6" y="T7"/>
              </a:cxn>
              <a:cxn ang="0">
                <a:pos x="T8" y="T9"/>
              </a:cxn>
              <a:cxn ang="0">
                <a:pos x="T10" y="T11"/>
              </a:cxn>
            </a:cxnLst>
            <a:rect l="0" t="0" r="r" b="b"/>
            <a:pathLst>
              <a:path w="2104" h="617">
                <a:moveTo>
                  <a:pt x="0" y="0"/>
                </a:moveTo>
                <a:lnTo>
                  <a:pt x="1865" y="0"/>
                </a:lnTo>
                <a:lnTo>
                  <a:pt x="2104" y="305"/>
                </a:lnTo>
                <a:lnTo>
                  <a:pt x="1865" y="617"/>
                </a:lnTo>
                <a:lnTo>
                  <a:pt x="0" y="617"/>
                </a:lnTo>
                <a:lnTo>
                  <a:pt x="0" y="0"/>
                </a:lnTo>
                <a:close/>
              </a:path>
            </a:pathLst>
          </a:custGeom>
          <a:solidFill>
            <a:schemeClr val="accent4"/>
          </a:solidFill>
          <a:ln>
            <a:noFill/>
          </a:ln>
          <a:extLst/>
        </p:spPr>
        <p:txBody>
          <a:bodyPr vert="horz" wrap="square" lIns="68580" tIns="34290" rIns="68580" bIns="34290" numCol="1" anchor="t" anchorCtr="0" compatLnSpc="1">
            <a:prstTxWarp prst="textNoShape">
              <a:avLst/>
            </a:prstTxWarp>
          </a:bodyPr>
          <a:lstStyle/>
          <a:p>
            <a:endParaRPr lang="fi-FI"/>
          </a:p>
        </p:txBody>
      </p:sp>
      <p:sp>
        <p:nvSpPr>
          <p:cNvPr id="66" name="Suorakulmio 65"/>
          <p:cNvSpPr/>
          <p:nvPr/>
        </p:nvSpPr>
        <p:spPr>
          <a:xfrm>
            <a:off x="570107" y="3216129"/>
            <a:ext cx="5453886" cy="684000"/>
          </a:xfrm>
          <a:prstGeom prst="rect">
            <a:avLst/>
          </a:prstGeom>
          <a:solidFill>
            <a:schemeClr val="accent3"/>
          </a:solidFill>
          <a:ln>
            <a:noFill/>
          </a:ln>
        </p:spPr>
        <p:txBody>
          <a:bodyPr vert="horz" wrap="square" lIns="68580" tIns="34290" rIns="68580" bIns="34290" numCol="1" anchor="t" anchorCtr="0" compatLnSpc="1">
            <a:prstTxWarp prst="textNoShape">
              <a:avLst/>
            </a:prstTxWarp>
          </a:bodyPr>
          <a:lstStyle/>
          <a:p>
            <a:endParaRPr lang="fi-FI" sz="2400" dirty="0">
              <a:solidFill>
                <a:schemeClr val="bg1"/>
              </a:solidFill>
            </a:endParaRPr>
          </a:p>
        </p:txBody>
      </p:sp>
      <p:sp>
        <p:nvSpPr>
          <p:cNvPr id="67" name="Suorakulmio 66"/>
          <p:cNvSpPr/>
          <p:nvPr/>
        </p:nvSpPr>
        <p:spPr>
          <a:xfrm>
            <a:off x="570107" y="3945867"/>
            <a:ext cx="5194726" cy="684000"/>
          </a:xfrm>
          <a:prstGeom prst="rect">
            <a:avLst/>
          </a:prstGeom>
          <a:solidFill>
            <a:schemeClr val="tx2"/>
          </a:solidFill>
          <a:ln>
            <a:noFill/>
          </a:ln>
        </p:spPr>
        <p:txBody>
          <a:bodyPr vert="horz" wrap="square" lIns="68580" tIns="34290" rIns="68580" bIns="34290" numCol="1" anchor="t" anchorCtr="0" compatLnSpc="1">
            <a:prstTxWarp prst="textNoShape">
              <a:avLst/>
            </a:prstTxWarp>
          </a:bodyPr>
          <a:lstStyle/>
          <a:p>
            <a:endParaRPr lang="fi-FI" sz="2400" dirty="0">
              <a:solidFill>
                <a:schemeClr val="bg1"/>
              </a:solidFill>
            </a:endParaRPr>
          </a:p>
        </p:txBody>
      </p:sp>
      <p:sp>
        <p:nvSpPr>
          <p:cNvPr id="71" name="Suorakulmio 70"/>
          <p:cNvSpPr/>
          <p:nvPr/>
        </p:nvSpPr>
        <p:spPr>
          <a:xfrm>
            <a:off x="570107" y="4675667"/>
            <a:ext cx="5146698" cy="684000"/>
          </a:xfrm>
          <a:prstGeom prst="rect">
            <a:avLst/>
          </a:prstGeom>
          <a:solidFill>
            <a:schemeClr val="accent4"/>
          </a:solidFill>
          <a:ln>
            <a:noFill/>
          </a:ln>
        </p:spPr>
        <p:txBody>
          <a:bodyPr vert="horz" wrap="square" lIns="68580" tIns="34290" rIns="68580" bIns="34290" numCol="1" anchor="t" anchorCtr="0" compatLnSpc="1">
            <a:prstTxWarp prst="textNoShape">
              <a:avLst/>
            </a:prstTxWarp>
          </a:bodyPr>
          <a:lstStyle/>
          <a:p>
            <a:endParaRPr lang="fi-FI" sz="1600" dirty="0">
              <a:solidFill>
                <a:schemeClr val="bg1"/>
              </a:solidFill>
            </a:endParaRPr>
          </a:p>
        </p:txBody>
      </p:sp>
      <p:sp>
        <p:nvSpPr>
          <p:cNvPr id="32" name="Rectangle 61"/>
          <p:cNvSpPr>
            <a:spLocks noChangeArrowheads="1"/>
          </p:cNvSpPr>
          <p:nvPr/>
        </p:nvSpPr>
        <p:spPr bwMode="auto">
          <a:xfrm>
            <a:off x="8209681" y="2490239"/>
            <a:ext cx="2998887" cy="684000"/>
          </a:xfrm>
          <a:prstGeom prst="rect">
            <a:avLst/>
          </a:prstGeom>
          <a:solidFill>
            <a:schemeClr val="accent2"/>
          </a:solidFill>
          <a:ln>
            <a:noFill/>
          </a:ln>
          <a:extLst/>
        </p:spPr>
        <p:txBody>
          <a:bodyPr vert="horz" wrap="square" lIns="68580" tIns="34290" rIns="68580" bIns="34290" numCol="1" anchor="t" anchorCtr="0" compatLnSpc="1">
            <a:prstTxWarp prst="textNoShape">
              <a:avLst/>
            </a:prstTxWarp>
          </a:bodyPr>
          <a:lstStyle/>
          <a:p>
            <a:endParaRPr lang="fi-FI" dirty="0"/>
          </a:p>
        </p:txBody>
      </p:sp>
      <p:sp>
        <p:nvSpPr>
          <p:cNvPr id="33" name="Rectangle 61"/>
          <p:cNvSpPr>
            <a:spLocks noChangeArrowheads="1"/>
          </p:cNvSpPr>
          <p:nvPr/>
        </p:nvSpPr>
        <p:spPr bwMode="auto">
          <a:xfrm>
            <a:off x="8209681" y="3225850"/>
            <a:ext cx="2998887" cy="684000"/>
          </a:xfrm>
          <a:prstGeom prst="rect">
            <a:avLst/>
          </a:prstGeom>
          <a:solidFill>
            <a:schemeClr val="accent3"/>
          </a:solidFill>
          <a:ln>
            <a:noFill/>
          </a:ln>
          <a:extLst/>
        </p:spPr>
        <p:txBody>
          <a:bodyPr vert="horz" wrap="square" lIns="68580" tIns="34290" rIns="68580" bIns="34290" numCol="1" anchor="t" anchorCtr="0" compatLnSpc="1">
            <a:prstTxWarp prst="textNoShape">
              <a:avLst/>
            </a:prstTxWarp>
          </a:bodyPr>
          <a:lstStyle/>
          <a:p>
            <a:endParaRPr lang="fi-FI"/>
          </a:p>
        </p:txBody>
      </p:sp>
      <p:sp>
        <p:nvSpPr>
          <p:cNvPr id="34" name="Rectangle 61"/>
          <p:cNvSpPr>
            <a:spLocks noChangeArrowheads="1"/>
          </p:cNvSpPr>
          <p:nvPr/>
        </p:nvSpPr>
        <p:spPr bwMode="auto">
          <a:xfrm>
            <a:off x="8209681" y="3958742"/>
            <a:ext cx="2998887" cy="684000"/>
          </a:xfrm>
          <a:prstGeom prst="rect">
            <a:avLst/>
          </a:prstGeom>
          <a:solidFill>
            <a:schemeClr val="tx2"/>
          </a:solidFill>
          <a:ln>
            <a:noFill/>
          </a:ln>
          <a:extLst/>
        </p:spPr>
        <p:txBody>
          <a:bodyPr vert="horz" wrap="square" lIns="68580" tIns="34290" rIns="68580" bIns="34290" numCol="1" anchor="t" anchorCtr="0" compatLnSpc="1">
            <a:prstTxWarp prst="textNoShape">
              <a:avLst/>
            </a:prstTxWarp>
          </a:bodyPr>
          <a:lstStyle/>
          <a:p>
            <a:endParaRPr lang="fi-FI" sz="2400">
              <a:solidFill>
                <a:schemeClr val="bg1"/>
              </a:solidFill>
            </a:endParaRPr>
          </a:p>
        </p:txBody>
      </p:sp>
      <p:sp>
        <p:nvSpPr>
          <p:cNvPr id="35" name="Rectangle 61"/>
          <p:cNvSpPr>
            <a:spLocks noChangeArrowheads="1"/>
          </p:cNvSpPr>
          <p:nvPr/>
        </p:nvSpPr>
        <p:spPr bwMode="auto">
          <a:xfrm>
            <a:off x="8209681" y="4665946"/>
            <a:ext cx="2998887" cy="684000"/>
          </a:xfrm>
          <a:prstGeom prst="rect">
            <a:avLst/>
          </a:prstGeom>
          <a:solidFill>
            <a:schemeClr val="accent4"/>
          </a:solidFill>
          <a:ln>
            <a:noFill/>
          </a:ln>
          <a:extLst/>
        </p:spPr>
        <p:txBody>
          <a:bodyPr vert="horz" wrap="square" lIns="68580" tIns="34290" rIns="68580" bIns="34290" numCol="1" anchor="t" anchorCtr="0" compatLnSpc="1">
            <a:prstTxWarp prst="textNoShape">
              <a:avLst/>
            </a:prstTxWarp>
          </a:bodyPr>
          <a:lstStyle/>
          <a:p>
            <a:endParaRPr lang="fi-FI" sz="2400">
              <a:solidFill>
                <a:schemeClr val="bg1"/>
              </a:solidFill>
            </a:endParaRPr>
          </a:p>
        </p:txBody>
      </p:sp>
      <p:sp>
        <p:nvSpPr>
          <p:cNvPr id="36" name="Suorakulmio 35"/>
          <p:cNvSpPr/>
          <p:nvPr/>
        </p:nvSpPr>
        <p:spPr>
          <a:xfrm>
            <a:off x="8510358" y="4737954"/>
            <a:ext cx="2600753" cy="400110"/>
          </a:xfrm>
          <a:prstGeom prst="rect">
            <a:avLst/>
          </a:prstGeom>
        </p:spPr>
        <p:txBody>
          <a:bodyPr wrap="square">
            <a:spAutoFit/>
          </a:bodyPr>
          <a:lstStyle/>
          <a:p>
            <a:pPr algn="r"/>
            <a:r>
              <a:rPr lang="fi-FI" sz="2000" dirty="0" smtClean="0">
                <a:solidFill>
                  <a:schemeClr val="bg1"/>
                </a:solidFill>
              </a:rPr>
              <a:t>Pia Sorvali</a:t>
            </a:r>
            <a:endParaRPr lang="fi-FI" sz="2000" dirty="0">
              <a:solidFill>
                <a:schemeClr val="bg1"/>
              </a:solidFill>
            </a:endParaRPr>
          </a:p>
        </p:txBody>
      </p:sp>
      <p:sp>
        <p:nvSpPr>
          <p:cNvPr id="37" name="Suorakulmio 36"/>
          <p:cNvSpPr/>
          <p:nvPr/>
        </p:nvSpPr>
        <p:spPr>
          <a:xfrm>
            <a:off x="8510358" y="3297794"/>
            <a:ext cx="2600753" cy="400110"/>
          </a:xfrm>
          <a:prstGeom prst="rect">
            <a:avLst/>
          </a:prstGeom>
        </p:spPr>
        <p:txBody>
          <a:bodyPr wrap="square">
            <a:spAutoFit/>
          </a:bodyPr>
          <a:lstStyle/>
          <a:p>
            <a:pPr algn="r"/>
            <a:r>
              <a:rPr lang="fi-FI" sz="2000" dirty="0" smtClean="0">
                <a:solidFill>
                  <a:schemeClr val="bg1"/>
                </a:solidFill>
              </a:rPr>
              <a:t>Päivi Lehtonen</a:t>
            </a:r>
            <a:endParaRPr lang="fi-FI" sz="2000" dirty="0">
              <a:solidFill>
                <a:schemeClr val="bg1"/>
              </a:solidFill>
            </a:endParaRPr>
          </a:p>
        </p:txBody>
      </p:sp>
      <p:sp>
        <p:nvSpPr>
          <p:cNvPr id="38" name="Suorakulmio 37"/>
          <p:cNvSpPr/>
          <p:nvPr/>
        </p:nvSpPr>
        <p:spPr>
          <a:xfrm>
            <a:off x="8510358" y="4017874"/>
            <a:ext cx="2600753" cy="400110"/>
          </a:xfrm>
          <a:prstGeom prst="rect">
            <a:avLst/>
          </a:prstGeom>
        </p:spPr>
        <p:txBody>
          <a:bodyPr wrap="square">
            <a:spAutoFit/>
          </a:bodyPr>
          <a:lstStyle/>
          <a:p>
            <a:pPr algn="r"/>
            <a:r>
              <a:rPr lang="fi-FI" sz="2000" dirty="0" smtClean="0">
                <a:solidFill>
                  <a:schemeClr val="bg1"/>
                </a:solidFill>
              </a:rPr>
              <a:t>Hannu Tolonen</a:t>
            </a:r>
            <a:endParaRPr lang="fi-FI" sz="2000" dirty="0">
              <a:solidFill>
                <a:schemeClr val="bg1"/>
              </a:solidFill>
            </a:endParaRPr>
          </a:p>
        </p:txBody>
      </p:sp>
      <p:sp>
        <p:nvSpPr>
          <p:cNvPr id="39" name="Suorakulmio 38"/>
          <p:cNvSpPr/>
          <p:nvPr/>
        </p:nvSpPr>
        <p:spPr>
          <a:xfrm>
            <a:off x="8510358" y="2577714"/>
            <a:ext cx="2600753" cy="400110"/>
          </a:xfrm>
          <a:prstGeom prst="rect">
            <a:avLst/>
          </a:prstGeom>
        </p:spPr>
        <p:txBody>
          <a:bodyPr wrap="square">
            <a:spAutoFit/>
          </a:bodyPr>
          <a:lstStyle/>
          <a:p>
            <a:pPr algn="r"/>
            <a:r>
              <a:rPr lang="fi-FI" sz="2000" dirty="0" smtClean="0">
                <a:solidFill>
                  <a:schemeClr val="bg1"/>
                </a:solidFill>
              </a:rPr>
              <a:t>Pekka Lausti</a:t>
            </a:r>
            <a:endParaRPr lang="fi-FI" sz="2000" dirty="0">
              <a:solidFill>
                <a:schemeClr val="bg1"/>
              </a:solidFill>
            </a:endParaRPr>
          </a:p>
        </p:txBody>
      </p:sp>
      <p:sp>
        <p:nvSpPr>
          <p:cNvPr id="3" name="Suorakulmio 2"/>
          <p:cNvSpPr/>
          <p:nvPr/>
        </p:nvSpPr>
        <p:spPr>
          <a:xfrm>
            <a:off x="552812" y="3297794"/>
            <a:ext cx="3650358" cy="400110"/>
          </a:xfrm>
          <a:prstGeom prst="rect">
            <a:avLst/>
          </a:prstGeom>
        </p:spPr>
        <p:txBody>
          <a:bodyPr wrap="none">
            <a:spAutoFit/>
          </a:bodyPr>
          <a:lstStyle/>
          <a:p>
            <a:r>
              <a:rPr lang="fi-FI" sz="2000" dirty="0">
                <a:solidFill>
                  <a:schemeClr val="bg1"/>
                </a:solidFill>
              </a:rPr>
              <a:t>Asiakaspalvelun </a:t>
            </a:r>
            <a:r>
              <a:rPr lang="fi-FI" sz="2000" dirty="0" smtClean="0">
                <a:solidFill>
                  <a:schemeClr val="bg1"/>
                </a:solidFill>
              </a:rPr>
              <a:t>tehostaminen</a:t>
            </a:r>
            <a:endParaRPr lang="fi-FI" sz="2000" dirty="0">
              <a:solidFill>
                <a:schemeClr val="bg1"/>
              </a:solidFill>
            </a:endParaRPr>
          </a:p>
        </p:txBody>
      </p:sp>
      <p:sp>
        <p:nvSpPr>
          <p:cNvPr id="4" name="Suorakulmio 3"/>
          <p:cNvSpPr/>
          <p:nvPr/>
        </p:nvSpPr>
        <p:spPr>
          <a:xfrm>
            <a:off x="552812" y="2577714"/>
            <a:ext cx="4519635" cy="400110"/>
          </a:xfrm>
          <a:prstGeom prst="rect">
            <a:avLst/>
          </a:prstGeom>
        </p:spPr>
        <p:txBody>
          <a:bodyPr wrap="none" anchor="t">
            <a:spAutoFit/>
          </a:bodyPr>
          <a:lstStyle/>
          <a:p>
            <a:r>
              <a:rPr lang="fi-FI" sz="2000" dirty="0" smtClean="0">
                <a:solidFill>
                  <a:schemeClr val="bg1"/>
                </a:solidFill>
              </a:rPr>
              <a:t>Toiminnan </a:t>
            </a:r>
            <a:r>
              <a:rPr lang="fi-FI" sz="2000" dirty="0">
                <a:solidFill>
                  <a:schemeClr val="bg1"/>
                </a:solidFill>
              </a:rPr>
              <a:t>s</a:t>
            </a:r>
            <a:r>
              <a:rPr lang="fi-FI" altLang="fi-FI" sz="2000" dirty="0" smtClean="0">
                <a:solidFill>
                  <a:schemeClr val="bg1"/>
                </a:solidFill>
              </a:rPr>
              <a:t>ähköistämisen peruspilarit</a:t>
            </a:r>
            <a:endParaRPr lang="fi-FI" sz="2000" dirty="0">
              <a:solidFill>
                <a:schemeClr val="bg1"/>
              </a:solidFill>
            </a:endParaRPr>
          </a:p>
        </p:txBody>
      </p:sp>
      <p:sp>
        <p:nvSpPr>
          <p:cNvPr id="5" name="Suorakulmio 4"/>
          <p:cNvSpPr/>
          <p:nvPr/>
        </p:nvSpPr>
        <p:spPr>
          <a:xfrm>
            <a:off x="552812" y="1857698"/>
            <a:ext cx="3537250" cy="400110"/>
          </a:xfrm>
          <a:prstGeom prst="rect">
            <a:avLst/>
          </a:prstGeom>
        </p:spPr>
        <p:txBody>
          <a:bodyPr wrap="none">
            <a:spAutoFit/>
          </a:bodyPr>
          <a:lstStyle/>
          <a:p>
            <a:r>
              <a:rPr lang="fi-FI" sz="2000" dirty="0">
                <a:solidFill>
                  <a:schemeClr val="bg1"/>
                </a:solidFill>
              </a:rPr>
              <a:t>ELY-palveluiden kehittäminen</a:t>
            </a:r>
          </a:p>
        </p:txBody>
      </p:sp>
      <p:sp>
        <p:nvSpPr>
          <p:cNvPr id="7" name="Suorakulmio 6"/>
          <p:cNvSpPr/>
          <p:nvPr/>
        </p:nvSpPr>
        <p:spPr>
          <a:xfrm>
            <a:off x="552812" y="4017874"/>
            <a:ext cx="3878691" cy="400110"/>
          </a:xfrm>
          <a:prstGeom prst="rect">
            <a:avLst/>
          </a:prstGeom>
        </p:spPr>
        <p:txBody>
          <a:bodyPr wrap="none">
            <a:spAutoFit/>
          </a:bodyPr>
          <a:lstStyle/>
          <a:p>
            <a:r>
              <a:rPr lang="fi-FI" sz="2000" dirty="0">
                <a:solidFill>
                  <a:schemeClr val="bg1"/>
                </a:solidFill>
              </a:rPr>
              <a:t>ELY-hankintojen sähköistäminen</a:t>
            </a:r>
          </a:p>
        </p:txBody>
      </p:sp>
      <p:sp>
        <p:nvSpPr>
          <p:cNvPr id="8" name="Suorakulmio 7"/>
          <p:cNvSpPr/>
          <p:nvPr/>
        </p:nvSpPr>
        <p:spPr>
          <a:xfrm>
            <a:off x="552812" y="4737954"/>
            <a:ext cx="4459875" cy="400110"/>
          </a:xfrm>
          <a:prstGeom prst="rect">
            <a:avLst/>
          </a:prstGeom>
        </p:spPr>
        <p:txBody>
          <a:bodyPr wrap="none">
            <a:spAutoFit/>
          </a:bodyPr>
          <a:lstStyle/>
          <a:p>
            <a:r>
              <a:rPr lang="fi-FI" sz="2000" dirty="0">
                <a:solidFill>
                  <a:schemeClr val="bg1"/>
                </a:solidFill>
              </a:rPr>
              <a:t>Osaaminen ja toimintatapamuutokset </a:t>
            </a:r>
          </a:p>
        </p:txBody>
      </p:sp>
      <p:sp>
        <p:nvSpPr>
          <p:cNvPr id="45" name="Rectangle 61"/>
          <p:cNvSpPr>
            <a:spLocks noChangeArrowheads="1"/>
          </p:cNvSpPr>
          <p:nvPr/>
        </p:nvSpPr>
        <p:spPr bwMode="auto">
          <a:xfrm>
            <a:off x="5829024" y="5390017"/>
            <a:ext cx="1635128" cy="684000"/>
          </a:xfrm>
          <a:prstGeom prst="rect">
            <a:avLst/>
          </a:prstGeom>
          <a:solidFill>
            <a:schemeClr val="accent6">
              <a:lumMod val="60000"/>
              <a:lumOff val="40000"/>
            </a:schemeClr>
          </a:solidFill>
          <a:ln>
            <a:noFill/>
          </a:ln>
          <a:extLst/>
        </p:spPr>
        <p:txBody>
          <a:bodyPr vert="horz" wrap="square" lIns="68580" tIns="34290" rIns="68580" bIns="34290" numCol="1" anchor="t" anchorCtr="0" compatLnSpc="1">
            <a:prstTxWarp prst="textNoShape">
              <a:avLst/>
            </a:prstTxWarp>
          </a:bodyPr>
          <a:lstStyle/>
          <a:p>
            <a:endParaRPr lang="fi-FI"/>
          </a:p>
        </p:txBody>
      </p:sp>
      <p:sp>
        <p:nvSpPr>
          <p:cNvPr id="46" name="Freeform 62"/>
          <p:cNvSpPr>
            <a:spLocks/>
          </p:cNvSpPr>
          <p:nvPr/>
        </p:nvSpPr>
        <p:spPr bwMode="auto">
          <a:xfrm>
            <a:off x="4755461" y="5390018"/>
            <a:ext cx="2049698" cy="684000"/>
          </a:xfrm>
          <a:custGeom>
            <a:avLst/>
            <a:gdLst>
              <a:gd name="T0" fmla="*/ 0 w 2105"/>
              <a:gd name="T1" fmla="*/ 0 h 617"/>
              <a:gd name="T2" fmla="*/ 1866 w 2105"/>
              <a:gd name="T3" fmla="*/ 0 h 617"/>
              <a:gd name="T4" fmla="*/ 2105 w 2105"/>
              <a:gd name="T5" fmla="*/ 305 h 617"/>
              <a:gd name="T6" fmla="*/ 1866 w 2105"/>
              <a:gd name="T7" fmla="*/ 617 h 617"/>
              <a:gd name="T8" fmla="*/ 0 w 2105"/>
              <a:gd name="T9" fmla="*/ 617 h 617"/>
              <a:gd name="T10" fmla="*/ 0 w 2105"/>
              <a:gd name="T11" fmla="*/ 0 h 617"/>
            </a:gdLst>
            <a:ahLst/>
            <a:cxnLst>
              <a:cxn ang="0">
                <a:pos x="T0" y="T1"/>
              </a:cxn>
              <a:cxn ang="0">
                <a:pos x="T2" y="T3"/>
              </a:cxn>
              <a:cxn ang="0">
                <a:pos x="T4" y="T5"/>
              </a:cxn>
              <a:cxn ang="0">
                <a:pos x="T6" y="T7"/>
              </a:cxn>
              <a:cxn ang="0">
                <a:pos x="T8" y="T9"/>
              </a:cxn>
              <a:cxn ang="0">
                <a:pos x="T10" y="T11"/>
              </a:cxn>
            </a:cxnLst>
            <a:rect l="0" t="0" r="r" b="b"/>
            <a:pathLst>
              <a:path w="2105" h="617">
                <a:moveTo>
                  <a:pt x="0" y="0"/>
                </a:moveTo>
                <a:lnTo>
                  <a:pt x="1866" y="0"/>
                </a:lnTo>
                <a:lnTo>
                  <a:pt x="2105" y="305"/>
                </a:lnTo>
                <a:lnTo>
                  <a:pt x="1866" y="617"/>
                </a:lnTo>
                <a:lnTo>
                  <a:pt x="0" y="617"/>
                </a:lnTo>
                <a:lnTo>
                  <a:pt x="0" y="0"/>
                </a:lnTo>
                <a:close/>
              </a:path>
            </a:pathLst>
          </a:custGeom>
          <a:solidFill>
            <a:schemeClr val="accent6"/>
          </a:solidFill>
          <a:ln>
            <a:noFill/>
          </a:ln>
          <a:extLst/>
        </p:spPr>
        <p:txBody>
          <a:bodyPr vert="horz" wrap="square" lIns="68580" tIns="34290" rIns="68580" bIns="34290" numCol="1" anchor="t" anchorCtr="0" compatLnSpc="1">
            <a:prstTxWarp prst="textNoShape">
              <a:avLst/>
            </a:prstTxWarp>
          </a:bodyPr>
          <a:lstStyle/>
          <a:p>
            <a:endParaRPr lang="fi-FI"/>
          </a:p>
        </p:txBody>
      </p:sp>
      <p:sp>
        <p:nvSpPr>
          <p:cNvPr id="47" name="Freeform 63"/>
          <p:cNvSpPr>
            <a:spLocks/>
          </p:cNvSpPr>
          <p:nvPr/>
        </p:nvSpPr>
        <p:spPr bwMode="auto">
          <a:xfrm>
            <a:off x="3676975" y="5390015"/>
            <a:ext cx="2622646" cy="684000"/>
          </a:xfrm>
          <a:custGeom>
            <a:avLst/>
            <a:gdLst>
              <a:gd name="T0" fmla="*/ 0 w 2104"/>
              <a:gd name="T1" fmla="*/ 0 h 617"/>
              <a:gd name="T2" fmla="*/ 1865 w 2104"/>
              <a:gd name="T3" fmla="*/ 0 h 617"/>
              <a:gd name="T4" fmla="*/ 2104 w 2104"/>
              <a:gd name="T5" fmla="*/ 305 h 617"/>
              <a:gd name="T6" fmla="*/ 1865 w 2104"/>
              <a:gd name="T7" fmla="*/ 617 h 617"/>
              <a:gd name="T8" fmla="*/ 0 w 2104"/>
              <a:gd name="T9" fmla="*/ 617 h 617"/>
              <a:gd name="T10" fmla="*/ 0 w 2104"/>
              <a:gd name="T11" fmla="*/ 0 h 617"/>
            </a:gdLst>
            <a:ahLst/>
            <a:cxnLst>
              <a:cxn ang="0">
                <a:pos x="T0" y="T1"/>
              </a:cxn>
              <a:cxn ang="0">
                <a:pos x="T2" y="T3"/>
              </a:cxn>
              <a:cxn ang="0">
                <a:pos x="T4" y="T5"/>
              </a:cxn>
              <a:cxn ang="0">
                <a:pos x="T6" y="T7"/>
              </a:cxn>
              <a:cxn ang="0">
                <a:pos x="T8" y="T9"/>
              </a:cxn>
              <a:cxn ang="0">
                <a:pos x="T10" y="T11"/>
              </a:cxn>
            </a:cxnLst>
            <a:rect l="0" t="0" r="r" b="b"/>
            <a:pathLst>
              <a:path w="2104" h="617">
                <a:moveTo>
                  <a:pt x="0" y="0"/>
                </a:moveTo>
                <a:lnTo>
                  <a:pt x="1865" y="0"/>
                </a:lnTo>
                <a:lnTo>
                  <a:pt x="2104" y="305"/>
                </a:lnTo>
                <a:lnTo>
                  <a:pt x="1865" y="617"/>
                </a:lnTo>
                <a:lnTo>
                  <a:pt x="0" y="617"/>
                </a:lnTo>
                <a:lnTo>
                  <a:pt x="0" y="0"/>
                </a:lnTo>
                <a:close/>
              </a:path>
            </a:pathLst>
          </a:custGeom>
          <a:solidFill>
            <a:schemeClr val="accent6">
              <a:lumMod val="75000"/>
            </a:schemeClr>
          </a:solidFill>
          <a:ln>
            <a:noFill/>
          </a:ln>
          <a:extLst/>
        </p:spPr>
        <p:txBody>
          <a:bodyPr vert="horz" wrap="square" lIns="68580" tIns="34290" rIns="68580" bIns="34290" numCol="1" anchor="t" anchorCtr="0" compatLnSpc="1">
            <a:prstTxWarp prst="textNoShape">
              <a:avLst/>
            </a:prstTxWarp>
          </a:bodyPr>
          <a:lstStyle/>
          <a:p>
            <a:endParaRPr lang="fi-FI"/>
          </a:p>
        </p:txBody>
      </p:sp>
      <p:sp>
        <p:nvSpPr>
          <p:cNvPr id="48" name="Suorakulmio 47"/>
          <p:cNvSpPr/>
          <p:nvPr/>
        </p:nvSpPr>
        <p:spPr>
          <a:xfrm>
            <a:off x="552509" y="5390020"/>
            <a:ext cx="5146698" cy="684000"/>
          </a:xfrm>
          <a:prstGeom prst="rect">
            <a:avLst/>
          </a:prstGeom>
          <a:solidFill>
            <a:schemeClr val="accent6">
              <a:lumMod val="75000"/>
            </a:schemeClr>
          </a:solidFill>
          <a:ln>
            <a:noFill/>
          </a:ln>
        </p:spPr>
        <p:txBody>
          <a:bodyPr vert="horz" wrap="square" lIns="68580" tIns="34290" rIns="68580" bIns="34290" numCol="1" anchor="t" anchorCtr="0" compatLnSpc="1">
            <a:prstTxWarp prst="textNoShape">
              <a:avLst/>
            </a:prstTxWarp>
          </a:bodyPr>
          <a:lstStyle/>
          <a:p>
            <a:endParaRPr lang="fi-FI" sz="1600" dirty="0">
              <a:solidFill>
                <a:schemeClr val="bg1"/>
              </a:solidFill>
            </a:endParaRPr>
          </a:p>
        </p:txBody>
      </p:sp>
      <p:sp>
        <p:nvSpPr>
          <p:cNvPr id="49" name="Rectangle 61"/>
          <p:cNvSpPr>
            <a:spLocks noChangeArrowheads="1"/>
          </p:cNvSpPr>
          <p:nvPr/>
        </p:nvSpPr>
        <p:spPr bwMode="auto">
          <a:xfrm>
            <a:off x="8209681" y="5380299"/>
            <a:ext cx="2998887" cy="684000"/>
          </a:xfrm>
          <a:prstGeom prst="rect">
            <a:avLst/>
          </a:prstGeom>
          <a:solidFill>
            <a:schemeClr val="accent6">
              <a:lumMod val="75000"/>
            </a:schemeClr>
          </a:solidFill>
          <a:ln>
            <a:noFill/>
          </a:ln>
          <a:extLst/>
        </p:spPr>
        <p:txBody>
          <a:bodyPr vert="horz" wrap="square" lIns="68580" tIns="34290" rIns="68580" bIns="34290" numCol="1" anchor="t" anchorCtr="0" compatLnSpc="1">
            <a:prstTxWarp prst="textNoShape">
              <a:avLst/>
            </a:prstTxWarp>
          </a:bodyPr>
          <a:lstStyle/>
          <a:p>
            <a:endParaRPr lang="fi-FI" sz="2400">
              <a:solidFill>
                <a:schemeClr val="bg1"/>
              </a:solidFill>
            </a:endParaRPr>
          </a:p>
        </p:txBody>
      </p:sp>
      <p:sp>
        <p:nvSpPr>
          <p:cNvPr id="50" name="Suorakulmio 49"/>
          <p:cNvSpPr/>
          <p:nvPr/>
        </p:nvSpPr>
        <p:spPr>
          <a:xfrm>
            <a:off x="8510358" y="5477162"/>
            <a:ext cx="2600753" cy="400110"/>
          </a:xfrm>
          <a:prstGeom prst="rect">
            <a:avLst/>
          </a:prstGeom>
        </p:spPr>
        <p:txBody>
          <a:bodyPr wrap="square">
            <a:spAutoFit/>
          </a:bodyPr>
          <a:lstStyle/>
          <a:p>
            <a:pPr algn="r"/>
            <a:r>
              <a:rPr lang="fi-FI" sz="2000" dirty="0" smtClean="0">
                <a:solidFill>
                  <a:schemeClr val="bg1"/>
                </a:solidFill>
              </a:rPr>
              <a:t>Vesa Lipponen</a:t>
            </a:r>
            <a:endParaRPr lang="fi-FI" sz="2000" dirty="0">
              <a:solidFill>
                <a:schemeClr val="bg1"/>
              </a:solidFill>
            </a:endParaRPr>
          </a:p>
        </p:txBody>
      </p:sp>
      <p:sp>
        <p:nvSpPr>
          <p:cNvPr id="51" name="Suorakulmio 50"/>
          <p:cNvSpPr/>
          <p:nvPr/>
        </p:nvSpPr>
        <p:spPr>
          <a:xfrm>
            <a:off x="552450" y="5457825"/>
            <a:ext cx="2187782" cy="400050"/>
          </a:xfrm>
          <a:prstGeom prst="rect">
            <a:avLst/>
          </a:prstGeom>
        </p:spPr>
        <p:txBody>
          <a:bodyPr wrap="square" anchor="t">
            <a:spAutoFit/>
          </a:bodyPr>
          <a:lstStyle/>
          <a:p>
            <a:r>
              <a:rPr lang="fi-FI" sz="2000" dirty="0" smtClean="0">
                <a:solidFill>
                  <a:schemeClr val="bg1"/>
                </a:solidFill>
              </a:rPr>
              <a:t>Ohjelmatoiminto</a:t>
            </a:r>
            <a:endParaRPr lang="fi-FI" sz="2000" dirty="0">
              <a:solidFill>
                <a:schemeClr val="bg1"/>
              </a:solidFill>
            </a:endParaRPr>
          </a:p>
        </p:txBody>
      </p:sp>
      <p:sp>
        <p:nvSpPr>
          <p:cNvPr id="153" name="Otsikko 1"/>
          <p:cNvSpPr>
            <a:spLocks noGrp="1"/>
          </p:cNvSpPr>
          <p:nvPr>
            <p:ph type="title"/>
          </p:nvPr>
        </p:nvSpPr>
        <p:spPr>
          <a:xfrm>
            <a:off x="1096414" y="961946"/>
            <a:ext cx="9608098" cy="642942"/>
          </a:xfrm>
        </p:spPr>
        <p:txBody>
          <a:bodyPr/>
          <a:lstStyle/>
          <a:p>
            <a:r>
              <a:rPr lang="fi-FI" sz="4000" dirty="0">
                <a:solidFill>
                  <a:schemeClr val="bg2">
                    <a:lumMod val="50000"/>
                  </a:schemeClr>
                </a:solidFill>
              </a:rPr>
              <a:t>Iskukykyinen ELY 2 </a:t>
            </a:r>
            <a:r>
              <a:rPr lang="fi-FI" sz="2400" dirty="0" smtClean="0">
                <a:solidFill>
                  <a:schemeClr val="bg2">
                    <a:lumMod val="50000"/>
                  </a:schemeClr>
                </a:solidFill>
              </a:rPr>
              <a:t>päähankkeet &amp; hankepäälliköt</a:t>
            </a:r>
            <a:endParaRPr lang="fi-FI" sz="2400" dirty="0">
              <a:solidFill>
                <a:schemeClr val="bg2">
                  <a:lumMod val="50000"/>
                </a:schemeClr>
              </a:solidFill>
            </a:endParaRPr>
          </a:p>
        </p:txBody>
      </p:sp>
      <p:cxnSp>
        <p:nvCxnSpPr>
          <p:cNvPr id="12" name="Suora yhdysviiva 11"/>
          <p:cNvCxnSpPr/>
          <p:nvPr/>
        </p:nvCxnSpPr>
        <p:spPr>
          <a:xfrm>
            <a:off x="545243" y="6297243"/>
            <a:ext cx="7488832" cy="0"/>
          </a:xfrm>
          <a:prstGeom prst="line">
            <a:avLst/>
          </a:prstGeom>
          <a:ln w="28575">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5" name="Tekstiruutu 14"/>
          <p:cNvSpPr txBox="1"/>
          <p:nvPr/>
        </p:nvSpPr>
        <p:spPr>
          <a:xfrm>
            <a:off x="479376" y="6393406"/>
            <a:ext cx="7609776" cy="369332"/>
          </a:xfrm>
          <a:prstGeom prst="rect">
            <a:avLst/>
          </a:prstGeom>
          <a:noFill/>
        </p:spPr>
        <p:txBody>
          <a:bodyPr wrap="none" rtlCol="0">
            <a:spAutoFit/>
          </a:bodyPr>
          <a:lstStyle/>
          <a:p>
            <a:r>
              <a:rPr lang="fi-FI" dirty="0" smtClean="0"/>
              <a:t>1/2015		     1/2016		1/2017		     1/2018</a:t>
            </a:r>
            <a:endParaRPr lang="fi-FI" dirty="0"/>
          </a:p>
        </p:txBody>
      </p:sp>
      <p:sp>
        <p:nvSpPr>
          <p:cNvPr id="16" name="Ellipsi 15"/>
          <p:cNvSpPr/>
          <p:nvPr/>
        </p:nvSpPr>
        <p:spPr>
          <a:xfrm>
            <a:off x="493918" y="6237312"/>
            <a:ext cx="144016" cy="144016"/>
          </a:xfrm>
          <a:prstGeom prst="ellips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154" name="Ellipsi 153"/>
          <p:cNvSpPr/>
          <p:nvPr/>
        </p:nvSpPr>
        <p:spPr>
          <a:xfrm>
            <a:off x="2728478" y="6237312"/>
            <a:ext cx="144016" cy="144016"/>
          </a:xfrm>
          <a:prstGeom prst="ellips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155" name="Ellipsi 154"/>
          <p:cNvSpPr/>
          <p:nvPr/>
        </p:nvSpPr>
        <p:spPr>
          <a:xfrm>
            <a:off x="4963038" y="6237312"/>
            <a:ext cx="144016" cy="144016"/>
          </a:xfrm>
          <a:prstGeom prst="ellips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156" name="Ellipsi 155"/>
          <p:cNvSpPr/>
          <p:nvPr/>
        </p:nvSpPr>
        <p:spPr>
          <a:xfrm>
            <a:off x="7197599" y="6237312"/>
            <a:ext cx="144016" cy="144016"/>
          </a:xfrm>
          <a:prstGeom prst="ellips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Tree>
    <p:extLst>
      <p:ext uri="{BB962C8B-B14F-4D97-AF65-F5344CB8AC3E}">
        <p14:creationId xmlns:p14="http://schemas.microsoft.com/office/powerpoint/2010/main" xmlns="" val="89982953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tsikko 3"/>
          <p:cNvSpPr>
            <a:spLocks noGrp="1"/>
          </p:cNvSpPr>
          <p:nvPr>
            <p:ph type="title"/>
          </p:nvPr>
        </p:nvSpPr>
        <p:spPr/>
        <p:txBody>
          <a:bodyPr/>
          <a:lstStyle/>
          <a:p>
            <a:r>
              <a:rPr lang="fi-FI" sz="4000" dirty="0">
                <a:solidFill>
                  <a:schemeClr val="tx2"/>
                </a:solidFill>
              </a:rPr>
              <a:t>Ohjelmataso</a:t>
            </a:r>
          </a:p>
        </p:txBody>
      </p:sp>
      <p:sp>
        <p:nvSpPr>
          <p:cNvPr id="5" name="Tekstin paikkamerkki 4"/>
          <p:cNvSpPr>
            <a:spLocks noGrp="1"/>
          </p:cNvSpPr>
          <p:nvPr>
            <p:ph type="body" sz="quarter" idx="10"/>
          </p:nvPr>
        </p:nvSpPr>
        <p:spPr>
          <a:xfrm>
            <a:off x="1091444" y="2060848"/>
            <a:ext cx="10837204" cy="3937050"/>
          </a:xfrm>
        </p:spPr>
        <p:txBody>
          <a:bodyPr anchor="t"/>
          <a:lstStyle/>
          <a:p>
            <a:r>
              <a:rPr lang="fi-FI" sz="2000" dirty="0"/>
              <a:t>Ohjelman kokonaisuuden kirkastaminen vuoden 2016 toimintasuunnitelmaksi</a:t>
            </a:r>
          </a:p>
          <a:p>
            <a:r>
              <a:rPr lang="fi-FI" sz="2000" dirty="0"/>
              <a:t>Vision konkretisointi: Ohjelman visiota konkretisoidaan sekä asiakkaan että sisäisen toiminnan tuen ja yhteisen kehittämisen tavoitetilojen osalta.</a:t>
            </a:r>
          </a:p>
          <a:p>
            <a:r>
              <a:rPr lang="fi-FI" sz="2000" dirty="0"/>
              <a:t>ELY-keskusten johtoryhmä esittelyn jatkoksi tehdään koko henkilöstölle suunnattu tiedotuskampanja ja materiaalia (mm. Video).</a:t>
            </a:r>
          </a:p>
          <a:p>
            <a:r>
              <a:rPr lang="fi-FI" sz="2000" dirty="0"/>
              <a:t>Valmistellaan </a:t>
            </a:r>
            <a:r>
              <a:rPr lang="fi-FI" sz="2000" dirty="0" err="1"/>
              <a:t>TEM:n</a:t>
            </a:r>
            <a:r>
              <a:rPr lang="fi-FI" sz="2000" dirty="0"/>
              <a:t> yhteispuitesopimus erityisesti ELY-palveluiden palvelukuvausten laatimista varten (toistaiseksi operoida KEHA-keskuksen puitesopimuksella ja pienhankinnoilla).</a:t>
            </a:r>
          </a:p>
          <a:p>
            <a:r>
              <a:rPr lang="fi-FI" sz="2000" dirty="0"/>
              <a:t>Hankkeen ja koko ELY-keskuksen </a:t>
            </a:r>
            <a:r>
              <a:rPr lang="fi-FI" sz="2000" dirty="0" err="1"/>
              <a:t>tiedollajohtamisen</a:t>
            </a:r>
            <a:r>
              <a:rPr lang="fi-FI" sz="2000" dirty="0"/>
              <a:t> edellytysten parantaminen (</a:t>
            </a:r>
            <a:r>
              <a:rPr lang="fi-FI" sz="2000" dirty="0" err="1"/>
              <a:t>QlikView</a:t>
            </a:r>
            <a:r>
              <a:rPr lang="fi-FI" sz="2000" dirty="0"/>
              <a:t>)</a:t>
            </a:r>
          </a:p>
          <a:p>
            <a:r>
              <a:rPr lang="fi-FI" sz="2000" dirty="0"/>
              <a:t>Hankehallinnan vakiinnuttaminen</a:t>
            </a:r>
          </a:p>
          <a:p>
            <a:r>
              <a:rPr lang="fi-FI" sz="2000" dirty="0"/>
              <a:t>Itsehallintoalueiden valmistelun seuraaminen ja varmistaminen että ohjelman työ sopii yhteen päätösten kanssa.</a:t>
            </a:r>
          </a:p>
          <a:p>
            <a:r>
              <a:rPr lang="fi-FI" sz="2000" dirty="0"/>
              <a:t>Yhteydenpito </a:t>
            </a:r>
            <a:r>
              <a:rPr lang="fi-FI" sz="2000" dirty="0" err="1"/>
              <a:t>AVIn</a:t>
            </a:r>
            <a:r>
              <a:rPr lang="fi-FI" sz="2000" dirty="0"/>
              <a:t> ATOMI-hankkeen kanssa nousee myös painopisteeksi. </a:t>
            </a:r>
          </a:p>
          <a:p>
            <a:pPr marL="0" indent="0">
              <a:buNone/>
            </a:pPr>
            <a:endParaRPr lang="fi-FI" sz="2000" dirty="0"/>
          </a:p>
        </p:txBody>
      </p:sp>
    </p:spTree>
    <p:extLst>
      <p:ext uri="{BB962C8B-B14F-4D97-AF65-F5344CB8AC3E}">
        <p14:creationId xmlns:p14="http://schemas.microsoft.com/office/powerpoint/2010/main" xmlns="" val="41235201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Suorakulmio 8"/>
          <p:cNvSpPr/>
          <p:nvPr/>
        </p:nvSpPr>
        <p:spPr>
          <a:xfrm>
            <a:off x="839416" y="2204864"/>
            <a:ext cx="10369152" cy="432048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32" name="TextBox 33"/>
          <p:cNvSpPr txBox="1"/>
          <p:nvPr/>
        </p:nvSpPr>
        <p:spPr>
          <a:xfrm>
            <a:off x="935597" y="6146606"/>
            <a:ext cx="936104" cy="276999"/>
          </a:xfrm>
          <a:prstGeom prst="rect">
            <a:avLst/>
          </a:prstGeom>
          <a:noFill/>
        </p:spPr>
        <p:txBody>
          <a:bodyPr wrap="square" rtlCol="0">
            <a:spAutoFit/>
          </a:bodyPr>
          <a:lstStyle/>
          <a:p>
            <a:r>
              <a:rPr lang="fi-FI" sz="1200" b="1" dirty="0" smtClean="0">
                <a:solidFill>
                  <a:schemeClr val="bg2">
                    <a:lumMod val="25000"/>
                  </a:schemeClr>
                </a:solidFill>
                <a:cs typeface="Arial" charset="0"/>
              </a:rPr>
              <a:t>6/2015</a:t>
            </a:r>
            <a:endParaRPr lang="en-US" sz="1200" b="1" dirty="0">
              <a:solidFill>
                <a:schemeClr val="bg2">
                  <a:lumMod val="25000"/>
                </a:schemeClr>
              </a:solidFill>
              <a:cs typeface="Arial" charset="0"/>
            </a:endParaRPr>
          </a:p>
        </p:txBody>
      </p:sp>
      <p:sp>
        <p:nvSpPr>
          <p:cNvPr id="33" name="TextBox 64"/>
          <p:cNvSpPr txBox="1"/>
          <p:nvPr/>
        </p:nvSpPr>
        <p:spPr>
          <a:xfrm>
            <a:off x="4090363" y="6146606"/>
            <a:ext cx="1361599" cy="276999"/>
          </a:xfrm>
          <a:prstGeom prst="rect">
            <a:avLst/>
          </a:prstGeom>
          <a:noFill/>
        </p:spPr>
        <p:txBody>
          <a:bodyPr wrap="square" rtlCol="0">
            <a:spAutoFit/>
          </a:bodyPr>
          <a:lstStyle/>
          <a:p>
            <a:pPr algn="ctr"/>
            <a:r>
              <a:rPr lang="fi-FI" sz="1200" b="1" dirty="0" smtClean="0">
                <a:solidFill>
                  <a:schemeClr val="bg2">
                    <a:lumMod val="25000"/>
                  </a:schemeClr>
                </a:solidFill>
                <a:cs typeface="Arial" charset="0"/>
              </a:rPr>
              <a:t>6/2016</a:t>
            </a:r>
            <a:endParaRPr lang="en-US" sz="1200" b="1" dirty="0">
              <a:solidFill>
                <a:schemeClr val="bg2">
                  <a:lumMod val="25000"/>
                </a:schemeClr>
              </a:solidFill>
              <a:cs typeface="Arial" charset="0"/>
            </a:endParaRPr>
          </a:p>
        </p:txBody>
      </p:sp>
      <p:sp>
        <p:nvSpPr>
          <p:cNvPr id="35" name="TextBox 64"/>
          <p:cNvSpPr txBox="1"/>
          <p:nvPr/>
        </p:nvSpPr>
        <p:spPr>
          <a:xfrm>
            <a:off x="2339513" y="6146606"/>
            <a:ext cx="1361599" cy="276999"/>
          </a:xfrm>
          <a:prstGeom prst="rect">
            <a:avLst/>
          </a:prstGeom>
          <a:noFill/>
        </p:spPr>
        <p:txBody>
          <a:bodyPr wrap="square" rtlCol="0">
            <a:spAutoFit/>
          </a:bodyPr>
          <a:lstStyle/>
          <a:p>
            <a:pPr algn="ctr"/>
            <a:r>
              <a:rPr lang="fi-FI" sz="1200" b="1" dirty="0" smtClean="0">
                <a:solidFill>
                  <a:schemeClr val="bg2">
                    <a:lumMod val="25000"/>
                  </a:schemeClr>
                </a:solidFill>
                <a:cs typeface="Arial" charset="0"/>
              </a:rPr>
              <a:t>1/2016</a:t>
            </a:r>
            <a:endParaRPr lang="en-US" sz="1200" b="1" dirty="0">
              <a:solidFill>
                <a:schemeClr val="bg2">
                  <a:lumMod val="25000"/>
                </a:schemeClr>
              </a:solidFill>
              <a:cs typeface="Arial" charset="0"/>
            </a:endParaRPr>
          </a:p>
        </p:txBody>
      </p:sp>
      <p:sp>
        <p:nvSpPr>
          <p:cNvPr id="37" name="TextBox 64"/>
          <p:cNvSpPr txBox="1"/>
          <p:nvPr/>
        </p:nvSpPr>
        <p:spPr>
          <a:xfrm>
            <a:off x="5841213" y="6146606"/>
            <a:ext cx="1361599" cy="276999"/>
          </a:xfrm>
          <a:prstGeom prst="rect">
            <a:avLst/>
          </a:prstGeom>
          <a:noFill/>
        </p:spPr>
        <p:txBody>
          <a:bodyPr wrap="square" rtlCol="0">
            <a:spAutoFit/>
          </a:bodyPr>
          <a:lstStyle/>
          <a:p>
            <a:pPr algn="ctr"/>
            <a:r>
              <a:rPr lang="fi-FI" sz="1200" b="1" dirty="0" smtClean="0">
                <a:solidFill>
                  <a:schemeClr val="bg2">
                    <a:lumMod val="25000"/>
                  </a:schemeClr>
                </a:solidFill>
                <a:cs typeface="Arial" charset="0"/>
              </a:rPr>
              <a:t>1/2017</a:t>
            </a:r>
            <a:endParaRPr lang="en-US" sz="1200" b="1" dirty="0">
              <a:solidFill>
                <a:schemeClr val="bg2">
                  <a:lumMod val="25000"/>
                </a:schemeClr>
              </a:solidFill>
              <a:cs typeface="Arial" charset="0"/>
            </a:endParaRPr>
          </a:p>
        </p:txBody>
      </p:sp>
      <p:sp>
        <p:nvSpPr>
          <p:cNvPr id="39" name="TextBox 64"/>
          <p:cNvSpPr txBox="1"/>
          <p:nvPr/>
        </p:nvSpPr>
        <p:spPr>
          <a:xfrm>
            <a:off x="7592063" y="6146606"/>
            <a:ext cx="1361599" cy="276999"/>
          </a:xfrm>
          <a:prstGeom prst="rect">
            <a:avLst/>
          </a:prstGeom>
          <a:noFill/>
        </p:spPr>
        <p:txBody>
          <a:bodyPr wrap="square" rtlCol="0">
            <a:spAutoFit/>
          </a:bodyPr>
          <a:lstStyle/>
          <a:p>
            <a:pPr algn="ctr"/>
            <a:r>
              <a:rPr lang="fi-FI" sz="1200" b="1" dirty="0">
                <a:solidFill>
                  <a:schemeClr val="bg2">
                    <a:lumMod val="25000"/>
                  </a:schemeClr>
                </a:solidFill>
                <a:cs typeface="Arial" charset="0"/>
              </a:rPr>
              <a:t>6</a:t>
            </a:r>
            <a:r>
              <a:rPr lang="fi-FI" sz="1200" b="1" dirty="0" smtClean="0">
                <a:solidFill>
                  <a:schemeClr val="bg2">
                    <a:lumMod val="25000"/>
                  </a:schemeClr>
                </a:solidFill>
                <a:cs typeface="Arial" charset="0"/>
              </a:rPr>
              <a:t>/2017</a:t>
            </a:r>
            <a:endParaRPr lang="en-US" sz="1200" b="1" dirty="0">
              <a:solidFill>
                <a:schemeClr val="bg2">
                  <a:lumMod val="25000"/>
                </a:schemeClr>
              </a:solidFill>
              <a:cs typeface="Arial" charset="0"/>
            </a:endParaRPr>
          </a:p>
        </p:txBody>
      </p:sp>
      <p:sp>
        <p:nvSpPr>
          <p:cNvPr id="40" name="TextBox 64"/>
          <p:cNvSpPr txBox="1"/>
          <p:nvPr/>
        </p:nvSpPr>
        <p:spPr>
          <a:xfrm>
            <a:off x="9342913" y="6146606"/>
            <a:ext cx="1361599" cy="276999"/>
          </a:xfrm>
          <a:prstGeom prst="rect">
            <a:avLst/>
          </a:prstGeom>
          <a:noFill/>
        </p:spPr>
        <p:txBody>
          <a:bodyPr wrap="square" rtlCol="0">
            <a:spAutoFit/>
          </a:bodyPr>
          <a:lstStyle/>
          <a:p>
            <a:pPr algn="ctr"/>
            <a:r>
              <a:rPr lang="fi-FI" sz="1200" b="1" dirty="0">
                <a:solidFill>
                  <a:schemeClr val="bg2">
                    <a:lumMod val="25000"/>
                  </a:schemeClr>
                </a:solidFill>
                <a:cs typeface="Arial" charset="0"/>
              </a:rPr>
              <a:t>1/2018</a:t>
            </a:r>
            <a:endParaRPr lang="en-US" sz="1200" b="1" dirty="0">
              <a:solidFill>
                <a:schemeClr val="bg2">
                  <a:lumMod val="25000"/>
                </a:schemeClr>
              </a:solidFill>
              <a:cs typeface="Arial" charset="0"/>
            </a:endParaRPr>
          </a:p>
        </p:txBody>
      </p:sp>
      <p:sp>
        <p:nvSpPr>
          <p:cNvPr id="51" name="Viisikulmio 50"/>
          <p:cNvSpPr/>
          <p:nvPr/>
        </p:nvSpPr>
        <p:spPr>
          <a:xfrm>
            <a:off x="1079013" y="3532908"/>
            <a:ext cx="7393250" cy="540000"/>
          </a:xfrm>
          <a:prstGeom prst="homePlat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i-FI" sz="1600" b="1" dirty="0" smtClean="0">
                <a:solidFill>
                  <a:schemeClr val="bg1"/>
                </a:solidFill>
              </a:rPr>
              <a:t>2-4 liikennetehtävien koostaminen palvelumuotoilua varten, palvelumuotoilu ja toimeenpano</a:t>
            </a:r>
            <a:endParaRPr lang="fi-FI" sz="1600" b="1" dirty="0">
              <a:solidFill>
                <a:schemeClr val="bg1"/>
              </a:solidFill>
            </a:endParaRPr>
          </a:p>
        </p:txBody>
      </p:sp>
      <p:sp>
        <p:nvSpPr>
          <p:cNvPr id="52" name="Viisikulmio 51"/>
          <p:cNvSpPr/>
          <p:nvPr/>
        </p:nvSpPr>
        <p:spPr>
          <a:xfrm>
            <a:off x="1079013" y="2947248"/>
            <a:ext cx="7393250" cy="540000"/>
          </a:xfrm>
          <a:prstGeom prst="homePlat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i-FI" sz="1600" b="1" dirty="0" smtClean="0">
                <a:solidFill>
                  <a:schemeClr val="bg1"/>
                </a:solidFill>
              </a:rPr>
              <a:t>2-4 uuden ympäristötehtävän palvelumuotoilu ja toimeenpano</a:t>
            </a:r>
            <a:endParaRPr lang="fi-FI" sz="1600" b="1" dirty="0">
              <a:solidFill>
                <a:schemeClr val="bg1"/>
              </a:solidFill>
            </a:endParaRPr>
          </a:p>
        </p:txBody>
      </p:sp>
      <p:sp>
        <p:nvSpPr>
          <p:cNvPr id="53" name="Viisikulmio 52"/>
          <p:cNvSpPr/>
          <p:nvPr/>
        </p:nvSpPr>
        <p:spPr>
          <a:xfrm>
            <a:off x="1079015" y="2361588"/>
            <a:ext cx="7393248" cy="540000"/>
          </a:xfrm>
          <a:prstGeom prst="homePlat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i-FI" sz="1600" b="1" dirty="0" smtClean="0">
                <a:solidFill>
                  <a:schemeClr val="bg1"/>
                </a:solidFill>
              </a:rPr>
              <a:t>Ympäristönsuojelun palvelukuvauksen toimeenpano </a:t>
            </a:r>
            <a:br>
              <a:rPr lang="fi-FI" sz="1600" b="1" dirty="0" smtClean="0">
                <a:solidFill>
                  <a:schemeClr val="bg1"/>
                </a:solidFill>
              </a:rPr>
            </a:br>
            <a:r>
              <a:rPr lang="fi-FI" sz="1600" b="1" dirty="0" smtClean="0">
                <a:solidFill>
                  <a:schemeClr val="bg1"/>
                </a:solidFill>
              </a:rPr>
              <a:t>(TOS, TOI ja </a:t>
            </a:r>
            <a:r>
              <a:rPr lang="fi-FI" sz="1600" b="1" dirty="0" err="1" smtClean="0">
                <a:solidFill>
                  <a:schemeClr val="bg1"/>
                </a:solidFill>
              </a:rPr>
              <a:t>Aspat</a:t>
            </a:r>
            <a:r>
              <a:rPr lang="fi-FI" sz="1600" b="1" dirty="0" smtClean="0">
                <a:solidFill>
                  <a:schemeClr val="bg1"/>
                </a:solidFill>
              </a:rPr>
              <a:t>) </a:t>
            </a:r>
            <a:endParaRPr lang="fi-FI" sz="1600" b="1" dirty="0">
              <a:solidFill>
                <a:schemeClr val="bg1"/>
              </a:solidFill>
            </a:endParaRPr>
          </a:p>
        </p:txBody>
      </p:sp>
      <p:sp>
        <p:nvSpPr>
          <p:cNvPr id="54" name="Viisikulmio 53"/>
          <p:cNvSpPr/>
          <p:nvPr/>
        </p:nvSpPr>
        <p:spPr>
          <a:xfrm>
            <a:off x="1079013" y="5289886"/>
            <a:ext cx="3792851" cy="540000"/>
          </a:xfrm>
          <a:prstGeom prst="homePlat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i-FI" sz="1600" b="1" dirty="0" smtClean="0">
                <a:solidFill>
                  <a:schemeClr val="bg1"/>
                </a:solidFill>
              </a:rPr>
              <a:t>Kotouttamiseen liittyvien tehtävien palvelumuotoilu ja toimeenpano</a:t>
            </a:r>
            <a:endParaRPr lang="fi-FI" sz="1600" b="1" dirty="0">
              <a:solidFill>
                <a:schemeClr val="bg1"/>
              </a:solidFill>
            </a:endParaRPr>
          </a:p>
        </p:txBody>
      </p:sp>
      <p:sp>
        <p:nvSpPr>
          <p:cNvPr id="55" name="Viisikulmio 54"/>
          <p:cNvSpPr/>
          <p:nvPr/>
        </p:nvSpPr>
        <p:spPr>
          <a:xfrm>
            <a:off x="1079013" y="4704228"/>
            <a:ext cx="4372949" cy="540000"/>
          </a:xfrm>
          <a:prstGeom prst="homePlat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i-FI" sz="1600" b="1" dirty="0">
                <a:solidFill>
                  <a:schemeClr val="bg1"/>
                </a:solidFill>
              </a:rPr>
              <a:t>Yhteistyön aloittaminen </a:t>
            </a:r>
            <a:r>
              <a:rPr lang="fi-FI" sz="1600" b="1" dirty="0" err="1">
                <a:solidFill>
                  <a:schemeClr val="bg1"/>
                </a:solidFill>
              </a:rPr>
              <a:t>Mavin</a:t>
            </a:r>
            <a:r>
              <a:rPr lang="fi-FI" sz="1600" b="1" dirty="0">
                <a:solidFill>
                  <a:schemeClr val="bg1"/>
                </a:solidFill>
              </a:rPr>
              <a:t> kanssa</a:t>
            </a:r>
          </a:p>
        </p:txBody>
      </p:sp>
      <p:sp>
        <p:nvSpPr>
          <p:cNvPr id="56" name="Viisikulmio 55"/>
          <p:cNvSpPr/>
          <p:nvPr/>
        </p:nvSpPr>
        <p:spPr>
          <a:xfrm>
            <a:off x="1079012" y="4118568"/>
            <a:ext cx="7393251" cy="540000"/>
          </a:xfrm>
          <a:prstGeom prst="homePlat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i-FI" sz="1600" b="1" dirty="0">
                <a:solidFill>
                  <a:schemeClr val="bg1"/>
                </a:solidFill>
              </a:rPr>
              <a:t>Yhteistyön</a:t>
            </a:r>
            <a:r>
              <a:rPr lang="fi-FI" sz="1600" b="1" dirty="0" smtClean="0">
                <a:solidFill>
                  <a:schemeClr val="bg1"/>
                </a:solidFill>
              </a:rPr>
              <a:t> </a:t>
            </a:r>
            <a:r>
              <a:rPr lang="fi-FI" sz="1600" b="1" dirty="0">
                <a:solidFill>
                  <a:schemeClr val="bg1"/>
                </a:solidFill>
              </a:rPr>
              <a:t>aloittaminen</a:t>
            </a:r>
            <a:r>
              <a:rPr lang="fi-FI" sz="1600" b="1" dirty="0" smtClean="0">
                <a:solidFill>
                  <a:schemeClr val="bg1"/>
                </a:solidFill>
              </a:rPr>
              <a:t> </a:t>
            </a:r>
            <a:r>
              <a:rPr lang="fi-FI" sz="1600" b="1" dirty="0" err="1" smtClean="0">
                <a:solidFill>
                  <a:schemeClr val="bg1"/>
                </a:solidFill>
              </a:rPr>
              <a:t>yritysasiakkuusasioissa</a:t>
            </a:r>
            <a:r>
              <a:rPr lang="fi-FI" sz="1600" b="1" dirty="0" smtClean="0">
                <a:solidFill>
                  <a:schemeClr val="bg1"/>
                </a:solidFill>
              </a:rPr>
              <a:t>, palvelujen kampaaminen tavoitteena ratkaisukeskeinen </a:t>
            </a:r>
            <a:r>
              <a:rPr lang="fi-FI" sz="1600" b="1" dirty="0" err="1" smtClean="0">
                <a:solidFill>
                  <a:schemeClr val="bg1"/>
                </a:solidFill>
              </a:rPr>
              <a:t>asiakkuus</a:t>
            </a:r>
            <a:endParaRPr lang="fi-FI" sz="1600" b="1" dirty="0">
              <a:solidFill>
                <a:schemeClr val="bg1"/>
              </a:solidFill>
            </a:endParaRPr>
          </a:p>
        </p:txBody>
      </p:sp>
      <p:cxnSp>
        <p:nvCxnSpPr>
          <p:cNvPr id="6" name="Suora yhdysviiva 5"/>
          <p:cNvCxnSpPr>
            <a:stCxn id="7" idx="2"/>
          </p:cNvCxnSpPr>
          <p:nvPr/>
        </p:nvCxnSpPr>
        <p:spPr>
          <a:xfrm>
            <a:off x="989013" y="6008810"/>
            <a:ext cx="9787507" cy="18000"/>
          </a:xfrm>
          <a:prstGeom prst="line">
            <a:avLst/>
          </a:prstGeom>
          <a:ln>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
        <p:nvSpPr>
          <p:cNvPr id="7" name="Ellipsi 6"/>
          <p:cNvSpPr/>
          <p:nvPr/>
        </p:nvSpPr>
        <p:spPr>
          <a:xfrm>
            <a:off x="989013" y="5954810"/>
            <a:ext cx="108000" cy="108000"/>
          </a:xfrm>
          <a:prstGeom prst="ellipse">
            <a:avLst/>
          </a:prstGeom>
          <a:solidFill>
            <a:schemeClr val="bg2">
              <a:lumMod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42" name="Ellipsi 41"/>
          <p:cNvSpPr/>
          <p:nvPr/>
        </p:nvSpPr>
        <p:spPr>
          <a:xfrm>
            <a:off x="2769441" y="5954810"/>
            <a:ext cx="108000" cy="108000"/>
          </a:xfrm>
          <a:prstGeom prst="ellipse">
            <a:avLst/>
          </a:prstGeom>
          <a:solidFill>
            <a:schemeClr val="bg2">
              <a:lumMod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43" name="Ellipsi 42"/>
          <p:cNvSpPr/>
          <p:nvPr/>
        </p:nvSpPr>
        <p:spPr>
          <a:xfrm>
            <a:off x="4549869" y="5954810"/>
            <a:ext cx="108000" cy="108000"/>
          </a:xfrm>
          <a:prstGeom prst="ellipse">
            <a:avLst/>
          </a:prstGeom>
          <a:solidFill>
            <a:schemeClr val="bg2">
              <a:lumMod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44" name="Ellipsi 43"/>
          <p:cNvSpPr/>
          <p:nvPr/>
        </p:nvSpPr>
        <p:spPr>
          <a:xfrm>
            <a:off x="6330297" y="5954810"/>
            <a:ext cx="108000" cy="108000"/>
          </a:xfrm>
          <a:prstGeom prst="ellipse">
            <a:avLst/>
          </a:prstGeom>
          <a:solidFill>
            <a:schemeClr val="bg2">
              <a:lumMod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45" name="Ellipsi 44"/>
          <p:cNvSpPr/>
          <p:nvPr/>
        </p:nvSpPr>
        <p:spPr>
          <a:xfrm>
            <a:off x="8110725" y="5954810"/>
            <a:ext cx="108000" cy="108000"/>
          </a:xfrm>
          <a:prstGeom prst="ellipse">
            <a:avLst/>
          </a:prstGeom>
          <a:solidFill>
            <a:schemeClr val="bg2">
              <a:lumMod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46" name="Ellipsi 45"/>
          <p:cNvSpPr/>
          <p:nvPr/>
        </p:nvSpPr>
        <p:spPr>
          <a:xfrm>
            <a:off x="9891151" y="5954810"/>
            <a:ext cx="108000" cy="108000"/>
          </a:xfrm>
          <a:prstGeom prst="ellipse">
            <a:avLst/>
          </a:prstGeom>
          <a:solidFill>
            <a:schemeClr val="bg2">
              <a:lumMod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47" name="Otsikko 3"/>
          <p:cNvSpPr>
            <a:spLocks noGrp="1"/>
          </p:cNvSpPr>
          <p:nvPr>
            <p:ph type="title"/>
          </p:nvPr>
        </p:nvSpPr>
        <p:spPr>
          <a:xfrm>
            <a:off x="767408" y="1057866"/>
            <a:ext cx="9325036" cy="642942"/>
          </a:xfrm>
        </p:spPr>
        <p:txBody>
          <a:bodyPr/>
          <a:lstStyle/>
          <a:p>
            <a:r>
              <a:rPr lang="fi-FI" sz="4000" dirty="0">
                <a:solidFill>
                  <a:schemeClr val="tx2"/>
                </a:solidFill>
              </a:rPr>
              <a:t>Elinkeino, Liikenne ja Ympäristö </a:t>
            </a:r>
            <a:br>
              <a:rPr lang="fi-FI" sz="4000" dirty="0">
                <a:solidFill>
                  <a:schemeClr val="tx2"/>
                </a:solidFill>
              </a:rPr>
            </a:br>
            <a:r>
              <a:rPr lang="fi-FI" sz="2400" dirty="0" smtClean="0">
                <a:solidFill>
                  <a:schemeClr val="tx2"/>
                </a:solidFill>
              </a:rPr>
              <a:t>-palveluiden </a:t>
            </a:r>
            <a:r>
              <a:rPr lang="fi-FI" sz="2400" dirty="0">
                <a:solidFill>
                  <a:schemeClr val="tx2"/>
                </a:solidFill>
              </a:rPr>
              <a:t>kehittäminen</a:t>
            </a:r>
          </a:p>
        </p:txBody>
      </p:sp>
    </p:spTree>
    <p:extLst>
      <p:ext uri="{BB962C8B-B14F-4D97-AF65-F5344CB8AC3E}">
        <p14:creationId xmlns:p14="http://schemas.microsoft.com/office/powerpoint/2010/main" xmlns="" val="15029449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tsikko 3"/>
          <p:cNvSpPr>
            <a:spLocks noGrp="1"/>
          </p:cNvSpPr>
          <p:nvPr>
            <p:ph type="title"/>
          </p:nvPr>
        </p:nvSpPr>
        <p:spPr>
          <a:xfrm>
            <a:off x="1091444" y="1278951"/>
            <a:ext cx="10693188" cy="642942"/>
          </a:xfrm>
        </p:spPr>
        <p:txBody>
          <a:bodyPr/>
          <a:lstStyle/>
          <a:p>
            <a:r>
              <a:rPr lang="fi-FI" sz="3200" dirty="0">
                <a:solidFill>
                  <a:schemeClr val="tx2"/>
                </a:solidFill>
              </a:rPr>
              <a:t>Elinkeino, Liikenne ja Ympäristö -palveluiden kehittäminen</a:t>
            </a:r>
          </a:p>
        </p:txBody>
      </p:sp>
      <p:sp>
        <p:nvSpPr>
          <p:cNvPr id="5" name="Tekstin paikkamerkki 4"/>
          <p:cNvSpPr>
            <a:spLocks noGrp="1"/>
          </p:cNvSpPr>
          <p:nvPr>
            <p:ph type="body" sz="quarter" idx="10"/>
          </p:nvPr>
        </p:nvSpPr>
        <p:spPr/>
        <p:txBody>
          <a:bodyPr/>
          <a:lstStyle/>
          <a:p>
            <a:pPr marL="457200" indent="-457200">
              <a:buFont typeface="+mj-lt"/>
              <a:buAutoNum type="arabicPeriod"/>
            </a:pPr>
            <a:r>
              <a:rPr lang="fi-FI" dirty="0" smtClean="0"/>
              <a:t>2–5 </a:t>
            </a:r>
            <a:r>
              <a:rPr lang="fi-FI" dirty="0"/>
              <a:t>elinkeino-, liikenne- ja ympäristöpalvelun tehtäväkokonaisuuden kartoittaminen yhteistyössä ohjaavien tahojen ja asiantuntijoiden kanssa konsulttien avulla tehtävään </a:t>
            </a:r>
            <a:r>
              <a:rPr lang="fi-FI" dirty="0" smtClean="0"/>
              <a:t>palvelumuotoiluun</a:t>
            </a:r>
            <a:r>
              <a:rPr lang="fi-FI" dirty="0"/>
              <a:t> </a:t>
            </a:r>
            <a:r>
              <a:rPr lang="fi-FI" dirty="0" smtClean="0"/>
              <a:t>(Liikennepalveluiden </a:t>
            </a:r>
            <a:r>
              <a:rPr lang="fi-FI" dirty="0"/>
              <a:t>työpaja 19.1</a:t>
            </a:r>
            <a:r>
              <a:rPr lang="fi-FI" dirty="0" smtClean="0"/>
              <a:t>.).</a:t>
            </a:r>
            <a:endParaRPr lang="fi-FI" dirty="0"/>
          </a:p>
          <a:p>
            <a:pPr marL="457200" indent="-457200">
              <a:buFont typeface="+mj-lt"/>
              <a:buAutoNum type="arabicPeriod"/>
            </a:pPr>
            <a:r>
              <a:rPr lang="fi-FI" dirty="0" smtClean="0"/>
              <a:t>Ympäristönsuojelun </a:t>
            </a:r>
            <a:r>
              <a:rPr lang="fi-FI" dirty="0"/>
              <a:t>palvelukuvausten hyödyntäminen käytännössä yhteistyössä ympäristöministeriön toimintamalliprojektin </a:t>
            </a:r>
            <a:r>
              <a:rPr lang="fi-FI" dirty="0" smtClean="0"/>
              <a:t>tuella </a:t>
            </a:r>
            <a:r>
              <a:rPr lang="fi-FI" dirty="0"/>
              <a:t>(TOS USPA jatkojen miettiminen substanssijärjestelmätarpeiden lisäksi</a:t>
            </a:r>
            <a:r>
              <a:rPr lang="fi-FI" dirty="0" smtClean="0"/>
              <a:t>).</a:t>
            </a:r>
            <a:endParaRPr lang="fi-FI" dirty="0"/>
          </a:p>
          <a:p>
            <a:pPr marL="457200" indent="-457200">
              <a:buFont typeface="+mj-lt"/>
              <a:buAutoNum type="arabicPeriod"/>
            </a:pPr>
            <a:r>
              <a:rPr lang="fi-FI" dirty="0" smtClean="0"/>
              <a:t>Selvitetään, </a:t>
            </a:r>
            <a:r>
              <a:rPr lang="fi-FI" dirty="0"/>
              <a:t>otetaanko maahanmuuttajien kotouttamiseen liittyvät tehtävät mukaan </a:t>
            </a:r>
            <a:r>
              <a:rPr lang="fi-FI" dirty="0" smtClean="0"/>
              <a:t>ELY-palvelut -</a:t>
            </a:r>
            <a:r>
              <a:rPr lang="fi-FI" dirty="0"/>
              <a:t>hankkeeseen. </a:t>
            </a:r>
          </a:p>
          <a:p>
            <a:endParaRPr lang="fi-FI" dirty="0"/>
          </a:p>
        </p:txBody>
      </p:sp>
    </p:spTree>
    <p:extLst>
      <p:ext uri="{BB962C8B-B14F-4D97-AF65-F5344CB8AC3E}">
        <p14:creationId xmlns:p14="http://schemas.microsoft.com/office/powerpoint/2010/main" xmlns="" val="30986050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Suorakulmio 8"/>
          <p:cNvSpPr/>
          <p:nvPr/>
        </p:nvSpPr>
        <p:spPr>
          <a:xfrm>
            <a:off x="839416" y="2204864"/>
            <a:ext cx="10369152" cy="432048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32" name="TextBox 33"/>
          <p:cNvSpPr txBox="1"/>
          <p:nvPr/>
        </p:nvSpPr>
        <p:spPr>
          <a:xfrm>
            <a:off x="935597" y="6146606"/>
            <a:ext cx="936104" cy="276999"/>
          </a:xfrm>
          <a:prstGeom prst="rect">
            <a:avLst/>
          </a:prstGeom>
          <a:noFill/>
        </p:spPr>
        <p:txBody>
          <a:bodyPr wrap="square" rtlCol="0">
            <a:spAutoFit/>
          </a:bodyPr>
          <a:lstStyle/>
          <a:p>
            <a:r>
              <a:rPr lang="fi-FI" sz="1200" b="1" dirty="0" smtClean="0">
                <a:solidFill>
                  <a:schemeClr val="bg2">
                    <a:lumMod val="25000"/>
                  </a:schemeClr>
                </a:solidFill>
                <a:cs typeface="Arial" charset="0"/>
              </a:rPr>
              <a:t>6/2015</a:t>
            </a:r>
            <a:endParaRPr lang="en-US" sz="1200" b="1" dirty="0">
              <a:solidFill>
                <a:schemeClr val="bg2">
                  <a:lumMod val="25000"/>
                </a:schemeClr>
              </a:solidFill>
              <a:cs typeface="Arial" charset="0"/>
            </a:endParaRPr>
          </a:p>
        </p:txBody>
      </p:sp>
      <p:sp>
        <p:nvSpPr>
          <p:cNvPr id="33" name="TextBox 64"/>
          <p:cNvSpPr txBox="1"/>
          <p:nvPr/>
        </p:nvSpPr>
        <p:spPr>
          <a:xfrm>
            <a:off x="4090363" y="6146606"/>
            <a:ext cx="1361599" cy="276999"/>
          </a:xfrm>
          <a:prstGeom prst="rect">
            <a:avLst/>
          </a:prstGeom>
          <a:noFill/>
        </p:spPr>
        <p:txBody>
          <a:bodyPr wrap="square" rtlCol="0">
            <a:spAutoFit/>
          </a:bodyPr>
          <a:lstStyle/>
          <a:p>
            <a:pPr algn="ctr"/>
            <a:r>
              <a:rPr lang="fi-FI" sz="1200" b="1" dirty="0" smtClean="0">
                <a:solidFill>
                  <a:schemeClr val="bg2">
                    <a:lumMod val="25000"/>
                  </a:schemeClr>
                </a:solidFill>
                <a:cs typeface="Arial" charset="0"/>
              </a:rPr>
              <a:t>6/2016</a:t>
            </a:r>
            <a:endParaRPr lang="en-US" sz="1200" b="1" dirty="0">
              <a:solidFill>
                <a:schemeClr val="bg2">
                  <a:lumMod val="25000"/>
                </a:schemeClr>
              </a:solidFill>
              <a:cs typeface="Arial" charset="0"/>
            </a:endParaRPr>
          </a:p>
        </p:txBody>
      </p:sp>
      <p:sp>
        <p:nvSpPr>
          <p:cNvPr id="35" name="TextBox 64"/>
          <p:cNvSpPr txBox="1"/>
          <p:nvPr/>
        </p:nvSpPr>
        <p:spPr>
          <a:xfrm>
            <a:off x="2339513" y="6146606"/>
            <a:ext cx="1361599" cy="276999"/>
          </a:xfrm>
          <a:prstGeom prst="rect">
            <a:avLst/>
          </a:prstGeom>
          <a:noFill/>
        </p:spPr>
        <p:txBody>
          <a:bodyPr wrap="square" rtlCol="0">
            <a:spAutoFit/>
          </a:bodyPr>
          <a:lstStyle/>
          <a:p>
            <a:pPr algn="ctr"/>
            <a:r>
              <a:rPr lang="fi-FI" sz="1200" b="1" dirty="0" smtClean="0">
                <a:solidFill>
                  <a:schemeClr val="bg2">
                    <a:lumMod val="25000"/>
                  </a:schemeClr>
                </a:solidFill>
                <a:cs typeface="Arial" charset="0"/>
              </a:rPr>
              <a:t>1/2016</a:t>
            </a:r>
            <a:endParaRPr lang="en-US" sz="1200" b="1" dirty="0">
              <a:solidFill>
                <a:schemeClr val="bg2">
                  <a:lumMod val="25000"/>
                </a:schemeClr>
              </a:solidFill>
              <a:cs typeface="Arial" charset="0"/>
            </a:endParaRPr>
          </a:p>
        </p:txBody>
      </p:sp>
      <p:sp>
        <p:nvSpPr>
          <p:cNvPr id="37" name="TextBox 64"/>
          <p:cNvSpPr txBox="1"/>
          <p:nvPr/>
        </p:nvSpPr>
        <p:spPr>
          <a:xfrm>
            <a:off x="5841213" y="6146606"/>
            <a:ext cx="1361599" cy="276999"/>
          </a:xfrm>
          <a:prstGeom prst="rect">
            <a:avLst/>
          </a:prstGeom>
          <a:noFill/>
        </p:spPr>
        <p:txBody>
          <a:bodyPr wrap="square" rtlCol="0">
            <a:spAutoFit/>
          </a:bodyPr>
          <a:lstStyle/>
          <a:p>
            <a:pPr algn="ctr"/>
            <a:r>
              <a:rPr lang="fi-FI" sz="1200" b="1" dirty="0" smtClean="0">
                <a:solidFill>
                  <a:schemeClr val="bg2">
                    <a:lumMod val="25000"/>
                  </a:schemeClr>
                </a:solidFill>
                <a:cs typeface="Arial" charset="0"/>
              </a:rPr>
              <a:t>1/2017</a:t>
            </a:r>
            <a:endParaRPr lang="en-US" sz="1200" b="1" dirty="0">
              <a:solidFill>
                <a:schemeClr val="bg2">
                  <a:lumMod val="25000"/>
                </a:schemeClr>
              </a:solidFill>
              <a:cs typeface="Arial" charset="0"/>
            </a:endParaRPr>
          </a:p>
        </p:txBody>
      </p:sp>
      <p:sp>
        <p:nvSpPr>
          <p:cNvPr id="39" name="TextBox 64"/>
          <p:cNvSpPr txBox="1"/>
          <p:nvPr/>
        </p:nvSpPr>
        <p:spPr>
          <a:xfrm>
            <a:off x="7592063" y="6146606"/>
            <a:ext cx="1361599" cy="276999"/>
          </a:xfrm>
          <a:prstGeom prst="rect">
            <a:avLst/>
          </a:prstGeom>
          <a:noFill/>
        </p:spPr>
        <p:txBody>
          <a:bodyPr wrap="square" rtlCol="0">
            <a:spAutoFit/>
          </a:bodyPr>
          <a:lstStyle/>
          <a:p>
            <a:pPr algn="ctr"/>
            <a:r>
              <a:rPr lang="fi-FI" sz="1200" b="1" dirty="0">
                <a:solidFill>
                  <a:schemeClr val="bg2">
                    <a:lumMod val="25000"/>
                  </a:schemeClr>
                </a:solidFill>
                <a:cs typeface="Arial" charset="0"/>
              </a:rPr>
              <a:t>6</a:t>
            </a:r>
            <a:r>
              <a:rPr lang="fi-FI" sz="1200" b="1" dirty="0" smtClean="0">
                <a:solidFill>
                  <a:schemeClr val="bg2">
                    <a:lumMod val="25000"/>
                  </a:schemeClr>
                </a:solidFill>
                <a:cs typeface="Arial" charset="0"/>
              </a:rPr>
              <a:t>/2017</a:t>
            </a:r>
            <a:endParaRPr lang="en-US" sz="1200" b="1" dirty="0">
              <a:solidFill>
                <a:schemeClr val="bg2">
                  <a:lumMod val="25000"/>
                </a:schemeClr>
              </a:solidFill>
              <a:cs typeface="Arial" charset="0"/>
            </a:endParaRPr>
          </a:p>
        </p:txBody>
      </p:sp>
      <p:sp>
        <p:nvSpPr>
          <p:cNvPr id="40" name="TextBox 64"/>
          <p:cNvSpPr txBox="1"/>
          <p:nvPr/>
        </p:nvSpPr>
        <p:spPr>
          <a:xfrm>
            <a:off x="9342913" y="6146606"/>
            <a:ext cx="1361599" cy="276999"/>
          </a:xfrm>
          <a:prstGeom prst="rect">
            <a:avLst/>
          </a:prstGeom>
          <a:noFill/>
        </p:spPr>
        <p:txBody>
          <a:bodyPr wrap="square" rtlCol="0">
            <a:spAutoFit/>
          </a:bodyPr>
          <a:lstStyle/>
          <a:p>
            <a:pPr algn="ctr"/>
            <a:r>
              <a:rPr lang="fi-FI" sz="1200" b="1" dirty="0">
                <a:solidFill>
                  <a:schemeClr val="bg2">
                    <a:lumMod val="25000"/>
                  </a:schemeClr>
                </a:solidFill>
                <a:cs typeface="Arial" charset="0"/>
              </a:rPr>
              <a:t>1/2018</a:t>
            </a:r>
            <a:endParaRPr lang="en-US" sz="1200" b="1" dirty="0">
              <a:solidFill>
                <a:schemeClr val="bg2">
                  <a:lumMod val="25000"/>
                </a:schemeClr>
              </a:solidFill>
              <a:cs typeface="Arial" charset="0"/>
            </a:endParaRPr>
          </a:p>
        </p:txBody>
      </p:sp>
      <p:sp>
        <p:nvSpPr>
          <p:cNvPr id="51" name="Viisikulmio 50"/>
          <p:cNvSpPr/>
          <p:nvPr/>
        </p:nvSpPr>
        <p:spPr>
          <a:xfrm>
            <a:off x="1079013" y="3532908"/>
            <a:ext cx="4224899" cy="540000"/>
          </a:xfrm>
          <a:prstGeom prst="homePlat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i-FI" sz="1600" b="1" dirty="0">
                <a:solidFill>
                  <a:schemeClr val="bg1"/>
                </a:solidFill>
              </a:rPr>
              <a:t>Mobiilityöasemien hyödyntäminen </a:t>
            </a:r>
          </a:p>
        </p:txBody>
      </p:sp>
      <p:sp>
        <p:nvSpPr>
          <p:cNvPr id="52" name="Viisikulmio 51"/>
          <p:cNvSpPr/>
          <p:nvPr/>
        </p:nvSpPr>
        <p:spPr>
          <a:xfrm>
            <a:off x="1079013" y="2947248"/>
            <a:ext cx="4224899" cy="540000"/>
          </a:xfrm>
          <a:prstGeom prst="homePlat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i-FI" sz="1600" b="1" dirty="0">
                <a:solidFill>
                  <a:schemeClr val="bg1"/>
                </a:solidFill>
              </a:rPr>
              <a:t>TOS jatkokehitys ja </a:t>
            </a:r>
          </a:p>
          <a:p>
            <a:r>
              <a:rPr lang="fi-FI" sz="1600" b="1" dirty="0">
                <a:solidFill>
                  <a:schemeClr val="bg1"/>
                </a:solidFill>
              </a:rPr>
              <a:t>sähköisen arkistoinnin lupa</a:t>
            </a:r>
          </a:p>
        </p:txBody>
      </p:sp>
      <p:sp>
        <p:nvSpPr>
          <p:cNvPr id="53" name="Viisikulmio 52"/>
          <p:cNvSpPr/>
          <p:nvPr/>
        </p:nvSpPr>
        <p:spPr>
          <a:xfrm>
            <a:off x="1079015" y="2361588"/>
            <a:ext cx="3792849" cy="540000"/>
          </a:xfrm>
          <a:prstGeom prst="homePlat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i-FI" sz="1600" b="1" dirty="0" err="1">
                <a:solidFill>
                  <a:schemeClr val="bg1"/>
                </a:solidFill>
              </a:rPr>
              <a:t>TAIMIn</a:t>
            </a:r>
            <a:r>
              <a:rPr lang="fi-FI" sz="1600" b="1" dirty="0">
                <a:solidFill>
                  <a:schemeClr val="bg1"/>
                </a:solidFill>
              </a:rPr>
              <a:t> ja sähköisen työskentelyalustan käyttöönotto </a:t>
            </a:r>
            <a:r>
              <a:rPr lang="fi-FI" sz="1600" b="1" dirty="0" smtClean="0">
                <a:solidFill>
                  <a:schemeClr val="bg1"/>
                </a:solidFill>
              </a:rPr>
              <a:t> </a:t>
            </a:r>
            <a:endParaRPr lang="fi-FI" sz="1600" b="1" dirty="0">
              <a:solidFill>
                <a:schemeClr val="bg1"/>
              </a:solidFill>
            </a:endParaRPr>
          </a:p>
        </p:txBody>
      </p:sp>
      <p:sp>
        <p:nvSpPr>
          <p:cNvPr id="55" name="Viisikulmio 54"/>
          <p:cNvSpPr/>
          <p:nvPr/>
        </p:nvSpPr>
        <p:spPr>
          <a:xfrm>
            <a:off x="1079013" y="4704228"/>
            <a:ext cx="7393250" cy="540000"/>
          </a:xfrm>
          <a:prstGeom prst="homePlat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i-FI" sz="1600" b="1" dirty="0">
                <a:solidFill>
                  <a:schemeClr val="bg1"/>
                </a:solidFill>
              </a:rPr>
              <a:t>ELY kokonaisarkkitehtuurityö</a:t>
            </a:r>
          </a:p>
        </p:txBody>
      </p:sp>
      <p:sp>
        <p:nvSpPr>
          <p:cNvPr id="56" name="Viisikulmio 55"/>
          <p:cNvSpPr/>
          <p:nvPr/>
        </p:nvSpPr>
        <p:spPr>
          <a:xfrm>
            <a:off x="1079012" y="4118568"/>
            <a:ext cx="7393251" cy="540000"/>
          </a:xfrm>
          <a:prstGeom prst="homePlat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i-FI" sz="1600" b="1" dirty="0">
                <a:solidFill>
                  <a:schemeClr val="bg1"/>
                </a:solidFill>
              </a:rPr>
              <a:t>Dokumenttien</a:t>
            </a:r>
            <a:r>
              <a:rPr lang="fi-FI" sz="1600" b="1" dirty="0">
                <a:solidFill>
                  <a:prstClr val="black"/>
                </a:solidFill>
              </a:rPr>
              <a:t> </a:t>
            </a:r>
            <a:r>
              <a:rPr lang="fi-FI" sz="1600" b="1" dirty="0">
                <a:solidFill>
                  <a:schemeClr val="bg1"/>
                </a:solidFill>
              </a:rPr>
              <a:t>hallinta</a:t>
            </a:r>
          </a:p>
        </p:txBody>
      </p:sp>
      <p:cxnSp>
        <p:nvCxnSpPr>
          <p:cNvPr id="6" name="Suora yhdysviiva 5"/>
          <p:cNvCxnSpPr>
            <a:stCxn id="7" idx="2"/>
          </p:cNvCxnSpPr>
          <p:nvPr/>
        </p:nvCxnSpPr>
        <p:spPr>
          <a:xfrm>
            <a:off x="989013" y="6008810"/>
            <a:ext cx="9787507" cy="18000"/>
          </a:xfrm>
          <a:prstGeom prst="line">
            <a:avLst/>
          </a:prstGeom>
          <a:ln>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
        <p:nvSpPr>
          <p:cNvPr id="7" name="Ellipsi 6"/>
          <p:cNvSpPr/>
          <p:nvPr/>
        </p:nvSpPr>
        <p:spPr>
          <a:xfrm>
            <a:off x="989013" y="5954810"/>
            <a:ext cx="108000" cy="108000"/>
          </a:xfrm>
          <a:prstGeom prst="ellipse">
            <a:avLst/>
          </a:prstGeom>
          <a:solidFill>
            <a:schemeClr val="bg2">
              <a:lumMod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42" name="Ellipsi 41"/>
          <p:cNvSpPr/>
          <p:nvPr/>
        </p:nvSpPr>
        <p:spPr>
          <a:xfrm>
            <a:off x="2769441" y="5954810"/>
            <a:ext cx="108000" cy="108000"/>
          </a:xfrm>
          <a:prstGeom prst="ellipse">
            <a:avLst/>
          </a:prstGeom>
          <a:solidFill>
            <a:schemeClr val="bg2">
              <a:lumMod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43" name="Ellipsi 42"/>
          <p:cNvSpPr/>
          <p:nvPr/>
        </p:nvSpPr>
        <p:spPr>
          <a:xfrm>
            <a:off x="4549869" y="5954810"/>
            <a:ext cx="108000" cy="108000"/>
          </a:xfrm>
          <a:prstGeom prst="ellipse">
            <a:avLst/>
          </a:prstGeom>
          <a:solidFill>
            <a:schemeClr val="bg2">
              <a:lumMod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44" name="Ellipsi 43"/>
          <p:cNvSpPr/>
          <p:nvPr/>
        </p:nvSpPr>
        <p:spPr>
          <a:xfrm>
            <a:off x="6330297" y="5954810"/>
            <a:ext cx="108000" cy="108000"/>
          </a:xfrm>
          <a:prstGeom prst="ellipse">
            <a:avLst/>
          </a:prstGeom>
          <a:solidFill>
            <a:schemeClr val="bg2">
              <a:lumMod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45" name="Ellipsi 44"/>
          <p:cNvSpPr/>
          <p:nvPr/>
        </p:nvSpPr>
        <p:spPr>
          <a:xfrm>
            <a:off x="8110725" y="5954810"/>
            <a:ext cx="108000" cy="108000"/>
          </a:xfrm>
          <a:prstGeom prst="ellipse">
            <a:avLst/>
          </a:prstGeom>
          <a:solidFill>
            <a:schemeClr val="bg2">
              <a:lumMod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46" name="Ellipsi 45"/>
          <p:cNvSpPr/>
          <p:nvPr/>
        </p:nvSpPr>
        <p:spPr>
          <a:xfrm>
            <a:off x="9891151" y="5954810"/>
            <a:ext cx="108000" cy="108000"/>
          </a:xfrm>
          <a:prstGeom prst="ellipse">
            <a:avLst/>
          </a:prstGeom>
          <a:solidFill>
            <a:schemeClr val="bg2">
              <a:lumMod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47" name="Otsikko 3"/>
          <p:cNvSpPr>
            <a:spLocks noGrp="1"/>
          </p:cNvSpPr>
          <p:nvPr>
            <p:ph type="title"/>
          </p:nvPr>
        </p:nvSpPr>
        <p:spPr>
          <a:xfrm>
            <a:off x="767408" y="1057866"/>
            <a:ext cx="10441160" cy="642942"/>
          </a:xfrm>
        </p:spPr>
        <p:txBody>
          <a:bodyPr/>
          <a:lstStyle/>
          <a:p>
            <a:r>
              <a:rPr lang="fi-FI" sz="4000" dirty="0">
                <a:solidFill>
                  <a:schemeClr val="tx2"/>
                </a:solidFill>
              </a:rPr>
              <a:t>Toiminnan </a:t>
            </a:r>
            <a:r>
              <a:rPr lang="fi-FI" sz="4000" dirty="0" smtClean="0">
                <a:solidFill>
                  <a:schemeClr val="tx2"/>
                </a:solidFill>
              </a:rPr>
              <a:t>peruspilareiden rakentaminen </a:t>
            </a:r>
            <a:r>
              <a:rPr lang="fi-FI" sz="2400" dirty="0">
                <a:solidFill>
                  <a:schemeClr val="tx2"/>
                </a:solidFill>
              </a:rPr>
              <a:t>(eEly2.1</a:t>
            </a:r>
            <a:r>
              <a:rPr lang="fi-FI" sz="2400" dirty="0" smtClean="0">
                <a:solidFill>
                  <a:schemeClr val="tx2"/>
                </a:solidFill>
              </a:rPr>
              <a:t>)</a:t>
            </a:r>
            <a:endParaRPr lang="fi-FI" sz="2400" dirty="0">
              <a:solidFill>
                <a:schemeClr val="tx2"/>
              </a:solidFill>
            </a:endParaRPr>
          </a:p>
        </p:txBody>
      </p:sp>
    </p:spTree>
    <p:extLst>
      <p:ext uri="{BB962C8B-B14F-4D97-AF65-F5344CB8AC3E}">
        <p14:creationId xmlns:p14="http://schemas.microsoft.com/office/powerpoint/2010/main" xmlns="" val="33754328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tsikko 3"/>
          <p:cNvSpPr>
            <a:spLocks noGrp="1"/>
          </p:cNvSpPr>
          <p:nvPr>
            <p:ph type="title"/>
          </p:nvPr>
        </p:nvSpPr>
        <p:spPr>
          <a:xfrm>
            <a:off x="1091444" y="1278951"/>
            <a:ext cx="11485275" cy="642942"/>
          </a:xfrm>
        </p:spPr>
        <p:txBody>
          <a:bodyPr/>
          <a:lstStyle/>
          <a:p>
            <a:r>
              <a:rPr lang="fi-FI" sz="4000" dirty="0">
                <a:solidFill>
                  <a:schemeClr val="tx2"/>
                </a:solidFill>
              </a:rPr>
              <a:t>Toiminnan peruspilareiden </a:t>
            </a:r>
            <a:r>
              <a:rPr lang="fi-FI" sz="4000" dirty="0" smtClean="0">
                <a:solidFill>
                  <a:schemeClr val="tx2"/>
                </a:solidFill>
              </a:rPr>
              <a:t>rakentaminen </a:t>
            </a:r>
            <a:r>
              <a:rPr lang="fi-FI" sz="2000" dirty="0" smtClean="0">
                <a:solidFill>
                  <a:schemeClr val="tx2"/>
                </a:solidFill>
              </a:rPr>
              <a:t>(eEly2.1</a:t>
            </a:r>
            <a:r>
              <a:rPr lang="fi-FI" sz="2000" dirty="0">
                <a:solidFill>
                  <a:schemeClr val="tx2"/>
                </a:solidFill>
              </a:rPr>
              <a:t>)</a:t>
            </a:r>
            <a:br>
              <a:rPr lang="fi-FI" sz="2000" dirty="0">
                <a:solidFill>
                  <a:schemeClr val="tx2"/>
                </a:solidFill>
              </a:rPr>
            </a:br>
            <a:endParaRPr lang="fi-FI" sz="2000" dirty="0">
              <a:solidFill>
                <a:schemeClr val="tx2"/>
              </a:solidFill>
            </a:endParaRPr>
          </a:p>
        </p:txBody>
      </p:sp>
      <p:sp>
        <p:nvSpPr>
          <p:cNvPr id="5" name="Tekstin paikkamerkki 4"/>
          <p:cNvSpPr>
            <a:spLocks noGrp="1"/>
          </p:cNvSpPr>
          <p:nvPr>
            <p:ph type="body" sz="quarter" idx="10"/>
          </p:nvPr>
        </p:nvSpPr>
        <p:spPr>
          <a:xfrm>
            <a:off x="1091444" y="2060848"/>
            <a:ext cx="10837204" cy="3937050"/>
          </a:xfrm>
        </p:spPr>
        <p:txBody>
          <a:bodyPr/>
          <a:lstStyle/>
          <a:p>
            <a:r>
              <a:rPr lang="fi-FI" sz="2000" dirty="0"/>
              <a:t>Päivitetyn tilannekuvan pohjalta eELY2.1 hankkeen sisältämiä projekteja on </a:t>
            </a:r>
            <a:r>
              <a:rPr lang="fi-FI" sz="2000" dirty="0" smtClean="0"/>
              <a:t>käynnissä.</a:t>
            </a:r>
          </a:p>
          <a:p>
            <a:r>
              <a:rPr lang="fi-FI" sz="2000" dirty="0" smtClean="0"/>
              <a:t>Käynnistettävistä </a:t>
            </a:r>
            <a:r>
              <a:rPr lang="fi-FI" sz="2000" dirty="0"/>
              <a:t>projekteista laaditaan tai on laadittu hankesuunnitelmat, mitkä hyväksytään määriteltyjen kriteerien pohjalta </a:t>
            </a:r>
            <a:r>
              <a:rPr lang="fi-FI" sz="2000" dirty="0" smtClean="0"/>
              <a:t>IE2-tukiryhmässä</a:t>
            </a:r>
            <a:r>
              <a:rPr lang="fi-FI" sz="2000" dirty="0"/>
              <a:t>. </a:t>
            </a:r>
            <a:endParaRPr lang="fi-FI" sz="2000" dirty="0" smtClean="0"/>
          </a:p>
          <a:p>
            <a:r>
              <a:rPr lang="fi-FI" sz="2000" dirty="0" smtClean="0"/>
              <a:t>Hankesuunnitelmat </a:t>
            </a:r>
            <a:r>
              <a:rPr lang="fi-FI" sz="2000" dirty="0"/>
              <a:t>ovat käyneet ennen hyväksymistä myös arkkitehtuuriryhmässä, jossa varmistaudutaan yhteisestä suunnasta.</a:t>
            </a:r>
          </a:p>
          <a:p>
            <a:r>
              <a:rPr lang="fi-FI" sz="2000" dirty="0" smtClean="0"/>
              <a:t>Taimin </a:t>
            </a:r>
            <a:r>
              <a:rPr lang="fi-FI" sz="2000" dirty="0"/>
              <a:t>käytön tukemiseen liittyvä projekti on käynnissä ja siihen liittyvään osaamisen kehittämiseen panostetaan </a:t>
            </a:r>
            <a:r>
              <a:rPr lang="fi-FI" sz="2000" dirty="0" err="1"/>
              <a:t>videoklipeillä</a:t>
            </a:r>
            <a:r>
              <a:rPr lang="fi-FI" sz="2000" dirty="0"/>
              <a:t>, infoilla sekä henkilökohtaisella opastuksella. </a:t>
            </a:r>
          </a:p>
        </p:txBody>
      </p:sp>
    </p:spTree>
    <p:extLst>
      <p:ext uri="{BB962C8B-B14F-4D97-AF65-F5344CB8AC3E}">
        <p14:creationId xmlns:p14="http://schemas.microsoft.com/office/powerpoint/2010/main" xmlns="" val="39553590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Suorakulmio 8"/>
          <p:cNvSpPr/>
          <p:nvPr/>
        </p:nvSpPr>
        <p:spPr>
          <a:xfrm>
            <a:off x="839416" y="2204864"/>
            <a:ext cx="10369152" cy="432048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32" name="TextBox 33"/>
          <p:cNvSpPr txBox="1"/>
          <p:nvPr/>
        </p:nvSpPr>
        <p:spPr>
          <a:xfrm>
            <a:off x="935597" y="6146606"/>
            <a:ext cx="936104" cy="276999"/>
          </a:xfrm>
          <a:prstGeom prst="rect">
            <a:avLst/>
          </a:prstGeom>
          <a:noFill/>
        </p:spPr>
        <p:txBody>
          <a:bodyPr wrap="square" rtlCol="0">
            <a:spAutoFit/>
          </a:bodyPr>
          <a:lstStyle/>
          <a:p>
            <a:r>
              <a:rPr lang="fi-FI" sz="1200" b="1" dirty="0" smtClean="0">
                <a:solidFill>
                  <a:schemeClr val="bg2">
                    <a:lumMod val="25000"/>
                  </a:schemeClr>
                </a:solidFill>
                <a:cs typeface="Arial" charset="0"/>
              </a:rPr>
              <a:t>6/2015</a:t>
            </a:r>
            <a:endParaRPr lang="en-US" sz="1200" b="1" dirty="0">
              <a:solidFill>
                <a:schemeClr val="bg2">
                  <a:lumMod val="25000"/>
                </a:schemeClr>
              </a:solidFill>
              <a:cs typeface="Arial" charset="0"/>
            </a:endParaRPr>
          </a:p>
        </p:txBody>
      </p:sp>
      <p:sp>
        <p:nvSpPr>
          <p:cNvPr id="33" name="TextBox 64"/>
          <p:cNvSpPr txBox="1"/>
          <p:nvPr/>
        </p:nvSpPr>
        <p:spPr>
          <a:xfrm>
            <a:off x="4090363" y="6146606"/>
            <a:ext cx="1361599" cy="276999"/>
          </a:xfrm>
          <a:prstGeom prst="rect">
            <a:avLst/>
          </a:prstGeom>
          <a:noFill/>
        </p:spPr>
        <p:txBody>
          <a:bodyPr wrap="square" rtlCol="0">
            <a:spAutoFit/>
          </a:bodyPr>
          <a:lstStyle/>
          <a:p>
            <a:pPr algn="ctr"/>
            <a:r>
              <a:rPr lang="fi-FI" sz="1200" b="1" dirty="0" smtClean="0">
                <a:solidFill>
                  <a:schemeClr val="bg2">
                    <a:lumMod val="25000"/>
                  </a:schemeClr>
                </a:solidFill>
                <a:cs typeface="Arial" charset="0"/>
              </a:rPr>
              <a:t>6/2016</a:t>
            </a:r>
            <a:endParaRPr lang="en-US" sz="1200" b="1" dirty="0">
              <a:solidFill>
                <a:schemeClr val="bg2">
                  <a:lumMod val="25000"/>
                </a:schemeClr>
              </a:solidFill>
              <a:cs typeface="Arial" charset="0"/>
            </a:endParaRPr>
          </a:p>
        </p:txBody>
      </p:sp>
      <p:sp>
        <p:nvSpPr>
          <p:cNvPr id="35" name="TextBox 64"/>
          <p:cNvSpPr txBox="1"/>
          <p:nvPr/>
        </p:nvSpPr>
        <p:spPr>
          <a:xfrm>
            <a:off x="2339513" y="6146606"/>
            <a:ext cx="1361599" cy="276999"/>
          </a:xfrm>
          <a:prstGeom prst="rect">
            <a:avLst/>
          </a:prstGeom>
          <a:noFill/>
        </p:spPr>
        <p:txBody>
          <a:bodyPr wrap="square" rtlCol="0">
            <a:spAutoFit/>
          </a:bodyPr>
          <a:lstStyle/>
          <a:p>
            <a:pPr algn="ctr"/>
            <a:r>
              <a:rPr lang="fi-FI" sz="1200" b="1" dirty="0" smtClean="0">
                <a:solidFill>
                  <a:schemeClr val="bg2">
                    <a:lumMod val="25000"/>
                  </a:schemeClr>
                </a:solidFill>
                <a:cs typeface="Arial" charset="0"/>
              </a:rPr>
              <a:t>1/2016</a:t>
            </a:r>
            <a:endParaRPr lang="en-US" sz="1200" b="1" dirty="0">
              <a:solidFill>
                <a:schemeClr val="bg2">
                  <a:lumMod val="25000"/>
                </a:schemeClr>
              </a:solidFill>
              <a:cs typeface="Arial" charset="0"/>
            </a:endParaRPr>
          </a:p>
        </p:txBody>
      </p:sp>
      <p:sp>
        <p:nvSpPr>
          <p:cNvPr id="37" name="TextBox 64"/>
          <p:cNvSpPr txBox="1"/>
          <p:nvPr/>
        </p:nvSpPr>
        <p:spPr>
          <a:xfrm>
            <a:off x="5841213" y="6146606"/>
            <a:ext cx="1361599" cy="276999"/>
          </a:xfrm>
          <a:prstGeom prst="rect">
            <a:avLst/>
          </a:prstGeom>
          <a:noFill/>
        </p:spPr>
        <p:txBody>
          <a:bodyPr wrap="square" rtlCol="0">
            <a:spAutoFit/>
          </a:bodyPr>
          <a:lstStyle/>
          <a:p>
            <a:pPr algn="ctr"/>
            <a:r>
              <a:rPr lang="fi-FI" sz="1200" b="1" dirty="0" smtClean="0">
                <a:solidFill>
                  <a:schemeClr val="bg2">
                    <a:lumMod val="25000"/>
                  </a:schemeClr>
                </a:solidFill>
                <a:cs typeface="Arial" charset="0"/>
              </a:rPr>
              <a:t>1/2017</a:t>
            </a:r>
            <a:endParaRPr lang="en-US" sz="1200" b="1" dirty="0">
              <a:solidFill>
                <a:schemeClr val="bg2">
                  <a:lumMod val="25000"/>
                </a:schemeClr>
              </a:solidFill>
              <a:cs typeface="Arial" charset="0"/>
            </a:endParaRPr>
          </a:p>
        </p:txBody>
      </p:sp>
      <p:sp>
        <p:nvSpPr>
          <p:cNvPr id="39" name="TextBox 64"/>
          <p:cNvSpPr txBox="1"/>
          <p:nvPr/>
        </p:nvSpPr>
        <p:spPr>
          <a:xfrm>
            <a:off x="7592063" y="6146606"/>
            <a:ext cx="1361599" cy="276999"/>
          </a:xfrm>
          <a:prstGeom prst="rect">
            <a:avLst/>
          </a:prstGeom>
          <a:noFill/>
        </p:spPr>
        <p:txBody>
          <a:bodyPr wrap="square" rtlCol="0">
            <a:spAutoFit/>
          </a:bodyPr>
          <a:lstStyle/>
          <a:p>
            <a:pPr algn="ctr"/>
            <a:r>
              <a:rPr lang="fi-FI" sz="1200" b="1" dirty="0">
                <a:solidFill>
                  <a:schemeClr val="bg2">
                    <a:lumMod val="25000"/>
                  </a:schemeClr>
                </a:solidFill>
                <a:cs typeface="Arial" charset="0"/>
              </a:rPr>
              <a:t>6</a:t>
            </a:r>
            <a:r>
              <a:rPr lang="fi-FI" sz="1200" b="1" dirty="0" smtClean="0">
                <a:solidFill>
                  <a:schemeClr val="bg2">
                    <a:lumMod val="25000"/>
                  </a:schemeClr>
                </a:solidFill>
                <a:cs typeface="Arial" charset="0"/>
              </a:rPr>
              <a:t>/2017</a:t>
            </a:r>
            <a:endParaRPr lang="en-US" sz="1200" b="1" dirty="0">
              <a:solidFill>
                <a:schemeClr val="bg2">
                  <a:lumMod val="25000"/>
                </a:schemeClr>
              </a:solidFill>
              <a:cs typeface="Arial" charset="0"/>
            </a:endParaRPr>
          </a:p>
        </p:txBody>
      </p:sp>
      <p:sp>
        <p:nvSpPr>
          <p:cNvPr id="40" name="TextBox 64"/>
          <p:cNvSpPr txBox="1"/>
          <p:nvPr/>
        </p:nvSpPr>
        <p:spPr>
          <a:xfrm>
            <a:off x="9342913" y="6146606"/>
            <a:ext cx="1361599" cy="276999"/>
          </a:xfrm>
          <a:prstGeom prst="rect">
            <a:avLst/>
          </a:prstGeom>
          <a:noFill/>
        </p:spPr>
        <p:txBody>
          <a:bodyPr wrap="square" rtlCol="0">
            <a:spAutoFit/>
          </a:bodyPr>
          <a:lstStyle/>
          <a:p>
            <a:pPr algn="ctr"/>
            <a:r>
              <a:rPr lang="fi-FI" sz="1200" b="1" dirty="0">
                <a:solidFill>
                  <a:schemeClr val="bg2">
                    <a:lumMod val="25000"/>
                  </a:schemeClr>
                </a:solidFill>
                <a:cs typeface="Arial" charset="0"/>
              </a:rPr>
              <a:t>1/2018</a:t>
            </a:r>
            <a:endParaRPr lang="en-US" sz="1200" b="1" dirty="0">
              <a:solidFill>
                <a:schemeClr val="bg2">
                  <a:lumMod val="25000"/>
                </a:schemeClr>
              </a:solidFill>
              <a:cs typeface="Arial" charset="0"/>
            </a:endParaRPr>
          </a:p>
        </p:txBody>
      </p:sp>
      <p:sp>
        <p:nvSpPr>
          <p:cNvPr id="51" name="Viisikulmio 50"/>
          <p:cNvSpPr/>
          <p:nvPr/>
        </p:nvSpPr>
        <p:spPr>
          <a:xfrm>
            <a:off x="1079013" y="3532908"/>
            <a:ext cx="6745179" cy="540000"/>
          </a:xfrm>
          <a:prstGeom prst="homePlat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i-FI" sz="1600" b="1" dirty="0">
                <a:solidFill>
                  <a:schemeClr val="bg1"/>
                </a:solidFill>
              </a:rPr>
              <a:t>Asiakas- ja tapahtumatiedon hyödyntäminen</a:t>
            </a:r>
          </a:p>
        </p:txBody>
      </p:sp>
      <p:sp>
        <p:nvSpPr>
          <p:cNvPr id="52" name="Viisikulmio 51"/>
          <p:cNvSpPr/>
          <p:nvPr/>
        </p:nvSpPr>
        <p:spPr>
          <a:xfrm>
            <a:off x="1079013" y="2947248"/>
            <a:ext cx="9193451" cy="540000"/>
          </a:xfrm>
          <a:prstGeom prst="homePlat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i-FI" sz="1600" b="1" dirty="0">
                <a:solidFill>
                  <a:schemeClr val="bg1"/>
                </a:solidFill>
              </a:rPr>
              <a:t>Yhteisen </a:t>
            </a:r>
            <a:r>
              <a:rPr lang="fi-FI" sz="1600" b="1" dirty="0" err="1">
                <a:solidFill>
                  <a:schemeClr val="bg1"/>
                </a:solidFill>
              </a:rPr>
              <a:t>CRM:n</a:t>
            </a:r>
            <a:r>
              <a:rPr lang="fi-FI" sz="1600" b="1" dirty="0">
                <a:solidFill>
                  <a:schemeClr val="bg1"/>
                </a:solidFill>
              </a:rPr>
              <a:t> kehittäminen </a:t>
            </a:r>
          </a:p>
        </p:txBody>
      </p:sp>
      <p:sp>
        <p:nvSpPr>
          <p:cNvPr id="53" name="Viisikulmio 52"/>
          <p:cNvSpPr/>
          <p:nvPr/>
        </p:nvSpPr>
        <p:spPr>
          <a:xfrm>
            <a:off x="1079015" y="2361588"/>
            <a:ext cx="5665057" cy="540000"/>
          </a:xfrm>
          <a:prstGeom prst="homePlat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i-FI" sz="1600" b="1" dirty="0">
                <a:solidFill>
                  <a:schemeClr val="bg1"/>
                </a:solidFill>
              </a:rPr>
              <a:t>ASPAT -jatkohanke </a:t>
            </a:r>
          </a:p>
        </p:txBody>
      </p:sp>
      <p:sp>
        <p:nvSpPr>
          <p:cNvPr id="56" name="Viisikulmio 55"/>
          <p:cNvSpPr/>
          <p:nvPr/>
        </p:nvSpPr>
        <p:spPr>
          <a:xfrm>
            <a:off x="1079012" y="4118568"/>
            <a:ext cx="4762201" cy="540000"/>
          </a:xfrm>
          <a:prstGeom prst="homePlat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i-FI" sz="1600" b="1" dirty="0" err="1">
                <a:solidFill>
                  <a:schemeClr val="bg1"/>
                </a:solidFill>
              </a:rPr>
              <a:t>Yritysasiakkuuksien</a:t>
            </a:r>
            <a:r>
              <a:rPr lang="fi-FI" sz="1600" b="1" dirty="0">
                <a:solidFill>
                  <a:schemeClr val="bg1"/>
                </a:solidFill>
              </a:rPr>
              <a:t> johtaminen?</a:t>
            </a:r>
          </a:p>
        </p:txBody>
      </p:sp>
      <p:cxnSp>
        <p:nvCxnSpPr>
          <p:cNvPr id="6" name="Suora yhdysviiva 5"/>
          <p:cNvCxnSpPr>
            <a:stCxn id="7" idx="2"/>
          </p:cNvCxnSpPr>
          <p:nvPr/>
        </p:nvCxnSpPr>
        <p:spPr>
          <a:xfrm>
            <a:off x="989013" y="6008810"/>
            <a:ext cx="9787507" cy="18000"/>
          </a:xfrm>
          <a:prstGeom prst="line">
            <a:avLst/>
          </a:prstGeom>
          <a:ln>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
        <p:nvSpPr>
          <p:cNvPr id="7" name="Ellipsi 6"/>
          <p:cNvSpPr/>
          <p:nvPr/>
        </p:nvSpPr>
        <p:spPr>
          <a:xfrm>
            <a:off x="989013" y="5954810"/>
            <a:ext cx="108000" cy="108000"/>
          </a:xfrm>
          <a:prstGeom prst="ellipse">
            <a:avLst/>
          </a:prstGeom>
          <a:solidFill>
            <a:schemeClr val="bg2">
              <a:lumMod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42" name="Ellipsi 41"/>
          <p:cNvSpPr/>
          <p:nvPr/>
        </p:nvSpPr>
        <p:spPr>
          <a:xfrm>
            <a:off x="2769441" y="5954810"/>
            <a:ext cx="108000" cy="108000"/>
          </a:xfrm>
          <a:prstGeom prst="ellipse">
            <a:avLst/>
          </a:prstGeom>
          <a:solidFill>
            <a:schemeClr val="bg2">
              <a:lumMod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43" name="Ellipsi 42"/>
          <p:cNvSpPr/>
          <p:nvPr/>
        </p:nvSpPr>
        <p:spPr>
          <a:xfrm>
            <a:off x="4549869" y="5954810"/>
            <a:ext cx="108000" cy="108000"/>
          </a:xfrm>
          <a:prstGeom prst="ellipse">
            <a:avLst/>
          </a:prstGeom>
          <a:solidFill>
            <a:schemeClr val="bg2">
              <a:lumMod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44" name="Ellipsi 43"/>
          <p:cNvSpPr/>
          <p:nvPr/>
        </p:nvSpPr>
        <p:spPr>
          <a:xfrm>
            <a:off x="6330297" y="5954810"/>
            <a:ext cx="108000" cy="108000"/>
          </a:xfrm>
          <a:prstGeom prst="ellipse">
            <a:avLst/>
          </a:prstGeom>
          <a:solidFill>
            <a:schemeClr val="bg2">
              <a:lumMod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45" name="Ellipsi 44"/>
          <p:cNvSpPr/>
          <p:nvPr/>
        </p:nvSpPr>
        <p:spPr>
          <a:xfrm>
            <a:off x="8110725" y="5954810"/>
            <a:ext cx="108000" cy="108000"/>
          </a:xfrm>
          <a:prstGeom prst="ellipse">
            <a:avLst/>
          </a:prstGeom>
          <a:solidFill>
            <a:schemeClr val="bg2">
              <a:lumMod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46" name="Ellipsi 45"/>
          <p:cNvSpPr/>
          <p:nvPr/>
        </p:nvSpPr>
        <p:spPr>
          <a:xfrm>
            <a:off x="9891151" y="5954810"/>
            <a:ext cx="108000" cy="108000"/>
          </a:xfrm>
          <a:prstGeom prst="ellipse">
            <a:avLst/>
          </a:prstGeom>
          <a:solidFill>
            <a:schemeClr val="bg2">
              <a:lumMod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47" name="Otsikko 3"/>
          <p:cNvSpPr>
            <a:spLocks noGrp="1"/>
          </p:cNvSpPr>
          <p:nvPr>
            <p:ph type="title"/>
          </p:nvPr>
        </p:nvSpPr>
        <p:spPr>
          <a:xfrm>
            <a:off x="767408" y="1057866"/>
            <a:ext cx="10441160" cy="642942"/>
          </a:xfrm>
        </p:spPr>
        <p:txBody>
          <a:bodyPr/>
          <a:lstStyle/>
          <a:p>
            <a:r>
              <a:rPr lang="fi-FI" sz="4000" dirty="0">
                <a:solidFill>
                  <a:schemeClr val="tx2"/>
                </a:solidFill>
              </a:rPr>
              <a:t>Asiakaspalvelun </a:t>
            </a:r>
            <a:r>
              <a:rPr lang="fi-FI" sz="4000" dirty="0" smtClean="0">
                <a:solidFill>
                  <a:schemeClr val="tx2"/>
                </a:solidFill>
              </a:rPr>
              <a:t>tehostaminen</a:t>
            </a:r>
            <a:endParaRPr lang="fi-FI" sz="2400" dirty="0">
              <a:solidFill>
                <a:schemeClr val="tx2"/>
              </a:solidFill>
            </a:endParaRPr>
          </a:p>
        </p:txBody>
      </p:sp>
    </p:spTree>
    <p:extLst>
      <p:ext uri="{BB962C8B-B14F-4D97-AF65-F5344CB8AC3E}">
        <p14:creationId xmlns:p14="http://schemas.microsoft.com/office/powerpoint/2010/main" xmlns="" val="104614562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tsikko 3"/>
          <p:cNvSpPr>
            <a:spLocks noGrp="1"/>
          </p:cNvSpPr>
          <p:nvPr>
            <p:ph type="title"/>
          </p:nvPr>
        </p:nvSpPr>
        <p:spPr/>
        <p:txBody>
          <a:bodyPr/>
          <a:lstStyle/>
          <a:p>
            <a:r>
              <a:rPr lang="fi-FI" sz="4000" dirty="0">
                <a:solidFill>
                  <a:schemeClr val="tx2"/>
                </a:solidFill>
              </a:rPr>
              <a:t>Asiakaspalvelun</a:t>
            </a:r>
            <a:r>
              <a:rPr lang="fi-FI" dirty="0"/>
              <a:t> </a:t>
            </a:r>
            <a:r>
              <a:rPr lang="fi-FI" sz="4000" dirty="0">
                <a:solidFill>
                  <a:schemeClr val="tx2"/>
                </a:solidFill>
              </a:rPr>
              <a:t>tehostaminen</a:t>
            </a:r>
          </a:p>
        </p:txBody>
      </p:sp>
      <p:sp>
        <p:nvSpPr>
          <p:cNvPr id="5" name="Tekstin paikkamerkki 4"/>
          <p:cNvSpPr>
            <a:spLocks noGrp="1"/>
          </p:cNvSpPr>
          <p:nvPr>
            <p:ph type="body" sz="quarter" idx="10"/>
          </p:nvPr>
        </p:nvSpPr>
        <p:spPr>
          <a:xfrm>
            <a:off x="1091444" y="2060848"/>
            <a:ext cx="10837204" cy="3937050"/>
          </a:xfrm>
        </p:spPr>
        <p:txBody>
          <a:bodyPr anchor="t"/>
          <a:lstStyle/>
          <a:p>
            <a:r>
              <a:rPr lang="fi-FI" sz="2000" dirty="0"/>
              <a:t>ELY-palvelukuvauksiin osallistuminen ko. hankesuunnitelman mukaisesti</a:t>
            </a:r>
          </a:p>
          <a:p>
            <a:r>
              <a:rPr lang="fi-FI" sz="2000" dirty="0"/>
              <a:t>Chat-kanavan käyttöönotto Yritys-Suomi puhelinpalvelussa (YritysSuomi.fi), L-</a:t>
            </a:r>
            <a:r>
              <a:rPr lang="fi-FI" sz="2000" dirty="0" err="1"/>
              <a:t>aspassa</a:t>
            </a:r>
            <a:r>
              <a:rPr lang="fi-FI" sz="2000" dirty="0"/>
              <a:t> (ely-keskus.fi) ja Työlinjalla (TE-palvelut.fi)</a:t>
            </a:r>
          </a:p>
          <a:p>
            <a:r>
              <a:rPr lang="fi-FI" sz="2000" dirty="0"/>
              <a:t>TE-puhelinpalvelujen yhden numeroavaruuden pilotoinnin käynnistäminen 1.2.2016. Pilotoinnissa ovat mukana Varsinais-Suomen, Lapin ja Etelä-Savon TE-toimistot sekä Työlinjan henkilöasiakaslinja ja ruotsinkieliset linjat.</a:t>
            </a:r>
          </a:p>
          <a:p>
            <a:r>
              <a:rPr lang="fi-FI" sz="2000" dirty="0" err="1"/>
              <a:t>TeleOpti</a:t>
            </a:r>
            <a:r>
              <a:rPr lang="fi-FI" sz="2000" dirty="0"/>
              <a:t> -henkilöresurssien optimointijärjestelmän käyttöönotto (TE-</a:t>
            </a:r>
            <a:r>
              <a:rPr lang="fi-FI" sz="2000" dirty="0" err="1"/>
              <a:t>aspa</a:t>
            </a:r>
            <a:r>
              <a:rPr lang="fi-FI" sz="2000" dirty="0"/>
              <a:t>)</a:t>
            </a:r>
          </a:p>
          <a:p>
            <a:r>
              <a:rPr lang="fi-FI" sz="2000" dirty="0" err="1"/>
              <a:t>QlikView</a:t>
            </a:r>
            <a:r>
              <a:rPr lang="fi-FI" sz="2000" dirty="0"/>
              <a:t> -raportointityökalun käyttöönotto (TE-</a:t>
            </a:r>
            <a:r>
              <a:rPr lang="fi-FI" sz="2000" dirty="0" err="1"/>
              <a:t>aspa</a:t>
            </a:r>
            <a:r>
              <a:rPr lang="fi-FI" sz="2000" dirty="0"/>
              <a:t>)</a:t>
            </a:r>
          </a:p>
          <a:p>
            <a:r>
              <a:rPr lang="fi-FI" sz="2000" dirty="0"/>
              <a:t>Puhelinpalvelun tehokkuuteen liittyvien uusien toimintatapojen käyttöönotto (mm. ajastetut taitotasot, vip-palvelu)</a:t>
            </a:r>
          </a:p>
          <a:p>
            <a:r>
              <a:rPr lang="fi-FI" sz="2000" dirty="0"/>
              <a:t>Aloitetoimintamallin käyttöönotto koko maan osalta (L-</a:t>
            </a:r>
            <a:r>
              <a:rPr lang="fi-FI" sz="2000" dirty="0" err="1"/>
              <a:t>aspa</a:t>
            </a:r>
            <a:r>
              <a:rPr lang="fi-FI" sz="2000" dirty="0"/>
              <a:t>)</a:t>
            </a:r>
          </a:p>
          <a:p>
            <a:r>
              <a:rPr lang="fi-FI" sz="2000" dirty="0"/>
              <a:t>Asiakaspalvelukeskusten yhteisten tulosmittareiden kehittämistyön käynnistäminen </a:t>
            </a:r>
          </a:p>
          <a:p>
            <a:r>
              <a:rPr lang="fi-FI" sz="2000" dirty="0"/>
              <a:t>CRM seurannassa tässä ja </a:t>
            </a:r>
            <a:r>
              <a:rPr lang="fi-FI" sz="2000" dirty="0" err="1"/>
              <a:t>eELY</a:t>
            </a:r>
            <a:r>
              <a:rPr lang="fi-FI" sz="2000" dirty="0"/>
              <a:t> 2.1 – ATV on välttämätön</a:t>
            </a:r>
          </a:p>
        </p:txBody>
      </p:sp>
    </p:spTree>
    <p:extLst>
      <p:ext uri="{BB962C8B-B14F-4D97-AF65-F5344CB8AC3E}">
        <p14:creationId xmlns:p14="http://schemas.microsoft.com/office/powerpoint/2010/main" xmlns="" val="4095014689"/>
      </p:ext>
    </p:extLst>
  </p:cSld>
  <p:clrMapOvr>
    <a:masterClrMapping/>
  </p:clrMapOvr>
</p:sld>
</file>

<file path=ppt/theme/theme1.xml><?xml version="1.0" encoding="utf-8"?>
<a:theme xmlns:a="http://schemas.openxmlformats.org/drawingml/2006/main" name="ELY_powerpoint_pohja">
  <a:themeElements>
    <a:clrScheme name="ELY-värit">
      <a:dk1>
        <a:sysClr val="windowText" lastClr="000000"/>
      </a:dk1>
      <a:lt1>
        <a:srgbClr val="FFFFFF"/>
      </a:lt1>
      <a:dk2>
        <a:srgbClr val="58585A"/>
      </a:dk2>
      <a:lt2>
        <a:srgbClr val="D8D8D8"/>
      </a:lt2>
      <a:accent1>
        <a:srgbClr val="003883"/>
      </a:accent1>
      <a:accent2>
        <a:srgbClr val="779346"/>
      </a:accent2>
      <a:accent3>
        <a:srgbClr val="D9640C"/>
      </a:accent3>
      <a:accent4>
        <a:srgbClr val="4460A5"/>
      </a:accent4>
      <a:accent5>
        <a:srgbClr val="58585A"/>
      </a:accent5>
      <a:accent6>
        <a:srgbClr val="FDD078"/>
      </a:accent6>
      <a:hlink>
        <a:srgbClr val="D9640C"/>
      </a:hlink>
      <a:folHlink>
        <a:srgbClr val="D9640C"/>
      </a:folHlink>
    </a:clrScheme>
    <a:fontScheme name="ELY_fonti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Office-teema 1">
        <a:dk1>
          <a:srgbClr val="59595B"/>
        </a:dk1>
        <a:lt1>
          <a:srgbClr val="FFFFFF"/>
        </a:lt1>
        <a:dk2>
          <a:srgbClr val="0081CC"/>
        </a:dk2>
        <a:lt2>
          <a:srgbClr val="A7A8AB"/>
        </a:lt2>
        <a:accent1>
          <a:srgbClr val="859FCB"/>
        </a:accent1>
        <a:accent2>
          <a:srgbClr val="D87F82"/>
        </a:accent2>
        <a:accent3>
          <a:srgbClr val="FFFFFF"/>
        </a:accent3>
        <a:accent4>
          <a:srgbClr val="4B4B4C"/>
        </a:accent4>
        <a:accent5>
          <a:srgbClr val="C2CDE2"/>
        </a:accent5>
        <a:accent6>
          <a:srgbClr val="C47275"/>
        </a:accent6>
        <a:hlink>
          <a:srgbClr val="7FD1ED"/>
        </a:hlink>
        <a:folHlink>
          <a:srgbClr val="F7BC7F"/>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xmlns="" name="ELY_PowerPoint-pohja_10-1015_laaja.potx [Vain luku]" id="{83A28510-152E-4F8C-9DA0-90F1D0D01DF3}" vid="{CF4EB715-B9D9-4A70-8F6A-57CBCC476726}"/>
    </a:ext>
  </a:extLst>
</a:theme>
</file>

<file path=ppt/theme/theme2.xml><?xml version="1.0" encoding="utf-8"?>
<a:theme xmlns:a="http://schemas.openxmlformats.org/drawingml/2006/main" name="Office-teema">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teema">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documentManagement>
    <ha41659fa04643d0ac27d4c98155f03c xmlns="a90a8554-5475-4609-9feb-2f024996965b">
      <Terms xmlns="http://schemas.microsoft.com/office/infopath/2007/PartnerControls"/>
    </ha41659fa04643d0ac27d4c98155f03c>
    <Dokumentin_x0020_tila xmlns="a90a8554-5475-4609-9feb-2f024996965b">Kommentoitavana</Dokumentin_x0020_tila>
    <Diaarinumero xmlns="a90a8554-5475-4609-9feb-2f024996965b" xsi:nil="true"/>
    <Dokumenttityyppi xmlns="a90a8554-5475-4609-9feb-2f024996965b">Esitys</Dokumenttityyppi>
    <TaxCatchAll xmlns="a90a8554-5475-4609-9feb-2f024996965b">
      <Value>170</Value>
    </TaxCatchAll>
    <KEHALaatija xmlns="a90a8554-5475-4609-9feb-2f024996965b">Lipponen Vesa</KEHALaatija>
    <h5218b789dcc4879ac7e2471126f729c xmlns="a90a8554-5475-4609-9feb-2f024996965b">
      <Terms xmlns="http://schemas.microsoft.com/office/infopath/2007/PartnerControls">
        <TermInfo xmlns="http://schemas.microsoft.com/office/infopath/2007/PartnerControls">
          <TermName xmlns="http://schemas.microsoft.com/office/infopath/2007/PartnerControls">ELY</TermName>
          <TermId xmlns="http://schemas.microsoft.com/office/infopath/2007/PartnerControls">7f32d737-5883-4876-b279-aa7f245d779e</TermId>
        </TermInfo>
      </Terms>
    </h5218b789dcc4879ac7e2471126f729c>
    <ic4bbedd957942e9b7ae9016b7d801af xmlns="a90a8554-5475-4609-9feb-2f024996965b">
      <Terms xmlns="http://schemas.microsoft.com/office/infopath/2007/PartnerControls"/>
    </ic4bbedd957942e9b7ae9016b7d801af>
    <IPOExplanation xmlns="a90a8554-5475-4609-9feb-2f024996965b" xsi:nil="true"/>
    <Päiväys xmlns="a90a8554-5475-4609-9feb-2f024996965b">2016-01-18T22:00:00+00:00</Päiväys>
    <cdf3ae8bf76741b5a3048f7f7f6eee61 xmlns="a90a8554-5475-4609-9feb-2f024996965b">
      <Terms xmlns="http://schemas.microsoft.com/office/infopath/2007/PartnerControls"/>
    </cdf3ae8bf76741b5a3048f7f7f6eee61>
    <Lisatieto xmlns="a90a8554-5475-4609-9feb-2f024996965b" xsi:nil="true"/>
  </documentManagement>
</p:properties>
</file>

<file path=customXml/item2.xml><?xml version="1.0" encoding="utf-8"?>
<ct:contentTypeSchema xmlns:ct="http://schemas.microsoft.com/office/2006/metadata/contentType" xmlns:ma="http://schemas.microsoft.com/office/2006/metadata/properties/metaAttributes" ct:_="" ma:_="" ma:contentTypeName="TAIMI Yleisdokumentti" ma:contentTypeID="0x01010040485BB5EA91409BADF540D1B0254D330047EBEA740932EA499465F881B4A212F8" ma:contentTypeVersion="60" ma:contentTypeDescription="Yleisdokumentti perusmetatietoineen" ma:contentTypeScope="" ma:versionID="d226d082fae155c9029faf34456fff4d">
  <xsd:schema xmlns:xsd="http://www.w3.org/2001/XMLSchema" xmlns:xs="http://www.w3.org/2001/XMLSchema" xmlns:p="http://schemas.microsoft.com/office/2006/metadata/properties" xmlns:ns2="a90a8554-5475-4609-9feb-2f024996965b" targetNamespace="http://schemas.microsoft.com/office/2006/metadata/properties" ma:root="true" ma:fieldsID="25c006717d287f3610ff63287abb8da4" ns2:_="">
    <xsd:import namespace="a90a8554-5475-4609-9feb-2f024996965b"/>
    <xsd:element name="properties">
      <xsd:complexType>
        <xsd:sequence>
          <xsd:element name="documentManagement">
            <xsd:complexType>
              <xsd:all>
                <xsd:element ref="ns2:Dokumenttityyppi" minOccurs="0"/>
                <xsd:element ref="ns2:Päiväys" minOccurs="0"/>
                <xsd:element ref="ns2:Diaarinumero" minOccurs="0"/>
                <xsd:element ref="ns2:KEHALaatija" minOccurs="0"/>
                <xsd:element ref="ns2:Dokumentin_x0020_tila" minOccurs="0"/>
                <xsd:element ref="ns2:IPOExplanation" minOccurs="0"/>
                <xsd:element ref="ns2:Lisatieto" minOccurs="0"/>
                <xsd:element ref="ns2:TaxCatchAllLabel" minOccurs="0"/>
                <xsd:element ref="ns2:h5218b789dcc4879ac7e2471126f729c" minOccurs="0"/>
                <xsd:element ref="ns2:cdf3ae8bf76741b5a3048f7f7f6eee61" minOccurs="0"/>
                <xsd:element ref="ns2:TaxCatchAll" minOccurs="0"/>
                <xsd:element ref="ns2:ic4bbedd957942e9b7ae9016b7d801af" minOccurs="0"/>
                <xsd:element ref="ns2:ha41659fa04643d0ac27d4c98155f03c"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90a8554-5475-4609-9feb-2f024996965b" elementFormDefault="qualified">
    <xsd:import namespace="http://schemas.microsoft.com/office/2006/documentManagement/types"/>
    <xsd:import namespace="http://schemas.microsoft.com/office/infopath/2007/PartnerControls"/>
    <xsd:element name="Dokumenttityyppi" ma:index="5" nillable="true" ma:displayName="Dokumenttityyppi" ma:description="Valitse dokumentin sisältöä ja käyttötarkoitusta kuvaava dokumenttityyppi. Käytä yleistyyppejä eli esim. Henkilöstösuunnitelma ja Taloussuunnitelma ovat molemmat Suunnitelma-tyyppisiä. Tarkenna tyyppiä tarvittaessa esim. dokumentin nimessä." ma:format="Dropdown" ma:internalName="Dokumenttityyppi">
      <xsd:simpleType>
        <xsd:restriction base="dms:Choice">
          <xsd:enumeration value="TUNTEMATON"/>
          <xsd:enumeration value="Muu dokumenttityyppi"/>
          <xsd:enumeration value="Aloite"/>
          <xsd:enumeration value="Analyysi"/>
          <xsd:enumeration value="Ansioluettelo"/>
          <xsd:enumeration value="Arvio"/>
          <xsd:enumeration value="Arviointi"/>
          <xsd:enumeration value="Asettamispäätös"/>
          <xsd:enumeration value="Asetus"/>
          <xsd:enumeration value="Asiakirjamalli"/>
          <xsd:enumeration value="Asialista"/>
          <xsd:enumeration value="Ehdotus"/>
          <xsd:enumeration value="Esite"/>
          <xsd:enumeration value="Esittely"/>
          <xsd:enumeration value="Esitys"/>
          <xsd:enumeration value="Esityslista"/>
          <xsd:enumeration value="Haaste"/>
          <xsd:enumeration value="Hakemus"/>
          <xsd:enumeration value="Hinnasto"/>
          <xsd:enumeration value="Huomautus"/>
          <xsd:enumeration value="Hyväksyminen"/>
          <xsd:enumeration value="Ilmoitus"/>
          <xsd:enumeration value="Jälkiarviointi"/>
          <xsd:enumeration value="Kannanotto"/>
          <xsd:enumeration value="Kartta"/>
          <xsd:enumeration value="Kehittämisehdotus"/>
          <xsd:enumeration value="Kirje"/>
          <xsd:enumeration value="Kokouskutsu"/>
          <xsd:enumeration value="Korvaus"/>
          <xsd:enumeration value="Kuitti"/>
          <xsd:enumeration value="Kustannusarvio"/>
          <xsd:enumeration value="Kutsu"/>
          <xsd:enumeration value="Kuulutus"/>
          <xsd:enumeration value="Kuvaus"/>
          <xsd:enumeration value="Laskelma"/>
          <xsd:enumeration value="Lasku"/>
          <xsd:enumeration value="Lausunto"/>
          <xsd:enumeration value="Lausuntopyyntö"/>
          <xsd:enumeration value="Liite"/>
          <xsd:enumeration value="Linkki"/>
          <xsd:enumeration value="Lista"/>
          <xsd:enumeration value="Lomake"/>
          <xsd:enumeration value="Loppuraportti"/>
          <xsd:enumeration value="Luettelo"/>
          <xsd:enumeration value="Lupa"/>
          <xsd:enumeration value="Lähete"/>
          <xsd:enumeration value="Määrittely"/>
          <xsd:enumeration value="Määritys"/>
          <xsd:enumeration value="Muistio"/>
          <xsd:enumeration value="Muutosilmoitus"/>
          <xsd:enumeration value="Nimitys"/>
          <xsd:enumeration value="Ohje"/>
          <xsd:enumeration value="Ohjelma"/>
          <xsd:enumeration value="Politiikka"/>
          <xsd:enumeration value="Projektiehdotus"/>
          <xsd:enumeration value="Projektisuunnitelma"/>
          <xsd:enumeration value="Prosessikuvaus"/>
          <xsd:enumeration value="Päätös"/>
          <xsd:enumeration value="Pöytäkirja"/>
          <xsd:enumeration value="Raportti"/>
          <xsd:enumeration value="Reklamaatio"/>
          <xsd:enumeration value="Resurssivaraus"/>
          <xsd:enumeration value="Saate"/>
          <xsd:enumeration value="Sähköpostiviesti"/>
          <xsd:enumeration value="Sitoumus"/>
          <xsd:enumeration value="Sivusto"/>
          <xsd:enumeration value="Sopimus"/>
          <xsd:enumeration value="Strategia"/>
          <xsd:enumeration value="Suunnitelma"/>
          <xsd:enumeration value="Tarjous"/>
          <xsd:enumeration value="Tarjouspyyntö"/>
          <xsd:enumeration value="Tarkastus"/>
          <xsd:enumeration value="Tiedote"/>
          <xsd:enumeration value="Tietojärjestelmäseloste"/>
          <xsd:enumeration value="Tilaus"/>
          <xsd:enumeration value="Tilausvahvistus"/>
          <xsd:enumeration value="Todistus"/>
          <xsd:enumeration value="Toimeksianto"/>
          <xsd:enumeration value="Uutiskirje"/>
          <xsd:enumeration value="Vaatimus"/>
        </xsd:restriction>
      </xsd:simpleType>
    </xsd:element>
    <xsd:element name="Päiväys" ma:index="6" nillable="true" ma:displayName="Päiväys" ma:description="Päivämäärä muodossa pp.kk.vvvv   HUOM! Ei ole sama kuin Muokkauspäivä, joka muuttuu aina kun dokumentin sisältöä tai ominaisuuksia muutetaan" ma:format="DateOnly" ma:internalName="P_x00e4_iv_x00e4_ys">
      <xsd:simpleType>
        <xsd:restriction base="dms:DateTime"/>
      </xsd:simpleType>
    </xsd:element>
    <xsd:element name="Diaarinumero" ma:index="7" nillable="true" ma:displayName="Diaarinumero" ma:description="Arkistoitavat dokumentit pitää toimittaa viraston asiankäsittelyjärjestelmään (esim. USPA), josta saadaan dokumentille diaarinumero/asian tunnus. Dokumentin tallentaminen työtilaan ei vastaa arkistointia vaan on lähinnä työkappale tai kopio! Kirjoita tähän asiankäsittelyjärjestelmästä saatu diaarinumero. Jos tässä diaarinumerokentässä on tieto, silloin alkuperäinen dokumentti on löydettävissä asiankäsittelyjärjestelmästä samalla diaarinumerolla." ma:internalName="Diaarinumero">
      <xsd:simpleType>
        <xsd:restriction base="dms:Text">
          <xsd:maxLength value="255"/>
        </xsd:restriction>
      </xsd:simpleType>
    </xsd:element>
    <xsd:element name="KEHALaatija" ma:index="8" nillable="true" ma:displayName="Laatija" ma:description="Dokumentin laatija(t)/kirjoittaja(t)/valmistelija(t). Kirjoita muodossa Sukunimi Etunimi ja useampi nimi pilkulla erotettuina. Laatijaorganisaatio on omana tietonaan. HUOM! Ei ole sama kuin Muokkaaja, joka päivittyy aina automaattisesti!" ma:internalName="KEHALaatija">
      <xsd:simpleType>
        <xsd:restriction base="dms:Text">
          <xsd:maxLength value="255"/>
        </xsd:restriction>
      </xsd:simpleType>
    </xsd:element>
    <xsd:element name="Dokumentin_x0020_tila" ma:index="10" nillable="true" ma:displayName="Dokumentin tila" ma:description="Valitse dokumentin tila" ma:format="Dropdown" ma:internalName="Dokumentin_x0020_tila">
      <xsd:simpleType>
        <xsd:restriction base="dms:Choice">
          <xsd:enumeration value="Luonnos"/>
          <xsd:enumeration value="Lausunnolla"/>
          <xsd:enumeration value="Katselmoitavana"/>
          <xsd:enumeration value="Kommentoitavana"/>
          <xsd:enumeration value="Valmis"/>
          <xsd:enumeration value="Hyväksytty"/>
          <xsd:enumeration value="Allekirjoitettu"/>
          <xsd:enumeration value="Arkistoitu"/>
        </xsd:restriction>
      </xsd:simpleType>
    </xsd:element>
    <xsd:element name="IPOExplanation" ma:index="11" nillable="true" ma:displayName="Selite" ma:description="Anna seliteteksti" ma:internalName="IPOExplanation" ma:readOnly="false">
      <xsd:simpleType>
        <xsd:restriction base="dms:Note">
          <xsd:maxLength value="255"/>
        </xsd:restriction>
      </xsd:simpleType>
    </xsd:element>
    <xsd:element name="Lisatieto" ma:index="12" nillable="true" ma:displayName="Lisatieto" ma:description="Dokumenttiin liittyvä vapaamuotoinen lisätieto" ma:internalName="Lisatieto">
      <xsd:simpleType>
        <xsd:restriction base="dms:Text">
          <xsd:maxLength value="255"/>
        </xsd:restriction>
      </xsd:simpleType>
    </xsd:element>
    <xsd:element name="TaxCatchAllLabel" ma:index="14" nillable="true" ma:displayName="Taxonomy Catch All Column1" ma:description="" ma:hidden="true" ma:list="{b5968929-579b-4f0b-97a1-651b2c4a5c8c}" ma:internalName="TaxCatchAllLabel" ma:readOnly="true" ma:showField="CatchAllDataLabel" ma:web="ba13e89b-55fb-4abb-b00d-3656e114958a">
      <xsd:complexType>
        <xsd:complexContent>
          <xsd:extension base="dms:MultiChoiceLookup">
            <xsd:sequence>
              <xsd:element name="Value" type="dms:Lookup" maxOccurs="unbounded" minOccurs="0" nillable="true"/>
            </xsd:sequence>
          </xsd:extension>
        </xsd:complexContent>
      </xsd:complexType>
    </xsd:element>
    <xsd:element name="h5218b789dcc4879ac7e2471126f729c" ma:index="20" nillable="true" ma:taxonomy="true" ma:internalName="h5218b789dcc4879ac7e2471126f729c" ma:taxonomyFieldName="Laatijaorganisaatio" ma:displayName="Laatijaorganisaatio" ma:default="" ma:fieldId="{15218b78-9dcc-4879-ac7e-2471126f729c}" ma:sspId="d2c86073-d20c-4242-97f1-555d65605501" ma:termSetId="3048278a-efee-4f89-97d2-3a09c7261644" ma:anchorId="00000000-0000-0000-0000-000000000000" ma:open="true" ma:isKeyword="false">
      <xsd:complexType>
        <xsd:sequence>
          <xsd:element ref="pc:Terms" minOccurs="0" maxOccurs="1"/>
        </xsd:sequence>
      </xsd:complexType>
    </xsd:element>
    <xsd:element name="cdf3ae8bf76741b5a3048f7f7f6eee61" ma:index="22" nillable="true" ma:taxonomy="true" ma:internalName="cdf3ae8bf76741b5a3048f7f7f6eee61" ma:taxonomyFieldName="Kohdevirastot" ma:displayName="Kohdevirastot" ma:default="" ma:fieldId="{cdf3ae8b-f767-41b5-a304-8f7f7f6eee61}" ma:taxonomyMulti="true" ma:sspId="d2c86073-d20c-4242-97f1-555d65605501" ma:termSetId="63820ef9-0d8b-440d-bb2a-a34f31636611" ma:anchorId="00000000-0000-0000-0000-000000000000" ma:open="false" ma:isKeyword="false">
      <xsd:complexType>
        <xsd:sequence>
          <xsd:element ref="pc:Terms" minOccurs="0" maxOccurs="1"/>
        </xsd:sequence>
      </xsd:complexType>
    </xsd:element>
    <xsd:element name="TaxCatchAll" ma:index="23" nillable="true" ma:displayName="Taxonomy Catch All Column" ma:description="" ma:hidden="true" ma:list="{b5968929-579b-4f0b-97a1-651b2c4a5c8c}" ma:internalName="TaxCatchAll" ma:showField="CatchAllData" ma:web="ba13e89b-55fb-4abb-b00d-3656e114958a">
      <xsd:complexType>
        <xsd:complexContent>
          <xsd:extension base="dms:MultiChoiceLookup">
            <xsd:sequence>
              <xsd:element name="Value" type="dms:Lookup" maxOccurs="unbounded" minOccurs="0" nillable="true"/>
            </xsd:sequence>
          </xsd:extension>
        </xsd:complexContent>
      </xsd:complexType>
    </xsd:element>
    <xsd:element name="ic4bbedd957942e9b7ae9016b7d801af" ma:index="24" nillable="true" ma:taxonomy="true" ma:internalName="ic4bbedd957942e9b7ae9016b7d801af" ma:taxonomyFieldName="Kohdepaikkakunnat" ma:displayName="Kohdepaikkakunnat" ma:default="" ma:fieldId="{2c4bbedd-9579-42e9-b7ae-9016b7d801af}" ma:taxonomyMulti="true" ma:sspId="d2c86073-d20c-4242-97f1-555d65605501" ma:termSetId="0dc2f29c-0234-492f-8714-dea2e1be5dcc" ma:anchorId="00000000-0000-0000-0000-000000000000" ma:open="false" ma:isKeyword="false">
      <xsd:complexType>
        <xsd:sequence>
          <xsd:element ref="pc:Terms" minOccurs="0" maxOccurs="1"/>
        </xsd:sequence>
      </xsd:complexType>
    </xsd:element>
    <xsd:element name="ha41659fa04643d0ac27d4c98155f03c" ma:index="25" nillable="true" ma:taxonomy="true" ma:internalName="ha41659fa04643d0ac27d4c98155f03c" ma:taxonomyFieldName="Sis_x00e4_lt_x00f6_aihe" ma:displayName="Sisältöaihe" ma:default="" ma:fieldId="{1a41659f-a046-43d0-ac27-d4c98155f03c}" ma:sspId="d2c86073-d20c-4242-97f1-555d65605501" ma:termSetId="908b95f9-7a2e-4422-b2f4-f82e2c0341e9" ma:anchorId="00000000-0000-0000-0000-000000000000" ma:open="false" ma:isKeyword="false">
      <xsd:complexType>
        <xsd:sequence>
          <xsd:element ref="pc:Terms" minOccurs="0" maxOccurs="1"/>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16" ma:displayName="Sisältölaji"/>
        <xsd:element ref="dc:title" minOccurs="0" maxOccurs="1" ma:index="1" ma:displayName="Otsikk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7EC8DE75-5930-47BC-BC27-6159D1DA7F0F}">
  <ds:schemaRefs>
    <ds:schemaRef ds:uri="http://schemas.microsoft.com/office/2006/metadata/properties"/>
    <ds:schemaRef ds:uri="a90a8554-5475-4609-9feb-2f024996965b"/>
    <ds:schemaRef ds:uri="http://schemas.microsoft.com/office/infopath/2007/PartnerControls"/>
  </ds:schemaRefs>
</ds:datastoreItem>
</file>

<file path=customXml/itemProps2.xml><?xml version="1.0" encoding="utf-8"?>
<ds:datastoreItem xmlns:ds="http://schemas.openxmlformats.org/officeDocument/2006/customXml" ds:itemID="{0C7E1D48-B1C0-4308-97ED-610F58D109B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90a8554-5475-4609-9feb-2f024996965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0C9C83FC-48C9-4F9A-A2FC-697AD66F4379}">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IE2-rahoitus_laaja</Template>
  <TotalTime>1660</TotalTime>
  <Words>738</Words>
  <Application>Microsoft Office PowerPoint</Application>
  <PresentationFormat>Mukautettu</PresentationFormat>
  <Paragraphs>144</Paragraphs>
  <Slides>14</Slides>
  <Notes>14</Notes>
  <HiddenSlides>0</HiddenSlides>
  <MMClips>0</MMClips>
  <ScaleCrop>false</ScaleCrop>
  <HeadingPairs>
    <vt:vector size="4" baseType="variant">
      <vt:variant>
        <vt:lpstr>Teema</vt:lpstr>
      </vt:variant>
      <vt:variant>
        <vt:i4>1</vt:i4>
      </vt:variant>
      <vt:variant>
        <vt:lpstr>Dian otsikot</vt:lpstr>
      </vt:variant>
      <vt:variant>
        <vt:i4>14</vt:i4>
      </vt:variant>
    </vt:vector>
  </HeadingPairs>
  <TitlesOfParts>
    <vt:vector size="15" baseType="lpstr">
      <vt:lpstr>ELY_powerpoint_pohja</vt:lpstr>
      <vt:lpstr>Toimintasuunnitelma Iskukykyinen ELY 2 2016  </vt:lpstr>
      <vt:lpstr>Iskukykyinen ELY 2 päähankkeet &amp; hankepäälliköt</vt:lpstr>
      <vt:lpstr>Ohjelmataso</vt:lpstr>
      <vt:lpstr>Elinkeino, Liikenne ja Ympäristö  -palveluiden kehittäminen</vt:lpstr>
      <vt:lpstr>Elinkeino, Liikenne ja Ympäristö -palveluiden kehittäminen</vt:lpstr>
      <vt:lpstr>Toiminnan peruspilareiden rakentaminen (eEly2.1)</vt:lpstr>
      <vt:lpstr>Toiminnan peruspilareiden rakentaminen (eEly2.1) </vt:lpstr>
      <vt:lpstr>Asiakaspalvelun tehostaminen</vt:lpstr>
      <vt:lpstr>Asiakaspalvelun tehostaminen</vt:lpstr>
      <vt:lpstr>ELY hankintojen sähköistäminen</vt:lpstr>
      <vt:lpstr>ELY hankintojen sähköistäminen</vt:lpstr>
      <vt:lpstr>Osaaminen ja toimintatapamuutokset </vt:lpstr>
      <vt:lpstr>Osaaminen ja toimintatapamuutokset </vt:lpstr>
      <vt:lpstr>Lisää tietoa </vt:lpstr>
    </vt:vector>
  </TitlesOfParts>
  <Company>Suomen valtio</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PowerPoint-esitys</dc:title>
  <dc:creator>Hietikko-Hautala Tiina</dc:creator>
  <cp:lastModifiedBy>temlehtini1</cp:lastModifiedBy>
  <cp:revision>95</cp:revision>
  <dcterms:created xsi:type="dcterms:W3CDTF">2015-10-02T05:31:03Z</dcterms:created>
  <dcterms:modified xsi:type="dcterms:W3CDTF">2016-01-19T14:23:03Z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0x01010040485BB5EA91409BADF540D1B0254D330047EBEA740932EA499465F881B4A212F8</vt:lpwstr>
  </property>
  <property fmtid="{D5CDD505-2E9C-101B-9397-08002B2CF9AE}" pid="3" name="Kohdepaikkakunnat">
    <vt:lpwstr/>
  </property>
  <property fmtid="{D5CDD505-2E9C-101B-9397-08002B2CF9AE}" pid="4" name="Sisältöaihe">
    <vt:lpwstr/>
  </property>
  <property fmtid="{D5CDD505-2E9C-101B-9397-08002B2CF9AE}" pid="5" name="Kohdevirastot">
    <vt:lpwstr/>
  </property>
  <property fmtid="{D5CDD505-2E9C-101B-9397-08002B2CF9AE}" pid="6" name="Laatijaorganisaatio">
    <vt:lpwstr>170;#ELY|7f32d737-5883-4876-b279-aa7f245d779e</vt:lpwstr>
  </property>
</Properties>
</file>