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63" r:id="rId5"/>
    <p:sldId id="260" r:id="rId6"/>
    <p:sldId id="264" r:id="rId7"/>
    <p:sldId id="265" r:id="rId8"/>
    <p:sldId id="266" r:id="rId9"/>
    <p:sldId id="267" r:id="rId10"/>
    <p:sldId id="276" r:id="rId11"/>
    <p:sldId id="277" r:id="rId12"/>
    <p:sldId id="268" r:id="rId13"/>
    <p:sldId id="270" r:id="rId14"/>
    <p:sldId id="269" r:id="rId15"/>
    <p:sldId id="271" r:id="rId16"/>
    <p:sldId id="278" r:id="rId17"/>
    <p:sldId id="273" r:id="rId18"/>
    <p:sldId id="274" r:id="rId19"/>
    <p:sldId id="280" r:id="rId20"/>
    <p:sldId id="261"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p:spTree>
      <p:nvGrpSpPr>
        <p:cNvPr id="1" name=""/>
        <p:cNvGrpSpPr/>
        <p:nvPr/>
      </p:nvGrpSpPr>
      <p:grpSpPr>
        <a:xfrm>
          <a:off x="0" y="0"/>
          <a:ext cx="0" cy="0"/>
          <a:chOff x="0" y="0"/>
          <a:chExt cx="0" cy="0"/>
        </a:xfrm>
      </p:grpSpPr>
      <p:pic>
        <p:nvPicPr>
          <p:cNvPr id="7" name="Kuva 6"/>
          <p:cNvPicPr>
            <a:picLocks noChangeAspect="1"/>
          </p:cNvPicPr>
          <p:nvPr userDrawn="1"/>
        </p:nvPicPr>
        <p:blipFill rotWithShape="1">
          <a:blip r:embed="rId2" cstate="screen">
            <a:extLst>
              <a:ext uri="{28A0092B-C50C-407E-A947-70E740481C1C}">
                <a14:useLocalDpi xmlns:a14="http://schemas.microsoft.com/office/drawing/2010/main" val="0"/>
              </a:ext>
            </a:extLst>
          </a:blip>
          <a:srcRect l="25281" r="1302" b="26093"/>
          <a:stretch/>
        </p:blipFill>
        <p:spPr>
          <a:xfrm>
            <a:off x="0" y="9645"/>
            <a:ext cx="12192000" cy="6858000"/>
          </a:xfrm>
          <a:prstGeom prst="rect">
            <a:avLst/>
          </a:prstGeom>
        </p:spPr>
      </p:pic>
      <p:sp>
        <p:nvSpPr>
          <p:cNvPr id="2" name="Otsikko 1"/>
          <p:cNvSpPr>
            <a:spLocks noGrp="1"/>
          </p:cNvSpPr>
          <p:nvPr>
            <p:ph type="ctrTitle"/>
          </p:nvPr>
        </p:nvSpPr>
        <p:spPr>
          <a:xfrm>
            <a:off x="1163128" y="1519403"/>
            <a:ext cx="7447472" cy="2387600"/>
          </a:xfrm>
        </p:spPr>
        <p:txBody>
          <a:bodyPr anchor="b"/>
          <a:lstStyle>
            <a:lvl1pPr algn="l">
              <a:defRPr sz="60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163128" y="4371661"/>
            <a:ext cx="7447472" cy="82788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8" name="Kuva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232139" y="5664200"/>
            <a:ext cx="2286005" cy="539497"/>
          </a:xfrm>
          <a:prstGeom prst="rect">
            <a:avLst/>
          </a:prstGeom>
        </p:spPr>
      </p:pic>
      <p:sp>
        <p:nvSpPr>
          <p:cNvPr id="21" name="nimi"/>
          <p:cNvSpPr>
            <a:spLocks noGrp="1"/>
          </p:cNvSpPr>
          <p:nvPr>
            <p:ph type="body" sz="quarter" idx="13" hasCustomPrompt="1"/>
          </p:nvPr>
        </p:nvSpPr>
        <p:spPr>
          <a:xfrm>
            <a:off x="8889025" y="151707"/>
            <a:ext cx="2811908" cy="418047"/>
          </a:xfrm>
        </p:spPr>
        <p:txBody>
          <a:bodyPr anchor="ctr" anchorCtr="0">
            <a:noAutofit/>
          </a:bodyPr>
          <a:lstStyle>
            <a:lvl1pPr marL="0" indent="0" algn="r">
              <a:buNone/>
              <a:defRPr sz="1400" baseline="0">
                <a:solidFill>
                  <a:schemeClr val="tx1"/>
                </a:solidFill>
              </a:defRPr>
            </a:lvl1pPr>
            <a:lvl2pPr algn="r">
              <a:defRPr sz="1400"/>
            </a:lvl2pPr>
            <a:lvl3pPr algn="r">
              <a:defRPr sz="1400"/>
            </a:lvl3pPr>
            <a:lvl4pPr algn="r">
              <a:defRPr sz="1400"/>
            </a:lvl4pPr>
            <a:lvl5pPr algn="r">
              <a:defRPr sz="1400"/>
            </a:lvl5pPr>
          </a:lstStyle>
          <a:p>
            <a:pPr lvl="0"/>
            <a:r>
              <a:rPr lang="fi-FI" dirty="0"/>
              <a:t>Etunimi Sukunimi</a:t>
            </a:r>
          </a:p>
        </p:txBody>
      </p:sp>
      <p:sp>
        <p:nvSpPr>
          <p:cNvPr id="22" name="tilaisuuden nimi"/>
          <p:cNvSpPr>
            <a:spLocks noGrp="1"/>
          </p:cNvSpPr>
          <p:nvPr>
            <p:ph type="body" sz="quarter" idx="15" hasCustomPrompt="1"/>
          </p:nvPr>
        </p:nvSpPr>
        <p:spPr>
          <a:xfrm>
            <a:off x="4886864" y="159980"/>
            <a:ext cx="2811908" cy="418046"/>
          </a:xfrm>
        </p:spPr>
        <p:txBody>
          <a:bodyPr anchor="ctr" anchorCtr="0"/>
          <a:lstStyle>
            <a:lvl1pPr marL="0" indent="0" algn="ctr">
              <a:buNone/>
              <a:defRPr sz="1400" baseline="0">
                <a:solidFill>
                  <a:schemeClr val="bg2"/>
                </a:solidFill>
              </a:defRPr>
            </a:lvl1pPr>
            <a:lvl2pPr algn="ctr">
              <a:defRPr/>
            </a:lvl2pPr>
            <a:lvl3pPr algn="ctr">
              <a:defRPr/>
            </a:lvl3pPr>
            <a:lvl4pPr algn="ctr">
              <a:defRPr/>
            </a:lvl4pPr>
            <a:lvl5pPr algn="ctr">
              <a:defRPr/>
            </a:lvl5pPr>
          </a:lstStyle>
          <a:p>
            <a:pPr lvl="0"/>
            <a:r>
              <a:rPr lang="fi-FI" dirty="0"/>
              <a:t>Tilaisuuden nimi</a:t>
            </a:r>
          </a:p>
        </p:txBody>
      </p:sp>
      <p:sp>
        <p:nvSpPr>
          <p:cNvPr id="23" name="päivämäärä"/>
          <p:cNvSpPr>
            <a:spLocks noGrp="1"/>
          </p:cNvSpPr>
          <p:nvPr>
            <p:ph type="body" sz="quarter" idx="14" hasCustomPrompt="1"/>
          </p:nvPr>
        </p:nvSpPr>
        <p:spPr>
          <a:xfrm>
            <a:off x="1163128" y="151707"/>
            <a:ext cx="2811908" cy="421381"/>
          </a:xfrm>
        </p:spPr>
        <p:txBody>
          <a:bodyPr anchor="ctr" anchorCtr="0">
            <a:normAutofit/>
          </a:bodyPr>
          <a:lstStyle>
            <a:lvl1pPr marL="0" indent="0">
              <a:buNone/>
              <a:defRPr sz="1400">
                <a:solidFill>
                  <a:schemeClr val="bg2"/>
                </a:solidFill>
              </a:defRPr>
            </a:lvl1pPr>
          </a:lstStyle>
          <a:p>
            <a:pPr lvl="0"/>
            <a:r>
              <a:rPr lang="fi-FI" dirty="0"/>
              <a:t>Päivämäärä</a:t>
            </a:r>
          </a:p>
        </p:txBody>
      </p:sp>
    </p:spTree>
    <p:extLst>
      <p:ext uri="{BB962C8B-B14F-4D97-AF65-F5344CB8AC3E}">
        <p14:creationId xmlns:p14="http://schemas.microsoft.com/office/powerpoint/2010/main" val="25879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_3">
    <p:spTree>
      <p:nvGrpSpPr>
        <p:cNvPr id="1" name=""/>
        <p:cNvGrpSpPr/>
        <p:nvPr/>
      </p:nvGrpSpPr>
      <p:grpSpPr>
        <a:xfrm>
          <a:off x="0" y="0"/>
          <a:ext cx="0" cy="0"/>
          <a:chOff x="0" y="0"/>
          <a:chExt cx="0" cy="0"/>
        </a:xfrm>
      </p:grpSpPr>
      <p:pic>
        <p:nvPicPr>
          <p:cNvPr id="11" name="Kuva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56798" t="62452" r="10378" b="-405"/>
          <a:stretch/>
        </p:blipFill>
        <p:spPr>
          <a:xfrm rot="10800000">
            <a:off x="-66677" y="-114300"/>
            <a:ext cx="12277726" cy="7080846"/>
          </a:xfrm>
          <a:prstGeom prst="rect">
            <a:avLst/>
          </a:prstGeom>
        </p:spPr>
      </p:pic>
      <p:sp>
        <p:nvSpPr>
          <p:cNvPr id="7" name="Otsikko 1"/>
          <p:cNvSpPr>
            <a:spLocks noGrp="1"/>
          </p:cNvSpPr>
          <p:nvPr>
            <p:ph type="title"/>
          </p:nvPr>
        </p:nvSpPr>
        <p:spPr>
          <a:xfrm>
            <a:off x="2130633" y="2374106"/>
            <a:ext cx="7883106" cy="1325563"/>
          </a:xfrm>
        </p:spPr>
        <p:txBody>
          <a:bodyPr>
            <a:normAutofit/>
          </a:bodyPr>
          <a:lstStyle>
            <a:lvl1pPr algn="ctr">
              <a:defRPr sz="3200">
                <a:solidFill>
                  <a:schemeClr val="bg1"/>
                </a:solidFill>
              </a:defRPr>
            </a:lvl1pPr>
          </a:lstStyle>
          <a:p>
            <a:r>
              <a:rPr lang="fi-FI"/>
              <a:t>Muokkaa ots. perustyyl. napsautt.</a:t>
            </a:r>
            <a:endParaRPr lang="fi-FI" dirty="0"/>
          </a:p>
        </p:txBody>
      </p:sp>
      <p:sp>
        <p:nvSpPr>
          <p:cNvPr id="9" name="Tekstiruutu 8"/>
          <p:cNvSpPr txBox="1"/>
          <p:nvPr userDrawn="1"/>
        </p:nvSpPr>
        <p:spPr>
          <a:xfrm>
            <a:off x="4488307" y="6188076"/>
            <a:ext cx="3057161" cy="246221"/>
          </a:xfrm>
          <a:prstGeom prst="rect">
            <a:avLst/>
          </a:prstGeom>
          <a:noFill/>
        </p:spPr>
        <p:txBody>
          <a:bodyPr wrap="square" rtlCol="0">
            <a:spAutoFit/>
          </a:bodyPr>
          <a:lstStyle/>
          <a:p>
            <a:pPr algn="ctr"/>
            <a:r>
              <a:rPr lang="fi-FI" sz="980" b="0" dirty="0">
                <a:solidFill>
                  <a:schemeClr val="bg1"/>
                </a:solidFill>
                <a:latin typeface="+mn-lt"/>
                <a:ea typeface="Source Sans Pro Light" panose="020B0403030403020204" pitchFamily="34" charset="0"/>
              </a:rPr>
              <a:t>OIKEUSMINISTERIÖ </a:t>
            </a:r>
            <a:r>
              <a:rPr lang="fi-FI" sz="980" b="0" baseline="0" dirty="0">
                <a:solidFill>
                  <a:schemeClr val="bg1"/>
                </a:solidFill>
                <a:latin typeface="+mn-lt"/>
                <a:ea typeface="Source Sans Pro Light" panose="020B0403030403020204" pitchFamily="34" charset="0"/>
              </a:rPr>
              <a:t>         JUSTITIEMINISTERIET</a:t>
            </a:r>
            <a:r>
              <a:rPr lang="fi-FI" sz="980" b="0" dirty="0">
                <a:solidFill>
                  <a:schemeClr val="bg1"/>
                </a:solidFill>
                <a:latin typeface="+mn-lt"/>
                <a:ea typeface="Source Sans Pro Light" panose="020B0403030403020204" pitchFamily="34" charset="0"/>
              </a:rPr>
              <a:t>    </a:t>
            </a:r>
          </a:p>
        </p:txBody>
      </p:sp>
      <p:cxnSp>
        <p:nvCxnSpPr>
          <p:cNvPr id="10" name="Suora yhdysviiva 9"/>
          <p:cNvCxnSpPr/>
          <p:nvPr userDrawn="1"/>
        </p:nvCxnSpPr>
        <p:spPr>
          <a:xfrm>
            <a:off x="5866452" y="6307598"/>
            <a:ext cx="1775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88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alaotsikko ja kuv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578935" cy="6915640"/>
          </a:xfrm>
          <a:prstGeom prst="rect">
            <a:avLst/>
          </a:prstGeom>
        </p:spPr>
      </p:pic>
      <p:sp>
        <p:nvSpPr>
          <p:cNvPr id="5" name="Suorakulmio 4"/>
          <p:cNvSpPr/>
          <p:nvPr userDrawn="1"/>
        </p:nvSpPr>
        <p:spPr>
          <a:xfrm>
            <a:off x="1" y="0"/>
            <a:ext cx="4571999" cy="6923088"/>
          </a:xfrm>
          <a:prstGeom prst="rect">
            <a:avLst/>
          </a:prstGeom>
          <a:solidFill>
            <a:schemeClr val="bg2">
              <a:alpha val="88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Tekstiruutu 5"/>
          <p:cNvSpPr txBox="1"/>
          <p:nvPr userDrawn="1"/>
        </p:nvSpPr>
        <p:spPr>
          <a:xfrm>
            <a:off x="-295074" y="6268790"/>
            <a:ext cx="4923589" cy="246221"/>
          </a:xfrm>
          <a:prstGeom prst="rect">
            <a:avLst/>
          </a:prstGeom>
          <a:noFill/>
        </p:spPr>
        <p:txBody>
          <a:bodyPr wrap="square" rtlCol="0">
            <a:spAutoFit/>
          </a:bodyPr>
          <a:lstStyle/>
          <a:p>
            <a:pPr algn="ctr"/>
            <a:r>
              <a:rPr lang="fi-FI" sz="980" b="0" dirty="0">
                <a:solidFill>
                  <a:schemeClr val="tx2"/>
                </a:solidFill>
                <a:latin typeface="+mn-lt"/>
                <a:ea typeface="Source Sans Pro Light" panose="020B0403030403020204" pitchFamily="34" charset="0"/>
              </a:rPr>
              <a:t>OIKEUSMINISTERIÖ </a:t>
            </a:r>
            <a:r>
              <a:rPr lang="fi-FI" sz="980" b="0" baseline="0" dirty="0">
                <a:solidFill>
                  <a:schemeClr val="tx2"/>
                </a:solidFill>
                <a:latin typeface="+mn-lt"/>
                <a:ea typeface="Source Sans Pro Light" panose="020B0403030403020204" pitchFamily="34" charset="0"/>
              </a:rPr>
              <a:t>         JUSTITIEMINISTERIET</a:t>
            </a:r>
            <a:r>
              <a:rPr lang="fi-FI" sz="980" b="0" dirty="0">
                <a:solidFill>
                  <a:schemeClr val="tx2"/>
                </a:solidFill>
                <a:latin typeface="+mn-lt"/>
                <a:ea typeface="Source Sans Pro Light" panose="020B0403030403020204" pitchFamily="34" charset="0"/>
              </a:rPr>
              <a:t>    </a:t>
            </a:r>
          </a:p>
        </p:txBody>
      </p:sp>
      <p:cxnSp>
        <p:nvCxnSpPr>
          <p:cNvPr id="7" name="Suora yhdysviiva 6"/>
          <p:cNvCxnSpPr/>
          <p:nvPr userDrawn="1"/>
        </p:nvCxnSpPr>
        <p:spPr>
          <a:xfrm>
            <a:off x="2011041" y="6379600"/>
            <a:ext cx="191673" cy="11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835456" y="1612795"/>
            <a:ext cx="3431743" cy="1848749"/>
          </a:xfrm>
        </p:spPr>
        <p:txBody>
          <a:bodyPr>
            <a:normAutofit/>
          </a:bodyPr>
          <a:lstStyle>
            <a:lvl1pPr>
              <a:defRPr sz="3600"/>
            </a:lvl1pPr>
          </a:lstStyle>
          <a:p>
            <a:r>
              <a:rPr lang="fi-FI"/>
              <a:t>Muokkaa ots. perustyyl. napsautt.</a:t>
            </a:r>
            <a:endParaRPr lang="fi-FI" dirty="0"/>
          </a:p>
        </p:txBody>
      </p:sp>
      <p:sp>
        <p:nvSpPr>
          <p:cNvPr id="9" name="Alaotsikko 2"/>
          <p:cNvSpPr>
            <a:spLocks noGrp="1"/>
          </p:cNvSpPr>
          <p:nvPr>
            <p:ph type="subTitle" idx="1"/>
          </p:nvPr>
        </p:nvSpPr>
        <p:spPr>
          <a:xfrm>
            <a:off x="835457" y="3785064"/>
            <a:ext cx="3431742" cy="164957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301691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tsikko, alaotsikko ja kuva 2">
    <p:spTree>
      <p:nvGrpSpPr>
        <p:cNvPr id="1" name=""/>
        <p:cNvGrpSpPr/>
        <p:nvPr/>
      </p:nvGrpSpPr>
      <p:grpSpPr>
        <a:xfrm>
          <a:off x="0" y="0"/>
          <a:ext cx="0" cy="0"/>
          <a:chOff x="0" y="0"/>
          <a:chExt cx="0" cy="0"/>
        </a:xfrm>
      </p:grpSpPr>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4335" t="27761" b="39274"/>
          <a:stretch/>
        </p:blipFill>
        <p:spPr>
          <a:xfrm>
            <a:off x="0" y="-29497"/>
            <a:ext cx="12162503" cy="7020232"/>
          </a:xfrm>
          <a:prstGeom prst="rect">
            <a:avLst/>
          </a:prstGeom>
        </p:spPr>
      </p:pic>
      <p:sp>
        <p:nvSpPr>
          <p:cNvPr id="7" name="Suorakulmio 6"/>
          <p:cNvSpPr/>
          <p:nvPr userDrawn="1"/>
        </p:nvSpPr>
        <p:spPr>
          <a:xfrm>
            <a:off x="7620001" y="-40135"/>
            <a:ext cx="4571999" cy="7030870"/>
          </a:xfrm>
          <a:prstGeom prst="rect">
            <a:avLst/>
          </a:prstGeom>
          <a:solidFill>
            <a:schemeClr val="bg2">
              <a:alpha val="88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title"/>
          </p:nvPr>
        </p:nvSpPr>
        <p:spPr>
          <a:xfrm>
            <a:off x="8296422" y="1815516"/>
            <a:ext cx="3590778" cy="1848749"/>
          </a:xfrm>
        </p:spPr>
        <p:txBody>
          <a:bodyPr>
            <a:normAutofit/>
          </a:bodyPr>
          <a:lstStyle>
            <a:lvl1pPr>
              <a:defRPr sz="3600"/>
            </a:lvl1pPr>
          </a:lstStyle>
          <a:p>
            <a:r>
              <a:rPr lang="fi-FI"/>
              <a:t>Muokkaa ots. perustyyl. napsautt.</a:t>
            </a:r>
            <a:endParaRPr lang="fi-FI" dirty="0"/>
          </a:p>
        </p:txBody>
      </p:sp>
      <p:sp>
        <p:nvSpPr>
          <p:cNvPr id="9" name="Alaotsikko 2"/>
          <p:cNvSpPr>
            <a:spLocks noGrp="1"/>
          </p:cNvSpPr>
          <p:nvPr>
            <p:ph type="subTitle" idx="1"/>
          </p:nvPr>
        </p:nvSpPr>
        <p:spPr>
          <a:xfrm>
            <a:off x="8296422" y="4077485"/>
            <a:ext cx="3590778" cy="1649578"/>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Tekstiruutu 9"/>
          <p:cNvSpPr txBox="1"/>
          <p:nvPr userDrawn="1"/>
        </p:nvSpPr>
        <p:spPr>
          <a:xfrm>
            <a:off x="7916847" y="6390154"/>
            <a:ext cx="3362877" cy="246221"/>
          </a:xfrm>
          <a:prstGeom prst="rect">
            <a:avLst/>
          </a:prstGeom>
          <a:noFill/>
        </p:spPr>
        <p:txBody>
          <a:bodyPr wrap="square" rtlCol="0">
            <a:spAutoFit/>
          </a:bodyPr>
          <a:lstStyle/>
          <a:p>
            <a:pPr algn="ctr"/>
            <a:r>
              <a:rPr lang="fi-FI" sz="980" b="0" dirty="0">
                <a:solidFill>
                  <a:schemeClr val="tx2"/>
                </a:solidFill>
                <a:latin typeface="+mn-lt"/>
                <a:ea typeface="Source Sans Pro Light" panose="020B0403030403020204" pitchFamily="34" charset="0"/>
              </a:rPr>
              <a:t>OIKEUSMINISTERIÖ </a:t>
            </a:r>
            <a:r>
              <a:rPr lang="fi-FI" sz="980" b="0" baseline="0" dirty="0">
                <a:solidFill>
                  <a:schemeClr val="tx2"/>
                </a:solidFill>
                <a:latin typeface="+mn-lt"/>
                <a:ea typeface="Source Sans Pro Light" panose="020B0403030403020204" pitchFamily="34" charset="0"/>
              </a:rPr>
              <a:t>         JUSTITIEMINISTERIET</a:t>
            </a:r>
            <a:r>
              <a:rPr lang="fi-FI" sz="980" b="0" dirty="0">
                <a:solidFill>
                  <a:schemeClr val="tx2"/>
                </a:solidFill>
                <a:latin typeface="+mn-lt"/>
                <a:ea typeface="Source Sans Pro Light" panose="020B0403030403020204" pitchFamily="34" charset="0"/>
              </a:rPr>
              <a:t>    </a:t>
            </a:r>
          </a:p>
        </p:txBody>
      </p:sp>
      <p:cxnSp>
        <p:nvCxnSpPr>
          <p:cNvPr id="11" name="Suora yhdysviiva 10"/>
          <p:cNvCxnSpPr/>
          <p:nvPr userDrawn="1"/>
        </p:nvCxnSpPr>
        <p:spPr>
          <a:xfrm>
            <a:off x="9439025" y="6511562"/>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77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tsikko, alaotsikko ja kuva">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5" name="Suorakulmio 4"/>
          <p:cNvSpPr/>
          <p:nvPr userDrawn="1"/>
        </p:nvSpPr>
        <p:spPr>
          <a:xfrm>
            <a:off x="1" y="0"/>
            <a:ext cx="4571999" cy="6923088"/>
          </a:xfrm>
          <a:prstGeom prst="rect">
            <a:avLst/>
          </a:prstGeom>
          <a:solidFill>
            <a:schemeClr val="bg2">
              <a:alpha val="88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Tekstiruutu 5"/>
          <p:cNvSpPr txBox="1"/>
          <p:nvPr userDrawn="1"/>
        </p:nvSpPr>
        <p:spPr>
          <a:xfrm>
            <a:off x="-295074" y="6268790"/>
            <a:ext cx="4923589" cy="246221"/>
          </a:xfrm>
          <a:prstGeom prst="rect">
            <a:avLst/>
          </a:prstGeom>
          <a:noFill/>
        </p:spPr>
        <p:txBody>
          <a:bodyPr wrap="square" rtlCol="0">
            <a:spAutoFit/>
          </a:bodyPr>
          <a:lstStyle/>
          <a:p>
            <a:pPr algn="ctr"/>
            <a:r>
              <a:rPr lang="fi-FI" sz="980" b="0" dirty="0">
                <a:solidFill>
                  <a:schemeClr val="tx2"/>
                </a:solidFill>
                <a:latin typeface="+mn-lt"/>
                <a:ea typeface="Source Sans Pro Light" panose="020B0403030403020204" pitchFamily="34" charset="0"/>
              </a:rPr>
              <a:t>OIKEUSMINISTERIÖ </a:t>
            </a:r>
            <a:r>
              <a:rPr lang="fi-FI" sz="980" b="0" baseline="0" dirty="0">
                <a:solidFill>
                  <a:schemeClr val="tx2"/>
                </a:solidFill>
                <a:latin typeface="+mn-lt"/>
                <a:ea typeface="Source Sans Pro Light" panose="020B0403030403020204" pitchFamily="34" charset="0"/>
              </a:rPr>
              <a:t>         JUSTITIEMINISTERIET</a:t>
            </a:r>
            <a:r>
              <a:rPr lang="fi-FI" sz="980" b="0" dirty="0">
                <a:solidFill>
                  <a:schemeClr val="tx2"/>
                </a:solidFill>
                <a:latin typeface="+mn-lt"/>
                <a:ea typeface="Source Sans Pro Light" panose="020B0403030403020204" pitchFamily="34" charset="0"/>
              </a:rPr>
              <a:t>    </a:t>
            </a:r>
          </a:p>
        </p:txBody>
      </p:sp>
      <p:cxnSp>
        <p:nvCxnSpPr>
          <p:cNvPr id="7" name="Suora yhdysviiva 6"/>
          <p:cNvCxnSpPr/>
          <p:nvPr userDrawn="1"/>
        </p:nvCxnSpPr>
        <p:spPr>
          <a:xfrm>
            <a:off x="2011041" y="6379600"/>
            <a:ext cx="191673" cy="11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835456" y="1612795"/>
            <a:ext cx="3431743" cy="1848749"/>
          </a:xfrm>
        </p:spPr>
        <p:txBody>
          <a:bodyPr>
            <a:normAutofit/>
          </a:bodyPr>
          <a:lstStyle>
            <a:lvl1pPr>
              <a:defRPr sz="3600"/>
            </a:lvl1pPr>
          </a:lstStyle>
          <a:p>
            <a:r>
              <a:rPr lang="fi-FI"/>
              <a:t>Muokkaa ots. perustyyl. napsautt.</a:t>
            </a:r>
            <a:endParaRPr lang="fi-FI" dirty="0"/>
          </a:p>
        </p:txBody>
      </p:sp>
      <p:sp>
        <p:nvSpPr>
          <p:cNvPr id="9" name="Alaotsikko 2"/>
          <p:cNvSpPr>
            <a:spLocks noGrp="1"/>
          </p:cNvSpPr>
          <p:nvPr>
            <p:ph type="subTitle" idx="1"/>
          </p:nvPr>
        </p:nvSpPr>
        <p:spPr>
          <a:xfrm>
            <a:off x="835457" y="3785064"/>
            <a:ext cx="3431742" cy="164957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345765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sisältö ja grafiikka">
    <p:spTree>
      <p:nvGrpSpPr>
        <p:cNvPr id="1" name=""/>
        <p:cNvGrpSpPr/>
        <p:nvPr/>
      </p:nvGrpSpPr>
      <p:grpSpPr>
        <a:xfrm>
          <a:off x="0" y="0"/>
          <a:ext cx="0" cy="0"/>
          <a:chOff x="0" y="0"/>
          <a:chExt cx="0" cy="0"/>
        </a:xfrm>
      </p:grpSpPr>
      <p:sp>
        <p:nvSpPr>
          <p:cNvPr id="2" name="Otsikko 1"/>
          <p:cNvSpPr>
            <a:spLocks noGrp="1"/>
          </p:cNvSpPr>
          <p:nvPr>
            <p:ph type="title"/>
          </p:nvPr>
        </p:nvSpPr>
        <p:spPr>
          <a:xfrm>
            <a:off x="3898747" y="925236"/>
            <a:ext cx="7470868" cy="1848749"/>
          </a:xfrm>
        </p:spPr>
        <p:txBody>
          <a:bodyPr/>
          <a:lstStyle/>
          <a:p>
            <a:r>
              <a:rPr lang="fi-FI"/>
              <a:t>Muokkaa ots. perustyyl. napsautt.</a:t>
            </a:r>
            <a:endParaRPr lang="fi-FI" dirty="0"/>
          </a:p>
        </p:txBody>
      </p:sp>
      <p:sp>
        <p:nvSpPr>
          <p:cNvPr id="12" name="Tekstiruutu 11"/>
          <p:cNvSpPr txBox="1"/>
          <p:nvPr userDrawn="1"/>
        </p:nvSpPr>
        <p:spPr>
          <a:xfrm>
            <a:off x="8433109" y="6414398"/>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3" name="Suora yhdysviiva 12"/>
          <p:cNvCxnSpPr/>
          <p:nvPr userDrawn="1"/>
        </p:nvCxnSpPr>
        <p:spPr>
          <a:xfrm>
            <a:off x="9954204" y="6535043"/>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kstin paikkamerkki 3"/>
          <p:cNvSpPr>
            <a:spLocks noGrp="1"/>
          </p:cNvSpPr>
          <p:nvPr>
            <p:ph type="body" sz="quarter" idx="10"/>
          </p:nvPr>
        </p:nvSpPr>
        <p:spPr>
          <a:xfrm>
            <a:off x="3898900" y="3019425"/>
            <a:ext cx="7470775" cy="27114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28534"/>
            <a:ext cx="3584448" cy="5429466"/>
          </a:xfrm>
          <a:prstGeom prst="rect">
            <a:avLst/>
          </a:prstGeom>
        </p:spPr>
      </p:pic>
    </p:spTree>
    <p:extLst>
      <p:ext uri="{BB962C8B-B14F-4D97-AF65-F5344CB8AC3E}">
        <p14:creationId xmlns:p14="http://schemas.microsoft.com/office/powerpoint/2010/main" val="52526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dia">
    <p:spTree>
      <p:nvGrpSpPr>
        <p:cNvPr id="1" name=""/>
        <p:cNvGrpSpPr/>
        <p:nvPr/>
      </p:nvGrpSpPr>
      <p:grpSpPr>
        <a:xfrm>
          <a:off x="0" y="0"/>
          <a:ext cx="0" cy="0"/>
          <a:chOff x="0" y="0"/>
          <a:chExt cx="0" cy="0"/>
        </a:xfrm>
      </p:grpSpPr>
      <p:pic>
        <p:nvPicPr>
          <p:cNvPr id="11" name="Kuva 10"/>
          <p:cNvPicPr>
            <a:picLocks noChangeAspect="1"/>
          </p:cNvPicPr>
          <p:nvPr userDrawn="1"/>
        </p:nvPicPr>
        <p:blipFill rotWithShape="1">
          <a:blip r:embed="rId2" cstate="screen">
            <a:extLst>
              <a:ext uri="{28A0092B-C50C-407E-A947-70E740481C1C}">
                <a14:useLocalDpi xmlns:a14="http://schemas.microsoft.com/office/drawing/2010/main" val="0"/>
              </a:ext>
            </a:extLst>
          </a:blip>
          <a:srcRect l="19006" t="7439" b="23496"/>
          <a:stretch/>
        </p:blipFill>
        <p:spPr>
          <a:xfrm>
            <a:off x="-18661" y="1"/>
            <a:ext cx="12210661" cy="6941976"/>
          </a:xfrm>
          <a:prstGeom prst="rect">
            <a:avLst/>
          </a:prstGeom>
        </p:spPr>
      </p:pic>
      <p:pic>
        <p:nvPicPr>
          <p:cNvPr id="12" name="Kuva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20473" y="5918327"/>
            <a:ext cx="2286005" cy="539497"/>
          </a:xfrm>
          <a:prstGeom prst="rect">
            <a:avLst/>
          </a:prstGeom>
        </p:spPr>
      </p:pic>
    </p:spTree>
    <p:extLst>
      <p:ext uri="{BB962C8B-B14F-4D97-AF65-F5344CB8AC3E}">
        <p14:creationId xmlns:p14="http://schemas.microsoft.com/office/powerpoint/2010/main" val="545482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dia 2">
    <p:spTree>
      <p:nvGrpSpPr>
        <p:cNvPr id="1" name=""/>
        <p:cNvGrpSpPr/>
        <p:nvPr/>
      </p:nvGrpSpPr>
      <p:grpSpPr>
        <a:xfrm>
          <a:off x="0" y="0"/>
          <a:ext cx="0" cy="0"/>
          <a:chOff x="0" y="0"/>
          <a:chExt cx="0" cy="0"/>
        </a:xfrm>
      </p:grpSpPr>
      <p:pic>
        <p:nvPicPr>
          <p:cNvPr id="6" name="Kuva 5"/>
          <p:cNvPicPr>
            <a:picLocks noChangeAspect="1"/>
          </p:cNvPicPr>
          <p:nvPr userDrawn="1"/>
        </p:nvPicPr>
        <p:blipFill rotWithShape="1">
          <a:blip r:embed="rId2">
            <a:extLst>
              <a:ext uri="{28A0092B-C50C-407E-A947-70E740481C1C}">
                <a14:useLocalDpi xmlns:a14="http://schemas.microsoft.com/office/drawing/2010/main" val="0"/>
              </a:ext>
            </a:extLst>
          </a:blip>
          <a:srcRect l="10153" t="2633" r="13342" b="19587"/>
          <a:stretch/>
        </p:blipFill>
        <p:spPr>
          <a:xfrm>
            <a:off x="-6097" y="-26504"/>
            <a:ext cx="12198097" cy="6975943"/>
          </a:xfrm>
          <a:prstGeom prst="rect">
            <a:avLst/>
          </a:prstGeom>
        </p:spPr>
      </p:pic>
      <p:pic>
        <p:nvPicPr>
          <p:cNvPr id="5" name="Kuva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8623" y="646176"/>
            <a:ext cx="2507916" cy="591868"/>
          </a:xfrm>
          <a:prstGeom prst="rect">
            <a:avLst/>
          </a:prstGeom>
        </p:spPr>
      </p:pic>
    </p:spTree>
    <p:extLst>
      <p:ext uri="{BB962C8B-B14F-4D97-AF65-F5344CB8AC3E}">
        <p14:creationId xmlns:p14="http://schemas.microsoft.com/office/powerpoint/2010/main" val="3804056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palstat">
    <p:spTree>
      <p:nvGrpSpPr>
        <p:cNvPr id="1" name=""/>
        <p:cNvGrpSpPr/>
        <p:nvPr/>
      </p:nvGrpSpPr>
      <p:grpSpPr>
        <a:xfrm>
          <a:off x="0" y="0"/>
          <a:ext cx="0" cy="0"/>
          <a:chOff x="0" y="0"/>
          <a:chExt cx="0" cy="0"/>
        </a:xfrm>
      </p:grpSpPr>
      <p:sp>
        <p:nvSpPr>
          <p:cNvPr id="3" name="Suorakulmio 2"/>
          <p:cNvSpPr/>
          <p:nvPr userDrawn="1"/>
        </p:nvSpPr>
        <p:spPr>
          <a:xfrm>
            <a:off x="-9023" y="0"/>
            <a:ext cx="12218276"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Suorakulmio 3"/>
          <p:cNvSpPr/>
          <p:nvPr userDrawn="1"/>
        </p:nvSpPr>
        <p:spPr>
          <a:xfrm>
            <a:off x="868344"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p:cNvSpPr/>
          <p:nvPr userDrawn="1"/>
        </p:nvSpPr>
        <p:spPr>
          <a:xfrm>
            <a:off x="3521318"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p:cNvSpPr/>
          <p:nvPr userDrawn="1"/>
        </p:nvSpPr>
        <p:spPr>
          <a:xfrm>
            <a:off x="6161808"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p:cNvSpPr/>
          <p:nvPr userDrawn="1"/>
        </p:nvSpPr>
        <p:spPr>
          <a:xfrm>
            <a:off x="8817405"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17" name="Tekstin paikkamerkki 16"/>
          <p:cNvSpPr>
            <a:spLocks noGrp="1"/>
          </p:cNvSpPr>
          <p:nvPr>
            <p:ph type="body" sz="quarter" idx="10" hasCustomPrompt="1"/>
          </p:nvPr>
        </p:nvSpPr>
        <p:spPr>
          <a:xfrm>
            <a:off x="1036639" y="2290503"/>
            <a:ext cx="2120900" cy="637477"/>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18" name="Tekstin paikkamerkki 16"/>
          <p:cNvSpPr>
            <a:spLocks noGrp="1"/>
          </p:cNvSpPr>
          <p:nvPr>
            <p:ph type="body" sz="quarter" idx="11" hasCustomPrompt="1"/>
          </p:nvPr>
        </p:nvSpPr>
        <p:spPr>
          <a:xfrm>
            <a:off x="3681868" y="2290503"/>
            <a:ext cx="2120900" cy="637477"/>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19" name="Tekstin paikkamerkki 16"/>
          <p:cNvSpPr>
            <a:spLocks noGrp="1"/>
          </p:cNvSpPr>
          <p:nvPr>
            <p:ph type="body" sz="quarter" idx="12" hasCustomPrompt="1"/>
          </p:nvPr>
        </p:nvSpPr>
        <p:spPr>
          <a:xfrm>
            <a:off x="6374883" y="2290503"/>
            <a:ext cx="2120900" cy="63648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0" name="Tekstin paikkamerkki 16"/>
          <p:cNvSpPr>
            <a:spLocks noGrp="1"/>
          </p:cNvSpPr>
          <p:nvPr>
            <p:ph type="body" sz="quarter" idx="13" hasCustomPrompt="1"/>
          </p:nvPr>
        </p:nvSpPr>
        <p:spPr>
          <a:xfrm>
            <a:off x="8996733" y="2290503"/>
            <a:ext cx="2120900" cy="637477"/>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1" name="Tekstin paikkamerkki 6"/>
          <p:cNvSpPr>
            <a:spLocks noGrp="1"/>
          </p:cNvSpPr>
          <p:nvPr>
            <p:ph type="body" sz="quarter" idx="14" hasCustomPrompt="1"/>
          </p:nvPr>
        </p:nvSpPr>
        <p:spPr>
          <a:xfrm>
            <a:off x="1036639" y="3072793"/>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2" name="Tekstin paikkamerkki 6"/>
          <p:cNvSpPr>
            <a:spLocks noGrp="1"/>
          </p:cNvSpPr>
          <p:nvPr>
            <p:ph type="body" sz="quarter" idx="15" hasCustomPrompt="1"/>
          </p:nvPr>
        </p:nvSpPr>
        <p:spPr>
          <a:xfrm>
            <a:off x="3700646" y="3072793"/>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3" name="Tekstin paikkamerkki 6"/>
          <p:cNvSpPr>
            <a:spLocks noGrp="1"/>
          </p:cNvSpPr>
          <p:nvPr>
            <p:ph type="body" sz="quarter" idx="16" hasCustomPrompt="1"/>
          </p:nvPr>
        </p:nvSpPr>
        <p:spPr>
          <a:xfrm>
            <a:off x="6374883" y="3071796"/>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4" name="Tekstin paikkamerkki 6"/>
          <p:cNvSpPr>
            <a:spLocks noGrp="1"/>
          </p:cNvSpPr>
          <p:nvPr>
            <p:ph type="body" sz="quarter" idx="17" hasCustomPrompt="1"/>
          </p:nvPr>
        </p:nvSpPr>
        <p:spPr>
          <a:xfrm>
            <a:off x="8996733" y="3071796"/>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Tree>
    <p:extLst>
      <p:ext uri="{BB962C8B-B14F-4D97-AF65-F5344CB8AC3E}">
        <p14:creationId xmlns:p14="http://schemas.microsoft.com/office/powerpoint/2010/main" val="754291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 ja palstat">
    <p:spTree>
      <p:nvGrpSpPr>
        <p:cNvPr id="1" name=""/>
        <p:cNvGrpSpPr/>
        <p:nvPr/>
      </p:nvGrpSpPr>
      <p:grpSpPr>
        <a:xfrm>
          <a:off x="0" y="0"/>
          <a:ext cx="0" cy="0"/>
          <a:chOff x="0" y="0"/>
          <a:chExt cx="0" cy="0"/>
        </a:xfrm>
      </p:grpSpPr>
      <p:sp>
        <p:nvSpPr>
          <p:cNvPr id="3" name="Suorakulmio 2"/>
          <p:cNvSpPr/>
          <p:nvPr userDrawn="1"/>
        </p:nvSpPr>
        <p:spPr>
          <a:xfrm>
            <a:off x="-9023" y="0"/>
            <a:ext cx="12218276"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Suorakulmio 3"/>
          <p:cNvSpPr/>
          <p:nvPr userDrawn="1"/>
        </p:nvSpPr>
        <p:spPr>
          <a:xfrm>
            <a:off x="868344"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17" name="Tekstin paikkamerkki 16"/>
          <p:cNvSpPr>
            <a:spLocks noGrp="1"/>
          </p:cNvSpPr>
          <p:nvPr>
            <p:ph type="body" sz="quarter" idx="10" hasCustomPrompt="1"/>
          </p:nvPr>
        </p:nvSpPr>
        <p:spPr>
          <a:xfrm>
            <a:off x="1036638"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1" name="Tekstin paikkamerkki 6"/>
          <p:cNvSpPr>
            <a:spLocks noGrp="1"/>
          </p:cNvSpPr>
          <p:nvPr>
            <p:ph type="body" sz="quarter" idx="14" hasCustomPrompt="1"/>
          </p:nvPr>
        </p:nvSpPr>
        <p:spPr>
          <a:xfrm>
            <a:off x="1036639"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5" name="Suorakulmio 24"/>
          <p:cNvSpPr/>
          <p:nvPr userDrawn="1"/>
        </p:nvSpPr>
        <p:spPr>
          <a:xfrm>
            <a:off x="3088139"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6" name="Tekstin paikkamerkki 16"/>
          <p:cNvSpPr>
            <a:spLocks noGrp="1"/>
          </p:cNvSpPr>
          <p:nvPr>
            <p:ph type="body" sz="quarter" idx="15" hasCustomPrompt="1"/>
          </p:nvPr>
        </p:nvSpPr>
        <p:spPr>
          <a:xfrm>
            <a:off x="3256433"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7" name="Tekstin paikkamerkki 6"/>
          <p:cNvSpPr>
            <a:spLocks noGrp="1"/>
          </p:cNvSpPr>
          <p:nvPr>
            <p:ph type="body" sz="quarter" idx="16" hasCustomPrompt="1"/>
          </p:nvPr>
        </p:nvSpPr>
        <p:spPr>
          <a:xfrm>
            <a:off x="3256434"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8" name="Suorakulmio 27"/>
          <p:cNvSpPr/>
          <p:nvPr userDrawn="1"/>
        </p:nvSpPr>
        <p:spPr>
          <a:xfrm>
            <a:off x="5307934"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Tekstin paikkamerkki 16"/>
          <p:cNvSpPr>
            <a:spLocks noGrp="1"/>
          </p:cNvSpPr>
          <p:nvPr>
            <p:ph type="body" sz="quarter" idx="17" hasCustomPrompt="1"/>
          </p:nvPr>
        </p:nvSpPr>
        <p:spPr>
          <a:xfrm>
            <a:off x="5476228"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30" name="Tekstin paikkamerkki 6"/>
          <p:cNvSpPr>
            <a:spLocks noGrp="1"/>
          </p:cNvSpPr>
          <p:nvPr>
            <p:ph type="body" sz="quarter" idx="18" hasCustomPrompt="1"/>
          </p:nvPr>
        </p:nvSpPr>
        <p:spPr>
          <a:xfrm>
            <a:off x="5476229"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31" name="Suorakulmio 30"/>
          <p:cNvSpPr/>
          <p:nvPr userDrawn="1"/>
        </p:nvSpPr>
        <p:spPr>
          <a:xfrm>
            <a:off x="7527729"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Tekstin paikkamerkki 16"/>
          <p:cNvSpPr>
            <a:spLocks noGrp="1"/>
          </p:cNvSpPr>
          <p:nvPr>
            <p:ph type="body" sz="quarter" idx="19" hasCustomPrompt="1"/>
          </p:nvPr>
        </p:nvSpPr>
        <p:spPr>
          <a:xfrm>
            <a:off x="7696023"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33" name="Tekstin paikkamerkki 6"/>
          <p:cNvSpPr>
            <a:spLocks noGrp="1"/>
          </p:cNvSpPr>
          <p:nvPr>
            <p:ph type="body" sz="quarter" idx="20" hasCustomPrompt="1"/>
          </p:nvPr>
        </p:nvSpPr>
        <p:spPr>
          <a:xfrm>
            <a:off x="7696024"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34" name="Suorakulmio 33"/>
          <p:cNvSpPr/>
          <p:nvPr userDrawn="1"/>
        </p:nvSpPr>
        <p:spPr>
          <a:xfrm>
            <a:off x="9747524"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Tekstin paikkamerkki 16"/>
          <p:cNvSpPr>
            <a:spLocks noGrp="1"/>
          </p:cNvSpPr>
          <p:nvPr>
            <p:ph type="body" sz="quarter" idx="21" hasCustomPrompt="1"/>
          </p:nvPr>
        </p:nvSpPr>
        <p:spPr>
          <a:xfrm>
            <a:off x="9915818"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36" name="Tekstin paikkamerkki 6"/>
          <p:cNvSpPr>
            <a:spLocks noGrp="1"/>
          </p:cNvSpPr>
          <p:nvPr>
            <p:ph type="body" sz="quarter" idx="22" hasCustomPrompt="1"/>
          </p:nvPr>
        </p:nvSpPr>
        <p:spPr>
          <a:xfrm>
            <a:off x="9915819"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Tree>
    <p:extLst>
      <p:ext uri="{BB962C8B-B14F-4D97-AF65-F5344CB8AC3E}">
        <p14:creationId xmlns:p14="http://schemas.microsoft.com/office/powerpoint/2010/main" val="3271753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Ellipsi 15"/>
          <p:cNvSpPr/>
          <p:nvPr userDrawn="1"/>
        </p:nvSpPr>
        <p:spPr>
          <a:xfrm>
            <a:off x="868344" y="254808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Ellipsi 16"/>
          <p:cNvSpPr/>
          <p:nvPr userDrawn="1"/>
        </p:nvSpPr>
        <p:spPr>
          <a:xfrm>
            <a:off x="3536888" y="254808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Ellipsi 17"/>
          <p:cNvSpPr/>
          <p:nvPr userDrawn="1"/>
        </p:nvSpPr>
        <p:spPr>
          <a:xfrm>
            <a:off x="6205000" y="254100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Ellipsi 18"/>
          <p:cNvSpPr/>
          <p:nvPr userDrawn="1"/>
        </p:nvSpPr>
        <p:spPr>
          <a:xfrm>
            <a:off x="8849599" y="254100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0" name="Tekstin paikkamerkki 16"/>
          <p:cNvSpPr>
            <a:spLocks noGrp="1"/>
          </p:cNvSpPr>
          <p:nvPr>
            <p:ph type="body" sz="quarter" idx="10" hasCustomPrompt="1"/>
          </p:nvPr>
        </p:nvSpPr>
        <p:spPr>
          <a:xfrm>
            <a:off x="3738244" y="3615287"/>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1" name="Tekstin paikkamerkki 16"/>
          <p:cNvSpPr>
            <a:spLocks noGrp="1"/>
          </p:cNvSpPr>
          <p:nvPr>
            <p:ph type="body" sz="quarter" idx="11" hasCustomPrompt="1"/>
          </p:nvPr>
        </p:nvSpPr>
        <p:spPr>
          <a:xfrm>
            <a:off x="1081393" y="3615288"/>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2" name="Tekstin paikkamerkki 16"/>
          <p:cNvSpPr>
            <a:spLocks noGrp="1"/>
          </p:cNvSpPr>
          <p:nvPr>
            <p:ph type="body" sz="quarter" idx="12" hasCustomPrompt="1"/>
          </p:nvPr>
        </p:nvSpPr>
        <p:spPr>
          <a:xfrm>
            <a:off x="6406356" y="3638580"/>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3" name="Tekstin paikkamerkki 16"/>
          <p:cNvSpPr>
            <a:spLocks noGrp="1"/>
          </p:cNvSpPr>
          <p:nvPr>
            <p:ph type="body" sz="quarter" idx="13" hasCustomPrompt="1"/>
          </p:nvPr>
        </p:nvSpPr>
        <p:spPr>
          <a:xfrm>
            <a:off x="9105482" y="3638580"/>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277538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tx2"/>
                </a:solidFill>
              </a:defRPr>
            </a:lvl1pPr>
          </a:lstStyle>
          <a:p>
            <a:r>
              <a:rPr lang="fi-FI"/>
              <a:t>Muokkaa ots. perustyyl. napsautt.</a:t>
            </a:r>
            <a:endParaRPr lang="fi-FI" dirty="0"/>
          </a:p>
        </p:txBody>
      </p:sp>
      <p:sp>
        <p:nvSpPr>
          <p:cNvPr id="3" name="Sisällön paikkamerkki 2"/>
          <p:cNvSpPr>
            <a:spLocks noGrp="1"/>
          </p:cNvSpPr>
          <p:nvPr>
            <p:ph idx="1"/>
          </p:nvPr>
        </p:nvSpPr>
        <p:spPr>
          <a:xfrm>
            <a:off x="838200" y="2166254"/>
            <a:ext cx="10515600" cy="369721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ekstiruutu 6"/>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8" name="Suora yhdysviiva 7"/>
          <p:cNvCxnSpPr/>
          <p:nvPr userDrawn="1"/>
        </p:nvCxnSpPr>
        <p:spPr>
          <a:xfrm>
            <a:off x="5844014" y="6517592"/>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328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Ellipsi 18"/>
          <p:cNvSpPr/>
          <p:nvPr userDrawn="1"/>
        </p:nvSpPr>
        <p:spPr>
          <a:xfrm>
            <a:off x="4834193" y="2564653"/>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3" name="Tekstin paikkamerkki 16"/>
          <p:cNvSpPr>
            <a:spLocks noGrp="1"/>
          </p:cNvSpPr>
          <p:nvPr>
            <p:ph type="body" sz="quarter" idx="13" hasCustomPrompt="1"/>
          </p:nvPr>
        </p:nvSpPr>
        <p:spPr>
          <a:xfrm>
            <a:off x="5035550" y="3562498"/>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14" name="Ellipsi 13"/>
          <p:cNvSpPr/>
          <p:nvPr userDrawn="1"/>
        </p:nvSpPr>
        <p:spPr>
          <a:xfrm>
            <a:off x="8476223" y="2564653"/>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4" name="Tekstin paikkamerkki 16"/>
          <p:cNvSpPr>
            <a:spLocks noGrp="1"/>
          </p:cNvSpPr>
          <p:nvPr>
            <p:ph type="body" sz="quarter" idx="14" hasCustomPrompt="1"/>
          </p:nvPr>
        </p:nvSpPr>
        <p:spPr>
          <a:xfrm>
            <a:off x="8677579" y="3562646"/>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5" name="Ellipsi 24"/>
          <p:cNvSpPr/>
          <p:nvPr userDrawn="1"/>
        </p:nvSpPr>
        <p:spPr>
          <a:xfrm>
            <a:off x="1192164" y="2586131"/>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6" name="Tekstin paikkamerkki 16"/>
          <p:cNvSpPr>
            <a:spLocks noGrp="1"/>
          </p:cNvSpPr>
          <p:nvPr>
            <p:ph type="body" sz="quarter" idx="15" hasCustomPrompt="1"/>
          </p:nvPr>
        </p:nvSpPr>
        <p:spPr>
          <a:xfrm>
            <a:off x="1393521" y="3565464"/>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135411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Ellipsi 15"/>
          <p:cNvSpPr/>
          <p:nvPr userDrawn="1"/>
        </p:nvSpPr>
        <p:spPr>
          <a:xfrm>
            <a:off x="1408970" y="1690688"/>
            <a:ext cx="4025774" cy="4025774"/>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1" name="Tekstin paikkamerkki 16"/>
          <p:cNvSpPr>
            <a:spLocks noGrp="1"/>
          </p:cNvSpPr>
          <p:nvPr>
            <p:ph type="body" sz="quarter" idx="11" hasCustomPrompt="1"/>
          </p:nvPr>
        </p:nvSpPr>
        <p:spPr>
          <a:xfrm>
            <a:off x="1730182" y="3222037"/>
            <a:ext cx="3383349" cy="1150506"/>
          </a:xfrm>
        </p:spPr>
        <p:txBody>
          <a:bodyPr>
            <a:normAutofit/>
          </a:bodyPr>
          <a:lstStyle>
            <a:lvl1pPr marL="0" indent="0" algn="ctr">
              <a:buNone/>
              <a:defRPr sz="3600" baseline="0">
                <a:solidFill>
                  <a:schemeClr val="bg1"/>
                </a:solidFill>
                <a:latin typeface="+mj-lt"/>
              </a:defRPr>
            </a:lvl1pPr>
          </a:lstStyle>
          <a:p>
            <a:pPr lvl="0"/>
            <a:r>
              <a:rPr lang="fi-FI" dirty="0"/>
              <a:t>Muokkaa otsikkoa</a:t>
            </a:r>
          </a:p>
        </p:txBody>
      </p:sp>
      <p:sp>
        <p:nvSpPr>
          <p:cNvPr id="12" name="Ellipsi 11"/>
          <p:cNvSpPr/>
          <p:nvPr userDrawn="1"/>
        </p:nvSpPr>
        <p:spPr>
          <a:xfrm>
            <a:off x="6757257" y="1690688"/>
            <a:ext cx="4025774" cy="4025774"/>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Tekstin paikkamerkki 16"/>
          <p:cNvSpPr>
            <a:spLocks noGrp="1"/>
          </p:cNvSpPr>
          <p:nvPr>
            <p:ph type="body" sz="quarter" idx="12" hasCustomPrompt="1"/>
          </p:nvPr>
        </p:nvSpPr>
        <p:spPr>
          <a:xfrm>
            <a:off x="7078469" y="3222037"/>
            <a:ext cx="3383349" cy="1150506"/>
          </a:xfrm>
        </p:spPr>
        <p:txBody>
          <a:bodyPr>
            <a:normAutofit/>
          </a:bodyPr>
          <a:lstStyle>
            <a:lvl1pPr marL="0" indent="0" algn="ctr">
              <a:buNone/>
              <a:defRPr sz="36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189091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Ellipsi 15"/>
          <p:cNvSpPr/>
          <p:nvPr userDrawn="1"/>
        </p:nvSpPr>
        <p:spPr>
          <a:xfrm>
            <a:off x="463067" y="2924569"/>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Ellipsi 16"/>
          <p:cNvSpPr/>
          <p:nvPr userDrawn="1"/>
        </p:nvSpPr>
        <p:spPr>
          <a:xfrm>
            <a:off x="2757242" y="2944638"/>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Ellipsi 17"/>
          <p:cNvSpPr/>
          <p:nvPr userDrawn="1"/>
        </p:nvSpPr>
        <p:spPr>
          <a:xfrm>
            <a:off x="5051417" y="2944637"/>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Ellipsi 18"/>
          <p:cNvSpPr/>
          <p:nvPr userDrawn="1"/>
        </p:nvSpPr>
        <p:spPr>
          <a:xfrm>
            <a:off x="7345592" y="2955181"/>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546227" y="385907"/>
            <a:ext cx="10515600" cy="1325563"/>
          </a:xfrm>
        </p:spPr>
        <p:txBody>
          <a:bodyPr/>
          <a:lstStyle/>
          <a:p>
            <a:r>
              <a:rPr lang="fi-FI"/>
              <a:t>Muokkaa ots. perustyyl. napsautt.</a:t>
            </a:r>
            <a:endParaRPr lang="fi-FI" dirty="0"/>
          </a:p>
        </p:txBody>
      </p:sp>
      <p:sp>
        <p:nvSpPr>
          <p:cNvPr id="20" name="Tekstin paikkamerkki 16"/>
          <p:cNvSpPr>
            <a:spLocks noGrp="1"/>
          </p:cNvSpPr>
          <p:nvPr>
            <p:ph type="body" sz="quarter" idx="10" hasCustomPrompt="1"/>
          </p:nvPr>
        </p:nvSpPr>
        <p:spPr>
          <a:xfrm>
            <a:off x="2920572" y="3733460"/>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1" name="Tekstin paikkamerkki 16"/>
          <p:cNvSpPr>
            <a:spLocks noGrp="1"/>
          </p:cNvSpPr>
          <p:nvPr>
            <p:ph type="body" sz="quarter" idx="11" hasCustomPrompt="1"/>
          </p:nvPr>
        </p:nvSpPr>
        <p:spPr>
          <a:xfrm>
            <a:off x="627368" y="3732399"/>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2" name="Tekstin paikkamerkki 16"/>
          <p:cNvSpPr>
            <a:spLocks noGrp="1"/>
          </p:cNvSpPr>
          <p:nvPr>
            <p:ph type="body" sz="quarter" idx="12" hasCustomPrompt="1"/>
          </p:nvPr>
        </p:nvSpPr>
        <p:spPr>
          <a:xfrm>
            <a:off x="5218400" y="3732399"/>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3" name="Tekstin paikkamerkki 16"/>
          <p:cNvSpPr>
            <a:spLocks noGrp="1"/>
          </p:cNvSpPr>
          <p:nvPr>
            <p:ph type="body" sz="quarter" idx="13" hasCustomPrompt="1"/>
          </p:nvPr>
        </p:nvSpPr>
        <p:spPr>
          <a:xfrm>
            <a:off x="7512575" y="3732399"/>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14" name="Ellipsi 13"/>
          <p:cNvSpPr/>
          <p:nvPr userDrawn="1"/>
        </p:nvSpPr>
        <p:spPr>
          <a:xfrm>
            <a:off x="9639767" y="2924569"/>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4" name="Tekstin paikkamerkki 16"/>
          <p:cNvSpPr>
            <a:spLocks noGrp="1"/>
          </p:cNvSpPr>
          <p:nvPr>
            <p:ph type="body" sz="quarter" idx="14" hasCustomPrompt="1"/>
          </p:nvPr>
        </p:nvSpPr>
        <p:spPr>
          <a:xfrm>
            <a:off x="9805779" y="3732400"/>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3879721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palstat 2">
    <p:spTree>
      <p:nvGrpSpPr>
        <p:cNvPr id="1" name=""/>
        <p:cNvGrpSpPr/>
        <p:nvPr/>
      </p:nvGrpSpPr>
      <p:grpSpPr>
        <a:xfrm>
          <a:off x="0" y="0"/>
          <a:ext cx="0" cy="0"/>
          <a:chOff x="0" y="0"/>
          <a:chExt cx="0" cy="0"/>
        </a:xfrm>
      </p:grpSpPr>
      <p:cxnSp>
        <p:nvCxnSpPr>
          <p:cNvPr id="9" name="Suora yhdysviiva 8"/>
          <p:cNvCxnSpPr/>
          <p:nvPr userDrawn="1"/>
        </p:nvCxnSpPr>
        <p:spPr>
          <a:xfrm>
            <a:off x="8917307" y="1946547"/>
            <a:ext cx="0" cy="386346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uora yhdysviiva 9"/>
          <p:cNvCxnSpPr/>
          <p:nvPr userDrawn="1"/>
        </p:nvCxnSpPr>
        <p:spPr>
          <a:xfrm flipH="1">
            <a:off x="6273565" y="1946547"/>
            <a:ext cx="7246" cy="386346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uora yhdysviiva 10"/>
          <p:cNvCxnSpPr/>
          <p:nvPr userDrawn="1"/>
        </p:nvCxnSpPr>
        <p:spPr>
          <a:xfrm flipH="1">
            <a:off x="3616952" y="1946547"/>
            <a:ext cx="7246" cy="386346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userDrawn="1"/>
        </p:nvCxnSpPr>
        <p:spPr>
          <a:xfrm flipH="1">
            <a:off x="975246" y="1946547"/>
            <a:ext cx="7246" cy="386346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kstiruutu 12"/>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4" name="Suora yhdysviiva 13"/>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p>
        </p:txBody>
      </p:sp>
      <p:sp>
        <p:nvSpPr>
          <p:cNvPr id="4" name="Tekstin paikkamerkki 3"/>
          <p:cNvSpPr>
            <a:spLocks noGrp="1"/>
          </p:cNvSpPr>
          <p:nvPr>
            <p:ph type="body" sz="quarter" idx="10" hasCustomPrompt="1"/>
          </p:nvPr>
        </p:nvSpPr>
        <p:spPr>
          <a:xfrm>
            <a:off x="1140537" y="1946548"/>
            <a:ext cx="2303463" cy="636396"/>
          </a:xfrm>
        </p:spPr>
        <p:txBody>
          <a:bodyPr>
            <a:normAutofit/>
          </a:bodyPr>
          <a:lstStyle>
            <a:lvl1pPr marL="0" indent="0">
              <a:buNone/>
              <a:defRPr sz="2000" b="1" baseline="0">
                <a:latin typeface="+mj-lt"/>
              </a:defRPr>
            </a:lvl1pPr>
          </a:lstStyle>
          <a:p>
            <a:pPr lvl="0"/>
            <a:r>
              <a:rPr lang="fi-FI" dirty="0"/>
              <a:t>Muokkaa otsikkoa</a:t>
            </a:r>
          </a:p>
        </p:txBody>
      </p:sp>
      <p:sp>
        <p:nvSpPr>
          <p:cNvPr id="18" name="Tekstin paikkamerkki 3"/>
          <p:cNvSpPr>
            <a:spLocks noGrp="1"/>
          </p:cNvSpPr>
          <p:nvPr>
            <p:ph type="body" sz="quarter" idx="11" hasCustomPrompt="1"/>
          </p:nvPr>
        </p:nvSpPr>
        <p:spPr>
          <a:xfrm>
            <a:off x="3846018" y="1946547"/>
            <a:ext cx="2303463" cy="636397"/>
          </a:xfrm>
        </p:spPr>
        <p:txBody>
          <a:bodyPr>
            <a:normAutofit/>
          </a:bodyPr>
          <a:lstStyle>
            <a:lvl1pPr marL="0" indent="0">
              <a:buNone/>
              <a:defRPr sz="2000" b="1" baseline="0">
                <a:latin typeface="+mj-lt"/>
              </a:defRPr>
            </a:lvl1pPr>
          </a:lstStyle>
          <a:p>
            <a:pPr lvl="0"/>
            <a:r>
              <a:rPr lang="fi-FI" dirty="0"/>
              <a:t>Muokkaa otsikkoa</a:t>
            </a:r>
          </a:p>
        </p:txBody>
      </p:sp>
      <p:sp>
        <p:nvSpPr>
          <p:cNvPr id="19" name="Tekstin paikkamerkki 3"/>
          <p:cNvSpPr>
            <a:spLocks noGrp="1"/>
          </p:cNvSpPr>
          <p:nvPr>
            <p:ph type="body" sz="quarter" idx="12" hasCustomPrompt="1"/>
          </p:nvPr>
        </p:nvSpPr>
        <p:spPr>
          <a:xfrm>
            <a:off x="6447327" y="1946547"/>
            <a:ext cx="2303463" cy="636397"/>
          </a:xfrm>
        </p:spPr>
        <p:txBody>
          <a:bodyPr>
            <a:normAutofit/>
          </a:bodyPr>
          <a:lstStyle>
            <a:lvl1pPr marL="0" indent="0">
              <a:buNone/>
              <a:defRPr sz="2000" b="1" baseline="0">
                <a:latin typeface="+mj-lt"/>
              </a:defRPr>
            </a:lvl1pPr>
          </a:lstStyle>
          <a:p>
            <a:pPr lvl="0"/>
            <a:r>
              <a:rPr lang="fi-FI" dirty="0"/>
              <a:t>Muokkaa otsikkoa</a:t>
            </a:r>
          </a:p>
        </p:txBody>
      </p:sp>
      <p:sp>
        <p:nvSpPr>
          <p:cNvPr id="20" name="Tekstin paikkamerkki 3"/>
          <p:cNvSpPr>
            <a:spLocks noGrp="1"/>
          </p:cNvSpPr>
          <p:nvPr>
            <p:ph type="body" sz="quarter" idx="13" hasCustomPrompt="1"/>
          </p:nvPr>
        </p:nvSpPr>
        <p:spPr>
          <a:xfrm>
            <a:off x="9083825" y="1953899"/>
            <a:ext cx="2303463" cy="629045"/>
          </a:xfrm>
        </p:spPr>
        <p:txBody>
          <a:bodyPr>
            <a:normAutofit/>
          </a:bodyPr>
          <a:lstStyle>
            <a:lvl1pPr marL="0" indent="0">
              <a:buNone/>
              <a:defRPr sz="2000" b="1" baseline="0">
                <a:latin typeface="+mj-lt"/>
              </a:defRPr>
            </a:lvl1pPr>
          </a:lstStyle>
          <a:p>
            <a:pPr lvl="0"/>
            <a:r>
              <a:rPr lang="fi-FI" dirty="0"/>
              <a:t>Muokkaa otsikkoa</a:t>
            </a:r>
          </a:p>
        </p:txBody>
      </p:sp>
      <p:sp>
        <p:nvSpPr>
          <p:cNvPr id="7" name="Tekstin paikkamerkki 6"/>
          <p:cNvSpPr>
            <a:spLocks noGrp="1"/>
          </p:cNvSpPr>
          <p:nvPr>
            <p:ph type="body" sz="quarter" idx="14" hasCustomPrompt="1"/>
          </p:nvPr>
        </p:nvSpPr>
        <p:spPr>
          <a:xfrm>
            <a:off x="1139825" y="2724346"/>
            <a:ext cx="2303463" cy="3006529"/>
          </a:xfrm>
        </p:spPr>
        <p:txBody>
          <a:bodyPr>
            <a:normAutofit/>
          </a:bodyPr>
          <a:lstStyle>
            <a:lvl1pPr marL="0" indent="0">
              <a:buNone/>
              <a:defRPr sz="1600" baseline="0"/>
            </a:lvl1pPr>
          </a:lstStyle>
          <a:p>
            <a:pPr lvl="0"/>
            <a:r>
              <a:rPr lang="fi-FI" dirty="0"/>
              <a:t>Muokkaa tekstiä</a:t>
            </a:r>
          </a:p>
        </p:txBody>
      </p:sp>
      <p:sp>
        <p:nvSpPr>
          <p:cNvPr id="21" name="Tekstin paikkamerkki 6"/>
          <p:cNvSpPr>
            <a:spLocks noGrp="1"/>
          </p:cNvSpPr>
          <p:nvPr>
            <p:ph type="body" sz="quarter" idx="15" hasCustomPrompt="1"/>
          </p:nvPr>
        </p:nvSpPr>
        <p:spPr>
          <a:xfrm>
            <a:off x="3846017" y="2724346"/>
            <a:ext cx="2303463" cy="3006529"/>
          </a:xfrm>
        </p:spPr>
        <p:txBody>
          <a:bodyPr>
            <a:normAutofit/>
          </a:bodyPr>
          <a:lstStyle>
            <a:lvl1pPr marL="0" indent="0">
              <a:buNone/>
              <a:defRPr sz="1600" baseline="0"/>
            </a:lvl1pPr>
          </a:lstStyle>
          <a:p>
            <a:pPr lvl="0"/>
            <a:r>
              <a:rPr lang="fi-FI" dirty="0"/>
              <a:t>Muokkaa tekstiä</a:t>
            </a:r>
          </a:p>
        </p:txBody>
      </p:sp>
      <p:sp>
        <p:nvSpPr>
          <p:cNvPr id="22" name="Tekstin paikkamerkki 6"/>
          <p:cNvSpPr>
            <a:spLocks noGrp="1"/>
          </p:cNvSpPr>
          <p:nvPr>
            <p:ph type="body" sz="quarter" idx="16" hasCustomPrompt="1"/>
          </p:nvPr>
        </p:nvSpPr>
        <p:spPr>
          <a:xfrm>
            <a:off x="6447326" y="2724346"/>
            <a:ext cx="2303463" cy="3006529"/>
          </a:xfrm>
        </p:spPr>
        <p:txBody>
          <a:bodyPr>
            <a:normAutofit/>
          </a:bodyPr>
          <a:lstStyle>
            <a:lvl1pPr marL="0" indent="0">
              <a:buNone/>
              <a:defRPr sz="1600" baseline="0"/>
            </a:lvl1pPr>
          </a:lstStyle>
          <a:p>
            <a:pPr lvl="0"/>
            <a:r>
              <a:rPr lang="fi-FI" dirty="0"/>
              <a:t>Muokkaa tekstiä</a:t>
            </a:r>
          </a:p>
        </p:txBody>
      </p:sp>
      <p:sp>
        <p:nvSpPr>
          <p:cNvPr id="23" name="Tekstin paikkamerkki 6"/>
          <p:cNvSpPr>
            <a:spLocks noGrp="1"/>
          </p:cNvSpPr>
          <p:nvPr>
            <p:ph type="body" sz="quarter" idx="17" hasCustomPrompt="1"/>
          </p:nvPr>
        </p:nvSpPr>
        <p:spPr>
          <a:xfrm>
            <a:off x="9083825" y="2724346"/>
            <a:ext cx="2303463" cy="3006529"/>
          </a:xfrm>
        </p:spPr>
        <p:txBody>
          <a:bodyPr>
            <a:normAutofit/>
          </a:bodyPr>
          <a:lstStyle>
            <a:lvl1pPr marL="0" indent="0">
              <a:buNone/>
              <a:defRPr sz="1600" baseline="0"/>
            </a:lvl1pPr>
          </a:lstStyle>
          <a:p>
            <a:pPr lvl="0"/>
            <a:r>
              <a:rPr lang="fi-FI" dirty="0"/>
              <a:t>Muokkaa tekstiä</a:t>
            </a:r>
          </a:p>
        </p:txBody>
      </p:sp>
    </p:spTree>
    <p:extLst>
      <p:ext uri="{BB962C8B-B14F-4D97-AF65-F5344CB8AC3E}">
        <p14:creationId xmlns:p14="http://schemas.microsoft.com/office/powerpoint/2010/main" val="3906746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vaiheet">
    <p:spTree>
      <p:nvGrpSpPr>
        <p:cNvPr id="1" name=""/>
        <p:cNvGrpSpPr/>
        <p:nvPr/>
      </p:nvGrpSpPr>
      <p:grpSpPr>
        <a:xfrm>
          <a:off x="0" y="0"/>
          <a:ext cx="0" cy="0"/>
          <a:chOff x="0" y="0"/>
          <a:chExt cx="0" cy="0"/>
        </a:xfrm>
      </p:grpSpPr>
      <p:cxnSp>
        <p:nvCxnSpPr>
          <p:cNvPr id="6" name="Suora yhdysviiva 5"/>
          <p:cNvCxnSpPr/>
          <p:nvPr userDrawn="1"/>
        </p:nvCxnSpPr>
        <p:spPr>
          <a:xfrm>
            <a:off x="647700" y="4162425"/>
            <a:ext cx="107061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uora yhdysviiva 6"/>
          <p:cNvCxnSpPr/>
          <p:nvPr userDrawn="1"/>
        </p:nvCxnSpPr>
        <p:spPr>
          <a:xfrm>
            <a:off x="9734551" y="4156075"/>
            <a:ext cx="0" cy="4445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uora yhdysviiva 5"/>
          <p:cNvCxnSpPr/>
          <p:nvPr userDrawn="1"/>
        </p:nvCxnSpPr>
        <p:spPr>
          <a:xfrm>
            <a:off x="8058151" y="3714750"/>
            <a:ext cx="0" cy="4476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uora yhdysviiva 4"/>
          <p:cNvCxnSpPr/>
          <p:nvPr userDrawn="1"/>
        </p:nvCxnSpPr>
        <p:spPr>
          <a:xfrm>
            <a:off x="6405563" y="4156075"/>
            <a:ext cx="0" cy="4445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uora yhdysviiva 3"/>
          <p:cNvCxnSpPr/>
          <p:nvPr userDrawn="1"/>
        </p:nvCxnSpPr>
        <p:spPr>
          <a:xfrm>
            <a:off x="4748213" y="3714750"/>
            <a:ext cx="0" cy="4476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uora yhdysviiva 2"/>
          <p:cNvCxnSpPr/>
          <p:nvPr userDrawn="1"/>
        </p:nvCxnSpPr>
        <p:spPr>
          <a:xfrm>
            <a:off x="3052763" y="4156075"/>
            <a:ext cx="0" cy="4445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uora yhdysviiva 1"/>
          <p:cNvCxnSpPr/>
          <p:nvPr userDrawn="1"/>
        </p:nvCxnSpPr>
        <p:spPr>
          <a:xfrm>
            <a:off x="1433513" y="3714750"/>
            <a:ext cx="0" cy="4476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llipsi 6"/>
          <p:cNvSpPr/>
          <p:nvPr userDrawn="1"/>
        </p:nvSpPr>
        <p:spPr>
          <a:xfrm>
            <a:off x="9434513" y="46005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5"/>
          <p:cNvSpPr/>
          <p:nvPr userDrawn="1"/>
        </p:nvSpPr>
        <p:spPr>
          <a:xfrm>
            <a:off x="7758113" y="31146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4"/>
          <p:cNvSpPr/>
          <p:nvPr userDrawn="1"/>
        </p:nvSpPr>
        <p:spPr>
          <a:xfrm>
            <a:off x="6105525" y="46005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1"/>
          <p:cNvSpPr/>
          <p:nvPr userDrawn="1"/>
        </p:nvSpPr>
        <p:spPr>
          <a:xfrm>
            <a:off x="1133475" y="31146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3"/>
          <p:cNvSpPr/>
          <p:nvPr userDrawn="1"/>
        </p:nvSpPr>
        <p:spPr>
          <a:xfrm>
            <a:off x="4448175" y="31146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
          <p:cNvSpPr/>
          <p:nvPr userDrawn="1"/>
        </p:nvSpPr>
        <p:spPr>
          <a:xfrm>
            <a:off x="2752725" y="46005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ekstiruutu 26"/>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28" name="Suora yhdysviiva 27"/>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742950" y="417209"/>
            <a:ext cx="10515600" cy="1325563"/>
          </a:xfrm>
        </p:spPr>
        <p:txBody>
          <a:bodyPr/>
          <a:lstStyle/>
          <a:p>
            <a:r>
              <a:rPr lang="fi-FI"/>
              <a:t>Muokkaa ots. perustyyl. napsautt.</a:t>
            </a:r>
          </a:p>
        </p:txBody>
      </p:sp>
      <p:sp>
        <p:nvSpPr>
          <p:cNvPr id="5" name="Tekstin paikkamerkki 4"/>
          <p:cNvSpPr>
            <a:spLocks noGrp="1"/>
          </p:cNvSpPr>
          <p:nvPr>
            <p:ph type="body" sz="quarter" idx="10" hasCustomPrompt="1"/>
          </p:nvPr>
        </p:nvSpPr>
        <p:spPr>
          <a:xfrm>
            <a:off x="622742" y="2151803"/>
            <a:ext cx="1621537" cy="822246"/>
          </a:xfrm>
        </p:spPr>
        <p:txBody>
          <a:bodyPr>
            <a:normAutofit/>
          </a:bodyPr>
          <a:lstStyle>
            <a:lvl1pPr marL="0" indent="0" algn="ctr">
              <a:buNone/>
              <a:defRPr sz="1600" baseline="0"/>
            </a:lvl1pPr>
          </a:lstStyle>
          <a:p>
            <a:pPr lvl="0"/>
            <a:r>
              <a:rPr lang="fi-FI" dirty="0"/>
              <a:t>Muokkaa tekstiä</a:t>
            </a:r>
          </a:p>
        </p:txBody>
      </p:sp>
      <p:sp>
        <p:nvSpPr>
          <p:cNvPr id="34" name="Tekstin paikkamerkki 4"/>
          <p:cNvSpPr>
            <a:spLocks noGrp="1"/>
          </p:cNvSpPr>
          <p:nvPr>
            <p:ph type="body" sz="quarter" idx="11" hasCustomPrompt="1"/>
          </p:nvPr>
        </p:nvSpPr>
        <p:spPr>
          <a:xfrm>
            <a:off x="3961827" y="2151802"/>
            <a:ext cx="1621537" cy="822245"/>
          </a:xfrm>
        </p:spPr>
        <p:txBody>
          <a:bodyPr>
            <a:normAutofit/>
          </a:bodyPr>
          <a:lstStyle>
            <a:lvl1pPr marL="0" indent="0" algn="ctr">
              <a:buNone/>
              <a:defRPr sz="1600" baseline="0"/>
            </a:lvl1pPr>
          </a:lstStyle>
          <a:p>
            <a:pPr lvl="0"/>
            <a:r>
              <a:rPr lang="fi-FI" dirty="0"/>
              <a:t>Muokkaa tekstiä</a:t>
            </a:r>
          </a:p>
        </p:txBody>
      </p:sp>
      <p:sp>
        <p:nvSpPr>
          <p:cNvPr id="35" name="Tekstin paikkamerkki 4"/>
          <p:cNvSpPr>
            <a:spLocks noGrp="1"/>
          </p:cNvSpPr>
          <p:nvPr>
            <p:ph type="body" sz="quarter" idx="12" hasCustomPrompt="1"/>
          </p:nvPr>
        </p:nvSpPr>
        <p:spPr>
          <a:xfrm>
            <a:off x="7298812" y="2151802"/>
            <a:ext cx="1621537" cy="822244"/>
          </a:xfrm>
        </p:spPr>
        <p:txBody>
          <a:bodyPr>
            <a:normAutofit/>
          </a:bodyPr>
          <a:lstStyle>
            <a:lvl1pPr marL="0" indent="0" algn="ctr">
              <a:buNone/>
              <a:defRPr sz="1600" baseline="0"/>
            </a:lvl1pPr>
          </a:lstStyle>
          <a:p>
            <a:pPr lvl="0"/>
            <a:r>
              <a:rPr lang="fi-FI" dirty="0"/>
              <a:t>Muokkaa tekstiä</a:t>
            </a:r>
          </a:p>
        </p:txBody>
      </p:sp>
      <p:sp>
        <p:nvSpPr>
          <p:cNvPr id="36" name="Tekstin paikkamerkki 4"/>
          <p:cNvSpPr>
            <a:spLocks noGrp="1"/>
          </p:cNvSpPr>
          <p:nvPr>
            <p:ph type="body" sz="quarter" idx="13" hasCustomPrompt="1"/>
          </p:nvPr>
        </p:nvSpPr>
        <p:spPr>
          <a:xfrm>
            <a:off x="2269235" y="5472733"/>
            <a:ext cx="1621537" cy="758976"/>
          </a:xfrm>
        </p:spPr>
        <p:txBody>
          <a:bodyPr>
            <a:normAutofit/>
          </a:bodyPr>
          <a:lstStyle>
            <a:lvl1pPr marL="0" indent="0" algn="ctr">
              <a:buNone/>
              <a:defRPr sz="1600" baseline="0"/>
            </a:lvl1pPr>
          </a:lstStyle>
          <a:p>
            <a:pPr lvl="0"/>
            <a:r>
              <a:rPr lang="fi-FI" dirty="0"/>
              <a:t>Muokkaa tekstiä</a:t>
            </a:r>
          </a:p>
        </p:txBody>
      </p:sp>
      <p:sp>
        <p:nvSpPr>
          <p:cNvPr id="37" name="Tekstin paikkamerkki 4"/>
          <p:cNvSpPr>
            <a:spLocks noGrp="1"/>
          </p:cNvSpPr>
          <p:nvPr>
            <p:ph type="body" sz="quarter" idx="14" hasCustomPrompt="1"/>
          </p:nvPr>
        </p:nvSpPr>
        <p:spPr>
          <a:xfrm>
            <a:off x="5625843" y="5472629"/>
            <a:ext cx="1621537" cy="758976"/>
          </a:xfrm>
        </p:spPr>
        <p:txBody>
          <a:bodyPr>
            <a:normAutofit/>
          </a:bodyPr>
          <a:lstStyle>
            <a:lvl1pPr marL="0" indent="0" algn="ctr">
              <a:buNone/>
              <a:defRPr sz="1600" baseline="0"/>
            </a:lvl1pPr>
          </a:lstStyle>
          <a:p>
            <a:pPr lvl="0"/>
            <a:r>
              <a:rPr lang="fi-FI" dirty="0"/>
              <a:t>Muokkaa tekstiä</a:t>
            </a:r>
          </a:p>
        </p:txBody>
      </p:sp>
      <p:sp>
        <p:nvSpPr>
          <p:cNvPr id="38" name="Tekstin paikkamerkki 4"/>
          <p:cNvSpPr>
            <a:spLocks noGrp="1"/>
          </p:cNvSpPr>
          <p:nvPr>
            <p:ph type="body" sz="quarter" idx="15" hasCustomPrompt="1"/>
          </p:nvPr>
        </p:nvSpPr>
        <p:spPr>
          <a:xfrm>
            <a:off x="8982452" y="5477908"/>
            <a:ext cx="1621537" cy="758976"/>
          </a:xfrm>
        </p:spPr>
        <p:txBody>
          <a:bodyPr>
            <a:normAutofit/>
          </a:bodyPr>
          <a:lstStyle>
            <a:lvl1pPr marL="0" indent="0" algn="ctr">
              <a:buNone/>
              <a:defRPr sz="1600" baseline="0"/>
            </a:lvl1pPr>
          </a:lstStyle>
          <a:p>
            <a:pPr lvl="0"/>
            <a:r>
              <a:rPr lang="fi-FI" dirty="0"/>
              <a:t>Muokkaa tekstiä</a:t>
            </a:r>
          </a:p>
        </p:txBody>
      </p:sp>
      <p:sp>
        <p:nvSpPr>
          <p:cNvPr id="39" name="Tekstin paikkamerkki 4"/>
          <p:cNvSpPr>
            <a:spLocks noGrp="1"/>
          </p:cNvSpPr>
          <p:nvPr>
            <p:ph type="body" sz="quarter" idx="16" hasCustomPrompt="1"/>
          </p:nvPr>
        </p:nvSpPr>
        <p:spPr>
          <a:xfrm>
            <a:off x="622743" y="3255447"/>
            <a:ext cx="1621537" cy="318677"/>
          </a:xfrm>
        </p:spPr>
        <p:txBody>
          <a:bodyPr>
            <a:noAutofit/>
          </a:bodyPr>
          <a:lstStyle>
            <a:lvl1pPr marL="0" indent="0" algn="ctr">
              <a:buNone/>
              <a:defRPr sz="2000" baseline="0">
                <a:solidFill>
                  <a:schemeClr val="bg1"/>
                </a:solidFill>
                <a:latin typeface="+mj-lt"/>
              </a:defRPr>
            </a:lvl1pPr>
          </a:lstStyle>
          <a:p>
            <a:pPr lvl="0"/>
            <a:r>
              <a:rPr lang="fi-FI" dirty="0"/>
              <a:t>1.</a:t>
            </a:r>
          </a:p>
        </p:txBody>
      </p:sp>
      <p:sp>
        <p:nvSpPr>
          <p:cNvPr id="40" name="Tekstin paikkamerkki 4"/>
          <p:cNvSpPr>
            <a:spLocks noGrp="1"/>
          </p:cNvSpPr>
          <p:nvPr>
            <p:ph type="body" sz="quarter" idx="17" hasCustomPrompt="1"/>
          </p:nvPr>
        </p:nvSpPr>
        <p:spPr>
          <a:xfrm>
            <a:off x="2269236" y="4729756"/>
            <a:ext cx="1621537" cy="318677"/>
          </a:xfrm>
        </p:spPr>
        <p:txBody>
          <a:bodyPr>
            <a:noAutofit/>
          </a:bodyPr>
          <a:lstStyle>
            <a:lvl1pPr marL="0" indent="0" algn="ctr">
              <a:buNone/>
              <a:defRPr sz="2000" baseline="0">
                <a:solidFill>
                  <a:schemeClr val="bg1"/>
                </a:solidFill>
                <a:latin typeface="+mj-lt"/>
              </a:defRPr>
            </a:lvl1pPr>
          </a:lstStyle>
          <a:p>
            <a:pPr lvl="0"/>
            <a:r>
              <a:rPr lang="fi-FI" dirty="0"/>
              <a:t>2.</a:t>
            </a:r>
          </a:p>
        </p:txBody>
      </p:sp>
      <p:sp>
        <p:nvSpPr>
          <p:cNvPr id="41" name="Tekstin paikkamerkki 4"/>
          <p:cNvSpPr>
            <a:spLocks noGrp="1"/>
          </p:cNvSpPr>
          <p:nvPr>
            <p:ph type="body" sz="quarter" idx="18" hasCustomPrompt="1"/>
          </p:nvPr>
        </p:nvSpPr>
        <p:spPr>
          <a:xfrm>
            <a:off x="3961827" y="3261631"/>
            <a:ext cx="1621537" cy="318677"/>
          </a:xfrm>
        </p:spPr>
        <p:txBody>
          <a:bodyPr>
            <a:noAutofit/>
          </a:bodyPr>
          <a:lstStyle>
            <a:lvl1pPr marL="0" indent="0" algn="ctr">
              <a:buNone/>
              <a:defRPr sz="2000" baseline="0">
                <a:solidFill>
                  <a:schemeClr val="bg1"/>
                </a:solidFill>
                <a:latin typeface="+mj-lt"/>
              </a:defRPr>
            </a:lvl1pPr>
          </a:lstStyle>
          <a:p>
            <a:pPr lvl="0"/>
            <a:r>
              <a:rPr lang="fi-FI" dirty="0"/>
              <a:t>3.</a:t>
            </a:r>
          </a:p>
        </p:txBody>
      </p:sp>
      <p:sp>
        <p:nvSpPr>
          <p:cNvPr id="42" name="Tekstin paikkamerkki 4"/>
          <p:cNvSpPr>
            <a:spLocks noGrp="1"/>
          </p:cNvSpPr>
          <p:nvPr>
            <p:ph type="body" sz="quarter" idx="19" hasCustomPrompt="1"/>
          </p:nvPr>
        </p:nvSpPr>
        <p:spPr>
          <a:xfrm>
            <a:off x="5625844" y="4737916"/>
            <a:ext cx="1621537" cy="318677"/>
          </a:xfrm>
        </p:spPr>
        <p:txBody>
          <a:bodyPr>
            <a:noAutofit/>
          </a:bodyPr>
          <a:lstStyle>
            <a:lvl1pPr marL="0" indent="0" algn="ctr">
              <a:buNone/>
              <a:defRPr sz="2000" baseline="0">
                <a:solidFill>
                  <a:schemeClr val="bg1"/>
                </a:solidFill>
                <a:latin typeface="+mj-lt"/>
              </a:defRPr>
            </a:lvl1pPr>
          </a:lstStyle>
          <a:p>
            <a:pPr lvl="0"/>
            <a:r>
              <a:rPr lang="fi-FI" dirty="0"/>
              <a:t>4.</a:t>
            </a:r>
          </a:p>
        </p:txBody>
      </p:sp>
      <p:sp>
        <p:nvSpPr>
          <p:cNvPr id="43" name="Tekstin paikkamerkki 4"/>
          <p:cNvSpPr>
            <a:spLocks noGrp="1"/>
          </p:cNvSpPr>
          <p:nvPr>
            <p:ph type="body" sz="quarter" idx="20" hasCustomPrompt="1"/>
          </p:nvPr>
        </p:nvSpPr>
        <p:spPr>
          <a:xfrm>
            <a:off x="7298812" y="3261631"/>
            <a:ext cx="1621537" cy="318677"/>
          </a:xfrm>
        </p:spPr>
        <p:txBody>
          <a:bodyPr>
            <a:noAutofit/>
          </a:bodyPr>
          <a:lstStyle>
            <a:lvl1pPr marL="0" indent="0" algn="ctr">
              <a:buNone/>
              <a:defRPr sz="2000" baseline="0">
                <a:solidFill>
                  <a:schemeClr val="bg1"/>
                </a:solidFill>
                <a:latin typeface="+mj-lt"/>
              </a:defRPr>
            </a:lvl1pPr>
          </a:lstStyle>
          <a:p>
            <a:pPr lvl="0"/>
            <a:r>
              <a:rPr lang="fi-FI" dirty="0"/>
              <a:t>5.</a:t>
            </a:r>
          </a:p>
        </p:txBody>
      </p:sp>
      <p:sp>
        <p:nvSpPr>
          <p:cNvPr id="44" name="Tekstin paikkamerkki 4"/>
          <p:cNvSpPr>
            <a:spLocks noGrp="1"/>
          </p:cNvSpPr>
          <p:nvPr>
            <p:ph type="body" sz="quarter" idx="21" hasCustomPrompt="1"/>
          </p:nvPr>
        </p:nvSpPr>
        <p:spPr>
          <a:xfrm>
            <a:off x="8982452" y="4737915"/>
            <a:ext cx="1621537" cy="318677"/>
          </a:xfrm>
        </p:spPr>
        <p:txBody>
          <a:bodyPr>
            <a:noAutofit/>
          </a:bodyPr>
          <a:lstStyle>
            <a:lvl1pPr marL="0" indent="0" algn="ctr">
              <a:buNone/>
              <a:defRPr sz="2000" baseline="0">
                <a:solidFill>
                  <a:schemeClr val="bg1"/>
                </a:solidFill>
                <a:latin typeface="+mj-lt"/>
              </a:defRPr>
            </a:lvl1pPr>
          </a:lstStyle>
          <a:p>
            <a:pPr lvl="0"/>
            <a:r>
              <a:rPr lang="fi-FI" dirty="0"/>
              <a:t>6.</a:t>
            </a:r>
          </a:p>
        </p:txBody>
      </p:sp>
    </p:spTree>
    <p:extLst>
      <p:ext uri="{BB962C8B-B14F-4D97-AF65-F5344CB8AC3E}">
        <p14:creationId xmlns:p14="http://schemas.microsoft.com/office/powerpoint/2010/main" val="1389392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vaiheet 2">
    <p:spTree>
      <p:nvGrpSpPr>
        <p:cNvPr id="1" name=""/>
        <p:cNvGrpSpPr/>
        <p:nvPr/>
      </p:nvGrpSpPr>
      <p:grpSpPr>
        <a:xfrm>
          <a:off x="0" y="0"/>
          <a:ext cx="0" cy="0"/>
          <a:chOff x="0" y="0"/>
          <a:chExt cx="0" cy="0"/>
        </a:xfrm>
      </p:grpSpPr>
      <p:sp>
        <p:nvSpPr>
          <p:cNvPr id="9" name="Viisikulmio 8"/>
          <p:cNvSpPr/>
          <p:nvPr userDrawn="1"/>
        </p:nvSpPr>
        <p:spPr>
          <a:xfrm>
            <a:off x="6032548" y="4452366"/>
            <a:ext cx="3157259" cy="1545029"/>
          </a:xfrm>
          <a:custGeom>
            <a:avLst/>
            <a:gdLst>
              <a:gd name="connsiteX0" fmla="*/ 0 w 3510117"/>
              <a:gd name="connsiteY0" fmla="*/ 0 h 1553496"/>
              <a:gd name="connsiteX1" fmla="*/ 2733369 w 3510117"/>
              <a:gd name="connsiteY1" fmla="*/ 0 h 1553496"/>
              <a:gd name="connsiteX2" fmla="*/ 3510117 w 3510117"/>
              <a:gd name="connsiteY2" fmla="*/ 776748 h 1553496"/>
              <a:gd name="connsiteX3" fmla="*/ 2733369 w 3510117"/>
              <a:gd name="connsiteY3" fmla="*/ 1553496 h 1553496"/>
              <a:gd name="connsiteX4" fmla="*/ 0 w 3510117"/>
              <a:gd name="connsiteY4" fmla="*/ 1553496 h 1553496"/>
              <a:gd name="connsiteX5" fmla="*/ 0 w 3510117"/>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0 w 3176742"/>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1 w 3176743"/>
              <a:gd name="connsiteY0" fmla="*/ 0 h 1553496"/>
              <a:gd name="connsiteX1" fmla="*/ 2733370 w 3176743"/>
              <a:gd name="connsiteY1" fmla="*/ 0 h 1553496"/>
              <a:gd name="connsiteX2" fmla="*/ 3176743 w 3176743"/>
              <a:gd name="connsiteY2" fmla="*/ 786273 h 1553496"/>
              <a:gd name="connsiteX3" fmla="*/ 2733370 w 3176743"/>
              <a:gd name="connsiteY3" fmla="*/ 1553496 h 1553496"/>
              <a:gd name="connsiteX4" fmla="*/ 1 w 3176743"/>
              <a:gd name="connsiteY4" fmla="*/ 1553496 h 1553496"/>
              <a:gd name="connsiteX5" fmla="*/ 451426 w 3176743"/>
              <a:gd name="connsiteY5" fmla="*/ 778428 h 1553496"/>
              <a:gd name="connsiteX6" fmla="*/ 1 w 3176743"/>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8466 w 3176742"/>
              <a:gd name="connsiteY0" fmla="*/ 1270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8466 w 3176742"/>
              <a:gd name="connsiteY6" fmla="*/ 12700 h 1553496"/>
              <a:gd name="connsiteX0" fmla="*/ 8466 w 3176742"/>
              <a:gd name="connsiteY0" fmla="*/ 0 h 1540796"/>
              <a:gd name="connsiteX1" fmla="*/ 2733369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0 h 1540796"/>
              <a:gd name="connsiteX1" fmla="*/ 2737602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4233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4233 h 1545029"/>
              <a:gd name="connsiteX0" fmla="*/ 16933 w 3176742"/>
              <a:gd name="connsiteY0" fmla="*/ 8467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16933 w 3176742"/>
              <a:gd name="connsiteY6" fmla="*/ 8467 h 1545029"/>
              <a:gd name="connsiteX0" fmla="*/ 8466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2509"/>
              <a:gd name="connsiteY0" fmla="*/ 0 h 1545029"/>
              <a:gd name="connsiteX1" fmla="*/ 2741835 w 3172509"/>
              <a:gd name="connsiteY1" fmla="*/ 0 h 1545029"/>
              <a:gd name="connsiteX2" fmla="*/ 3172509 w 3172509"/>
              <a:gd name="connsiteY2" fmla="*/ 790506 h 1545029"/>
              <a:gd name="connsiteX3" fmla="*/ 2733369 w 3172509"/>
              <a:gd name="connsiteY3" fmla="*/ 1545029 h 1545029"/>
              <a:gd name="connsiteX4" fmla="*/ 0 w 3172509"/>
              <a:gd name="connsiteY4" fmla="*/ 1545029 h 1545029"/>
              <a:gd name="connsiteX5" fmla="*/ 455367 w 3172509"/>
              <a:gd name="connsiteY5" fmla="*/ 797551 h 1545029"/>
              <a:gd name="connsiteX6" fmla="*/ 4233 w 3172509"/>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5367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1890 w 3168276"/>
              <a:gd name="connsiteY5" fmla="*/ 801028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4233 w 3168276"/>
              <a:gd name="connsiteY6" fmla="*/ 0 h 1545029"/>
              <a:gd name="connsiteX0" fmla="*/ 12496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12496 w 3168276"/>
              <a:gd name="connsiteY6" fmla="*/ 0 h 1545029"/>
              <a:gd name="connsiteX0" fmla="*/ 15250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15250 w 3168276"/>
              <a:gd name="connsiteY6" fmla="*/ 0 h 1545029"/>
              <a:gd name="connsiteX0" fmla="*/ 0 w 3153026"/>
              <a:gd name="connsiteY0" fmla="*/ 0 h 1545029"/>
              <a:gd name="connsiteX1" fmla="*/ 2726585 w 3153026"/>
              <a:gd name="connsiteY1" fmla="*/ 0 h 1545029"/>
              <a:gd name="connsiteX2" fmla="*/ 3153026 w 3153026"/>
              <a:gd name="connsiteY2" fmla="*/ 798973 h 1545029"/>
              <a:gd name="connsiteX3" fmla="*/ 2718119 w 3153026"/>
              <a:gd name="connsiteY3" fmla="*/ 1545029 h 1545029"/>
              <a:gd name="connsiteX4" fmla="*/ 1276 w 3153026"/>
              <a:gd name="connsiteY4" fmla="*/ 1542274 h 1545029"/>
              <a:gd name="connsiteX5" fmla="*/ 433886 w 3153026"/>
              <a:gd name="connsiteY5" fmla="*/ 798274 h 1545029"/>
              <a:gd name="connsiteX6" fmla="*/ 0 w 3153026"/>
              <a:gd name="connsiteY6" fmla="*/ 0 h 1545029"/>
              <a:gd name="connsiteX0" fmla="*/ 4233 w 3157259"/>
              <a:gd name="connsiteY0" fmla="*/ 0 h 1545029"/>
              <a:gd name="connsiteX1" fmla="*/ 2730818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 name="connsiteX0" fmla="*/ 4233 w 3157259"/>
              <a:gd name="connsiteY0" fmla="*/ 0 h 1545029"/>
              <a:gd name="connsiteX1" fmla="*/ 2730818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 name="connsiteX0" fmla="*/ 4233 w 3157259"/>
              <a:gd name="connsiteY0" fmla="*/ 0 h 1545029"/>
              <a:gd name="connsiteX1" fmla="*/ 2730818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 name="connsiteX0" fmla="*/ 4233 w 3157259"/>
              <a:gd name="connsiteY0" fmla="*/ 0 h 1545029"/>
              <a:gd name="connsiteX1" fmla="*/ 2723322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7259" h="1545029">
                <a:moveTo>
                  <a:pt x="4233" y="0"/>
                </a:moveTo>
                <a:lnTo>
                  <a:pt x="2723322" y="0"/>
                </a:lnTo>
                <a:lnTo>
                  <a:pt x="3157259" y="798973"/>
                </a:lnTo>
                <a:lnTo>
                  <a:pt x="2722352" y="1545029"/>
                </a:lnTo>
                <a:lnTo>
                  <a:pt x="0" y="1542274"/>
                </a:lnTo>
                <a:lnTo>
                  <a:pt x="438119" y="798274"/>
                </a:lnTo>
                <a:cubicBezTo>
                  <a:pt x="261806" y="478624"/>
                  <a:pt x="156022" y="268673"/>
                  <a:pt x="4233" y="0"/>
                </a:cubicBezTo>
                <a:close/>
              </a:path>
            </a:pathLst>
          </a:custGeom>
          <a:gradFill flip="none" rotWithShape="1">
            <a:gsLst>
              <a:gs pos="0">
                <a:schemeClr val="tx2">
                  <a:shade val="30000"/>
                  <a:satMod val="115000"/>
                </a:schemeClr>
              </a:gs>
              <a:gs pos="22000">
                <a:schemeClr val="tx2">
                  <a:shade val="67500"/>
                  <a:satMod val="115000"/>
                </a:schemeClr>
              </a:gs>
              <a:gs pos="64000">
                <a:schemeClr val="tx2">
                  <a:shade val="100000"/>
                  <a:satMod val="115000"/>
                </a:schemeClr>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Viisikulmio 8"/>
          <p:cNvSpPr/>
          <p:nvPr userDrawn="1"/>
        </p:nvSpPr>
        <p:spPr>
          <a:xfrm>
            <a:off x="8759239" y="4452366"/>
            <a:ext cx="3164043" cy="1545029"/>
          </a:xfrm>
          <a:custGeom>
            <a:avLst/>
            <a:gdLst>
              <a:gd name="connsiteX0" fmla="*/ 0 w 3510117"/>
              <a:gd name="connsiteY0" fmla="*/ 0 h 1553496"/>
              <a:gd name="connsiteX1" fmla="*/ 2733369 w 3510117"/>
              <a:gd name="connsiteY1" fmla="*/ 0 h 1553496"/>
              <a:gd name="connsiteX2" fmla="*/ 3510117 w 3510117"/>
              <a:gd name="connsiteY2" fmla="*/ 776748 h 1553496"/>
              <a:gd name="connsiteX3" fmla="*/ 2733369 w 3510117"/>
              <a:gd name="connsiteY3" fmla="*/ 1553496 h 1553496"/>
              <a:gd name="connsiteX4" fmla="*/ 0 w 3510117"/>
              <a:gd name="connsiteY4" fmla="*/ 1553496 h 1553496"/>
              <a:gd name="connsiteX5" fmla="*/ 0 w 3510117"/>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0 w 3176742"/>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1 w 3176743"/>
              <a:gd name="connsiteY0" fmla="*/ 0 h 1553496"/>
              <a:gd name="connsiteX1" fmla="*/ 2733370 w 3176743"/>
              <a:gd name="connsiteY1" fmla="*/ 0 h 1553496"/>
              <a:gd name="connsiteX2" fmla="*/ 3176743 w 3176743"/>
              <a:gd name="connsiteY2" fmla="*/ 786273 h 1553496"/>
              <a:gd name="connsiteX3" fmla="*/ 2733370 w 3176743"/>
              <a:gd name="connsiteY3" fmla="*/ 1553496 h 1553496"/>
              <a:gd name="connsiteX4" fmla="*/ 1 w 3176743"/>
              <a:gd name="connsiteY4" fmla="*/ 1553496 h 1553496"/>
              <a:gd name="connsiteX5" fmla="*/ 451426 w 3176743"/>
              <a:gd name="connsiteY5" fmla="*/ 778428 h 1553496"/>
              <a:gd name="connsiteX6" fmla="*/ 1 w 3176743"/>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8466 w 3176742"/>
              <a:gd name="connsiteY0" fmla="*/ 1270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8466 w 3176742"/>
              <a:gd name="connsiteY6" fmla="*/ 12700 h 1553496"/>
              <a:gd name="connsiteX0" fmla="*/ 8466 w 3176742"/>
              <a:gd name="connsiteY0" fmla="*/ 0 h 1540796"/>
              <a:gd name="connsiteX1" fmla="*/ 2733369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0 h 1540796"/>
              <a:gd name="connsiteX1" fmla="*/ 2737602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4233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4233 h 1545029"/>
              <a:gd name="connsiteX0" fmla="*/ 16933 w 3176742"/>
              <a:gd name="connsiteY0" fmla="*/ 8467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16933 w 3176742"/>
              <a:gd name="connsiteY6" fmla="*/ 8467 h 1545029"/>
              <a:gd name="connsiteX0" fmla="*/ 8466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2509"/>
              <a:gd name="connsiteY0" fmla="*/ 0 h 1545029"/>
              <a:gd name="connsiteX1" fmla="*/ 2741835 w 3172509"/>
              <a:gd name="connsiteY1" fmla="*/ 0 h 1545029"/>
              <a:gd name="connsiteX2" fmla="*/ 3172509 w 3172509"/>
              <a:gd name="connsiteY2" fmla="*/ 790506 h 1545029"/>
              <a:gd name="connsiteX3" fmla="*/ 2733369 w 3172509"/>
              <a:gd name="connsiteY3" fmla="*/ 1545029 h 1545029"/>
              <a:gd name="connsiteX4" fmla="*/ 0 w 3172509"/>
              <a:gd name="connsiteY4" fmla="*/ 1545029 h 1545029"/>
              <a:gd name="connsiteX5" fmla="*/ 455367 w 3172509"/>
              <a:gd name="connsiteY5" fmla="*/ 797551 h 1545029"/>
              <a:gd name="connsiteX6" fmla="*/ 4233 w 3172509"/>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5367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7872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2875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2875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2875 w 3168276"/>
              <a:gd name="connsiteY5" fmla="*/ 797551 h 1545029"/>
              <a:gd name="connsiteX6" fmla="*/ 4233 w 3168276"/>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764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764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764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8259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2531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2531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2531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5029 h 1545029"/>
              <a:gd name="connsiteX5" fmla="*/ 438642 w 3164043"/>
              <a:gd name="connsiteY5" fmla="*/ 797551 h 1545029"/>
              <a:gd name="connsiteX6" fmla="*/ 0 w 3164043"/>
              <a:gd name="connsiteY6" fmla="*/ 0 h 15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4043" h="1545029">
                <a:moveTo>
                  <a:pt x="0" y="0"/>
                </a:moveTo>
                <a:lnTo>
                  <a:pt x="2737602" y="0"/>
                </a:lnTo>
                <a:lnTo>
                  <a:pt x="3164043" y="798973"/>
                </a:lnTo>
                <a:lnTo>
                  <a:pt x="2729136" y="1545029"/>
                </a:lnTo>
                <a:lnTo>
                  <a:pt x="5760" y="1545029"/>
                </a:lnTo>
                <a:cubicBezTo>
                  <a:pt x="165131" y="1275689"/>
                  <a:pt x="234509" y="1150554"/>
                  <a:pt x="438642" y="797551"/>
                </a:cubicBezTo>
                <a:cubicBezTo>
                  <a:pt x="222355" y="406983"/>
                  <a:pt x="151789" y="268673"/>
                  <a:pt x="0" y="0"/>
                </a:cubicBezTo>
                <a:close/>
              </a:path>
            </a:pathLst>
          </a:custGeom>
          <a:gradFill flip="none" rotWithShape="1">
            <a:gsLst>
              <a:gs pos="0">
                <a:srgbClr val="005587">
                  <a:shade val="30000"/>
                  <a:satMod val="115000"/>
                </a:srgbClr>
              </a:gs>
              <a:gs pos="0">
                <a:srgbClr val="005587">
                  <a:shade val="67500"/>
                  <a:satMod val="115000"/>
                </a:srgbClr>
              </a:gs>
              <a:gs pos="34000">
                <a:srgbClr val="005587">
                  <a:shade val="100000"/>
                  <a:satMod val="115000"/>
                  <a:alpha val="90000"/>
                </a:srgbClr>
              </a:gs>
            </a:gsLst>
            <a:path path="circle">
              <a:fillToRect r="100000" b="100000"/>
            </a:path>
            <a:tileRect l="-100000" t="-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Viisikulmio 8"/>
          <p:cNvSpPr/>
          <p:nvPr userDrawn="1"/>
        </p:nvSpPr>
        <p:spPr>
          <a:xfrm>
            <a:off x="3292884" y="4452366"/>
            <a:ext cx="3173014" cy="1545029"/>
          </a:xfrm>
          <a:custGeom>
            <a:avLst/>
            <a:gdLst>
              <a:gd name="connsiteX0" fmla="*/ 0 w 3510117"/>
              <a:gd name="connsiteY0" fmla="*/ 0 h 1553496"/>
              <a:gd name="connsiteX1" fmla="*/ 2733369 w 3510117"/>
              <a:gd name="connsiteY1" fmla="*/ 0 h 1553496"/>
              <a:gd name="connsiteX2" fmla="*/ 3510117 w 3510117"/>
              <a:gd name="connsiteY2" fmla="*/ 776748 h 1553496"/>
              <a:gd name="connsiteX3" fmla="*/ 2733369 w 3510117"/>
              <a:gd name="connsiteY3" fmla="*/ 1553496 h 1553496"/>
              <a:gd name="connsiteX4" fmla="*/ 0 w 3510117"/>
              <a:gd name="connsiteY4" fmla="*/ 1553496 h 1553496"/>
              <a:gd name="connsiteX5" fmla="*/ 0 w 3510117"/>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0 w 3176742"/>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1 w 3176743"/>
              <a:gd name="connsiteY0" fmla="*/ 0 h 1553496"/>
              <a:gd name="connsiteX1" fmla="*/ 2733370 w 3176743"/>
              <a:gd name="connsiteY1" fmla="*/ 0 h 1553496"/>
              <a:gd name="connsiteX2" fmla="*/ 3176743 w 3176743"/>
              <a:gd name="connsiteY2" fmla="*/ 786273 h 1553496"/>
              <a:gd name="connsiteX3" fmla="*/ 2733370 w 3176743"/>
              <a:gd name="connsiteY3" fmla="*/ 1553496 h 1553496"/>
              <a:gd name="connsiteX4" fmla="*/ 1 w 3176743"/>
              <a:gd name="connsiteY4" fmla="*/ 1553496 h 1553496"/>
              <a:gd name="connsiteX5" fmla="*/ 451426 w 3176743"/>
              <a:gd name="connsiteY5" fmla="*/ 778428 h 1553496"/>
              <a:gd name="connsiteX6" fmla="*/ 1 w 3176743"/>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8466 w 3176742"/>
              <a:gd name="connsiteY0" fmla="*/ 1270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8466 w 3176742"/>
              <a:gd name="connsiteY6" fmla="*/ 12700 h 1553496"/>
              <a:gd name="connsiteX0" fmla="*/ 8466 w 3176742"/>
              <a:gd name="connsiteY0" fmla="*/ 0 h 1540796"/>
              <a:gd name="connsiteX1" fmla="*/ 2733369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0 h 1540796"/>
              <a:gd name="connsiteX1" fmla="*/ 2737602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4233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4233 h 1545029"/>
              <a:gd name="connsiteX0" fmla="*/ 16933 w 3176742"/>
              <a:gd name="connsiteY0" fmla="*/ 8467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16933 w 3176742"/>
              <a:gd name="connsiteY6" fmla="*/ 8467 h 1545029"/>
              <a:gd name="connsiteX0" fmla="*/ 8466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2509"/>
              <a:gd name="connsiteY0" fmla="*/ 0 h 1545029"/>
              <a:gd name="connsiteX1" fmla="*/ 2741835 w 3172509"/>
              <a:gd name="connsiteY1" fmla="*/ 0 h 1545029"/>
              <a:gd name="connsiteX2" fmla="*/ 3172509 w 3172509"/>
              <a:gd name="connsiteY2" fmla="*/ 790506 h 1545029"/>
              <a:gd name="connsiteX3" fmla="*/ 2733369 w 3172509"/>
              <a:gd name="connsiteY3" fmla="*/ 1545029 h 1545029"/>
              <a:gd name="connsiteX4" fmla="*/ 0 w 3172509"/>
              <a:gd name="connsiteY4" fmla="*/ 1545029 h 1545029"/>
              <a:gd name="connsiteX5" fmla="*/ 455367 w 3172509"/>
              <a:gd name="connsiteY5" fmla="*/ 797551 h 1545029"/>
              <a:gd name="connsiteX6" fmla="*/ 4233 w 3172509"/>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5367 w 3168276"/>
              <a:gd name="connsiteY5" fmla="*/ 797551 h 1545029"/>
              <a:gd name="connsiteX6" fmla="*/ 4233 w 3168276"/>
              <a:gd name="connsiteY6" fmla="*/ 0 h 1545029"/>
              <a:gd name="connsiteX0" fmla="*/ 4233 w 3173014"/>
              <a:gd name="connsiteY0" fmla="*/ 0 h 1545029"/>
              <a:gd name="connsiteX1" fmla="*/ 2741835 w 3173014"/>
              <a:gd name="connsiteY1" fmla="*/ 0 h 1545029"/>
              <a:gd name="connsiteX2" fmla="*/ 3173014 w 3173014"/>
              <a:gd name="connsiteY2" fmla="*/ 798973 h 1545029"/>
              <a:gd name="connsiteX3" fmla="*/ 2733369 w 3173014"/>
              <a:gd name="connsiteY3" fmla="*/ 1545029 h 1545029"/>
              <a:gd name="connsiteX4" fmla="*/ 0 w 3173014"/>
              <a:gd name="connsiteY4" fmla="*/ 1545029 h 1545029"/>
              <a:gd name="connsiteX5" fmla="*/ 455367 w 3173014"/>
              <a:gd name="connsiteY5" fmla="*/ 797551 h 1545029"/>
              <a:gd name="connsiteX6" fmla="*/ 4233 w 3173014"/>
              <a:gd name="connsiteY6" fmla="*/ 0 h 15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014" h="1545029">
                <a:moveTo>
                  <a:pt x="4233" y="0"/>
                </a:moveTo>
                <a:lnTo>
                  <a:pt x="2741835" y="0"/>
                </a:lnTo>
                <a:lnTo>
                  <a:pt x="3173014" y="798973"/>
                </a:lnTo>
                <a:lnTo>
                  <a:pt x="2733369" y="1545029"/>
                </a:lnTo>
                <a:lnTo>
                  <a:pt x="0" y="1545029"/>
                </a:lnTo>
                <a:cubicBezTo>
                  <a:pt x="204341" y="1215728"/>
                  <a:pt x="263726" y="1120574"/>
                  <a:pt x="455367" y="797551"/>
                </a:cubicBezTo>
                <a:cubicBezTo>
                  <a:pt x="279054" y="494426"/>
                  <a:pt x="156022" y="268673"/>
                  <a:pt x="4233" y="0"/>
                </a:cubicBezTo>
                <a:close/>
              </a:path>
            </a:pathLst>
          </a:custGeom>
          <a:gradFill flip="none" rotWithShape="1">
            <a:gsLst>
              <a:gs pos="0">
                <a:schemeClr val="accent1">
                  <a:shade val="30000"/>
                  <a:satMod val="115000"/>
                </a:schemeClr>
              </a:gs>
              <a:gs pos="69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Viisikulmio 2"/>
          <p:cNvSpPr/>
          <p:nvPr userDrawn="1"/>
        </p:nvSpPr>
        <p:spPr>
          <a:xfrm>
            <a:off x="838200" y="4443900"/>
            <a:ext cx="2907583" cy="1572603"/>
          </a:xfrm>
          <a:custGeom>
            <a:avLst/>
            <a:gdLst>
              <a:gd name="connsiteX0" fmla="*/ 0 w 2898057"/>
              <a:gd name="connsiteY0" fmla="*/ 0 h 1553496"/>
              <a:gd name="connsiteX1" fmla="*/ 2121309 w 2898057"/>
              <a:gd name="connsiteY1" fmla="*/ 0 h 1553496"/>
              <a:gd name="connsiteX2" fmla="*/ 2898057 w 2898057"/>
              <a:gd name="connsiteY2" fmla="*/ 776748 h 1553496"/>
              <a:gd name="connsiteX3" fmla="*/ 2121309 w 2898057"/>
              <a:gd name="connsiteY3" fmla="*/ 1553496 h 1553496"/>
              <a:gd name="connsiteX4" fmla="*/ 0 w 2898057"/>
              <a:gd name="connsiteY4" fmla="*/ 1553496 h 1553496"/>
              <a:gd name="connsiteX5" fmla="*/ 0 w 2898057"/>
              <a:gd name="connsiteY5" fmla="*/ 0 h 1553496"/>
              <a:gd name="connsiteX0" fmla="*/ 0 w 2574207"/>
              <a:gd name="connsiteY0" fmla="*/ 0 h 1553496"/>
              <a:gd name="connsiteX1" fmla="*/ 2121309 w 2574207"/>
              <a:gd name="connsiteY1" fmla="*/ 0 h 1553496"/>
              <a:gd name="connsiteX2" fmla="*/ 2574207 w 2574207"/>
              <a:gd name="connsiteY2" fmla="*/ 805323 h 1553496"/>
              <a:gd name="connsiteX3" fmla="*/ 2121309 w 2574207"/>
              <a:gd name="connsiteY3" fmla="*/ 1553496 h 1553496"/>
              <a:gd name="connsiteX4" fmla="*/ 0 w 2574207"/>
              <a:gd name="connsiteY4" fmla="*/ 1553496 h 1553496"/>
              <a:gd name="connsiteX5" fmla="*/ 0 w 2574207"/>
              <a:gd name="connsiteY5" fmla="*/ 0 h 1553496"/>
              <a:gd name="connsiteX0" fmla="*/ 0 w 2583732"/>
              <a:gd name="connsiteY0" fmla="*/ 0 h 1553496"/>
              <a:gd name="connsiteX1" fmla="*/ 2130834 w 2583732"/>
              <a:gd name="connsiteY1" fmla="*/ 0 h 1553496"/>
              <a:gd name="connsiteX2" fmla="*/ 2583732 w 2583732"/>
              <a:gd name="connsiteY2" fmla="*/ 805323 h 1553496"/>
              <a:gd name="connsiteX3" fmla="*/ 2130834 w 2583732"/>
              <a:gd name="connsiteY3" fmla="*/ 1553496 h 1553496"/>
              <a:gd name="connsiteX4" fmla="*/ 9525 w 2583732"/>
              <a:gd name="connsiteY4" fmla="*/ 1553496 h 1553496"/>
              <a:gd name="connsiteX5" fmla="*/ 0 w 2583732"/>
              <a:gd name="connsiteY5" fmla="*/ 0 h 1553496"/>
              <a:gd name="connsiteX0" fmla="*/ 95250 w 2678982"/>
              <a:gd name="connsiteY0" fmla="*/ 0 h 1553496"/>
              <a:gd name="connsiteX1" fmla="*/ 2226084 w 2678982"/>
              <a:gd name="connsiteY1" fmla="*/ 0 h 1553496"/>
              <a:gd name="connsiteX2" fmla="*/ 2678982 w 2678982"/>
              <a:gd name="connsiteY2" fmla="*/ 805323 h 1553496"/>
              <a:gd name="connsiteX3" fmla="*/ 2226084 w 2678982"/>
              <a:gd name="connsiteY3" fmla="*/ 1553496 h 1553496"/>
              <a:gd name="connsiteX4" fmla="*/ 0 w 2678982"/>
              <a:gd name="connsiteY4" fmla="*/ 1543971 h 1553496"/>
              <a:gd name="connsiteX5" fmla="*/ 95250 w 2678982"/>
              <a:gd name="connsiteY5" fmla="*/ 0 h 1553496"/>
              <a:gd name="connsiteX0" fmla="*/ 0 w 2678982"/>
              <a:gd name="connsiteY0" fmla="*/ 0 h 1563021"/>
              <a:gd name="connsiteX1" fmla="*/ 2226084 w 2678982"/>
              <a:gd name="connsiteY1" fmla="*/ 9525 h 1563021"/>
              <a:gd name="connsiteX2" fmla="*/ 2678982 w 2678982"/>
              <a:gd name="connsiteY2" fmla="*/ 814848 h 1563021"/>
              <a:gd name="connsiteX3" fmla="*/ 2226084 w 2678982"/>
              <a:gd name="connsiteY3" fmla="*/ 1563021 h 1563021"/>
              <a:gd name="connsiteX4" fmla="*/ 0 w 2678982"/>
              <a:gd name="connsiteY4" fmla="*/ 1553496 h 1563021"/>
              <a:gd name="connsiteX5" fmla="*/ 0 w 2678982"/>
              <a:gd name="connsiteY5" fmla="*/ 0 h 1563021"/>
              <a:gd name="connsiteX0" fmla="*/ 0 w 2917957"/>
              <a:gd name="connsiteY0" fmla="*/ 0 h 1563021"/>
              <a:gd name="connsiteX1" fmla="*/ 2465059 w 2917957"/>
              <a:gd name="connsiteY1" fmla="*/ 9525 h 1563021"/>
              <a:gd name="connsiteX2" fmla="*/ 2917957 w 2917957"/>
              <a:gd name="connsiteY2" fmla="*/ 814848 h 1563021"/>
              <a:gd name="connsiteX3" fmla="*/ 2465059 w 2917957"/>
              <a:gd name="connsiteY3" fmla="*/ 1563021 h 1563021"/>
              <a:gd name="connsiteX4" fmla="*/ 238975 w 2917957"/>
              <a:gd name="connsiteY4" fmla="*/ 1553496 h 1563021"/>
              <a:gd name="connsiteX5" fmla="*/ 0 w 2917957"/>
              <a:gd name="connsiteY5" fmla="*/ 0 h 1563021"/>
              <a:gd name="connsiteX0" fmla="*/ 0 w 2917957"/>
              <a:gd name="connsiteY0" fmla="*/ 0 h 1582246"/>
              <a:gd name="connsiteX1" fmla="*/ 2465059 w 2917957"/>
              <a:gd name="connsiteY1" fmla="*/ 9525 h 1582246"/>
              <a:gd name="connsiteX2" fmla="*/ 2917957 w 2917957"/>
              <a:gd name="connsiteY2" fmla="*/ 814848 h 1582246"/>
              <a:gd name="connsiteX3" fmla="*/ 2465059 w 2917957"/>
              <a:gd name="connsiteY3" fmla="*/ 1563021 h 1582246"/>
              <a:gd name="connsiteX4" fmla="*/ 0 w 2917957"/>
              <a:gd name="connsiteY4" fmla="*/ 1582246 h 1582246"/>
              <a:gd name="connsiteX5" fmla="*/ 0 w 2917957"/>
              <a:gd name="connsiteY5" fmla="*/ 0 h 158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7957" h="1582246">
                <a:moveTo>
                  <a:pt x="0" y="0"/>
                </a:moveTo>
                <a:lnTo>
                  <a:pt x="2465059" y="9525"/>
                </a:lnTo>
                <a:lnTo>
                  <a:pt x="2917957" y="814848"/>
                </a:lnTo>
                <a:lnTo>
                  <a:pt x="2465059" y="1563021"/>
                </a:lnTo>
                <a:lnTo>
                  <a:pt x="0" y="1582246"/>
                </a:lnTo>
                <a:lnTo>
                  <a:pt x="0" y="0"/>
                </a:lnTo>
                <a:close/>
              </a:path>
            </a:pathLst>
          </a:custGeom>
          <a:gradFill flip="none" rotWithShape="1">
            <a:gsLst>
              <a:gs pos="0">
                <a:srgbClr val="004976">
                  <a:shade val="30000"/>
                  <a:satMod val="115000"/>
                </a:srgbClr>
              </a:gs>
              <a:gs pos="50000">
                <a:srgbClr val="004976">
                  <a:shade val="67500"/>
                  <a:satMod val="115000"/>
                </a:srgbClr>
              </a:gs>
              <a:gs pos="100000">
                <a:srgbClr val="004976">
                  <a:shade val="100000"/>
                  <a:satMod val="115000"/>
                </a:srgb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Tekstiruutu 16"/>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8" name="Suora yhdysviiva 17"/>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2" name="Tekstin paikkamerkki 2"/>
          <p:cNvSpPr>
            <a:spLocks noGrp="1"/>
          </p:cNvSpPr>
          <p:nvPr>
            <p:ph idx="1"/>
          </p:nvPr>
        </p:nvSpPr>
        <p:spPr>
          <a:xfrm>
            <a:off x="838200" y="1825625"/>
            <a:ext cx="10515600" cy="235663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Tekstin paikkamerkki 16"/>
          <p:cNvSpPr>
            <a:spLocks noGrp="1"/>
          </p:cNvSpPr>
          <p:nvPr>
            <p:ph type="body" sz="quarter" idx="10" hasCustomPrompt="1"/>
          </p:nvPr>
        </p:nvSpPr>
        <p:spPr>
          <a:xfrm>
            <a:off x="6695215"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
        <p:nvSpPr>
          <p:cNvPr id="15" name="Tekstin paikkamerkki 16"/>
          <p:cNvSpPr>
            <a:spLocks noGrp="1"/>
          </p:cNvSpPr>
          <p:nvPr>
            <p:ph type="body" sz="quarter" idx="11" hasCustomPrompt="1"/>
          </p:nvPr>
        </p:nvSpPr>
        <p:spPr>
          <a:xfrm>
            <a:off x="3975100"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
        <p:nvSpPr>
          <p:cNvPr id="16" name="Tekstin paikkamerkki 16"/>
          <p:cNvSpPr>
            <a:spLocks noGrp="1"/>
          </p:cNvSpPr>
          <p:nvPr>
            <p:ph type="body" sz="quarter" idx="12" hasCustomPrompt="1"/>
          </p:nvPr>
        </p:nvSpPr>
        <p:spPr>
          <a:xfrm>
            <a:off x="1272038"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
        <p:nvSpPr>
          <p:cNvPr id="23" name="Tekstin paikkamerkki 16"/>
          <p:cNvSpPr>
            <a:spLocks noGrp="1"/>
          </p:cNvSpPr>
          <p:nvPr>
            <p:ph type="body" sz="quarter" idx="13" hasCustomPrompt="1"/>
          </p:nvPr>
        </p:nvSpPr>
        <p:spPr>
          <a:xfrm>
            <a:off x="9419124"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Tree>
    <p:extLst>
      <p:ext uri="{BB962C8B-B14F-4D97-AF65-F5344CB8AC3E}">
        <p14:creationId xmlns:p14="http://schemas.microsoft.com/office/powerpoint/2010/main" val="2203888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 ja numerot 1-5">
    <p:spTree>
      <p:nvGrpSpPr>
        <p:cNvPr id="1" name=""/>
        <p:cNvGrpSpPr/>
        <p:nvPr/>
      </p:nvGrpSpPr>
      <p:grpSpPr>
        <a:xfrm>
          <a:off x="0" y="0"/>
          <a:ext cx="0" cy="0"/>
          <a:chOff x="0" y="0"/>
          <a:chExt cx="0" cy="0"/>
        </a:xfrm>
      </p:grpSpPr>
      <p:pic>
        <p:nvPicPr>
          <p:cNvPr id="6" name="Kuva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2" t="2156" r="24842" b="18685"/>
          <a:stretch/>
        </p:blipFill>
        <p:spPr>
          <a:xfrm>
            <a:off x="-81827" y="9331"/>
            <a:ext cx="12273827" cy="6848669"/>
          </a:xfrm>
          <a:prstGeom prst="rect">
            <a:avLst/>
          </a:prstGeom>
        </p:spPr>
      </p:pic>
      <p:sp>
        <p:nvSpPr>
          <p:cNvPr id="2" name="Otsikko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7" name="Tekstiruutu 6"/>
          <p:cNvSpPr txBox="1"/>
          <p:nvPr userDrawn="1"/>
        </p:nvSpPr>
        <p:spPr>
          <a:xfrm>
            <a:off x="4488307" y="6188076"/>
            <a:ext cx="3057161" cy="246221"/>
          </a:xfrm>
          <a:prstGeom prst="rect">
            <a:avLst/>
          </a:prstGeom>
          <a:noFill/>
        </p:spPr>
        <p:txBody>
          <a:bodyPr wrap="square" rtlCol="0">
            <a:spAutoFit/>
          </a:bodyPr>
          <a:lstStyle/>
          <a:p>
            <a:pPr algn="ctr"/>
            <a:r>
              <a:rPr lang="fi-FI" sz="980" b="0" dirty="0">
                <a:solidFill>
                  <a:schemeClr val="bg1"/>
                </a:solidFill>
                <a:latin typeface="+mn-lt"/>
                <a:ea typeface="Source Sans Pro Light" panose="020B0403030403020204" pitchFamily="34" charset="0"/>
              </a:rPr>
              <a:t>OIKEUSMINISTERIÖ </a:t>
            </a:r>
            <a:r>
              <a:rPr lang="fi-FI" sz="980" b="0" baseline="0" dirty="0">
                <a:solidFill>
                  <a:schemeClr val="bg1"/>
                </a:solidFill>
                <a:latin typeface="+mn-lt"/>
                <a:ea typeface="Source Sans Pro Light" panose="020B0403030403020204" pitchFamily="34" charset="0"/>
              </a:rPr>
              <a:t>         JUSTITIEMINISTERIET</a:t>
            </a:r>
            <a:r>
              <a:rPr lang="fi-FI" sz="980" b="0" dirty="0">
                <a:solidFill>
                  <a:schemeClr val="bg1"/>
                </a:solidFill>
                <a:latin typeface="+mn-lt"/>
                <a:ea typeface="Source Sans Pro Light" panose="020B0403030403020204" pitchFamily="34" charset="0"/>
              </a:rPr>
              <a:t>    </a:t>
            </a:r>
          </a:p>
        </p:txBody>
      </p:sp>
      <p:cxnSp>
        <p:nvCxnSpPr>
          <p:cNvPr id="8" name="Suora yhdysviiva 7"/>
          <p:cNvCxnSpPr/>
          <p:nvPr userDrawn="1"/>
        </p:nvCxnSpPr>
        <p:spPr>
          <a:xfrm>
            <a:off x="5866452" y="6307598"/>
            <a:ext cx="1775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kstin paikkamerkki 16"/>
          <p:cNvSpPr>
            <a:spLocks noGrp="1"/>
          </p:cNvSpPr>
          <p:nvPr>
            <p:ph type="body" sz="quarter" idx="12" hasCustomPrompt="1"/>
          </p:nvPr>
        </p:nvSpPr>
        <p:spPr>
          <a:xfrm>
            <a:off x="1901952" y="4298768"/>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5" name="Tekstin paikkamerkki 16"/>
          <p:cNvSpPr>
            <a:spLocks noGrp="1"/>
          </p:cNvSpPr>
          <p:nvPr>
            <p:ph type="body" sz="quarter" idx="13" hasCustomPrompt="1"/>
          </p:nvPr>
        </p:nvSpPr>
        <p:spPr>
          <a:xfrm>
            <a:off x="3637553" y="4301761"/>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6" name="Tekstin paikkamerkki 16"/>
          <p:cNvSpPr>
            <a:spLocks noGrp="1"/>
          </p:cNvSpPr>
          <p:nvPr>
            <p:ph type="body" sz="quarter" idx="14" hasCustomPrompt="1"/>
          </p:nvPr>
        </p:nvSpPr>
        <p:spPr>
          <a:xfrm>
            <a:off x="5373155" y="4302034"/>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7" name="Tekstin paikkamerkki 16"/>
          <p:cNvSpPr>
            <a:spLocks noGrp="1"/>
          </p:cNvSpPr>
          <p:nvPr>
            <p:ph type="body" sz="quarter" idx="15" hasCustomPrompt="1"/>
          </p:nvPr>
        </p:nvSpPr>
        <p:spPr>
          <a:xfrm>
            <a:off x="7046976" y="4302034"/>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8" name="Tekstin paikkamerkki 16"/>
          <p:cNvSpPr>
            <a:spLocks noGrp="1"/>
          </p:cNvSpPr>
          <p:nvPr>
            <p:ph type="body" sz="quarter" idx="16" hasCustomPrompt="1"/>
          </p:nvPr>
        </p:nvSpPr>
        <p:spPr>
          <a:xfrm>
            <a:off x="8739847" y="4298768"/>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9" name="Tekstin paikkamerkki 16"/>
          <p:cNvSpPr>
            <a:spLocks noGrp="1"/>
          </p:cNvSpPr>
          <p:nvPr>
            <p:ph type="body" sz="quarter" idx="17" hasCustomPrompt="1"/>
          </p:nvPr>
        </p:nvSpPr>
        <p:spPr>
          <a:xfrm>
            <a:off x="838200" y="1822335"/>
            <a:ext cx="10515600" cy="835521"/>
          </a:xfrm>
        </p:spPr>
        <p:txBody>
          <a:bodyPr>
            <a:normAutofit/>
          </a:bodyPr>
          <a:lstStyle>
            <a:lvl1pPr marL="0" indent="0" algn="l">
              <a:buNone/>
              <a:defRPr sz="2000" baseline="0">
                <a:solidFill>
                  <a:schemeClr val="bg1"/>
                </a:solidFill>
                <a:latin typeface="+mn-lt"/>
              </a:defRPr>
            </a:lvl1pPr>
          </a:lstStyle>
          <a:p>
            <a:pPr lvl="0"/>
            <a:r>
              <a:rPr lang="fi-FI" dirty="0"/>
              <a:t>Muokkaa tekstisisältöä</a:t>
            </a:r>
          </a:p>
        </p:txBody>
      </p:sp>
    </p:spTree>
    <p:extLst>
      <p:ext uri="{BB962C8B-B14F-4D97-AF65-F5344CB8AC3E}">
        <p14:creationId xmlns:p14="http://schemas.microsoft.com/office/powerpoint/2010/main" val="519834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hteystiedot">
    <p:bg>
      <p:bgRef idx="1001">
        <a:schemeClr val="bg2"/>
      </p:bgRef>
    </p:bg>
    <p:spTree>
      <p:nvGrpSpPr>
        <p:cNvPr id="1" name=""/>
        <p:cNvGrpSpPr/>
        <p:nvPr/>
      </p:nvGrpSpPr>
      <p:grpSpPr>
        <a:xfrm>
          <a:off x="0" y="0"/>
          <a:ext cx="0" cy="0"/>
          <a:chOff x="0" y="0"/>
          <a:chExt cx="0" cy="0"/>
        </a:xfrm>
      </p:grpSpPr>
      <p:sp>
        <p:nvSpPr>
          <p:cNvPr id="2" name="Tekstiruutu 1"/>
          <p:cNvSpPr txBox="1"/>
          <p:nvPr userDrawn="1"/>
        </p:nvSpPr>
        <p:spPr>
          <a:xfrm>
            <a:off x="2139884" y="6315960"/>
            <a:ext cx="7890235" cy="276999"/>
          </a:xfrm>
          <a:prstGeom prst="rect">
            <a:avLst/>
          </a:prstGeom>
          <a:noFill/>
        </p:spPr>
        <p:txBody>
          <a:bodyPr wrap="square" rtlCol="0">
            <a:spAutoFit/>
          </a:bodyPr>
          <a:lstStyle/>
          <a:p>
            <a:pPr algn="ctr"/>
            <a:r>
              <a:rPr lang="fi-FI" sz="1200" dirty="0"/>
              <a:t>www.oikeusministerio.fi</a:t>
            </a:r>
            <a:r>
              <a:rPr lang="fi-FI" sz="1200" baseline="0" dirty="0"/>
              <a:t> | </a:t>
            </a:r>
            <a:r>
              <a:rPr lang="fi-FI" sz="1200" dirty="0">
                <a:solidFill>
                  <a:schemeClr val="tx1"/>
                </a:solidFill>
                <a:latin typeface="+mn-lt"/>
              </a:rPr>
              <a:t>www.justitieministeriet.fi</a:t>
            </a:r>
          </a:p>
        </p:txBody>
      </p:sp>
      <p:pic>
        <p:nvPicPr>
          <p:cNvPr id="14" name="Kuva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789772" y="5472550"/>
            <a:ext cx="2286005" cy="539497"/>
          </a:xfrm>
          <a:prstGeom prst="rect">
            <a:avLst/>
          </a:prstGeom>
        </p:spPr>
      </p:pic>
      <p:sp>
        <p:nvSpPr>
          <p:cNvPr id="4" name="Otsikko 3"/>
          <p:cNvSpPr>
            <a:spLocks noGrp="1"/>
          </p:cNvSpPr>
          <p:nvPr>
            <p:ph type="title"/>
          </p:nvPr>
        </p:nvSpPr>
        <p:spPr>
          <a:xfrm>
            <a:off x="1323096" y="2568923"/>
            <a:ext cx="9523807" cy="1119283"/>
          </a:xfrm>
        </p:spPr>
        <p:txBody>
          <a:bodyPr>
            <a:normAutofit/>
          </a:bodyPr>
          <a:lstStyle>
            <a:lvl1pPr algn="ctr">
              <a:defRPr sz="3600"/>
            </a:lvl1pPr>
          </a:lstStyle>
          <a:p>
            <a:r>
              <a:rPr lang="fi-FI"/>
              <a:t>Muokkaa ots. perustyyl. napsautt.</a:t>
            </a:r>
            <a:endParaRPr lang="fi-FI" dirty="0"/>
          </a:p>
        </p:txBody>
      </p:sp>
      <p:sp>
        <p:nvSpPr>
          <p:cNvPr id="9" name="Tekstin paikkamerkki 8"/>
          <p:cNvSpPr>
            <a:spLocks noGrp="1"/>
          </p:cNvSpPr>
          <p:nvPr>
            <p:ph type="body" sz="quarter" idx="10"/>
          </p:nvPr>
        </p:nvSpPr>
        <p:spPr>
          <a:xfrm>
            <a:off x="3969656" y="3840163"/>
            <a:ext cx="4230688" cy="1328474"/>
          </a:xfrm>
        </p:spPr>
        <p:txBody>
          <a:bodyPr>
            <a:normAutofit/>
          </a:bodyPr>
          <a:lstStyle>
            <a:lvl1pPr marL="0" indent="0" algn="ctr">
              <a:buNone/>
              <a:defRPr sz="1800"/>
            </a:lvl1pPr>
          </a:lstStyle>
          <a:p>
            <a:pPr lvl="0"/>
            <a:r>
              <a:rPr lang="fi-FI"/>
              <a:t>Muokkaa tekstin perustyylejä napsauttamalla</a:t>
            </a:r>
          </a:p>
        </p:txBody>
      </p:sp>
    </p:spTree>
    <p:extLst>
      <p:ext uri="{BB962C8B-B14F-4D97-AF65-F5344CB8AC3E}">
        <p14:creationId xmlns:p14="http://schemas.microsoft.com/office/powerpoint/2010/main" val="398880936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2 sisältöpalsta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047963" y="2705137"/>
            <a:ext cx="4991400" cy="3286229"/>
          </a:xfrm>
        </p:spPr>
        <p:txBody>
          <a:bodyPr/>
          <a:lstStyle>
            <a:lvl1pPr>
              <a:defRPr sz="2400"/>
            </a:lvl1pPr>
            <a:lvl2pPr>
              <a:defRPr sz="2000"/>
            </a:lvl2pPr>
            <a:lvl3pPr>
              <a:defRPr sz="1800"/>
            </a:lvl3pPr>
            <a:lvl4pPr>
              <a:defRPr sz="16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ekstiruutu 6"/>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8" name="Suora yhdysviiva 7"/>
          <p:cNvCxnSpPr/>
          <p:nvPr userDrawn="1"/>
        </p:nvCxnSpPr>
        <p:spPr>
          <a:xfrm>
            <a:off x="5844014" y="6517592"/>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tsikko 3"/>
          <p:cNvSpPr>
            <a:spLocks noGrp="1"/>
          </p:cNvSpPr>
          <p:nvPr>
            <p:ph type="title"/>
          </p:nvPr>
        </p:nvSpPr>
        <p:spPr>
          <a:xfrm>
            <a:off x="1047963" y="354033"/>
            <a:ext cx="10515600" cy="1325563"/>
          </a:xfrm>
        </p:spPr>
        <p:txBody>
          <a:bodyPr/>
          <a:lstStyle/>
          <a:p>
            <a:r>
              <a:rPr lang="fi-FI"/>
              <a:t>Muokkaa ots. perustyyl. napsautt.</a:t>
            </a:r>
            <a:endParaRPr lang="fi-FI" dirty="0"/>
          </a:p>
        </p:txBody>
      </p:sp>
      <p:sp>
        <p:nvSpPr>
          <p:cNvPr id="13" name="Sisällön paikkamerkki 2"/>
          <p:cNvSpPr>
            <a:spLocks noGrp="1"/>
          </p:cNvSpPr>
          <p:nvPr>
            <p:ph idx="10"/>
          </p:nvPr>
        </p:nvSpPr>
        <p:spPr>
          <a:xfrm>
            <a:off x="6572163" y="2705136"/>
            <a:ext cx="4991400" cy="3286229"/>
          </a:xfrm>
        </p:spPr>
        <p:txBody>
          <a:bodyPr/>
          <a:lstStyle>
            <a:lvl1pPr>
              <a:defRPr sz="2400"/>
            </a:lvl1pPr>
            <a:lvl2pPr>
              <a:defRPr sz="2000"/>
            </a:lvl2pPr>
            <a:lvl3pPr>
              <a:defRPr sz="1800"/>
            </a:lvl3pPr>
            <a:lvl4pPr>
              <a:defRPr sz="16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Tekstin paikkamerkki 17"/>
          <p:cNvSpPr>
            <a:spLocks noGrp="1"/>
          </p:cNvSpPr>
          <p:nvPr>
            <p:ph type="body" sz="quarter" idx="11" hasCustomPrompt="1"/>
          </p:nvPr>
        </p:nvSpPr>
        <p:spPr>
          <a:xfrm>
            <a:off x="1047750" y="1987550"/>
            <a:ext cx="4991100" cy="596900"/>
          </a:xfrm>
        </p:spPr>
        <p:txBody>
          <a:bodyPr>
            <a:normAutofit/>
          </a:bodyPr>
          <a:lstStyle>
            <a:lvl1pPr marL="0" indent="0">
              <a:buNone/>
              <a:defRPr sz="2500" b="1" baseline="0">
                <a:solidFill>
                  <a:schemeClr val="tx2"/>
                </a:solidFill>
                <a:latin typeface="+mj-lt"/>
              </a:defRPr>
            </a:lvl1pPr>
          </a:lstStyle>
          <a:p>
            <a:pPr lvl="0"/>
            <a:r>
              <a:rPr lang="fi-FI" dirty="0"/>
              <a:t>Muokkaa otsikkoa</a:t>
            </a:r>
          </a:p>
        </p:txBody>
      </p:sp>
      <p:sp>
        <p:nvSpPr>
          <p:cNvPr id="19" name="Tekstin paikkamerkki 17"/>
          <p:cNvSpPr>
            <a:spLocks noGrp="1"/>
          </p:cNvSpPr>
          <p:nvPr>
            <p:ph type="body" sz="quarter" idx="12" hasCustomPrompt="1"/>
          </p:nvPr>
        </p:nvSpPr>
        <p:spPr>
          <a:xfrm>
            <a:off x="6572463" y="1987550"/>
            <a:ext cx="4991100" cy="596900"/>
          </a:xfrm>
        </p:spPr>
        <p:txBody>
          <a:bodyPr>
            <a:normAutofit/>
          </a:bodyPr>
          <a:lstStyle>
            <a:lvl1pPr marL="0" indent="0">
              <a:buNone/>
              <a:defRPr sz="2500" b="1" baseline="0">
                <a:solidFill>
                  <a:schemeClr val="tx2"/>
                </a:solidFill>
                <a:latin typeface="+mj-lt"/>
              </a:defRPr>
            </a:lvl1pPr>
          </a:lstStyle>
          <a:p>
            <a:pPr lvl="0"/>
            <a:r>
              <a:rPr lang="fi-FI" dirty="0"/>
              <a:t>Muokkaa otsikkoa</a:t>
            </a:r>
          </a:p>
        </p:txBody>
      </p:sp>
    </p:spTree>
    <p:extLst>
      <p:ext uri="{BB962C8B-B14F-4D97-AF65-F5344CB8AC3E}">
        <p14:creationId xmlns:p14="http://schemas.microsoft.com/office/powerpoint/2010/main" val="421341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sisältö ja nosto">
    <p:bg>
      <p:bgRef idx="1001">
        <a:schemeClr val="bg2"/>
      </p:bgRef>
    </p:bg>
    <p:spTree>
      <p:nvGrpSpPr>
        <p:cNvPr id="1" name=""/>
        <p:cNvGrpSpPr/>
        <p:nvPr/>
      </p:nvGrpSpPr>
      <p:grpSpPr>
        <a:xfrm>
          <a:off x="0" y="0"/>
          <a:ext cx="0" cy="0"/>
          <a:chOff x="0" y="0"/>
          <a:chExt cx="0" cy="0"/>
        </a:xfrm>
      </p:grpSpPr>
      <p:sp>
        <p:nvSpPr>
          <p:cNvPr id="6" name="Suorakulmio 5"/>
          <p:cNvSpPr/>
          <p:nvPr userDrawn="1"/>
        </p:nvSpPr>
        <p:spPr>
          <a:xfrm>
            <a:off x="0" y="0"/>
            <a:ext cx="5641848" cy="6858000"/>
          </a:xfrm>
          <a:prstGeom prst="rect">
            <a:avLst/>
          </a:prstGeom>
          <a:solidFill>
            <a:schemeClr val="tx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i-FI" dirty="0"/>
          </a:p>
        </p:txBody>
      </p:sp>
      <p:sp>
        <p:nvSpPr>
          <p:cNvPr id="2" name="Otsikko 1"/>
          <p:cNvSpPr>
            <a:spLocks noGrp="1"/>
          </p:cNvSpPr>
          <p:nvPr>
            <p:ph type="title"/>
          </p:nvPr>
        </p:nvSpPr>
        <p:spPr>
          <a:xfrm>
            <a:off x="858013" y="1055789"/>
            <a:ext cx="4130615" cy="1325563"/>
          </a:xfrm>
        </p:spPr>
        <p:txBody>
          <a:bodyPr>
            <a:normAutofit/>
          </a:bodyPr>
          <a:lstStyle>
            <a:lvl1pPr>
              <a:defRPr sz="3200">
                <a:solidFill>
                  <a:schemeClr val="bg2"/>
                </a:solidFill>
              </a:defRPr>
            </a:lvl1pPr>
          </a:lstStyle>
          <a:p>
            <a:r>
              <a:rPr lang="fi-FI"/>
              <a:t>Muokkaa ots. perustyyl. napsautt.</a:t>
            </a:r>
            <a:endParaRPr lang="fi-FI" dirty="0"/>
          </a:p>
        </p:txBody>
      </p:sp>
      <p:sp>
        <p:nvSpPr>
          <p:cNvPr id="7" name="Tekstiruutu 6"/>
          <p:cNvSpPr txBox="1"/>
          <p:nvPr userDrawn="1"/>
        </p:nvSpPr>
        <p:spPr>
          <a:xfrm>
            <a:off x="1198874" y="6414379"/>
            <a:ext cx="3362877" cy="246221"/>
          </a:xfrm>
          <a:prstGeom prst="rect">
            <a:avLst/>
          </a:prstGeom>
          <a:noFill/>
        </p:spPr>
        <p:txBody>
          <a:bodyPr wrap="square" rtlCol="0">
            <a:spAutoFit/>
          </a:bodyPr>
          <a:lstStyle/>
          <a:p>
            <a:pPr algn="ctr"/>
            <a:r>
              <a:rPr lang="fi-FI" sz="980" b="0" dirty="0">
                <a:solidFill>
                  <a:schemeClr val="bg2"/>
                </a:solidFill>
                <a:latin typeface="+mn-lt"/>
              </a:rPr>
              <a:t>OIKEUSMINISTERIÖ </a:t>
            </a:r>
            <a:r>
              <a:rPr lang="fi-FI" sz="980" b="0" baseline="0" dirty="0">
                <a:solidFill>
                  <a:schemeClr val="bg2"/>
                </a:solidFill>
                <a:latin typeface="+mn-lt"/>
              </a:rPr>
              <a:t>         JUSTITIEMINISTERIET</a:t>
            </a:r>
            <a:r>
              <a:rPr lang="fi-FI" sz="980" b="0" dirty="0">
                <a:solidFill>
                  <a:schemeClr val="bg2"/>
                </a:solidFill>
                <a:latin typeface="+mn-lt"/>
              </a:rPr>
              <a:t>    </a:t>
            </a:r>
          </a:p>
        </p:txBody>
      </p:sp>
      <p:cxnSp>
        <p:nvCxnSpPr>
          <p:cNvPr id="8" name="Suora yhdysviiva 7"/>
          <p:cNvCxnSpPr/>
          <p:nvPr userDrawn="1"/>
        </p:nvCxnSpPr>
        <p:spPr>
          <a:xfrm>
            <a:off x="2727972" y="6536107"/>
            <a:ext cx="19534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Sisällön paikkamerkki 9"/>
          <p:cNvSpPr>
            <a:spLocks noGrp="1"/>
          </p:cNvSpPr>
          <p:nvPr>
            <p:ph sz="quarter" idx="10" hasCustomPrompt="1"/>
          </p:nvPr>
        </p:nvSpPr>
        <p:spPr>
          <a:xfrm>
            <a:off x="6773732" y="2506662"/>
            <a:ext cx="4522788" cy="2961430"/>
          </a:xfrm>
        </p:spPr>
        <p:txBody>
          <a:bodyPr/>
          <a:lstStyle>
            <a:lvl1pPr marL="0" indent="0">
              <a:buNone/>
              <a:defRPr b="1">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Lisää nosto</a:t>
            </a:r>
          </a:p>
        </p:txBody>
      </p:sp>
      <p:sp>
        <p:nvSpPr>
          <p:cNvPr id="13" name="Sisällön paikkamerkki 2"/>
          <p:cNvSpPr>
            <a:spLocks noGrp="1"/>
          </p:cNvSpPr>
          <p:nvPr>
            <p:ph sz="half" idx="1"/>
          </p:nvPr>
        </p:nvSpPr>
        <p:spPr>
          <a:xfrm>
            <a:off x="858013" y="2506662"/>
            <a:ext cx="4130615" cy="360946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Muokkaa tekstin perustyylejä napsauttamalla</a:t>
            </a:r>
          </a:p>
        </p:txBody>
      </p:sp>
    </p:spTree>
    <p:extLst>
      <p:ext uri="{BB962C8B-B14F-4D97-AF65-F5344CB8AC3E}">
        <p14:creationId xmlns:p14="http://schemas.microsoft.com/office/powerpoint/2010/main" val="196240958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847627" y="1054001"/>
            <a:ext cx="4115937" cy="1325563"/>
          </a:xfrm>
        </p:spPr>
        <p:txBody>
          <a:bodyPr>
            <a:normAutofit/>
          </a:bodyPr>
          <a:lstStyle>
            <a:lvl1pPr>
              <a:defRPr sz="3200"/>
            </a:lvl1pPr>
          </a:lstStyle>
          <a:p>
            <a:r>
              <a:rPr lang="fi-FI"/>
              <a:t>Muokkaa ots. perustyyl. napsautt.</a:t>
            </a:r>
            <a:endParaRPr lang="fi-FI" dirty="0"/>
          </a:p>
        </p:txBody>
      </p:sp>
      <p:sp>
        <p:nvSpPr>
          <p:cNvPr id="3" name="Sisällön paikkamerkki 2"/>
          <p:cNvSpPr>
            <a:spLocks noGrp="1"/>
          </p:cNvSpPr>
          <p:nvPr>
            <p:ph sz="half" idx="1"/>
          </p:nvPr>
        </p:nvSpPr>
        <p:spPr>
          <a:xfrm>
            <a:off x="847627" y="2516089"/>
            <a:ext cx="4115937" cy="360946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i-FI"/>
              <a:t>Muokkaa tekstin perustyylejä napsauttamalla</a:t>
            </a:r>
          </a:p>
        </p:txBody>
      </p:sp>
      <p:sp>
        <p:nvSpPr>
          <p:cNvPr id="10" name="Kuvan paikkamerkki 6"/>
          <p:cNvSpPr>
            <a:spLocks noGrp="1"/>
          </p:cNvSpPr>
          <p:nvPr>
            <p:ph type="pic" sz="quarter" idx="13"/>
          </p:nvPr>
        </p:nvSpPr>
        <p:spPr>
          <a:xfrm>
            <a:off x="5657850" y="0"/>
            <a:ext cx="6534150" cy="6858000"/>
          </a:xfrm>
        </p:spPr>
        <p:txBody>
          <a:bodyPr/>
          <a:lstStyle>
            <a:lvl1pPr marL="0" indent="0">
              <a:buNone/>
              <a:defRPr/>
            </a:lvl1pPr>
          </a:lstStyle>
          <a:p>
            <a:r>
              <a:rPr lang="fi-FI"/>
              <a:t>Lisää kuva napsauttamalla kuvaketta</a:t>
            </a:r>
            <a:endParaRPr lang="fi-FI" dirty="0"/>
          </a:p>
        </p:txBody>
      </p:sp>
      <p:sp>
        <p:nvSpPr>
          <p:cNvPr id="13" name="Tekstiruutu 12"/>
          <p:cNvSpPr txBox="1"/>
          <p:nvPr userDrawn="1"/>
        </p:nvSpPr>
        <p:spPr>
          <a:xfrm>
            <a:off x="1198874" y="6414379"/>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4" name="Suora yhdysviiva 13"/>
          <p:cNvCxnSpPr/>
          <p:nvPr userDrawn="1"/>
        </p:nvCxnSpPr>
        <p:spPr>
          <a:xfrm>
            <a:off x="2727972" y="6526963"/>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76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uva">
    <p:spTree>
      <p:nvGrpSpPr>
        <p:cNvPr id="1" name=""/>
        <p:cNvGrpSpPr/>
        <p:nvPr/>
      </p:nvGrpSpPr>
      <p:grpSpPr>
        <a:xfrm>
          <a:off x="0" y="0"/>
          <a:ext cx="0" cy="0"/>
          <a:chOff x="0" y="0"/>
          <a:chExt cx="0" cy="0"/>
        </a:xfrm>
      </p:grpSpPr>
      <p:sp>
        <p:nvSpPr>
          <p:cNvPr id="4" name="Kuvan paikkamerkki 6"/>
          <p:cNvSpPr>
            <a:spLocks noGrp="1"/>
          </p:cNvSpPr>
          <p:nvPr>
            <p:ph type="pic" sz="quarter" idx="13"/>
          </p:nvPr>
        </p:nvSpPr>
        <p:spPr>
          <a:xfrm>
            <a:off x="0" y="-10636"/>
            <a:ext cx="12192000" cy="6858000"/>
          </a:xfrm>
        </p:spPr>
        <p:txBody>
          <a:bodyPr/>
          <a:lstStyle>
            <a:lvl1pPr marL="0" indent="0">
              <a:buNone/>
              <a:defRPr/>
            </a:lvl1pPr>
          </a:lstStyle>
          <a:p>
            <a:r>
              <a:rPr lang="fi-FI"/>
              <a:t>Lisää kuva napsauttamalla kuvaketta</a:t>
            </a:r>
            <a:endParaRPr lang="fi-FI" dirty="0"/>
          </a:p>
        </p:txBody>
      </p:sp>
      <p:sp>
        <p:nvSpPr>
          <p:cNvPr id="2" name="Otsikko 1"/>
          <p:cNvSpPr>
            <a:spLocks noGrp="1"/>
          </p:cNvSpPr>
          <p:nvPr>
            <p:ph type="title"/>
          </p:nvPr>
        </p:nvSpPr>
        <p:spPr>
          <a:xfrm>
            <a:off x="838200" y="2092801"/>
            <a:ext cx="10515600" cy="1325563"/>
          </a:xfrm>
        </p:spPr>
        <p:txBody>
          <a:bodyPr/>
          <a:lstStyle>
            <a:lvl1pPr algn="ctr">
              <a:defRPr/>
            </a:lvl1pPr>
          </a:lstStyle>
          <a:p>
            <a:r>
              <a:rPr lang="fi-FI"/>
              <a:t>Muokkaa ots. perustyyl. napsautt.</a:t>
            </a:r>
            <a:endParaRPr lang="fi-FI" dirty="0"/>
          </a:p>
        </p:txBody>
      </p:sp>
    </p:spTree>
    <p:extLst>
      <p:ext uri="{BB962C8B-B14F-4D97-AF65-F5344CB8AC3E}">
        <p14:creationId xmlns:p14="http://schemas.microsoft.com/office/powerpoint/2010/main" val="105016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alaotsikko ja kuvatausta">
    <p:spTree>
      <p:nvGrpSpPr>
        <p:cNvPr id="1" name=""/>
        <p:cNvGrpSpPr/>
        <p:nvPr/>
      </p:nvGrpSpPr>
      <p:grpSpPr>
        <a:xfrm>
          <a:off x="0" y="0"/>
          <a:ext cx="0" cy="0"/>
          <a:chOff x="0" y="0"/>
          <a:chExt cx="0" cy="0"/>
        </a:xfrm>
      </p:grpSpPr>
      <p:pic>
        <p:nvPicPr>
          <p:cNvPr id="5" name="Kuva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71" t="7359" r="23597" b="30373"/>
          <a:stretch/>
        </p:blipFill>
        <p:spPr>
          <a:xfrm>
            <a:off x="-19049" y="-2093"/>
            <a:ext cx="12211049" cy="6860093"/>
          </a:xfrm>
          <a:prstGeom prst="rect">
            <a:avLst/>
          </a:prstGeom>
        </p:spPr>
      </p:pic>
      <p:sp>
        <p:nvSpPr>
          <p:cNvPr id="6" name="Suorakulmio 5"/>
          <p:cNvSpPr/>
          <p:nvPr userDrawn="1"/>
        </p:nvSpPr>
        <p:spPr>
          <a:xfrm>
            <a:off x="-8492" y="0"/>
            <a:ext cx="12200491" cy="6858000"/>
          </a:xfrm>
          <a:prstGeom prst="rect">
            <a:avLst/>
          </a:prstGeom>
          <a:solidFill>
            <a:schemeClr val="tx2">
              <a:alpha val="92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Otsikko 1"/>
          <p:cNvSpPr>
            <a:spLocks noGrp="1"/>
          </p:cNvSpPr>
          <p:nvPr>
            <p:ph type="title"/>
          </p:nvPr>
        </p:nvSpPr>
        <p:spPr>
          <a:xfrm>
            <a:off x="1045234" y="2382305"/>
            <a:ext cx="8692153" cy="1226657"/>
          </a:xfrm>
        </p:spPr>
        <p:txBody>
          <a:bodyPr>
            <a:normAutofit/>
          </a:bodyPr>
          <a:lstStyle>
            <a:lvl1pPr>
              <a:defRPr baseline="0">
                <a:solidFill>
                  <a:schemeClr val="bg1"/>
                </a:solidFill>
              </a:defRPr>
            </a:lvl1pPr>
          </a:lstStyle>
          <a:p>
            <a:r>
              <a:rPr lang="fi-FI"/>
              <a:t>Muokkaa ots. perustyyl. napsautt.</a:t>
            </a:r>
            <a:endParaRPr lang="fi-FI" dirty="0"/>
          </a:p>
        </p:txBody>
      </p:sp>
      <p:sp>
        <p:nvSpPr>
          <p:cNvPr id="8" name="Alaotsikko 2"/>
          <p:cNvSpPr>
            <a:spLocks noGrp="1"/>
          </p:cNvSpPr>
          <p:nvPr>
            <p:ph type="subTitle" idx="1"/>
          </p:nvPr>
        </p:nvSpPr>
        <p:spPr>
          <a:xfrm>
            <a:off x="1045234" y="3819570"/>
            <a:ext cx="5691996" cy="82788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3" name="Tekstiruutu 12"/>
          <p:cNvSpPr txBox="1"/>
          <p:nvPr userDrawn="1"/>
        </p:nvSpPr>
        <p:spPr>
          <a:xfrm>
            <a:off x="4414561" y="6390225"/>
            <a:ext cx="3362877" cy="246221"/>
          </a:xfrm>
          <a:prstGeom prst="rect">
            <a:avLst/>
          </a:prstGeom>
          <a:noFill/>
        </p:spPr>
        <p:txBody>
          <a:bodyPr wrap="square" rtlCol="0">
            <a:spAutoFit/>
          </a:bodyPr>
          <a:lstStyle/>
          <a:p>
            <a:pPr algn="ctr"/>
            <a:r>
              <a:rPr lang="fi-FI" sz="980" b="0" dirty="0">
                <a:solidFill>
                  <a:schemeClr val="bg2"/>
                </a:solidFill>
                <a:latin typeface="+mn-lt"/>
              </a:rPr>
              <a:t>OIKEUSMINISTERIÖ </a:t>
            </a:r>
            <a:r>
              <a:rPr lang="fi-FI" sz="980" b="0" baseline="0" dirty="0">
                <a:solidFill>
                  <a:schemeClr val="bg2"/>
                </a:solidFill>
                <a:latin typeface="+mn-lt"/>
              </a:rPr>
              <a:t>         JUSTITIEMINISTERIET</a:t>
            </a:r>
            <a:r>
              <a:rPr lang="fi-FI" sz="980" b="0" dirty="0">
                <a:solidFill>
                  <a:schemeClr val="bg2"/>
                </a:solidFill>
                <a:latin typeface="+mn-lt"/>
              </a:rPr>
              <a:t>    </a:t>
            </a:r>
          </a:p>
        </p:txBody>
      </p:sp>
      <p:cxnSp>
        <p:nvCxnSpPr>
          <p:cNvPr id="14" name="Suora yhdysviiva 13"/>
          <p:cNvCxnSpPr/>
          <p:nvPr userDrawn="1"/>
        </p:nvCxnSpPr>
        <p:spPr>
          <a:xfrm>
            <a:off x="5932219" y="6503826"/>
            <a:ext cx="1953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78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_1">
    <p:bg>
      <p:bgRef idx="1001">
        <a:schemeClr val="bg2"/>
      </p:bgRef>
    </p:bg>
    <p:spTree>
      <p:nvGrpSpPr>
        <p:cNvPr id="1" name=""/>
        <p:cNvGrpSpPr/>
        <p:nvPr/>
      </p:nvGrpSpPr>
      <p:grpSpPr>
        <a:xfrm>
          <a:off x="0" y="0"/>
          <a:ext cx="0" cy="0"/>
          <a:chOff x="0" y="0"/>
          <a:chExt cx="0" cy="0"/>
        </a:xfrm>
      </p:grpSpPr>
      <p:sp>
        <p:nvSpPr>
          <p:cNvPr id="6" name="Otsikko 5"/>
          <p:cNvSpPr>
            <a:spLocks noGrp="1"/>
          </p:cNvSpPr>
          <p:nvPr>
            <p:ph type="title"/>
          </p:nvPr>
        </p:nvSpPr>
        <p:spPr>
          <a:xfrm>
            <a:off x="838200" y="2294408"/>
            <a:ext cx="10515600" cy="1325563"/>
          </a:xfrm>
        </p:spPr>
        <p:txBody>
          <a:bodyPr/>
          <a:lstStyle>
            <a:lvl1pPr algn="ctr">
              <a:defRPr/>
            </a:lvl1pPr>
          </a:lstStyle>
          <a:p>
            <a:r>
              <a:rPr lang="fi-FI"/>
              <a:t>Muokkaa ots. perustyyl. napsautt.</a:t>
            </a:r>
            <a:endParaRPr lang="fi-FI" dirty="0"/>
          </a:p>
        </p:txBody>
      </p:sp>
      <p:sp>
        <p:nvSpPr>
          <p:cNvPr id="7" name="Tekstiruutu 6"/>
          <p:cNvSpPr txBox="1"/>
          <p:nvPr userDrawn="1"/>
        </p:nvSpPr>
        <p:spPr>
          <a:xfrm>
            <a:off x="4414561" y="6390225"/>
            <a:ext cx="3362877" cy="246221"/>
          </a:xfrm>
          <a:prstGeom prst="rect">
            <a:avLst/>
          </a:prstGeom>
          <a:noFill/>
        </p:spPr>
        <p:txBody>
          <a:bodyPr wrap="square" rtlCol="0">
            <a:spAutoFit/>
          </a:bodyPr>
          <a:lstStyle/>
          <a:p>
            <a:pPr algn="ctr"/>
            <a:r>
              <a:rPr lang="fi-FI" sz="980" b="0" dirty="0">
                <a:solidFill>
                  <a:schemeClr val="tx1"/>
                </a:solidFill>
                <a:latin typeface="+mn-lt"/>
              </a:rPr>
              <a:t>OIKEUSMINISTERIÖ </a:t>
            </a:r>
            <a:r>
              <a:rPr lang="fi-FI" sz="980" b="0" baseline="0" dirty="0">
                <a:solidFill>
                  <a:schemeClr val="tx1"/>
                </a:solidFill>
                <a:latin typeface="+mn-lt"/>
              </a:rPr>
              <a:t>         JUSTITIEMINISTERIET</a:t>
            </a:r>
            <a:r>
              <a:rPr lang="fi-FI" sz="980" b="0" dirty="0">
                <a:solidFill>
                  <a:schemeClr val="tx1"/>
                </a:solidFill>
                <a:latin typeface="+mn-lt"/>
              </a:rPr>
              <a:t>    </a:t>
            </a:r>
          </a:p>
        </p:txBody>
      </p:sp>
      <p:cxnSp>
        <p:nvCxnSpPr>
          <p:cNvPr id="8" name="Suora yhdysviiva 7"/>
          <p:cNvCxnSpPr/>
          <p:nvPr userDrawn="1"/>
        </p:nvCxnSpPr>
        <p:spPr>
          <a:xfrm>
            <a:off x="5932219" y="6503826"/>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kstin paikkamerkki 9"/>
          <p:cNvSpPr>
            <a:spLocks noGrp="1"/>
          </p:cNvSpPr>
          <p:nvPr>
            <p:ph type="body" sz="quarter" idx="10"/>
          </p:nvPr>
        </p:nvSpPr>
        <p:spPr>
          <a:xfrm>
            <a:off x="3696268" y="3733572"/>
            <a:ext cx="4667250" cy="531813"/>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Tree>
    <p:extLst>
      <p:ext uri="{BB962C8B-B14F-4D97-AF65-F5344CB8AC3E}">
        <p14:creationId xmlns:p14="http://schemas.microsoft.com/office/powerpoint/2010/main" val="81796432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_2">
    <p:bg>
      <p:bgPr>
        <a:solidFill>
          <a:schemeClr val="bg2">
            <a:lumMod val="20000"/>
            <a:lumOff val="80000"/>
            <a:alpha val="49000"/>
          </a:schemeClr>
        </a:solidFill>
        <a:effectLst/>
      </p:bgPr>
    </p:bg>
    <p:spTree>
      <p:nvGrpSpPr>
        <p:cNvPr id="1" name=""/>
        <p:cNvGrpSpPr/>
        <p:nvPr/>
      </p:nvGrpSpPr>
      <p:grpSpPr>
        <a:xfrm>
          <a:off x="0" y="0"/>
          <a:ext cx="0" cy="0"/>
          <a:chOff x="0" y="0"/>
          <a:chExt cx="0" cy="0"/>
        </a:xfrm>
      </p:grpSpPr>
      <p:sp>
        <p:nvSpPr>
          <p:cNvPr id="2" name="Otsikko 5"/>
          <p:cNvSpPr>
            <a:spLocks noGrp="1"/>
          </p:cNvSpPr>
          <p:nvPr>
            <p:ph type="title"/>
          </p:nvPr>
        </p:nvSpPr>
        <p:spPr>
          <a:xfrm>
            <a:off x="838200" y="2294408"/>
            <a:ext cx="10515600" cy="1325563"/>
          </a:xfrm>
        </p:spPr>
        <p:txBody>
          <a:bodyPr/>
          <a:lstStyle>
            <a:lvl1pPr algn="ctr">
              <a:defRPr>
                <a:solidFill>
                  <a:schemeClr val="bg2"/>
                </a:solidFill>
              </a:defRPr>
            </a:lvl1pPr>
          </a:lstStyle>
          <a:p>
            <a:r>
              <a:rPr lang="fi-FI"/>
              <a:t>Muokkaa ots. perustyyl. napsautt.</a:t>
            </a:r>
            <a:endParaRPr lang="fi-FI" dirty="0"/>
          </a:p>
        </p:txBody>
      </p:sp>
      <p:sp>
        <p:nvSpPr>
          <p:cNvPr id="3" name="Tekstin paikkamerkki 9"/>
          <p:cNvSpPr>
            <a:spLocks noGrp="1"/>
          </p:cNvSpPr>
          <p:nvPr>
            <p:ph type="body" sz="quarter" idx="10"/>
          </p:nvPr>
        </p:nvSpPr>
        <p:spPr>
          <a:xfrm>
            <a:off x="3705738" y="3731651"/>
            <a:ext cx="4667250" cy="531813"/>
          </a:xfrm>
        </p:spPr>
        <p:txBody>
          <a:bodyPr>
            <a:normAutofit/>
          </a:bodyPr>
          <a:lstStyle>
            <a:lvl1pPr marL="0" indent="0" algn="ctr">
              <a:buNone/>
              <a:defRPr sz="18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4" name="Tekstiruutu 3"/>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bg2"/>
                </a:solidFill>
                <a:latin typeface="+mn-lt"/>
              </a:rPr>
              <a:t>OIKEUSMINISTERIÖ </a:t>
            </a:r>
            <a:r>
              <a:rPr lang="fi-FI" sz="980" b="0" baseline="0" dirty="0">
                <a:solidFill>
                  <a:schemeClr val="bg2"/>
                </a:solidFill>
                <a:latin typeface="+mn-lt"/>
              </a:rPr>
              <a:t>         JUSTITIEMINISTERIET</a:t>
            </a:r>
            <a:r>
              <a:rPr lang="fi-FI" sz="980" b="0" dirty="0">
                <a:solidFill>
                  <a:schemeClr val="bg2"/>
                </a:solidFill>
                <a:latin typeface="+mn-lt"/>
              </a:rPr>
              <a:t>    </a:t>
            </a:r>
          </a:p>
        </p:txBody>
      </p:sp>
      <p:cxnSp>
        <p:nvCxnSpPr>
          <p:cNvPr id="5" name="Suora yhdysviiva 4"/>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62186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2C3DA-0854-46E1-8EFB-C974F9379003}" type="datetime1">
              <a:rPr lang="fi-FI" smtClean="0"/>
              <a:pPr/>
              <a:t>15.4.2025</a:t>
            </a:fld>
            <a:endParaRPr lang="fi-FI" dirty="0"/>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A566E-43AD-4BA2-87C3-D4EA8D17C9E7}" type="slidenum">
              <a:rPr lang="fi-FI" smtClean="0"/>
              <a:t>‹#›</a:t>
            </a:fld>
            <a:endParaRPr lang="fi-FI"/>
          </a:p>
        </p:txBody>
      </p:sp>
    </p:spTree>
    <p:extLst>
      <p:ext uri="{BB962C8B-B14F-4D97-AF65-F5344CB8AC3E}">
        <p14:creationId xmlns:p14="http://schemas.microsoft.com/office/powerpoint/2010/main" val="2041031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5" r:id="rId4"/>
    <p:sldLayoutId id="2147483652" r:id="rId5"/>
    <p:sldLayoutId id="2147483664" r:id="rId6"/>
    <p:sldLayoutId id="2147483655" r:id="rId7"/>
    <p:sldLayoutId id="2147483666" r:id="rId8"/>
    <p:sldLayoutId id="2147483667" r:id="rId9"/>
    <p:sldLayoutId id="2147483663" r:id="rId10"/>
    <p:sldLayoutId id="2147483658" r:id="rId11"/>
    <p:sldLayoutId id="2147483677" r:id="rId12"/>
    <p:sldLayoutId id="2147483682" r:id="rId13"/>
    <p:sldLayoutId id="2147483661" r:id="rId14"/>
    <p:sldLayoutId id="2147483656" r:id="rId15"/>
    <p:sldLayoutId id="2147483657" r:id="rId16"/>
    <p:sldLayoutId id="2147483670" r:id="rId17"/>
    <p:sldLayoutId id="2147483678" r:id="rId18"/>
    <p:sldLayoutId id="2147483674" r:id="rId19"/>
    <p:sldLayoutId id="2147483680" r:id="rId20"/>
    <p:sldLayoutId id="2147483681" r:id="rId21"/>
    <p:sldLayoutId id="2147483679" r:id="rId22"/>
    <p:sldLayoutId id="2147483671" r:id="rId23"/>
    <p:sldLayoutId id="2147483672" r:id="rId24"/>
    <p:sldLayoutId id="2147483673" r:id="rId25"/>
    <p:sldLayoutId id="2147483675" r:id="rId26"/>
    <p:sldLayoutId id="2147483676" r:id="rId27"/>
  </p:sldLayoutIdLst>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info/law/better-regulation/have-your-say/initiatives/14583-Poliittisten-mainosten-merkintojen-ja-avoimuusilmoitusten-muoto-malli-ja-tekniset-eritelmat_fi" TargetMode="External"/><Relationship Id="rId2" Type="http://schemas.openxmlformats.org/officeDocument/2006/relationships/hyperlink" Target="https://ec.europa.eu/transparency/comitology-register/screen/committees/C129300/consult?lang=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c.europa.eu/info/law/better-regulation/have-your-say/initiatives/14581-Political-advertising-guidance-on-implementing-EU-rules_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sz="4400" dirty="0"/>
              <a:t>Poliittisen mainonnan kohdentamista ja avoimuutta koskevan asetuksen kansallinen toimeenpano</a:t>
            </a:r>
          </a:p>
        </p:txBody>
      </p:sp>
      <p:sp>
        <p:nvSpPr>
          <p:cNvPr id="3" name="Alaotsikko 2"/>
          <p:cNvSpPr>
            <a:spLocks noGrp="1"/>
          </p:cNvSpPr>
          <p:nvPr>
            <p:ph type="subTitle" idx="1"/>
          </p:nvPr>
        </p:nvSpPr>
        <p:spPr/>
        <p:txBody>
          <a:bodyPr/>
          <a:lstStyle/>
          <a:p>
            <a:endParaRPr lang="fi-FI" dirty="0"/>
          </a:p>
        </p:txBody>
      </p:sp>
      <p:sp>
        <p:nvSpPr>
          <p:cNvPr id="4" name="Tekstin paikkamerkki 3"/>
          <p:cNvSpPr>
            <a:spLocks noGrp="1"/>
          </p:cNvSpPr>
          <p:nvPr>
            <p:ph type="body" sz="quarter" idx="13"/>
          </p:nvPr>
        </p:nvSpPr>
        <p:spPr/>
        <p:txBody>
          <a:bodyPr/>
          <a:lstStyle/>
          <a:p>
            <a:endParaRPr lang="fi-FI"/>
          </a:p>
        </p:txBody>
      </p:sp>
      <p:sp>
        <p:nvSpPr>
          <p:cNvPr id="5" name="Tekstin paikkamerkki 4"/>
          <p:cNvSpPr>
            <a:spLocks noGrp="1"/>
          </p:cNvSpPr>
          <p:nvPr>
            <p:ph type="body" sz="quarter" idx="15"/>
          </p:nvPr>
        </p:nvSpPr>
        <p:spPr/>
        <p:txBody>
          <a:bodyPr/>
          <a:lstStyle/>
          <a:p>
            <a:endParaRPr lang="fi-FI"/>
          </a:p>
        </p:txBody>
      </p:sp>
      <p:sp>
        <p:nvSpPr>
          <p:cNvPr id="6" name="Tekstin paikkamerkki 5"/>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48457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BD8BA-3C7B-F4F9-5C69-062084501A70}"/>
              </a:ext>
            </a:extLst>
          </p:cNvPr>
          <p:cNvSpPr>
            <a:spLocks noGrp="1"/>
          </p:cNvSpPr>
          <p:nvPr>
            <p:ph type="title"/>
          </p:nvPr>
        </p:nvSpPr>
        <p:spPr>
          <a:xfrm>
            <a:off x="838200" y="116646"/>
            <a:ext cx="10515600" cy="1325563"/>
          </a:xfrm>
        </p:spPr>
        <p:txBody>
          <a:bodyPr>
            <a:normAutofit/>
          </a:bodyPr>
          <a:lstStyle/>
          <a:p>
            <a:r>
              <a:rPr lang="fi-FI" sz="2800" dirty="0"/>
              <a:t>Huomioita ehdotettavasta seuraamusjärjestelmästä</a:t>
            </a:r>
          </a:p>
        </p:txBody>
      </p:sp>
      <p:sp>
        <p:nvSpPr>
          <p:cNvPr id="3" name="Sisällön paikkamerkki 2">
            <a:extLst>
              <a:ext uri="{FF2B5EF4-FFF2-40B4-BE49-F238E27FC236}">
                <a16:creationId xmlns:a16="http://schemas.microsoft.com/office/drawing/2014/main" id="{431CD4A4-0602-62D8-A112-B03DC45977A1}"/>
              </a:ext>
            </a:extLst>
          </p:cNvPr>
          <p:cNvSpPr>
            <a:spLocks noGrp="1"/>
          </p:cNvSpPr>
          <p:nvPr>
            <p:ph idx="1"/>
          </p:nvPr>
        </p:nvSpPr>
        <p:spPr>
          <a:xfrm>
            <a:off x="838200" y="1361662"/>
            <a:ext cx="10515600" cy="5496338"/>
          </a:xfrm>
        </p:spPr>
        <p:txBody>
          <a:bodyPr>
            <a:normAutofit fontScale="62500" lnSpcReduction="20000"/>
          </a:bodyPr>
          <a:lstStyle/>
          <a:p>
            <a:r>
              <a:rPr lang="fi-FI" dirty="0"/>
              <a:t>Poliittisen mainonnan palvelujen tarjoajien roolin ja asetuksen tavoitteiden saavuttamisen näkökulmasta on tarpeen säätää VTV:lle mahdollisuus määrätä tiettyjen velvoitteiden rikkomisesta seuraamusmaksuja poliittisen mainonnan palveluntarjoajille (13 §).</a:t>
            </a:r>
          </a:p>
          <a:p>
            <a:r>
              <a:rPr lang="fi-FI" dirty="0"/>
              <a:t>Seuraamusmaksua ei esitetä liitettäväksi rahoittajiin kohdistuvien velvoitteiden osalta.</a:t>
            </a:r>
          </a:p>
          <a:p>
            <a:r>
              <a:rPr lang="fi-FI" dirty="0"/>
              <a:t>Asetuksen 18 ja 19 artiklassa säädettyjä velvoitteiden rikkomisesta tietosuojavaltuutettu voi määrätä hallinnollisia seuraamusmaksuja tietosuoja-asetuksen 83 artiklan ja tietosuojalain mukaisesti.</a:t>
            </a:r>
          </a:p>
          <a:p>
            <a:r>
              <a:rPr lang="fi-FI" dirty="0"/>
              <a:t>Esityksessä ehdotetaan säädettäväksi seuraamusmaksujen suhteuttaminen poliittisen mainonnan palveluntarjoajan liikevaihtoon, jota käytetään myös digipalveluasetuksessa. Seuraamusmaksu saa olla enintään kuusi prosenttia seuraamusmaksupäätöstä edeltävän tilikauden vuotuisesta maailmanlaajuisesta liikevaihdosta. (14 §)</a:t>
            </a:r>
          </a:p>
          <a:p>
            <a:r>
              <a:rPr lang="fi-FI" dirty="0"/>
              <a:t>Poliittisen mainonnan asetuksen 22 artiklan 3 kohdan mukaan välityspalveluiden valvontaan sovelletaan artiklojen 7–17 ja 21 valvonnassa digipalveluasetuksen 51 artiklan mukaisia toimivaltuuksia. Tästä johtuen:</a:t>
            </a:r>
          </a:p>
          <a:p>
            <a:pPr lvl="1"/>
            <a:r>
              <a:rPr lang="fi-FI" dirty="0"/>
              <a:t>VTV:lle tulee olla valta määrätä välityspalveluiden tarjoajalle seuraamusmaksuja tutkintaa koskevan määräyksen noudattamatta jättämisestä (16 §).</a:t>
            </a:r>
          </a:p>
          <a:p>
            <a:pPr lvl="1"/>
            <a:r>
              <a:rPr lang="fi-FI" dirty="0"/>
              <a:t> Asetuksen 22 artiklan 3 kohdan tarkoittamassa tilanteessa uhkasakko asetetaan välityspalvelun tarjoajalle päiväkohtaisesti juoksevana (12 §:n 2 ja 3 momentti). </a:t>
            </a:r>
          </a:p>
          <a:p>
            <a:r>
              <a:rPr lang="fi-FI" dirty="0"/>
              <a:t>VTV voi antaa poliittisen mainonnan asetuksen 22 artiklan 4 kohdassa tarkoitetun valvonnan yhteydessä rahoittajalle, poliittisen mainonnan palvelujen tarjoajalle ja mainitun asetuksen 21 artiklassa tarkoitetulle lailliselle edustajalle mainitun asetuksen 22 artiklan 5 kohdan g alakohdan mukaisen julkisen varoituksen, jos nämä tahallaan tai huolimattomuudesta rikkovat poliittisen mainonnan asetuksessa säädettyjä velvoitteita. </a:t>
            </a:r>
          </a:p>
        </p:txBody>
      </p:sp>
    </p:spTree>
    <p:extLst>
      <p:ext uri="{BB962C8B-B14F-4D97-AF65-F5344CB8AC3E}">
        <p14:creationId xmlns:p14="http://schemas.microsoft.com/office/powerpoint/2010/main" val="311293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65C949-A62C-0522-6775-B4F2D54B6D07}"/>
              </a:ext>
            </a:extLst>
          </p:cNvPr>
          <p:cNvSpPr>
            <a:spLocks noGrp="1"/>
          </p:cNvSpPr>
          <p:nvPr>
            <p:ph type="title"/>
          </p:nvPr>
        </p:nvSpPr>
        <p:spPr>
          <a:xfrm>
            <a:off x="838200" y="0"/>
            <a:ext cx="10515600" cy="1325563"/>
          </a:xfrm>
        </p:spPr>
        <p:txBody>
          <a:bodyPr>
            <a:normAutofit/>
          </a:bodyPr>
          <a:lstStyle/>
          <a:p>
            <a:r>
              <a:rPr lang="fi-FI" sz="2000" dirty="0"/>
              <a:t>13 § Poliittisen mainonnan palvelujen tarjoajien seuraamusmaksu </a:t>
            </a:r>
          </a:p>
        </p:txBody>
      </p:sp>
      <p:sp>
        <p:nvSpPr>
          <p:cNvPr id="3" name="Sisällön paikkamerkki 2">
            <a:extLst>
              <a:ext uri="{FF2B5EF4-FFF2-40B4-BE49-F238E27FC236}">
                <a16:creationId xmlns:a16="http://schemas.microsoft.com/office/drawing/2014/main" id="{19715498-3189-DAF2-BE31-CDA455B5E8B6}"/>
              </a:ext>
            </a:extLst>
          </p:cNvPr>
          <p:cNvSpPr>
            <a:spLocks noGrp="1"/>
          </p:cNvSpPr>
          <p:nvPr>
            <p:ph idx="1"/>
          </p:nvPr>
        </p:nvSpPr>
        <p:spPr>
          <a:xfrm>
            <a:off x="838200" y="1053548"/>
            <a:ext cx="10515600" cy="5874025"/>
          </a:xfrm>
        </p:spPr>
        <p:txBody>
          <a:bodyPr>
            <a:normAutofit fontScale="55000" lnSpcReduction="20000"/>
          </a:bodyPr>
          <a:lstStyle/>
          <a:p>
            <a:pPr marL="0" indent="0">
              <a:buNone/>
            </a:pPr>
            <a:r>
              <a:rPr lang="fi-FI" dirty="0"/>
              <a:t>Valtiontalouden tarkastusvirasto voi määrätä seuraamusmaksun poliittisen mainonnan palvelujen tarjoajalle, joka tahallaan tai huolimattomuudesta rikkoo tai laiminlyö poliittisen mainonnan asetuksen: </a:t>
            </a:r>
          </a:p>
          <a:p>
            <a:pPr marL="0" indent="0">
              <a:buNone/>
            </a:pPr>
            <a:endParaRPr lang="fi-FI" dirty="0"/>
          </a:p>
          <a:p>
            <a:pPr marL="457200" lvl="1" indent="0">
              <a:buNone/>
            </a:pPr>
            <a:r>
              <a:rPr lang="fi-FI" dirty="0"/>
              <a:t>1) 7 artiklan 1 kohdassa säädetyn velvollisuuden pyytää rahoittajalta tai rahoittajan puolesta toimivalta mainonnan palvelujen tarjoajalta mainitussa kohdassa tarkoitetut ilmoitukset tai 2 kohdassa säädetyn velvollisuuden varmistaa, että sen tekemässä sopimusjärjestelyssä on edellytetty rahoittajaa tai rahoittajan puolesta toimivaa mainonnan palvelujen tarjoajaa antamaan mainitun kohdan mukaiset tarvittavat tiedot, ja hankkia nämä tiedot;</a:t>
            </a:r>
          </a:p>
          <a:p>
            <a:pPr marL="457200" lvl="1" indent="0">
              <a:buNone/>
            </a:pPr>
            <a:r>
              <a:rPr lang="fi-FI" dirty="0"/>
              <a:t>2) 9 artiklan 1 kohdassa säädetyn velvollisuuden säilyttää mainitussa kohdassa tarkoitetut tarvittavat tiedot tai 3 kohdassa säädetyn velvollisuuden säilyttää edelle mainittuja tietoja mainitussa kohdassa säädetyn ajan; </a:t>
            </a:r>
          </a:p>
          <a:p>
            <a:pPr marL="457200" lvl="1" indent="0">
              <a:buNone/>
            </a:pPr>
            <a:r>
              <a:rPr lang="fi-FI" dirty="0"/>
              <a:t>3) 11 artiklan 1 kohdassa säädetyn velvoitteen varmistaa, että sen julkaisemien, näyttämien tai levittämien poliittisten mainosten yhteyteen on asetettu tarvittavat tiedot, tai 3 kohdassa säädetyn velvoitteen asettaa 11 artiklan 1 kohdassa tarkoitetut tiedot mainoksen yhteyteen merkinnöillä, jotka soveltuvat käytetylle välineelle, mahdollistavat mainoksen tunnistamisen poliittiseksi mainokseksi ja pysyvät paikoillaan mainosta edelleen levitettäessä; </a:t>
            </a:r>
          </a:p>
          <a:p>
            <a:pPr marL="457200" lvl="1" indent="0">
              <a:buNone/>
            </a:pPr>
            <a:r>
              <a:rPr lang="fi-FI" dirty="0"/>
              <a:t>4) 12 artiklan 1 kohdassa säädetyn velvoitteen varmistaa, että 11 artiklan 1 kohdan e alakohdassa tarkoitettu avoimuusilmoitus sisältää tarvittavat tiedot, 3 kohdan ensimmäisessä alakohdassa säädetyn velvoitteen varmistaa avoimuusilmoituksen saatavuus koko poliittisen 130 mainoksen julkaisuajan tilanteessa, jossa avoimuusilmoitus ei ole sisällytettynä suoraan osaksi mainosta, 3 kohdan toisessa alakohdassa säädetyn velvoitteen tarjota avoimuusilmoitus, jota ei ole sisällytettynä suoraan osaksi mainosta, helposti saatavissa olevassa muodossa, 3 kohdan toisessa alakohdassa säädetyn velvoitteen pitää avoimuusilmoitus ajan tasalla koko mainoksen julkaisuajan tai 4 kohdassa säädetyn velvoitteen säilyttää avoimuusilmoitukset muutoksineen seitsemän vuoden ajan sen jälkeen, kun asianomainen poliittinen mainos on julkaistu viimeisen kerran; </a:t>
            </a:r>
          </a:p>
          <a:p>
            <a:pPr marL="457200" lvl="1" indent="0">
              <a:buNone/>
            </a:pPr>
            <a:r>
              <a:rPr lang="fi-FI" dirty="0"/>
              <a:t>5) 13 artiklan 2 kohdassa erittäin suurille verkkoalustoille ja erittäin suurille verkossa toimiville hakukoneille säädetyn velvoitteen varmistaa, että poliittinen mainos ja 12 artiklan 1 kohdassa tarkoitetut tiedot on saatavilla poliittisten verkkomainosten eurooppalaisessa rekisterissä 13 artiklan 2 kohdassa tarkoitetun ajan, 3 kohdassa säädetyn velvoitteen tarjota pääsy 12 artiklan 1 kohdassa vaadittuihin tietoihin 9 artiklan 3 kohdassa määritellyn ajan tilanteessa, jossa asiaan liittyvä poliittinen mainos on poistettu tai siihen pääsy on estetty tai 13 artiklan 4 kohdassa säädetyn velvoitteen muille kuin 13 artiklan 2 kohdassa tarkoitetuille poliittisen mainonnan julkaisijoille asettaa poliittiset verkkomainokset ja niihin liittyvät 12 artiklan 1 kohdan nojalla vaaditut tiedot saataville verkkomainosten eurooppalaisessa rekisterissä viimeistään 72 tunnin kuluttua poliittisen mainoksen ensimmäisestä julkaisemisesta; </a:t>
            </a:r>
          </a:p>
          <a:p>
            <a:pPr marL="457200" lvl="1" indent="0">
              <a:buNone/>
            </a:pPr>
            <a:r>
              <a:rPr lang="fi-FI" dirty="0"/>
              <a:t>6) 14 artiklan 1 kohdassa säädetyn velvoitteen liittää kohdassa mainittuun toimintakertomukseen kampanjakohtaisesti koostetut tiedot, jotka koskevat rahamääriä tai muita sellaisia etuja, jotka on saatu osittaisena tai kokonaisena vastineena tarjotuista palveluista; </a:t>
            </a:r>
          </a:p>
          <a:p>
            <a:pPr marL="457200" lvl="1" indent="0">
              <a:buNone/>
            </a:pPr>
            <a:r>
              <a:rPr lang="fi-FI" dirty="0"/>
              <a:t>7) 21 artiklan 1 kohdan ensimmäisessä alakohdassa palveluntarjoajalla, jolla ei ole toimipaikkaa Euroopan unionissa, mutta se tarjoaa palvelua Suomeen, säädetyn velvollisuuden nimetä kirjallisesti laillinen edustaja johonkin niistä jäsenvaltioista, joissa kyseinen palveluntarjoaja tarjoaa palvelujaan. </a:t>
            </a:r>
          </a:p>
        </p:txBody>
      </p:sp>
    </p:spTree>
    <p:extLst>
      <p:ext uri="{BB962C8B-B14F-4D97-AF65-F5344CB8AC3E}">
        <p14:creationId xmlns:p14="http://schemas.microsoft.com/office/powerpoint/2010/main" val="310181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C670FF-F057-AEAE-FCA0-94B30BD12E56}"/>
              </a:ext>
            </a:extLst>
          </p:cNvPr>
          <p:cNvSpPr>
            <a:spLocks noGrp="1"/>
          </p:cNvSpPr>
          <p:nvPr>
            <p:ph type="title"/>
          </p:nvPr>
        </p:nvSpPr>
        <p:spPr/>
        <p:txBody>
          <a:bodyPr>
            <a:normAutofit/>
          </a:bodyPr>
          <a:lstStyle/>
          <a:p>
            <a:r>
              <a:rPr lang="fi-FI" sz="3200" dirty="0"/>
              <a:t>Laki verkon välityspalvelujen valvonnasta annetun lain muuttamisesta</a:t>
            </a:r>
          </a:p>
        </p:txBody>
      </p:sp>
      <p:sp>
        <p:nvSpPr>
          <p:cNvPr id="3" name="Sisällön paikkamerkki 2">
            <a:extLst>
              <a:ext uri="{FF2B5EF4-FFF2-40B4-BE49-F238E27FC236}">
                <a16:creationId xmlns:a16="http://schemas.microsoft.com/office/drawing/2014/main" id="{6EC4540B-E2BB-C548-5E36-2698C73DD8DF}"/>
              </a:ext>
            </a:extLst>
          </p:cNvPr>
          <p:cNvSpPr>
            <a:spLocks noGrp="1"/>
          </p:cNvSpPr>
          <p:nvPr>
            <p:ph idx="1"/>
          </p:nvPr>
        </p:nvSpPr>
        <p:spPr>
          <a:xfrm>
            <a:off x="838200" y="1550504"/>
            <a:ext cx="10515600" cy="4800600"/>
          </a:xfrm>
        </p:spPr>
        <p:txBody>
          <a:bodyPr>
            <a:noAutofit/>
          </a:bodyPr>
          <a:lstStyle/>
          <a:p>
            <a:r>
              <a:rPr lang="fi-FI" sz="2000" dirty="0"/>
              <a:t>Siirretään digipalveluasetuksen 26 artiklan 1 kohdan a-c alakohdan mukaiset valvontatehtävät TSV:ltä VTV:lle.</a:t>
            </a:r>
          </a:p>
          <a:p>
            <a:r>
              <a:rPr lang="fi-FI" sz="2000" dirty="0"/>
              <a:t>Selkeyttää poliittisen mainonnan asetuksen ja digipalveluasetuksen valvonnan johdonmukaisuutta. Suorat resurssivaikutukset vähäisiä.</a:t>
            </a:r>
          </a:p>
          <a:p>
            <a:r>
              <a:rPr lang="fi-FI" sz="2000" dirty="0"/>
              <a:t>Tarvittavat pykälämuutokset:</a:t>
            </a:r>
          </a:p>
          <a:p>
            <a:pPr lvl="1"/>
            <a:r>
              <a:rPr lang="fi-FI" sz="1800" dirty="0"/>
              <a:t>Lain 1 §:ssä ja 2 a §:ssä säädettäisiin tarkastusviraston toimivallasta digipalveluasetuksen valvonnassa. </a:t>
            </a:r>
          </a:p>
          <a:p>
            <a:pPr lvl="1"/>
            <a:r>
              <a:rPr lang="fi-FI" sz="1800" dirty="0"/>
              <a:t>Lain 11 §:ssä säädettäisiin tarkastusvirastolle toimivaltuus tehdä digipalveluasetuksen 51 artiklan 2 kohdan a alakohdan mukaisia sitoumuksia. </a:t>
            </a:r>
          </a:p>
          <a:p>
            <a:pPr lvl="1"/>
            <a:r>
              <a:rPr lang="fi-FI" sz="1800" dirty="0"/>
              <a:t>Lain 12 §:ssä säädettäisiin tarkastusviraston osallistumisesta digipalveluasetuksen vaatimaan viranomaisyhteistyöhön. </a:t>
            </a:r>
          </a:p>
          <a:p>
            <a:pPr lvl="1"/>
            <a:r>
              <a:rPr lang="fi-FI" sz="1800" dirty="0"/>
              <a:t>Lain 13 §:ssä säädettäisiin tarkastusvirastolle mahdollisuus tehostaa määräyksiä ja valvontapäätöksiä uhkasakolla. Uhkasakon tuomitsisi 5 lakiehdotuksen mukainen seuraamuskollegio. </a:t>
            </a:r>
          </a:p>
          <a:p>
            <a:pPr lvl="1"/>
            <a:r>
              <a:rPr lang="fi-FI" sz="1800" dirty="0"/>
              <a:t>Lain 16 §:ssä säädettäisiin tarkastusviraston toimivallasta määrätä seuraamusmaksu sen valvontavaltaan kuuluvassa asiassa. Edellä mainittu seuraamuskollegio määräisi seuraamusmaksun. </a:t>
            </a:r>
          </a:p>
          <a:p>
            <a:pPr lvl="1"/>
            <a:r>
              <a:rPr lang="fi-FI" sz="1800" dirty="0"/>
              <a:t>Lisäksi lain 24 §:ssä säädettäisiin tarkastusviraston oikeudesta osallistua Euroopan digitaalisten palvelujen lautakunnan työhön ja kokouksiin. </a:t>
            </a:r>
          </a:p>
        </p:txBody>
      </p:sp>
    </p:spTree>
    <p:extLst>
      <p:ext uri="{BB962C8B-B14F-4D97-AF65-F5344CB8AC3E}">
        <p14:creationId xmlns:p14="http://schemas.microsoft.com/office/powerpoint/2010/main" val="400632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647108-87A3-375A-9AB8-C0762779E462}"/>
              </a:ext>
            </a:extLst>
          </p:cNvPr>
          <p:cNvSpPr>
            <a:spLocks noGrp="1"/>
          </p:cNvSpPr>
          <p:nvPr>
            <p:ph type="title"/>
          </p:nvPr>
        </p:nvSpPr>
        <p:spPr/>
        <p:txBody>
          <a:bodyPr>
            <a:normAutofit/>
          </a:bodyPr>
          <a:lstStyle/>
          <a:p>
            <a:r>
              <a:rPr lang="fi-FI" sz="3200" dirty="0"/>
              <a:t>Laki valtiontalouden tarkastusvirastosta annetun lain muuttamisesta</a:t>
            </a:r>
          </a:p>
        </p:txBody>
      </p:sp>
      <p:sp>
        <p:nvSpPr>
          <p:cNvPr id="3" name="Sisällön paikkamerkki 2">
            <a:extLst>
              <a:ext uri="{FF2B5EF4-FFF2-40B4-BE49-F238E27FC236}">
                <a16:creationId xmlns:a16="http://schemas.microsoft.com/office/drawing/2014/main" id="{62064259-476C-D599-3894-297DB96A435F}"/>
              </a:ext>
            </a:extLst>
          </p:cNvPr>
          <p:cNvSpPr>
            <a:spLocks noGrp="1"/>
          </p:cNvSpPr>
          <p:nvPr>
            <p:ph idx="1"/>
          </p:nvPr>
        </p:nvSpPr>
        <p:spPr>
          <a:xfrm>
            <a:off x="838200" y="1918252"/>
            <a:ext cx="10515600" cy="3945220"/>
          </a:xfrm>
        </p:spPr>
        <p:txBody>
          <a:bodyPr/>
          <a:lstStyle/>
          <a:p>
            <a:r>
              <a:rPr lang="fi-FI" dirty="0"/>
              <a:t>Ehdotetaan perustettavaksi seuraamuskollegio, joka määräisi VTV:n seuraamusmaksut ja tuomitsisi uhkasakot maksuun. Samalla uhkasakkolautakunta lakkautettaisiin.</a:t>
            </a:r>
          </a:p>
          <a:p>
            <a:r>
              <a:rPr lang="fi-FI" dirty="0"/>
              <a:t>Edellyttää seuraavia muutoksia:</a:t>
            </a:r>
          </a:p>
          <a:p>
            <a:pPr lvl="1"/>
            <a:r>
              <a:rPr lang="fi-FI" dirty="0"/>
              <a:t>Nykyisen uhkasakkopykälän muuttaminen sekä uhkasakkolautakuntaan liittyvien säännösten poistaminen.</a:t>
            </a:r>
          </a:p>
          <a:p>
            <a:pPr lvl="1"/>
            <a:r>
              <a:rPr lang="fi-FI" dirty="0"/>
              <a:t>Uuden seuraamuskollegiota ja seuraamusmaksua koskevan pykälän luominen siten, että riittävät menettelytakeet huomioidaan.</a:t>
            </a:r>
          </a:p>
          <a:p>
            <a:pPr lvl="1"/>
            <a:r>
              <a:rPr lang="fi-FI" dirty="0"/>
              <a:t>Pääjohtajan ratkaisuvallan kaventaminen seuraamuskollegion osalta.</a:t>
            </a:r>
          </a:p>
        </p:txBody>
      </p:sp>
    </p:spTree>
    <p:extLst>
      <p:ext uri="{BB962C8B-B14F-4D97-AF65-F5344CB8AC3E}">
        <p14:creationId xmlns:p14="http://schemas.microsoft.com/office/powerpoint/2010/main" val="937247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BC4510-9D2C-3620-93E5-8254DF04C55C}"/>
              </a:ext>
            </a:extLst>
          </p:cNvPr>
          <p:cNvSpPr>
            <a:spLocks noGrp="1"/>
          </p:cNvSpPr>
          <p:nvPr>
            <p:ph type="title"/>
          </p:nvPr>
        </p:nvSpPr>
        <p:spPr/>
        <p:txBody>
          <a:bodyPr/>
          <a:lstStyle/>
          <a:p>
            <a:r>
              <a:rPr lang="fi-FI" dirty="0"/>
              <a:t>Muut liitelait</a:t>
            </a:r>
          </a:p>
        </p:txBody>
      </p:sp>
      <p:sp>
        <p:nvSpPr>
          <p:cNvPr id="3" name="Sisällön paikkamerkki 2">
            <a:extLst>
              <a:ext uri="{FF2B5EF4-FFF2-40B4-BE49-F238E27FC236}">
                <a16:creationId xmlns:a16="http://schemas.microsoft.com/office/drawing/2014/main" id="{91D11C07-8A18-9AF4-0C27-AD0BC8D3377A}"/>
              </a:ext>
            </a:extLst>
          </p:cNvPr>
          <p:cNvSpPr>
            <a:spLocks noGrp="1"/>
          </p:cNvSpPr>
          <p:nvPr>
            <p:ph idx="1"/>
          </p:nvPr>
        </p:nvSpPr>
        <p:spPr>
          <a:xfrm>
            <a:off x="838200" y="1878496"/>
            <a:ext cx="10515600" cy="3984976"/>
          </a:xfrm>
        </p:spPr>
        <p:txBody>
          <a:bodyPr/>
          <a:lstStyle/>
          <a:p>
            <a:r>
              <a:rPr lang="fi-FI" dirty="0"/>
              <a:t>Laki ehdokkaan vaalirahoituksesta annetun lain 4 §:n muuttamisesta ja Laki puoluelain 8 b §:n muuttamisesta</a:t>
            </a:r>
          </a:p>
          <a:p>
            <a:pPr lvl="1"/>
            <a:r>
              <a:rPr lang="fi-FI" dirty="0">
                <a:sym typeface="Wingdings" panose="05000000000000000000" pitchFamily="2" charset="2"/>
              </a:rPr>
              <a:t>Molemmissa kysymys mainonnan maksan nimen julkaisemiseen liittyvän sääntelyn muuttamisesta.</a:t>
            </a:r>
          </a:p>
          <a:p>
            <a:r>
              <a:rPr lang="fi-FI" dirty="0"/>
              <a:t>Laki viranomaisten toiminnan julkisuudesta annetun lain 24 §:n muuttamisesta</a:t>
            </a:r>
          </a:p>
          <a:p>
            <a:pPr lvl="1"/>
            <a:r>
              <a:rPr lang="fi-FI" sz="2000" dirty="0">
                <a:latin typeface="Calibri" panose="020F0502020204030204" pitchFamily="34" charset="0"/>
                <a:ea typeface="Calibri" panose="020F0502020204030204" pitchFamily="34" charset="0"/>
                <a:cs typeface="Times New Roman" panose="02020603050405020304" pitchFamily="18" charset="0"/>
              </a:rPr>
              <a:t>Muutetaan </a:t>
            </a:r>
            <a:r>
              <a:rPr lang="fi-FI" sz="2000" dirty="0">
                <a:effectLst/>
                <a:latin typeface="Calibri" panose="020F0502020204030204" pitchFamily="34" charset="0"/>
                <a:ea typeface="Calibri" panose="020F0502020204030204" pitchFamily="34" charset="0"/>
                <a:cs typeface="Times New Roman" panose="02020603050405020304" pitchFamily="18" charset="0"/>
              </a:rPr>
              <a:t>julkisuuslain 24 artiklan 1 momentin 15 kohtaa siten, että kohdan mukainen salassapito koskisi samaisten tietojen osalta jatkossa myös poliittisen mainonnan asetuksen valvontaa.</a:t>
            </a:r>
          </a:p>
        </p:txBody>
      </p:sp>
    </p:spTree>
    <p:extLst>
      <p:ext uri="{BB962C8B-B14F-4D97-AF65-F5344CB8AC3E}">
        <p14:creationId xmlns:p14="http://schemas.microsoft.com/office/powerpoint/2010/main" val="62434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BEEF5E-D9DB-3741-5E83-29932D5ACDF9}"/>
              </a:ext>
            </a:extLst>
          </p:cNvPr>
          <p:cNvSpPr>
            <a:spLocks noGrp="1"/>
          </p:cNvSpPr>
          <p:nvPr>
            <p:ph type="title"/>
          </p:nvPr>
        </p:nvSpPr>
        <p:spPr/>
        <p:txBody>
          <a:bodyPr/>
          <a:lstStyle/>
          <a:p>
            <a:r>
              <a:rPr lang="fi-FI" dirty="0"/>
              <a:t>Viranomaisten resurssit</a:t>
            </a:r>
          </a:p>
        </p:txBody>
      </p:sp>
      <p:sp>
        <p:nvSpPr>
          <p:cNvPr id="3" name="Sisällön paikkamerkki 2">
            <a:extLst>
              <a:ext uri="{FF2B5EF4-FFF2-40B4-BE49-F238E27FC236}">
                <a16:creationId xmlns:a16="http://schemas.microsoft.com/office/drawing/2014/main" id="{19727F6E-3F24-D986-1A4D-0DA493CDE2F2}"/>
              </a:ext>
            </a:extLst>
          </p:cNvPr>
          <p:cNvSpPr>
            <a:spLocks noGrp="1"/>
          </p:cNvSpPr>
          <p:nvPr>
            <p:ph idx="1"/>
          </p:nvPr>
        </p:nvSpPr>
        <p:spPr>
          <a:xfrm>
            <a:off x="838200" y="1690688"/>
            <a:ext cx="10515600" cy="4172784"/>
          </a:xfrm>
        </p:spPr>
        <p:txBody>
          <a:bodyPr/>
          <a:lstStyle/>
          <a:p>
            <a:r>
              <a:rPr lang="fi-FI" sz="2800" dirty="0">
                <a:effectLst/>
                <a:latin typeface="Calibri" panose="020F0502020204030204" pitchFamily="34" charset="0"/>
                <a:ea typeface="Calibri" panose="020F0502020204030204" pitchFamily="34" charset="0"/>
                <a:cs typeface="Times New Roman" panose="02020603050405020304" pitchFamily="18" charset="0"/>
              </a:rPr>
              <a:t>Tietosuojavaltuutetulle ja Traficomille syntyvät resurssitarpeet hoidetaan 6.2.2024 annetun talouspoliittisen ministeriövaliokunnan linjauksen mukaisesti nykyisen menokehyksen puitteissa. </a:t>
            </a:r>
          </a:p>
          <a:p>
            <a:r>
              <a:rPr lang="fi-FI" sz="2800" dirty="0">
                <a:effectLst/>
                <a:latin typeface="Calibri" panose="020F0502020204030204" pitchFamily="34" charset="0"/>
                <a:ea typeface="Calibri" panose="020F0502020204030204" pitchFamily="34" charset="0"/>
                <a:cs typeface="Times New Roman" panose="02020603050405020304" pitchFamily="18" charset="0"/>
              </a:rPr>
              <a:t>VTV:lle syntyvät lisäresurssitarpeet ehdotetaan kuitenkin katettavaksi lisämäärärahalla. </a:t>
            </a:r>
          </a:p>
          <a:p>
            <a:r>
              <a:rPr lang="fi-FI" dirty="0">
                <a:latin typeface="Calibri" panose="020F0502020204030204" pitchFamily="34" charset="0"/>
                <a:ea typeface="Calibri" panose="020F0502020204030204" pitchFamily="34" charset="0"/>
                <a:cs typeface="Times New Roman" panose="02020603050405020304" pitchFamily="18" charset="0"/>
              </a:rPr>
              <a:t>E</a:t>
            </a:r>
            <a:r>
              <a:rPr lang="fi-FI" sz="2800" dirty="0">
                <a:effectLst/>
                <a:latin typeface="Calibri" panose="020F0502020204030204" pitchFamily="34" charset="0"/>
                <a:ea typeface="Calibri" panose="020F0502020204030204" pitchFamily="34" charset="0"/>
                <a:cs typeface="Times New Roman" panose="02020603050405020304" pitchFamily="18" charset="0"/>
              </a:rPr>
              <a:t>sitys viedään budjettilakina eduskuntaan vuoden 2025 toisen lisätalousarvioin yhteydessä.</a:t>
            </a:r>
          </a:p>
          <a:p>
            <a:pPr marL="0" indent="0">
              <a:buNone/>
            </a:pPr>
            <a:endParaRPr lang="fi-FI" dirty="0"/>
          </a:p>
        </p:txBody>
      </p:sp>
    </p:spTree>
    <p:extLst>
      <p:ext uri="{BB962C8B-B14F-4D97-AF65-F5344CB8AC3E}">
        <p14:creationId xmlns:p14="http://schemas.microsoft.com/office/powerpoint/2010/main" val="118708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928C36-4F7F-4D38-1B14-FB3253B9C893}"/>
              </a:ext>
            </a:extLst>
          </p:cNvPr>
          <p:cNvSpPr>
            <a:spLocks noGrp="1"/>
          </p:cNvSpPr>
          <p:nvPr>
            <p:ph type="title"/>
          </p:nvPr>
        </p:nvSpPr>
        <p:spPr/>
        <p:txBody>
          <a:bodyPr/>
          <a:lstStyle/>
          <a:p>
            <a:r>
              <a:rPr lang="fi-FI"/>
              <a:t>Aikataulu</a:t>
            </a:r>
          </a:p>
        </p:txBody>
      </p:sp>
      <p:sp>
        <p:nvSpPr>
          <p:cNvPr id="3" name="Sisällön paikkamerkki 2">
            <a:extLst>
              <a:ext uri="{FF2B5EF4-FFF2-40B4-BE49-F238E27FC236}">
                <a16:creationId xmlns:a16="http://schemas.microsoft.com/office/drawing/2014/main" id="{92B56C0D-17FB-E08F-B949-8F45673C47BB}"/>
              </a:ext>
            </a:extLst>
          </p:cNvPr>
          <p:cNvSpPr>
            <a:spLocks noGrp="1"/>
          </p:cNvSpPr>
          <p:nvPr>
            <p:ph idx="1"/>
          </p:nvPr>
        </p:nvSpPr>
        <p:spPr>
          <a:xfrm>
            <a:off x="838200" y="1520687"/>
            <a:ext cx="10515600" cy="4342785"/>
          </a:xfrm>
        </p:spPr>
        <p:txBody>
          <a:bodyPr/>
          <a:lstStyle/>
          <a:p>
            <a:r>
              <a:rPr lang="fi-FI" dirty="0"/>
              <a:t>Lausuntokierros 7.4.-9.5</a:t>
            </a:r>
          </a:p>
          <a:p>
            <a:r>
              <a:rPr lang="fi-FI" dirty="0"/>
              <a:t>Kuulemistilaisuus 23.4 </a:t>
            </a:r>
          </a:p>
          <a:p>
            <a:r>
              <a:rPr lang="fi-FI" dirty="0"/>
              <a:t>Esittely viikolla 22</a:t>
            </a:r>
          </a:p>
          <a:p>
            <a:r>
              <a:rPr lang="fi-FI" dirty="0"/>
              <a:t>Lait tarkoitus tulla voimaan 10.10.2025, kun asetuksen pääasiallinen soveltaminen alkaa.</a:t>
            </a:r>
          </a:p>
        </p:txBody>
      </p:sp>
    </p:spTree>
    <p:extLst>
      <p:ext uri="{BB962C8B-B14F-4D97-AF65-F5344CB8AC3E}">
        <p14:creationId xmlns:p14="http://schemas.microsoft.com/office/powerpoint/2010/main" val="4812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Komission täytäntöönpanosäädösten valmistelu</a:t>
            </a:r>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926976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928C36-4F7F-4D38-1B14-FB3253B9C893}"/>
              </a:ext>
            </a:extLst>
          </p:cNvPr>
          <p:cNvSpPr>
            <a:spLocks noGrp="1"/>
          </p:cNvSpPr>
          <p:nvPr>
            <p:ph type="title"/>
          </p:nvPr>
        </p:nvSpPr>
        <p:spPr/>
        <p:txBody>
          <a:bodyPr/>
          <a:lstStyle/>
          <a:p>
            <a:r>
              <a:rPr lang="fi-FI" dirty="0"/>
              <a:t>Komissiolle siirretty täytäntöönpanovalta</a:t>
            </a:r>
          </a:p>
        </p:txBody>
      </p:sp>
      <p:sp>
        <p:nvSpPr>
          <p:cNvPr id="3" name="Sisällön paikkamerkki 2">
            <a:extLst>
              <a:ext uri="{FF2B5EF4-FFF2-40B4-BE49-F238E27FC236}">
                <a16:creationId xmlns:a16="http://schemas.microsoft.com/office/drawing/2014/main" id="{92B56C0D-17FB-E08F-B949-8F45673C47BB}"/>
              </a:ext>
            </a:extLst>
          </p:cNvPr>
          <p:cNvSpPr>
            <a:spLocks noGrp="1"/>
          </p:cNvSpPr>
          <p:nvPr>
            <p:ph idx="1"/>
          </p:nvPr>
        </p:nvSpPr>
        <p:spPr>
          <a:xfrm>
            <a:off x="838200" y="1520687"/>
            <a:ext cx="10515600" cy="4552122"/>
          </a:xfrm>
        </p:spPr>
        <p:txBody>
          <a:bodyPr>
            <a:normAutofit fontScale="70000" lnSpcReduction="20000"/>
          </a:bodyPr>
          <a:lstStyle/>
          <a:p>
            <a:r>
              <a:rPr lang="fi-FI" dirty="0"/>
              <a:t>Asetuksessa on siirretty komissiolle täytäntöönpanovaltaa seuraavissa asioissa:</a:t>
            </a:r>
          </a:p>
          <a:p>
            <a:pPr lvl="1"/>
            <a:r>
              <a:rPr lang="fi-FI" dirty="0"/>
              <a:t>Poliittisen mainosten merkitsemisen muoto ja malli (11 artiklan 4 kohta)</a:t>
            </a:r>
          </a:p>
          <a:p>
            <a:pPr lvl="1"/>
            <a:r>
              <a:rPr lang="fi-FI" dirty="0"/>
              <a:t>Avoimuusilmoituksen muoto ja tekniset määritelmät  (12 artiklan 7 kohta)</a:t>
            </a:r>
          </a:p>
          <a:p>
            <a:pPr lvl="1"/>
            <a:r>
              <a:rPr lang="fi-FI" dirty="0"/>
              <a:t>Verkkomainosrekisteriin liittyvät tekniset yksityiskohdat (13 artiklan 6 kohta)</a:t>
            </a:r>
          </a:p>
          <a:p>
            <a:r>
              <a:rPr lang="fi-FI" dirty="0"/>
              <a:t>Aikataulu:</a:t>
            </a:r>
          </a:p>
          <a:p>
            <a:pPr lvl="1"/>
            <a:r>
              <a:rPr lang="fi-FI" dirty="0"/>
              <a:t>Komission tulee hyväksyä viimeistään 10 päivänä heinäkuuta 2025 11 artiklan 4 kohdan ja 12 artiklan 7 kohdan mukaiset täytäntöönpanosäädökset.</a:t>
            </a:r>
          </a:p>
          <a:p>
            <a:pPr lvl="1"/>
            <a:r>
              <a:rPr lang="fi-FI" dirty="0"/>
              <a:t>Komissio tulee antaa viimeistään 10 päivänä huhtikuuta 2026 täytäntöönpanosäädöksiä verkkomainosrekisteristä.</a:t>
            </a:r>
          </a:p>
          <a:p>
            <a:r>
              <a:rPr lang="fi-FI" dirty="0"/>
              <a:t>Asetuksen 29 artiklan mukaan komissiota avustaa komitea, joka on asetuksen (EU) 182/2011 mukainen komitea. Asetuksen 11 artiklan 4 kohdan ja 12 artiklan 7 kohdan täytäntöönpanosäädöksiä hyväksyttäessä noudatetaan komiteamenettelyn osalta 29 artiklan 2 kohdassa tarkoitettua asetuksen (EU) 182/2011 5 artiklan mukaista tarkastusmenettelyä. </a:t>
            </a:r>
          </a:p>
          <a:p>
            <a:r>
              <a:rPr lang="fi-FI" dirty="0"/>
              <a:t>Komiteatyöskentely käynnissä: </a:t>
            </a:r>
            <a:r>
              <a:rPr lang="fi-FI" dirty="0">
                <a:hlinkClick r:id="rId2"/>
              </a:rPr>
              <a:t>https://ec.europa.eu/transparency/comitology-register/screen/committees/C129300/consult?lang=fi</a:t>
            </a:r>
            <a:r>
              <a:rPr lang="fi-FI" dirty="0"/>
              <a:t> </a:t>
            </a:r>
          </a:p>
          <a:p>
            <a:r>
              <a:rPr lang="fi-FI" dirty="0"/>
              <a:t>Komissio järjestää asiasta julkisen kuulemisen kevään aikana: </a:t>
            </a:r>
            <a:r>
              <a:rPr lang="fi-FI" dirty="0">
                <a:hlinkClick r:id="rId3"/>
              </a:rPr>
              <a:t>https://ec.europa.eu/info/law/better-regulation/have-your-say/initiatives/14583-Poliittisten-mainosten-merkintojen-ja-avoimuusilmoitusten-muoto-malli-ja-tekniset-eritelmat_fi</a:t>
            </a:r>
            <a:r>
              <a:rPr lang="fi-FI" dirty="0"/>
              <a:t> </a:t>
            </a:r>
          </a:p>
        </p:txBody>
      </p:sp>
    </p:spTree>
    <p:extLst>
      <p:ext uri="{BB962C8B-B14F-4D97-AF65-F5344CB8AC3E}">
        <p14:creationId xmlns:p14="http://schemas.microsoft.com/office/powerpoint/2010/main" val="146285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C656A7-1607-DE88-66C5-989E7D457EE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3687A234-3422-59E6-B942-B45C12839E4A}"/>
              </a:ext>
            </a:extLst>
          </p:cNvPr>
          <p:cNvSpPr>
            <a:spLocks noGrp="1"/>
          </p:cNvSpPr>
          <p:nvPr>
            <p:ph idx="1"/>
          </p:nvPr>
        </p:nvSpPr>
        <p:spPr/>
        <p:txBody>
          <a:bodyPr/>
          <a:lstStyle/>
          <a:p>
            <a:r>
              <a:rPr lang="fi-FI" dirty="0">
                <a:hlinkClick r:id="rId2"/>
              </a:rPr>
              <a:t>https://ec.europa.eu/info/law/better-regulation/have-your-say/initiatives/14581-Political-advertising-guidance-on-implementing-EU-rules_en</a:t>
            </a:r>
            <a:r>
              <a:rPr lang="fi-FI" dirty="0"/>
              <a:t> </a:t>
            </a:r>
          </a:p>
        </p:txBody>
      </p:sp>
    </p:spTree>
    <p:extLst>
      <p:ext uri="{BB962C8B-B14F-4D97-AF65-F5344CB8AC3E}">
        <p14:creationId xmlns:p14="http://schemas.microsoft.com/office/powerpoint/2010/main" val="115294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4400" dirty="0"/>
              <a:t>Poliittisen mainonnan kohdentamista ja avoimuutta koskeva asetus</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3198408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Tekstin paikkamerkki 2"/>
          <p:cNvSpPr>
            <a:spLocks noGrp="1"/>
          </p:cNvSpPr>
          <p:nvPr>
            <p:ph type="body" sz="quarter" idx="10"/>
          </p:nvPr>
        </p:nvSpPr>
        <p:spPr/>
        <p:txBody>
          <a:bodyPr/>
          <a:lstStyle/>
          <a:p>
            <a:endParaRPr lang="fi-FI" dirty="0"/>
          </a:p>
        </p:txBody>
      </p:sp>
    </p:spTree>
    <p:extLst>
      <p:ext uri="{BB962C8B-B14F-4D97-AF65-F5344CB8AC3E}">
        <p14:creationId xmlns:p14="http://schemas.microsoft.com/office/powerpoint/2010/main" val="10487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Yleistä</a:t>
            </a:r>
          </a:p>
        </p:txBody>
      </p:sp>
      <p:sp>
        <p:nvSpPr>
          <p:cNvPr id="3" name="Sisällön paikkamerkki 2"/>
          <p:cNvSpPr>
            <a:spLocks noGrp="1"/>
          </p:cNvSpPr>
          <p:nvPr>
            <p:ph idx="1"/>
          </p:nvPr>
        </p:nvSpPr>
        <p:spPr>
          <a:xfrm>
            <a:off x="838200" y="1690688"/>
            <a:ext cx="10515600" cy="4172784"/>
          </a:xfrm>
        </p:spPr>
        <p:txBody>
          <a:bodyPr>
            <a:normAutofit/>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Euroopan parlamentin ja neuvoston asetus poliittisen mainonnan avoimuudesta ja kohdentamisesta</a:t>
            </a:r>
            <a:r>
              <a:rPr lang="fi-FI" sz="1800" b="1"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a:effectLst/>
                <a:latin typeface="Calibri" panose="020F0502020204030204" pitchFamily="34" charset="0"/>
                <a:ea typeface="Calibri" panose="020F0502020204030204" pitchFamily="34" charset="0"/>
                <a:cs typeface="Times New Roman" panose="02020603050405020304" pitchFamily="18" charset="0"/>
              </a:rPr>
              <a:t>(EU) 2024/900 on annettu 13.3.2024. Asetus tulee voimaan 10.10.2025 lukuun ottamatta palveludirektiivin mukaista syrjimättömyyslauseketta, joka saatettiin voimaan asetuksen antamisen yhteydessä huhtikuussa 2024.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Lisäksi komissio antaa täytäntöönpanosäännöksiä mainosten merkitsemisestä, avoimuusilmoituksesta ja verkkomainosrekisteristä.</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Asetuksen tavoitteena on yhdenmukaistaa poliittisen mainonnan avoimuuteen sekä kohdentamiseen ja näyttämiseen liittyviä sääntöjä sisämarkkinoilla, jotta unioin kansalaiset tunnistaisivat paremmin poliittiset mainokset, saisivat helposti tiedon niiden taustalla olevista toimijoista sekä tietäisivät milloin ja millä ehdoin heihin kohdistetaan poliittista verkkomainontaa. Lisäksi asetus pyrkii estämään haitallista hybridivaikuttamista mm. vaaleissa ja kansanäänestyksissä.</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Asetus on suoraan sovellettavaa lainsäädäntö, mutta vaatii vielä ennen asetuksen lopullista voimaantuloa jäsenvaltioilta tarkentavaa kansallista sääntelyä valvontaviranomaisista ja sanktioista. Lisäksi asetus harmonisoi asetuksen sääntelyalan (4 artikla).</a:t>
            </a:r>
          </a:p>
          <a:p>
            <a:endParaRPr lang="fi-FI" dirty="0"/>
          </a:p>
        </p:txBody>
      </p:sp>
    </p:spTree>
    <p:extLst>
      <p:ext uri="{BB962C8B-B14F-4D97-AF65-F5344CB8AC3E}">
        <p14:creationId xmlns:p14="http://schemas.microsoft.com/office/powerpoint/2010/main" val="175742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434B41-6B5D-6D0F-2889-BFA0D558A987}"/>
              </a:ext>
            </a:extLst>
          </p:cNvPr>
          <p:cNvSpPr>
            <a:spLocks noGrp="1"/>
          </p:cNvSpPr>
          <p:nvPr>
            <p:ph type="title"/>
          </p:nvPr>
        </p:nvSpPr>
        <p:spPr/>
        <p:txBody>
          <a:bodyPr/>
          <a:lstStyle/>
          <a:p>
            <a:r>
              <a:rPr lang="fi-FI" dirty="0"/>
              <a:t>Asetuksen sisältö</a:t>
            </a:r>
          </a:p>
        </p:txBody>
      </p:sp>
      <p:sp>
        <p:nvSpPr>
          <p:cNvPr id="3" name="Sisällön paikkamerkki 2">
            <a:extLst>
              <a:ext uri="{FF2B5EF4-FFF2-40B4-BE49-F238E27FC236}">
                <a16:creationId xmlns:a16="http://schemas.microsoft.com/office/drawing/2014/main" id="{18F33DFB-0E31-ED3F-DCAC-83850061DC7C}"/>
              </a:ext>
            </a:extLst>
          </p:cNvPr>
          <p:cNvSpPr>
            <a:spLocks noGrp="1"/>
          </p:cNvSpPr>
          <p:nvPr>
            <p:ph idx="1"/>
          </p:nvPr>
        </p:nvSpPr>
        <p:spPr>
          <a:xfrm>
            <a:off x="838200" y="1509204"/>
            <a:ext cx="10515600" cy="4354268"/>
          </a:xfrm>
        </p:spPr>
        <p:txBody>
          <a:bodyPr>
            <a:normAutofit lnSpcReduction="10000"/>
          </a:bodyPr>
          <a:lstStyle/>
          <a:p>
            <a:pPr marL="342900" indent="-342900">
              <a:lnSpc>
                <a:spcPct val="107000"/>
              </a:lnSpc>
              <a:buFont typeface="Symbol" panose="05050102010706020507" pitchFamily="18" charset="2"/>
              <a:buChar char=""/>
            </a:pPr>
            <a:r>
              <a:rPr lang="fi-FI" sz="1800" dirty="0">
                <a:latin typeface="Calibri" panose="020F0502020204030204" pitchFamily="34" charset="0"/>
                <a:ea typeface="Calibri" panose="020F0502020204030204" pitchFamily="34" charset="0"/>
                <a:cs typeface="Times New Roman" panose="02020603050405020304" pitchFamily="18" charset="0"/>
              </a:rPr>
              <a:t>Tuo </a:t>
            </a:r>
            <a:r>
              <a:rPr lang="fi-FI" sz="1800" dirty="0">
                <a:effectLst/>
                <a:latin typeface="Calibri" panose="020F0502020204030204" pitchFamily="34" charset="0"/>
                <a:ea typeface="Calibri" panose="020F0502020204030204" pitchFamily="34" charset="0"/>
                <a:cs typeface="Times New Roman" panose="02020603050405020304" pitchFamily="18" charset="0"/>
              </a:rPr>
              <a:t>poliittisen mainonnan rahoittajille ja palveluntarjoajille avoimuus- ja </a:t>
            </a:r>
            <a:r>
              <a:rPr lang="fi-FI" sz="1800" dirty="0">
                <a:latin typeface="Calibri" panose="020F0502020204030204" pitchFamily="34" charset="0"/>
                <a:ea typeface="Calibri" panose="020F0502020204030204" pitchFamily="34" charset="0"/>
                <a:cs typeface="Times New Roman" panose="02020603050405020304" pitchFamily="18" charset="0"/>
              </a:rPr>
              <a:t>huolellisuus</a:t>
            </a:r>
            <a:r>
              <a:rPr lang="fi-FI" sz="1800" dirty="0">
                <a:effectLst/>
                <a:latin typeface="Calibri" panose="020F0502020204030204" pitchFamily="34" charset="0"/>
                <a:ea typeface="Calibri" panose="020F0502020204030204" pitchFamily="34" charset="0"/>
                <a:cs typeface="Times New Roman" panose="02020603050405020304" pitchFamily="18" charset="0"/>
              </a:rPr>
              <a:t>velvoitteita (mm. tiedonantamis- ja säilytysvelvoitteet, mainosten merkitseminen ja taustainformaation tarjoaminen). </a:t>
            </a:r>
            <a:r>
              <a:rPr lang="fi-FI" sz="1800" dirty="0">
                <a:latin typeface="Calibri" panose="020F0502020204030204" pitchFamily="34" charset="0"/>
                <a:ea typeface="Calibri" panose="020F0502020204030204" pitchFamily="34" charset="0"/>
                <a:cs typeface="Times New Roman" panose="02020603050405020304" pitchFamily="18" charset="0"/>
              </a:rPr>
              <a:t>(Asetuksen II luku)</a:t>
            </a:r>
          </a:p>
          <a:p>
            <a:pPr marL="342900" indent="-342900">
              <a:lnSpc>
                <a:spcPct val="107000"/>
              </a:lnSpc>
              <a:buFont typeface="Symbol" panose="05050102010706020507" pitchFamily="18" charset="2"/>
              <a:buChar char=""/>
            </a:pPr>
            <a:r>
              <a:rPr lang="fi-FI" sz="1800" dirty="0">
                <a:latin typeface="Calibri" panose="020F0502020204030204" pitchFamily="34" charset="0"/>
                <a:ea typeface="Calibri" panose="020F0502020204030204" pitchFamily="34" charset="0"/>
                <a:cs typeface="Times New Roman" panose="02020603050405020304" pitchFamily="18" charset="0"/>
              </a:rPr>
              <a:t>Tuo tietosuoja-asetusta tarkentavia henkilötietojen käytön lisärajoituksia ja -ehtoja (mm. nimenomainen suostumus ja erityisten henkilötietoryhmien käyttökielto profiloinnissa) sekä avoimuusvaatimuksia poliittisen verkkomainontaan (mm. kohteena olevat vastaanottajaryhmät ja käytetyt tekniikat). (Asetuksen III luku)</a:t>
            </a:r>
          </a:p>
          <a:p>
            <a:pPr marL="342900" indent="-342900">
              <a:lnSpc>
                <a:spcPct val="107000"/>
              </a:lnSpc>
              <a:buFont typeface="Symbol" panose="05050102010706020507" pitchFamily="18" charset="2"/>
              <a:buChar char=""/>
            </a:pPr>
            <a:r>
              <a:rPr lang="fi-FI" sz="1800" dirty="0">
                <a:latin typeface="Calibri" panose="020F0502020204030204" pitchFamily="34" charset="0"/>
                <a:ea typeface="Calibri" panose="020F0502020204030204" pitchFamily="34" charset="0"/>
                <a:cs typeface="Times New Roman" panose="02020603050405020304" pitchFamily="18" charset="0"/>
              </a:rPr>
              <a:t>K</a:t>
            </a:r>
            <a:r>
              <a:rPr lang="fi-FI" sz="1800" dirty="0">
                <a:effectLst/>
                <a:latin typeface="Calibri" panose="020F0502020204030204" pitchFamily="34" charset="0"/>
                <a:ea typeface="Calibri" panose="020F0502020204030204" pitchFamily="34" charset="0"/>
                <a:cs typeface="Times New Roman" panose="02020603050405020304" pitchFamily="18" charset="0"/>
              </a:rPr>
              <a:t>okoaa verkkomainokset komission ylläpitämään EU:n laajuiseen rekisteriin. (Artikla 13)</a:t>
            </a:r>
          </a:p>
          <a:p>
            <a:pPr marL="342900" indent="-342900">
              <a:lnSpc>
                <a:spcPct val="107000"/>
              </a:lnSpc>
              <a:buFont typeface="Symbol" panose="05050102010706020507" pitchFamily="18" charset="2"/>
              <a:buChar char=""/>
            </a:pPr>
            <a:r>
              <a:rPr lang="fi-FI" sz="1800" dirty="0">
                <a:latin typeface="Calibri" panose="020F0502020204030204" pitchFamily="34" charset="0"/>
                <a:ea typeface="Calibri" panose="020F0502020204030204" pitchFamily="34" charset="0"/>
                <a:cs typeface="Times New Roman" panose="02020603050405020304" pitchFamily="18" charset="0"/>
              </a:rPr>
              <a:t>E</a:t>
            </a:r>
            <a:r>
              <a:rPr lang="fi-FI" sz="1800" dirty="0">
                <a:effectLst/>
                <a:latin typeface="Calibri" panose="020F0502020204030204" pitchFamily="34" charset="0"/>
                <a:ea typeface="Calibri" panose="020F0502020204030204" pitchFamily="34" charset="0"/>
                <a:cs typeface="Times New Roman" panose="02020603050405020304" pitchFamily="18" charset="0"/>
              </a:rPr>
              <a:t>stää poliittisten mainospalveluiden tarjoamisen kolmansien maiden toimijoille vaalien ja kansanäänestysten alla. (5 artiklan 1 kohta)</a:t>
            </a:r>
          </a:p>
          <a:p>
            <a:pPr marL="342900" indent="-342900">
              <a:lnSpc>
                <a:spcPct val="107000"/>
              </a:lnSpc>
              <a:buFont typeface="Symbol" panose="05050102010706020507" pitchFamily="18" charset="2"/>
              <a:buChar char=""/>
            </a:pPr>
            <a:r>
              <a:rPr lang="fi-FI" sz="1800" dirty="0">
                <a:latin typeface="Calibri" panose="020F0502020204030204" pitchFamily="34" charset="0"/>
                <a:ea typeface="Calibri" panose="020F0502020204030204" pitchFamily="34" charset="0"/>
                <a:cs typeface="Times New Roman" panose="02020603050405020304" pitchFamily="18" charset="0"/>
              </a:rPr>
              <a:t>S</a:t>
            </a:r>
            <a:r>
              <a:rPr lang="fi-FI" sz="1800" dirty="0">
                <a:effectLst/>
                <a:latin typeface="Calibri" panose="020F0502020204030204" pitchFamily="34" charset="0"/>
                <a:ea typeface="Calibri" panose="020F0502020204030204" pitchFamily="34" charset="0"/>
                <a:cs typeface="Times New Roman" panose="02020603050405020304" pitchFamily="18" charset="0"/>
              </a:rPr>
              <a:t>isältää palveludirektiivin mukaisen syrjimättömyyslausekkeen, jonka mukaan poliittisen mainonnan palveluja ei voida rajoittaa yksinomaan rahoittajan asuin- tai sijoittautumispaikan perusteella. (5 artiklan 2 kohta)</a:t>
            </a:r>
          </a:p>
        </p:txBody>
      </p:sp>
    </p:spTree>
    <p:extLst>
      <p:ext uri="{BB962C8B-B14F-4D97-AF65-F5344CB8AC3E}">
        <p14:creationId xmlns:p14="http://schemas.microsoft.com/office/powerpoint/2010/main" val="26341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4400" dirty="0"/>
              <a:t>Hallituksen esitys eduskunnalle EU:n poliittisen mainonnan avoimuutta ja kohdentamista koskevaa asetusta täydentäväksi lainsäädännöksi</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362265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71AC6-2CB1-352B-FB18-A169B5F8F00C}"/>
              </a:ext>
            </a:extLst>
          </p:cNvPr>
          <p:cNvSpPr>
            <a:spLocks noGrp="1"/>
          </p:cNvSpPr>
          <p:nvPr>
            <p:ph type="title"/>
          </p:nvPr>
        </p:nvSpPr>
        <p:spPr/>
        <p:txBody>
          <a:bodyPr/>
          <a:lstStyle/>
          <a:p>
            <a:r>
              <a:rPr lang="fi-FI" dirty="0"/>
              <a:t>Pääasiallinen sisältö</a:t>
            </a:r>
          </a:p>
        </p:txBody>
      </p:sp>
      <p:sp>
        <p:nvSpPr>
          <p:cNvPr id="3" name="Sisällön paikkamerkki 2">
            <a:extLst>
              <a:ext uri="{FF2B5EF4-FFF2-40B4-BE49-F238E27FC236}">
                <a16:creationId xmlns:a16="http://schemas.microsoft.com/office/drawing/2014/main" id="{126049EA-FA5F-DFF8-4B0A-A70B8AA5D003}"/>
              </a:ext>
            </a:extLst>
          </p:cNvPr>
          <p:cNvSpPr>
            <a:spLocks noGrp="1"/>
          </p:cNvSpPr>
          <p:nvPr>
            <p:ph idx="1"/>
          </p:nvPr>
        </p:nvSpPr>
        <p:spPr>
          <a:xfrm>
            <a:off x="838200" y="1690688"/>
            <a:ext cx="10515600" cy="4172784"/>
          </a:xfrm>
        </p:spPr>
        <p:txBody>
          <a:bodyPr>
            <a:normAutofit fontScale="92500" lnSpcReduction="20000"/>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Esityksessä ehdotetaan säädettäväksi laki poliittisen mainonnan avoimuutta ja kohdentamista koskevan Euroopan unionin asetuksen valvonnan järjestämisestä. Lisäksi muutettaisiin verkon välityspalvelujen valvonnasta annettua lakia, ehdokkaan vaalirahoituksesta annettua lakia, puoluelakia, valtiontalouden tarkastusvirastosta annettua lakia sekä viranomaisten toiminnan julkisuudesta annettua lakia.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Esityksessä esitetään asetuksen pääasialliseksi valvontaviranomaiseksi valtiontalouden tarkastusvirastoa, joka nimettäisiin myös asetuksen edellyttämäksi kansalliseksi yhteyspisteeksi. Muita toimivaltaisia viranomaisia olisivat asetuksen perusteella tietosuojavaltuutettu ja Liikenne- ja viestintävirasto.</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Lisäksi verkon välityspalvelujen valvonnasta annetun lain muutoksella siirrettäisiin tietosuojavaltuutetulta verkkoalustoilla näytettävän yhteiskunnallisen ja poliittisen mainonnan avoimuuteen liittyviä valvontatehtäviä valtiontalouden tarkastusvirastolle.</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Ehdokkaan vaalirahoituksesta annetun lain ja puoluelain muutoksella kumottaisiin voimassa oleva vaalimainoksen maksajan nimen julkistamista koskeva sääntely.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Valtiontalouden tarkastusvirastosta annetun lain muutoksella uhkasakkolautakuntaa koskeva sääntely kumottaisiin ja virastoon perustettaisiin seuraamuskollegio, joka jatkossa määräisi kaikki viraston seuraamusmaksut ja tuomitsisi maksuun viraston asettamat uhkasakot.  </a:t>
            </a:r>
          </a:p>
          <a:p>
            <a:r>
              <a:rPr lang="fi-FI" sz="1800" dirty="0">
                <a:latin typeface="Calibri" panose="020F0502020204030204" pitchFamily="34" charset="0"/>
                <a:ea typeface="Calibri" panose="020F0502020204030204" pitchFamily="34" charset="0"/>
                <a:cs typeface="Times New Roman" panose="02020603050405020304" pitchFamily="18" charset="0"/>
              </a:rPr>
              <a:t>Julkisuuslain muutoksella säädettäisiin poliittisen mainonnan asetuksen valvonnassa saatavat kampanjatiedot salaisiksi.</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41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71AC6-2CB1-352B-FB18-A169B5F8F00C}"/>
              </a:ext>
            </a:extLst>
          </p:cNvPr>
          <p:cNvSpPr>
            <a:spLocks noGrp="1"/>
          </p:cNvSpPr>
          <p:nvPr>
            <p:ph type="title"/>
          </p:nvPr>
        </p:nvSpPr>
        <p:spPr/>
        <p:txBody>
          <a:bodyPr>
            <a:normAutofit fontScale="90000"/>
          </a:bodyPr>
          <a:lstStyle/>
          <a:p>
            <a:r>
              <a:rPr lang="fi-FI" sz="3200" dirty="0"/>
              <a:t>Laki poliittisen mainonnan avoimuutta ja kohdentamista koskevan Euroopan unionin asetuksen valvonnan järjestämisestä (1/3)</a:t>
            </a:r>
          </a:p>
        </p:txBody>
      </p:sp>
      <p:sp>
        <p:nvSpPr>
          <p:cNvPr id="3" name="Sisällön paikkamerkki 2">
            <a:extLst>
              <a:ext uri="{FF2B5EF4-FFF2-40B4-BE49-F238E27FC236}">
                <a16:creationId xmlns:a16="http://schemas.microsoft.com/office/drawing/2014/main" id="{126049EA-FA5F-DFF8-4B0A-A70B8AA5D003}"/>
              </a:ext>
            </a:extLst>
          </p:cNvPr>
          <p:cNvSpPr>
            <a:spLocks noGrp="1"/>
          </p:cNvSpPr>
          <p:nvPr>
            <p:ph idx="1"/>
          </p:nvPr>
        </p:nvSpPr>
        <p:spPr>
          <a:xfrm>
            <a:off x="838200" y="1470991"/>
            <a:ext cx="10515600" cy="4770783"/>
          </a:xfrm>
        </p:spPr>
        <p:txBody>
          <a:bodyPr>
            <a:normAutofit lnSpcReduction="10000"/>
          </a:bodyPr>
          <a:lstStyle/>
          <a:p>
            <a:pPr marL="0" indent="0">
              <a:buNone/>
            </a:pPr>
            <a:r>
              <a:rPr lang="fi-FI" sz="1800" b="1" dirty="0">
                <a:effectLst/>
                <a:latin typeface="Calibri" panose="020F0502020204030204" pitchFamily="34" charset="0"/>
                <a:ea typeface="Calibri" panose="020F0502020204030204" pitchFamily="34" charset="0"/>
                <a:cs typeface="Times New Roman" panose="02020603050405020304" pitchFamily="18" charset="0"/>
              </a:rPr>
              <a:t>Viranomaisten toimivalta</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Tarkastusvirasto vastaisi asetuksessa kansalliselle yhteyspisteelle säädetyistä tehtävistä Suomessa ja osallistuisi muiden jäsenvaltioiden vastaavien viranomaisten yhteistyöverkostoon. (2.1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Valtiontalouden tarkastusvirasto vastaisi asetuksen valvonnasta Suomessa, jos tehtävää ei olisi nimenomaisesti säädetty asetuksessa tietosuojavaltuutetulle tai Liikenne- ja viestintävirastolle. </a:t>
            </a:r>
            <a:r>
              <a:rPr lang="fi-FI" sz="1800" dirty="0">
                <a:latin typeface="Calibri" panose="020F0502020204030204" pitchFamily="34" charset="0"/>
                <a:ea typeface="Calibri" panose="020F0502020204030204" pitchFamily="34" charset="0"/>
                <a:cs typeface="Times New Roman" panose="02020603050405020304" pitchFamily="18" charset="0"/>
              </a:rPr>
              <a:t>T</a:t>
            </a:r>
            <a:r>
              <a:rPr lang="fi-FI" sz="1800" dirty="0">
                <a:effectLst/>
                <a:latin typeface="Calibri" panose="020F0502020204030204" pitchFamily="34" charset="0"/>
                <a:ea typeface="Calibri" panose="020F0502020204030204" pitchFamily="34" charset="0"/>
                <a:cs typeface="Times New Roman" panose="02020603050405020304" pitchFamily="18" charset="0"/>
              </a:rPr>
              <a:t>arkastusvirasto ei kuitenkaan valvoisi 5 artiklan 1 kohdan mukaisia syrjintäkieltoja. (2.2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Muita toimivaltaisia viranomaisia olisivat asetuksen perusteella tietosuojavaltuutettu ja Liikenne- ja viestintävirasto (2.3 §:ssä infoviittaus asiasta):</a:t>
            </a:r>
          </a:p>
          <a:p>
            <a:pPr lvl="1"/>
            <a:r>
              <a:rPr lang="fi-FI" sz="1800" dirty="0">
                <a:effectLst/>
                <a:latin typeface="Calibri" panose="020F0502020204030204" pitchFamily="34" charset="0"/>
                <a:ea typeface="Calibri" panose="020F0502020204030204" pitchFamily="34" charset="0"/>
                <a:cs typeface="Times New Roman" panose="02020603050405020304" pitchFamily="18" charset="0"/>
              </a:rPr>
              <a:t>Mainitun asetuksen 22 artiklan 1 kohdan mukaan tietosuojavaltuutettu valvoisi asetuksen 18 ja 19 artiklan velvoitteiden noudattamista omalla toimialallaan tietosuoja-asetuksen 58 artiklan ja VII -luvun mukaisilla toimivaltuuksilla, joita on täydennetty kansallisen liikkumavaran puitteissa tietosuojalaissa (1050/2018).</a:t>
            </a:r>
          </a:p>
          <a:p>
            <a:pPr lvl="1"/>
            <a:r>
              <a:rPr lang="fi-FI" sz="1800" dirty="0">
                <a:effectLst/>
                <a:latin typeface="Calibri" panose="020F0502020204030204" pitchFamily="34" charset="0"/>
                <a:ea typeface="Calibri" panose="020F0502020204030204" pitchFamily="34" charset="0"/>
                <a:cs typeface="Times New Roman" panose="02020603050405020304" pitchFamily="18" charset="0"/>
              </a:rPr>
              <a:t>Mainitun asetuksen 22 artiklan 3 kohdan mukaisesti Liikenne- ja viestintävirasto, joka toimii välityspalveluista annetun lain (18/2024) mukaan digipalveluasetuksen 49 artiklassa tarkoitettuna digitaalisten palvelujen koordinaattorina Suomessa, vastaa koordinoinnin varmistamisesta kansallisella tasolla välityspalvelujen tarjoajien osalta silloin kun kyseessä on asetuksen 7–17 ja 21 artiklassa säädettyjä velvoitteita valvonnasta. </a:t>
            </a:r>
          </a:p>
          <a:p>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17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E84287-35F4-5DE6-00DA-A6FE0B8BD5EA}"/>
              </a:ext>
            </a:extLst>
          </p:cNvPr>
          <p:cNvSpPr>
            <a:spLocks noGrp="1"/>
          </p:cNvSpPr>
          <p:nvPr>
            <p:ph type="title"/>
          </p:nvPr>
        </p:nvSpPr>
        <p:spPr/>
        <p:txBody>
          <a:bodyPr>
            <a:normAutofit fontScale="90000"/>
          </a:bodyPr>
          <a:lstStyle/>
          <a:p>
            <a:r>
              <a:rPr lang="fi-FI" sz="3200" dirty="0"/>
              <a:t>Laki poliittisen mainonnan avoimuutta ja kohdentamista koskevan Euroopan unionin asetuksen valvonnan järjestämisestä (2/3)</a:t>
            </a:r>
          </a:p>
        </p:txBody>
      </p:sp>
      <p:sp>
        <p:nvSpPr>
          <p:cNvPr id="3" name="Sisällön paikkamerkki 2">
            <a:extLst>
              <a:ext uri="{FF2B5EF4-FFF2-40B4-BE49-F238E27FC236}">
                <a16:creationId xmlns:a16="http://schemas.microsoft.com/office/drawing/2014/main" id="{79B2E5CA-5B20-2071-45A4-D27DCE7A4A87}"/>
              </a:ext>
            </a:extLst>
          </p:cNvPr>
          <p:cNvSpPr>
            <a:spLocks noGrp="1"/>
          </p:cNvSpPr>
          <p:nvPr>
            <p:ph idx="1"/>
          </p:nvPr>
        </p:nvSpPr>
        <p:spPr>
          <a:xfrm>
            <a:off x="838200" y="1690688"/>
            <a:ext cx="10515600" cy="4172784"/>
          </a:xfrm>
        </p:spPr>
        <p:txBody>
          <a:bodyPr>
            <a:normAutofit fontScale="92500" lnSpcReduction="10000"/>
          </a:bodyPr>
          <a:lstStyle/>
          <a:p>
            <a:pPr marL="0" indent="0">
              <a:buNone/>
            </a:pPr>
            <a:r>
              <a:rPr lang="fi-FI" b="1" dirty="0"/>
              <a:t>Viranomaisten tutkinta- ja toimeenpanovaltuudet</a:t>
            </a:r>
          </a:p>
          <a:p>
            <a:pPr lvl="1"/>
            <a:r>
              <a:rPr lang="fi-FI" dirty="0"/>
              <a:t>Valtiontalouden tarkastusvirastolle säädettäisiin asetuksen valvontaa varten tarvittavat toimivaltuudet, kuten tietojensaantioikeus asetuksen valvontaan liittyviin tietoihin, oikeus tehdä tarkastuksia, oikeus velvoittaa välityspalvelun tarjoajaa korjaamaan toimintansa asetuksen mukaiseksi, oikeus asettaa uhkasakko päätöksensä tehosteeksi, oikeus antaa julkinen varoitus sekä oikeus määrätä seuraamusmaksuja erikseen säädetyissä asetuksen rikkomistilanteissa ja viranomaisten tutkintaa koskevien määräysten rikkomistilanteissa. </a:t>
            </a:r>
          </a:p>
          <a:p>
            <a:pPr lvl="1"/>
            <a:r>
              <a:rPr lang="fi-FI" dirty="0"/>
              <a:t>Tietosuojavaltuutetun ja Liikenne- ja viestintäviraston tehtävät edellyttävät tietojensaantioikeutta asetuksen valvontaan liittyviin tietoihin.</a:t>
            </a:r>
          </a:p>
          <a:p>
            <a:pPr lvl="1"/>
            <a:r>
              <a:rPr lang="fi-FI" dirty="0"/>
              <a:t>Toimivaltuudet tulevat sekä poliittisen mainonnan asetuksen 22 artiklan 5 kohdasta että digipalveluasetuksen 51 artiklasta.</a:t>
            </a:r>
          </a:p>
          <a:p>
            <a:pPr lvl="2"/>
            <a:r>
              <a:rPr lang="fi-FI" dirty="0"/>
              <a:t>Ei ehdoteta säädettävän digipalveluasetuksen 51 artiklan mukaista toimivaltaa välitoimenpiteistä ja palveluun pääsyn estämisestä.</a:t>
            </a:r>
          </a:p>
          <a:p>
            <a:pPr lvl="1"/>
            <a:endParaRPr lang="fi-FI" dirty="0"/>
          </a:p>
        </p:txBody>
      </p:sp>
    </p:spTree>
    <p:extLst>
      <p:ext uri="{BB962C8B-B14F-4D97-AF65-F5344CB8AC3E}">
        <p14:creationId xmlns:p14="http://schemas.microsoft.com/office/powerpoint/2010/main" val="4238370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EB8C60-D4F9-5C7D-32F4-711537D602EB}"/>
              </a:ext>
            </a:extLst>
          </p:cNvPr>
          <p:cNvSpPr>
            <a:spLocks noGrp="1"/>
          </p:cNvSpPr>
          <p:nvPr>
            <p:ph type="title"/>
          </p:nvPr>
        </p:nvSpPr>
        <p:spPr/>
        <p:txBody>
          <a:bodyPr>
            <a:noAutofit/>
          </a:bodyPr>
          <a:lstStyle/>
          <a:p>
            <a:r>
              <a:rPr lang="fi-FI" sz="3200" dirty="0"/>
              <a:t>Laki poliittisen mainonnan avoimuutta ja kohdentamista koskevan Euroopan unionin asetuksen valvonnan järjestämisestä (3/3)</a:t>
            </a:r>
          </a:p>
        </p:txBody>
      </p:sp>
      <p:sp>
        <p:nvSpPr>
          <p:cNvPr id="3" name="Sisällön paikkamerkki 2">
            <a:extLst>
              <a:ext uri="{FF2B5EF4-FFF2-40B4-BE49-F238E27FC236}">
                <a16:creationId xmlns:a16="http://schemas.microsoft.com/office/drawing/2014/main" id="{5978D8BA-0908-21BC-8A07-62ED8864CE09}"/>
              </a:ext>
            </a:extLst>
          </p:cNvPr>
          <p:cNvSpPr>
            <a:spLocks noGrp="1"/>
          </p:cNvSpPr>
          <p:nvPr>
            <p:ph idx="1"/>
          </p:nvPr>
        </p:nvSpPr>
        <p:spPr>
          <a:xfrm>
            <a:off x="838200" y="2166253"/>
            <a:ext cx="10515600" cy="4326621"/>
          </a:xfrm>
        </p:spPr>
        <p:txBody>
          <a:bodyPr>
            <a:normAutofit fontScale="85000" lnSpcReduction="20000"/>
          </a:bodyPr>
          <a:lstStyle/>
          <a:p>
            <a:pPr marL="0" indent="0">
              <a:buNone/>
            </a:pPr>
            <a:r>
              <a:rPr lang="fi-FI" b="1" dirty="0"/>
              <a:t>Yhteistyö eri viranomaisten kanssa</a:t>
            </a:r>
          </a:p>
          <a:p>
            <a:pPr lvl="1"/>
            <a:r>
              <a:rPr lang="fi-FI" dirty="0"/>
              <a:t>VTV:n, tietosuojavaltuutetun ja Liikenne- ja viestintäviraston on tehtäviä hoitaessaan toimittava tarkoituksenmukaisessa yhteistyössä. Tähän liittyy muun muassa toimenpidepyynnöistä koordinaatioviranomaisille ilmoittamisen.</a:t>
            </a:r>
          </a:p>
          <a:p>
            <a:r>
              <a:rPr lang="fi-FI" b="1" dirty="0"/>
              <a:t>Yhteistyö muiden jäsenvaltioiden ja komission kanssa</a:t>
            </a:r>
          </a:p>
          <a:p>
            <a:pPr lvl="1"/>
            <a:r>
              <a:rPr lang="fi-FI" dirty="0"/>
              <a:t>Tarkastusvirasto toimii yhteistyössä muiden jäsenvaltioiden yhteyspisteiden ja Euroopan komission kanssa Kansallisten yhteyspisteiden verkostossa. </a:t>
            </a:r>
          </a:p>
          <a:p>
            <a:pPr lvl="1"/>
            <a:r>
              <a:rPr lang="fi-FI" dirty="0"/>
              <a:t>VTV:lle ja Liikenne- ja viestintävirastolle oikeus luovuttaa laissa säädetyin ehdoin salassa </a:t>
            </a:r>
            <a:r>
              <a:rPr lang="fi-FI" dirty="0" err="1"/>
              <a:t>pidettää</a:t>
            </a:r>
            <a:r>
              <a:rPr lang="fi-FI" dirty="0"/>
              <a:t> tietoa. </a:t>
            </a:r>
          </a:p>
          <a:p>
            <a:r>
              <a:rPr lang="fi-FI" b="1" dirty="0"/>
              <a:t>Laillisten edustajien rekisteri</a:t>
            </a:r>
          </a:p>
          <a:p>
            <a:pPr lvl="1"/>
            <a:r>
              <a:rPr lang="fi-FI" dirty="0"/>
              <a:t>Tarkastusvirasto pitää rekisteriä poliittisen mainonnan palvelujen tarjoajien, joilla ei ole unionissa toimipaikkaa, laillisista edustajista 21 artiklassa säädetyn mukaisesti. </a:t>
            </a:r>
          </a:p>
          <a:p>
            <a:r>
              <a:rPr lang="fi-FI" b="1" dirty="0"/>
              <a:t>Vaalien ja kansanäänestysten päivämäärien julkaiseminen</a:t>
            </a:r>
          </a:p>
          <a:p>
            <a:pPr lvl="1"/>
            <a:r>
              <a:rPr lang="fi-FI" dirty="0"/>
              <a:t>Oikeusministeriö ilmoittaa tarkastusvirastolle asetuksen 26 artiklan noudattamiseksi tarvittavat tiedot kunnallisista kansanäänestyksistä.</a:t>
            </a:r>
          </a:p>
          <a:p>
            <a:endParaRPr lang="fi-FI" dirty="0"/>
          </a:p>
          <a:p>
            <a:endParaRPr lang="fi-FI" dirty="0"/>
          </a:p>
        </p:txBody>
      </p:sp>
    </p:spTree>
    <p:extLst>
      <p:ext uri="{BB962C8B-B14F-4D97-AF65-F5344CB8AC3E}">
        <p14:creationId xmlns:p14="http://schemas.microsoft.com/office/powerpoint/2010/main" val="3119030825"/>
      </p:ext>
    </p:extLst>
  </p:cSld>
  <p:clrMapOvr>
    <a:masterClrMapping/>
  </p:clrMapOvr>
</p:sld>
</file>

<file path=ppt/theme/theme1.xml><?xml version="1.0" encoding="utf-8"?>
<a:theme xmlns:a="http://schemas.openxmlformats.org/drawingml/2006/main" name="Office-teema">
  <a:themeElements>
    <a:clrScheme name="Oikeusministerio 4">
      <a:dk1>
        <a:srgbClr val="1C1C1C"/>
      </a:dk1>
      <a:lt1>
        <a:sysClr val="window" lastClr="FFFFFF"/>
      </a:lt1>
      <a:dk2>
        <a:srgbClr val="005587"/>
      </a:dk2>
      <a:lt2>
        <a:srgbClr val="FFFFFF"/>
      </a:lt2>
      <a:accent1>
        <a:srgbClr val="005587"/>
      </a:accent1>
      <a:accent2>
        <a:srgbClr val="006450"/>
      </a:accent2>
      <a:accent3>
        <a:srgbClr val="1DABFF"/>
      </a:accent3>
      <a:accent4>
        <a:srgbClr val="007FA3"/>
      </a:accent4>
      <a:accent5>
        <a:srgbClr val="FFD1CD"/>
      </a:accent5>
      <a:accent6>
        <a:srgbClr val="7C878E"/>
      </a:accent6>
      <a:hlink>
        <a:srgbClr val="1DABFF"/>
      </a:hlink>
      <a:folHlink>
        <a:srgbClr val="7C878E"/>
      </a:folHlink>
    </a:clrScheme>
    <a:fontScheme name="Mukautettu 1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71EEFF4A-3891-47F4-AA82-F9EE8F34F912}" vid="{05E4965A-22ED-4001-B2EE-75BEA0A19A35}"/>
    </a:ext>
  </a:extLst>
</a:theme>
</file>

<file path=docProps/app.xml><?xml version="1.0" encoding="utf-8"?>
<Properties xmlns="http://schemas.openxmlformats.org/officeDocument/2006/extended-properties" xmlns:vt="http://schemas.openxmlformats.org/officeDocument/2006/docPropsVTypes">
  <Template>01-OM-PowerPoint-pohja FI-SV</Template>
  <TotalTime>11601</TotalTime>
  <Words>2047</Words>
  <Application>Microsoft Office PowerPoint</Application>
  <PresentationFormat>Laajakuva</PresentationFormat>
  <Paragraphs>106</Paragraphs>
  <Slides>20</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20</vt:i4>
      </vt:variant>
    </vt:vector>
  </HeadingPairs>
  <TitlesOfParts>
    <vt:vector size="25" baseType="lpstr">
      <vt:lpstr>Arial</vt:lpstr>
      <vt:lpstr>Calibri</vt:lpstr>
      <vt:lpstr>Symbol</vt:lpstr>
      <vt:lpstr>Wingdings</vt:lpstr>
      <vt:lpstr>Office-teema</vt:lpstr>
      <vt:lpstr>Poliittisen mainonnan kohdentamista ja avoimuutta koskevan asetuksen kansallinen toimeenpano</vt:lpstr>
      <vt:lpstr>Poliittisen mainonnan kohdentamista ja avoimuutta koskeva asetus</vt:lpstr>
      <vt:lpstr>Yleistä</vt:lpstr>
      <vt:lpstr>Asetuksen sisältö</vt:lpstr>
      <vt:lpstr>Hallituksen esitys eduskunnalle EU:n poliittisen mainonnan avoimuutta ja kohdentamista koskevaa asetusta täydentäväksi lainsäädännöksi</vt:lpstr>
      <vt:lpstr>Pääasiallinen sisältö</vt:lpstr>
      <vt:lpstr>Laki poliittisen mainonnan avoimuutta ja kohdentamista koskevan Euroopan unionin asetuksen valvonnan järjestämisestä (1/3)</vt:lpstr>
      <vt:lpstr>Laki poliittisen mainonnan avoimuutta ja kohdentamista koskevan Euroopan unionin asetuksen valvonnan järjestämisestä (2/3)</vt:lpstr>
      <vt:lpstr>Laki poliittisen mainonnan avoimuutta ja kohdentamista koskevan Euroopan unionin asetuksen valvonnan järjestämisestä (3/3)</vt:lpstr>
      <vt:lpstr>Huomioita ehdotettavasta seuraamusjärjestelmästä</vt:lpstr>
      <vt:lpstr>13 § Poliittisen mainonnan palvelujen tarjoajien seuraamusmaksu </vt:lpstr>
      <vt:lpstr>Laki verkon välityspalvelujen valvonnasta annetun lain muuttamisesta</vt:lpstr>
      <vt:lpstr>Laki valtiontalouden tarkastusvirastosta annetun lain muuttamisesta</vt:lpstr>
      <vt:lpstr>Muut liitelait</vt:lpstr>
      <vt:lpstr>Viranomaisten resurssit</vt:lpstr>
      <vt:lpstr>Aikataulu</vt:lpstr>
      <vt:lpstr>Komission täytäntöönpanosäädösten valmistelu</vt:lpstr>
      <vt:lpstr>Komissiolle siirretty täytäntöönpanovalta</vt:lpstr>
      <vt:lpstr>PowerPoint-esitys</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Demirbas Sami (OM)</dc:creator>
  <cp:lastModifiedBy>Demirbas Sami (OM)</cp:lastModifiedBy>
  <cp:revision>31</cp:revision>
  <dcterms:created xsi:type="dcterms:W3CDTF">2025-03-19T07:17:16Z</dcterms:created>
  <dcterms:modified xsi:type="dcterms:W3CDTF">2025-04-23T06:28:26Z</dcterms:modified>
</cp:coreProperties>
</file>