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9" r:id="rId3"/>
    <p:sldId id="257" r:id="rId4"/>
    <p:sldId id="263" r:id="rId5"/>
    <p:sldId id="260" r:id="rId6"/>
    <p:sldId id="264" r:id="rId7"/>
    <p:sldId id="265" r:id="rId8"/>
    <p:sldId id="266" r:id="rId9"/>
    <p:sldId id="267" r:id="rId10"/>
    <p:sldId id="276" r:id="rId11"/>
    <p:sldId id="277" r:id="rId12"/>
    <p:sldId id="268" r:id="rId13"/>
    <p:sldId id="270" r:id="rId14"/>
    <p:sldId id="269" r:id="rId15"/>
    <p:sldId id="271" r:id="rId16"/>
    <p:sldId id="278" r:id="rId17"/>
    <p:sldId id="273" r:id="rId18"/>
    <p:sldId id="274" r:id="rId19"/>
    <p:sldId id="261" r:id="rId20"/>
  </p:sldIdLst>
  <p:sldSz cx="12192000" cy="6858000"/>
  <p:notesSz cx="68580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74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loitusdia">
    <p:spTree>
      <p:nvGrpSpPr>
        <p:cNvPr id="1" name=""/>
        <p:cNvGrpSpPr/>
        <p:nvPr/>
      </p:nvGrpSpPr>
      <p:grpSpPr>
        <a:xfrm>
          <a:off x="0" y="0"/>
          <a:ext cx="0" cy="0"/>
          <a:chOff x="0" y="0"/>
          <a:chExt cx="0" cy="0"/>
        </a:xfrm>
      </p:grpSpPr>
      <p:pic>
        <p:nvPicPr>
          <p:cNvPr id="7" name="Kuva 6"/>
          <p:cNvPicPr>
            <a:picLocks noChangeAspect="1"/>
          </p:cNvPicPr>
          <p:nvPr userDrawn="1"/>
        </p:nvPicPr>
        <p:blipFill rotWithShape="1">
          <a:blip r:embed="rId2" cstate="screen">
            <a:extLst>
              <a:ext uri="{28A0092B-C50C-407E-A947-70E740481C1C}">
                <a14:useLocalDpi xmlns:a14="http://schemas.microsoft.com/office/drawing/2010/main" val="0"/>
              </a:ext>
            </a:extLst>
          </a:blip>
          <a:srcRect l="25281" r="1302" b="26093"/>
          <a:stretch/>
        </p:blipFill>
        <p:spPr>
          <a:xfrm>
            <a:off x="0" y="9645"/>
            <a:ext cx="12192000" cy="6858000"/>
          </a:xfrm>
          <a:prstGeom prst="rect">
            <a:avLst/>
          </a:prstGeom>
        </p:spPr>
      </p:pic>
      <p:sp>
        <p:nvSpPr>
          <p:cNvPr id="2" name="Otsikko 1"/>
          <p:cNvSpPr>
            <a:spLocks noGrp="1"/>
          </p:cNvSpPr>
          <p:nvPr>
            <p:ph type="ctrTitle"/>
          </p:nvPr>
        </p:nvSpPr>
        <p:spPr>
          <a:xfrm>
            <a:off x="1163128" y="1519403"/>
            <a:ext cx="7447472" cy="2387600"/>
          </a:xfrm>
        </p:spPr>
        <p:txBody>
          <a:bodyPr anchor="b"/>
          <a:lstStyle>
            <a:lvl1pPr algn="l">
              <a:defRPr sz="6000">
                <a:solidFill>
                  <a:schemeClr val="bg1"/>
                </a:solidFill>
              </a:defRPr>
            </a:lvl1pPr>
          </a:lstStyle>
          <a:p>
            <a:r>
              <a:t>Redigera original för OTS. Klicka.</a:t>
            </a:r>
          </a:p>
        </p:txBody>
      </p:sp>
      <p:sp>
        <p:nvSpPr>
          <p:cNvPr id="3" name="Alaotsikko 2"/>
          <p:cNvSpPr>
            <a:spLocks noGrp="1"/>
          </p:cNvSpPr>
          <p:nvPr>
            <p:ph type="subTitle" idx="1"/>
          </p:nvPr>
        </p:nvSpPr>
        <p:spPr>
          <a:xfrm>
            <a:off x="1163128" y="4371661"/>
            <a:ext cx="7447472" cy="82788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Ändra underrubrikens huvudstil klickar du på.</a:t>
            </a:r>
          </a:p>
        </p:txBody>
      </p:sp>
      <p:pic>
        <p:nvPicPr>
          <p:cNvPr id="8" name="Kuva 7"/>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1232139" y="5664200"/>
            <a:ext cx="2286005" cy="539497"/>
          </a:xfrm>
          <a:prstGeom prst="rect">
            <a:avLst/>
          </a:prstGeom>
        </p:spPr>
      </p:pic>
      <p:sp>
        <p:nvSpPr>
          <p:cNvPr id="21" name="nimi"/>
          <p:cNvSpPr>
            <a:spLocks noGrp="1"/>
          </p:cNvSpPr>
          <p:nvPr>
            <p:ph type="body" sz="quarter" idx="13" hasCustomPrompt="1"/>
          </p:nvPr>
        </p:nvSpPr>
        <p:spPr>
          <a:xfrm>
            <a:off x="8889025" y="151707"/>
            <a:ext cx="2811908" cy="418047"/>
          </a:xfrm>
        </p:spPr>
        <p:txBody>
          <a:bodyPr anchor="ctr" anchorCtr="0">
            <a:noAutofit/>
          </a:bodyPr>
          <a:lstStyle>
            <a:lvl1pPr marL="0" indent="0" algn="r">
              <a:buNone/>
              <a:defRPr sz="1400" baseline="0">
                <a:solidFill>
                  <a:schemeClr val="tx1"/>
                </a:solidFill>
              </a:defRPr>
            </a:lvl1pPr>
            <a:lvl2pPr algn="r">
              <a:defRPr sz="1400"/>
            </a:lvl2pPr>
            <a:lvl3pPr algn="r">
              <a:defRPr sz="1400"/>
            </a:lvl3pPr>
            <a:lvl4pPr algn="r">
              <a:defRPr sz="1400"/>
            </a:lvl4pPr>
            <a:lvl5pPr algn="r">
              <a:defRPr sz="1400"/>
            </a:lvl5pPr>
          </a:lstStyle>
          <a:p>
            <a:pPr lvl="0"/>
            <a:r>
              <a:t>Förnamn efternamn</a:t>
            </a:r>
          </a:p>
        </p:txBody>
      </p:sp>
      <p:sp>
        <p:nvSpPr>
          <p:cNvPr id="22" name="tilaisuuden nimi"/>
          <p:cNvSpPr>
            <a:spLocks noGrp="1"/>
          </p:cNvSpPr>
          <p:nvPr>
            <p:ph type="body" sz="quarter" idx="15" hasCustomPrompt="1"/>
          </p:nvPr>
        </p:nvSpPr>
        <p:spPr>
          <a:xfrm>
            <a:off x="4886864" y="159980"/>
            <a:ext cx="2811908" cy="418046"/>
          </a:xfrm>
        </p:spPr>
        <p:txBody>
          <a:bodyPr anchor="ctr" anchorCtr="0"/>
          <a:lstStyle>
            <a:lvl1pPr marL="0" indent="0" algn="ctr">
              <a:buNone/>
              <a:defRPr sz="1400" baseline="0">
                <a:solidFill>
                  <a:schemeClr val="bg2"/>
                </a:solidFill>
              </a:defRPr>
            </a:lvl1pPr>
            <a:lvl2pPr algn="ctr"/>
            <a:lvl3pPr algn="ctr"/>
            <a:lvl4pPr algn="ctr"/>
            <a:lvl5pPr algn="ctr"/>
          </a:lstStyle>
          <a:p>
            <a:pPr lvl="0"/>
            <a:r>
              <a:t>Evenemangets namn</a:t>
            </a:r>
          </a:p>
        </p:txBody>
      </p:sp>
      <p:sp>
        <p:nvSpPr>
          <p:cNvPr id="23" name="päivämäärä"/>
          <p:cNvSpPr>
            <a:spLocks noGrp="1"/>
          </p:cNvSpPr>
          <p:nvPr>
            <p:ph type="body" sz="quarter" idx="14" hasCustomPrompt="1"/>
          </p:nvPr>
        </p:nvSpPr>
        <p:spPr>
          <a:xfrm>
            <a:off x="1163128" y="151707"/>
            <a:ext cx="2811908" cy="421381"/>
          </a:xfrm>
        </p:spPr>
        <p:txBody>
          <a:bodyPr anchor="ctr" anchorCtr="0">
            <a:normAutofit/>
          </a:bodyPr>
          <a:lstStyle>
            <a:lvl1pPr marL="0" indent="0">
              <a:buNone/>
              <a:defRPr sz="1400">
                <a:solidFill>
                  <a:schemeClr val="bg2"/>
                </a:solidFill>
              </a:defRPr>
            </a:lvl1pPr>
          </a:lstStyle>
          <a:p>
            <a:pPr lvl="0"/>
            <a:r>
              <a:t>Datum</a:t>
            </a:r>
          </a:p>
        </p:txBody>
      </p:sp>
    </p:spTree>
    <p:extLst>
      <p:ext uri="{BB962C8B-B14F-4D97-AF65-F5344CB8AC3E}">
        <p14:creationId xmlns:p14="http://schemas.microsoft.com/office/powerpoint/2010/main" val="258794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äliotsikko_3">
    <p:spTree>
      <p:nvGrpSpPr>
        <p:cNvPr id="1" name=""/>
        <p:cNvGrpSpPr/>
        <p:nvPr/>
      </p:nvGrpSpPr>
      <p:grpSpPr>
        <a:xfrm>
          <a:off x="0" y="0"/>
          <a:ext cx="0" cy="0"/>
          <a:chOff x="0" y="0"/>
          <a:chExt cx="0" cy="0"/>
        </a:xfrm>
      </p:grpSpPr>
      <p:pic>
        <p:nvPicPr>
          <p:cNvPr id="11" name="Kuva 10"/>
          <p:cNvPicPr>
            <a:picLocks noChangeAspect="1"/>
          </p:cNvPicPr>
          <p:nvPr userDrawn="1"/>
        </p:nvPicPr>
        <p:blipFill rotWithShape="1">
          <a:blip r:embed="rId2" cstate="print">
            <a:extLst>
              <a:ext uri="{28A0092B-C50C-407E-A947-70E740481C1C}">
                <a14:useLocalDpi xmlns:a14="http://schemas.microsoft.com/office/drawing/2010/main" val="0"/>
              </a:ext>
            </a:extLst>
          </a:blip>
          <a:srcRect l="56798" t="62452" r="10378" b="-405"/>
          <a:stretch/>
        </p:blipFill>
        <p:spPr>
          <a:xfrm rot="10800000">
            <a:off x="-66677" y="-114300"/>
            <a:ext cx="12277726" cy="7080846"/>
          </a:xfrm>
          <a:prstGeom prst="rect">
            <a:avLst/>
          </a:prstGeom>
        </p:spPr>
      </p:pic>
      <p:sp>
        <p:nvSpPr>
          <p:cNvPr id="7" name="Otsikko 1"/>
          <p:cNvSpPr>
            <a:spLocks noGrp="1"/>
          </p:cNvSpPr>
          <p:nvPr>
            <p:ph type="title"/>
          </p:nvPr>
        </p:nvSpPr>
        <p:spPr>
          <a:xfrm>
            <a:off x="2130633" y="2374106"/>
            <a:ext cx="7883106" cy="1325563"/>
          </a:xfrm>
        </p:spPr>
        <p:txBody>
          <a:bodyPr>
            <a:normAutofit/>
          </a:bodyPr>
          <a:lstStyle>
            <a:lvl1pPr algn="ctr">
              <a:defRPr sz="3200">
                <a:solidFill>
                  <a:schemeClr val="bg1"/>
                </a:solidFill>
              </a:defRPr>
            </a:lvl1pPr>
          </a:lstStyle>
          <a:p>
            <a:r>
              <a:rPr lang="fi-FI"/>
              <a:t>Muokkaa ots. perustyyl. napsautt.</a:t>
            </a:r>
            <a:endParaRPr lang="fi-FI" dirty="0"/>
          </a:p>
        </p:txBody>
      </p:sp>
      <p:sp>
        <p:nvSpPr>
          <p:cNvPr id="9" name="Tekstiruutu 8"/>
          <p:cNvSpPr txBox="1"/>
          <p:nvPr userDrawn="1"/>
        </p:nvSpPr>
        <p:spPr>
          <a:xfrm>
            <a:off x="4488307" y="6188076"/>
            <a:ext cx="3057161" cy="246221"/>
          </a:xfrm>
          <a:prstGeom prst="rect">
            <a:avLst/>
          </a:prstGeom>
          <a:noFill/>
        </p:spPr>
        <p:txBody>
          <a:bodyPr wrap="square" rtlCol="0">
            <a:spAutoFit/>
          </a:bodyPr>
          <a:lstStyle/>
          <a:p>
            <a:pPr algn="ctr"/>
            <a:r>
              <a:rPr lang="fi-FI" sz="980" b="0" dirty="0">
                <a:solidFill>
                  <a:schemeClr val="bg1"/>
                </a:solidFill>
                <a:latin typeface="+mn-lt"/>
                <a:ea typeface="Source Sans Pro Light" panose="020B0403030403020204" pitchFamily="34" charset="0"/>
              </a:rPr>
              <a:t>OIKEUSMINISTERIÖ </a:t>
            </a:r>
            <a:r>
              <a:rPr lang="fi-FI" sz="980" b="0" baseline="0" dirty="0">
                <a:solidFill>
                  <a:schemeClr val="bg1"/>
                </a:solidFill>
                <a:latin typeface="+mn-lt"/>
                <a:ea typeface="Source Sans Pro Light" panose="020B0403030403020204" pitchFamily="34" charset="0"/>
              </a:rPr>
              <a:t>         JUSTITIEMINISTERIET</a:t>
            </a:r>
            <a:r>
              <a:rPr lang="fi-FI" sz="980" b="0" dirty="0">
                <a:solidFill>
                  <a:schemeClr val="bg1"/>
                </a:solidFill>
                <a:latin typeface="+mn-lt"/>
                <a:ea typeface="Source Sans Pro Light" panose="020B0403030403020204" pitchFamily="34" charset="0"/>
              </a:rPr>
              <a:t>    </a:t>
            </a:r>
          </a:p>
        </p:txBody>
      </p:sp>
      <p:cxnSp>
        <p:nvCxnSpPr>
          <p:cNvPr id="10" name="Suora yhdysviiva 9"/>
          <p:cNvCxnSpPr/>
          <p:nvPr userDrawn="1"/>
        </p:nvCxnSpPr>
        <p:spPr>
          <a:xfrm>
            <a:off x="5866452" y="6307598"/>
            <a:ext cx="1775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9884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tsikko, alaotsikko ja kuva">
    <p:spTree>
      <p:nvGrpSpPr>
        <p:cNvPr id="1" name=""/>
        <p:cNvGrpSpPr/>
        <p:nvPr/>
      </p:nvGrpSpPr>
      <p:grpSpPr>
        <a:xfrm>
          <a:off x="0" y="0"/>
          <a:ext cx="0" cy="0"/>
          <a:chOff x="0" y="0"/>
          <a:chExt cx="0" cy="0"/>
        </a:xfrm>
      </p:grpSpPr>
      <p:pic>
        <p:nvPicPr>
          <p:cNvPr id="4" name="Kuva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3578935" cy="6915640"/>
          </a:xfrm>
          <a:prstGeom prst="rect">
            <a:avLst/>
          </a:prstGeom>
        </p:spPr>
      </p:pic>
      <p:sp>
        <p:nvSpPr>
          <p:cNvPr id="5" name="Suorakulmio 4"/>
          <p:cNvSpPr/>
          <p:nvPr userDrawn="1"/>
        </p:nvSpPr>
        <p:spPr>
          <a:xfrm>
            <a:off x="1" y="0"/>
            <a:ext cx="4571999" cy="6923088"/>
          </a:xfrm>
          <a:prstGeom prst="rect">
            <a:avLst/>
          </a:prstGeom>
          <a:solidFill>
            <a:schemeClr val="bg2">
              <a:alpha val="88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6" name="Tekstiruutu 5"/>
          <p:cNvSpPr txBox="1"/>
          <p:nvPr userDrawn="1"/>
        </p:nvSpPr>
        <p:spPr>
          <a:xfrm>
            <a:off x="-295074" y="6268790"/>
            <a:ext cx="4923589" cy="246221"/>
          </a:xfrm>
          <a:prstGeom prst="rect">
            <a:avLst/>
          </a:prstGeom>
          <a:noFill/>
        </p:spPr>
        <p:txBody>
          <a:bodyPr wrap="square" rtlCol="0">
            <a:spAutoFit/>
          </a:bodyPr>
          <a:lstStyle/>
          <a:p>
            <a:pPr algn="ctr"/>
            <a:r>
              <a:rPr lang="fi-FI" sz="980" b="0" dirty="0">
                <a:solidFill>
                  <a:schemeClr val="tx2"/>
                </a:solidFill>
                <a:latin typeface="+mn-lt"/>
                <a:ea typeface="Source Sans Pro Light" panose="020B0403030403020204" pitchFamily="34" charset="0"/>
              </a:rPr>
              <a:t>OIKEUSMINISTERIÖ </a:t>
            </a:r>
            <a:r>
              <a:rPr lang="fi-FI" sz="980" b="0" baseline="0" dirty="0">
                <a:solidFill>
                  <a:schemeClr val="tx2"/>
                </a:solidFill>
                <a:latin typeface="+mn-lt"/>
                <a:ea typeface="Source Sans Pro Light" panose="020B0403030403020204" pitchFamily="34" charset="0"/>
              </a:rPr>
              <a:t>         JUSTITIEMINISTERIET</a:t>
            </a:r>
            <a:r>
              <a:rPr lang="fi-FI" sz="980" b="0" dirty="0">
                <a:solidFill>
                  <a:schemeClr val="tx2"/>
                </a:solidFill>
                <a:latin typeface="+mn-lt"/>
                <a:ea typeface="Source Sans Pro Light" panose="020B0403030403020204" pitchFamily="34" charset="0"/>
              </a:rPr>
              <a:t>    </a:t>
            </a:r>
          </a:p>
        </p:txBody>
      </p:sp>
      <p:cxnSp>
        <p:nvCxnSpPr>
          <p:cNvPr id="7" name="Suora yhdysviiva 6"/>
          <p:cNvCxnSpPr/>
          <p:nvPr userDrawn="1"/>
        </p:nvCxnSpPr>
        <p:spPr>
          <a:xfrm>
            <a:off x="2011041" y="6379600"/>
            <a:ext cx="191673" cy="114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Otsikko 1"/>
          <p:cNvSpPr>
            <a:spLocks noGrp="1"/>
          </p:cNvSpPr>
          <p:nvPr>
            <p:ph type="title"/>
          </p:nvPr>
        </p:nvSpPr>
        <p:spPr>
          <a:xfrm>
            <a:off x="835456" y="1612795"/>
            <a:ext cx="3431743" cy="1848749"/>
          </a:xfrm>
        </p:spPr>
        <p:txBody>
          <a:bodyPr>
            <a:normAutofit/>
          </a:bodyPr>
          <a:lstStyle>
            <a:lvl1pPr>
              <a:defRPr sz="3600"/>
            </a:lvl1pPr>
          </a:lstStyle>
          <a:p>
            <a:r>
              <a:rPr lang="fi-FI"/>
              <a:t>Muokkaa ots. perustyyl. napsautt.</a:t>
            </a:r>
            <a:endParaRPr lang="fi-FI" dirty="0"/>
          </a:p>
        </p:txBody>
      </p:sp>
      <p:sp>
        <p:nvSpPr>
          <p:cNvPr id="9" name="Alaotsikko 2"/>
          <p:cNvSpPr>
            <a:spLocks noGrp="1"/>
          </p:cNvSpPr>
          <p:nvPr>
            <p:ph type="subTitle" idx="1"/>
          </p:nvPr>
        </p:nvSpPr>
        <p:spPr>
          <a:xfrm>
            <a:off x="835457" y="3785064"/>
            <a:ext cx="3431742" cy="1649578"/>
          </a:xfrm>
        </p:spPr>
        <p:txBody>
          <a:bodyPr>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Tree>
    <p:extLst>
      <p:ext uri="{BB962C8B-B14F-4D97-AF65-F5344CB8AC3E}">
        <p14:creationId xmlns:p14="http://schemas.microsoft.com/office/powerpoint/2010/main" val="30169177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Otsikko, alaotsikko ja kuva 2">
    <p:spTree>
      <p:nvGrpSpPr>
        <p:cNvPr id="1" name=""/>
        <p:cNvGrpSpPr/>
        <p:nvPr/>
      </p:nvGrpSpPr>
      <p:grpSpPr>
        <a:xfrm>
          <a:off x="0" y="0"/>
          <a:ext cx="0" cy="0"/>
          <a:chOff x="0" y="0"/>
          <a:chExt cx="0" cy="0"/>
        </a:xfrm>
      </p:grpSpPr>
      <p:pic>
        <p:nvPicPr>
          <p:cNvPr id="8" name="Kuva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4335" t="27761" b="39274"/>
          <a:stretch/>
        </p:blipFill>
        <p:spPr>
          <a:xfrm>
            <a:off x="0" y="-29497"/>
            <a:ext cx="12162503" cy="7020232"/>
          </a:xfrm>
          <a:prstGeom prst="rect">
            <a:avLst/>
          </a:prstGeom>
        </p:spPr>
      </p:pic>
      <p:sp>
        <p:nvSpPr>
          <p:cNvPr id="7" name="Suorakulmio 6"/>
          <p:cNvSpPr/>
          <p:nvPr userDrawn="1"/>
        </p:nvSpPr>
        <p:spPr>
          <a:xfrm>
            <a:off x="7620001" y="-40135"/>
            <a:ext cx="4571999" cy="7030870"/>
          </a:xfrm>
          <a:prstGeom prst="rect">
            <a:avLst/>
          </a:prstGeom>
          <a:solidFill>
            <a:schemeClr val="bg2">
              <a:alpha val="88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 name="Otsikko 1"/>
          <p:cNvSpPr>
            <a:spLocks noGrp="1"/>
          </p:cNvSpPr>
          <p:nvPr>
            <p:ph type="title"/>
          </p:nvPr>
        </p:nvSpPr>
        <p:spPr>
          <a:xfrm>
            <a:off x="8296422" y="1815516"/>
            <a:ext cx="3590778" cy="1848749"/>
          </a:xfrm>
        </p:spPr>
        <p:txBody>
          <a:bodyPr>
            <a:normAutofit/>
          </a:bodyPr>
          <a:lstStyle>
            <a:lvl1pPr>
              <a:defRPr sz="3600"/>
            </a:lvl1pPr>
          </a:lstStyle>
          <a:p>
            <a:r>
              <a:rPr lang="fi-FI"/>
              <a:t>Muokkaa ots. perustyyl. napsautt.</a:t>
            </a:r>
            <a:endParaRPr lang="fi-FI" dirty="0"/>
          </a:p>
        </p:txBody>
      </p:sp>
      <p:sp>
        <p:nvSpPr>
          <p:cNvPr id="9" name="Alaotsikko 2"/>
          <p:cNvSpPr>
            <a:spLocks noGrp="1"/>
          </p:cNvSpPr>
          <p:nvPr>
            <p:ph type="subTitle" idx="1"/>
          </p:nvPr>
        </p:nvSpPr>
        <p:spPr>
          <a:xfrm>
            <a:off x="8296422" y="4077485"/>
            <a:ext cx="3590778" cy="1649578"/>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
        <p:nvSpPr>
          <p:cNvPr id="10" name="Tekstiruutu 9"/>
          <p:cNvSpPr txBox="1"/>
          <p:nvPr userDrawn="1"/>
        </p:nvSpPr>
        <p:spPr>
          <a:xfrm>
            <a:off x="7916847" y="6390154"/>
            <a:ext cx="3362877" cy="246221"/>
          </a:xfrm>
          <a:prstGeom prst="rect">
            <a:avLst/>
          </a:prstGeom>
          <a:noFill/>
        </p:spPr>
        <p:txBody>
          <a:bodyPr wrap="square" rtlCol="0">
            <a:spAutoFit/>
          </a:bodyPr>
          <a:lstStyle/>
          <a:p>
            <a:pPr algn="ctr"/>
            <a:r>
              <a:rPr lang="fi-FI" sz="980" b="0" dirty="0">
                <a:solidFill>
                  <a:schemeClr val="tx2"/>
                </a:solidFill>
                <a:latin typeface="+mn-lt"/>
                <a:ea typeface="Source Sans Pro Light" panose="020B0403030403020204" pitchFamily="34" charset="0"/>
              </a:rPr>
              <a:t>OIKEUSMINISTERIÖ </a:t>
            </a:r>
            <a:r>
              <a:rPr lang="fi-FI" sz="980" b="0" baseline="0" dirty="0">
                <a:solidFill>
                  <a:schemeClr val="tx2"/>
                </a:solidFill>
                <a:latin typeface="+mn-lt"/>
                <a:ea typeface="Source Sans Pro Light" panose="020B0403030403020204" pitchFamily="34" charset="0"/>
              </a:rPr>
              <a:t>         JUSTITIEMINISTERIET</a:t>
            </a:r>
            <a:r>
              <a:rPr lang="fi-FI" sz="980" b="0" dirty="0">
                <a:solidFill>
                  <a:schemeClr val="tx2"/>
                </a:solidFill>
                <a:latin typeface="+mn-lt"/>
                <a:ea typeface="Source Sans Pro Light" panose="020B0403030403020204" pitchFamily="34" charset="0"/>
              </a:rPr>
              <a:t>    </a:t>
            </a:r>
          </a:p>
        </p:txBody>
      </p:sp>
      <p:cxnSp>
        <p:nvCxnSpPr>
          <p:cNvPr id="11" name="Suora yhdysviiva 10"/>
          <p:cNvCxnSpPr/>
          <p:nvPr userDrawn="1"/>
        </p:nvCxnSpPr>
        <p:spPr>
          <a:xfrm>
            <a:off x="9439025" y="6511562"/>
            <a:ext cx="19534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47784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Otsikko, alaotsikko ja kuva">
    <p:spTree>
      <p:nvGrpSpPr>
        <p:cNvPr id="1" name=""/>
        <p:cNvGrpSpPr/>
        <p:nvPr/>
      </p:nvGrpSpPr>
      <p:grpSpPr>
        <a:xfrm>
          <a:off x="0" y="0"/>
          <a:ext cx="0" cy="0"/>
          <a:chOff x="0" y="0"/>
          <a:chExt cx="0" cy="0"/>
        </a:xfrm>
      </p:grpSpPr>
      <p:pic>
        <p:nvPicPr>
          <p:cNvPr id="3" name="Kuva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2" cy="6858000"/>
          </a:xfrm>
          <a:prstGeom prst="rect">
            <a:avLst/>
          </a:prstGeom>
        </p:spPr>
      </p:pic>
      <p:sp>
        <p:nvSpPr>
          <p:cNvPr id="5" name="Suorakulmio 4"/>
          <p:cNvSpPr/>
          <p:nvPr userDrawn="1"/>
        </p:nvSpPr>
        <p:spPr>
          <a:xfrm>
            <a:off x="1" y="0"/>
            <a:ext cx="4571999" cy="6923088"/>
          </a:xfrm>
          <a:prstGeom prst="rect">
            <a:avLst/>
          </a:prstGeom>
          <a:solidFill>
            <a:schemeClr val="bg2">
              <a:alpha val="88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6" name="Tekstiruutu 5"/>
          <p:cNvSpPr txBox="1"/>
          <p:nvPr userDrawn="1"/>
        </p:nvSpPr>
        <p:spPr>
          <a:xfrm>
            <a:off x="-295074" y="6268790"/>
            <a:ext cx="4923589" cy="246221"/>
          </a:xfrm>
          <a:prstGeom prst="rect">
            <a:avLst/>
          </a:prstGeom>
          <a:noFill/>
        </p:spPr>
        <p:txBody>
          <a:bodyPr wrap="square" rtlCol="0">
            <a:spAutoFit/>
          </a:bodyPr>
          <a:lstStyle/>
          <a:p>
            <a:pPr algn="ctr"/>
            <a:r>
              <a:rPr lang="fi-FI" sz="980" b="0" dirty="0">
                <a:solidFill>
                  <a:schemeClr val="tx2"/>
                </a:solidFill>
                <a:latin typeface="+mn-lt"/>
                <a:ea typeface="Source Sans Pro Light" panose="020B0403030403020204" pitchFamily="34" charset="0"/>
              </a:rPr>
              <a:t>OIKEUSMINISTERIÖ </a:t>
            </a:r>
            <a:r>
              <a:rPr lang="fi-FI" sz="980" b="0" baseline="0" dirty="0">
                <a:solidFill>
                  <a:schemeClr val="tx2"/>
                </a:solidFill>
                <a:latin typeface="+mn-lt"/>
                <a:ea typeface="Source Sans Pro Light" panose="020B0403030403020204" pitchFamily="34" charset="0"/>
              </a:rPr>
              <a:t>         JUSTITIEMINISTERIET</a:t>
            </a:r>
            <a:r>
              <a:rPr lang="fi-FI" sz="980" b="0" dirty="0">
                <a:solidFill>
                  <a:schemeClr val="tx2"/>
                </a:solidFill>
                <a:latin typeface="+mn-lt"/>
                <a:ea typeface="Source Sans Pro Light" panose="020B0403030403020204" pitchFamily="34" charset="0"/>
              </a:rPr>
              <a:t>    </a:t>
            </a:r>
          </a:p>
        </p:txBody>
      </p:sp>
      <p:cxnSp>
        <p:nvCxnSpPr>
          <p:cNvPr id="7" name="Suora yhdysviiva 6"/>
          <p:cNvCxnSpPr/>
          <p:nvPr userDrawn="1"/>
        </p:nvCxnSpPr>
        <p:spPr>
          <a:xfrm>
            <a:off x="2011041" y="6379600"/>
            <a:ext cx="191673" cy="114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2" name="Otsikko 1"/>
          <p:cNvSpPr>
            <a:spLocks noGrp="1"/>
          </p:cNvSpPr>
          <p:nvPr>
            <p:ph type="title"/>
          </p:nvPr>
        </p:nvSpPr>
        <p:spPr>
          <a:xfrm>
            <a:off x="835456" y="1612795"/>
            <a:ext cx="3431743" cy="1848749"/>
          </a:xfrm>
        </p:spPr>
        <p:txBody>
          <a:bodyPr>
            <a:normAutofit/>
          </a:bodyPr>
          <a:lstStyle>
            <a:lvl1pPr>
              <a:defRPr sz="3600"/>
            </a:lvl1pPr>
          </a:lstStyle>
          <a:p>
            <a:r>
              <a:rPr lang="fi-FI"/>
              <a:t>Muokkaa ots. perustyyl. napsautt.</a:t>
            </a:r>
            <a:endParaRPr lang="fi-FI" dirty="0"/>
          </a:p>
        </p:txBody>
      </p:sp>
      <p:sp>
        <p:nvSpPr>
          <p:cNvPr id="9" name="Alaotsikko 2"/>
          <p:cNvSpPr>
            <a:spLocks noGrp="1"/>
          </p:cNvSpPr>
          <p:nvPr>
            <p:ph type="subTitle" idx="1"/>
          </p:nvPr>
        </p:nvSpPr>
        <p:spPr>
          <a:xfrm>
            <a:off x="835457" y="3785064"/>
            <a:ext cx="3431742" cy="1649578"/>
          </a:xfrm>
        </p:spPr>
        <p:txBody>
          <a:bodyPr>
            <a:normAutofit/>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i-FI"/>
              <a:t>Muokkaa alaotsikon perustyyliä napsautt.</a:t>
            </a:r>
            <a:endParaRPr lang="fi-FI" dirty="0"/>
          </a:p>
        </p:txBody>
      </p:sp>
    </p:spTree>
    <p:extLst>
      <p:ext uri="{BB962C8B-B14F-4D97-AF65-F5344CB8AC3E}">
        <p14:creationId xmlns:p14="http://schemas.microsoft.com/office/powerpoint/2010/main" val="34576545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tsikko, sisältö ja grafiikka">
    <p:spTree>
      <p:nvGrpSpPr>
        <p:cNvPr id="1" name=""/>
        <p:cNvGrpSpPr/>
        <p:nvPr/>
      </p:nvGrpSpPr>
      <p:grpSpPr>
        <a:xfrm>
          <a:off x="0" y="0"/>
          <a:ext cx="0" cy="0"/>
          <a:chOff x="0" y="0"/>
          <a:chExt cx="0" cy="0"/>
        </a:xfrm>
      </p:grpSpPr>
      <p:sp>
        <p:nvSpPr>
          <p:cNvPr id="2" name="Otsikko 1"/>
          <p:cNvSpPr>
            <a:spLocks noGrp="1"/>
          </p:cNvSpPr>
          <p:nvPr>
            <p:ph type="title"/>
          </p:nvPr>
        </p:nvSpPr>
        <p:spPr>
          <a:xfrm>
            <a:off x="3898747" y="925236"/>
            <a:ext cx="7470868" cy="1848749"/>
          </a:xfrm>
        </p:spPr>
        <p:txBody>
          <a:bodyPr/>
          <a:lstStyle/>
          <a:p>
            <a:r>
              <a:rPr lang="fi-FI"/>
              <a:t>Muokkaa ots. perustyyl. napsautt.</a:t>
            </a:r>
            <a:endParaRPr lang="fi-FI" dirty="0"/>
          </a:p>
        </p:txBody>
      </p:sp>
      <p:sp>
        <p:nvSpPr>
          <p:cNvPr id="12" name="Tekstiruutu 11"/>
          <p:cNvSpPr txBox="1"/>
          <p:nvPr userDrawn="1"/>
        </p:nvSpPr>
        <p:spPr>
          <a:xfrm>
            <a:off x="8433109" y="6414398"/>
            <a:ext cx="3362877" cy="246221"/>
          </a:xfrm>
          <a:prstGeom prst="rect">
            <a:avLst/>
          </a:prstGeom>
          <a:noFill/>
        </p:spPr>
        <p:txBody>
          <a:bodyPr wrap="square" rtlCol="0">
            <a:spAutoFit/>
          </a:bodyPr>
          <a:lstStyle/>
          <a:p>
            <a:pPr algn="ctr"/>
            <a:r>
              <a:rPr lang="fi-FI" sz="980" b="0" dirty="0">
                <a:solidFill>
                  <a:schemeClr val="tx2"/>
                </a:solidFill>
                <a:latin typeface="+mn-lt"/>
              </a:rPr>
              <a:t>OIKEUSMINISTERIÖ </a:t>
            </a:r>
            <a:r>
              <a:rPr lang="fi-FI" sz="980" b="0" baseline="0" dirty="0">
                <a:solidFill>
                  <a:schemeClr val="tx2"/>
                </a:solidFill>
                <a:latin typeface="+mn-lt"/>
              </a:rPr>
              <a:t>         JUSTITIEMINISTERIET</a:t>
            </a:r>
            <a:r>
              <a:rPr lang="fi-FI" sz="980" b="0" dirty="0">
                <a:solidFill>
                  <a:schemeClr val="tx2"/>
                </a:solidFill>
                <a:latin typeface="+mn-lt"/>
              </a:rPr>
              <a:t>    </a:t>
            </a:r>
          </a:p>
        </p:txBody>
      </p:sp>
      <p:cxnSp>
        <p:nvCxnSpPr>
          <p:cNvPr id="13" name="Suora yhdysviiva 12"/>
          <p:cNvCxnSpPr/>
          <p:nvPr userDrawn="1"/>
        </p:nvCxnSpPr>
        <p:spPr>
          <a:xfrm>
            <a:off x="9954204" y="6535043"/>
            <a:ext cx="19534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Tekstin paikkamerkki 3"/>
          <p:cNvSpPr>
            <a:spLocks noGrp="1"/>
          </p:cNvSpPr>
          <p:nvPr>
            <p:ph type="body" sz="quarter" idx="10"/>
          </p:nvPr>
        </p:nvSpPr>
        <p:spPr>
          <a:xfrm>
            <a:off x="3898900" y="3019425"/>
            <a:ext cx="7470775" cy="271145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28534"/>
            <a:ext cx="3584448" cy="5429466"/>
          </a:xfrm>
          <a:prstGeom prst="rect">
            <a:avLst/>
          </a:prstGeom>
        </p:spPr>
      </p:pic>
    </p:spTree>
    <p:extLst>
      <p:ext uri="{BB962C8B-B14F-4D97-AF65-F5344CB8AC3E}">
        <p14:creationId xmlns:p14="http://schemas.microsoft.com/office/powerpoint/2010/main" val="525261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uvadia">
    <p:spTree>
      <p:nvGrpSpPr>
        <p:cNvPr id="1" name=""/>
        <p:cNvGrpSpPr/>
        <p:nvPr/>
      </p:nvGrpSpPr>
      <p:grpSpPr>
        <a:xfrm>
          <a:off x="0" y="0"/>
          <a:ext cx="0" cy="0"/>
          <a:chOff x="0" y="0"/>
          <a:chExt cx="0" cy="0"/>
        </a:xfrm>
      </p:grpSpPr>
      <p:pic>
        <p:nvPicPr>
          <p:cNvPr id="11" name="Kuva 10"/>
          <p:cNvPicPr>
            <a:picLocks noChangeAspect="1"/>
          </p:cNvPicPr>
          <p:nvPr userDrawn="1"/>
        </p:nvPicPr>
        <p:blipFill rotWithShape="1">
          <a:blip r:embed="rId2" cstate="screen">
            <a:extLst>
              <a:ext uri="{28A0092B-C50C-407E-A947-70E740481C1C}">
                <a14:useLocalDpi xmlns:a14="http://schemas.microsoft.com/office/drawing/2010/main" val="0"/>
              </a:ext>
            </a:extLst>
          </a:blip>
          <a:srcRect l="19006" t="7439" b="23496"/>
          <a:stretch/>
        </p:blipFill>
        <p:spPr>
          <a:xfrm>
            <a:off x="-18661" y="1"/>
            <a:ext cx="12210661" cy="6941976"/>
          </a:xfrm>
          <a:prstGeom prst="rect">
            <a:avLst/>
          </a:prstGeom>
        </p:spPr>
      </p:pic>
      <p:pic>
        <p:nvPicPr>
          <p:cNvPr id="12" name="Kuva 11"/>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9520473" y="5918327"/>
            <a:ext cx="2286005" cy="539497"/>
          </a:xfrm>
          <a:prstGeom prst="rect">
            <a:avLst/>
          </a:prstGeom>
        </p:spPr>
      </p:pic>
    </p:spTree>
    <p:extLst>
      <p:ext uri="{BB962C8B-B14F-4D97-AF65-F5344CB8AC3E}">
        <p14:creationId xmlns:p14="http://schemas.microsoft.com/office/powerpoint/2010/main" val="545482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uvadia 2">
    <p:spTree>
      <p:nvGrpSpPr>
        <p:cNvPr id="1" name=""/>
        <p:cNvGrpSpPr/>
        <p:nvPr/>
      </p:nvGrpSpPr>
      <p:grpSpPr>
        <a:xfrm>
          <a:off x="0" y="0"/>
          <a:ext cx="0" cy="0"/>
          <a:chOff x="0" y="0"/>
          <a:chExt cx="0" cy="0"/>
        </a:xfrm>
      </p:grpSpPr>
      <p:pic>
        <p:nvPicPr>
          <p:cNvPr id="6" name="Kuva 5"/>
          <p:cNvPicPr>
            <a:picLocks noChangeAspect="1"/>
          </p:cNvPicPr>
          <p:nvPr userDrawn="1"/>
        </p:nvPicPr>
        <p:blipFill rotWithShape="1">
          <a:blip r:embed="rId2">
            <a:extLst>
              <a:ext uri="{28A0092B-C50C-407E-A947-70E740481C1C}">
                <a14:useLocalDpi xmlns:a14="http://schemas.microsoft.com/office/drawing/2010/main" val="0"/>
              </a:ext>
            </a:extLst>
          </a:blip>
          <a:srcRect l="10153" t="2633" r="13342" b="19587"/>
          <a:stretch/>
        </p:blipFill>
        <p:spPr>
          <a:xfrm>
            <a:off x="-6097" y="-26504"/>
            <a:ext cx="12198097" cy="6975943"/>
          </a:xfrm>
          <a:prstGeom prst="rect">
            <a:avLst/>
          </a:prstGeom>
        </p:spPr>
      </p:pic>
      <p:pic>
        <p:nvPicPr>
          <p:cNvPr id="5" name="Kuva 4"/>
          <p:cNvPicPr>
            <a:picLocks noChangeAspect="1"/>
          </p:cNvPicPr>
          <p:nvPr userDrawn="1"/>
        </p:nvPicPr>
        <p:blipFill>
          <a:blip r:embed="rId3" cstate="screen">
            <a:extLst>
              <a:ext uri="{28A0092B-C50C-407E-A947-70E740481C1C}">
                <a14:useLocalDpi xmlns:a14="http://schemas.microsoft.com/office/drawing/2010/main" val="0"/>
              </a:ext>
            </a:extLst>
          </a:blip>
          <a:stretch>
            <a:fillRect/>
          </a:stretch>
        </p:blipFill>
        <p:spPr>
          <a:xfrm>
            <a:off x="778623" y="646176"/>
            <a:ext cx="2507916" cy="591868"/>
          </a:xfrm>
          <a:prstGeom prst="rect">
            <a:avLst/>
          </a:prstGeom>
        </p:spPr>
      </p:pic>
    </p:spTree>
    <p:extLst>
      <p:ext uri="{BB962C8B-B14F-4D97-AF65-F5344CB8AC3E}">
        <p14:creationId xmlns:p14="http://schemas.microsoft.com/office/powerpoint/2010/main" val="3804056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Otsikko ja palstat">
    <p:spTree>
      <p:nvGrpSpPr>
        <p:cNvPr id="1" name=""/>
        <p:cNvGrpSpPr/>
        <p:nvPr/>
      </p:nvGrpSpPr>
      <p:grpSpPr>
        <a:xfrm>
          <a:off x="0" y="0"/>
          <a:ext cx="0" cy="0"/>
          <a:chOff x="0" y="0"/>
          <a:chExt cx="0" cy="0"/>
        </a:xfrm>
      </p:grpSpPr>
      <p:sp>
        <p:nvSpPr>
          <p:cNvPr id="3" name="Suorakulmio 2"/>
          <p:cNvSpPr/>
          <p:nvPr userDrawn="1"/>
        </p:nvSpPr>
        <p:spPr>
          <a:xfrm>
            <a:off x="-9023" y="0"/>
            <a:ext cx="12218276" cy="6261100"/>
          </a:xfrm>
          <a:prstGeom prst="rect">
            <a:avLst/>
          </a:prstGeom>
          <a:solidFill>
            <a:schemeClr val="tx2">
              <a:lumMod val="20000"/>
              <a:lumOff val="80000"/>
              <a:alpha val="4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 name="Suorakulmio 3"/>
          <p:cNvSpPr/>
          <p:nvPr userDrawn="1"/>
        </p:nvSpPr>
        <p:spPr>
          <a:xfrm>
            <a:off x="868344" y="2114549"/>
            <a:ext cx="2479556" cy="3863463"/>
          </a:xfrm>
          <a:prstGeom prst="rect">
            <a:avLst/>
          </a:prstGeom>
          <a:solidFill>
            <a:schemeClr val="tx2"/>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5" name="Suorakulmio 4"/>
          <p:cNvSpPr/>
          <p:nvPr userDrawn="1"/>
        </p:nvSpPr>
        <p:spPr>
          <a:xfrm>
            <a:off x="3521318" y="2114549"/>
            <a:ext cx="2479556" cy="3863463"/>
          </a:xfrm>
          <a:prstGeom prst="rect">
            <a:avLst/>
          </a:prstGeom>
          <a:solidFill>
            <a:schemeClr val="tx2"/>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7" name="Suorakulmio 6"/>
          <p:cNvSpPr/>
          <p:nvPr userDrawn="1"/>
        </p:nvSpPr>
        <p:spPr>
          <a:xfrm>
            <a:off x="6161808" y="2114549"/>
            <a:ext cx="2479556" cy="3863463"/>
          </a:xfrm>
          <a:prstGeom prst="rect">
            <a:avLst/>
          </a:prstGeom>
          <a:solidFill>
            <a:schemeClr val="tx2"/>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8" name="Suorakulmio 7"/>
          <p:cNvSpPr/>
          <p:nvPr userDrawn="1"/>
        </p:nvSpPr>
        <p:spPr>
          <a:xfrm>
            <a:off x="8817405" y="2114549"/>
            <a:ext cx="2479556" cy="3863463"/>
          </a:xfrm>
          <a:prstGeom prst="rect">
            <a:avLst/>
          </a:prstGeom>
          <a:solidFill>
            <a:schemeClr val="tx2"/>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Tekstiruutu 8"/>
          <p:cNvSpPr txBox="1"/>
          <p:nvPr userDrawn="1"/>
        </p:nvSpPr>
        <p:spPr>
          <a:xfrm>
            <a:off x="4323074" y="6405912"/>
            <a:ext cx="3362877" cy="246221"/>
          </a:xfrm>
          <a:prstGeom prst="rect">
            <a:avLst/>
          </a:prstGeom>
          <a:noFill/>
        </p:spPr>
        <p:txBody>
          <a:bodyPr wrap="square" rtlCol="0">
            <a:spAutoFit/>
          </a:bodyPr>
          <a:lstStyle/>
          <a:p>
            <a:pPr algn="ctr"/>
            <a:r>
              <a:rPr lang="fi-FI" sz="980" b="0" dirty="0">
                <a:solidFill>
                  <a:schemeClr val="tx2"/>
                </a:solidFill>
                <a:latin typeface="+mn-lt"/>
              </a:rPr>
              <a:t>OIKEUSMINISTERIÖ </a:t>
            </a:r>
            <a:r>
              <a:rPr lang="fi-FI" sz="980" b="0" baseline="0" dirty="0">
                <a:solidFill>
                  <a:schemeClr val="tx2"/>
                </a:solidFill>
                <a:latin typeface="+mn-lt"/>
              </a:rPr>
              <a:t>         JUSTITIEMINISTERIET</a:t>
            </a:r>
            <a:r>
              <a:rPr lang="fi-FI" sz="980" b="0" dirty="0">
                <a:solidFill>
                  <a:schemeClr val="tx2"/>
                </a:solidFill>
                <a:latin typeface="+mn-lt"/>
              </a:rPr>
              <a:t>    </a:t>
            </a:r>
          </a:p>
        </p:txBody>
      </p:sp>
      <p:cxnSp>
        <p:nvCxnSpPr>
          <p:cNvPr id="10" name="Suora yhdysviiva 9"/>
          <p:cNvCxnSpPr/>
          <p:nvPr userDrawn="1"/>
        </p:nvCxnSpPr>
        <p:spPr>
          <a:xfrm>
            <a:off x="5844014" y="6517592"/>
            <a:ext cx="19534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Otsikko 1"/>
          <p:cNvSpPr>
            <a:spLocks noGrp="1"/>
          </p:cNvSpPr>
          <p:nvPr>
            <p:ph type="title"/>
          </p:nvPr>
        </p:nvSpPr>
        <p:spPr/>
        <p:txBody>
          <a:bodyPr/>
          <a:lstStyle/>
          <a:p>
            <a:r>
              <a:rPr lang="fi-FI"/>
              <a:t>Muokkaa ots. perustyyl. napsautt.</a:t>
            </a:r>
            <a:endParaRPr lang="fi-FI" dirty="0"/>
          </a:p>
        </p:txBody>
      </p:sp>
      <p:sp>
        <p:nvSpPr>
          <p:cNvPr id="17" name="Tekstin paikkamerkki 16"/>
          <p:cNvSpPr>
            <a:spLocks noGrp="1"/>
          </p:cNvSpPr>
          <p:nvPr>
            <p:ph type="body" sz="quarter" idx="10" hasCustomPrompt="1"/>
          </p:nvPr>
        </p:nvSpPr>
        <p:spPr>
          <a:xfrm>
            <a:off x="1036639" y="2290503"/>
            <a:ext cx="2120900" cy="637477"/>
          </a:xfrm>
        </p:spPr>
        <p:txBody>
          <a:bodyPr>
            <a:normAutofit/>
          </a:bodyPr>
          <a:lstStyle>
            <a:lvl1pPr marL="0" indent="0">
              <a:buNone/>
              <a:defRPr sz="1800" b="1" baseline="0">
                <a:solidFill>
                  <a:schemeClr val="bg1"/>
                </a:solidFill>
                <a:latin typeface="+mj-lt"/>
              </a:defRPr>
            </a:lvl1pPr>
          </a:lstStyle>
          <a:p>
            <a:pPr lvl="0"/>
            <a:r>
              <a:rPr lang="fi-FI" dirty="0"/>
              <a:t>Muokkaa otsikkoa</a:t>
            </a:r>
          </a:p>
        </p:txBody>
      </p:sp>
      <p:sp>
        <p:nvSpPr>
          <p:cNvPr id="18" name="Tekstin paikkamerkki 16"/>
          <p:cNvSpPr>
            <a:spLocks noGrp="1"/>
          </p:cNvSpPr>
          <p:nvPr>
            <p:ph type="body" sz="quarter" idx="11" hasCustomPrompt="1"/>
          </p:nvPr>
        </p:nvSpPr>
        <p:spPr>
          <a:xfrm>
            <a:off x="3681868" y="2290503"/>
            <a:ext cx="2120900" cy="637477"/>
          </a:xfrm>
        </p:spPr>
        <p:txBody>
          <a:bodyPr>
            <a:normAutofit/>
          </a:bodyPr>
          <a:lstStyle>
            <a:lvl1pPr marL="0" indent="0">
              <a:buNone/>
              <a:defRPr sz="1800" b="1" baseline="0">
                <a:solidFill>
                  <a:schemeClr val="bg1"/>
                </a:solidFill>
                <a:latin typeface="+mj-lt"/>
              </a:defRPr>
            </a:lvl1pPr>
          </a:lstStyle>
          <a:p>
            <a:pPr lvl="0"/>
            <a:r>
              <a:rPr lang="fi-FI" dirty="0"/>
              <a:t>Muokkaa otsikkoa</a:t>
            </a:r>
          </a:p>
        </p:txBody>
      </p:sp>
      <p:sp>
        <p:nvSpPr>
          <p:cNvPr id="19" name="Tekstin paikkamerkki 16"/>
          <p:cNvSpPr>
            <a:spLocks noGrp="1"/>
          </p:cNvSpPr>
          <p:nvPr>
            <p:ph type="body" sz="quarter" idx="12" hasCustomPrompt="1"/>
          </p:nvPr>
        </p:nvSpPr>
        <p:spPr>
          <a:xfrm>
            <a:off x="6374883" y="2290503"/>
            <a:ext cx="2120900" cy="636481"/>
          </a:xfrm>
        </p:spPr>
        <p:txBody>
          <a:bodyPr>
            <a:normAutofit/>
          </a:bodyPr>
          <a:lstStyle>
            <a:lvl1pPr marL="0" indent="0">
              <a:buNone/>
              <a:defRPr sz="1800" b="1" baseline="0">
                <a:solidFill>
                  <a:schemeClr val="bg1"/>
                </a:solidFill>
                <a:latin typeface="+mj-lt"/>
              </a:defRPr>
            </a:lvl1pPr>
          </a:lstStyle>
          <a:p>
            <a:pPr lvl="0"/>
            <a:r>
              <a:rPr lang="fi-FI" dirty="0"/>
              <a:t>Muokkaa otsikkoa</a:t>
            </a:r>
          </a:p>
        </p:txBody>
      </p:sp>
      <p:sp>
        <p:nvSpPr>
          <p:cNvPr id="20" name="Tekstin paikkamerkki 16"/>
          <p:cNvSpPr>
            <a:spLocks noGrp="1"/>
          </p:cNvSpPr>
          <p:nvPr>
            <p:ph type="body" sz="quarter" idx="13" hasCustomPrompt="1"/>
          </p:nvPr>
        </p:nvSpPr>
        <p:spPr>
          <a:xfrm>
            <a:off x="8996733" y="2290503"/>
            <a:ext cx="2120900" cy="637477"/>
          </a:xfrm>
        </p:spPr>
        <p:txBody>
          <a:bodyPr>
            <a:normAutofit/>
          </a:bodyPr>
          <a:lstStyle>
            <a:lvl1pPr marL="0" indent="0">
              <a:buNone/>
              <a:defRPr sz="1800" b="1" baseline="0">
                <a:solidFill>
                  <a:schemeClr val="bg1"/>
                </a:solidFill>
                <a:latin typeface="+mj-lt"/>
              </a:defRPr>
            </a:lvl1pPr>
          </a:lstStyle>
          <a:p>
            <a:pPr lvl="0"/>
            <a:r>
              <a:rPr lang="fi-FI" dirty="0"/>
              <a:t>Muokkaa otsikkoa</a:t>
            </a:r>
          </a:p>
        </p:txBody>
      </p:sp>
      <p:sp>
        <p:nvSpPr>
          <p:cNvPr id="21" name="Tekstin paikkamerkki 6"/>
          <p:cNvSpPr>
            <a:spLocks noGrp="1"/>
          </p:cNvSpPr>
          <p:nvPr>
            <p:ph type="body" sz="quarter" idx="14" hasCustomPrompt="1"/>
          </p:nvPr>
        </p:nvSpPr>
        <p:spPr>
          <a:xfrm>
            <a:off x="1036639" y="3072793"/>
            <a:ext cx="2120900" cy="2762399"/>
          </a:xfrm>
        </p:spPr>
        <p:txBody>
          <a:bodyPr>
            <a:normAutofit/>
          </a:bodyPr>
          <a:lstStyle>
            <a:lvl1pPr marL="0" indent="0">
              <a:buNone/>
              <a:defRPr sz="1600" baseline="0">
                <a:solidFill>
                  <a:schemeClr val="bg1"/>
                </a:solidFill>
              </a:defRPr>
            </a:lvl1pPr>
          </a:lstStyle>
          <a:p>
            <a:pPr lvl="0"/>
            <a:r>
              <a:rPr lang="fi-FI" dirty="0"/>
              <a:t>Muokkaa tekstiä</a:t>
            </a:r>
          </a:p>
        </p:txBody>
      </p:sp>
      <p:sp>
        <p:nvSpPr>
          <p:cNvPr id="22" name="Tekstin paikkamerkki 6"/>
          <p:cNvSpPr>
            <a:spLocks noGrp="1"/>
          </p:cNvSpPr>
          <p:nvPr>
            <p:ph type="body" sz="quarter" idx="15" hasCustomPrompt="1"/>
          </p:nvPr>
        </p:nvSpPr>
        <p:spPr>
          <a:xfrm>
            <a:off x="3700646" y="3072793"/>
            <a:ext cx="2120900" cy="2762399"/>
          </a:xfrm>
        </p:spPr>
        <p:txBody>
          <a:bodyPr>
            <a:normAutofit/>
          </a:bodyPr>
          <a:lstStyle>
            <a:lvl1pPr marL="0" indent="0">
              <a:buNone/>
              <a:defRPr sz="1600" baseline="0">
                <a:solidFill>
                  <a:schemeClr val="bg1"/>
                </a:solidFill>
              </a:defRPr>
            </a:lvl1pPr>
          </a:lstStyle>
          <a:p>
            <a:pPr lvl="0"/>
            <a:r>
              <a:rPr lang="fi-FI" dirty="0"/>
              <a:t>Muokkaa tekstiä</a:t>
            </a:r>
          </a:p>
        </p:txBody>
      </p:sp>
      <p:sp>
        <p:nvSpPr>
          <p:cNvPr id="23" name="Tekstin paikkamerkki 6"/>
          <p:cNvSpPr>
            <a:spLocks noGrp="1"/>
          </p:cNvSpPr>
          <p:nvPr>
            <p:ph type="body" sz="quarter" idx="16" hasCustomPrompt="1"/>
          </p:nvPr>
        </p:nvSpPr>
        <p:spPr>
          <a:xfrm>
            <a:off x="6374883" y="3071796"/>
            <a:ext cx="2120900" cy="2762399"/>
          </a:xfrm>
        </p:spPr>
        <p:txBody>
          <a:bodyPr>
            <a:normAutofit/>
          </a:bodyPr>
          <a:lstStyle>
            <a:lvl1pPr marL="0" indent="0">
              <a:buNone/>
              <a:defRPr sz="1600" baseline="0">
                <a:solidFill>
                  <a:schemeClr val="bg1"/>
                </a:solidFill>
              </a:defRPr>
            </a:lvl1pPr>
          </a:lstStyle>
          <a:p>
            <a:pPr lvl="0"/>
            <a:r>
              <a:rPr lang="fi-FI" dirty="0"/>
              <a:t>Muokkaa tekstiä</a:t>
            </a:r>
          </a:p>
        </p:txBody>
      </p:sp>
      <p:sp>
        <p:nvSpPr>
          <p:cNvPr id="24" name="Tekstin paikkamerkki 6"/>
          <p:cNvSpPr>
            <a:spLocks noGrp="1"/>
          </p:cNvSpPr>
          <p:nvPr>
            <p:ph type="body" sz="quarter" idx="17" hasCustomPrompt="1"/>
          </p:nvPr>
        </p:nvSpPr>
        <p:spPr>
          <a:xfrm>
            <a:off x="8996733" y="3071796"/>
            <a:ext cx="2120900" cy="2762399"/>
          </a:xfrm>
        </p:spPr>
        <p:txBody>
          <a:bodyPr>
            <a:normAutofit/>
          </a:bodyPr>
          <a:lstStyle>
            <a:lvl1pPr marL="0" indent="0">
              <a:buNone/>
              <a:defRPr sz="1600" baseline="0">
                <a:solidFill>
                  <a:schemeClr val="bg1"/>
                </a:solidFill>
              </a:defRPr>
            </a:lvl1pPr>
          </a:lstStyle>
          <a:p>
            <a:pPr lvl="0"/>
            <a:r>
              <a:rPr lang="fi-FI" dirty="0"/>
              <a:t>Muokkaa tekstiä</a:t>
            </a:r>
          </a:p>
        </p:txBody>
      </p:sp>
    </p:spTree>
    <p:extLst>
      <p:ext uri="{BB962C8B-B14F-4D97-AF65-F5344CB8AC3E}">
        <p14:creationId xmlns:p14="http://schemas.microsoft.com/office/powerpoint/2010/main" val="7542912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Otsikko ja palstat">
    <p:spTree>
      <p:nvGrpSpPr>
        <p:cNvPr id="1" name=""/>
        <p:cNvGrpSpPr/>
        <p:nvPr/>
      </p:nvGrpSpPr>
      <p:grpSpPr>
        <a:xfrm>
          <a:off x="0" y="0"/>
          <a:ext cx="0" cy="0"/>
          <a:chOff x="0" y="0"/>
          <a:chExt cx="0" cy="0"/>
        </a:xfrm>
      </p:grpSpPr>
      <p:sp>
        <p:nvSpPr>
          <p:cNvPr id="3" name="Suorakulmio 2"/>
          <p:cNvSpPr/>
          <p:nvPr userDrawn="1"/>
        </p:nvSpPr>
        <p:spPr>
          <a:xfrm>
            <a:off x="-9023" y="0"/>
            <a:ext cx="12218276" cy="6261100"/>
          </a:xfrm>
          <a:prstGeom prst="rect">
            <a:avLst/>
          </a:prstGeom>
          <a:solidFill>
            <a:schemeClr val="tx2">
              <a:lumMod val="20000"/>
              <a:lumOff val="80000"/>
              <a:alpha val="4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4" name="Suorakulmio 3"/>
          <p:cNvSpPr/>
          <p:nvPr userDrawn="1"/>
        </p:nvSpPr>
        <p:spPr>
          <a:xfrm>
            <a:off x="868344" y="2114549"/>
            <a:ext cx="2051501" cy="3863463"/>
          </a:xfrm>
          <a:prstGeom prst="rect">
            <a:avLst/>
          </a:prstGeom>
          <a:solidFill>
            <a:schemeClr val="tx2"/>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Tekstiruutu 8"/>
          <p:cNvSpPr txBox="1"/>
          <p:nvPr userDrawn="1"/>
        </p:nvSpPr>
        <p:spPr>
          <a:xfrm>
            <a:off x="4323074" y="6405912"/>
            <a:ext cx="3362877" cy="246221"/>
          </a:xfrm>
          <a:prstGeom prst="rect">
            <a:avLst/>
          </a:prstGeom>
          <a:noFill/>
        </p:spPr>
        <p:txBody>
          <a:bodyPr wrap="square" rtlCol="0">
            <a:spAutoFit/>
          </a:bodyPr>
          <a:lstStyle/>
          <a:p>
            <a:pPr algn="ctr"/>
            <a:r>
              <a:rPr lang="fi-FI" sz="980" b="0" dirty="0">
                <a:solidFill>
                  <a:schemeClr val="tx2"/>
                </a:solidFill>
                <a:latin typeface="+mn-lt"/>
              </a:rPr>
              <a:t>OIKEUSMINISTERIÖ </a:t>
            </a:r>
            <a:r>
              <a:rPr lang="fi-FI" sz="980" b="0" baseline="0" dirty="0">
                <a:solidFill>
                  <a:schemeClr val="tx2"/>
                </a:solidFill>
                <a:latin typeface="+mn-lt"/>
              </a:rPr>
              <a:t>         JUSTITIEMINISTERIET</a:t>
            </a:r>
            <a:r>
              <a:rPr lang="fi-FI" sz="980" b="0" dirty="0">
                <a:solidFill>
                  <a:schemeClr val="tx2"/>
                </a:solidFill>
                <a:latin typeface="+mn-lt"/>
              </a:rPr>
              <a:t>    </a:t>
            </a:r>
          </a:p>
        </p:txBody>
      </p:sp>
      <p:cxnSp>
        <p:nvCxnSpPr>
          <p:cNvPr id="10" name="Suora yhdysviiva 9"/>
          <p:cNvCxnSpPr/>
          <p:nvPr userDrawn="1"/>
        </p:nvCxnSpPr>
        <p:spPr>
          <a:xfrm>
            <a:off x="5844014" y="6517592"/>
            <a:ext cx="19534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Otsikko 1"/>
          <p:cNvSpPr>
            <a:spLocks noGrp="1"/>
          </p:cNvSpPr>
          <p:nvPr>
            <p:ph type="title"/>
          </p:nvPr>
        </p:nvSpPr>
        <p:spPr/>
        <p:txBody>
          <a:bodyPr/>
          <a:lstStyle/>
          <a:p>
            <a:r>
              <a:rPr lang="fi-FI"/>
              <a:t>Muokkaa ots. perustyyl. napsautt.</a:t>
            </a:r>
            <a:endParaRPr lang="fi-FI" dirty="0"/>
          </a:p>
        </p:txBody>
      </p:sp>
      <p:sp>
        <p:nvSpPr>
          <p:cNvPr id="17" name="Tekstin paikkamerkki 16"/>
          <p:cNvSpPr>
            <a:spLocks noGrp="1"/>
          </p:cNvSpPr>
          <p:nvPr>
            <p:ph type="body" sz="quarter" idx="10" hasCustomPrompt="1"/>
          </p:nvPr>
        </p:nvSpPr>
        <p:spPr>
          <a:xfrm>
            <a:off x="1036638" y="2266949"/>
            <a:ext cx="1754761" cy="661031"/>
          </a:xfrm>
        </p:spPr>
        <p:txBody>
          <a:bodyPr>
            <a:normAutofit/>
          </a:bodyPr>
          <a:lstStyle>
            <a:lvl1pPr marL="0" indent="0">
              <a:buNone/>
              <a:defRPr sz="1800" b="1" baseline="0">
                <a:solidFill>
                  <a:schemeClr val="bg1"/>
                </a:solidFill>
                <a:latin typeface="+mj-lt"/>
              </a:defRPr>
            </a:lvl1pPr>
          </a:lstStyle>
          <a:p>
            <a:pPr lvl="0"/>
            <a:r>
              <a:rPr lang="fi-FI" dirty="0"/>
              <a:t>Muokkaa otsikkoa</a:t>
            </a:r>
          </a:p>
        </p:txBody>
      </p:sp>
      <p:sp>
        <p:nvSpPr>
          <p:cNvPr id="21" name="Tekstin paikkamerkki 6"/>
          <p:cNvSpPr>
            <a:spLocks noGrp="1"/>
          </p:cNvSpPr>
          <p:nvPr>
            <p:ph type="body" sz="quarter" idx="14" hasCustomPrompt="1"/>
          </p:nvPr>
        </p:nvSpPr>
        <p:spPr>
          <a:xfrm>
            <a:off x="1036639" y="3072793"/>
            <a:ext cx="1754761" cy="2762399"/>
          </a:xfrm>
        </p:spPr>
        <p:txBody>
          <a:bodyPr>
            <a:normAutofit/>
          </a:bodyPr>
          <a:lstStyle>
            <a:lvl1pPr marL="0" indent="0">
              <a:buNone/>
              <a:defRPr sz="1600" baseline="0">
                <a:solidFill>
                  <a:schemeClr val="bg1"/>
                </a:solidFill>
              </a:defRPr>
            </a:lvl1pPr>
          </a:lstStyle>
          <a:p>
            <a:pPr lvl="0"/>
            <a:r>
              <a:rPr lang="fi-FI" dirty="0"/>
              <a:t>Muokkaa tekstiä</a:t>
            </a:r>
          </a:p>
        </p:txBody>
      </p:sp>
      <p:sp>
        <p:nvSpPr>
          <p:cNvPr id="25" name="Suorakulmio 24"/>
          <p:cNvSpPr/>
          <p:nvPr userDrawn="1"/>
        </p:nvSpPr>
        <p:spPr>
          <a:xfrm>
            <a:off x="3088139" y="2114549"/>
            <a:ext cx="2051501" cy="3863463"/>
          </a:xfrm>
          <a:prstGeom prst="rect">
            <a:avLst/>
          </a:prstGeom>
          <a:solidFill>
            <a:schemeClr val="tx2"/>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6" name="Tekstin paikkamerkki 16"/>
          <p:cNvSpPr>
            <a:spLocks noGrp="1"/>
          </p:cNvSpPr>
          <p:nvPr>
            <p:ph type="body" sz="quarter" idx="15" hasCustomPrompt="1"/>
          </p:nvPr>
        </p:nvSpPr>
        <p:spPr>
          <a:xfrm>
            <a:off x="3256433" y="2266949"/>
            <a:ext cx="1754761" cy="661031"/>
          </a:xfrm>
        </p:spPr>
        <p:txBody>
          <a:bodyPr>
            <a:normAutofit/>
          </a:bodyPr>
          <a:lstStyle>
            <a:lvl1pPr marL="0" indent="0">
              <a:buNone/>
              <a:defRPr sz="1800" b="1" baseline="0">
                <a:solidFill>
                  <a:schemeClr val="bg1"/>
                </a:solidFill>
                <a:latin typeface="+mj-lt"/>
              </a:defRPr>
            </a:lvl1pPr>
          </a:lstStyle>
          <a:p>
            <a:pPr lvl="0"/>
            <a:r>
              <a:rPr lang="fi-FI" dirty="0"/>
              <a:t>Muokkaa otsikkoa</a:t>
            </a:r>
          </a:p>
        </p:txBody>
      </p:sp>
      <p:sp>
        <p:nvSpPr>
          <p:cNvPr id="27" name="Tekstin paikkamerkki 6"/>
          <p:cNvSpPr>
            <a:spLocks noGrp="1"/>
          </p:cNvSpPr>
          <p:nvPr>
            <p:ph type="body" sz="quarter" idx="16" hasCustomPrompt="1"/>
          </p:nvPr>
        </p:nvSpPr>
        <p:spPr>
          <a:xfrm>
            <a:off x="3256434" y="3072793"/>
            <a:ext cx="1754761" cy="2762399"/>
          </a:xfrm>
        </p:spPr>
        <p:txBody>
          <a:bodyPr>
            <a:normAutofit/>
          </a:bodyPr>
          <a:lstStyle>
            <a:lvl1pPr marL="0" indent="0">
              <a:buNone/>
              <a:defRPr sz="1600" baseline="0">
                <a:solidFill>
                  <a:schemeClr val="bg1"/>
                </a:solidFill>
              </a:defRPr>
            </a:lvl1pPr>
          </a:lstStyle>
          <a:p>
            <a:pPr lvl="0"/>
            <a:r>
              <a:rPr lang="fi-FI" dirty="0"/>
              <a:t>Muokkaa tekstiä</a:t>
            </a:r>
          </a:p>
        </p:txBody>
      </p:sp>
      <p:sp>
        <p:nvSpPr>
          <p:cNvPr id="28" name="Suorakulmio 27"/>
          <p:cNvSpPr/>
          <p:nvPr userDrawn="1"/>
        </p:nvSpPr>
        <p:spPr>
          <a:xfrm>
            <a:off x="5307934" y="2114549"/>
            <a:ext cx="2051501" cy="3863463"/>
          </a:xfrm>
          <a:prstGeom prst="rect">
            <a:avLst/>
          </a:prstGeom>
          <a:solidFill>
            <a:schemeClr val="tx2"/>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9" name="Tekstin paikkamerkki 16"/>
          <p:cNvSpPr>
            <a:spLocks noGrp="1"/>
          </p:cNvSpPr>
          <p:nvPr>
            <p:ph type="body" sz="quarter" idx="17" hasCustomPrompt="1"/>
          </p:nvPr>
        </p:nvSpPr>
        <p:spPr>
          <a:xfrm>
            <a:off x="5476228" y="2266949"/>
            <a:ext cx="1754761" cy="661031"/>
          </a:xfrm>
        </p:spPr>
        <p:txBody>
          <a:bodyPr>
            <a:normAutofit/>
          </a:bodyPr>
          <a:lstStyle>
            <a:lvl1pPr marL="0" indent="0">
              <a:buNone/>
              <a:defRPr sz="1800" b="1" baseline="0">
                <a:solidFill>
                  <a:schemeClr val="bg1"/>
                </a:solidFill>
                <a:latin typeface="+mj-lt"/>
              </a:defRPr>
            </a:lvl1pPr>
          </a:lstStyle>
          <a:p>
            <a:pPr lvl="0"/>
            <a:r>
              <a:rPr lang="fi-FI" dirty="0"/>
              <a:t>Muokkaa otsikkoa</a:t>
            </a:r>
          </a:p>
        </p:txBody>
      </p:sp>
      <p:sp>
        <p:nvSpPr>
          <p:cNvPr id="30" name="Tekstin paikkamerkki 6"/>
          <p:cNvSpPr>
            <a:spLocks noGrp="1"/>
          </p:cNvSpPr>
          <p:nvPr>
            <p:ph type="body" sz="quarter" idx="18" hasCustomPrompt="1"/>
          </p:nvPr>
        </p:nvSpPr>
        <p:spPr>
          <a:xfrm>
            <a:off x="5476229" y="3072793"/>
            <a:ext cx="1754761" cy="2762399"/>
          </a:xfrm>
        </p:spPr>
        <p:txBody>
          <a:bodyPr>
            <a:normAutofit/>
          </a:bodyPr>
          <a:lstStyle>
            <a:lvl1pPr marL="0" indent="0">
              <a:buNone/>
              <a:defRPr sz="1600" baseline="0">
                <a:solidFill>
                  <a:schemeClr val="bg1"/>
                </a:solidFill>
              </a:defRPr>
            </a:lvl1pPr>
          </a:lstStyle>
          <a:p>
            <a:pPr lvl="0"/>
            <a:r>
              <a:rPr lang="fi-FI" dirty="0"/>
              <a:t>Muokkaa tekstiä</a:t>
            </a:r>
          </a:p>
        </p:txBody>
      </p:sp>
      <p:sp>
        <p:nvSpPr>
          <p:cNvPr id="31" name="Suorakulmio 30"/>
          <p:cNvSpPr/>
          <p:nvPr userDrawn="1"/>
        </p:nvSpPr>
        <p:spPr>
          <a:xfrm>
            <a:off x="7527729" y="2114549"/>
            <a:ext cx="2051501" cy="3863463"/>
          </a:xfrm>
          <a:prstGeom prst="rect">
            <a:avLst/>
          </a:prstGeom>
          <a:solidFill>
            <a:schemeClr val="tx2"/>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2" name="Tekstin paikkamerkki 16"/>
          <p:cNvSpPr>
            <a:spLocks noGrp="1"/>
          </p:cNvSpPr>
          <p:nvPr>
            <p:ph type="body" sz="quarter" idx="19" hasCustomPrompt="1"/>
          </p:nvPr>
        </p:nvSpPr>
        <p:spPr>
          <a:xfrm>
            <a:off x="7696023" y="2266949"/>
            <a:ext cx="1754761" cy="661031"/>
          </a:xfrm>
        </p:spPr>
        <p:txBody>
          <a:bodyPr>
            <a:normAutofit/>
          </a:bodyPr>
          <a:lstStyle>
            <a:lvl1pPr marL="0" indent="0">
              <a:buNone/>
              <a:defRPr sz="1800" b="1" baseline="0">
                <a:solidFill>
                  <a:schemeClr val="bg1"/>
                </a:solidFill>
                <a:latin typeface="+mj-lt"/>
              </a:defRPr>
            </a:lvl1pPr>
          </a:lstStyle>
          <a:p>
            <a:pPr lvl="0"/>
            <a:r>
              <a:rPr lang="fi-FI" dirty="0"/>
              <a:t>Muokkaa otsikkoa</a:t>
            </a:r>
          </a:p>
        </p:txBody>
      </p:sp>
      <p:sp>
        <p:nvSpPr>
          <p:cNvPr id="33" name="Tekstin paikkamerkki 6"/>
          <p:cNvSpPr>
            <a:spLocks noGrp="1"/>
          </p:cNvSpPr>
          <p:nvPr>
            <p:ph type="body" sz="quarter" idx="20" hasCustomPrompt="1"/>
          </p:nvPr>
        </p:nvSpPr>
        <p:spPr>
          <a:xfrm>
            <a:off x="7696024" y="3072793"/>
            <a:ext cx="1754761" cy="2762399"/>
          </a:xfrm>
        </p:spPr>
        <p:txBody>
          <a:bodyPr>
            <a:normAutofit/>
          </a:bodyPr>
          <a:lstStyle>
            <a:lvl1pPr marL="0" indent="0">
              <a:buNone/>
              <a:defRPr sz="1600" baseline="0">
                <a:solidFill>
                  <a:schemeClr val="bg1"/>
                </a:solidFill>
              </a:defRPr>
            </a:lvl1pPr>
          </a:lstStyle>
          <a:p>
            <a:pPr lvl="0"/>
            <a:r>
              <a:rPr lang="fi-FI" dirty="0"/>
              <a:t>Muokkaa tekstiä</a:t>
            </a:r>
          </a:p>
        </p:txBody>
      </p:sp>
      <p:sp>
        <p:nvSpPr>
          <p:cNvPr id="34" name="Suorakulmio 33"/>
          <p:cNvSpPr/>
          <p:nvPr userDrawn="1"/>
        </p:nvSpPr>
        <p:spPr>
          <a:xfrm>
            <a:off x="9747524" y="2114549"/>
            <a:ext cx="2051501" cy="3863463"/>
          </a:xfrm>
          <a:prstGeom prst="rect">
            <a:avLst/>
          </a:prstGeom>
          <a:solidFill>
            <a:schemeClr val="tx2"/>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35" name="Tekstin paikkamerkki 16"/>
          <p:cNvSpPr>
            <a:spLocks noGrp="1"/>
          </p:cNvSpPr>
          <p:nvPr>
            <p:ph type="body" sz="quarter" idx="21" hasCustomPrompt="1"/>
          </p:nvPr>
        </p:nvSpPr>
        <p:spPr>
          <a:xfrm>
            <a:off x="9915818" y="2266949"/>
            <a:ext cx="1754761" cy="661031"/>
          </a:xfrm>
        </p:spPr>
        <p:txBody>
          <a:bodyPr>
            <a:normAutofit/>
          </a:bodyPr>
          <a:lstStyle>
            <a:lvl1pPr marL="0" indent="0">
              <a:buNone/>
              <a:defRPr sz="1800" b="1" baseline="0">
                <a:solidFill>
                  <a:schemeClr val="bg1"/>
                </a:solidFill>
                <a:latin typeface="+mj-lt"/>
              </a:defRPr>
            </a:lvl1pPr>
          </a:lstStyle>
          <a:p>
            <a:pPr lvl="0"/>
            <a:r>
              <a:rPr lang="fi-FI" dirty="0"/>
              <a:t>Muokkaa otsikkoa</a:t>
            </a:r>
          </a:p>
        </p:txBody>
      </p:sp>
      <p:sp>
        <p:nvSpPr>
          <p:cNvPr id="36" name="Tekstin paikkamerkki 6"/>
          <p:cNvSpPr>
            <a:spLocks noGrp="1"/>
          </p:cNvSpPr>
          <p:nvPr>
            <p:ph type="body" sz="quarter" idx="22" hasCustomPrompt="1"/>
          </p:nvPr>
        </p:nvSpPr>
        <p:spPr>
          <a:xfrm>
            <a:off x="9915819" y="3072793"/>
            <a:ext cx="1754761" cy="2762399"/>
          </a:xfrm>
        </p:spPr>
        <p:txBody>
          <a:bodyPr>
            <a:normAutofit/>
          </a:bodyPr>
          <a:lstStyle>
            <a:lvl1pPr marL="0" indent="0">
              <a:buNone/>
              <a:defRPr sz="1600" baseline="0">
                <a:solidFill>
                  <a:schemeClr val="bg1"/>
                </a:solidFill>
              </a:defRPr>
            </a:lvl1pPr>
          </a:lstStyle>
          <a:p>
            <a:pPr lvl="0"/>
            <a:r>
              <a:rPr lang="fi-FI" dirty="0"/>
              <a:t>Muokkaa tekstiä</a:t>
            </a:r>
          </a:p>
        </p:txBody>
      </p:sp>
    </p:spTree>
    <p:extLst>
      <p:ext uri="{BB962C8B-B14F-4D97-AF65-F5344CB8AC3E}">
        <p14:creationId xmlns:p14="http://schemas.microsoft.com/office/powerpoint/2010/main" val="32717532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Otsikko ja nostot ympyröissä">
    <p:spTree>
      <p:nvGrpSpPr>
        <p:cNvPr id="1" name=""/>
        <p:cNvGrpSpPr/>
        <p:nvPr/>
      </p:nvGrpSpPr>
      <p:grpSpPr>
        <a:xfrm>
          <a:off x="0" y="0"/>
          <a:ext cx="0" cy="0"/>
          <a:chOff x="0" y="0"/>
          <a:chExt cx="0" cy="0"/>
        </a:xfrm>
      </p:grpSpPr>
      <p:sp>
        <p:nvSpPr>
          <p:cNvPr id="15" name="Suorakulmio 14"/>
          <p:cNvSpPr/>
          <p:nvPr userDrawn="1"/>
        </p:nvSpPr>
        <p:spPr>
          <a:xfrm>
            <a:off x="-1" y="0"/>
            <a:ext cx="12192001" cy="6261100"/>
          </a:xfrm>
          <a:prstGeom prst="rect">
            <a:avLst/>
          </a:prstGeom>
          <a:solidFill>
            <a:schemeClr val="tx2">
              <a:lumMod val="20000"/>
              <a:lumOff val="80000"/>
              <a:alpha val="4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6" name="Ellipsi 15"/>
          <p:cNvSpPr/>
          <p:nvPr userDrawn="1"/>
        </p:nvSpPr>
        <p:spPr>
          <a:xfrm>
            <a:off x="868344" y="2548087"/>
            <a:ext cx="2523613" cy="2523613"/>
          </a:xfrm>
          <a:prstGeom prst="ellipse">
            <a:avLst/>
          </a:prstGeom>
          <a:solidFill>
            <a:schemeClr val="tx2"/>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7" name="Ellipsi 16"/>
          <p:cNvSpPr/>
          <p:nvPr userDrawn="1"/>
        </p:nvSpPr>
        <p:spPr>
          <a:xfrm>
            <a:off x="3536888" y="2548087"/>
            <a:ext cx="2523613" cy="2523613"/>
          </a:xfrm>
          <a:prstGeom prst="ellipse">
            <a:avLst/>
          </a:prstGeom>
          <a:solidFill>
            <a:schemeClr val="tx2"/>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8" name="Ellipsi 17"/>
          <p:cNvSpPr/>
          <p:nvPr userDrawn="1"/>
        </p:nvSpPr>
        <p:spPr>
          <a:xfrm>
            <a:off x="6205000" y="2541007"/>
            <a:ext cx="2523613" cy="2523613"/>
          </a:xfrm>
          <a:prstGeom prst="ellipse">
            <a:avLst/>
          </a:prstGeom>
          <a:solidFill>
            <a:schemeClr val="tx2"/>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9" name="Ellipsi 18"/>
          <p:cNvSpPr/>
          <p:nvPr userDrawn="1"/>
        </p:nvSpPr>
        <p:spPr>
          <a:xfrm>
            <a:off x="8849599" y="2541007"/>
            <a:ext cx="2523613" cy="2523613"/>
          </a:xfrm>
          <a:prstGeom prst="ellipse">
            <a:avLst/>
          </a:prstGeom>
          <a:solidFill>
            <a:schemeClr val="tx2"/>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Tekstiruutu 8"/>
          <p:cNvSpPr txBox="1"/>
          <p:nvPr userDrawn="1"/>
        </p:nvSpPr>
        <p:spPr>
          <a:xfrm>
            <a:off x="4323074" y="6405912"/>
            <a:ext cx="3362877" cy="246221"/>
          </a:xfrm>
          <a:prstGeom prst="rect">
            <a:avLst/>
          </a:prstGeom>
          <a:noFill/>
        </p:spPr>
        <p:txBody>
          <a:bodyPr wrap="square" rtlCol="0">
            <a:spAutoFit/>
          </a:bodyPr>
          <a:lstStyle/>
          <a:p>
            <a:pPr algn="ctr"/>
            <a:r>
              <a:rPr lang="fi-FI" sz="980" b="0" dirty="0">
                <a:solidFill>
                  <a:schemeClr val="tx2"/>
                </a:solidFill>
                <a:latin typeface="+mn-lt"/>
              </a:rPr>
              <a:t>OIKEUSMINISTERIÖ </a:t>
            </a:r>
            <a:r>
              <a:rPr lang="fi-FI" sz="980" b="0" baseline="0" dirty="0">
                <a:solidFill>
                  <a:schemeClr val="tx2"/>
                </a:solidFill>
                <a:latin typeface="+mn-lt"/>
              </a:rPr>
              <a:t>         JUSTITIEMINISTERIET</a:t>
            </a:r>
            <a:r>
              <a:rPr lang="fi-FI" sz="980" b="0" dirty="0">
                <a:solidFill>
                  <a:schemeClr val="tx2"/>
                </a:solidFill>
                <a:latin typeface="+mn-lt"/>
              </a:rPr>
              <a:t>    </a:t>
            </a:r>
          </a:p>
        </p:txBody>
      </p:sp>
      <p:cxnSp>
        <p:nvCxnSpPr>
          <p:cNvPr id="10" name="Suora yhdysviiva 9"/>
          <p:cNvCxnSpPr/>
          <p:nvPr userDrawn="1"/>
        </p:nvCxnSpPr>
        <p:spPr>
          <a:xfrm>
            <a:off x="5844014" y="6517592"/>
            <a:ext cx="19534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Otsikko 1"/>
          <p:cNvSpPr>
            <a:spLocks noGrp="1"/>
          </p:cNvSpPr>
          <p:nvPr>
            <p:ph type="title"/>
          </p:nvPr>
        </p:nvSpPr>
        <p:spPr/>
        <p:txBody>
          <a:bodyPr/>
          <a:lstStyle/>
          <a:p>
            <a:r>
              <a:rPr lang="fi-FI"/>
              <a:t>Muokkaa ots. perustyyl. napsautt.</a:t>
            </a:r>
            <a:endParaRPr lang="fi-FI" dirty="0"/>
          </a:p>
        </p:txBody>
      </p:sp>
      <p:sp>
        <p:nvSpPr>
          <p:cNvPr id="20" name="Tekstin paikkamerkki 16"/>
          <p:cNvSpPr>
            <a:spLocks noGrp="1"/>
          </p:cNvSpPr>
          <p:nvPr>
            <p:ph type="body" sz="quarter" idx="10" hasCustomPrompt="1"/>
          </p:nvPr>
        </p:nvSpPr>
        <p:spPr>
          <a:xfrm>
            <a:off x="3738244" y="3615287"/>
            <a:ext cx="2120900" cy="721211"/>
          </a:xfrm>
        </p:spPr>
        <p:txBody>
          <a:bodyPr>
            <a:normAutofit/>
          </a:bodyPr>
          <a:lstStyle>
            <a:lvl1pPr marL="0" indent="0" algn="ctr">
              <a:buNone/>
              <a:defRPr sz="1800" baseline="0">
                <a:solidFill>
                  <a:schemeClr val="bg1"/>
                </a:solidFill>
                <a:latin typeface="+mj-lt"/>
              </a:defRPr>
            </a:lvl1pPr>
          </a:lstStyle>
          <a:p>
            <a:pPr lvl="0"/>
            <a:r>
              <a:rPr lang="fi-FI" dirty="0"/>
              <a:t>Muokkaa otsikkoa</a:t>
            </a:r>
          </a:p>
        </p:txBody>
      </p:sp>
      <p:sp>
        <p:nvSpPr>
          <p:cNvPr id="21" name="Tekstin paikkamerkki 16"/>
          <p:cNvSpPr>
            <a:spLocks noGrp="1"/>
          </p:cNvSpPr>
          <p:nvPr>
            <p:ph type="body" sz="quarter" idx="11" hasCustomPrompt="1"/>
          </p:nvPr>
        </p:nvSpPr>
        <p:spPr>
          <a:xfrm>
            <a:off x="1081393" y="3615288"/>
            <a:ext cx="2120900" cy="721211"/>
          </a:xfrm>
        </p:spPr>
        <p:txBody>
          <a:bodyPr>
            <a:normAutofit/>
          </a:bodyPr>
          <a:lstStyle>
            <a:lvl1pPr marL="0" indent="0" algn="ctr">
              <a:buNone/>
              <a:defRPr sz="1800" baseline="0">
                <a:solidFill>
                  <a:schemeClr val="bg1"/>
                </a:solidFill>
                <a:latin typeface="+mj-lt"/>
              </a:defRPr>
            </a:lvl1pPr>
          </a:lstStyle>
          <a:p>
            <a:pPr lvl="0"/>
            <a:r>
              <a:rPr lang="fi-FI" dirty="0"/>
              <a:t>Muokkaa otsikkoa</a:t>
            </a:r>
          </a:p>
        </p:txBody>
      </p:sp>
      <p:sp>
        <p:nvSpPr>
          <p:cNvPr id="22" name="Tekstin paikkamerkki 16"/>
          <p:cNvSpPr>
            <a:spLocks noGrp="1"/>
          </p:cNvSpPr>
          <p:nvPr>
            <p:ph type="body" sz="quarter" idx="12" hasCustomPrompt="1"/>
          </p:nvPr>
        </p:nvSpPr>
        <p:spPr>
          <a:xfrm>
            <a:off x="6406356" y="3638580"/>
            <a:ext cx="2120900" cy="721211"/>
          </a:xfrm>
        </p:spPr>
        <p:txBody>
          <a:bodyPr>
            <a:normAutofit/>
          </a:bodyPr>
          <a:lstStyle>
            <a:lvl1pPr marL="0" indent="0" algn="ctr">
              <a:buNone/>
              <a:defRPr sz="1800" baseline="0">
                <a:solidFill>
                  <a:schemeClr val="bg1"/>
                </a:solidFill>
                <a:latin typeface="+mj-lt"/>
              </a:defRPr>
            </a:lvl1pPr>
          </a:lstStyle>
          <a:p>
            <a:pPr lvl="0"/>
            <a:r>
              <a:rPr lang="fi-FI" dirty="0"/>
              <a:t>Muokkaa otsikkoa</a:t>
            </a:r>
          </a:p>
        </p:txBody>
      </p:sp>
      <p:sp>
        <p:nvSpPr>
          <p:cNvPr id="23" name="Tekstin paikkamerkki 16"/>
          <p:cNvSpPr>
            <a:spLocks noGrp="1"/>
          </p:cNvSpPr>
          <p:nvPr>
            <p:ph type="body" sz="quarter" idx="13" hasCustomPrompt="1"/>
          </p:nvPr>
        </p:nvSpPr>
        <p:spPr>
          <a:xfrm>
            <a:off x="9105482" y="3638580"/>
            <a:ext cx="2120900" cy="721211"/>
          </a:xfrm>
        </p:spPr>
        <p:txBody>
          <a:bodyPr>
            <a:normAutofit/>
          </a:bodyPr>
          <a:lstStyle>
            <a:lvl1pPr marL="0" indent="0" algn="ctr">
              <a:buNone/>
              <a:defRPr sz="1800" baseline="0">
                <a:solidFill>
                  <a:schemeClr val="bg1"/>
                </a:solidFill>
                <a:latin typeface="+mj-lt"/>
              </a:defRPr>
            </a:lvl1pPr>
          </a:lstStyle>
          <a:p>
            <a:pPr lvl="0"/>
            <a:r>
              <a:rPr lang="fi-FI" dirty="0"/>
              <a:t>Muokkaa otsikkoa</a:t>
            </a:r>
          </a:p>
        </p:txBody>
      </p:sp>
    </p:spTree>
    <p:extLst>
      <p:ext uri="{BB962C8B-B14F-4D97-AF65-F5344CB8AC3E}">
        <p14:creationId xmlns:p14="http://schemas.microsoft.com/office/powerpoint/2010/main" val="2775381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a:solidFill>
                  <a:schemeClr val="tx2"/>
                </a:solidFill>
              </a:defRPr>
            </a:lvl1pPr>
          </a:lstStyle>
          <a:p>
            <a:r>
              <a:t>Redigera original för OTS. Klicka.</a:t>
            </a:r>
          </a:p>
        </p:txBody>
      </p:sp>
      <p:sp>
        <p:nvSpPr>
          <p:cNvPr id="3" name="Sisällön paikkamerkki 2"/>
          <p:cNvSpPr>
            <a:spLocks noGrp="1"/>
          </p:cNvSpPr>
          <p:nvPr>
            <p:ph idx="1"/>
          </p:nvPr>
        </p:nvSpPr>
        <p:spPr>
          <a:xfrm>
            <a:off x="838200" y="2166254"/>
            <a:ext cx="10515600" cy="3697218"/>
          </a:xfrm>
        </p:spPr>
        <p:txBody>
          <a:bodyPr/>
          <a:lstStyle/>
          <a:p>
            <a:pPr lvl="0"/>
            <a:r>
              <a:t>Klicka om du vill redigera textbastyper</a:t>
            </a:r>
          </a:p>
          <a:p>
            <a:pPr lvl="1"/>
            <a:r>
              <a:t>andra nivån</a:t>
            </a:r>
          </a:p>
          <a:p>
            <a:pPr lvl="2"/>
            <a:r>
              <a:t>tredje nivån</a:t>
            </a:r>
          </a:p>
          <a:p>
            <a:pPr lvl="3"/>
            <a:r>
              <a:t>fjärde nivån</a:t>
            </a:r>
          </a:p>
          <a:p>
            <a:pPr lvl="4"/>
            <a:r>
              <a:t>femte nivån</a:t>
            </a:r>
          </a:p>
        </p:txBody>
      </p:sp>
      <p:sp>
        <p:nvSpPr>
          <p:cNvPr id="7" name="Tekstiruutu 6"/>
          <p:cNvSpPr txBox="1"/>
          <p:nvPr userDrawn="1"/>
        </p:nvSpPr>
        <p:spPr>
          <a:xfrm>
            <a:off x="4323074" y="6405912"/>
            <a:ext cx="3362877" cy="246221"/>
          </a:xfrm>
          <a:prstGeom prst="rect">
            <a:avLst/>
          </a:prstGeom>
          <a:noFill/>
        </p:spPr>
        <p:txBody>
          <a:bodyPr wrap="square">
            <a:spAutoFit/>
          </a:bodyPr>
          <a:lstStyle/>
          <a:p>
            <a:pPr algn="ctr">
              <a:defRPr sz="980">
                <a:solidFill>
                  <a:schemeClr val="tx2"/>
                </a:solidFill>
                <a:latin typeface="+mn-lt"/>
              </a:defRPr>
            </a:pPr>
            <a:r>
              <a:t>JUSTITIEMINISTERIET JUSTITIEMINISTERIET</a:t>
            </a:r>
          </a:p>
        </p:txBody>
      </p:sp>
      <p:cxnSp>
        <p:nvCxnSpPr>
          <p:cNvPr id="8" name="Suora yhdysviiva 7"/>
          <p:cNvCxnSpPr/>
          <p:nvPr userDrawn="1"/>
        </p:nvCxnSpPr>
        <p:spPr>
          <a:xfrm>
            <a:off x="5844014" y="6517592"/>
            <a:ext cx="19534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43283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Otsikko ja nostot ympyröissä">
    <p:spTree>
      <p:nvGrpSpPr>
        <p:cNvPr id="1" name=""/>
        <p:cNvGrpSpPr/>
        <p:nvPr/>
      </p:nvGrpSpPr>
      <p:grpSpPr>
        <a:xfrm>
          <a:off x="0" y="0"/>
          <a:ext cx="0" cy="0"/>
          <a:chOff x="0" y="0"/>
          <a:chExt cx="0" cy="0"/>
        </a:xfrm>
      </p:grpSpPr>
      <p:sp>
        <p:nvSpPr>
          <p:cNvPr id="15" name="Suorakulmio 14"/>
          <p:cNvSpPr/>
          <p:nvPr userDrawn="1"/>
        </p:nvSpPr>
        <p:spPr>
          <a:xfrm>
            <a:off x="-1" y="0"/>
            <a:ext cx="12192001" cy="6261100"/>
          </a:xfrm>
          <a:prstGeom prst="rect">
            <a:avLst/>
          </a:prstGeom>
          <a:solidFill>
            <a:schemeClr val="tx2">
              <a:lumMod val="20000"/>
              <a:lumOff val="80000"/>
              <a:alpha val="4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9" name="Ellipsi 18"/>
          <p:cNvSpPr/>
          <p:nvPr userDrawn="1"/>
        </p:nvSpPr>
        <p:spPr>
          <a:xfrm>
            <a:off x="4834193" y="2564653"/>
            <a:ext cx="2523613" cy="2523613"/>
          </a:xfrm>
          <a:prstGeom prst="ellipse">
            <a:avLst/>
          </a:prstGeom>
          <a:solidFill>
            <a:schemeClr val="tx2"/>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Tekstiruutu 8"/>
          <p:cNvSpPr txBox="1"/>
          <p:nvPr userDrawn="1"/>
        </p:nvSpPr>
        <p:spPr>
          <a:xfrm>
            <a:off x="4323074" y="6405912"/>
            <a:ext cx="3362877" cy="246221"/>
          </a:xfrm>
          <a:prstGeom prst="rect">
            <a:avLst/>
          </a:prstGeom>
          <a:noFill/>
        </p:spPr>
        <p:txBody>
          <a:bodyPr wrap="square" rtlCol="0">
            <a:spAutoFit/>
          </a:bodyPr>
          <a:lstStyle/>
          <a:p>
            <a:pPr algn="ctr"/>
            <a:r>
              <a:rPr lang="fi-FI" sz="980" b="0" dirty="0">
                <a:solidFill>
                  <a:schemeClr val="tx2"/>
                </a:solidFill>
                <a:latin typeface="+mn-lt"/>
              </a:rPr>
              <a:t>OIKEUSMINISTERIÖ </a:t>
            </a:r>
            <a:r>
              <a:rPr lang="fi-FI" sz="980" b="0" baseline="0" dirty="0">
                <a:solidFill>
                  <a:schemeClr val="tx2"/>
                </a:solidFill>
                <a:latin typeface="+mn-lt"/>
              </a:rPr>
              <a:t>         JUSTITIEMINISTERIET</a:t>
            </a:r>
            <a:r>
              <a:rPr lang="fi-FI" sz="980" b="0" dirty="0">
                <a:solidFill>
                  <a:schemeClr val="tx2"/>
                </a:solidFill>
                <a:latin typeface="+mn-lt"/>
              </a:rPr>
              <a:t>    </a:t>
            </a:r>
          </a:p>
        </p:txBody>
      </p:sp>
      <p:cxnSp>
        <p:nvCxnSpPr>
          <p:cNvPr id="10" name="Suora yhdysviiva 9"/>
          <p:cNvCxnSpPr/>
          <p:nvPr userDrawn="1"/>
        </p:nvCxnSpPr>
        <p:spPr>
          <a:xfrm>
            <a:off x="5844014" y="6517592"/>
            <a:ext cx="19534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Otsikko 1"/>
          <p:cNvSpPr>
            <a:spLocks noGrp="1"/>
          </p:cNvSpPr>
          <p:nvPr>
            <p:ph type="title"/>
          </p:nvPr>
        </p:nvSpPr>
        <p:spPr/>
        <p:txBody>
          <a:bodyPr/>
          <a:lstStyle/>
          <a:p>
            <a:r>
              <a:rPr lang="fi-FI"/>
              <a:t>Muokkaa ots. perustyyl. napsautt.</a:t>
            </a:r>
            <a:endParaRPr lang="fi-FI" dirty="0"/>
          </a:p>
        </p:txBody>
      </p:sp>
      <p:sp>
        <p:nvSpPr>
          <p:cNvPr id="23" name="Tekstin paikkamerkki 16"/>
          <p:cNvSpPr>
            <a:spLocks noGrp="1"/>
          </p:cNvSpPr>
          <p:nvPr>
            <p:ph type="body" sz="quarter" idx="13" hasCustomPrompt="1"/>
          </p:nvPr>
        </p:nvSpPr>
        <p:spPr>
          <a:xfrm>
            <a:off x="5035550" y="3562498"/>
            <a:ext cx="2120900" cy="721211"/>
          </a:xfrm>
        </p:spPr>
        <p:txBody>
          <a:bodyPr>
            <a:normAutofit/>
          </a:bodyPr>
          <a:lstStyle>
            <a:lvl1pPr marL="0" indent="0" algn="ctr">
              <a:buNone/>
              <a:defRPr sz="1800" baseline="0">
                <a:solidFill>
                  <a:schemeClr val="bg1"/>
                </a:solidFill>
                <a:latin typeface="+mj-lt"/>
              </a:defRPr>
            </a:lvl1pPr>
          </a:lstStyle>
          <a:p>
            <a:pPr lvl="0"/>
            <a:r>
              <a:rPr lang="fi-FI" dirty="0"/>
              <a:t>Muokkaa otsikkoa</a:t>
            </a:r>
          </a:p>
        </p:txBody>
      </p:sp>
      <p:sp>
        <p:nvSpPr>
          <p:cNvPr id="14" name="Ellipsi 13"/>
          <p:cNvSpPr/>
          <p:nvPr userDrawn="1"/>
        </p:nvSpPr>
        <p:spPr>
          <a:xfrm>
            <a:off x="8476223" y="2564653"/>
            <a:ext cx="2523613" cy="2523613"/>
          </a:xfrm>
          <a:prstGeom prst="ellipse">
            <a:avLst/>
          </a:prstGeom>
          <a:solidFill>
            <a:schemeClr val="tx2"/>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4" name="Tekstin paikkamerkki 16"/>
          <p:cNvSpPr>
            <a:spLocks noGrp="1"/>
          </p:cNvSpPr>
          <p:nvPr>
            <p:ph type="body" sz="quarter" idx="14" hasCustomPrompt="1"/>
          </p:nvPr>
        </p:nvSpPr>
        <p:spPr>
          <a:xfrm>
            <a:off x="8677579" y="3562646"/>
            <a:ext cx="2120900" cy="721211"/>
          </a:xfrm>
        </p:spPr>
        <p:txBody>
          <a:bodyPr>
            <a:normAutofit/>
          </a:bodyPr>
          <a:lstStyle>
            <a:lvl1pPr marL="0" indent="0" algn="ctr">
              <a:buNone/>
              <a:defRPr sz="1800" baseline="0">
                <a:solidFill>
                  <a:schemeClr val="bg1"/>
                </a:solidFill>
                <a:latin typeface="+mj-lt"/>
              </a:defRPr>
            </a:lvl1pPr>
          </a:lstStyle>
          <a:p>
            <a:pPr lvl="0"/>
            <a:r>
              <a:rPr lang="fi-FI" dirty="0"/>
              <a:t>Muokkaa otsikkoa</a:t>
            </a:r>
          </a:p>
        </p:txBody>
      </p:sp>
      <p:sp>
        <p:nvSpPr>
          <p:cNvPr id="25" name="Ellipsi 24"/>
          <p:cNvSpPr/>
          <p:nvPr userDrawn="1"/>
        </p:nvSpPr>
        <p:spPr>
          <a:xfrm>
            <a:off x="1192164" y="2586131"/>
            <a:ext cx="2523613" cy="2523613"/>
          </a:xfrm>
          <a:prstGeom prst="ellipse">
            <a:avLst/>
          </a:prstGeom>
          <a:solidFill>
            <a:schemeClr val="tx2"/>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6" name="Tekstin paikkamerkki 16"/>
          <p:cNvSpPr>
            <a:spLocks noGrp="1"/>
          </p:cNvSpPr>
          <p:nvPr>
            <p:ph type="body" sz="quarter" idx="15" hasCustomPrompt="1"/>
          </p:nvPr>
        </p:nvSpPr>
        <p:spPr>
          <a:xfrm>
            <a:off x="1393521" y="3565464"/>
            <a:ext cx="2120900" cy="721211"/>
          </a:xfrm>
        </p:spPr>
        <p:txBody>
          <a:bodyPr>
            <a:normAutofit/>
          </a:bodyPr>
          <a:lstStyle>
            <a:lvl1pPr marL="0" indent="0" algn="ctr">
              <a:buNone/>
              <a:defRPr sz="1800" baseline="0">
                <a:solidFill>
                  <a:schemeClr val="bg1"/>
                </a:solidFill>
                <a:latin typeface="+mj-lt"/>
              </a:defRPr>
            </a:lvl1pPr>
          </a:lstStyle>
          <a:p>
            <a:pPr lvl="0"/>
            <a:r>
              <a:rPr lang="fi-FI" dirty="0"/>
              <a:t>Muokkaa otsikkoa</a:t>
            </a:r>
          </a:p>
        </p:txBody>
      </p:sp>
    </p:spTree>
    <p:extLst>
      <p:ext uri="{BB962C8B-B14F-4D97-AF65-F5344CB8AC3E}">
        <p14:creationId xmlns:p14="http://schemas.microsoft.com/office/powerpoint/2010/main" val="13541173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Otsikko ja nostot ympyröissä">
    <p:spTree>
      <p:nvGrpSpPr>
        <p:cNvPr id="1" name=""/>
        <p:cNvGrpSpPr/>
        <p:nvPr/>
      </p:nvGrpSpPr>
      <p:grpSpPr>
        <a:xfrm>
          <a:off x="0" y="0"/>
          <a:ext cx="0" cy="0"/>
          <a:chOff x="0" y="0"/>
          <a:chExt cx="0" cy="0"/>
        </a:xfrm>
      </p:grpSpPr>
      <p:sp>
        <p:nvSpPr>
          <p:cNvPr id="15" name="Suorakulmio 14"/>
          <p:cNvSpPr/>
          <p:nvPr userDrawn="1"/>
        </p:nvSpPr>
        <p:spPr>
          <a:xfrm>
            <a:off x="-1" y="0"/>
            <a:ext cx="12192001" cy="6261100"/>
          </a:xfrm>
          <a:prstGeom prst="rect">
            <a:avLst/>
          </a:prstGeom>
          <a:solidFill>
            <a:schemeClr val="tx2">
              <a:lumMod val="20000"/>
              <a:lumOff val="80000"/>
              <a:alpha val="4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6" name="Ellipsi 15"/>
          <p:cNvSpPr/>
          <p:nvPr userDrawn="1"/>
        </p:nvSpPr>
        <p:spPr>
          <a:xfrm>
            <a:off x="1408970" y="1690688"/>
            <a:ext cx="4025774" cy="4025774"/>
          </a:xfrm>
          <a:prstGeom prst="ellipse">
            <a:avLst/>
          </a:prstGeom>
          <a:solidFill>
            <a:schemeClr val="tx2"/>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Tekstiruutu 8"/>
          <p:cNvSpPr txBox="1"/>
          <p:nvPr userDrawn="1"/>
        </p:nvSpPr>
        <p:spPr>
          <a:xfrm>
            <a:off x="4323074" y="6405912"/>
            <a:ext cx="3362877" cy="246221"/>
          </a:xfrm>
          <a:prstGeom prst="rect">
            <a:avLst/>
          </a:prstGeom>
          <a:noFill/>
        </p:spPr>
        <p:txBody>
          <a:bodyPr wrap="square" rtlCol="0">
            <a:spAutoFit/>
          </a:bodyPr>
          <a:lstStyle/>
          <a:p>
            <a:pPr algn="ctr"/>
            <a:r>
              <a:rPr lang="fi-FI" sz="980" b="0" dirty="0">
                <a:solidFill>
                  <a:schemeClr val="tx2"/>
                </a:solidFill>
                <a:latin typeface="+mn-lt"/>
              </a:rPr>
              <a:t>OIKEUSMINISTERIÖ </a:t>
            </a:r>
            <a:r>
              <a:rPr lang="fi-FI" sz="980" b="0" baseline="0" dirty="0">
                <a:solidFill>
                  <a:schemeClr val="tx2"/>
                </a:solidFill>
                <a:latin typeface="+mn-lt"/>
              </a:rPr>
              <a:t>         JUSTITIEMINISTERIET</a:t>
            </a:r>
            <a:r>
              <a:rPr lang="fi-FI" sz="980" b="0" dirty="0">
                <a:solidFill>
                  <a:schemeClr val="tx2"/>
                </a:solidFill>
                <a:latin typeface="+mn-lt"/>
              </a:rPr>
              <a:t>    </a:t>
            </a:r>
          </a:p>
        </p:txBody>
      </p:sp>
      <p:cxnSp>
        <p:nvCxnSpPr>
          <p:cNvPr id="10" name="Suora yhdysviiva 9"/>
          <p:cNvCxnSpPr/>
          <p:nvPr userDrawn="1"/>
        </p:nvCxnSpPr>
        <p:spPr>
          <a:xfrm>
            <a:off x="5844014" y="6517592"/>
            <a:ext cx="19534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Otsikko 1"/>
          <p:cNvSpPr>
            <a:spLocks noGrp="1"/>
          </p:cNvSpPr>
          <p:nvPr>
            <p:ph type="title"/>
          </p:nvPr>
        </p:nvSpPr>
        <p:spPr/>
        <p:txBody>
          <a:bodyPr/>
          <a:lstStyle/>
          <a:p>
            <a:r>
              <a:rPr lang="fi-FI"/>
              <a:t>Muokkaa ots. perustyyl. napsautt.</a:t>
            </a:r>
            <a:endParaRPr lang="fi-FI" dirty="0"/>
          </a:p>
        </p:txBody>
      </p:sp>
      <p:sp>
        <p:nvSpPr>
          <p:cNvPr id="21" name="Tekstin paikkamerkki 16"/>
          <p:cNvSpPr>
            <a:spLocks noGrp="1"/>
          </p:cNvSpPr>
          <p:nvPr>
            <p:ph type="body" sz="quarter" idx="11" hasCustomPrompt="1"/>
          </p:nvPr>
        </p:nvSpPr>
        <p:spPr>
          <a:xfrm>
            <a:off x="1730182" y="3222037"/>
            <a:ext cx="3383349" cy="1150506"/>
          </a:xfrm>
        </p:spPr>
        <p:txBody>
          <a:bodyPr>
            <a:normAutofit/>
          </a:bodyPr>
          <a:lstStyle>
            <a:lvl1pPr marL="0" indent="0" algn="ctr">
              <a:buNone/>
              <a:defRPr sz="3600" baseline="0">
                <a:solidFill>
                  <a:schemeClr val="bg1"/>
                </a:solidFill>
                <a:latin typeface="+mj-lt"/>
              </a:defRPr>
            </a:lvl1pPr>
          </a:lstStyle>
          <a:p>
            <a:pPr lvl="0"/>
            <a:r>
              <a:rPr lang="fi-FI" dirty="0"/>
              <a:t>Muokkaa otsikkoa</a:t>
            </a:r>
          </a:p>
        </p:txBody>
      </p:sp>
      <p:sp>
        <p:nvSpPr>
          <p:cNvPr id="12" name="Ellipsi 11"/>
          <p:cNvSpPr/>
          <p:nvPr userDrawn="1"/>
        </p:nvSpPr>
        <p:spPr>
          <a:xfrm>
            <a:off x="6757257" y="1690688"/>
            <a:ext cx="4025774" cy="4025774"/>
          </a:xfrm>
          <a:prstGeom prst="ellipse">
            <a:avLst/>
          </a:prstGeom>
          <a:solidFill>
            <a:schemeClr val="tx2"/>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3" name="Tekstin paikkamerkki 16"/>
          <p:cNvSpPr>
            <a:spLocks noGrp="1"/>
          </p:cNvSpPr>
          <p:nvPr>
            <p:ph type="body" sz="quarter" idx="12" hasCustomPrompt="1"/>
          </p:nvPr>
        </p:nvSpPr>
        <p:spPr>
          <a:xfrm>
            <a:off x="7078469" y="3222037"/>
            <a:ext cx="3383349" cy="1150506"/>
          </a:xfrm>
        </p:spPr>
        <p:txBody>
          <a:bodyPr>
            <a:normAutofit/>
          </a:bodyPr>
          <a:lstStyle>
            <a:lvl1pPr marL="0" indent="0" algn="ctr">
              <a:buNone/>
              <a:defRPr sz="3600" baseline="0">
                <a:solidFill>
                  <a:schemeClr val="bg1"/>
                </a:solidFill>
                <a:latin typeface="+mj-lt"/>
              </a:defRPr>
            </a:lvl1pPr>
          </a:lstStyle>
          <a:p>
            <a:pPr lvl="0"/>
            <a:r>
              <a:rPr lang="fi-FI" dirty="0"/>
              <a:t>Muokkaa otsikkoa</a:t>
            </a:r>
          </a:p>
        </p:txBody>
      </p:sp>
    </p:spTree>
    <p:extLst>
      <p:ext uri="{BB962C8B-B14F-4D97-AF65-F5344CB8AC3E}">
        <p14:creationId xmlns:p14="http://schemas.microsoft.com/office/powerpoint/2010/main" val="1890916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Otsikko ja nostot ympyröissä">
    <p:spTree>
      <p:nvGrpSpPr>
        <p:cNvPr id="1" name=""/>
        <p:cNvGrpSpPr/>
        <p:nvPr/>
      </p:nvGrpSpPr>
      <p:grpSpPr>
        <a:xfrm>
          <a:off x="0" y="0"/>
          <a:ext cx="0" cy="0"/>
          <a:chOff x="0" y="0"/>
          <a:chExt cx="0" cy="0"/>
        </a:xfrm>
      </p:grpSpPr>
      <p:sp>
        <p:nvSpPr>
          <p:cNvPr id="15" name="Suorakulmio 14"/>
          <p:cNvSpPr/>
          <p:nvPr userDrawn="1"/>
        </p:nvSpPr>
        <p:spPr>
          <a:xfrm>
            <a:off x="-1" y="0"/>
            <a:ext cx="12192001" cy="6261100"/>
          </a:xfrm>
          <a:prstGeom prst="rect">
            <a:avLst/>
          </a:prstGeom>
          <a:solidFill>
            <a:schemeClr val="tx2">
              <a:lumMod val="20000"/>
              <a:lumOff val="80000"/>
              <a:alpha val="40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6" name="Ellipsi 15"/>
          <p:cNvSpPr/>
          <p:nvPr userDrawn="1"/>
        </p:nvSpPr>
        <p:spPr>
          <a:xfrm>
            <a:off x="463067" y="2924569"/>
            <a:ext cx="2092820" cy="2092820"/>
          </a:xfrm>
          <a:prstGeom prst="ellipse">
            <a:avLst/>
          </a:prstGeom>
          <a:solidFill>
            <a:schemeClr val="tx2"/>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7" name="Ellipsi 16"/>
          <p:cNvSpPr/>
          <p:nvPr userDrawn="1"/>
        </p:nvSpPr>
        <p:spPr>
          <a:xfrm>
            <a:off x="2757242" y="2944638"/>
            <a:ext cx="2092820" cy="2092820"/>
          </a:xfrm>
          <a:prstGeom prst="ellipse">
            <a:avLst/>
          </a:prstGeom>
          <a:solidFill>
            <a:schemeClr val="tx2"/>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8" name="Ellipsi 17"/>
          <p:cNvSpPr/>
          <p:nvPr userDrawn="1"/>
        </p:nvSpPr>
        <p:spPr>
          <a:xfrm>
            <a:off x="5051417" y="2944637"/>
            <a:ext cx="2092820" cy="2092820"/>
          </a:xfrm>
          <a:prstGeom prst="ellipse">
            <a:avLst/>
          </a:prstGeom>
          <a:solidFill>
            <a:schemeClr val="tx2"/>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9" name="Ellipsi 18"/>
          <p:cNvSpPr/>
          <p:nvPr userDrawn="1"/>
        </p:nvSpPr>
        <p:spPr>
          <a:xfrm>
            <a:off x="7345592" y="2955181"/>
            <a:ext cx="2092820" cy="2092820"/>
          </a:xfrm>
          <a:prstGeom prst="ellipse">
            <a:avLst/>
          </a:prstGeom>
          <a:solidFill>
            <a:schemeClr val="tx2"/>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9" name="Tekstiruutu 8"/>
          <p:cNvSpPr txBox="1"/>
          <p:nvPr userDrawn="1"/>
        </p:nvSpPr>
        <p:spPr>
          <a:xfrm>
            <a:off x="4323074" y="6405912"/>
            <a:ext cx="3362877" cy="246221"/>
          </a:xfrm>
          <a:prstGeom prst="rect">
            <a:avLst/>
          </a:prstGeom>
          <a:noFill/>
        </p:spPr>
        <p:txBody>
          <a:bodyPr wrap="square" rtlCol="0">
            <a:spAutoFit/>
          </a:bodyPr>
          <a:lstStyle/>
          <a:p>
            <a:pPr algn="ctr"/>
            <a:r>
              <a:rPr lang="fi-FI" sz="980" b="0" dirty="0">
                <a:solidFill>
                  <a:schemeClr val="tx2"/>
                </a:solidFill>
                <a:latin typeface="+mn-lt"/>
              </a:rPr>
              <a:t>OIKEUSMINISTERIÖ </a:t>
            </a:r>
            <a:r>
              <a:rPr lang="fi-FI" sz="980" b="0" baseline="0" dirty="0">
                <a:solidFill>
                  <a:schemeClr val="tx2"/>
                </a:solidFill>
                <a:latin typeface="+mn-lt"/>
              </a:rPr>
              <a:t>         JUSTITIEMINISTERIET</a:t>
            </a:r>
            <a:r>
              <a:rPr lang="fi-FI" sz="980" b="0" dirty="0">
                <a:solidFill>
                  <a:schemeClr val="tx2"/>
                </a:solidFill>
                <a:latin typeface="+mn-lt"/>
              </a:rPr>
              <a:t>    </a:t>
            </a:r>
          </a:p>
        </p:txBody>
      </p:sp>
      <p:cxnSp>
        <p:nvCxnSpPr>
          <p:cNvPr id="10" name="Suora yhdysviiva 9"/>
          <p:cNvCxnSpPr/>
          <p:nvPr userDrawn="1"/>
        </p:nvCxnSpPr>
        <p:spPr>
          <a:xfrm>
            <a:off x="5844014" y="6517592"/>
            <a:ext cx="19534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Otsikko 1"/>
          <p:cNvSpPr>
            <a:spLocks noGrp="1"/>
          </p:cNvSpPr>
          <p:nvPr>
            <p:ph type="title"/>
          </p:nvPr>
        </p:nvSpPr>
        <p:spPr>
          <a:xfrm>
            <a:off x="546227" y="385907"/>
            <a:ext cx="10515600" cy="1325563"/>
          </a:xfrm>
        </p:spPr>
        <p:txBody>
          <a:bodyPr/>
          <a:lstStyle/>
          <a:p>
            <a:r>
              <a:rPr lang="fi-FI"/>
              <a:t>Muokkaa ots. perustyyl. napsautt.</a:t>
            </a:r>
            <a:endParaRPr lang="fi-FI" dirty="0"/>
          </a:p>
        </p:txBody>
      </p:sp>
      <p:sp>
        <p:nvSpPr>
          <p:cNvPr id="20" name="Tekstin paikkamerkki 16"/>
          <p:cNvSpPr>
            <a:spLocks noGrp="1"/>
          </p:cNvSpPr>
          <p:nvPr>
            <p:ph type="body" sz="quarter" idx="10" hasCustomPrompt="1"/>
          </p:nvPr>
        </p:nvSpPr>
        <p:spPr>
          <a:xfrm>
            <a:off x="2920572" y="3733460"/>
            <a:ext cx="1758853" cy="598097"/>
          </a:xfrm>
        </p:spPr>
        <p:txBody>
          <a:bodyPr>
            <a:normAutofit/>
          </a:bodyPr>
          <a:lstStyle>
            <a:lvl1pPr marL="0" indent="0" algn="ctr">
              <a:buNone/>
              <a:defRPr sz="1800" baseline="0">
                <a:solidFill>
                  <a:schemeClr val="bg1"/>
                </a:solidFill>
                <a:latin typeface="+mj-lt"/>
              </a:defRPr>
            </a:lvl1pPr>
          </a:lstStyle>
          <a:p>
            <a:pPr lvl="0"/>
            <a:r>
              <a:rPr lang="fi-FI" dirty="0"/>
              <a:t>Muokkaa otsikkoa</a:t>
            </a:r>
          </a:p>
        </p:txBody>
      </p:sp>
      <p:sp>
        <p:nvSpPr>
          <p:cNvPr id="21" name="Tekstin paikkamerkki 16"/>
          <p:cNvSpPr>
            <a:spLocks noGrp="1"/>
          </p:cNvSpPr>
          <p:nvPr>
            <p:ph type="body" sz="quarter" idx="11" hasCustomPrompt="1"/>
          </p:nvPr>
        </p:nvSpPr>
        <p:spPr>
          <a:xfrm>
            <a:off x="627368" y="3732399"/>
            <a:ext cx="1758853" cy="598097"/>
          </a:xfrm>
        </p:spPr>
        <p:txBody>
          <a:bodyPr>
            <a:normAutofit/>
          </a:bodyPr>
          <a:lstStyle>
            <a:lvl1pPr marL="0" indent="0" algn="ctr">
              <a:buNone/>
              <a:defRPr sz="1800" baseline="0">
                <a:solidFill>
                  <a:schemeClr val="bg1"/>
                </a:solidFill>
                <a:latin typeface="+mj-lt"/>
              </a:defRPr>
            </a:lvl1pPr>
          </a:lstStyle>
          <a:p>
            <a:pPr lvl="0"/>
            <a:r>
              <a:rPr lang="fi-FI" dirty="0"/>
              <a:t>Muokkaa otsikkoa</a:t>
            </a:r>
          </a:p>
        </p:txBody>
      </p:sp>
      <p:sp>
        <p:nvSpPr>
          <p:cNvPr id="22" name="Tekstin paikkamerkki 16"/>
          <p:cNvSpPr>
            <a:spLocks noGrp="1"/>
          </p:cNvSpPr>
          <p:nvPr>
            <p:ph type="body" sz="quarter" idx="12" hasCustomPrompt="1"/>
          </p:nvPr>
        </p:nvSpPr>
        <p:spPr>
          <a:xfrm>
            <a:off x="5218400" y="3732399"/>
            <a:ext cx="1758853" cy="598097"/>
          </a:xfrm>
        </p:spPr>
        <p:txBody>
          <a:bodyPr>
            <a:normAutofit/>
          </a:bodyPr>
          <a:lstStyle>
            <a:lvl1pPr marL="0" indent="0" algn="ctr">
              <a:buNone/>
              <a:defRPr sz="1800" baseline="0">
                <a:solidFill>
                  <a:schemeClr val="bg1"/>
                </a:solidFill>
                <a:latin typeface="+mj-lt"/>
              </a:defRPr>
            </a:lvl1pPr>
          </a:lstStyle>
          <a:p>
            <a:pPr lvl="0"/>
            <a:r>
              <a:rPr lang="fi-FI" dirty="0"/>
              <a:t>Muokkaa otsikkoa</a:t>
            </a:r>
          </a:p>
        </p:txBody>
      </p:sp>
      <p:sp>
        <p:nvSpPr>
          <p:cNvPr id="23" name="Tekstin paikkamerkki 16"/>
          <p:cNvSpPr>
            <a:spLocks noGrp="1"/>
          </p:cNvSpPr>
          <p:nvPr>
            <p:ph type="body" sz="quarter" idx="13" hasCustomPrompt="1"/>
          </p:nvPr>
        </p:nvSpPr>
        <p:spPr>
          <a:xfrm>
            <a:off x="7512575" y="3732399"/>
            <a:ext cx="1758853" cy="598097"/>
          </a:xfrm>
        </p:spPr>
        <p:txBody>
          <a:bodyPr>
            <a:normAutofit/>
          </a:bodyPr>
          <a:lstStyle>
            <a:lvl1pPr marL="0" indent="0" algn="ctr">
              <a:buNone/>
              <a:defRPr sz="1800" baseline="0">
                <a:solidFill>
                  <a:schemeClr val="bg1"/>
                </a:solidFill>
                <a:latin typeface="+mj-lt"/>
              </a:defRPr>
            </a:lvl1pPr>
          </a:lstStyle>
          <a:p>
            <a:pPr lvl="0"/>
            <a:r>
              <a:rPr lang="fi-FI" dirty="0"/>
              <a:t>Muokkaa otsikkoa</a:t>
            </a:r>
          </a:p>
        </p:txBody>
      </p:sp>
      <p:sp>
        <p:nvSpPr>
          <p:cNvPr id="14" name="Ellipsi 13"/>
          <p:cNvSpPr/>
          <p:nvPr userDrawn="1"/>
        </p:nvSpPr>
        <p:spPr>
          <a:xfrm>
            <a:off x="9639767" y="2924569"/>
            <a:ext cx="2092820" cy="2092820"/>
          </a:xfrm>
          <a:prstGeom prst="ellipse">
            <a:avLst/>
          </a:prstGeom>
          <a:solidFill>
            <a:schemeClr val="tx2"/>
          </a:solidFill>
          <a:ln w="158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24" name="Tekstin paikkamerkki 16"/>
          <p:cNvSpPr>
            <a:spLocks noGrp="1"/>
          </p:cNvSpPr>
          <p:nvPr>
            <p:ph type="body" sz="quarter" idx="14" hasCustomPrompt="1"/>
          </p:nvPr>
        </p:nvSpPr>
        <p:spPr>
          <a:xfrm>
            <a:off x="9805779" y="3732400"/>
            <a:ext cx="1758853" cy="598097"/>
          </a:xfrm>
        </p:spPr>
        <p:txBody>
          <a:bodyPr>
            <a:normAutofit/>
          </a:bodyPr>
          <a:lstStyle>
            <a:lvl1pPr marL="0" indent="0" algn="ctr">
              <a:buNone/>
              <a:defRPr sz="1800" baseline="0">
                <a:solidFill>
                  <a:schemeClr val="bg1"/>
                </a:solidFill>
                <a:latin typeface="+mj-lt"/>
              </a:defRPr>
            </a:lvl1pPr>
          </a:lstStyle>
          <a:p>
            <a:pPr lvl="0"/>
            <a:r>
              <a:rPr lang="fi-FI" dirty="0"/>
              <a:t>Muokkaa otsikkoa</a:t>
            </a:r>
          </a:p>
        </p:txBody>
      </p:sp>
    </p:spTree>
    <p:extLst>
      <p:ext uri="{BB962C8B-B14F-4D97-AF65-F5344CB8AC3E}">
        <p14:creationId xmlns:p14="http://schemas.microsoft.com/office/powerpoint/2010/main" val="38797219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tsikko ja palstat 2">
    <p:spTree>
      <p:nvGrpSpPr>
        <p:cNvPr id="1" name=""/>
        <p:cNvGrpSpPr/>
        <p:nvPr/>
      </p:nvGrpSpPr>
      <p:grpSpPr>
        <a:xfrm>
          <a:off x="0" y="0"/>
          <a:ext cx="0" cy="0"/>
          <a:chOff x="0" y="0"/>
          <a:chExt cx="0" cy="0"/>
        </a:xfrm>
      </p:grpSpPr>
      <p:cxnSp>
        <p:nvCxnSpPr>
          <p:cNvPr id="9" name="Suora yhdysviiva 8"/>
          <p:cNvCxnSpPr/>
          <p:nvPr userDrawn="1"/>
        </p:nvCxnSpPr>
        <p:spPr>
          <a:xfrm>
            <a:off x="8917307" y="1946547"/>
            <a:ext cx="0" cy="386346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uora yhdysviiva 9"/>
          <p:cNvCxnSpPr/>
          <p:nvPr userDrawn="1"/>
        </p:nvCxnSpPr>
        <p:spPr>
          <a:xfrm flipH="1">
            <a:off x="6273565" y="1946547"/>
            <a:ext cx="7246" cy="386346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uora yhdysviiva 10"/>
          <p:cNvCxnSpPr/>
          <p:nvPr userDrawn="1"/>
        </p:nvCxnSpPr>
        <p:spPr>
          <a:xfrm flipH="1">
            <a:off x="3616952" y="1946547"/>
            <a:ext cx="7246" cy="3863463"/>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uora yhdysviiva 11"/>
          <p:cNvCxnSpPr/>
          <p:nvPr userDrawn="1"/>
        </p:nvCxnSpPr>
        <p:spPr>
          <a:xfrm flipH="1">
            <a:off x="975246" y="1946547"/>
            <a:ext cx="7246" cy="3863463"/>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ekstiruutu 12"/>
          <p:cNvSpPr txBox="1"/>
          <p:nvPr userDrawn="1"/>
        </p:nvSpPr>
        <p:spPr>
          <a:xfrm>
            <a:off x="4323074" y="6405912"/>
            <a:ext cx="3362877" cy="246221"/>
          </a:xfrm>
          <a:prstGeom prst="rect">
            <a:avLst/>
          </a:prstGeom>
          <a:noFill/>
        </p:spPr>
        <p:txBody>
          <a:bodyPr wrap="square" rtlCol="0">
            <a:spAutoFit/>
          </a:bodyPr>
          <a:lstStyle/>
          <a:p>
            <a:pPr algn="ctr"/>
            <a:r>
              <a:rPr lang="fi-FI" sz="980" b="0" dirty="0">
                <a:solidFill>
                  <a:schemeClr val="tx2"/>
                </a:solidFill>
                <a:latin typeface="+mn-lt"/>
              </a:rPr>
              <a:t>OIKEUSMINISTERIÖ </a:t>
            </a:r>
            <a:r>
              <a:rPr lang="fi-FI" sz="980" b="0" baseline="0" dirty="0">
                <a:solidFill>
                  <a:schemeClr val="tx2"/>
                </a:solidFill>
                <a:latin typeface="+mn-lt"/>
              </a:rPr>
              <a:t>         JUSTITIEMINISTERIET</a:t>
            </a:r>
            <a:r>
              <a:rPr lang="fi-FI" sz="980" b="0" dirty="0">
                <a:solidFill>
                  <a:schemeClr val="tx2"/>
                </a:solidFill>
                <a:latin typeface="+mn-lt"/>
              </a:rPr>
              <a:t>    </a:t>
            </a:r>
          </a:p>
        </p:txBody>
      </p:sp>
      <p:cxnSp>
        <p:nvCxnSpPr>
          <p:cNvPr id="14" name="Suora yhdysviiva 13"/>
          <p:cNvCxnSpPr/>
          <p:nvPr userDrawn="1"/>
        </p:nvCxnSpPr>
        <p:spPr>
          <a:xfrm>
            <a:off x="5844014" y="6517592"/>
            <a:ext cx="19534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Otsikko 1"/>
          <p:cNvSpPr>
            <a:spLocks noGrp="1"/>
          </p:cNvSpPr>
          <p:nvPr>
            <p:ph type="title"/>
          </p:nvPr>
        </p:nvSpPr>
        <p:spPr/>
        <p:txBody>
          <a:bodyPr/>
          <a:lstStyle/>
          <a:p>
            <a:r>
              <a:rPr lang="fi-FI"/>
              <a:t>Muokkaa ots. perustyyl. napsautt.</a:t>
            </a:r>
          </a:p>
        </p:txBody>
      </p:sp>
      <p:sp>
        <p:nvSpPr>
          <p:cNvPr id="4" name="Tekstin paikkamerkki 3"/>
          <p:cNvSpPr>
            <a:spLocks noGrp="1"/>
          </p:cNvSpPr>
          <p:nvPr>
            <p:ph type="body" sz="quarter" idx="10" hasCustomPrompt="1"/>
          </p:nvPr>
        </p:nvSpPr>
        <p:spPr>
          <a:xfrm>
            <a:off x="1140537" y="1946548"/>
            <a:ext cx="2303463" cy="636396"/>
          </a:xfrm>
        </p:spPr>
        <p:txBody>
          <a:bodyPr>
            <a:normAutofit/>
          </a:bodyPr>
          <a:lstStyle>
            <a:lvl1pPr marL="0" indent="0">
              <a:buNone/>
              <a:defRPr sz="2000" b="1" baseline="0">
                <a:latin typeface="+mj-lt"/>
              </a:defRPr>
            </a:lvl1pPr>
          </a:lstStyle>
          <a:p>
            <a:pPr lvl="0"/>
            <a:r>
              <a:rPr lang="fi-FI" dirty="0"/>
              <a:t>Muokkaa otsikkoa</a:t>
            </a:r>
          </a:p>
        </p:txBody>
      </p:sp>
      <p:sp>
        <p:nvSpPr>
          <p:cNvPr id="18" name="Tekstin paikkamerkki 3"/>
          <p:cNvSpPr>
            <a:spLocks noGrp="1"/>
          </p:cNvSpPr>
          <p:nvPr>
            <p:ph type="body" sz="quarter" idx="11" hasCustomPrompt="1"/>
          </p:nvPr>
        </p:nvSpPr>
        <p:spPr>
          <a:xfrm>
            <a:off x="3846018" y="1946547"/>
            <a:ext cx="2303463" cy="636397"/>
          </a:xfrm>
        </p:spPr>
        <p:txBody>
          <a:bodyPr>
            <a:normAutofit/>
          </a:bodyPr>
          <a:lstStyle>
            <a:lvl1pPr marL="0" indent="0">
              <a:buNone/>
              <a:defRPr sz="2000" b="1" baseline="0">
                <a:latin typeface="+mj-lt"/>
              </a:defRPr>
            </a:lvl1pPr>
          </a:lstStyle>
          <a:p>
            <a:pPr lvl="0"/>
            <a:r>
              <a:rPr lang="fi-FI" dirty="0"/>
              <a:t>Muokkaa otsikkoa</a:t>
            </a:r>
          </a:p>
        </p:txBody>
      </p:sp>
      <p:sp>
        <p:nvSpPr>
          <p:cNvPr id="19" name="Tekstin paikkamerkki 3"/>
          <p:cNvSpPr>
            <a:spLocks noGrp="1"/>
          </p:cNvSpPr>
          <p:nvPr>
            <p:ph type="body" sz="quarter" idx="12" hasCustomPrompt="1"/>
          </p:nvPr>
        </p:nvSpPr>
        <p:spPr>
          <a:xfrm>
            <a:off x="6447327" y="1946547"/>
            <a:ext cx="2303463" cy="636397"/>
          </a:xfrm>
        </p:spPr>
        <p:txBody>
          <a:bodyPr>
            <a:normAutofit/>
          </a:bodyPr>
          <a:lstStyle>
            <a:lvl1pPr marL="0" indent="0">
              <a:buNone/>
              <a:defRPr sz="2000" b="1" baseline="0">
                <a:latin typeface="+mj-lt"/>
              </a:defRPr>
            </a:lvl1pPr>
          </a:lstStyle>
          <a:p>
            <a:pPr lvl="0"/>
            <a:r>
              <a:rPr lang="fi-FI" dirty="0"/>
              <a:t>Muokkaa otsikkoa</a:t>
            </a:r>
          </a:p>
        </p:txBody>
      </p:sp>
      <p:sp>
        <p:nvSpPr>
          <p:cNvPr id="20" name="Tekstin paikkamerkki 3"/>
          <p:cNvSpPr>
            <a:spLocks noGrp="1"/>
          </p:cNvSpPr>
          <p:nvPr>
            <p:ph type="body" sz="quarter" idx="13" hasCustomPrompt="1"/>
          </p:nvPr>
        </p:nvSpPr>
        <p:spPr>
          <a:xfrm>
            <a:off x="9083825" y="1953899"/>
            <a:ext cx="2303463" cy="629045"/>
          </a:xfrm>
        </p:spPr>
        <p:txBody>
          <a:bodyPr>
            <a:normAutofit/>
          </a:bodyPr>
          <a:lstStyle>
            <a:lvl1pPr marL="0" indent="0">
              <a:buNone/>
              <a:defRPr sz="2000" b="1" baseline="0">
                <a:latin typeface="+mj-lt"/>
              </a:defRPr>
            </a:lvl1pPr>
          </a:lstStyle>
          <a:p>
            <a:pPr lvl="0"/>
            <a:r>
              <a:rPr lang="fi-FI" dirty="0"/>
              <a:t>Muokkaa otsikkoa</a:t>
            </a:r>
          </a:p>
        </p:txBody>
      </p:sp>
      <p:sp>
        <p:nvSpPr>
          <p:cNvPr id="7" name="Tekstin paikkamerkki 6"/>
          <p:cNvSpPr>
            <a:spLocks noGrp="1"/>
          </p:cNvSpPr>
          <p:nvPr>
            <p:ph type="body" sz="quarter" idx="14" hasCustomPrompt="1"/>
          </p:nvPr>
        </p:nvSpPr>
        <p:spPr>
          <a:xfrm>
            <a:off x="1139825" y="2724346"/>
            <a:ext cx="2303463" cy="3006529"/>
          </a:xfrm>
        </p:spPr>
        <p:txBody>
          <a:bodyPr>
            <a:normAutofit/>
          </a:bodyPr>
          <a:lstStyle>
            <a:lvl1pPr marL="0" indent="0">
              <a:buNone/>
              <a:defRPr sz="1600" baseline="0"/>
            </a:lvl1pPr>
          </a:lstStyle>
          <a:p>
            <a:pPr lvl="0"/>
            <a:r>
              <a:rPr lang="fi-FI" dirty="0"/>
              <a:t>Muokkaa tekstiä</a:t>
            </a:r>
          </a:p>
        </p:txBody>
      </p:sp>
      <p:sp>
        <p:nvSpPr>
          <p:cNvPr id="21" name="Tekstin paikkamerkki 6"/>
          <p:cNvSpPr>
            <a:spLocks noGrp="1"/>
          </p:cNvSpPr>
          <p:nvPr>
            <p:ph type="body" sz="quarter" idx="15" hasCustomPrompt="1"/>
          </p:nvPr>
        </p:nvSpPr>
        <p:spPr>
          <a:xfrm>
            <a:off x="3846017" y="2724346"/>
            <a:ext cx="2303463" cy="3006529"/>
          </a:xfrm>
        </p:spPr>
        <p:txBody>
          <a:bodyPr>
            <a:normAutofit/>
          </a:bodyPr>
          <a:lstStyle>
            <a:lvl1pPr marL="0" indent="0">
              <a:buNone/>
              <a:defRPr sz="1600" baseline="0"/>
            </a:lvl1pPr>
          </a:lstStyle>
          <a:p>
            <a:pPr lvl="0"/>
            <a:r>
              <a:rPr lang="fi-FI" dirty="0"/>
              <a:t>Muokkaa tekstiä</a:t>
            </a:r>
          </a:p>
        </p:txBody>
      </p:sp>
      <p:sp>
        <p:nvSpPr>
          <p:cNvPr id="22" name="Tekstin paikkamerkki 6"/>
          <p:cNvSpPr>
            <a:spLocks noGrp="1"/>
          </p:cNvSpPr>
          <p:nvPr>
            <p:ph type="body" sz="quarter" idx="16" hasCustomPrompt="1"/>
          </p:nvPr>
        </p:nvSpPr>
        <p:spPr>
          <a:xfrm>
            <a:off x="6447326" y="2724346"/>
            <a:ext cx="2303463" cy="3006529"/>
          </a:xfrm>
        </p:spPr>
        <p:txBody>
          <a:bodyPr>
            <a:normAutofit/>
          </a:bodyPr>
          <a:lstStyle>
            <a:lvl1pPr marL="0" indent="0">
              <a:buNone/>
              <a:defRPr sz="1600" baseline="0"/>
            </a:lvl1pPr>
          </a:lstStyle>
          <a:p>
            <a:pPr lvl="0"/>
            <a:r>
              <a:rPr lang="fi-FI" dirty="0"/>
              <a:t>Muokkaa tekstiä</a:t>
            </a:r>
          </a:p>
        </p:txBody>
      </p:sp>
      <p:sp>
        <p:nvSpPr>
          <p:cNvPr id="23" name="Tekstin paikkamerkki 6"/>
          <p:cNvSpPr>
            <a:spLocks noGrp="1"/>
          </p:cNvSpPr>
          <p:nvPr>
            <p:ph type="body" sz="quarter" idx="17" hasCustomPrompt="1"/>
          </p:nvPr>
        </p:nvSpPr>
        <p:spPr>
          <a:xfrm>
            <a:off x="9083825" y="2724346"/>
            <a:ext cx="2303463" cy="3006529"/>
          </a:xfrm>
        </p:spPr>
        <p:txBody>
          <a:bodyPr>
            <a:normAutofit/>
          </a:bodyPr>
          <a:lstStyle>
            <a:lvl1pPr marL="0" indent="0">
              <a:buNone/>
              <a:defRPr sz="1600" baseline="0"/>
            </a:lvl1pPr>
          </a:lstStyle>
          <a:p>
            <a:pPr lvl="0"/>
            <a:r>
              <a:rPr lang="fi-FI" dirty="0"/>
              <a:t>Muokkaa tekstiä</a:t>
            </a:r>
          </a:p>
        </p:txBody>
      </p:sp>
    </p:spTree>
    <p:extLst>
      <p:ext uri="{BB962C8B-B14F-4D97-AF65-F5344CB8AC3E}">
        <p14:creationId xmlns:p14="http://schemas.microsoft.com/office/powerpoint/2010/main" val="39067469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tsikko ja vaiheet">
    <p:spTree>
      <p:nvGrpSpPr>
        <p:cNvPr id="1" name=""/>
        <p:cNvGrpSpPr/>
        <p:nvPr/>
      </p:nvGrpSpPr>
      <p:grpSpPr>
        <a:xfrm>
          <a:off x="0" y="0"/>
          <a:ext cx="0" cy="0"/>
          <a:chOff x="0" y="0"/>
          <a:chExt cx="0" cy="0"/>
        </a:xfrm>
      </p:grpSpPr>
      <p:cxnSp>
        <p:nvCxnSpPr>
          <p:cNvPr id="6" name="Suora yhdysviiva 5"/>
          <p:cNvCxnSpPr/>
          <p:nvPr userDrawn="1"/>
        </p:nvCxnSpPr>
        <p:spPr>
          <a:xfrm>
            <a:off x="647700" y="4162425"/>
            <a:ext cx="107061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 name="Suora yhdysviiva 6"/>
          <p:cNvCxnSpPr/>
          <p:nvPr userDrawn="1"/>
        </p:nvCxnSpPr>
        <p:spPr>
          <a:xfrm>
            <a:off x="9734551" y="4156075"/>
            <a:ext cx="0" cy="4445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Suora yhdysviiva 5"/>
          <p:cNvCxnSpPr/>
          <p:nvPr userDrawn="1"/>
        </p:nvCxnSpPr>
        <p:spPr>
          <a:xfrm>
            <a:off x="8058151" y="3714750"/>
            <a:ext cx="0" cy="4476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3" name="Suora yhdysviiva 4"/>
          <p:cNvCxnSpPr/>
          <p:nvPr userDrawn="1"/>
        </p:nvCxnSpPr>
        <p:spPr>
          <a:xfrm>
            <a:off x="6405563" y="4156075"/>
            <a:ext cx="0" cy="4445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4" name="Suora yhdysviiva 3"/>
          <p:cNvCxnSpPr/>
          <p:nvPr userDrawn="1"/>
        </p:nvCxnSpPr>
        <p:spPr>
          <a:xfrm>
            <a:off x="4748213" y="3714750"/>
            <a:ext cx="0" cy="4476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Suora yhdysviiva 2"/>
          <p:cNvCxnSpPr/>
          <p:nvPr userDrawn="1"/>
        </p:nvCxnSpPr>
        <p:spPr>
          <a:xfrm>
            <a:off x="3052763" y="4156075"/>
            <a:ext cx="0" cy="4445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 name="Suora yhdysviiva 1"/>
          <p:cNvCxnSpPr/>
          <p:nvPr userDrawn="1"/>
        </p:nvCxnSpPr>
        <p:spPr>
          <a:xfrm>
            <a:off x="1433513" y="3714750"/>
            <a:ext cx="0" cy="447675"/>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7" name="Ellipsi 6"/>
          <p:cNvSpPr/>
          <p:nvPr userDrawn="1"/>
        </p:nvSpPr>
        <p:spPr>
          <a:xfrm>
            <a:off x="9434513" y="4600575"/>
            <a:ext cx="600075" cy="600075"/>
          </a:xfrm>
          <a:prstGeom prst="ellipse">
            <a:avLst/>
          </a:prstGeom>
          <a:solidFill>
            <a:schemeClr val="tx2"/>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8" name="Ellipsi 5"/>
          <p:cNvSpPr/>
          <p:nvPr userDrawn="1"/>
        </p:nvSpPr>
        <p:spPr>
          <a:xfrm>
            <a:off x="7758113" y="3114675"/>
            <a:ext cx="600075" cy="600075"/>
          </a:xfrm>
          <a:prstGeom prst="ellipse">
            <a:avLst/>
          </a:prstGeom>
          <a:solidFill>
            <a:schemeClr val="tx2"/>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19" name="Ellipsi 4"/>
          <p:cNvSpPr/>
          <p:nvPr userDrawn="1"/>
        </p:nvSpPr>
        <p:spPr>
          <a:xfrm>
            <a:off x="6105525" y="4600575"/>
            <a:ext cx="600075" cy="600075"/>
          </a:xfrm>
          <a:prstGeom prst="ellipse">
            <a:avLst/>
          </a:prstGeom>
          <a:solidFill>
            <a:schemeClr val="tx2"/>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3" name="Ellipsi 1"/>
          <p:cNvSpPr/>
          <p:nvPr userDrawn="1"/>
        </p:nvSpPr>
        <p:spPr>
          <a:xfrm>
            <a:off x="1133475" y="3114675"/>
            <a:ext cx="600075" cy="600075"/>
          </a:xfrm>
          <a:prstGeom prst="ellipse">
            <a:avLst/>
          </a:prstGeom>
          <a:solidFill>
            <a:schemeClr val="tx2"/>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5" name="Ellipsi 3"/>
          <p:cNvSpPr/>
          <p:nvPr userDrawn="1"/>
        </p:nvSpPr>
        <p:spPr>
          <a:xfrm>
            <a:off x="4448175" y="3114675"/>
            <a:ext cx="600075" cy="600075"/>
          </a:xfrm>
          <a:prstGeom prst="ellipse">
            <a:avLst/>
          </a:prstGeom>
          <a:solidFill>
            <a:schemeClr val="tx2"/>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6" name="Ellipsi 2"/>
          <p:cNvSpPr/>
          <p:nvPr userDrawn="1"/>
        </p:nvSpPr>
        <p:spPr>
          <a:xfrm>
            <a:off x="2752725" y="4600575"/>
            <a:ext cx="600075" cy="600075"/>
          </a:xfrm>
          <a:prstGeom prst="ellipse">
            <a:avLst/>
          </a:prstGeom>
          <a:solidFill>
            <a:schemeClr val="tx2"/>
          </a:solid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a:p>
        </p:txBody>
      </p:sp>
      <p:sp>
        <p:nvSpPr>
          <p:cNvPr id="27" name="Tekstiruutu 26"/>
          <p:cNvSpPr txBox="1"/>
          <p:nvPr userDrawn="1"/>
        </p:nvSpPr>
        <p:spPr>
          <a:xfrm>
            <a:off x="4323074" y="6405912"/>
            <a:ext cx="3362877" cy="246221"/>
          </a:xfrm>
          <a:prstGeom prst="rect">
            <a:avLst/>
          </a:prstGeom>
          <a:noFill/>
        </p:spPr>
        <p:txBody>
          <a:bodyPr wrap="square" rtlCol="0">
            <a:spAutoFit/>
          </a:bodyPr>
          <a:lstStyle/>
          <a:p>
            <a:pPr algn="ctr"/>
            <a:r>
              <a:rPr lang="fi-FI" sz="980" b="0" dirty="0">
                <a:solidFill>
                  <a:schemeClr val="tx2"/>
                </a:solidFill>
                <a:latin typeface="+mn-lt"/>
              </a:rPr>
              <a:t>OIKEUSMINISTERIÖ </a:t>
            </a:r>
            <a:r>
              <a:rPr lang="fi-FI" sz="980" b="0" baseline="0" dirty="0">
                <a:solidFill>
                  <a:schemeClr val="tx2"/>
                </a:solidFill>
                <a:latin typeface="+mn-lt"/>
              </a:rPr>
              <a:t>         JUSTITIEMINISTERIET</a:t>
            </a:r>
            <a:r>
              <a:rPr lang="fi-FI" sz="980" b="0" dirty="0">
                <a:solidFill>
                  <a:schemeClr val="tx2"/>
                </a:solidFill>
                <a:latin typeface="+mn-lt"/>
              </a:rPr>
              <a:t>    </a:t>
            </a:r>
          </a:p>
        </p:txBody>
      </p:sp>
      <p:cxnSp>
        <p:nvCxnSpPr>
          <p:cNvPr id="28" name="Suora yhdysviiva 27"/>
          <p:cNvCxnSpPr/>
          <p:nvPr userDrawn="1"/>
        </p:nvCxnSpPr>
        <p:spPr>
          <a:xfrm>
            <a:off x="5844014" y="6517592"/>
            <a:ext cx="19534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Otsikko 1"/>
          <p:cNvSpPr>
            <a:spLocks noGrp="1"/>
          </p:cNvSpPr>
          <p:nvPr>
            <p:ph type="title"/>
          </p:nvPr>
        </p:nvSpPr>
        <p:spPr>
          <a:xfrm>
            <a:off x="742950" y="417209"/>
            <a:ext cx="10515600" cy="1325563"/>
          </a:xfrm>
        </p:spPr>
        <p:txBody>
          <a:bodyPr/>
          <a:lstStyle/>
          <a:p>
            <a:r>
              <a:rPr lang="fi-FI"/>
              <a:t>Muokkaa ots. perustyyl. napsautt.</a:t>
            </a:r>
          </a:p>
        </p:txBody>
      </p:sp>
      <p:sp>
        <p:nvSpPr>
          <p:cNvPr id="5" name="Tekstin paikkamerkki 4"/>
          <p:cNvSpPr>
            <a:spLocks noGrp="1"/>
          </p:cNvSpPr>
          <p:nvPr>
            <p:ph type="body" sz="quarter" idx="10" hasCustomPrompt="1"/>
          </p:nvPr>
        </p:nvSpPr>
        <p:spPr>
          <a:xfrm>
            <a:off x="622742" y="2151803"/>
            <a:ext cx="1621537" cy="822246"/>
          </a:xfrm>
        </p:spPr>
        <p:txBody>
          <a:bodyPr>
            <a:normAutofit/>
          </a:bodyPr>
          <a:lstStyle>
            <a:lvl1pPr marL="0" indent="0" algn="ctr">
              <a:buNone/>
              <a:defRPr sz="1600" baseline="0"/>
            </a:lvl1pPr>
          </a:lstStyle>
          <a:p>
            <a:pPr lvl="0"/>
            <a:r>
              <a:rPr lang="fi-FI" dirty="0"/>
              <a:t>Muokkaa tekstiä</a:t>
            </a:r>
          </a:p>
        </p:txBody>
      </p:sp>
      <p:sp>
        <p:nvSpPr>
          <p:cNvPr id="34" name="Tekstin paikkamerkki 4"/>
          <p:cNvSpPr>
            <a:spLocks noGrp="1"/>
          </p:cNvSpPr>
          <p:nvPr>
            <p:ph type="body" sz="quarter" idx="11" hasCustomPrompt="1"/>
          </p:nvPr>
        </p:nvSpPr>
        <p:spPr>
          <a:xfrm>
            <a:off x="3961827" y="2151802"/>
            <a:ext cx="1621537" cy="822245"/>
          </a:xfrm>
        </p:spPr>
        <p:txBody>
          <a:bodyPr>
            <a:normAutofit/>
          </a:bodyPr>
          <a:lstStyle>
            <a:lvl1pPr marL="0" indent="0" algn="ctr">
              <a:buNone/>
              <a:defRPr sz="1600" baseline="0"/>
            </a:lvl1pPr>
          </a:lstStyle>
          <a:p>
            <a:pPr lvl="0"/>
            <a:r>
              <a:rPr lang="fi-FI" dirty="0"/>
              <a:t>Muokkaa tekstiä</a:t>
            </a:r>
          </a:p>
        </p:txBody>
      </p:sp>
      <p:sp>
        <p:nvSpPr>
          <p:cNvPr id="35" name="Tekstin paikkamerkki 4"/>
          <p:cNvSpPr>
            <a:spLocks noGrp="1"/>
          </p:cNvSpPr>
          <p:nvPr>
            <p:ph type="body" sz="quarter" idx="12" hasCustomPrompt="1"/>
          </p:nvPr>
        </p:nvSpPr>
        <p:spPr>
          <a:xfrm>
            <a:off x="7298812" y="2151802"/>
            <a:ext cx="1621537" cy="822244"/>
          </a:xfrm>
        </p:spPr>
        <p:txBody>
          <a:bodyPr>
            <a:normAutofit/>
          </a:bodyPr>
          <a:lstStyle>
            <a:lvl1pPr marL="0" indent="0" algn="ctr">
              <a:buNone/>
              <a:defRPr sz="1600" baseline="0"/>
            </a:lvl1pPr>
          </a:lstStyle>
          <a:p>
            <a:pPr lvl="0"/>
            <a:r>
              <a:rPr lang="fi-FI" dirty="0"/>
              <a:t>Muokkaa tekstiä</a:t>
            </a:r>
          </a:p>
        </p:txBody>
      </p:sp>
      <p:sp>
        <p:nvSpPr>
          <p:cNvPr id="36" name="Tekstin paikkamerkki 4"/>
          <p:cNvSpPr>
            <a:spLocks noGrp="1"/>
          </p:cNvSpPr>
          <p:nvPr>
            <p:ph type="body" sz="quarter" idx="13" hasCustomPrompt="1"/>
          </p:nvPr>
        </p:nvSpPr>
        <p:spPr>
          <a:xfrm>
            <a:off x="2269235" y="5472733"/>
            <a:ext cx="1621537" cy="758976"/>
          </a:xfrm>
        </p:spPr>
        <p:txBody>
          <a:bodyPr>
            <a:normAutofit/>
          </a:bodyPr>
          <a:lstStyle>
            <a:lvl1pPr marL="0" indent="0" algn="ctr">
              <a:buNone/>
              <a:defRPr sz="1600" baseline="0"/>
            </a:lvl1pPr>
          </a:lstStyle>
          <a:p>
            <a:pPr lvl="0"/>
            <a:r>
              <a:rPr lang="fi-FI" dirty="0"/>
              <a:t>Muokkaa tekstiä</a:t>
            </a:r>
          </a:p>
        </p:txBody>
      </p:sp>
      <p:sp>
        <p:nvSpPr>
          <p:cNvPr id="37" name="Tekstin paikkamerkki 4"/>
          <p:cNvSpPr>
            <a:spLocks noGrp="1"/>
          </p:cNvSpPr>
          <p:nvPr>
            <p:ph type="body" sz="quarter" idx="14" hasCustomPrompt="1"/>
          </p:nvPr>
        </p:nvSpPr>
        <p:spPr>
          <a:xfrm>
            <a:off x="5625843" y="5472629"/>
            <a:ext cx="1621537" cy="758976"/>
          </a:xfrm>
        </p:spPr>
        <p:txBody>
          <a:bodyPr>
            <a:normAutofit/>
          </a:bodyPr>
          <a:lstStyle>
            <a:lvl1pPr marL="0" indent="0" algn="ctr">
              <a:buNone/>
              <a:defRPr sz="1600" baseline="0"/>
            </a:lvl1pPr>
          </a:lstStyle>
          <a:p>
            <a:pPr lvl="0"/>
            <a:r>
              <a:rPr lang="fi-FI" dirty="0"/>
              <a:t>Muokkaa tekstiä</a:t>
            </a:r>
          </a:p>
        </p:txBody>
      </p:sp>
      <p:sp>
        <p:nvSpPr>
          <p:cNvPr id="38" name="Tekstin paikkamerkki 4"/>
          <p:cNvSpPr>
            <a:spLocks noGrp="1"/>
          </p:cNvSpPr>
          <p:nvPr>
            <p:ph type="body" sz="quarter" idx="15" hasCustomPrompt="1"/>
          </p:nvPr>
        </p:nvSpPr>
        <p:spPr>
          <a:xfrm>
            <a:off x="8982452" y="5477908"/>
            <a:ext cx="1621537" cy="758976"/>
          </a:xfrm>
        </p:spPr>
        <p:txBody>
          <a:bodyPr>
            <a:normAutofit/>
          </a:bodyPr>
          <a:lstStyle>
            <a:lvl1pPr marL="0" indent="0" algn="ctr">
              <a:buNone/>
              <a:defRPr sz="1600" baseline="0"/>
            </a:lvl1pPr>
          </a:lstStyle>
          <a:p>
            <a:pPr lvl="0"/>
            <a:r>
              <a:rPr lang="fi-FI" dirty="0"/>
              <a:t>Muokkaa tekstiä</a:t>
            </a:r>
          </a:p>
        </p:txBody>
      </p:sp>
      <p:sp>
        <p:nvSpPr>
          <p:cNvPr id="39" name="Tekstin paikkamerkki 4"/>
          <p:cNvSpPr>
            <a:spLocks noGrp="1"/>
          </p:cNvSpPr>
          <p:nvPr>
            <p:ph type="body" sz="quarter" idx="16" hasCustomPrompt="1"/>
          </p:nvPr>
        </p:nvSpPr>
        <p:spPr>
          <a:xfrm>
            <a:off x="622743" y="3255447"/>
            <a:ext cx="1621537" cy="318677"/>
          </a:xfrm>
        </p:spPr>
        <p:txBody>
          <a:bodyPr>
            <a:noAutofit/>
          </a:bodyPr>
          <a:lstStyle>
            <a:lvl1pPr marL="0" indent="0" algn="ctr">
              <a:buNone/>
              <a:defRPr sz="2000" baseline="0">
                <a:solidFill>
                  <a:schemeClr val="bg1"/>
                </a:solidFill>
                <a:latin typeface="+mj-lt"/>
              </a:defRPr>
            </a:lvl1pPr>
          </a:lstStyle>
          <a:p>
            <a:pPr lvl="0"/>
            <a:r>
              <a:rPr lang="fi-FI" dirty="0"/>
              <a:t>1.</a:t>
            </a:r>
          </a:p>
        </p:txBody>
      </p:sp>
      <p:sp>
        <p:nvSpPr>
          <p:cNvPr id="40" name="Tekstin paikkamerkki 4"/>
          <p:cNvSpPr>
            <a:spLocks noGrp="1"/>
          </p:cNvSpPr>
          <p:nvPr>
            <p:ph type="body" sz="quarter" idx="17" hasCustomPrompt="1"/>
          </p:nvPr>
        </p:nvSpPr>
        <p:spPr>
          <a:xfrm>
            <a:off x="2269236" y="4729756"/>
            <a:ext cx="1621537" cy="318677"/>
          </a:xfrm>
        </p:spPr>
        <p:txBody>
          <a:bodyPr>
            <a:noAutofit/>
          </a:bodyPr>
          <a:lstStyle>
            <a:lvl1pPr marL="0" indent="0" algn="ctr">
              <a:buNone/>
              <a:defRPr sz="2000" baseline="0">
                <a:solidFill>
                  <a:schemeClr val="bg1"/>
                </a:solidFill>
                <a:latin typeface="+mj-lt"/>
              </a:defRPr>
            </a:lvl1pPr>
          </a:lstStyle>
          <a:p>
            <a:pPr lvl="0"/>
            <a:r>
              <a:rPr lang="fi-FI" dirty="0"/>
              <a:t>2.</a:t>
            </a:r>
          </a:p>
        </p:txBody>
      </p:sp>
      <p:sp>
        <p:nvSpPr>
          <p:cNvPr id="41" name="Tekstin paikkamerkki 4"/>
          <p:cNvSpPr>
            <a:spLocks noGrp="1"/>
          </p:cNvSpPr>
          <p:nvPr>
            <p:ph type="body" sz="quarter" idx="18" hasCustomPrompt="1"/>
          </p:nvPr>
        </p:nvSpPr>
        <p:spPr>
          <a:xfrm>
            <a:off x="3961827" y="3261631"/>
            <a:ext cx="1621537" cy="318677"/>
          </a:xfrm>
        </p:spPr>
        <p:txBody>
          <a:bodyPr>
            <a:noAutofit/>
          </a:bodyPr>
          <a:lstStyle>
            <a:lvl1pPr marL="0" indent="0" algn="ctr">
              <a:buNone/>
              <a:defRPr sz="2000" baseline="0">
                <a:solidFill>
                  <a:schemeClr val="bg1"/>
                </a:solidFill>
                <a:latin typeface="+mj-lt"/>
              </a:defRPr>
            </a:lvl1pPr>
          </a:lstStyle>
          <a:p>
            <a:pPr lvl="0"/>
            <a:r>
              <a:rPr lang="fi-FI" dirty="0"/>
              <a:t>3.</a:t>
            </a:r>
          </a:p>
        </p:txBody>
      </p:sp>
      <p:sp>
        <p:nvSpPr>
          <p:cNvPr id="42" name="Tekstin paikkamerkki 4"/>
          <p:cNvSpPr>
            <a:spLocks noGrp="1"/>
          </p:cNvSpPr>
          <p:nvPr>
            <p:ph type="body" sz="quarter" idx="19" hasCustomPrompt="1"/>
          </p:nvPr>
        </p:nvSpPr>
        <p:spPr>
          <a:xfrm>
            <a:off x="5625844" y="4737916"/>
            <a:ext cx="1621537" cy="318677"/>
          </a:xfrm>
        </p:spPr>
        <p:txBody>
          <a:bodyPr>
            <a:noAutofit/>
          </a:bodyPr>
          <a:lstStyle>
            <a:lvl1pPr marL="0" indent="0" algn="ctr">
              <a:buNone/>
              <a:defRPr sz="2000" baseline="0">
                <a:solidFill>
                  <a:schemeClr val="bg1"/>
                </a:solidFill>
                <a:latin typeface="+mj-lt"/>
              </a:defRPr>
            </a:lvl1pPr>
          </a:lstStyle>
          <a:p>
            <a:pPr lvl="0"/>
            <a:r>
              <a:rPr lang="fi-FI" dirty="0"/>
              <a:t>4.</a:t>
            </a:r>
          </a:p>
        </p:txBody>
      </p:sp>
      <p:sp>
        <p:nvSpPr>
          <p:cNvPr id="43" name="Tekstin paikkamerkki 4"/>
          <p:cNvSpPr>
            <a:spLocks noGrp="1"/>
          </p:cNvSpPr>
          <p:nvPr>
            <p:ph type="body" sz="quarter" idx="20" hasCustomPrompt="1"/>
          </p:nvPr>
        </p:nvSpPr>
        <p:spPr>
          <a:xfrm>
            <a:off x="7298812" y="3261631"/>
            <a:ext cx="1621537" cy="318677"/>
          </a:xfrm>
        </p:spPr>
        <p:txBody>
          <a:bodyPr>
            <a:noAutofit/>
          </a:bodyPr>
          <a:lstStyle>
            <a:lvl1pPr marL="0" indent="0" algn="ctr">
              <a:buNone/>
              <a:defRPr sz="2000" baseline="0">
                <a:solidFill>
                  <a:schemeClr val="bg1"/>
                </a:solidFill>
                <a:latin typeface="+mj-lt"/>
              </a:defRPr>
            </a:lvl1pPr>
          </a:lstStyle>
          <a:p>
            <a:pPr lvl="0"/>
            <a:r>
              <a:rPr lang="fi-FI" dirty="0"/>
              <a:t>5.</a:t>
            </a:r>
          </a:p>
        </p:txBody>
      </p:sp>
      <p:sp>
        <p:nvSpPr>
          <p:cNvPr id="44" name="Tekstin paikkamerkki 4"/>
          <p:cNvSpPr>
            <a:spLocks noGrp="1"/>
          </p:cNvSpPr>
          <p:nvPr>
            <p:ph type="body" sz="quarter" idx="21" hasCustomPrompt="1"/>
          </p:nvPr>
        </p:nvSpPr>
        <p:spPr>
          <a:xfrm>
            <a:off x="8982452" y="4737915"/>
            <a:ext cx="1621537" cy="318677"/>
          </a:xfrm>
        </p:spPr>
        <p:txBody>
          <a:bodyPr>
            <a:noAutofit/>
          </a:bodyPr>
          <a:lstStyle>
            <a:lvl1pPr marL="0" indent="0" algn="ctr">
              <a:buNone/>
              <a:defRPr sz="2000" baseline="0">
                <a:solidFill>
                  <a:schemeClr val="bg1"/>
                </a:solidFill>
                <a:latin typeface="+mj-lt"/>
              </a:defRPr>
            </a:lvl1pPr>
          </a:lstStyle>
          <a:p>
            <a:pPr lvl="0"/>
            <a:r>
              <a:rPr lang="fi-FI" dirty="0"/>
              <a:t>6.</a:t>
            </a:r>
          </a:p>
        </p:txBody>
      </p:sp>
    </p:spTree>
    <p:extLst>
      <p:ext uri="{BB962C8B-B14F-4D97-AF65-F5344CB8AC3E}">
        <p14:creationId xmlns:p14="http://schemas.microsoft.com/office/powerpoint/2010/main" val="13893922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tsikko ja vaiheet 2">
    <p:spTree>
      <p:nvGrpSpPr>
        <p:cNvPr id="1" name=""/>
        <p:cNvGrpSpPr/>
        <p:nvPr/>
      </p:nvGrpSpPr>
      <p:grpSpPr>
        <a:xfrm>
          <a:off x="0" y="0"/>
          <a:ext cx="0" cy="0"/>
          <a:chOff x="0" y="0"/>
          <a:chExt cx="0" cy="0"/>
        </a:xfrm>
      </p:grpSpPr>
      <p:sp>
        <p:nvSpPr>
          <p:cNvPr id="9" name="Viisikulmio 8"/>
          <p:cNvSpPr/>
          <p:nvPr userDrawn="1"/>
        </p:nvSpPr>
        <p:spPr>
          <a:xfrm>
            <a:off x="6032548" y="4452366"/>
            <a:ext cx="3157259" cy="1545029"/>
          </a:xfrm>
          <a:custGeom>
            <a:avLst/>
            <a:gdLst>
              <a:gd name="connsiteX0" fmla="*/ 0 w 3510117"/>
              <a:gd name="connsiteY0" fmla="*/ 0 h 1553496"/>
              <a:gd name="connsiteX1" fmla="*/ 2733369 w 3510117"/>
              <a:gd name="connsiteY1" fmla="*/ 0 h 1553496"/>
              <a:gd name="connsiteX2" fmla="*/ 3510117 w 3510117"/>
              <a:gd name="connsiteY2" fmla="*/ 776748 h 1553496"/>
              <a:gd name="connsiteX3" fmla="*/ 2733369 w 3510117"/>
              <a:gd name="connsiteY3" fmla="*/ 1553496 h 1553496"/>
              <a:gd name="connsiteX4" fmla="*/ 0 w 3510117"/>
              <a:gd name="connsiteY4" fmla="*/ 1553496 h 1553496"/>
              <a:gd name="connsiteX5" fmla="*/ 0 w 3510117"/>
              <a:gd name="connsiteY5" fmla="*/ 0 h 1553496"/>
              <a:gd name="connsiteX0" fmla="*/ 0 w 3176742"/>
              <a:gd name="connsiteY0" fmla="*/ 0 h 1553496"/>
              <a:gd name="connsiteX1" fmla="*/ 2733369 w 3176742"/>
              <a:gd name="connsiteY1" fmla="*/ 0 h 1553496"/>
              <a:gd name="connsiteX2" fmla="*/ 3176742 w 3176742"/>
              <a:gd name="connsiteY2" fmla="*/ 786273 h 1553496"/>
              <a:gd name="connsiteX3" fmla="*/ 2733369 w 3176742"/>
              <a:gd name="connsiteY3" fmla="*/ 1553496 h 1553496"/>
              <a:gd name="connsiteX4" fmla="*/ 0 w 3176742"/>
              <a:gd name="connsiteY4" fmla="*/ 1553496 h 1553496"/>
              <a:gd name="connsiteX5" fmla="*/ 0 w 3176742"/>
              <a:gd name="connsiteY5" fmla="*/ 0 h 1553496"/>
              <a:gd name="connsiteX0" fmla="*/ 0 w 3176742"/>
              <a:gd name="connsiteY0" fmla="*/ 0 h 1553496"/>
              <a:gd name="connsiteX1" fmla="*/ 2733369 w 3176742"/>
              <a:gd name="connsiteY1" fmla="*/ 0 h 1553496"/>
              <a:gd name="connsiteX2" fmla="*/ 3176742 w 3176742"/>
              <a:gd name="connsiteY2" fmla="*/ 786273 h 1553496"/>
              <a:gd name="connsiteX3" fmla="*/ 2733369 w 3176742"/>
              <a:gd name="connsiteY3" fmla="*/ 1553496 h 1553496"/>
              <a:gd name="connsiteX4" fmla="*/ 0 w 3176742"/>
              <a:gd name="connsiteY4" fmla="*/ 1553496 h 1553496"/>
              <a:gd name="connsiteX5" fmla="*/ 451425 w 3176742"/>
              <a:gd name="connsiteY5" fmla="*/ 778428 h 1553496"/>
              <a:gd name="connsiteX6" fmla="*/ 0 w 3176742"/>
              <a:gd name="connsiteY6" fmla="*/ 0 h 1553496"/>
              <a:gd name="connsiteX0" fmla="*/ 1 w 3176743"/>
              <a:gd name="connsiteY0" fmla="*/ 0 h 1553496"/>
              <a:gd name="connsiteX1" fmla="*/ 2733370 w 3176743"/>
              <a:gd name="connsiteY1" fmla="*/ 0 h 1553496"/>
              <a:gd name="connsiteX2" fmla="*/ 3176743 w 3176743"/>
              <a:gd name="connsiteY2" fmla="*/ 786273 h 1553496"/>
              <a:gd name="connsiteX3" fmla="*/ 2733370 w 3176743"/>
              <a:gd name="connsiteY3" fmla="*/ 1553496 h 1553496"/>
              <a:gd name="connsiteX4" fmla="*/ 1 w 3176743"/>
              <a:gd name="connsiteY4" fmla="*/ 1553496 h 1553496"/>
              <a:gd name="connsiteX5" fmla="*/ 451426 w 3176743"/>
              <a:gd name="connsiteY5" fmla="*/ 778428 h 1553496"/>
              <a:gd name="connsiteX6" fmla="*/ 1 w 3176743"/>
              <a:gd name="connsiteY6" fmla="*/ 0 h 1553496"/>
              <a:gd name="connsiteX0" fmla="*/ 0 w 3176742"/>
              <a:gd name="connsiteY0" fmla="*/ 0 h 1553496"/>
              <a:gd name="connsiteX1" fmla="*/ 2733369 w 3176742"/>
              <a:gd name="connsiteY1" fmla="*/ 0 h 1553496"/>
              <a:gd name="connsiteX2" fmla="*/ 3176742 w 3176742"/>
              <a:gd name="connsiteY2" fmla="*/ 786273 h 1553496"/>
              <a:gd name="connsiteX3" fmla="*/ 2733369 w 3176742"/>
              <a:gd name="connsiteY3" fmla="*/ 1553496 h 1553496"/>
              <a:gd name="connsiteX4" fmla="*/ 0 w 3176742"/>
              <a:gd name="connsiteY4" fmla="*/ 1553496 h 1553496"/>
              <a:gd name="connsiteX5" fmla="*/ 451425 w 3176742"/>
              <a:gd name="connsiteY5" fmla="*/ 778428 h 1553496"/>
              <a:gd name="connsiteX6" fmla="*/ 0 w 3176742"/>
              <a:gd name="connsiteY6" fmla="*/ 0 h 1553496"/>
              <a:gd name="connsiteX0" fmla="*/ 0 w 3176742"/>
              <a:gd name="connsiteY0" fmla="*/ 0 h 1553496"/>
              <a:gd name="connsiteX1" fmla="*/ 2733369 w 3176742"/>
              <a:gd name="connsiteY1" fmla="*/ 0 h 1553496"/>
              <a:gd name="connsiteX2" fmla="*/ 3176742 w 3176742"/>
              <a:gd name="connsiteY2" fmla="*/ 786273 h 1553496"/>
              <a:gd name="connsiteX3" fmla="*/ 2733369 w 3176742"/>
              <a:gd name="connsiteY3" fmla="*/ 1553496 h 1553496"/>
              <a:gd name="connsiteX4" fmla="*/ 0 w 3176742"/>
              <a:gd name="connsiteY4" fmla="*/ 1553496 h 1553496"/>
              <a:gd name="connsiteX5" fmla="*/ 455367 w 3176742"/>
              <a:gd name="connsiteY5" fmla="*/ 806018 h 1553496"/>
              <a:gd name="connsiteX6" fmla="*/ 0 w 3176742"/>
              <a:gd name="connsiteY6" fmla="*/ 0 h 1553496"/>
              <a:gd name="connsiteX0" fmla="*/ 0 w 3176742"/>
              <a:gd name="connsiteY0" fmla="*/ 0 h 1553496"/>
              <a:gd name="connsiteX1" fmla="*/ 2733369 w 3176742"/>
              <a:gd name="connsiteY1" fmla="*/ 0 h 1553496"/>
              <a:gd name="connsiteX2" fmla="*/ 3176742 w 3176742"/>
              <a:gd name="connsiteY2" fmla="*/ 786273 h 1553496"/>
              <a:gd name="connsiteX3" fmla="*/ 2733369 w 3176742"/>
              <a:gd name="connsiteY3" fmla="*/ 1553496 h 1553496"/>
              <a:gd name="connsiteX4" fmla="*/ 0 w 3176742"/>
              <a:gd name="connsiteY4" fmla="*/ 1553496 h 1553496"/>
              <a:gd name="connsiteX5" fmla="*/ 455367 w 3176742"/>
              <a:gd name="connsiteY5" fmla="*/ 806018 h 1553496"/>
              <a:gd name="connsiteX6" fmla="*/ 0 w 3176742"/>
              <a:gd name="connsiteY6" fmla="*/ 0 h 1553496"/>
              <a:gd name="connsiteX0" fmla="*/ 0 w 3176742"/>
              <a:gd name="connsiteY0" fmla="*/ 0 h 1553496"/>
              <a:gd name="connsiteX1" fmla="*/ 2733369 w 3176742"/>
              <a:gd name="connsiteY1" fmla="*/ 0 h 1553496"/>
              <a:gd name="connsiteX2" fmla="*/ 3176742 w 3176742"/>
              <a:gd name="connsiteY2" fmla="*/ 786273 h 1553496"/>
              <a:gd name="connsiteX3" fmla="*/ 2733369 w 3176742"/>
              <a:gd name="connsiteY3" fmla="*/ 1553496 h 1553496"/>
              <a:gd name="connsiteX4" fmla="*/ 0 w 3176742"/>
              <a:gd name="connsiteY4" fmla="*/ 1553496 h 1553496"/>
              <a:gd name="connsiteX5" fmla="*/ 455367 w 3176742"/>
              <a:gd name="connsiteY5" fmla="*/ 806018 h 1553496"/>
              <a:gd name="connsiteX6" fmla="*/ 0 w 3176742"/>
              <a:gd name="connsiteY6" fmla="*/ 0 h 1553496"/>
              <a:gd name="connsiteX0" fmla="*/ 8466 w 3176742"/>
              <a:gd name="connsiteY0" fmla="*/ 12700 h 1553496"/>
              <a:gd name="connsiteX1" fmla="*/ 2733369 w 3176742"/>
              <a:gd name="connsiteY1" fmla="*/ 0 h 1553496"/>
              <a:gd name="connsiteX2" fmla="*/ 3176742 w 3176742"/>
              <a:gd name="connsiteY2" fmla="*/ 786273 h 1553496"/>
              <a:gd name="connsiteX3" fmla="*/ 2733369 w 3176742"/>
              <a:gd name="connsiteY3" fmla="*/ 1553496 h 1553496"/>
              <a:gd name="connsiteX4" fmla="*/ 0 w 3176742"/>
              <a:gd name="connsiteY4" fmla="*/ 1553496 h 1553496"/>
              <a:gd name="connsiteX5" fmla="*/ 455367 w 3176742"/>
              <a:gd name="connsiteY5" fmla="*/ 806018 h 1553496"/>
              <a:gd name="connsiteX6" fmla="*/ 8466 w 3176742"/>
              <a:gd name="connsiteY6" fmla="*/ 12700 h 1553496"/>
              <a:gd name="connsiteX0" fmla="*/ 8466 w 3176742"/>
              <a:gd name="connsiteY0" fmla="*/ 0 h 1540796"/>
              <a:gd name="connsiteX1" fmla="*/ 2733369 w 3176742"/>
              <a:gd name="connsiteY1" fmla="*/ 4233 h 1540796"/>
              <a:gd name="connsiteX2" fmla="*/ 3176742 w 3176742"/>
              <a:gd name="connsiteY2" fmla="*/ 773573 h 1540796"/>
              <a:gd name="connsiteX3" fmla="*/ 2733369 w 3176742"/>
              <a:gd name="connsiteY3" fmla="*/ 1540796 h 1540796"/>
              <a:gd name="connsiteX4" fmla="*/ 0 w 3176742"/>
              <a:gd name="connsiteY4" fmla="*/ 1540796 h 1540796"/>
              <a:gd name="connsiteX5" fmla="*/ 455367 w 3176742"/>
              <a:gd name="connsiteY5" fmla="*/ 793318 h 1540796"/>
              <a:gd name="connsiteX6" fmla="*/ 8466 w 3176742"/>
              <a:gd name="connsiteY6" fmla="*/ 0 h 1540796"/>
              <a:gd name="connsiteX0" fmla="*/ 8466 w 3176742"/>
              <a:gd name="connsiteY0" fmla="*/ 0 h 1540796"/>
              <a:gd name="connsiteX1" fmla="*/ 2737602 w 3176742"/>
              <a:gd name="connsiteY1" fmla="*/ 4233 h 1540796"/>
              <a:gd name="connsiteX2" fmla="*/ 3176742 w 3176742"/>
              <a:gd name="connsiteY2" fmla="*/ 773573 h 1540796"/>
              <a:gd name="connsiteX3" fmla="*/ 2733369 w 3176742"/>
              <a:gd name="connsiteY3" fmla="*/ 1540796 h 1540796"/>
              <a:gd name="connsiteX4" fmla="*/ 0 w 3176742"/>
              <a:gd name="connsiteY4" fmla="*/ 1540796 h 1540796"/>
              <a:gd name="connsiteX5" fmla="*/ 455367 w 3176742"/>
              <a:gd name="connsiteY5" fmla="*/ 793318 h 1540796"/>
              <a:gd name="connsiteX6" fmla="*/ 8466 w 3176742"/>
              <a:gd name="connsiteY6" fmla="*/ 0 h 1540796"/>
              <a:gd name="connsiteX0" fmla="*/ 8466 w 3176742"/>
              <a:gd name="connsiteY0" fmla="*/ 4233 h 1545029"/>
              <a:gd name="connsiteX1" fmla="*/ 2741835 w 3176742"/>
              <a:gd name="connsiteY1" fmla="*/ 0 h 1545029"/>
              <a:gd name="connsiteX2" fmla="*/ 3176742 w 3176742"/>
              <a:gd name="connsiteY2" fmla="*/ 777806 h 1545029"/>
              <a:gd name="connsiteX3" fmla="*/ 2733369 w 3176742"/>
              <a:gd name="connsiteY3" fmla="*/ 1545029 h 1545029"/>
              <a:gd name="connsiteX4" fmla="*/ 0 w 3176742"/>
              <a:gd name="connsiteY4" fmla="*/ 1545029 h 1545029"/>
              <a:gd name="connsiteX5" fmla="*/ 455367 w 3176742"/>
              <a:gd name="connsiteY5" fmla="*/ 797551 h 1545029"/>
              <a:gd name="connsiteX6" fmla="*/ 8466 w 3176742"/>
              <a:gd name="connsiteY6" fmla="*/ 4233 h 1545029"/>
              <a:gd name="connsiteX0" fmla="*/ 16933 w 3176742"/>
              <a:gd name="connsiteY0" fmla="*/ 8467 h 1545029"/>
              <a:gd name="connsiteX1" fmla="*/ 2741835 w 3176742"/>
              <a:gd name="connsiteY1" fmla="*/ 0 h 1545029"/>
              <a:gd name="connsiteX2" fmla="*/ 3176742 w 3176742"/>
              <a:gd name="connsiteY2" fmla="*/ 777806 h 1545029"/>
              <a:gd name="connsiteX3" fmla="*/ 2733369 w 3176742"/>
              <a:gd name="connsiteY3" fmla="*/ 1545029 h 1545029"/>
              <a:gd name="connsiteX4" fmla="*/ 0 w 3176742"/>
              <a:gd name="connsiteY4" fmla="*/ 1545029 h 1545029"/>
              <a:gd name="connsiteX5" fmla="*/ 455367 w 3176742"/>
              <a:gd name="connsiteY5" fmla="*/ 797551 h 1545029"/>
              <a:gd name="connsiteX6" fmla="*/ 16933 w 3176742"/>
              <a:gd name="connsiteY6" fmla="*/ 8467 h 1545029"/>
              <a:gd name="connsiteX0" fmla="*/ 8466 w 3176742"/>
              <a:gd name="connsiteY0" fmla="*/ 0 h 1545029"/>
              <a:gd name="connsiteX1" fmla="*/ 2741835 w 3176742"/>
              <a:gd name="connsiteY1" fmla="*/ 0 h 1545029"/>
              <a:gd name="connsiteX2" fmla="*/ 3176742 w 3176742"/>
              <a:gd name="connsiteY2" fmla="*/ 777806 h 1545029"/>
              <a:gd name="connsiteX3" fmla="*/ 2733369 w 3176742"/>
              <a:gd name="connsiteY3" fmla="*/ 1545029 h 1545029"/>
              <a:gd name="connsiteX4" fmla="*/ 0 w 3176742"/>
              <a:gd name="connsiteY4" fmla="*/ 1545029 h 1545029"/>
              <a:gd name="connsiteX5" fmla="*/ 455367 w 3176742"/>
              <a:gd name="connsiteY5" fmla="*/ 797551 h 1545029"/>
              <a:gd name="connsiteX6" fmla="*/ 8466 w 3176742"/>
              <a:gd name="connsiteY6" fmla="*/ 0 h 1545029"/>
              <a:gd name="connsiteX0" fmla="*/ 4233 w 3176742"/>
              <a:gd name="connsiteY0" fmla="*/ 0 h 1545029"/>
              <a:gd name="connsiteX1" fmla="*/ 2741835 w 3176742"/>
              <a:gd name="connsiteY1" fmla="*/ 0 h 1545029"/>
              <a:gd name="connsiteX2" fmla="*/ 3176742 w 3176742"/>
              <a:gd name="connsiteY2" fmla="*/ 777806 h 1545029"/>
              <a:gd name="connsiteX3" fmla="*/ 2733369 w 3176742"/>
              <a:gd name="connsiteY3" fmla="*/ 1545029 h 1545029"/>
              <a:gd name="connsiteX4" fmla="*/ 0 w 3176742"/>
              <a:gd name="connsiteY4" fmla="*/ 1545029 h 1545029"/>
              <a:gd name="connsiteX5" fmla="*/ 455367 w 3176742"/>
              <a:gd name="connsiteY5" fmla="*/ 797551 h 1545029"/>
              <a:gd name="connsiteX6" fmla="*/ 4233 w 3176742"/>
              <a:gd name="connsiteY6" fmla="*/ 0 h 1545029"/>
              <a:gd name="connsiteX0" fmla="*/ 4233 w 3176742"/>
              <a:gd name="connsiteY0" fmla="*/ 0 h 1545029"/>
              <a:gd name="connsiteX1" fmla="*/ 2741835 w 3176742"/>
              <a:gd name="connsiteY1" fmla="*/ 0 h 1545029"/>
              <a:gd name="connsiteX2" fmla="*/ 3176742 w 3176742"/>
              <a:gd name="connsiteY2" fmla="*/ 777806 h 1545029"/>
              <a:gd name="connsiteX3" fmla="*/ 2733369 w 3176742"/>
              <a:gd name="connsiteY3" fmla="*/ 1545029 h 1545029"/>
              <a:gd name="connsiteX4" fmla="*/ 0 w 3176742"/>
              <a:gd name="connsiteY4" fmla="*/ 1545029 h 1545029"/>
              <a:gd name="connsiteX5" fmla="*/ 455367 w 3176742"/>
              <a:gd name="connsiteY5" fmla="*/ 797551 h 1545029"/>
              <a:gd name="connsiteX6" fmla="*/ 4233 w 3176742"/>
              <a:gd name="connsiteY6" fmla="*/ 0 h 1545029"/>
              <a:gd name="connsiteX0" fmla="*/ 4233 w 3176742"/>
              <a:gd name="connsiteY0" fmla="*/ 0 h 1545029"/>
              <a:gd name="connsiteX1" fmla="*/ 2741835 w 3176742"/>
              <a:gd name="connsiteY1" fmla="*/ 0 h 1545029"/>
              <a:gd name="connsiteX2" fmla="*/ 3176742 w 3176742"/>
              <a:gd name="connsiteY2" fmla="*/ 777806 h 1545029"/>
              <a:gd name="connsiteX3" fmla="*/ 2733369 w 3176742"/>
              <a:gd name="connsiteY3" fmla="*/ 1545029 h 1545029"/>
              <a:gd name="connsiteX4" fmla="*/ 0 w 3176742"/>
              <a:gd name="connsiteY4" fmla="*/ 1545029 h 1545029"/>
              <a:gd name="connsiteX5" fmla="*/ 455367 w 3176742"/>
              <a:gd name="connsiteY5" fmla="*/ 797551 h 1545029"/>
              <a:gd name="connsiteX6" fmla="*/ 4233 w 3176742"/>
              <a:gd name="connsiteY6" fmla="*/ 0 h 1545029"/>
              <a:gd name="connsiteX0" fmla="*/ 4233 w 3172509"/>
              <a:gd name="connsiteY0" fmla="*/ 0 h 1545029"/>
              <a:gd name="connsiteX1" fmla="*/ 2741835 w 3172509"/>
              <a:gd name="connsiteY1" fmla="*/ 0 h 1545029"/>
              <a:gd name="connsiteX2" fmla="*/ 3172509 w 3172509"/>
              <a:gd name="connsiteY2" fmla="*/ 790506 h 1545029"/>
              <a:gd name="connsiteX3" fmla="*/ 2733369 w 3172509"/>
              <a:gd name="connsiteY3" fmla="*/ 1545029 h 1545029"/>
              <a:gd name="connsiteX4" fmla="*/ 0 w 3172509"/>
              <a:gd name="connsiteY4" fmla="*/ 1545029 h 1545029"/>
              <a:gd name="connsiteX5" fmla="*/ 455367 w 3172509"/>
              <a:gd name="connsiteY5" fmla="*/ 797551 h 1545029"/>
              <a:gd name="connsiteX6" fmla="*/ 4233 w 3172509"/>
              <a:gd name="connsiteY6" fmla="*/ 0 h 1545029"/>
              <a:gd name="connsiteX0" fmla="*/ 4233 w 3168276"/>
              <a:gd name="connsiteY0" fmla="*/ 0 h 1545029"/>
              <a:gd name="connsiteX1" fmla="*/ 2741835 w 3168276"/>
              <a:gd name="connsiteY1" fmla="*/ 0 h 1545029"/>
              <a:gd name="connsiteX2" fmla="*/ 3168276 w 3168276"/>
              <a:gd name="connsiteY2" fmla="*/ 798973 h 1545029"/>
              <a:gd name="connsiteX3" fmla="*/ 2733369 w 3168276"/>
              <a:gd name="connsiteY3" fmla="*/ 1545029 h 1545029"/>
              <a:gd name="connsiteX4" fmla="*/ 0 w 3168276"/>
              <a:gd name="connsiteY4" fmla="*/ 1545029 h 1545029"/>
              <a:gd name="connsiteX5" fmla="*/ 455367 w 3168276"/>
              <a:gd name="connsiteY5" fmla="*/ 797551 h 1545029"/>
              <a:gd name="connsiteX6" fmla="*/ 4233 w 3168276"/>
              <a:gd name="connsiteY6" fmla="*/ 0 h 1545029"/>
              <a:gd name="connsiteX0" fmla="*/ 4233 w 3168276"/>
              <a:gd name="connsiteY0" fmla="*/ 0 h 1545029"/>
              <a:gd name="connsiteX1" fmla="*/ 2741835 w 3168276"/>
              <a:gd name="connsiteY1" fmla="*/ 0 h 1545029"/>
              <a:gd name="connsiteX2" fmla="*/ 3168276 w 3168276"/>
              <a:gd name="connsiteY2" fmla="*/ 798973 h 1545029"/>
              <a:gd name="connsiteX3" fmla="*/ 2733369 w 3168276"/>
              <a:gd name="connsiteY3" fmla="*/ 1545029 h 1545029"/>
              <a:gd name="connsiteX4" fmla="*/ 0 w 3168276"/>
              <a:gd name="connsiteY4" fmla="*/ 1545029 h 1545029"/>
              <a:gd name="connsiteX5" fmla="*/ 451890 w 3168276"/>
              <a:gd name="connsiteY5" fmla="*/ 801028 h 1545029"/>
              <a:gd name="connsiteX6" fmla="*/ 4233 w 3168276"/>
              <a:gd name="connsiteY6" fmla="*/ 0 h 1545029"/>
              <a:gd name="connsiteX0" fmla="*/ 4233 w 3168276"/>
              <a:gd name="connsiteY0" fmla="*/ 0 h 1545029"/>
              <a:gd name="connsiteX1" fmla="*/ 2741835 w 3168276"/>
              <a:gd name="connsiteY1" fmla="*/ 0 h 1545029"/>
              <a:gd name="connsiteX2" fmla="*/ 3168276 w 3168276"/>
              <a:gd name="connsiteY2" fmla="*/ 798973 h 1545029"/>
              <a:gd name="connsiteX3" fmla="*/ 2733369 w 3168276"/>
              <a:gd name="connsiteY3" fmla="*/ 1545029 h 1545029"/>
              <a:gd name="connsiteX4" fmla="*/ 0 w 3168276"/>
              <a:gd name="connsiteY4" fmla="*/ 1545029 h 1545029"/>
              <a:gd name="connsiteX5" fmla="*/ 449136 w 3168276"/>
              <a:gd name="connsiteY5" fmla="*/ 798274 h 1545029"/>
              <a:gd name="connsiteX6" fmla="*/ 4233 w 3168276"/>
              <a:gd name="connsiteY6" fmla="*/ 0 h 1545029"/>
              <a:gd name="connsiteX0" fmla="*/ 4233 w 3168276"/>
              <a:gd name="connsiteY0" fmla="*/ 0 h 1545029"/>
              <a:gd name="connsiteX1" fmla="*/ 2741835 w 3168276"/>
              <a:gd name="connsiteY1" fmla="*/ 0 h 1545029"/>
              <a:gd name="connsiteX2" fmla="*/ 3168276 w 3168276"/>
              <a:gd name="connsiteY2" fmla="*/ 798973 h 1545029"/>
              <a:gd name="connsiteX3" fmla="*/ 2733369 w 3168276"/>
              <a:gd name="connsiteY3" fmla="*/ 1545029 h 1545029"/>
              <a:gd name="connsiteX4" fmla="*/ 0 w 3168276"/>
              <a:gd name="connsiteY4" fmla="*/ 1545029 h 1545029"/>
              <a:gd name="connsiteX5" fmla="*/ 449136 w 3168276"/>
              <a:gd name="connsiteY5" fmla="*/ 798274 h 1545029"/>
              <a:gd name="connsiteX6" fmla="*/ 4233 w 3168276"/>
              <a:gd name="connsiteY6" fmla="*/ 0 h 1545029"/>
              <a:gd name="connsiteX0" fmla="*/ 4233 w 3168276"/>
              <a:gd name="connsiteY0" fmla="*/ 0 h 1545029"/>
              <a:gd name="connsiteX1" fmla="*/ 2741835 w 3168276"/>
              <a:gd name="connsiteY1" fmla="*/ 0 h 1545029"/>
              <a:gd name="connsiteX2" fmla="*/ 3168276 w 3168276"/>
              <a:gd name="connsiteY2" fmla="*/ 798973 h 1545029"/>
              <a:gd name="connsiteX3" fmla="*/ 2733369 w 3168276"/>
              <a:gd name="connsiteY3" fmla="*/ 1545029 h 1545029"/>
              <a:gd name="connsiteX4" fmla="*/ 0 w 3168276"/>
              <a:gd name="connsiteY4" fmla="*/ 1545029 h 1545029"/>
              <a:gd name="connsiteX5" fmla="*/ 449136 w 3168276"/>
              <a:gd name="connsiteY5" fmla="*/ 798274 h 1545029"/>
              <a:gd name="connsiteX6" fmla="*/ 4233 w 3168276"/>
              <a:gd name="connsiteY6" fmla="*/ 0 h 1545029"/>
              <a:gd name="connsiteX0" fmla="*/ 12496 w 3168276"/>
              <a:gd name="connsiteY0" fmla="*/ 0 h 1545029"/>
              <a:gd name="connsiteX1" fmla="*/ 2741835 w 3168276"/>
              <a:gd name="connsiteY1" fmla="*/ 0 h 1545029"/>
              <a:gd name="connsiteX2" fmla="*/ 3168276 w 3168276"/>
              <a:gd name="connsiteY2" fmla="*/ 798973 h 1545029"/>
              <a:gd name="connsiteX3" fmla="*/ 2733369 w 3168276"/>
              <a:gd name="connsiteY3" fmla="*/ 1545029 h 1545029"/>
              <a:gd name="connsiteX4" fmla="*/ 0 w 3168276"/>
              <a:gd name="connsiteY4" fmla="*/ 1545029 h 1545029"/>
              <a:gd name="connsiteX5" fmla="*/ 449136 w 3168276"/>
              <a:gd name="connsiteY5" fmla="*/ 798274 h 1545029"/>
              <a:gd name="connsiteX6" fmla="*/ 12496 w 3168276"/>
              <a:gd name="connsiteY6" fmla="*/ 0 h 1545029"/>
              <a:gd name="connsiteX0" fmla="*/ 15250 w 3168276"/>
              <a:gd name="connsiteY0" fmla="*/ 0 h 1545029"/>
              <a:gd name="connsiteX1" fmla="*/ 2741835 w 3168276"/>
              <a:gd name="connsiteY1" fmla="*/ 0 h 1545029"/>
              <a:gd name="connsiteX2" fmla="*/ 3168276 w 3168276"/>
              <a:gd name="connsiteY2" fmla="*/ 798973 h 1545029"/>
              <a:gd name="connsiteX3" fmla="*/ 2733369 w 3168276"/>
              <a:gd name="connsiteY3" fmla="*/ 1545029 h 1545029"/>
              <a:gd name="connsiteX4" fmla="*/ 0 w 3168276"/>
              <a:gd name="connsiteY4" fmla="*/ 1545029 h 1545029"/>
              <a:gd name="connsiteX5" fmla="*/ 449136 w 3168276"/>
              <a:gd name="connsiteY5" fmla="*/ 798274 h 1545029"/>
              <a:gd name="connsiteX6" fmla="*/ 15250 w 3168276"/>
              <a:gd name="connsiteY6" fmla="*/ 0 h 1545029"/>
              <a:gd name="connsiteX0" fmla="*/ 0 w 3153026"/>
              <a:gd name="connsiteY0" fmla="*/ 0 h 1545029"/>
              <a:gd name="connsiteX1" fmla="*/ 2726585 w 3153026"/>
              <a:gd name="connsiteY1" fmla="*/ 0 h 1545029"/>
              <a:gd name="connsiteX2" fmla="*/ 3153026 w 3153026"/>
              <a:gd name="connsiteY2" fmla="*/ 798973 h 1545029"/>
              <a:gd name="connsiteX3" fmla="*/ 2718119 w 3153026"/>
              <a:gd name="connsiteY3" fmla="*/ 1545029 h 1545029"/>
              <a:gd name="connsiteX4" fmla="*/ 1276 w 3153026"/>
              <a:gd name="connsiteY4" fmla="*/ 1542274 h 1545029"/>
              <a:gd name="connsiteX5" fmla="*/ 433886 w 3153026"/>
              <a:gd name="connsiteY5" fmla="*/ 798274 h 1545029"/>
              <a:gd name="connsiteX6" fmla="*/ 0 w 3153026"/>
              <a:gd name="connsiteY6" fmla="*/ 0 h 1545029"/>
              <a:gd name="connsiteX0" fmla="*/ 4233 w 3157259"/>
              <a:gd name="connsiteY0" fmla="*/ 0 h 1545029"/>
              <a:gd name="connsiteX1" fmla="*/ 2730818 w 3157259"/>
              <a:gd name="connsiteY1" fmla="*/ 0 h 1545029"/>
              <a:gd name="connsiteX2" fmla="*/ 3157259 w 3157259"/>
              <a:gd name="connsiteY2" fmla="*/ 798973 h 1545029"/>
              <a:gd name="connsiteX3" fmla="*/ 2722352 w 3157259"/>
              <a:gd name="connsiteY3" fmla="*/ 1545029 h 1545029"/>
              <a:gd name="connsiteX4" fmla="*/ 0 w 3157259"/>
              <a:gd name="connsiteY4" fmla="*/ 1542274 h 1545029"/>
              <a:gd name="connsiteX5" fmla="*/ 438119 w 3157259"/>
              <a:gd name="connsiteY5" fmla="*/ 798274 h 1545029"/>
              <a:gd name="connsiteX6" fmla="*/ 4233 w 3157259"/>
              <a:gd name="connsiteY6" fmla="*/ 0 h 1545029"/>
              <a:gd name="connsiteX0" fmla="*/ 4233 w 3157259"/>
              <a:gd name="connsiteY0" fmla="*/ 0 h 1545029"/>
              <a:gd name="connsiteX1" fmla="*/ 2730818 w 3157259"/>
              <a:gd name="connsiteY1" fmla="*/ 0 h 1545029"/>
              <a:gd name="connsiteX2" fmla="*/ 3157259 w 3157259"/>
              <a:gd name="connsiteY2" fmla="*/ 798973 h 1545029"/>
              <a:gd name="connsiteX3" fmla="*/ 2722352 w 3157259"/>
              <a:gd name="connsiteY3" fmla="*/ 1545029 h 1545029"/>
              <a:gd name="connsiteX4" fmla="*/ 0 w 3157259"/>
              <a:gd name="connsiteY4" fmla="*/ 1542274 h 1545029"/>
              <a:gd name="connsiteX5" fmla="*/ 438119 w 3157259"/>
              <a:gd name="connsiteY5" fmla="*/ 798274 h 1545029"/>
              <a:gd name="connsiteX6" fmla="*/ 4233 w 3157259"/>
              <a:gd name="connsiteY6" fmla="*/ 0 h 1545029"/>
              <a:gd name="connsiteX0" fmla="*/ 4233 w 3157259"/>
              <a:gd name="connsiteY0" fmla="*/ 0 h 1545029"/>
              <a:gd name="connsiteX1" fmla="*/ 2730818 w 3157259"/>
              <a:gd name="connsiteY1" fmla="*/ 0 h 1545029"/>
              <a:gd name="connsiteX2" fmla="*/ 3157259 w 3157259"/>
              <a:gd name="connsiteY2" fmla="*/ 798973 h 1545029"/>
              <a:gd name="connsiteX3" fmla="*/ 2722352 w 3157259"/>
              <a:gd name="connsiteY3" fmla="*/ 1545029 h 1545029"/>
              <a:gd name="connsiteX4" fmla="*/ 0 w 3157259"/>
              <a:gd name="connsiteY4" fmla="*/ 1542274 h 1545029"/>
              <a:gd name="connsiteX5" fmla="*/ 438119 w 3157259"/>
              <a:gd name="connsiteY5" fmla="*/ 798274 h 1545029"/>
              <a:gd name="connsiteX6" fmla="*/ 4233 w 3157259"/>
              <a:gd name="connsiteY6" fmla="*/ 0 h 1545029"/>
              <a:gd name="connsiteX0" fmla="*/ 4233 w 3157259"/>
              <a:gd name="connsiteY0" fmla="*/ 0 h 1545029"/>
              <a:gd name="connsiteX1" fmla="*/ 2723322 w 3157259"/>
              <a:gd name="connsiteY1" fmla="*/ 0 h 1545029"/>
              <a:gd name="connsiteX2" fmla="*/ 3157259 w 3157259"/>
              <a:gd name="connsiteY2" fmla="*/ 798973 h 1545029"/>
              <a:gd name="connsiteX3" fmla="*/ 2722352 w 3157259"/>
              <a:gd name="connsiteY3" fmla="*/ 1545029 h 1545029"/>
              <a:gd name="connsiteX4" fmla="*/ 0 w 3157259"/>
              <a:gd name="connsiteY4" fmla="*/ 1542274 h 1545029"/>
              <a:gd name="connsiteX5" fmla="*/ 438119 w 3157259"/>
              <a:gd name="connsiteY5" fmla="*/ 798274 h 1545029"/>
              <a:gd name="connsiteX6" fmla="*/ 4233 w 3157259"/>
              <a:gd name="connsiteY6" fmla="*/ 0 h 154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57259" h="1545029">
                <a:moveTo>
                  <a:pt x="4233" y="0"/>
                </a:moveTo>
                <a:lnTo>
                  <a:pt x="2723322" y="0"/>
                </a:lnTo>
                <a:lnTo>
                  <a:pt x="3157259" y="798973"/>
                </a:lnTo>
                <a:lnTo>
                  <a:pt x="2722352" y="1545029"/>
                </a:lnTo>
                <a:lnTo>
                  <a:pt x="0" y="1542274"/>
                </a:lnTo>
                <a:lnTo>
                  <a:pt x="438119" y="798274"/>
                </a:lnTo>
                <a:cubicBezTo>
                  <a:pt x="261806" y="478624"/>
                  <a:pt x="156022" y="268673"/>
                  <a:pt x="4233" y="0"/>
                </a:cubicBezTo>
                <a:close/>
              </a:path>
            </a:pathLst>
          </a:custGeom>
          <a:gradFill flip="none" rotWithShape="1">
            <a:gsLst>
              <a:gs pos="0">
                <a:schemeClr val="tx2">
                  <a:shade val="30000"/>
                  <a:satMod val="115000"/>
                </a:schemeClr>
              </a:gs>
              <a:gs pos="22000">
                <a:schemeClr val="tx2">
                  <a:shade val="67500"/>
                  <a:satMod val="115000"/>
                </a:schemeClr>
              </a:gs>
              <a:gs pos="64000">
                <a:schemeClr val="tx2">
                  <a:shade val="100000"/>
                  <a:satMod val="115000"/>
                </a:schemeClr>
              </a:gs>
            </a:gsLst>
            <a:path path="circle">
              <a:fillToRect l="100000" b="100000"/>
            </a:path>
            <a:tileRect t="-100000" r="-10000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0" name="Viisikulmio 8"/>
          <p:cNvSpPr/>
          <p:nvPr userDrawn="1"/>
        </p:nvSpPr>
        <p:spPr>
          <a:xfrm>
            <a:off x="8759239" y="4452366"/>
            <a:ext cx="3164043" cy="1545029"/>
          </a:xfrm>
          <a:custGeom>
            <a:avLst/>
            <a:gdLst>
              <a:gd name="connsiteX0" fmla="*/ 0 w 3510117"/>
              <a:gd name="connsiteY0" fmla="*/ 0 h 1553496"/>
              <a:gd name="connsiteX1" fmla="*/ 2733369 w 3510117"/>
              <a:gd name="connsiteY1" fmla="*/ 0 h 1553496"/>
              <a:gd name="connsiteX2" fmla="*/ 3510117 w 3510117"/>
              <a:gd name="connsiteY2" fmla="*/ 776748 h 1553496"/>
              <a:gd name="connsiteX3" fmla="*/ 2733369 w 3510117"/>
              <a:gd name="connsiteY3" fmla="*/ 1553496 h 1553496"/>
              <a:gd name="connsiteX4" fmla="*/ 0 w 3510117"/>
              <a:gd name="connsiteY4" fmla="*/ 1553496 h 1553496"/>
              <a:gd name="connsiteX5" fmla="*/ 0 w 3510117"/>
              <a:gd name="connsiteY5" fmla="*/ 0 h 1553496"/>
              <a:gd name="connsiteX0" fmla="*/ 0 w 3176742"/>
              <a:gd name="connsiteY0" fmla="*/ 0 h 1553496"/>
              <a:gd name="connsiteX1" fmla="*/ 2733369 w 3176742"/>
              <a:gd name="connsiteY1" fmla="*/ 0 h 1553496"/>
              <a:gd name="connsiteX2" fmla="*/ 3176742 w 3176742"/>
              <a:gd name="connsiteY2" fmla="*/ 786273 h 1553496"/>
              <a:gd name="connsiteX3" fmla="*/ 2733369 w 3176742"/>
              <a:gd name="connsiteY3" fmla="*/ 1553496 h 1553496"/>
              <a:gd name="connsiteX4" fmla="*/ 0 w 3176742"/>
              <a:gd name="connsiteY4" fmla="*/ 1553496 h 1553496"/>
              <a:gd name="connsiteX5" fmla="*/ 0 w 3176742"/>
              <a:gd name="connsiteY5" fmla="*/ 0 h 1553496"/>
              <a:gd name="connsiteX0" fmla="*/ 0 w 3176742"/>
              <a:gd name="connsiteY0" fmla="*/ 0 h 1553496"/>
              <a:gd name="connsiteX1" fmla="*/ 2733369 w 3176742"/>
              <a:gd name="connsiteY1" fmla="*/ 0 h 1553496"/>
              <a:gd name="connsiteX2" fmla="*/ 3176742 w 3176742"/>
              <a:gd name="connsiteY2" fmla="*/ 786273 h 1553496"/>
              <a:gd name="connsiteX3" fmla="*/ 2733369 w 3176742"/>
              <a:gd name="connsiteY3" fmla="*/ 1553496 h 1553496"/>
              <a:gd name="connsiteX4" fmla="*/ 0 w 3176742"/>
              <a:gd name="connsiteY4" fmla="*/ 1553496 h 1553496"/>
              <a:gd name="connsiteX5" fmla="*/ 451425 w 3176742"/>
              <a:gd name="connsiteY5" fmla="*/ 778428 h 1553496"/>
              <a:gd name="connsiteX6" fmla="*/ 0 w 3176742"/>
              <a:gd name="connsiteY6" fmla="*/ 0 h 1553496"/>
              <a:gd name="connsiteX0" fmla="*/ 1 w 3176743"/>
              <a:gd name="connsiteY0" fmla="*/ 0 h 1553496"/>
              <a:gd name="connsiteX1" fmla="*/ 2733370 w 3176743"/>
              <a:gd name="connsiteY1" fmla="*/ 0 h 1553496"/>
              <a:gd name="connsiteX2" fmla="*/ 3176743 w 3176743"/>
              <a:gd name="connsiteY2" fmla="*/ 786273 h 1553496"/>
              <a:gd name="connsiteX3" fmla="*/ 2733370 w 3176743"/>
              <a:gd name="connsiteY3" fmla="*/ 1553496 h 1553496"/>
              <a:gd name="connsiteX4" fmla="*/ 1 w 3176743"/>
              <a:gd name="connsiteY4" fmla="*/ 1553496 h 1553496"/>
              <a:gd name="connsiteX5" fmla="*/ 451426 w 3176743"/>
              <a:gd name="connsiteY5" fmla="*/ 778428 h 1553496"/>
              <a:gd name="connsiteX6" fmla="*/ 1 w 3176743"/>
              <a:gd name="connsiteY6" fmla="*/ 0 h 1553496"/>
              <a:gd name="connsiteX0" fmla="*/ 0 w 3176742"/>
              <a:gd name="connsiteY0" fmla="*/ 0 h 1553496"/>
              <a:gd name="connsiteX1" fmla="*/ 2733369 w 3176742"/>
              <a:gd name="connsiteY1" fmla="*/ 0 h 1553496"/>
              <a:gd name="connsiteX2" fmla="*/ 3176742 w 3176742"/>
              <a:gd name="connsiteY2" fmla="*/ 786273 h 1553496"/>
              <a:gd name="connsiteX3" fmla="*/ 2733369 w 3176742"/>
              <a:gd name="connsiteY3" fmla="*/ 1553496 h 1553496"/>
              <a:gd name="connsiteX4" fmla="*/ 0 w 3176742"/>
              <a:gd name="connsiteY4" fmla="*/ 1553496 h 1553496"/>
              <a:gd name="connsiteX5" fmla="*/ 451425 w 3176742"/>
              <a:gd name="connsiteY5" fmla="*/ 778428 h 1553496"/>
              <a:gd name="connsiteX6" fmla="*/ 0 w 3176742"/>
              <a:gd name="connsiteY6" fmla="*/ 0 h 1553496"/>
              <a:gd name="connsiteX0" fmla="*/ 0 w 3176742"/>
              <a:gd name="connsiteY0" fmla="*/ 0 h 1553496"/>
              <a:gd name="connsiteX1" fmla="*/ 2733369 w 3176742"/>
              <a:gd name="connsiteY1" fmla="*/ 0 h 1553496"/>
              <a:gd name="connsiteX2" fmla="*/ 3176742 w 3176742"/>
              <a:gd name="connsiteY2" fmla="*/ 786273 h 1553496"/>
              <a:gd name="connsiteX3" fmla="*/ 2733369 w 3176742"/>
              <a:gd name="connsiteY3" fmla="*/ 1553496 h 1553496"/>
              <a:gd name="connsiteX4" fmla="*/ 0 w 3176742"/>
              <a:gd name="connsiteY4" fmla="*/ 1553496 h 1553496"/>
              <a:gd name="connsiteX5" fmla="*/ 455367 w 3176742"/>
              <a:gd name="connsiteY5" fmla="*/ 806018 h 1553496"/>
              <a:gd name="connsiteX6" fmla="*/ 0 w 3176742"/>
              <a:gd name="connsiteY6" fmla="*/ 0 h 1553496"/>
              <a:gd name="connsiteX0" fmla="*/ 0 w 3176742"/>
              <a:gd name="connsiteY0" fmla="*/ 0 h 1553496"/>
              <a:gd name="connsiteX1" fmla="*/ 2733369 w 3176742"/>
              <a:gd name="connsiteY1" fmla="*/ 0 h 1553496"/>
              <a:gd name="connsiteX2" fmla="*/ 3176742 w 3176742"/>
              <a:gd name="connsiteY2" fmla="*/ 786273 h 1553496"/>
              <a:gd name="connsiteX3" fmla="*/ 2733369 w 3176742"/>
              <a:gd name="connsiteY3" fmla="*/ 1553496 h 1553496"/>
              <a:gd name="connsiteX4" fmla="*/ 0 w 3176742"/>
              <a:gd name="connsiteY4" fmla="*/ 1553496 h 1553496"/>
              <a:gd name="connsiteX5" fmla="*/ 455367 w 3176742"/>
              <a:gd name="connsiteY5" fmla="*/ 806018 h 1553496"/>
              <a:gd name="connsiteX6" fmla="*/ 0 w 3176742"/>
              <a:gd name="connsiteY6" fmla="*/ 0 h 1553496"/>
              <a:gd name="connsiteX0" fmla="*/ 0 w 3176742"/>
              <a:gd name="connsiteY0" fmla="*/ 0 h 1553496"/>
              <a:gd name="connsiteX1" fmla="*/ 2733369 w 3176742"/>
              <a:gd name="connsiteY1" fmla="*/ 0 h 1553496"/>
              <a:gd name="connsiteX2" fmla="*/ 3176742 w 3176742"/>
              <a:gd name="connsiteY2" fmla="*/ 786273 h 1553496"/>
              <a:gd name="connsiteX3" fmla="*/ 2733369 w 3176742"/>
              <a:gd name="connsiteY3" fmla="*/ 1553496 h 1553496"/>
              <a:gd name="connsiteX4" fmla="*/ 0 w 3176742"/>
              <a:gd name="connsiteY4" fmla="*/ 1553496 h 1553496"/>
              <a:gd name="connsiteX5" fmla="*/ 455367 w 3176742"/>
              <a:gd name="connsiteY5" fmla="*/ 806018 h 1553496"/>
              <a:gd name="connsiteX6" fmla="*/ 0 w 3176742"/>
              <a:gd name="connsiteY6" fmla="*/ 0 h 1553496"/>
              <a:gd name="connsiteX0" fmla="*/ 8466 w 3176742"/>
              <a:gd name="connsiteY0" fmla="*/ 12700 h 1553496"/>
              <a:gd name="connsiteX1" fmla="*/ 2733369 w 3176742"/>
              <a:gd name="connsiteY1" fmla="*/ 0 h 1553496"/>
              <a:gd name="connsiteX2" fmla="*/ 3176742 w 3176742"/>
              <a:gd name="connsiteY2" fmla="*/ 786273 h 1553496"/>
              <a:gd name="connsiteX3" fmla="*/ 2733369 w 3176742"/>
              <a:gd name="connsiteY3" fmla="*/ 1553496 h 1553496"/>
              <a:gd name="connsiteX4" fmla="*/ 0 w 3176742"/>
              <a:gd name="connsiteY4" fmla="*/ 1553496 h 1553496"/>
              <a:gd name="connsiteX5" fmla="*/ 455367 w 3176742"/>
              <a:gd name="connsiteY5" fmla="*/ 806018 h 1553496"/>
              <a:gd name="connsiteX6" fmla="*/ 8466 w 3176742"/>
              <a:gd name="connsiteY6" fmla="*/ 12700 h 1553496"/>
              <a:gd name="connsiteX0" fmla="*/ 8466 w 3176742"/>
              <a:gd name="connsiteY0" fmla="*/ 0 h 1540796"/>
              <a:gd name="connsiteX1" fmla="*/ 2733369 w 3176742"/>
              <a:gd name="connsiteY1" fmla="*/ 4233 h 1540796"/>
              <a:gd name="connsiteX2" fmla="*/ 3176742 w 3176742"/>
              <a:gd name="connsiteY2" fmla="*/ 773573 h 1540796"/>
              <a:gd name="connsiteX3" fmla="*/ 2733369 w 3176742"/>
              <a:gd name="connsiteY3" fmla="*/ 1540796 h 1540796"/>
              <a:gd name="connsiteX4" fmla="*/ 0 w 3176742"/>
              <a:gd name="connsiteY4" fmla="*/ 1540796 h 1540796"/>
              <a:gd name="connsiteX5" fmla="*/ 455367 w 3176742"/>
              <a:gd name="connsiteY5" fmla="*/ 793318 h 1540796"/>
              <a:gd name="connsiteX6" fmla="*/ 8466 w 3176742"/>
              <a:gd name="connsiteY6" fmla="*/ 0 h 1540796"/>
              <a:gd name="connsiteX0" fmla="*/ 8466 w 3176742"/>
              <a:gd name="connsiteY0" fmla="*/ 0 h 1540796"/>
              <a:gd name="connsiteX1" fmla="*/ 2737602 w 3176742"/>
              <a:gd name="connsiteY1" fmla="*/ 4233 h 1540796"/>
              <a:gd name="connsiteX2" fmla="*/ 3176742 w 3176742"/>
              <a:gd name="connsiteY2" fmla="*/ 773573 h 1540796"/>
              <a:gd name="connsiteX3" fmla="*/ 2733369 w 3176742"/>
              <a:gd name="connsiteY3" fmla="*/ 1540796 h 1540796"/>
              <a:gd name="connsiteX4" fmla="*/ 0 w 3176742"/>
              <a:gd name="connsiteY4" fmla="*/ 1540796 h 1540796"/>
              <a:gd name="connsiteX5" fmla="*/ 455367 w 3176742"/>
              <a:gd name="connsiteY5" fmla="*/ 793318 h 1540796"/>
              <a:gd name="connsiteX6" fmla="*/ 8466 w 3176742"/>
              <a:gd name="connsiteY6" fmla="*/ 0 h 1540796"/>
              <a:gd name="connsiteX0" fmla="*/ 8466 w 3176742"/>
              <a:gd name="connsiteY0" fmla="*/ 4233 h 1545029"/>
              <a:gd name="connsiteX1" fmla="*/ 2741835 w 3176742"/>
              <a:gd name="connsiteY1" fmla="*/ 0 h 1545029"/>
              <a:gd name="connsiteX2" fmla="*/ 3176742 w 3176742"/>
              <a:gd name="connsiteY2" fmla="*/ 777806 h 1545029"/>
              <a:gd name="connsiteX3" fmla="*/ 2733369 w 3176742"/>
              <a:gd name="connsiteY3" fmla="*/ 1545029 h 1545029"/>
              <a:gd name="connsiteX4" fmla="*/ 0 w 3176742"/>
              <a:gd name="connsiteY4" fmla="*/ 1545029 h 1545029"/>
              <a:gd name="connsiteX5" fmla="*/ 455367 w 3176742"/>
              <a:gd name="connsiteY5" fmla="*/ 797551 h 1545029"/>
              <a:gd name="connsiteX6" fmla="*/ 8466 w 3176742"/>
              <a:gd name="connsiteY6" fmla="*/ 4233 h 1545029"/>
              <a:gd name="connsiteX0" fmla="*/ 16933 w 3176742"/>
              <a:gd name="connsiteY0" fmla="*/ 8467 h 1545029"/>
              <a:gd name="connsiteX1" fmla="*/ 2741835 w 3176742"/>
              <a:gd name="connsiteY1" fmla="*/ 0 h 1545029"/>
              <a:gd name="connsiteX2" fmla="*/ 3176742 w 3176742"/>
              <a:gd name="connsiteY2" fmla="*/ 777806 h 1545029"/>
              <a:gd name="connsiteX3" fmla="*/ 2733369 w 3176742"/>
              <a:gd name="connsiteY3" fmla="*/ 1545029 h 1545029"/>
              <a:gd name="connsiteX4" fmla="*/ 0 w 3176742"/>
              <a:gd name="connsiteY4" fmla="*/ 1545029 h 1545029"/>
              <a:gd name="connsiteX5" fmla="*/ 455367 w 3176742"/>
              <a:gd name="connsiteY5" fmla="*/ 797551 h 1545029"/>
              <a:gd name="connsiteX6" fmla="*/ 16933 w 3176742"/>
              <a:gd name="connsiteY6" fmla="*/ 8467 h 1545029"/>
              <a:gd name="connsiteX0" fmla="*/ 8466 w 3176742"/>
              <a:gd name="connsiteY0" fmla="*/ 0 h 1545029"/>
              <a:gd name="connsiteX1" fmla="*/ 2741835 w 3176742"/>
              <a:gd name="connsiteY1" fmla="*/ 0 h 1545029"/>
              <a:gd name="connsiteX2" fmla="*/ 3176742 w 3176742"/>
              <a:gd name="connsiteY2" fmla="*/ 777806 h 1545029"/>
              <a:gd name="connsiteX3" fmla="*/ 2733369 w 3176742"/>
              <a:gd name="connsiteY3" fmla="*/ 1545029 h 1545029"/>
              <a:gd name="connsiteX4" fmla="*/ 0 w 3176742"/>
              <a:gd name="connsiteY4" fmla="*/ 1545029 h 1545029"/>
              <a:gd name="connsiteX5" fmla="*/ 455367 w 3176742"/>
              <a:gd name="connsiteY5" fmla="*/ 797551 h 1545029"/>
              <a:gd name="connsiteX6" fmla="*/ 8466 w 3176742"/>
              <a:gd name="connsiteY6" fmla="*/ 0 h 1545029"/>
              <a:gd name="connsiteX0" fmla="*/ 4233 w 3176742"/>
              <a:gd name="connsiteY0" fmla="*/ 0 h 1545029"/>
              <a:gd name="connsiteX1" fmla="*/ 2741835 w 3176742"/>
              <a:gd name="connsiteY1" fmla="*/ 0 h 1545029"/>
              <a:gd name="connsiteX2" fmla="*/ 3176742 w 3176742"/>
              <a:gd name="connsiteY2" fmla="*/ 777806 h 1545029"/>
              <a:gd name="connsiteX3" fmla="*/ 2733369 w 3176742"/>
              <a:gd name="connsiteY3" fmla="*/ 1545029 h 1545029"/>
              <a:gd name="connsiteX4" fmla="*/ 0 w 3176742"/>
              <a:gd name="connsiteY4" fmla="*/ 1545029 h 1545029"/>
              <a:gd name="connsiteX5" fmla="*/ 455367 w 3176742"/>
              <a:gd name="connsiteY5" fmla="*/ 797551 h 1545029"/>
              <a:gd name="connsiteX6" fmla="*/ 4233 w 3176742"/>
              <a:gd name="connsiteY6" fmla="*/ 0 h 1545029"/>
              <a:gd name="connsiteX0" fmla="*/ 4233 w 3176742"/>
              <a:gd name="connsiteY0" fmla="*/ 0 h 1545029"/>
              <a:gd name="connsiteX1" fmla="*/ 2741835 w 3176742"/>
              <a:gd name="connsiteY1" fmla="*/ 0 h 1545029"/>
              <a:gd name="connsiteX2" fmla="*/ 3176742 w 3176742"/>
              <a:gd name="connsiteY2" fmla="*/ 777806 h 1545029"/>
              <a:gd name="connsiteX3" fmla="*/ 2733369 w 3176742"/>
              <a:gd name="connsiteY3" fmla="*/ 1545029 h 1545029"/>
              <a:gd name="connsiteX4" fmla="*/ 0 w 3176742"/>
              <a:gd name="connsiteY4" fmla="*/ 1545029 h 1545029"/>
              <a:gd name="connsiteX5" fmla="*/ 455367 w 3176742"/>
              <a:gd name="connsiteY5" fmla="*/ 797551 h 1545029"/>
              <a:gd name="connsiteX6" fmla="*/ 4233 w 3176742"/>
              <a:gd name="connsiteY6" fmla="*/ 0 h 1545029"/>
              <a:gd name="connsiteX0" fmla="*/ 4233 w 3176742"/>
              <a:gd name="connsiteY0" fmla="*/ 0 h 1545029"/>
              <a:gd name="connsiteX1" fmla="*/ 2741835 w 3176742"/>
              <a:gd name="connsiteY1" fmla="*/ 0 h 1545029"/>
              <a:gd name="connsiteX2" fmla="*/ 3176742 w 3176742"/>
              <a:gd name="connsiteY2" fmla="*/ 777806 h 1545029"/>
              <a:gd name="connsiteX3" fmla="*/ 2733369 w 3176742"/>
              <a:gd name="connsiteY3" fmla="*/ 1545029 h 1545029"/>
              <a:gd name="connsiteX4" fmla="*/ 0 w 3176742"/>
              <a:gd name="connsiteY4" fmla="*/ 1545029 h 1545029"/>
              <a:gd name="connsiteX5" fmla="*/ 455367 w 3176742"/>
              <a:gd name="connsiteY5" fmla="*/ 797551 h 1545029"/>
              <a:gd name="connsiteX6" fmla="*/ 4233 w 3176742"/>
              <a:gd name="connsiteY6" fmla="*/ 0 h 1545029"/>
              <a:gd name="connsiteX0" fmla="*/ 4233 w 3172509"/>
              <a:gd name="connsiteY0" fmla="*/ 0 h 1545029"/>
              <a:gd name="connsiteX1" fmla="*/ 2741835 w 3172509"/>
              <a:gd name="connsiteY1" fmla="*/ 0 h 1545029"/>
              <a:gd name="connsiteX2" fmla="*/ 3172509 w 3172509"/>
              <a:gd name="connsiteY2" fmla="*/ 790506 h 1545029"/>
              <a:gd name="connsiteX3" fmla="*/ 2733369 w 3172509"/>
              <a:gd name="connsiteY3" fmla="*/ 1545029 h 1545029"/>
              <a:gd name="connsiteX4" fmla="*/ 0 w 3172509"/>
              <a:gd name="connsiteY4" fmla="*/ 1545029 h 1545029"/>
              <a:gd name="connsiteX5" fmla="*/ 455367 w 3172509"/>
              <a:gd name="connsiteY5" fmla="*/ 797551 h 1545029"/>
              <a:gd name="connsiteX6" fmla="*/ 4233 w 3172509"/>
              <a:gd name="connsiteY6" fmla="*/ 0 h 1545029"/>
              <a:gd name="connsiteX0" fmla="*/ 4233 w 3168276"/>
              <a:gd name="connsiteY0" fmla="*/ 0 h 1545029"/>
              <a:gd name="connsiteX1" fmla="*/ 2741835 w 3168276"/>
              <a:gd name="connsiteY1" fmla="*/ 0 h 1545029"/>
              <a:gd name="connsiteX2" fmla="*/ 3168276 w 3168276"/>
              <a:gd name="connsiteY2" fmla="*/ 798973 h 1545029"/>
              <a:gd name="connsiteX3" fmla="*/ 2733369 w 3168276"/>
              <a:gd name="connsiteY3" fmla="*/ 1545029 h 1545029"/>
              <a:gd name="connsiteX4" fmla="*/ 0 w 3168276"/>
              <a:gd name="connsiteY4" fmla="*/ 1545029 h 1545029"/>
              <a:gd name="connsiteX5" fmla="*/ 455367 w 3168276"/>
              <a:gd name="connsiteY5" fmla="*/ 797551 h 1545029"/>
              <a:gd name="connsiteX6" fmla="*/ 4233 w 3168276"/>
              <a:gd name="connsiteY6" fmla="*/ 0 h 1545029"/>
              <a:gd name="connsiteX0" fmla="*/ 4233 w 3168276"/>
              <a:gd name="connsiteY0" fmla="*/ 0 h 1545029"/>
              <a:gd name="connsiteX1" fmla="*/ 2741835 w 3168276"/>
              <a:gd name="connsiteY1" fmla="*/ 0 h 1545029"/>
              <a:gd name="connsiteX2" fmla="*/ 3168276 w 3168276"/>
              <a:gd name="connsiteY2" fmla="*/ 798973 h 1545029"/>
              <a:gd name="connsiteX3" fmla="*/ 2733369 w 3168276"/>
              <a:gd name="connsiteY3" fmla="*/ 1545029 h 1545029"/>
              <a:gd name="connsiteX4" fmla="*/ 0 w 3168276"/>
              <a:gd name="connsiteY4" fmla="*/ 1545029 h 1545029"/>
              <a:gd name="connsiteX5" fmla="*/ 447872 w 3168276"/>
              <a:gd name="connsiteY5" fmla="*/ 797551 h 1545029"/>
              <a:gd name="connsiteX6" fmla="*/ 4233 w 3168276"/>
              <a:gd name="connsiteY6" fmla="*/ 0 h 1545029"/>
              <a:gd name="connsiteX0" fmla="*/ 4233 w 3168276"/>
              <a:gd name="connsiteY0" fmla="*/ 0 h 1545029"/>
              <a:gd name="connsiteX1" fmla="*/ 2741835 w 3168276"/>
              <a:gd name="connsiteY1" fmla="*/ 0 h 1545029"/>
              <a:gd name="connsiteX2" fmla="*/ 3168276 w 3168276"/>
              <a:gd name="connsiteY2" fmla="*/ 798973 h 1545029"/>
              <a:gd name="connsiteX3" fmla="*/ 2733369 w 3168276"/>
              <a:gd name="connsiteY3" fmla="*/ 1545029 h 1545029"/>
              <a:gd name="connsiteX4" fmla="*/ 0 w 3168276"/>
              <a:gd name="connsiteY4" fmla="*/ 1545029 h 1545029"/>
              <a:gd name="connsiteX5" fmla="*/ 442875 w 3168276"/>
              <a:gd name="connsiteY5" fmla="*/ 797551 h 1545029"/>
              <a:gd name="connsiteX6" fmla="*/ 4233 w 3168276"/>
              <a:gd name="connsiteY6" fmla="*/ 0 h 1545029"/>
              <a:gd name="connsiteX0" fmla="*/ 4233 w 3168276"/>
              <a:gd name="connsiteY0" fmla="*/ 0 h 1545029"/>
              <a:gd name="connsiteX1" fmla="*/ 2741835 w 3168276"/>
              <a:gd name="connsiteY1" fmla="*/ 0 h 1545029"/>
              <a:gd name="connsiteX2" fmla="*/ 3168276 w 3168276"/>
              <a:gd name="connsiteY2" fmla="*/ 798973 h 1545029"/>
              <a:gd name="connsiteX3" fmla="*/ 2733369 w 3168276"/>
              <a:gd name="connsiteY3" fmla="*/ 1545029 h 1545029"/>
              <a:gd name="connsiteX4" fmla="*/ 0 w 3168276"/>
              <a:gd name="connsiteY4" fmla="*/ 1545029 h 1545029"/>
              <a:gd name="connsiteX5" fmla="*/ 442875 w 3168276"/>
              <a:gd name="connsiteY5" fmla="*/ 797551 h 1545029"/>
              <a:gd name="connsiteX6" fmla="*/ 4233 w 3168276"/>
              <a:gd name="connsiteY6" fmla="*/ 0 h 1545029"/>
              <a:gd name="connsiteX0" fmla="*/ 4233 w 3168276"/>
              <a:gd name="connsiteY0" fmla="*/ 0 h 1545029"/>
              <a:gd name="connsiteX1" fmla="*/ 2741835 w 3168276"/>
              <a:gd name="connsiteY1" fmla="*/ 0 h 1545029"/>
              <a:gd name="connsiteX2" fmla="*/ 3168276 w 3168276"/>
              <a:gd name="connsiteY2" fmla="*/ 798973 h 1545029"/>
              <a:gd name="connsiteX3" fmla="*/ 2733369 w 3168276"/>
              <a:gd name="connsiteY3" fmla="*/ 1545029 h 1545029"/>
              <a:gd name="connsiteX4" fmla="*/ 0 w 3168276"/>
              <a:gd name="connsiteY4" fmla="*/ 1545029 h 1545029"/>
              <a:gd name="connsiteX5" fmla="*/ 442875 w 3168276"/>
              <a:gd name="connsiteY5" fmla="*/ 797551 h 1545029"/>
              <a:gd name="connsiteX6" fmla="*/ 4233 w 3168276"/>
              <a:gd name="connsiteY6" fmla="*/ 0 h 1545029"/>
              <a:gd name="connsiteX0" fmla="*/ 0 w 3164043"/>
              <a:gd name="connsiteY0" fmla="*/ 0 h 1545029"/>
              <a:gd name="connsiteX1" fmla="*/ 2737602 w 3164043"/>
              <a:gd name="connsiteY1" fmla="*/ 0 h 1545029"/>
              <a:gd name="connsiteX2" fmla="*/ 3164043 w 3164043"/>
              <a:gd name="connsiteY2" fmla="*/ 798973 h 1545029"/>
              <a:gd name="connsiteX3" fmla="*/ 2729136 w 3164043"/>
              <a:gd name="connsiteY3" fmla="*/ 1545029 h 1545029"/>
              <a:gd name="connsiteX4" fmla="*/ 764 w 3164043"/>
              <a:gd name="connsiteY4" fmla="*/ 1545029 h 1545029"/>
              <a:gd name="connsiteX5" fmla="*/ 438642 w 3164043"/>
              <a:gd name="connsiteY5" fmla="*/ 797551 h 1545029"/>
              <a:gd name="connsiteX6" fmla="*/ 0 w 3164043"/>
              <a:gd name="connsiteY6" fmla="*/ 0 h 1545029"/>
              <a:gd name="connsiteX0" fmla="*/ 0 w 3164043"/>
              <a:gd name="connsiteY0" fmla="*/ 0 h 1545029"/>
              <a:gd name="connsiteX1" fmla="*/ 2737602 w 3164043"/>
              <a:gd name="connsiteY1" fmla="*/ 0 h 1545029"/>
              <a:gd name="connsiteX2" fmla="*/ 3164043 w 3164043"/>
              <a:gd name="connsiteY2" fmla="*/ 798973 h 1545029"/>
              <a:gd name="connsiteX3" fmla="*/ 2729136 w 3164043"/>
              <a:gd name="connsiteY3" fmla="*/ 1545029 h 1545029"/>
              <a:gd name="connsiteX4" fmla="*/ 764 w 3164043"/>
              <a:gd name="connsiteY4" fmla="*/ 1545029 h 1545029"/>
              <a:gd name="connsiteX5" fmla="*/ 438642 w 3164043"/>
              <a:gd name="connsiteY5" fmla="*/ 797551 h 1545029"/>
              <a:gd name="connsiteX6" fmla="*/ 0 w 3164043"/>
              <a:gd name="connsiteY6" fmla="*/ 0 h 1545029"/>
              <a:gd name="connsiteX0" fmla="*/ 0 w 3164043"/>
              <a:gd name="connsiteY0" fmla="*/ 0 h 1545029"/>
              <a:gd name="connsiteX1" fmla="*/ 2737602 w 3164043"/>
              <a:gd name="connsiteY1" fmla="*/ 0 h 1545029"/>
              <a:gd name="connsiteX2" fmla="*/ 3164043 w 3164043"/>
              <a:gd name="connsiteY2" fmla="*/ 798973 h 1545029"/>
              <a:gd name="connsiteX3" fmla="*/ 2729136 w 3164043"/>
              <a:gd name="connsiteY3" fmla="*/ 1545029 h 1545029"/>
              <a:gd name="connsiteX4" fmla="*/ 764 w 3164043"/>
              <a:gd name="connsiteY4" fmla="*/ 1545029 h 1545029"/>
              <a:gd name="connsiteX5" fmla="*/ 438642 w 3164043"/>
              <a:gd name="connsiteY5" fmla="*/ 797551 h 1545029"/>
              <a:gd name="connsiteX6" fmla="*/ 0 w 3164043"/>
              <a:gd name="connsiteY6" fmla="*/ 0 h 1545029"/>
              <a:gd name="connsiteX0" fmla="*/ 0 w 3164043"/>
              <a:gd name="connsiteY0" fmla="*/ 0 h 1545029"/>
              <a:gd name="connsiteX1" fmla="*/ 2737602 w 3164043"/>
              <a:gd name="connsiteY1" fmla="*/ 0 h 1545029"/>
              <a:gd name="connsiteX2" fmla="*/ 3164043 w 3164043"/>
              <a:gd name="connsiteY2" fmla="*/ 798973 h 1545029"/>
              <a:gd name="connsiteX3" fmla="*/ 2729136 w 3164043"/>
              <a:gd name="connsiteY3" fmla="*/ 1545029 h 1545029"/>
              <a:gd name="connsiteX4" fmla="*/ 8259 w 3164043"/>
              <a:gd name="connsiteY4" fmla="*/ 1545029 h 1545029"/>
              <a:gd name="connsiteX5" fmla="*/ 438642 w 3164043"/>
              <a:gd name="connsiteY5" fmla="*/ 797551 h 1545029"/>
              <a:gd name="connsiteX6" fmla="*/ 0 w 3164043"/>
              <a:gd name="connsiteY6" fmla="*/ 0 h 1545029"/>
              <a:gd name="connsiteX0" fmla="*/ 0 w 3164043"/>
              <a:gd name="connsiteY0" fmla="*/ 0 h 1545029"/>
              <a:gd name="connsiteX1" fmla="*/ 2737602 w 3164043"/>
              <a:gd name="connsiteY1" fmla="*/ 0 h 1545029"/>
              <a:gd name="connsiteX2" fmla="*/ 3164043 w 3164043"/>
              <a:gd name="connsiteY2" fmla="*/ 798973 h 1545029"/>
              <a:gd name="connsiteX3" fmla="*/ 2729136 w 3164043"/>
              <a:gd name="connsiteY3" fmla="*/ 1545029 h 1545029"/>
              <a:gd name="connsiteX4" fmla="*/ 5760 w 3164043"/>
              <a:gd name="connsiteY4" fmla="*/ 1542531 h 1545029"/>
              <a:gd name="connsiteX5" fmla="*/ 438642 w 3164043"/>
              <a:gd name="connsiteY5" fmla="*/ 797551 h 1545029"/>
              <a:gd name="connsiteX6" fmla="*/ 0 w 3164043"/>
              <a:gd name="connsiteY6" fmla="*/ 0 h 1545029"/>
              <a:gd name="connsiteX0" fmla="*/ 0 w 3164043"/>
              <a:gd name="connsiteY0" fmla="*/ 0 h 1545029"/>
              <a:gd name="connsiteX1" fmla="*/ 2737602 w 3164043"/>
              <a:gd name="connsiteY1" fmla="*/ 0 h 1545029"/>
              <a:gd name="connsiteX2" fmla="*/ 3164043 w 3164043"/>
              <a:gd name="connsiteY2" fmla="*/ 798973 h 1545029"/>
              <a:gd name="connsiteX3" fmla="*/ 2729136 w 3164043"/>
              <a:gd name="connsiteY3" fmla="*/ 1545029 h 1545029"/>
              <a:gd name="connsiteX4" fmla="*/ 5760 w 3164043"/>
              <a:gd name="connsiteY4" fmla="*/ 1542531 h 1545029"/>
              <a:gd name="connsiteX5" fmla="*/ 438642 w 3164043"/>
              <a:gd name="connsiteY5" fmla="*/ 797551 h 1545029"/>
              <a:gd name="connsiteX6" fmla="*/ 0 w 3164043"/>
              <a:gd name="connsiteY6" fmla="*/ 0 h 1545029"/>
              <a:gd name="connsiteX0" fmla="*/ 0 w 3164043"/>
              <a:gd name="connsiteY0" fmla="*/ 0 h 1545029"/>
              <a:gd name="connsiteX1" fmla="*/ 2737602 w 3164043"/>
              <a:gd name="connsiteY1" fmla="*/ 0 h 1545029"/>
              <a:gd name="connsiteX2" fmla="*/ 3164043 w 3164043"/>
              <a:gd name="connsiteY2" fmla="*/ 798973 h 1545029"/>
              <a:gd name="connsiteX3" fmla="*/ 2729136 w 3164043"/>
              <a:gd name="connsiteY3" fmla="*/ 1545029 h 1545029"/>
              <a:gd name="connsiteX4" fmla="*/ 5760 w 3164043"/>
              <a:gd name="connsiteY4" fmla="*/ 1542531 h 1545029"/>
              <a:gd name="connsiteX5" fmla="*/ 438642 w 3164043"/>
              <a:gd name="connsiteY5" fmla="*/ 797551 h 1545029"/>
              <a:gd name="connsiteX6" fmla="*/ 0 w 3164043"/>
              <a:gd name="connsiteY6" fmla="*/ 0 h 1545029"/>
              <a:gd name="connsiteX0" fmla="*/ 0 w 3164043"/>
              <a:gd name="connsiteY0" fmla="*/ 0 h 1545029"/>
              <a:gd name="connsiteX1" fmla="*/ 2737602 w 3164043"/>
              <a:gd name="connsiteY1" fmla="*/ 0 h 1545029"/>
              <a:gd name="connsiteX2" fmla="*/ 3164043 w 3164043"/>
              <a:gd name="connsiteY2" fmla="*/ 798973 h 1545029"/>
              <a:gd name="connsiteX3" fmla="*/ 2729136 w 3164043"/>
              <a:gd name="connsiteY3" fmla="*/ 1545029 h 1545029"/>
              <a:gd name="connsiteX4" fmla="*/ 5760 w 3164043"/>
              <a:gd name="connsiteY4" fmla="*/ 1545029 h 1545029"/>
              <a:gd name="connsiteX5" fmla="*/ 438642 w 3164043"/>
              <a:gd name="connsiteY5" fmla="*/ 797551 h 1545029"/>
              <a:gd name="connsiteX6" fmla="*/ 0 w 3164043"/>
              <a:gd name="connsiteY6" fmla="*/ 0 h 154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64043" h="1545029">
                <a:moveTo>
                  <a:pt x="0" y="0"/>
                </a:moveTo>
                <a:lnTo>
                  <a:pt x="2737602" y="0"/>
                </a:lnTo>
                <a:lnTo>
                  <a:pt x="3164043" y="798973"/>
                </a:lnTo>
                <a:lnTo>
                  <a:pt x="2729136" y="1545029"/>
                </a:lnTo>
                <a:lnTo>
                  <a:pt x="5760" y="1545029"/>
                </a:lnTo>
                <a:cubicBezTo>
                  <a:pt x="165131" y="1275689"/>
                  <a:pt x="234509" y="1150554"/>
                  <a:pt x="438642" y="797551"/>
                </a:cubicBezTo>
                <a:cubicBezTo>
                  <a:pt x="222355" y="406983"/>
                  <a:pt x="151789" y="268673"/>
                  <a:pt x="0" y="0"/>
                </a:cubicBezTo>
                <a:close/>
              </a:path>
            </a:pathLst>
          </a:custGeom>
          <a:gradFill flip="none" rotWithShape="1">
            <a:gsLst>
              <a:gs pos="0">
                <a:srgbClr val="005587">
                  <a:shade val="30000"/>
                  <a:satMod val="115000"/>
                </a:srgbClr>
              </a:gs>
              <a:gs pos="0">
                <a:srgbClr val="005587">
                  <a:shade val="67500"/>
                  <a:satMod val="115000"/>
                </a:srgbClr>
              </a:gs>
              <a:gs pos="34000">
                <a:srgbClr val="005587">
                  <a:shade val="100000"/>
                  <a:satMod val="115000"/>
                  <a:alpha val="90000"/>
                </a:srgbClr>
              </a:gs>
            </a:gsLst>
            <a:path path="circle">
              <a:fillToRect r="100000" b="100000"/>
            </a:path>
            <a:tileRect l="-100000" t="-100000"/>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1" name="Viisikulmio 8"/>
          <p:cNvSpPr/>
          <p:nvPr userDrawn="1"/>
        </p:nvSpPr>
        <p:spPr>
          <a:xfrm>
            <a:off x="3292884" y="4452366"/>
            <a:ext cx="3173014" cy="1545029"/>
          </a:xfrm>
          <a:custGeom>
            <a:avLst/>
            <a:gdLst>
              <a:gd name="connsiteX0" fmla="*/ 0 w 3510117"/>
              <a:gd name="connsiteY0" fmla="*/ 0 h 1553496"/>
              <a:gd name="connsiteX1" fmla="*/ 2733369 w 3510117"/>
              <a:gd name="connsiteY1" fmla="*/ 0 h 1553496"/>
              <a:gd name="connsiteX2" fmla="*/ 3510117 w 3510117"/>
              <a:gd name="connsiteY2" fmla="*/ 776748 h 1553496"/>
              <a:gd name="connsiteX3" fmla="*/ 2733369 w 3510117"/>
              <a:gd name="connsiteY3" fmla="*/ 1553496 h 1553496"/>
              <a:gd name="connsiteX4" fmla="*/ 0 w 3510117"/>
              <a:gd name="connsiteY4" fmla="*/ 1553496 h 1553496"/>
              <a:gd name="connsiteX5" fmla="*/ 0 w 3510117"/>
              <a:gd name="connsiteY5" fmla="*/ 0 h 1553496"/>
              <a:gd name="connsiteX0" fmla="*/ 0 w 3176742"/>
              <a:gd name="connsiteY0" fmla="*/ 0 h 1553496"/>
              <a:gd name="connsiteX1" fmla="*/ 2733369 w 3176742"/>
              <a:gd name="connsiteY1" fmla="*/ 0 h 1553496"/>
              <a:gd name="connsiteX2" fmla="*/ 3176742 w 3176742"/>
              <a:gd name="connsiteY2" fmla="*/ 786273 h 1553496"/>
              <a:gd name="connsiteX3" fmla="*/ 2733369 w 3176742"/>
              <a:gd name="connsiteY3" fmla="*/ 1553496 h 1553496"/>
              <a:gd name="connsiteX4" fmla="*/ 0 w 3176742"/>
              <a:gd name="connsiteY4" fmla="*/ 1553496 h 1553496"/>
              <a:gd name="connsiteX5" fmla="*/ 0 w 3176742"/>
              <a:gd name="connsiteY5" fmla="*/ 0 h 1553496"/>
              <a:gd name="connsiteX0" fmla="*/ 0 w 3176742"/>
              <a:gd name="connsiteY0" fmla="*/ 0 h 1553496"/>
              <a:gd name="connsiteX1" fmla="*/ 2733369 w 3176742"/>
              <a:gd name="connsiteY1" fmla="*/ 0 h 1553496"/>
              <a:gd name="connsiteX2" fmla="*/ 3176742 w 3176742"/>
              <a:gd name="connsiteY2" fmla="*/ 786273 h 1553496"/>
              <a:gd name="connsiteX3" fmla="*/ 2733369 w 3176742"/>
              <a:gd name="connsiteY3" fmla="*/ 1553496 h 1553496"/>
              <a:gd name="connsiteX4" fmla="*/ 0 w 3176742"/>
              <a:gd name="connsiteY4" fmla="*/ 1553496 h 1553496"/>
              <a:gd name="connsiteX5" fmla="*/ 451425 w 3176742"/>
              <a:gd name="connsiteY5" fmla="*/ 778428 h 1553496"/>
              <a:gd name="connsiteX6" fmla="*/ 0 w 3176742"/>
              <a:gd name="connsiteY6" fmla="*/ 0 h 1553496"/>
              <a:gd name="connsiteX0" fmla="*/ 1 w 3176743"/>
              <a:gd name="connsiteY0" fmla="*/ 0 h 1553496"/>
              <a:gd name="connsiteX1" fmla="*/ 2733370 w 3176743"/>
              <a:gd name="connsiteY1" fmla="*/ 0 h 1553496"/>
              <a:gd name="connsiteX2" fmla="*/ 3176743 w 3176743"/>
              <a:gd name="connsiteY2" fmla="*/ 786273 h 1553496"/>
              <a:gd name="connsiteX3" fmla="*/ 2733370 w 3176743"/>
              <a:gd name="connsiteY3" fmla="*/ 1553496 h 1553496"/>
              <a:gd name="connsiteX4" fmla="*/ 1 w 3176743"/>
              <a:gd name="connsiteY4" fmla="*/ 1553496 h 1553496"/>
              <a:gd name="connsiteX5" fmla="*/ 451426 w 3176743"/>
              <a:gd name="connsiteY5" fmla="*/ 778428 h 1553496"/>
              <a:gd name="connsiteX6" fmla="*/ 1 w 3176743"/>
              <a:gd name="connsiteY6" fmla="*/ 0 h 1553496"/>
              <a:gd name="connsiteX0" fmla="*/ 0 w 3176742"/>
              <a:gd name="connsiteY0" fmla="*/ 0 h 1553496"/>
              <a:gd name="connsiteX1" fmla="*/ 2733369 w 3176742"/>
              <a:gd name="connsiteY1" fmla="*/ 0 h 1553496"/>
              <a:gd name="connsiteX2" fmla="*/ 3176742 w 3176742"/>
              <a:gd name="connsiteY2" fmla="*/ 786273 h 1553496"/>
              <a:gd name="connsiteX3" fmla="*/ 2733369 w 3176742"/>
              <a:gd name="connsiteY3" fmla="*/ 1553496 h 1553496"/>
              <a:gd name="connsiteX4" fmla="*/ 0 w 3176742"/>
              <a:gd name="connsiteY4" fmla="*/ 1553496 h 1553496"/>
              <a:gd name="connsiteX5" fmla="*/ 451425 w 3176742"/>
              <a:gd name="connsiteY5" fmla="*/ 778428 h 1553496"/>
              <a:gd name="connsiteX6" fmla="*/ 0 w 3176742"/>
              <a:gd name="connsiteY6" fmla="*/ 0 h 1553496"/>
              <a:gd name="connsiteX0" fmla="*/ 0 w 3176742"/>
              <a:gd name="connsiteY0" fmla="*/ 0 h 1553496"/>
              <a:gd name="connsiteX1" fmla="*/ 2733369 w 3176742"/>
              <a:gd name="connsiteY1" fmla="*/ 0 h 1553496"/>
              <a:gd name="connsiteX2" fmla="*/ 3176742 w 3176742"/>
              <a:gd name="connsiteY2" fmla="*/ 786273 h 1553496"/>
              <a:gd name="connsiteX3" fmla="*/ 2733369 w 3176742"/>
              <a:gd name="connsiteY3" fmla="*/ 1553496 h 1553496"/>
              <a:gd name="connsiteX4" fmla="*/ 0 w 3176742"/>
              <a:gd name="connsiteY4" fmla="*/ 1553496 h 1553496"/>
              <a:gd name="connsiteX5" fmla="*/ 455367 w 3176742"/>
              <a:gd name="connsiteY5" fmla="*/ 806018 h 1553496"/>
              <a:gd name="connsiteX6" fmla="*/ 0 w 3176742"/>
              <a:gd name="connsiteY6" fmla="*/ 0 h 1553496"/>
              <a:gd name="connsiteX0" fmla="*/ 0 w 3176742"/>
              <a:gd name="connsiteY0" fmla="*/ 0 h 1553496"/>
              <a:gd name="connsiteX1" fmla="*/ 2733369 w 3176742"/>
              <a:gd name="connsiteY1" fmla="*/ 0 h 1553496"/>
              <a:gd name="connsiteX2" fmla="*/ 3176742 w 3176742"/>
              <a:gd name="connsiteY2" fmla="*/ 786273 h 1553496"/>
              <a:gd name="connsiteX3" fmla="*/ 2733369 w 3176742"/>
              <a:gd name="connsiteY3" fmla="*/ 1553496 h 1553496"/>
              <a:gd name="connsiteX4" fmla="*/ 0 w 3176742"/>
              <a:gd name="connsiteY4" fmla="*/ 1553496 h 1553496"/>
              <a:gd name="connsiteX5" fmla="*/ 455367 w 3176742"/>
              <a:gd name="connsiteY5" fmla="*/ 806018 h 1553496"/>
              <a:gd name="connsiteX6" fmla="*/ 0 w 3176742"/>
              <a:gd name="connsiteY6" fmla="*/ 0 h 1553496"/>
              <a:gd name="connsiteX0" fmla="*/ 0 w 3176742"/>
              <a:gd name="connsiteY0" fmla="*/ 0 h 1553496"/>
              <a:gd name="connsiteX1" fmla="*/ 2733369 w 3176742"/>
              <a:gd name="connsiteY1" fmla="*/ 0 h 1553496"/>
              <a:gd name="connsiteX2" fmla="*/ 3176742 w 3176742"/>
              <a:gd name="connsiteY2" fmla="*/ 786273 h 1553496"/>
              <a:gd name="connsiteX3" fmla="*/ 2733369 w 3176742"/>
              <a:gd name="connsiteY3" fmla="*/ 1553496 h 1553496"/>
              <a:gd name="connsiteX4" fmla="*/ 0 w 3176742"/>
              <a:gd name="connsiteY4" fmla="*/ 1553496 h 1553496"/>
              <a:gd name="connsiteX5" fmla="*/ 455367 w 3176742"/>
              <a:gd name="connsiteY5" fmla="*/ 806018 h 1553496"/>
              <a:gd name="connsiteX6" fmla="*/ 0 w 3176742"/>
              <a:gd name="connsiteY6" fmla="*/ 0 h 1553496"/>
              <a:gd name="connsiteX0" fmla="*/ 8466 w 3176742"/>
              <a:gd name="connsiteY0" fmla="*/ 12700 h 1553496"/>
              <a:gd name="connsiteX1" fmla="*/ 2733369 w 3176742"/>
              <a:gd name="connsiteY1" fmla="*/ 0 h 1553496"/>
              <a:gd name="connsiteX2" fmla="*/ 3176742 w 3176742"/>
              <a:gd name="connsiteY2" fmla="*/ 786273 h 1553496"/>
              <a:gd name="connsiteX3" fmla="*/ 2733369 w 3176742"/>
              <a:gd name="connsiteY3" fmla="*/ 1553496 h 1553496"/>
              <a:gd name="connsiteX4" fmla="*/ 0 w 3176742"/>
              <a:gd name="connsiteY4" fmla="*/ 1553496 h 1553496"/>
              <a:gd name="connsiteX5" fmla="*/ 455367 w 3176742"/>
              <a:gd name="connsiteY5" fmla="*/ 806018 h 1553496"/>
              <a:gd name="connsiteX6" fmla="*/ 8466 w 3176742"/>
              <a:gd name="connsiteY6" fmla="*/ 12700 h 1553496"/>
              <a:gd name="connsiteX0" fmla="*/ 8466 w 3176742"/>
              <a:gd name="connsiteY0" fmla="*/ 0 h 1540796"/>
              <a:gd name="connsiteX1" fmla="*/ 2733369 w 3176742"/>
              <a:gd name="connsiteY1" fmla="*/ 4233 h 1540796"/>
              <a:gd name="connsiteX2" fmla="*/ 3176742 w 3176742"/>
              <a:gd name="connsiteY2" fmla="*/ 773573 h 1540796"/>
              <a:gd name="connsiteX3" fmla="*/ 2733369 w 3176742"/>
              <a:gd name="connsiteY3" fmla="*/ 1540796 h 1540796"/>
              <a:gd name="connsiteX4" fmla="*/ 0 w 3176742"/>
              <a:gd name="connsiteY4" fmla="*/ 1540796 h 1540796"/>
              <a:gd name="connsiteX5" fmla="*/ 455367 w 3176742"/>
              <a:gd name="connsiteY5" fmla="*/ 793318 h 1540796"/>
              <a:gd name="connsiteX6" fmla="*/ 8466 w 3176742"/>
              <a:gd name="connsiteY6" fmla="*/ 0 h 1540796"/>
              <a:gd name="connsiteX0" fmla="*/ 8466 w 3176742"/>
              <a:gd name="connsiteY0" fmla="*/ 0 h 1540796"/>
              <a:gd name="connsiteX1" fmla="*/ 2737602 w 3176742"/>
              <a:gd name="connsiteY1" fmla="*/ 4233 h 1540796"/>
              <a:gd name="connsiteX2" fmla="*/ 3176742 w 3176742"/>
              <a:gd name="connsiteY2" fmla="*/ 773573 h 1540796"/>
              <a:gd name="connsiteX3" fmla="*/ 2733369 w 3176742"/>
              <a:gd name="connsiteY3" fmla="*/ 1540796 h 1540796"/>
              <a:gd name="connsiteX4" fmla="*/ 0 w 3176742"/>
              <a:gd name="connsiteY4" fmla="*/ 1540796 h 1540796"/>
              <a:gd name="connsiteX5" fmla="*/ 455367 w 3176742"/>
              <a:gd name="connsiteY5" fmla="*/ 793318 h 1540796"/>
              <a:gd name="connsiteX6" fmla="*/ 8466 w 3176742"/>
              <a:gd name="connsiteY6" fmla="*/ 0 h 1540796"/>
              <a:gd name="connsiteX0" fmla="*/ 8466 w 3176742"/>
              <a:gd name="connsiteY0" fmla="*/ 4233 h 1545029"/>
              <a:gd name="connsiteX1" fmla="*/ 2741835 w 3176742"/>
              <a:gd name="connsiteY1" fmla="*/ 0 h 1545029"/>
              <a:gd name="connsiteX2" fmla="*/ 3176742 w 3176742"/>
              <a:gd name="connsiteY2" fmla="*/ 777806 h 1545029"/>
              <a:gd name="connsiteX3" fmla="*/ 2733369 w 3176742"/>
              <a:gd name="connsiteY3" fmla="*/ 1545029 h 1545029"/>
              <a:gd name="connsiteX4" fmla="*/ 0 w 3176742"/>
              <a:gd name="connsiteY4" fmla="*/ 1545029 h 1545029"/>
              <a:gd name="connsiteX5" fmla="*/ 455367 w 3176742"/>
              <a:gd name="connsiteY5" fmla="*/ 797551 h 1545029"/>
              <a:gd name="connsiteX6" fmla="*/ 8466 w 3176742"/>
              <a:gd name="connsiteY6" fmla="*/ 4233 h 1545029"/>
              <a:gd name="connsiteX0" fmla="*/ 16933 w 3176742"/>
              <a:gd name="connsiteY0" fmla="*/ 8467 h 1545029"/>
              <a:gd name="connsiteX1" fmla="*/ 2741835 w 3176742"/>
              <a:gd name="connsiteY1" fmla="*/ 0 h 1545029"/>
              <a:gd name="connsiteX2" fmla="*/ 3176742 w 3176742"/>
              <a:gd name="connsiteY2" fmla="*/ 777806 h 1545029"/>
              <a:gd name="connsiteX3" fmla="*/ 2733369 w 3176742"/>
              <a:gd name="connsiteY3" fmla="*/ 1545029 h 1545029"/>
              <a:gd name="connsiteX4" fmla="*/ 0 w 3176742"/>
              <a:gd name="connsiteY4" fmla="*/ 1545029 h 1545029"/>
              <a:gd name="connsiteX5" fmla="*/ 455367 w 3176742"/>
              <a:gd name="connsiteY5" fmla="*/ 797551 h 1545029"/>
              <a:gd name="connsiteX6" fmla="*/ 16933 w 3176742"/>
              <a:gd name="connsiteY6" fmla="*/ 8467 h 1545029"/>
              <a:gd name="connsiteX0" fmla="*/ 8466 w 3176742"/>
              <a:gd name="connsiteY0" fmla="*/ 0 h 1545029"/>
              <a:gd name="connsiteX1" fmla="*/ 2741835 w 3176742"/>
              <a:gd name="connsiteY1" fmla="*/ 0 h 1545029"/>
              <a:gd name="connsiteX2" fmla="*/ 3176742 w 3176742"/>
              <a:gd name="connsiteY2" fmla="*/ 777806 h 1545029"/>
              <a:gd name="connsiteX3" fmla="*/ 2733369 w 3176742"/>
              <a:gd name="connsiteY3" fmla="*/ 1545029 h 1545029"/>
              <a:gd name="connsiteX4" fmla="*/ 0 w 3176742"/>
              <a:gd name="connsiteY4" fmla="*/ 1545029 h 1545029"/>
              <a:gd name="connsiteX5" fmla="*/ 455367 w 3176742"/>
              <a:gd name="connsiteY5" fmla="*/ 797551 h 1545029"/>
              <a:gd name="connsiteX6" fmla="*/ 8466 w 3176742"/>
              <a:gd name="connsiteY6" fmla="*/ 0 h 1545029"/>
              <a:gd name="connsiteX0" fmla="*/ 4233 w 3176742"/>
              <a:gd name="connsiteY0" fmla="*/ 0 h 1545029"/>
              <a:gd name="connsiteX1" fmla="*/ 2741835 w 3176742"/>
              <a:gd name="connsiteY1" fmla="*/ 0 h 1545029"/>
              <a:gd name="connsiteX2" fmla="*/ 3176742 w 3176742"/>
              <a:gd name="connsiteY2" fmla="*/ 777806 h 1545029"/>
              <a:gd name="connsiteX3" fmla="*/ 2733369 w 3176742"/>
              <a:gd name="connsiteY3" fmla="*/ 1545029 h 1545029"/>
              <a:gd name="connsiteX4" fmla="*/ 0 w 3176742"/>
              <a:gd name="connsiteY4" fmla="*/ 1545029 h 1545029"/>
              <a:gd name="connsiteX5" fmla="*/ 455367 w 3176742"/>
              <a:gd name="connsiteY5" fmla="*/ 797551 h 1545029"/>
              <a:gd name="connsiteX6" fmla="*/ 4233 w 3176742"/>
              <a:gd name="connsiteY6" fmla="*/ 0 h 1545029"/>
              <a:gd name="connsiteX0" fmla="*/ 4233 w 3176742"/>
              <a:gd name="connsiteY0" fmla="*/ 0 h 1545029"/>
              <a:gd name="connsiteX1" fmla="*/ 2741835 w 3176742"/>
              <a:gd name="connsiteY1" fmla="*/ 0 h 1545029"/>
              <a:gd name="connsiteX2" fmla="*/ 3176742 w 3176742"/>
              <a:gd name="connsiteY2" fmla="*/ 777806 h 1545029"/>
              <a:gd name="connsiteX3" fmla="*/ 2733369 w 3176742"/>
              <a:gd name="connsiteY3" fmla="*/ 1545029 h 1545029"/>
              <a:gd name="connsiteX4" fmla="*/ 0 w 3176742"/>
              <a:gd name="connsiteY4" fmla="*/ 1545029 h 1545029"/>
              <a:gd name="connsiteX5" fmla="*/ 455367 w 3176742"/>
              <a:gd name="connsiteY5" fmla="*/ 797551 h 1545029"/>
              <a:gd name="connsiteX6" fmla="*/ 4233 w 3176742"/>
              <a:gd name="connsiteY6" fmla="*/ 0 h 1545029"/>
              <a:gd name="connsiteX0" fmla="*/ 4233 w 3176742"/>
              <a:gd name="connsiteY0" fmla="*/ 0 h 1545029"/>
              <a:gd name="connsiteX1" fmla="*/ 2741835 w 3176742"/>
              <a:gd name="connsiteY1" fmla="*/ 0 h 1545029"/>
              <a:gd name="connsiteX2" fmla="*/ 3176742 w 3176742"/>
              <a:gd name="connsiteY2" fmla="*/ 777806 h 1545029"/>
              <a:gd name="connsiteX3" fmla="*/ 2733369 w 3176742"/>
              <a:gd name="connsiteY3" fmla="*/ 1545029 h 1545029"/>
              <a:gd name="connsiteX4" fmla="*/ 0 w 3176742"/>
              <a:gd name="connsiteY4" fmla="*/ 1545029 h 1545029"/>
              <a:gd name="connsiteX5" fmla="*/ 455367 w 3176742"/>
              <a:gd name="connsiteY5" fmla="*/ 797551 h 1545029"/>
              <a:gd name="connsiteX6" fmla="*/ 4233 w 3176742"/>
              <a:gd name="connsiteY6" fmla="*/ 0 h 1545029"/>
              <a:gd name="connsiteX0" fmla="*/ 4233 w 3172509"/>
              <a:gd name="connsiteY0" fmla="*/ 0 h 1545029"/>
              <a:gd name="connsiteX1" fmla="*/ 2741835 w 3172509"/>
              <a:gd name="connsiteY1" fmla="*/ 0 h 1545029"/>
              <a:gd name="connsiteX2" fmla="*/ 3172509 w 3172509"/>
              <a:gd name="connsiteY2" fmla="*/ 790506 h 1545029"/>
              <a:gd name="connsiteX3" fmla="*/ 2733369 w 3172509"/>
              <a:gd name="connsiteY3" fmla="*/ 1545029 h 1545029"/>
              <a:gd name="connsiteX4" fmla="*/ 0 w 3172509"/>
              <a:gd name="connsiteY4" fmla="*/ 1545029 h 1545029"/>
              <a:gd name="connsiteX5" fmla="*/ 455367 w 3172509"/>
              <a:gd name="connsiteY5" fmla="*/ 797551 h 1545029"/>
              <a:gd name="connsiteX6" fmla="*/ 4233 w 3172509"/>
              <a:gd name="connsiteY6" fmla="*/ 0 h 1545029"/>
              <a:gd name="connsiteX0" fmla="*/ 4233 w 3168276"/>
              <a:gd name="connsiteY0" fmla="*/ 0 h 1545029"/>
              <a:gd name="connsiteX1" fmla="*/ 2741835 w 3168276"/>
              <a:gd name="connsiteY1" fmla="*/ 0 h 1545029"/>
              <a:gd name="connsiteX2" fmla="*/ 3168276 w 3168276"/>
              <a:gd name="connsiteY2" fmla="*/ 798973 h 1545029"/>
              <a:gd name="connsiteX3" fmla="*/ 2733369 w 3168276"/>
              <a:gd name="connsiteY3" fmla="*/ 1545029 h 1545029"/>
              <a:gd name="connsiteX4" fmla="*/ 0 w 3168276"/>
              <a:gd name="connsiteY4" fmla="*/ 1545029 h 1545029"/>
              <a:gd name="connsiteX5" fmla="*/ 455367 w 3168276"/>
              <a:gd name="connsiteY5" fmla="*/ 797551 h 1545029"/>
              <a:gd name="connsiteX6" fmla="*/ 4233 w 3168276"/>
              <a:gd name="connsiteY6" fmla="*/ 0 h 1545029"/>
              <a:gd name="connsiteX0" fmla="*/ 4233 w 3173014"/>
              <a:gd name="connsiteY0" fmla="*/ 0 h 1545029"/>
              <a:gd name="connsiteX1" fmla="*/ 2741835 w 3173014"/>
              <a:gd name="connsiteY1" fmla="*/ 0 h 1545029"/>
              <a:gd name="connsiteX2" fmla="*/ 3173014 w 3173014"/>
              <a:gd name="connsiteY2" fmla="*/ 798973 h 1545029"/>
              <a:gd name="connsiteX3" fmla="*/ 2733369 w 3173014"/>
              <a:gd name="connsiteY3" fmla="*/ 1545029 h 1545029"/>
              <a:gd name="connsiteX4" fmla="*/ 0 w 3173014"/>
              <a:gd name="connsiteY4" fmla="*/ 1545029 h 1545029"/>
              <a:gd name="connsiteX5" fmla="*/ 455367 w 3173014"/>
              <a:gd name="connsiteY5" fmla="*/ 797551 h 1545029"/>
              <a:gd name="connsiteX6" fmla="*/ 4233 w 3173014"/>
              <a:gd name="connsiteY6" fmla="*/ 0 h 1545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3014" h="1545029">
                <a:moveTo>
                  <a:pt x="4233" y="0"/>
                </a:moveTo>
                <a:lnTo>
                  <a:pt x="2741835" y="0"/>
                </a:lnTo>
                <a:lnTo>
                  <a:pt x="3173014" y="798973"/>
                </a:lnTo>
                <a:lnTo>
                  <a:pt x="2733369" y="1545029"/>
                </a:lnTo>
                <a:lnTo>
                  <a:pt x="0" y="1545029"/>
                </a:lnTo>
                <a:cubicBezTo>
                  <a:pt x="204341" y="1215728"/>
                  <a:pt x="263726" y="1120574"/>
                  <a:pt x="455367" y="797551"/>
                </a:cubicBezTo>
                <a:cubicBezTo>
                  <a:pt x="279054" y="494426"/>
                  <a:pt x="156022" y="268673"/>
                  <a:pt x="4233" y="0"/>
                </a:cubicBezTo>
                <a:close/>
              </a:path>
            </a:pathLst>
          </a:custGeom>
          <a:gradFill flip="none" rotWithShape="1">
            <a:gsLst>
              <a:gs pos="0">
                <a:schemeClr val="accent1">
                  <a:shade val="30000"/>
                  <a:satMod val="115000"/>
                </a:schemeClr>
              </a:gs>
              <a:gs pos="69000">
                <a:schemeClr val="accent1">
                  <a:shade val="67500"/>
                  <a:satMod val="115000"/>
                </a:schemeClr>
              </a:gs>
              <a:gs pos="100000">
                <a:schemeClr val="accent1">
                  <a:shade val="100000"/>
                  <a:satMod val="115000"/>
                </a:scheme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2" name="Viisikulmio 2"/>
          <p:cNvSpPr/>
          <p:nvPr userDrawn="1"/>
        </p:nvSpPr>
        <p:spPr>
          <a:xfrm>
            <a:off x="838200" y="4443900"/>
            <a:ext cx="2907583" cy="1572603"/>
          </a:xfrm>
          <a:custGeom>
            <a:avLst/>
            <a:gdLst>
              <a:gd name="connsiteX0" fmla="*/ 0 w 2898057"/>
              <a:gd name="connsiteY0" fmla="*/ 0 h 1553496"/>
              <a:gd name="connsiteX1" fmla="*/ 2121309 w 2898057"/>
              <a:gd name="connsiteY1" fmla="*/ 0 h 1553496"/>
              <a:gd name="connsiteX2" fmla="*/ 2898057 w 2898057"/>
              <a:gd name="connsiteY2" fmla="*/ 776748 h 1553496"/>
              <a:gd name="connsiteX3" fmla="*/ 2121309 w 2898057"/>
              <a:gd name="connsiteY3" fmla="*/ 1553496 h 1553496"/>
              <a:gd name="connsiteX4" fmla="*/ 0 w 2898057"/>
              <a:gd name="connsiteY4" fmla="*/ 1553496 h 1553496"/>
              <a:gd name="connsiteX5" fmla="*/ 0 w 2898057"/>
              <a:gd name="connsiteY5" fmla="*/ 0 h 1553496"/>
              <a:gd name="connsiteX0" fmla="*/ 0 w 2574207"/>
              <a:gd name="connsiteY0" fmla="*/ 0 h 1553496"/>
              <a:gd name="connsiteX1" fmla="*/ 2121309 w 2574207"/>
              <a:gd name="connsiteY1" fmla="*/ 0 h 1553496"/>
              <a:gd name="connsiteX2" fmla="*/ 2574207 w 2574207"/>
              <a:gd name="connsiteY2" fmla="*/ 805323 h 1553496"/>
              <a:gd name="connsiteX3" fmla="*/ 2121309 w 2574207"/>
              <a:gd name="connsiteY3" fmla="*/ 1553496 h 1553496"/>
              <a:gd name="connsiteX4" fmla="*/ 0 w 2574207"/>
              <a:gd name="connsiteY4" fmla="*/ 1553496 h 1553496"/>
              <a:gd name="connsiteX5" fmla="*/ 0 w 2574207"/>
              <a:gd name="connsiteY5" fmla="*/ 0 h 1553496"/>
              <a:gd name="connsiteX0" fmla="*/ 0 w 2583732"/>
              <a:gd name="connsiteY0" fmla="*/ 0 h 1553496"/>
              <a:gd name="connsiteX1" fmla="*/ 2130834 w 2583732"/>
              <a:gd name="connsiteY1" fmla="*/ 0 h 1553496"/>
              <a:gd name="connsiteX2" fmla="*/ 2583732 w 2583732"/>
              <a:gd name="connsiteY2" fmla="*/ 805323 h 1553496"/>
              <a:gd name="connsiteX3" fmla="*/ 2130834 w 2583732"/>
              <a:gd name="connsiteY3" fmla="*/ 1553496 h 1553496"/>
              <a:gd name="connsiteX4" fmla="*/ 9525 w 2583732"/>
              <a:gd name="connsiteY4" fmla="*/ 1553496 h 1553496"/>
              <a:gd name="connsiteX5" fmla="*/ 0 w 2583732"/>
              <a:gd name="connsiteY5" fmla="*/ 0 h 1553496"/>
              <a:gd name="connsiteX0" fmla="*/ 95250 w 2678982"/>
              <a:gd name="connsiteY0" fmla="*/ 0 h 1553496"/>
              <a:gd name="connsiteX1" fmla="*/ 2226084 w 2678982"/>
              <a:gd name="connsiteY1" fmla="*/ 0 h 1553496"/>
              <a:gd name="connsiteX2" fmla="*/ 2678982 w 2678982"/>
              <a:gd name="connsiteY2" fmla="*/ 805323 h 1553496"/>
              <a:gd name="connsiteX3" fmla="*/ 2226084 w 2678982"/>
              <a:gd name="connsiteY3" fmla="*/ 1553496 h 1553496"/>
              <a:gd name="connsiteX4" fmla="*/ 0 w 2678982"/>
              <a:gd name="connsiteY4" fmla="*/ 1543971 h 1553496"/>
              <a:gd name="connsiteX5" fmla="*/ 95250 w 2678982"/>
              <a:gd name="connsiteY5" fmla="*/ 0 h 1553496"/>
              <a:gd name="connsiteX0" fmla="*/ 0 w 2678982"/>
              <a:gd name="connsiteY0" fmla="*/ 0 h 1563021"/>
              <a:gd name="connsiteX1" fmla="*/ 2226084 w 2678982"/>
              <a:gd name="connsiteY1" fmla="*/ 9525 h 1563021"/>
              <a:gd name="connsiteX2" fmla="*/ 2678982 w 2678982"/>
              <a:gd name="connsiteY2" fmla="*/ 814848 h 1563021"/>
              <a:gd name="connsiteX3" fmla="*/ 2226084 w 2678982"/>
              <a:gd name="connsiteY3" fmla="*/ 1563021 h 1563021"/>
              <a:gd name="connsiteX4" fmla="*/ 0 w 2678982"/>
              <a:gd name="connsiteY4" fmla="*/ 1553496 h 1563021"/>
              <a:gd name="connsiteX5" fmla="*/ 0 w 2678982"/>
              <a:gd name="connsiteY5" fmla="*/ 0 h 1563021"/>
              <a:gd name="connsiteX0" fmla="*/ 0 w 2917957"/>
              <a:gd name="connsiteY0" fmla="*/ 0 h 1563021"/>
              <a:gd name="connsiteX1" fmla="*/ 2465059 w 2917957"/>
              <a:gd name="connsiteY1" fmla="*/ 9525 h 1563021"/>
              <a:gd name="connsiteX2" fmla="*/ 2917957 w 2917957"/>
              <a:gd name="connsiteY2" fmla="*/ 814848 h 1563021"/>
              <a:gd name="connsiteX3" fmla="*/ 2465059 w 2917957"/>
              <a:gd name="connsiteY3" fmla="*/ 1563021 h 1563021"/>
              <a:gd name="connsiteX4" fmla="*/ 238975 w 2917957"/>
              <a:gd name="connsiteY4" fmla="*/ 1553496 h 1563021"/>
              <a:gd name="connsiteX5" fmla="*/ 0 w 2917957"/>
              <a:gd name="connsiteY5" fmla="*/ 0 h 1563021"/>
              <a:gd name="connsiteX0" fmla="*/ 0 w 2917957"/>
              <a:gd name="connsiteY0" fmla="*/ 0 h 1582246"/>
              <a:gd name="connsiteX1" fmla="*/ 2465059 w 2917957"/>
              <a:gd name="connsiteY1" fmla="*/ 9525 h 1582246"/>
              <a:gd name="connsiteX2" fmla="*/ 2917957 w 2917957"/>
              <a:gd name="connsiteY2" fmla="*/ 814848 h 1582246"/>
              <a:gd name="connsiteX3" fmla="*/ 2465059 w 2917957"/>
              <a:gd name="connsiteY3" fmla="*/ 1563021 h 1582246"/>
              <a:gd name="connsiteX4" fmla="*/ 0 w 2917957"/>
              <a:gd name="connsiteY4" fmla="*/ 1582246 h 1582246"/>
              <a:gd name="connsiteX5" fmla="*/ 0 w 2917957"/>
              <a:gd name="connsiteY5" fmla="*/ 0 h 15822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17957" h="1582246">
                <a:moveTo>
                  <a:pt x="0" y="0"/>
                </a:moveTo>
                <a:lnTo>
                  <a:pt x="2465059" y="9525"/>
                </a:lnTo>
                <a:lnTo>
                  <a:pt x="2917957" y="814848"/>
                </a:lnTo>
                <a:lnTo>
                  <a:pt x="2465059" y="1563021"/>
                </a:lnTo>
                <a:lnTo>
                  <a:pt x="0" y="1582246"/>
                </a:lnTo>
                <a:lnTo>
                  <a:pt x="0" y="0"/>
                </a:lnTo>
                <a:close/>
              </a:path>
            </a:pathLst>
          </a:custGeom>
          <a:gradFill flip="none" rotWithShape="1">
            <a:gsLst>
              <a:gs pos="0">
                <a:srgbClr val="004976">
                  <a:shade val="30000"/>
                  <a:satMod val="115000"/>
                </a:srgbClr>
              </a:gs>
              <a:gs pos="50000">
                <a:srgbClr val="004976">
                  <a:shade val="67500"/>
                  <a:satMod val="115000"/>
                </a:srgbClr>
              </a:gs>
              <a:gs pos="100000">
                <a:srgbClr val="004976">
                  <a:shade val="100000"/>
                  <a:satMod val="115000"/>
                </a:srgbClr>
              </a:gs>
            </a:gsLst>
            <a:lin ang="13500000" scaled="1"/>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a:p>
        </p:txBody>
      </p:sp>
      <p:sp>
        <p:nvSpPr>
          <p:cNvPr id="17" name="Tekstiruutu 16"/>
          <p:cNvSpPr txBox="1"/>
          <p:nvPr userDrawn="1"/>
        </p:nvSpPr>
        <p:spPr>
          <a:xfrm>
            <a:off x="4323074" y="6405912"/>
            <a:ext cx="3362877" cy="246221"/>
          </a:xfrm>
          <a:prstGeom prst="rect">
            <a:avLst/>
          </a:prstGeom>
          <a:noFill/>
        </p:spPr>
        <p:txBody>
          <a:bodyPr wrap="square" rtlCol="0">
            <a:spAutoFit/>
          </a:bodyPr>
          <a:lstStyle/>
          <a:p>
            <a:pPr algn="ctr"/>
            <a:r>
              <a:rPr lang="fi-FI" sz="980" b="0" dirty="0">
                <a:solidFill>
                  <a:schemeClr val="tx2"/>
                </a:solidFill>
                <a:latin typeface="+mn-lt"/>
              </a:rPr>
              <a:t>OIKEUSMINISTERIÖ </a:t>
            </a:r>
            <a:r>
              <a:rPr lang="fi-FI" sz="980" b="0" baseline="0" dirty="0">
                <a:solidFill>
                  <a:schemeClr val="tx2"/>
                </a:solidFill>
                <a:latin typeface="+mn-lt"/>
              </a:rPr>
              <a:t>         JUSTITIEMINISTERIET</a:t>
            </a:r>
            <a:r>
              <a:rPr lang="fi-FI" sz="980" b="0" dirty="0">
                <a:solidFill>
                  <a:schemeClr val="tx2"/>
                </a:solidFill>
                <a:latin typeface="+mn-lt"/>
              </a:rPr>
              <a:t>    </a:t>
            </a:r>
          </a:p>
        </p:txBody>
      </p:sp>
      <p:cxnSp>
        <p:nvCxnSpPr>
          <p:cNvPr id="18" name="Suora yhdysviiva 17"/>
          <p:cNvCxnSpPr/>
          <p:nvPr userDrawn="1"/>
        </p:nvCxnSpPr>
        <p:spPr>
          <a:xfrm>
            <a:off x="5844014" y="6517592"/>
            <a:ext cx="19534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Otsikko 1"/>
          <p:cNvSpPr>
            <a:spLocks noGrp="1"/>
          </p:cNvSpPr>
          <p:nvPr>
            <p:ph type="title"/>
          </p:nvPr>
        </p:nvSpPr>
        <p:spPr/>
        <p:txBody>
          <a:bodyPr/>
          <a:lstStyle/>
          <a:p>
            <a:r>
              <a:rPr lang="fi-FI"/>
              <a:t>Muokkaa ots. perustyyl. napsautt.</a:t>
            </a:r>
            <a:endParaRPr lang="fi-FI" dirty="0"/>
          </a:p>
        </p:txBody>
      </p:sp>
      <p:sp>
        <p:nvSpPr>
          <p:cNvPr id="22" name="Tekstin paikkamerkki 2"/>
          <p:cNvSpPr>
            <a:spLocks noGrp="1"/>
          </p:cNvSpPr>
          <p:nvPr>
            <p:ph idx="1"/>
          </p:nvPr>
        </p:nvSpPr>
        <p:spPr>
          <a:xfrm>
            <a:off x="838200" y="1825625"/>
            <a:ext cx="10515600" cy="2356631"/>
          </a:xfrm>
          <a:prstGeom prst="rect">
            <a:avLst/>
          </a:prstGeom>
        </p:spPr>
        <p:txBody>
          <a:bodyPr vert="horz" lIns="91440" tIns="45720" rIns="9144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4" name="Tekstin paikkamerkki 16"/>
          <p:cNvSpPr>
            <a:spLocks noGrp="1"/>
          </p:cNvSpPr>
          <p:nvPr>
            <p:ph type="body" sz="quarter" idx="10" hasCustomPrompt="1"/>
          </p:nvPr>
        </p:nvSpPr>
        <p:spPr>
          <a:xfrm>
            <a:off x="6695215" y="5018254"/>
            <a:ext cx="2120900" cy="659130"/>
          </a:xfrm>
        </p:spPr>
        <p:txBody>
          <a:bodyPr>
            <a:normAutofit/>
          </a:bodyPr>
          <a:lstStyle>
            <a:lvl1pPr marL="0" indent="0">
              <a:buNone/>
              <a:defRPr sz="1800" b="1" baseline="0">
                <a:solidFill>
                  <a:schemeClr val="bg1"/>
                </a:solidFill>
                <a:latin typeface="+mj-lt"/>
              </a:defRPr>
            </a:lvl1pPr>
          </a:lstStyle>
          <a:p>
            <a:pPr lvl="0"/>
            <a:r>
              <a:rPr lang="fi-FI" dirty="0"/>
              <a:t>Muokkaa tekstiä</a:t>
            </a:r>
          </a:p>
        </p:txBody>
      </p:sp>
      <p:sp>
        <p:nvSpPr>
          <p:cNvPr id="15" name="Tekstin paikkamerkki 16"/>
          <p:cNvSpPr>
            <a:spLocks noGrp="1"/>
          </p:cNvSpPr>
          <p:nvPr>
            <p:ph type="body" sz="quarter" idx="11" hasCustomPrompt="1"/>
          </p:nvPr>
        </p:nvSpPr>
        <p:spPr>
          <a:xfrm>
            <a:off x="3975100" y="5018254"/>
            <a:ext cx="2120900" cy="659130"/>
          </a:xfrm>
        </p:spPr>
        <p:txBody>
          <a:bodyPr>
            <a:normAutofit/>
          </a:bodyPr>
          <a:lstStyle>
            <a:lvl1pPr marL="0" indent="0">
              <a:buNone/>
              <a:defRPr sz="1800" b="1" baseline="0">
                <a:solidFill>
                  <a:schemeClr val="bg1"/>
                </a:solidFill>
                <a:latin typeface="+mj-lt"/>
              </a:defRPr>
            </a:lvl1pPr>
          </a:lstStyle>
          <a:p>
            <a:pPr lvl="0"/>
            <a:r>
              <a:rPr lang="fi-FI" dirty="0"/>
              <a:t>Muokkaa tekstiä</a:t>
            </a:r>
          </a:p>
        </p:txBody>
      </p:sp>
      <p:sp>
        <p:nvSpPr>
          <p:cNvPr id="16" name="Tekstin paikkamerkki 16"/>
          <p:cNvSpPr>
            <a:spLocks noGrp="1"/>
          </p:cNvSpPr>
          <p:nvPr>
            <p:ph type="body" sz="quarter" idx="12" hasCustomPrompt="1"/>
          </p:nvPr>
        </p:nvSpPr>
        <p:spPr>
          <a:xfrm>
            <a:off x="1272038" y="5018254"/>
            <a:ext cx="2120900" cy="659130"/>
          </a:xfrm>
        </p:spPr>
        <p:txBody>
          <a:bodyPr>
            <a:normAutofit/>
          </a:bodyPr>
          <a:lstStyle>
            <a:lvl1pPr marL="0" indent="0">
              <a:buNone/>
              <a:defRPr sz="1800" b="1" baseline="0">
                <a:solidFill>
                  <a:schemeClr val="bg1"/>
                </a:solidFill>
                <a:latin typeface="+mj-lt"/>
              </a:defRPr>
            </a:lvl1pPr>
          </a:lstStyle>
          <a:p>
            <a:pPr lvl="0"/>
            <a:r>
              <a:rPr lang="fi-FI" dirty="0"/>
              <a:t>Muokkaa tekstiä</a:t>
            </a:r>
          </a:p>
        </p:txBody>
      </p:sp>
      <p:sp>
        <p:nvSpPr>
          <p:cNvPr id="23" name="Tekstin paikkamerkki 16"/>
          <p:cNvSpPr>
            <a:spLocks noGrp="1"/>
          </p:cNvSpPr>
          <p:nvPr>
            <p:ph type="body" sz="quarter" idx="13" hasCustomPrompt="1"/>
          </p:nvPr>
        </p:nvSpPr>
        <p:spPr>
          <a:xfrm>
            <a:off x="9419124" y="5018254"/>
            <a:ext cx="2120900" cy="659130"/>
          </a:xfrm>
        </p:spPr>
        <p:txBody>
          <a:bodyPr>
            <a:normAutofit/>
          </a:bodyPr>
          <a:lstStyle>
            <a:lvl1pPr marL="0" indent="0">
              <a:buNone/>
              <a:defRPr sz="1800" b="1" baseline="0">
                <a:solidFill>
                  <a:schemeClr val="bg1"/>
                </a:solidFill>
                <a:latin typeface="+mj-lt"/>
              </a:defRPr>
            </a:lvl1pPr>
          </a:lstStyle>
          <a:p>
            <a:pPr lvl="0"/>
            <a:r>
              <a:rPr lang="fi-FI" dirty="0"/>
              <a:t>Muokkaa tekstiä</a:t>
            </a:r>
          </a:p>
        </p:txBody>
      </p:sp>
    </p:spTree>
    <p:extLst>
      <p:ext uri="{BB962C8B-B14F-4D97-AF65-F5344CB8AC3E}">
        <p14:creationId xmlns:p14="http://schemas.microsoft.com/office/powerpoint/2010/main" val="22038885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tsikko ja numerot 1-5">
    <p:spTree>
      <p:nvGrpSpPr>
        <p:cNvPr id="1" name=""/>
        <p:cNvGrpSpPr/>
        <p:nvPr/>
      </p:nvGrpSpPr>
      <p:grpSpPr>
        <a:xfrm>
          <a:off x="0" y="0"/>
          <a:ext cx="0" cy="0"/>
          <a:chOff x="0" y="0"/>
          <a:chExt cx="0" cy="0"/>
        </a:xfrm>
      </p:grpSpPr>
      <p:pic>
        <p:nvPicPr>
          <p:cNvPr id="6" name="Kuva 5"/>
          <p:cNvPicPr>
            <a:picLocks noChangeAspect="1"/>
          </p:cNvPicPr>
          <p:nvPr userDrawn="1"/>
        </p:nvPicPr>
        <p:blipFill rotWithShape="1">
          <a:blip r:embed="rId2" cstate="print">
            <a:extLst>
              <a:ext uri="{28A0092B-C50C-407E-A947-70E740481C1C}">
                <a14:useLocalDpi xmlns:a14="http://schemas.microsoft.com/office/drawing/2010/main" val="0"/>
              </a:ext>
            </a:extLst>
          </a:blip>
          <a:srcRect l="10902" t="2156" r="24842" b="18685"/>
          <a:stretch/>
        </p:blipFill>
        <p:spPr>
          <a:xfrm>
            <a:off x="-81827" y="9331"/>
            <a:ext cx="12273827" cy="6848669"/>
          </a:xfrm>
          <a:prstGeom prst="rect">
            <a:avLst/>
          </a:prstGeom>
        </p:spPr>
      </p:pic>
      <p:sp>
        <p:nvSpPr>
          <p:cNvPr id="2" name="Otsikko 1"/>
          <p:cNvSpPr>
            <a:spLocks noGrp="1"/>
          </p:cNvSpPr>
          <p:nvPr>
            <p:ph type="title"/>
          </p:nvPr>
        </p:nvSpPr>
        <p:spPr/>
        <p:txBody>
          <a:bodyPr/>
          <a:lstStyle>
            <a:lvl1pPr>
              <a:defRPr>
                <a:solidFill>
                  <a:schemeClr val="bg1"/>
                </a:solidFill>
              </a:defRPr>
            </a:lvl1pPr>
          </a:lstStyle>
          <a:p>
            <a:r>
              <a:rPr lang="fi-FI"/>
              <a:t>Muokkaa ots. perustyyl. napsautt.</a:t>
            </a:r>
            <a:endParaRPr lang="fi-FI" dirty="0"/>
          </a:p>
        </p:txBody>
      </p:sp>
      <p:sp>
        <p:nvSpPr>
          <p:cNvPr id="7" name="Tekstiruutu 6"/>
          <p:cNvSpPr txBox="1"/>
          <p:nvPr userDrawn="1"/>
        </p:nvSpPr>
        <p:spPr>
          <a:xfrm>
            <a:off x="4488307" y="6188076"/>
            <a:ext cx="3057161" cy="246221"/>
          </a:xfrm>
          <a:prstGeom prst="rect">
            <a:avLst/>
          </a:prstGeom>
          <a:noFill/>
        </p:spPr>
        <p:txBody>
          <a:bodyPr wrap="square" rtlCol="0">
            <a:spAutoFit/>
          </a:bodyPr>
          <a:lstStyle/>
          <a:p>
            <a:pPr algn="ctr"/>
            <a:r>
              <a:rPr lang="fi-FI" sz="980" b="0" dirty="0">
                <a:solidFill>
                  <a:schemeClr val="bg1"/>
                </a:solidFill>
                <a:latin typeface="+mn-lt"/>
                <a:ea typeface="Source Sans Pro Light" panose="020B0403030403020204" pitchFamily="34" charset="0"/>
              </a:rPr>
              <a:t>OIKEUSMINISTERIÖ </a:t>
            </a:r>
            <a:r>
              <a:rPr lang="fi-FI" sz="980" b="0" baseline="0" dirty="0">
                <a:solidFill>
                  <a:schemeClr val="bg1"/>
                </a:solidFill>
                <a:latin typeface="+mn-lt"/>
                <a:ea typeface="Source Sans Pro Light" panose="020B0403030403020204" pitchFamily="34" charset="0"/>
              </a:rPr>
              <a:t>         JUSTITIEMINISTERIET</a:t>
            </a:r>
            <a:r>
              <a:rPr lang="fi-FI" sz="980" b="0" dirty="0">
                <a:solidFill>
                  <a:schemeClr val="bg1"/>
                </a:solidFill>
                <a:latin typeface="+mn-lt"/>
                <a:ea typeface="Source Sans Pro Light" panose="020B0403030403020204" pitchFamily="34" charset="0"/>
              </a:rPr>
              <a:t>    </a:t>
            </a:r>
          </a:p>
        </p:txBody>
      </p:sp>
      <p:cxnSp>
        <p:nvCxnSpPr>
          <p:cNvPr id="8" name="Suora yhdysviiva 7"/>
          <p:cNvCxnSpPr/>
          <p:nvPr userDrawn="1"/>
        </p:nvCxnSpPr>
        <p:spPr>
          <a:xfrm>
            <a:off x="5866452" y="6307598"/>
            <a:ext cx="17759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ekstin paikkamerkki 16"/>
          <p:cNvSpPr>
            <a:spLocks noGrp="1"/>
          </p:cNvSpPr>
          <p:nvPr>
            <p:ph type="body" sz="quarter" idx="12" hasCustomPrompt="1"/>
          </p:nvPr>
        </p:nvSpPr>
        <p:spPr>
          <a:xfrm>
            <a:off x="1901952" y="4298768"/>
            <a:ext cx="1560576" cy="1297202"/>
          </a:xfrm>
        </p:spPr>
        <p:txBody>
          <a:bodyPr>
            <a:normAutofit/>
          </a:bodyPr>
          <a:lstStyle>
            <a:lvl1pPr marL="0" indent="0" algn="ctr">
              <a:buNone/>
              <a:defRPr sz="1600" baseline="0">
                <a:solidFill>
                  <a:schemeClr val="bg1"/>
                </a:solidFill>
                <a:latin typeface="+mn-lt"/>
              </a:defRPr>
            </a:lvl1pPr>
          </a:lstStyle>
          <a:p>
            <a:pPr lvl="0"/>
            <a:r>
              <a:rPr lang="fi-FI" dirty="0"/>
              <a:t>Muokkaa tekstiä</a:t>
            </a:r>
          </a:p>
        </p:txBody>
      </p:sp>
      <p:sp>
        <p:nvSpPr>
          <p:cNvPr id="15" name="Tekstin paikkamerkki 16"/>
          <p:cNvSpPr>
            <a:spLocks noGrp="1"/>
          </p:cNvSpPr>
          <p:nvPr>
            <p:ph type="body" sz="quarter" idx="13" hasCustomPrompt="1"/>
          </p:nvPr>
        </p:nvSpPr>
        <p:spPr>
          <a:xfrm>
            <a:off x="3637553" y="4301761"/>
            <a:ext cx="1560576" cy="1297202"/>
          </a:xfrm>
        </p:spPr>
        <p:txBody>
          <a:bodyPr>
            <a:normAutofit/>
          </a:bodyPr>
          <a:lstStyle>
            <a:lvl1pPr marL="0" indent="0" algn="ctr">
              <a:buNone/>
              <a:defRPr sz="1600" baseline="0">
                <a:solidFill>
                  <a:schemeClr val="bg1"/>
                </a:solidFill>
                <a:latin typeface="+mn-lt"/>
              </a:defRPr>
            </a:lvl1pPr>
          </a:lstStyle>
          <a:p>
            <a:pPr lvl="0"/>
            <a:r>
              <a:rPr lang="fi-FI" dirty="0"/>
              <a:t>Muokkaa tekstiä</a:t>
            </a:r>
          </a:p>
        </p:txBody>
      </p:sp>
      <p:sp>
        <p:nvSpPr>
          <p:cNvPr id="16" name="Tekstin paikkamerkki 16"/>
          <p:cNvSpPr>
            <a:spLocks noGrp="1"/>
          </p:cNvSpPr>
          <p:nvPr>
            <p:ph type="body" sz="quarter" idx="14" hasCustomPrompt="1"/>
          </p:nvPr>
        </p:nvSpPr>
        <p:spPr>
          <a:xfrm>
            <a:off x="5373155" y="4302034"/>
            <a:ext cx="1560576" cy="1297202"/>
          </a:xfrm>
        </p:spPr>
        <p:txBody>
          <a:bodyPr>
            <a:normAutofit/>
          </a:bodyPr>
          <a:lstStyle>
            <a:lvl1pPr marL="0" indent="0" algn="ctr">
              <a:buNone/>
              <a:defRPr sz="1600" baseline="0">
                <a:solidFill>
                  <a:schemeClr val="bg1"/>
                </a:solidFill>
                <a:latin typeface="+mn-lt"/>
              </a:defRPr>
            </a:lvl1pPr>
          </a:lstStyle>
          <a:p>
            <a:pPr lvl="0"/>
            <a:r>
              <a:rPr lang="fi-FI" dirty="0"/>
              <a:t>Muokkaa tekstiä</a:t>
            </a:r>
          </a:p>
        </p:txBody>
      </p:sp>
      <p:sp>
        <p:nvSpPr>
          <p:cNvPr id="17" name="Tekstin paikkamerkki 16"/>
          <p:cNvSpPr>
            <a:spLocks noGrp="1"/>
          </p:cNvSpPr>
          <p:nvPr>
            <p:ph type="body" sz="quarter" idx="15" hasCustomPrompt="1"/>
          </p:nvPr>
        </p:nvSpPr>
        <p:spPr>
          <a:xfrm>
            <a:off x="7046976" y="4302034"/>
            <a:ext cx="1560576" cy="1297202"/>
          </a:xfrm>
        </p:spPr>
        <p:txBody>
          <a:bodyPr>
            <a:normAutofit/>
          </a:bodyPr>
          <a:lstStyle>
            <a:lvl1pPr marL="0" indent="0" algn="ctr">
              <a:buNone/>
              <a:defRPr sz="1600" baseline="0">
                <a:solidFill>
                  <a:schemeClr val="bg1"/>
                </a:solidFill>
                <a:latin typeface="+mn-lt"/>
              </a:defRPr>
            </a:lvl1pPr>
          </a:lstStyle>
          <a:p>
            <a:pPr lvl="0"/>
            <a:r>
              <a:rPr lang="fi-FI" dirty="0"/>
              <a:t>Muokkaa tekstiä</a:t>
            </a:r>
          </a:p>
        </p:txBody>
      </p:sp>
      <p:sp>
        <p:nvSpPr>
          <p:cNvPr id="18" name="Tekstin paikkamerkki 16"/>
          <p:cNvSpPr>
            <a:spLocks noGrp="1"/>
          </p:cNvSpPr>
          <p:nvPr>
            <p:ph type="body" sz="quarter" idx="16" hasCustomPrompt="1"/>
          </p:nvPr>
        </p:nvSpPr>
        <p:spPr>
          <a:xfrm>
            <a:off x="8739847" y="4298768"/>
            <a:ext cx="1560576" cy="1297202"/>
          </a:xfrm>
        </p:spPr>
        <p:txBody>
          <a:bodyPr>
            <a:normAutofit/>
          </a:bodyPr>
          <a:lstStyle>
            <a:lvl1pPr marL="0" indent="0" algn="ctr">
              <a:buNone/>
              <a:defRPr sz="1600" baseline="0">
                <a:solidFill>
                  <a:schemeClr val="bg1"/>
                </a:solidFill>
                <a:latin typeface="+mn-lt"/>
              </a:defRPr>
            </a:lvl1pPr>
          </a:lstStyle>
          <a:p>
            <a:pPr lvl="0"/>
            <a:r>
              <a:rPr lang="fi-FI" dirty="0"/>
              <a:t>Muokkaa tekstiä</a:t>
            </a:r>
          </a:p>
        </p:txBody>
      </p:sp>
      <p:sp>
        <p:nvSpPr>
          <p:cNvPr id="19" name="Tekstin paikkamerkki 16"/>
          <p:cNvSpPr>
            <a:spLocks noGrp="1"/>
          </p:cNvSpPr>
          <p:nvPr>
            <p:ph type="body" sz="quarter" idx="17" hasCustomPrompt="1"/>
          </p:nvPr>
        </p:nvSpPr>
        <p:spPr>
          <a:xfrm>
            <a:off x="838200" y="1822335"/>
            <a:ext cx="10515600" cy="835521"/>
          </a:xfrm>
        </p:spPr>
        <p:txBody>
          <a:bodyPr>
            <a:normAutofit/>
          </a:bodyPr>
          <a:lstStyle>
            <a:lvl1pPr marL="0" indent="0" algn="l">
              <a:buNone/>
              <a:defRPr sz="2000" baseline="0">
                <a:solidFill>
                  <a:schemeClr val="bg1"/>
                </a:solidFill>
                <a:latin typeface="+mn-lt"/>
              </a:defRPr>
            </a:lvl1pPr>
          </a:lstStyle>
          <a:p>
            <a:pPr lvl="0"/>
            <a:r>
              <a:rPr lang="fi-FI" dirty="0"/>
              <a:t>Muokkaa tekstisisältöä</a:t>
            </a:r>
          </a:p>
        </p:txBody>
      </p:sp>
    </p:spTree>
    <p:extLst>
      <p:ext uri="{BB962C8B-B14F-4D97-AF65-F5344CB8AC3E}">
        <p14:creationId xmlns:p14="http://schemas.microsoft.com/office/powerpoint/2010/main" val="5198343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Yhteystiedot">
    <p:bg>
      <p:bgRef idx="1001">
        <a:schemeClr val="bg2"/>
      </p:bgRef>
    </p:bg>
    <p:spTree>
      <p:nvGrpSpPr>
        <p:cNvPr id="1" name=""/>
        <p:cNvGrpSpPr/>
        <p:nvPr/>
      </p:nvGrpSpPr>
      <p:grpSpPr>
        <a:xfrm>
          <a:off x="0" y="0"/>
          <a:ext cx="0" cy="0"/>
          <a:chOff x="0" y="0"/>
          <a:chExt cx="0" cy="0"/>
        </a:xfrm>
      </p:grpSpPr>
      <p:sp>
        <p:nvSpPr>
          <p:cNvPr id="2" name="Tekstiruutu 1"/>
          <p:cNvSpPr txBox="1"/>
          <p:nvPr userDrawn="1"/>
        </p:nvSpPr>
        <p:spPr>
          <a:xfrm>
            <a:off x="2139884" y="6315960"/>
            <a:ext cx="7890235" cy="276999"/>
          </a:xfrm>
          <a:prstGeom prst="rect">
            <a:avLst/>
          </a:prstGeom>
          <a:noFill/>
        </p:spPr>
        <p:txBody>
          <a:bodyPr wrap="square">
            <a:spAutoFit/>
          </a:bodyPr>
          <a:lstStyle/>
          <a:p>
            <a:pPr algn="ctr">
              <a:defRPr sz="1200"/>
            </a:pPr>
            <a:r>
              <a:t>www.oikeusministerio.fi | </a:t>
            </a:r>
            <a:r>
              <a:rPr>
                <a:solidFill>
                  <a:schemeClr val="tx1"/>
                </a:solidFill>
                <a:latin typeface="+mn-lt"/>
              </a:rPr>
              <a:t>www.justitieministeriet.fi</a:t>
            </a:r>
          </a:p>
        </p:txBody>
      </p:sp>
      <p:pic>
        <p:nvPicPr>
          <p:cNvPr id="14" name="Kuva 13"/>
          <p:cNvPicPr>
            <a:picLocks noChangeAspect="1"/>
          </p:cNvPicPr>
          <p:nvPr userDrawn="1"/>
        </p:nvPicPr>
        <p:blipFill>
          <a:blip r:embed="rId2" cstate="screen">
            <a:extLst>
              <a:ext uri="{28A0092B-C50C-407E-A947-70E740481C1C}">
                <a14:useLocalDpi xmlns:a14="http://schemas.microsoft.com/office/drawing/2010/main" val="0"/>
              </a:ext>
            </a:extLst>
          </a:blip>
          <a:stretch>
            <a:fillRect/>
          </a:stretch>
        </p:blipFill>
        <p:spPr>
          <a:xfrm>
            <a:off x="4789772" y="5472550"/>
            <a:ext cx="2286005" cy="539497"/>
          </a:xfrm>
          <a:prstGeom prst="rect">
            <a:avLst/>
          </a:prstGeom>
        </p:spPr>
      </p:pic>
      <p:sp>
        <p:nvSpPr>
          <p:cNvPr id="4" name="Otsikko 3"/>
          <p:cNvSpPr>
            <a:spLocks noGrp="1"/>
          </p:cNvSpPr>
          <p:nvPr>
            <p:ph type="title"/>
          </p:nvPr>
        </p:nvSpPr>
        <p:spPr>
          <a:xfrm>
            <a:off x="1323096" y="2568923"/>
            <a:ext cx="9523807" cy="1119283"/>
          </a:xfrm>
        </p:spPr>
        <p:txBody>
          <a:bodyPr>
            <a:normAutofit/>
          </a:bodyPr>
          <a:lstStyle>
            <a:lvl1pPr algn="ctr">
              <a:defRPr sz="3600"/>
            </a:lvl1pPr>
          </a:lstStyle>
          <a:p>
            <a:r>
              <a:t>Redigera original för OTS. Klicka.</a:t>
            </a:r>
          </a:p>
        </p:txBody>
      </p:sp>
      <p:sp>
        <p:nvSpPr>
          <p:cNvPr id="9" name="Tekstin paikkamerkki 8"/>
          <p:cNvSpPr>
            <a:spLocks noGrp="1"/>
          </p:cNvSpPr>
          <p:nvPr>
            <p:ph type="body" sz="quarter" idx="10"/>
          </p:nvPr>
        </p:nvSpPr>
        <p:spPr>
          <a:xfrm>
            <a:off x="3969656" y="3840163"/>
            <a:ext cx="4230688" cy="1328474"/>
          </a:xfrm>
        </p:spPr>
        <p:txBody>
          <a:bodyPr>
            <a:normAutofit/>
          </a:bodyPr>
          <a:lstStyle>
            <a:lvl1pPr marL="0" indent="0" algn="ctr">
              <a:buNone/>
              <a:defRPr sz="1800"/>
            </a:lvl1pPr>
          </a:lstStyle>
          <a:p>
            <a:pPr lvl="0"/>
            <a:r>
              <a:t>Klicka om du vill redigera textbastyper</a:t>
            </a:r>
          </a:p>
        </p:txBody>
      </p:sp>
    </p:spTree>
    <p:extLst>
      <p:ext uri="{BB962C8B-B14F-4D97-AF65-F5344CB8AC3E}">
        <p14:creationId xmlns:p14="http://schemas.microsoft.com/office/powerpoint/2010/main" val="3988809364"/>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tsikko ja 2 sisältöpalstaa">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1047963" y="2705137"/>
            <a:ext cx="4991400" cy="3286229"/>
          </a:xfrm>
        </p:spPr>
        <p:txBody>
          <a:bodyPr/>
          <a:lstStyle>
            <a:lvl1pPr>
              <a:defRPr sz="2400"/>
            </a:lvl1pPr>
            <a:lvl2pPr>
              <a:defRPr sz="2000"/>
            </a:lvl2pPr>
            <a:lvl3pPr>
              <a:defRPr sz="1800"/>
            </a:lvl3pPr>
            <a:lvl4pPr>
              <a:defRPr sz="16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Tekstiruutu 6"/>
          <p:cNvSpPr txBox="1"/>
          <p:nvPr userDrawn="1"/>
        </p:nvSpPr>
        <p:spPr>
          <a:xfrm>
            <a:off x="4323074" y="6405912"/>
            <a:ext cx="3362877" cy="246221"/>
          </a:xfrm>
          <a:prstGeom prst="rect">
            <a:avLst/>
          </a:prstGeom>
          <a:noFill/>
        </p:spPr>
        <p:txBody>
          <a:bodyPr wrap="square" rtlCol="0">
            <a:spAutoFit/>
          </a:bodyPr>
          <a:lstStyle/>
          <a:p>
            <a:pPr algn="ctr"/>
            <a:r>
              <a:rPr lang="fi-FI" sz="980" b="0" dirty="0">
                <a:solidFill>
                  <a:schemeClr val="tx2"/>
                </a:solidFill>
                <a:latin typeface="+mn-lt"/>
              </a:rPr>
              <a:t>OIKEUSMINISTERIÖ </a:t>
            </a:r>
            <a:r>
              <a:rPr lang="fi-FI" sz="980" b="0" baseline="0" dirty="0">
                <a:solidFill>
                  <a:schemeClr val="tx2"/>
                </a:solidFill>
                <a:latin typeface="+mn-lt"/>
              </a:rPr>
              <a:t>         JUSTITIEMINISTERIET</a:t>
            </a:r>
            <a:r>
              <a:rPr lang="fi-FI" sz="980" b="0" dirty="0">
                <a:solidFill>
                  <a:schemeClr val="tx2"/>
                </a:solidFill>
                <a:latin typeface="+mn-lt"/>
              </a:rPr>
              <a:t>    </a:t>
            </a:r>
          </a:p>
        </p:txBody>
      </p:sp>
      <p:cxnSp>
        <p:nvCxnSpPr>
          <p:cNvPr id="8" name="Suora yhdysviiva 7"/>
          <p:cNvCxnSpPr/>
          <p:nvPr userDrawn="1"/>
        </p:nvCxnSpPr>
        <p:spPr>
          <a:xfrm>
            <a:off x="5844014" y="6517592"/>
            <a:ext cx="19534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4" name="Otsikko 3"/>
          <p:cNvSpPr>
            <a:spLocks noGrp="1"/>
          </p:cNvSpPr>
          <p:nvPr>
            <p:ph type="title"/>
          </p:nvPr>
        </p:nvSpPr>
        <p:spPr>
          <a:xfrm>
            <a:off x="1047963" y="354033"/>
            <a:ext cx="10515600" cy="1325563"/>
          </a:xfrm>
        </p:spPr>
        <p:txBody>
          <a:bodyPr/>
          <a:lstStyle/>
          <a:p>
            <a:r>
              <a:rPr lang="fi-FI"/>
              <a:t>Muokkaa ots. perustyyl. napsautt.</a:t>
            </a:r>
            <a:endParaRPr lang="fi-FI" dirty="0"/>
          </a:p>
        </p:txBody>
      </p:sp>
      <p:sp>
        <p:nvSpPr>
          <p:cNvPr id="13" name="Sisällön paikkamerkki 2"/>
          <p:cNvSpPr>
            <a:spLocks noGrp="1"/>
          </p:cNvSpPr>
          <p:nvPr>
            <p:ph idx="10"/>
          </p:nvPr>
        </p:nvSpPr>
        <p:spPr>
          <a:xfrm>
            <a:off x="6572163" y="2705136"/>
            <a:ext cx="4991400" cy="3286229"/>
          </a:xfrm>
        </p:spPr>
        <p:txBody>
          <a:bodyPr/>
          <a:lstStyle>
            <a:lvl1pPr>
              <a:defRPr sz="2400"/>
            </a:lvl1pPr>
            <a:lvl2pPr>
              <a:defRPr sz="2000"/>
            </a:lvl2pPr>
            <a:lvl3pPr>
              <a:defRPr sz="1800"/>
            </a:lvl3pPr>
            <a:lvl4pPr>
              <a:defRPr sz="1600"/>
            </a:lvl4pPr>
            <a:lvl5pPr>
              <a:defRPr sz="1400"/>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8" name="Tekstin paikkamerkki 17"/>
          <p:cNvSpPr>
            <a:spLocks noGrp="1"/>
          </p:cNvSpPr>
          <p:nvPr>
            <p:ph type="body" sz="quarter" idx="11" hasCustomPrompt="1"/>
          </p:nvPr>
        </p:nvSpPr>
        <p:spPr>
          <a:xfrm>
            <a:off x="1047750" y="1987550"/>
            <a:ext cx="4991100" cy="596900"/>
          </a:xfrm>
        </p:spPr>
        <p:txBody>
          <a:bodyPr>
            <a:normAutofit/>
          </a:bodyPr>
          <a:lstStyle>
            <a:lvl1pPr marL="0" indent="0">
              <a:buNone/>
              <a:defRPr sz="2500" b="1" baseline="0">
                <a:solidFill>
                  <a:schemeClr val="tx2"/>
                </a:solidFill>
                <a:latin typeface="+mj-lt"/>
              </a:defRPr>
            </a:lvl1pPr>
          </a:lstStyle>
          <a:p>
            <a:pPr lvl="0"/>
            <a:r>
              <a:rPr lang="fi-FI" dirty="0"/>
              <a:t>Muokkaa otsikkoa</a:t>
            </a:r>
          </a:p>
        </p:txBody>
      </p:sp>
      <p:sp>
        <p:nvSpPr>
          <p:cNvPr id="19" name="Tekstin paikkamerkki 17"/>
          <p:cNvSpPr>
            <a:spLocks noGrp="1"/>
          </p:cNvSpPr>
          <p:nvPr>
            <p:ph type="body" sz="quarter" idx="12" hasCustomPrompt="1"/>
          </p:nvPr>
        </p:nvSpPr>
        <p:spPr>
          <a:xfrm>
            <a:off x="6572463" y="1987550"/>
            <a:ext cx="4991100" cy="596900"/>
          </a:xfrm>
        </p:spPr>
        <p:txBody>
          <a:bodyPr>
            <a:normAutofit/>
          </a:bodyPr>
          <a:lstStyle>
            <a:lvl1pPr marL="0" indent="0">
              <a:buNone/>
              <a:defRPr sz="2500" b="1" baseline="0">
                <a:solidFill>
                  <a:schemeClr val="tx2"/>
                </a:solidFill>
                <a:latin typeface="+mj-lt"/>
              </a:defRPr>
            </a:lvl1pPr>
          </a:lstStyle>
          <a:p>
            <a:pPr lvl="0"/>
            <a:r>
              <a:rPr lang="fi-FI" dirty="0"/>
              <a:t>Muokkaa otsikkoa</a:t>
            </a:r>
          </a:p>
        </p:txBody>
      </p:sp>
    </p:spTree>
    <p:extLst>
      <p:ext uri="{BB962C8B-B14F-4D97-AF65-F5344CB8AC3E}">
        <p14:creationId xmlns:p14="http://schemas.microsoft.com/office/powerpoint/2010/main" val="42134134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tsikko, sisältö ja nosto">
    <p:bg>
      <p:bgRef idx="1001">
        <a:schemeClr val="bg2"/>
      </p:bgRef>
    </p:bg>
    <p:spTree>
      <p:nvGrpSpPr>
        <p:cNvPr id="1" name=""/>
        <p:cNvGrpSpPr/>
        <p:nvPr/>
      </p:nvGrpSpPr>
      <p:grpSpPr>
        <a:xfrm>
          <a:off x="0" y="0"/>
          <a:ext cx="0" cy="0"/>
          <a:chOff x="0" y="0"/>
          <a:chExt cx="0" cy="0"/>
        </a:xfrm>
      </p:grpSpPr>
      <p:sp>
        <p:nvSpPr>
          <p:cNvPr id="6" name="Suorakulmio 5"/>
          <p:cNvSpPr/>
          <p:nvPr userDrawn="1"/>
        </p:nvSpPr>
        <p:spPr>
          <a:xfrm>
            <a:off x="0" y="0"/>
            <a:ext cx="5641848" cy="6858000"/>
          </a:xfrm>
          <a:prstGeom prst="rect">
            <a:avLst/>
          </a:prstGeom>
          <a:solidFill>
            <a:schemeClr val="tx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fi-FI" dirty="0"/>
          </a:p>
        </p:txBody>
      </p:sp>
      <p:sp>
        <p:nvSpPr>
          <p:cNvPr id="2" name="Otsikko 1"/>
          <p:cNvSpPr>
            <a:spLocks noGrp="1"/>
          </p:cNvSpPr>
          <p:nvPr>
            <p:ph type="title"/>
          </p:nvPr>
        </p:nvSpPr>
        <p:spPr>
          <a:xfrm>
            <a:off x="858013" y="1055789"/>
            <a:ext cx="4130615" cy="1325563"/>
          </a:xfrm>
        </p:spPr>
        <p:txBody>
          <a:bodyPr>
            <a:normAutofit/>
          </a:bodyPr>
          <a:lstStyle>
            <a:lvl1pPr>
              <a:defRPr sz="3200">
                <a:solidFill>
                  <a:schemeClr val="bg2"/>
                </a:solidFill>
              </a:defRPr>
            </a:lvl1pPr>
          </a:lstStyle>
          <a:p>
            <a:r>
              <a:rPr lang="fi-FI"/>
              <a:t>Muokkaa ots. perustyyl. napsautt.</a:t>
            </a:r>
            <a:endParaRPr lang="fi-FI" dirty="0"/>
          </a:p>
        </p:txBody>
      </p:sp>
      <p:sp>
        <p:nvSpPr>
          <p:cNvPr id="7" name="Tekstiruutu 6"/>
          <p:cNvSpPr txBox="1"/>
          <p:nvPr userDrawn="1"/>
        </p:nvSpPr>
        <p:spPr>
          <a:xfrm>
            <a:off x="1198874" y="6414379"/>
            <a:ext cx="3362877" cy="246221"/>
          </a:xfrm>
          <a:prstGeom prst="rect">
            <a:avLst/>
          </a:prstGeom>
          <a:noFill/>
        </p:spPr>
        <p:txBody>
          <a:bodyPr wrap="square" rtlCol="0">
            <a:spAutoFit/>
          </a:bodyPr>
          <a:lstStyle/>
          <a:p>
            <a:pPr algn="ctr"/>
            <a:r>
              <a:rPr lang="fi-FI" sz="980" b="0" dirty="0">
                <a:solidFill>
                  <a:schemeClr val="bg2"/>
                </a:solidFill>
                <a:latin typeface="+mn-lt"/>
              </a:rPr>
              <a:t>OIKEUSMINISTERIÖ </a:t>
            </a:r>
            <a:r>
              <a:rPr lang="fi-FI" sz="980" b="0" baseline="0" dirty="0">
                <a:solidFill>
                  <a:schemeClr val="bg2"/>
                </a:solidFill>
                <a:latin typeface="+mn-lt"/>
              </a:rPr>
              <a:t>         JUSTITIEMINISTERIET</a:t>
            </a:r>
            <a:r>
              <a:rPr lang="fi-FI" sz="980" b="0" dirty="0">
                <a:solidFill>
                  <a:schemeClr val="bg2"/>
                </a:solidFill>
                <a:latin typeface="+mn-lt"/>
              </a:rPr>
              <a:t>    </a:t>
            </a:r>
          </a:p>
        </p:txBody>
      </p:sp>
      <p:cxnSp>
        <p:nvCxnSpPr>
          <p:cNvPr id="8" name="Suora yhdysviiva 7"/>
          <p:cNvCxnSpPr/>
          <p:nvPr userDrawn="1"/>
        </p:nvCxnSpPr>
        <p:spPr>
          <a:xfrm>
            <a:off x="2727972" y="6536107"/>
            <a:ext cx="195349" cy="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10" name="Sisällön paikkamerkki 9"/>
          <p:cNvSpPr>
            <a:spLocks noGrp="1"/>
          </p:cNvSpPr>
          <p:nvPr>
            <p:ph sz="quarter" idx="10" hasCustomPrompt="1"/>
          </p:nvPr>
        </p:nvSpPr>
        <p:spPr>
          <a:xfrm>
            <a:off x="6773732" y="2506662"/>
            <a:ext cx="4522788" cy="2961430"/>
          </a:xfrm>
        </p:spPr>
        <p:txBody>
          <a:bodyPr/>
          <a:lstStyle>
            <a:lvl1pPr marL="0" indent="0">
              <a:buNone/>
              <a:defRPr b="1">
                <a:latin typeface="+mj-lt"/>
              </a:defRPr>
            </a:lvl1pPr>
            <a:lvl2pPr marL="457200" indent="0">
              <a:buNone/>
              <a:defRPr/>
            </a:lvl2pPr>
            <a:lvl3pPr marL="914400" indent="0">
              <a:buNone/>
              <a:defRPr/>
            </a:lvl3pPr>
            <a:lvl4pPr marL="1371600" indent="0">
              <a:buNone/>
              <a:defRPr/>
            </a:lvl4pPr>
            <a:lvl5pPr marL="1828800" indent="0">
              <a:buNone/>
              <a:defRPr/>
            </a:lvl5pPr>
          </a:lstStyle>
          <a:p>
            <a:pPr lvl="0"/>
            <a:r>
              <a:rPr lang="fi-FI" dirty="0"/>
              <a:t>Lisää nosto</a:t>
            </a:r>
          </a:p>
        </p:txBody>
      </p:sp>
      <p:sp>
        <p:nvSpPr>
          <p:cNvPr id="13" name="Sisällön paikkamerkki 2"/>
          <p:cNvSpPr>
            <a:spLocks noGrp="1"/>
          </p:cNvSpPr>
          <p:nvPr>
            <p:ph sz="half" idx="1"/>
          </p:nvPr>
        </p:nvSpPr>
        <p:spPr>
          <a:xfrm>
            <a:off x="858013" y="2506662"/>
            <a:ext cx="4130615" cy="3609466"/>
          </a:xfrm>
        </p:spPr>
        <p:txBody>
          <a:bodyPr>
            <a:norm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solidFill>
                  <a:schemeClr val="bg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fi-FI"/>
              <a:t>Muokkaa tekstin perustyylejä napsauttamalla</a:t>
            </a:r>
          </a:p>
        </p:txBody>
      </p:sp>
    </p:spTree>
    <p:extLst>
      <p:ext uri="{BB962C8B-B14F-4D97-AF65-F5344CB8AC3E}">
        <p14:creationId xmlns:p14="http://schemas.microsoft.com/office/powerpoint/2010/main" val="1962409583"/>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tsikko, 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847627" y="1054001"/>
            <a:ext cx="4115937" cy="1325563"/>
          </a:xfrm>
        </p:spPr>
        <p:txBody>
          <a:bodyPr>
            <a:normAutofit/>
          </a:bodyPr>
          <a:lstStyle>
            <a:lvl1pPr>
              <a:defRPr sz="3200"/>
            </a:lvl1pPr>
          </a:lstStyle>
          <a:p>
            <a:r>
              <a:rPr lang="fi-FI"/>
              <a:t>Muokkaa ots. perustyyl. napsautt.</a:t>
            </a:r>
            <a:endParaRPr lang="fi-FI" dirty="0"/>
          </a:p>
        </p:txBody>
      </p:sp>
      <p:sp>
        <p:nvSpPr>
          <p:cNvPr id="3" name="Sisällön paikkamerkki 2"/>
          <p:cNvSpPr>
            <a:spLocks noGrp="1"/>
          </p:cNvSpPr>
          <p:nvPr>
            <p:ph sz="half" idx="1"/>
          </p:nvPr>
        </p:nvSpPr>
        <p:spPr>
          <a:xfrm>
            <a:off x="847627" y="2516089"/>
            <a:ext cx="4115937" cy="3609466"/>
          </a:xfrm>
        </p:spPr>
        <p:txBody>
          <a:bodyPr>
            <a:norm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fi-FI"/>
              <a:t>Muokkaa tekstin perustyylejä napsauttamalla</a:t>
            </a:r>
          </a:p>
        </p:txBody>
      </p:sp>
      <p:sp>
        <p:nvSpPr>
          <p:cNvPr id="10" name="Kuvan paikkamerkki 6"/>
          <p:cNvSpPr>
            <a:spLocks noGrp="1"/>
          </p:cNvSpPr>
          <p:nvPr>
            <p:ph type="pic" sz="quarter" idx="13"/>
          </p:nvPr>
        </p:nvSpPr>
        <p:spPr>
          <a:xfrm>
            <a:off x="5657850" y="0"/>
            <a:ext cx="6534150" cy="6858000"/>
          </a:xfrm>
        </p:spPr>
        <p:txBody>
          <a:bodyPr/>
          <a:lstStyle>
            <a:lvl1pPr marL="0" indent="0">
              <a:buNone/>
              <a:defRPr/>
            </a:lvl1pPr>
          </a:lstStyle>
          <a:p>
            <a:r>
              <a:rPr lang="fi-FI"/>
              <a:t>Lisää kuva napsauttamalla kuvaketta</a:t>
            </a:r>
            <a:endParaRPr lang="fi-FI" dirty="0"/>
          </a:p>
        </p:txBody>
      </p:sp>
      <p:sp>
        <p:nvSpPr>
          <p:cNvPr id="13" name="Tekstiruutu 12"/>
          <p:cNvSpPr txBox="1"/>
          <p:nvPr userDrawn="1"/>
        </p:nvSpPr>
        <p:spPr>
          <a:xfrm>
            <a:off x="1198874" y="6414379"/>
            <a:ext cx="3362877" cy="246221"/>
          </a:xfrm>
          <a:prstGeom prst="rect">
            <a:avLst/>
          </a:prstGeom>
          <a:noFill/>
        </p:spPr>
        <p:txBody>
          <a:bodyPr wrap="square" rtlCol="0">
            <a:spAutoFit/>
          </a:bodyPr>
          <a:lstStyle/>
          <a:p>
            <a:pPr algn="ctr"/>
            <a:r>
              <a:rPr lang="fi-FI" sz="980" b="0" dirty="0">
                <a:solidFill>
                  <a:schemeClr val="tx2"/>
                </a:solidFill>
                <a:latin typeface="+mn-lt"/>
              </a:rPr>
              <a:t>OIKEUSMINISTERIÖ </a:t>
            </a:r>
            <a:r>
              <a:rPr lang="fi-FI" sz="980" b="0" baseline="0" dirty="0">
                <a:solidFill>
                  <a:schemeClr val="tx2"/>
                </a:solidFill>
                <a:latin typeface="+mn-lt"/>
              </a:rPr>
              <a:t>         JUSTITIEMINISTERIET</a:t>
            </a:r>
            <a:r>
              <a:rPr lang="fi-FI" sz="980" b="0" dirty="0">
                <a:solidFill>
                  <a:schemeClr val="tx2"/>
                </a:solidFill>
                <a:latin typeface="+mn-lt"/>
              </a:rPr>
              <a:t>    </a:t>
            </a:r>
          </a:p>
        </p:txBody>
      </p:sp>
      <p:cxnSp>
        <p:nvCxnSpPr>
          <p:cNvPr id="14" name="Suora yhdysviiva 13"/>
          <p:cNvCxnSpPr/>
          <p:nvPr userDrawn="1"/>
        </p:nvCxnSpPr>
        <p:spPr>
          <a:xfrm>
            <a:off x="2727972" y="6526963"/>
            <a:ext cx="19534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7768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tsikko ja kuva">
    <p:spTree>
      <p:nvGrpSpPr>
        <p:cNvPr id="1" name=""/>
        <p:cNvGrpSpPr/>
        <p:nvPr/>
      </p:nvGrpSpPr>
      <p:grpSpPr>
        <a:xfrm>
          <a:off x="0" y="0"/>
          <a:ext cx="0" cy="0"/>
          <a:chOff x="0" y="0"/>
          <a:chExt cx="0" cy="0"/>
        </a:xfrm>
      </p:grpSpPr>
      <p:sp>
        <p:nvSpPr>
          <p:cNvPr id="4" name="Kuvan paikkamerkki 6"/>
          <p:cNvSpPr>
            <a:spLocks noGrp="1"/>
          </p:cNvSpPr>
          <p:nvPr>
            <p:ph type="pic" sz="quarter" idx="13"/>
          </p:nvPr>
        </p:nvSpPr>
        <p:spPr>
          <a:xfrm>
            <a:off x="0" y="-10636"/>
            <a:ext cx="12192000" cy="6858000"/>
          </a:xfrm>
        </p:spPr>
        <p:txBody>
          <a:bodyPr/>
          <a:lstStyle>
            <a:lvl1pPr marL="0" indent="0">
              <a:buNone/>
              <a:defRPr/>
            </a:lvl1pPr>
          </a:lstStyle>
          <a:p>
            <a:r>
              <a:rPr lang="fi-FI"/>
              <a:t>Lisää kuva napsauttamalla kuvaketta</a:t>
            </a:r>
            <a:endParaRPr lang="fi-FI" dirty="0"/>
          </a:p>
        </p:txBody>
      </p:sp>
      <p:sp>
        <p:nvSpPr>
          <p:cNvPr id="2" name="Otsikko 1"/>
          <p:cNvSpPr>
            <a:spLocks noGrp="1"/>
          </p:cNvSpPr>
          <p:nvPr>
            <p:ph type="title"/>
          </p:nvPr>
        </p:nvSpPr>
        <p:spPr>
          <a:xfrm>
            <a:off x="838200" y="2092801"/>
            <a:ext cx="10515600" cy="1325563"/>
          </a:xfrm>
        </p:spPr>
        <p:txBody>
          <a:bodyPr/>
          <a:lstStyle>
            <a:lvl1pPr algn="ctr">
              <a:defRPr/>
            </a:lvl1pPr>
          </a:lstStyle>
          <a:p>
            <a:r>
              <a:rPr lang="fi-FI"/>
              <a:t>Muokkaa ots. perustyyl. napsautt.</a:t>
            </a:r>
            <a:endParaRPr lang="fi-FI" dirty="0"/>
          </a:p>
        </p:txBody>
      </p:sp>
    </p:spTree>
    <p:extLst>
      <p:ext uri="{BB962C8B-B14F-4D97-AF65-F5344CB8AC3E}">
        <p14:creationId xmlns:p14="http://schemas.microsoft.com/office/powerpoint/2010/main" val="10501626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Otsikko, alaotsikko ja kuvatausta">
    <p:spTree>
      <p:nvGrpSpPr>
        <p:cNvPr id="1" name=""/>
        <p:cNvGrpSpPr/>
        <p:nvPr/>
      </p:nvGrpSpPr>
      <p:grpSpPr>
        <a:xfrm>
          <a:off x="0" y="0"/>
          <a:ext cx="0" cy="0"/>
          <a:chOff x="0" y="0"/>
          <a:chExt cx="0" cy="0"/>
        </a:xfrm>
      </p:grpSpPr>
      <p:pic>
        <p:nvPicPr>
          <p:cNvPr id="5" name="Kuva 4"/>
          <p:cNvPicPr>
            <a:picLocks noChangeAspect="1"/>
          </p:cNvPicPr>
          <p:nvPr userDrawn="1"/>
        </p:nvPicPr>
        <p:blipFill rotWithShape="1">
          <a:blip r:embed="rId2" cstate="screen">
            <a:extLst>
              <a:ext uri="{28A0092B-C50C-407E-A947-70E740481C1C}">
                <a14:useLocalDpi xmlns:a14="http://schemas.microsoft.com/office/drawing/2010/main" val="0"/>
              </a:ext>
            </a:extLst>
          </a:blip>
          <a:srcRect l="2071" t="7359" r="23597" b="30373"/>
          <a:stretch/>
        </p:blipFill>
        <p:spPr>
          <a:xfrm>
            <a:off x="-19049" y="-2093"/>
            <a:ext cx="12211049" cy="6860093"/>
          </a:xfrm>
          <a:prstGeom prst="rect">
            <a:avLst/>
          </a:prstGeom>
        </p:spPr>
      </p:pic>
      <p:sp>
        <p:nvSpPr>
          <p:cNvPr id="6" name="Suorakulmio 5"/>
          <p:cNvSpPr/>
          <p:nvPr userDrawn="1"/>
        </p:nvSpPr>
        <p:spPr>
          <a:xfrm>
            <a:off x="-8492" y="0"/>
            <a:ext cx="12200491" cy="6858000"/>
          </a:xfrm>
          <a:prstGeom prst="rect">
            <a:avLst/>
          </a:prstGeom>
          <a:solidFill>
            <a:schemeClr val="tx2">
              <a:alpha val="92000"/>
            </a:scheme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Otsikko 1"/>
          <p:cNvSpPr>
            <a:spLocks noGrp="1"/>
          </p:cNvSpPr>
          <p:nvPr>
            <p:ph type="title"/>
          </p:nvPr>
        </p:nvSpPr>
        <p:spPr>
          <a:xfrm>
            <a:off x="1045234" y="2382305"/>
            <a:ext cx="8692153" cy="1226657"/>
          </a:xfrm>
        </p:spPr>
        <p:txBody>
          <a:bodyPr>
            <a:normAutofit/>
          </a:bodyPr>
          <a:lstStyle>
            <a:lvl1pPr>
              <a:defRPr baseline="0">
                <a:solidFill>
                  <a:schemeClr val="bg1"/>
                </a:solidFill>
              </a:defRPr>
            </a:lvl1pPr>
          </a:lstStyle>
          <a:p>
            <a:r>
              <a:t>Redigera original för OTS. Klicka.</a:t>
            </a:r>
          </a:p>
        </p:txBody>
      </p:sp>
      <p:sp>
        <p:nvSpPr>
          <p:cNvPr id="8" name="Alaotsikko 2"/>
          <p:cNvSpPr>
            <a:spLocks noGrp="1"/>
          </p:cNvSpPr>
          <p:nvPr>
            <p:ph type="subTitle" idx="1"/>
          </p:nvPr>
        </p:nvSpPr>
        <p:spPr>
          <a:xfrm>
            <a:off x="1045234" y="3819570"/>
            <a:ext cx="5691996" cy="827881"/>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t>Ändra underrubrikens huvudstil klickar du på.</a:t>
            </a:r>
          </a:p>
        </p:txBody>
      </p:sp>
      <p:sp>
        <p:nvSpPr>
          <p:cNvPr id="13" name="Tekstiruutu 12"/>
          <p:cNvSpPr txBox="1"/>
          <p:nvPr userDrawn="1"/>
        </p:nvSpPr>
        <p:spPr>
          <a:xfrm>
            <a:off x="4414561" y="6390225"/>
            <a:ext cx="3362877" cy="246221"/>
          </a:xfrm>
          <a:prstGeom prst="rect">
            <a:avLst/>
          </a:prstGeom>
          <a:noFill/>
        </p:spPr>
        <p:txBody>
          <a:bodyPr wrap="square">
            <a:spAutoFit/>
          </a:bodyPr>
          <a:lstStyle/>
          <a:p>
            <a:pPr algn="ctr">
              <a:defRPr sz="980">
                <a:solidFill>
                  <a:schemeClr val="bg2"/>
                </a:solidFill>
                <a:latin typeface="+mn-lt"/>
              </a:defRPr>
            </a:pPr>
            <a:r>
              <a:t>JUSTITIEMINISTERIET JUSTITIEMINISTERIET</a:t>
            </a:r>
          </a:p>
        </p:txBody>
      </p:sp>
      <p:cxnSp>
        <p:nvCxnSpPr>
          <p:cNvPr id="14" name="Suora yhdysviiva 13"/>
          <p:cNvCxnSpPr/>
          <p:nvPr userDrawn="1"/>
        </p:nvCxnSpPr>
        <p:spPr>
          <a:xfrm>
            <a:off x="5932219" y="6503826"/>
            <a:ext cx="19534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3784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äliotsikko_1">
    <p:bg>
      <p:bgRef idx="1001">
        <a:schemeClr val="bg2"/>
      </p:bgRef>
    </p:bg>
    <p:spTree>
      <p:nvGrpSpPr>
        <p:cNvPr id="1" name=""/>
        <p:cNvGrpSpPr/>
        <p:nvPr/>
      </p:nvGrpSpPr>
      <p:grpSpPr>
        <a:xfrm>
          <a:off x="0" y="0"/>
          <a:ext cx="0" cy="0"/>
          <a:chOff x="0" y="0"/>
          <a:chExt cx="0" cy="0"/>
        </a:xfrm>
      </p:grpSpPr>
      <p:sp>
        <p:nvSpPr>
          <p:cNvPr id="6" name="Otsikko 5"/>
          <p:cNvSpPr>
            <a:spLocks noGrp="1"/>
          </p:cNvSpPr>
          <p:nvPr>
            <p:ph type="title"/>
          </p:nvPr>
        </p:nvSpPr>
        <p:spPr>
          <a:xfrm>
            <a:off x="838200" y="2294408"/>
            <a:ext cx="10515600" cy="1325563"/>
          </a:xfrm>
        </p:spPr>
        <p:txBody>
          <a:bodyPr/>
          <a:lstStyle>
            <a:lvl1pPr algn="ctr">
              <a:defRPr/>
            </a:lvl1pPr>
          </a:lstStyle>
          <a:p>
            <a:r>
              <a:rPr lang="fi-FI"/>
              <a:t>Muokkaa ots. perustyyl. napsautt.</a:t>
            </a:r>
            <a:endParaRPr lang="fi-FI" dirty="0"/>
          </a:p>
        </p:txBody>
      </p:sp>
      <p:sp>
        <p:nvSpPr>
          <p:cNvPr id="7" name="Tekstiruutu 6"/>
          <p:cNvSpPr txBox="1"/>
          <p:nvPr userDrawn="1"/>
        </p:nvSpPr>
        <p:spPr>
          <a:xfrm>
            <a:off x="4414561" y="6390225"/>
            <a:ext cx="3362877" cy="246221"/>
          </a:xfrm>
          <a:prstGeom prst="rect">
            <a:avLst/>
          </a:prstGeom>
          <a:noFill/>
        </p:spPr>
        <p:txBody>
          <a:bodyPr wrap="square" rtlCol="0">
            <a:spAutoFit/>
          </a:bodyPr>
          <a:lstStyle/>
          <a:p>
            <a:pPr algn="ctr"/>
            <a:r>
              <a:rPr lang="fi-FI" sz="980" b="0" dirty="0">
                <a:solidFill>
                  <a:schemeClr val="tx1"/>
                </a:solidFill>
                <a:latin typeface="+mn-lt"/>
              </a:rPr>
              <a:t>OIKEUSMINISTERIÖ </a:t>
            </a:r>
            <a:r>
              <a:rPr lang="fi-FI" sz="980" b="0" baseline="0" dirty="0">
                <a:solidFill>
                  <a:schemeClr val="tx1"/>
                </a:solidFill>
                <a:latin typeface="+mn-lt"/>
              </a:rPr>
              <a:t>         JUSTITIEMINISTERIET</a:t>
            </a:r>
            <a:r>
              <a:rPr lang="fi-FI" sz="980" b="0" dirty="0">
                <a:solidFill>
                  <a:schemeClr val="tx1"/>
                </a:solidFill>
                <a:latin typeface="+mn-lt"/>
              </a:rPr>
              <a:t>    </a:t>
            </a:r>
          </a:p>
        </p:txBody>
      </p:sp>
      <p:cxnSp>
        <p:nvCxnSpPr>
          <p:cNvPr id="8" name="Suora yhdysviiva 7"/>
          <p:cNvCxnSpPr/>
          <p:nvPr userDrawn="1"/>
        </p:nvCxnSpPr>
        <p:spPr>
          <a:xfrm>
            <a:off x="5932219" y="6503826"/>
            <a:ext cx="19534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kstin paikkamerkki 9"/>
          <p:cNvSpPr>
            <a:spLocks noGrp="1"/>
          </p:cNvSpPr>
          <p:nvPr>
            <p:ph type="body" sz="quarter" idx="10"/>
          </p:nvPr>
        </p:nvSpPr>
        <p:spPr>
          <a:xfrm>
            <a:off x="3696268" y="3733572"/>
            <a:ext cx="4667250" cy="531813"/>
          </a:xfrm>
        </p:spPr>
        <p:txBody>
          <a:bodyPr>
            <a:normAutofit/>
          </a:bodyPr>
          <a:lstStyle>
            <a:lvl1pPr marL="0" indent="0" algn="ctr">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Tree>
    <p:extLst>
      <p:ext uri="{BB962C8B-B14F-4D97-AF65-F5344CB8AC3E}">
        <p14:creationId xmlns:p14="http://schemas.microsoft.com/office/powerpoint/2010/main" val="817964321"/>
      </p:ext>
    </p:extLst>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äliotsikko_2">
    <p:bg>
      <p:bgPr>
        <a:solidFill>
          <a:schemeClr val="bg2">
            <a:lumMod val="20000"/>
            <a:lumOff val="80000"/>
            <a:alpha val="49000"/>
          </a:schemeClr>
        </a:solidFill>
        <a:effectLst/>
      </p:bgPr>
    </p:bg>
    <p:spTree>
      <p:nvGrpSpPr>
        <p:cNvPr id="1" name=""/>
        <p:cNvGrpSpPr/>
        <p:nvPr/>
      </p:nvGrpSpPr>
      <p:grpSpPr>
        <a:xfrm>
          <a:off x="0" y="0"/>
          <a:ext cx="0" cy="0"/>
          <a:chOff x="0" y="0"/>
          <a:chExt cx="0" cy="0"/>
        </a:xfrm>
      </p:grpSpPr>
      <p:sp>
        <p:nvSpPr>
          <p:cNvPr id="2" name="Otsikko 5"/>
          <p:cNvSpPr>
            <a:spLocks noGrp="1"/>
          </p:cNvSpPr>
          <p:nvPr>
            <p:ph type="title"/>
          </p:nvPr>
        </p:nvSpPr>
        <p:spPr>
          <a:xfrm>
            <a:off x="838200" y="2294408"/>
            <a:ext cx="10515600" cy="1325563"/>
          </a:xfrm>
        </p:spPr>
        <p:txBody>
          <a:bodyPr/>
          <a:lstStyle>
            <a:lvl1pPr algn="ctr">
              <a:defRPr>
                <a:solidFill>
                  <a:schemeClr val="bg2"/>
                </a:solidFill>
              </a:defRPr>
            </a:lvl1pPr>
          </a:lstStyle>
          <a:p>
            <a:r>
              <a:rPr lang="fi-FI"/>
              <a:t>Muokkaa ots. perustyyl. napsautt.</a:t>
            </a:r>
            <a:endParaRPr lang="fi-FI" dirty="0"/>
          </a:p>
        </p:txBody>
      </p:sp>
      <p:sp>
        <p:nvSpPr>
          <p:cNvPr id="3" name="Tekstin paikkamerkki 9"/>
          <p:cNvSpPr>
            <a:spLocks noGrp="1"/>
          </p:cNvSpPr>
          <p:nvPr>
            <p:ph type="body" sz="quarter" idx="10"/>
          </p:nvPr>
        </p:nvSpPr>
        <p:spPr>
          <a:xfrm>
            <a:off x="3705738" y="3731651"/>
            <a:ext cx="4667250" cy="531813"/>
          </a:xfrm>
        </p:spPr>
        <p:txBody>
          <a:bodyPr>
            <a:normAutofit/>
          </a:bodyPr>
          <a:lstStyle>
            <a:lvl1pPr marL="0" indent="0" algn="ctr">
              <a:buNone/>
              <a:defRPr sz="1800">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4" name="Tekstiruutu 3"/>
          <p:cNvSpPr txBox="1"/>
          <p:nvPr userDrawn="1"/>
        </p:nvSpPr>
        <p:spPr>
          <a:xfrm>
            <a:off x="4323074" y="6405912"/>
            <a:ext cx="3362877" cy="246221"/>
          </a:xfrm>
          <a:prstGeom prst="rect">
            <a:avLst/>
          </a:prstGeom>
          <a:noFill/>
        </p:spPr>
        <p:txBody>
          <a:bodyPr wrap="square" rtlCol="0">
            <a:spAutoFit/>
          </a:bodyPr>
          <a:lstStyle/>
          <a:p>
            <a:pPr algn="ctr"/>
            <a:r>
              <a:rPr lang="fi-FI" sz="980" b="0" dirty="0">
                <a:solidFill>
                  <a:schemeClr val="bg2"/>
                </a:solidFill>
                <a:latin typeface="+mn-lt"/>
              </a:rPr>
              <a:t>OIKEUSMINISTERIÖ </a:t>
            </a:r>
            <a:r>
              <a:rPr lang="fi-FI" sz="980" b="0" baseline="0" dirty="0">
                <a:solidFill>
                  <a:schemeClr val="bg2"/>
                </a:solidFill>
                <a:latin typeface="+mn-lt"/>
              </a:rPr>
              <a:t>         JUSTITIEMINISTERIET</a:t>
            </a:r>
            <a:r>
              <a:rPr lang="fi-FI" sz="980" b="0" dirty="0">
                <a:solidFill>
                  <a:schemeClr val="bg2"/>
                </a:solidFill>
                <a:latin typeface="+mn-lt"/>
              </a:rPr>
              <a:t>    </a:t>
            </a:r>
          </a:p>
        </p:txBody>
      </p:sp>
      <p:cxnSp>
        <p:nvCxnSpPr>
          <p:cNvPr id="5" name="Suora yhdysviiva 4"/>
          <p:cNvCxnSpPr/>
          <p:nvPr userDrawn="1"/>
        </p:nvCxnSpPr>
        <p:spPr>
          <a:xfrm>
            <a:off x="5844014" y="6517592"/>
            <a:ext cx="195349"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162186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838200" y="365125"/>
            <a:ext cx="10515600" cy="1325563"/>
          </a:xfrm>
          <a:prstGeom prst="rect">
            <a:avLst/>
          </a:prstGeom>
        </p:spPr>
        <p:txBody>
          <a:bodyPr vert="horz" lIns="91440" tIns="45720" rIns="91440" bIns="45720" anchor="ctr">
            <a:normAutofit/>
          </a:bodyPr>
          <a:lstStyle/>
          <a:p>
            <a:r>
              <a:t>Redigera standardklick.</a:t>
            </a:r>
          </a:p>
        </p:txBody>
      </p:sp>
      <p:sp>
        <p:nvSpPr>
          <p:cNvPr id="3" name="Tekstin paikkamerkki 2"/>
          <p:cNvSpPr>
            <a:spLocks noGrp="1"/>
          </p:cNvSpPr>
          <p:nvPr>
            <p:ph type="body" idx="1"/>
          </p:nvPr>
        </p:nvSpPr>
        <p:spPr>
          <a:xfrm>
            <a:off x="838200" y="1825625"/>
            <a:ext cx="10515600" cy="4351338"/>
          </a:xfrm>
          <a:prstGeom prst="rect">
            <a:avLst/>
          </a:prstGeom>
        </p:spPr>
        <p:txBody>
          <a:bodyPr vert="horz" lIns="91440" tIns="45720" rIns="91440" bIns="45720">
            <a:normAutofit/>
          </a:bodyPr>
          <a:lstStyle/>
          <a:p>
            <a:pPr lvl="0"/>
            <a:r>
              <a:t>Redigera textbastyper</a:t>
            </a:r>
          </a:p>
          <a:p>
            <a:pPr lvl="1"/>
            <a:r>
              <a:t>andra nivån</a:t>
            </a:r>
          </a:p>
          <a:p>
            <a:pPr lvl="2"/>
            <a:r>
              <a:t>tredje nivån</a:t>
            </a:r>
          </a:p>
          <a:p>
            <a:pPr lvl="3"/>
            <a:r>
              <a:t>fjärde nivån</a:t>
            </a:r>
          </a:p>
          <a:p>
            <a:pPr lvl="4"/>
            <a:r>
              <a:t>femte nivån</a:t>
            </a:r>
          </a:p>
        </p:txBody>
      </p:sp>
      <p:sp>
        <p:nvSpPr>
          <p:cNvPr id="4" name="Päivämäärän paikkamerkki 3"/>
          <p:cNvSpPr>
            <a:spLocks noGrp="1"/>
          </p:cNvSpPr>
          <p:nvPr>
            <p:ph type="dt" sz="half" idx="2"/>
          </p:nvPr>
        </p:nvSpPr>
        <p:spPr>
          <a:xfrm>
            <a:off x="838200" y="6356350"/>
            <a:ext cx="2743200" cy="365125"/>
          </a:xfrm>
          <a:prstGeom prst="rect">
            <a:avLst/>
          </a:prstGeom>
        </p:spPr>
        <p:txBody>
          <a:bodyPr vert="horz" lIns="91440" tIns="45720" rIns="91440" bIns="45720" anchor="ctr"/>
          <a:lstStyle>
            <a:lvl1pPr algn="l">
              <a:defRPr sz="1200">
                <a:solidFill>
                  <a:schemeClr val="tx1">
                    <a:tint val="75000"/>
                  </a:schemeClr>
                </a:solidFill>
              </a:defRPr>
            </a:lvl1pPr>
          </a:lstStyle>
          <a:p>
            <a:fld id="{4112C3DA-0854-46E1-8EFB-C974F9379003}" type="datetime1">
              <a:rPr lang="fi-FI" smtClean="0"/>
              <a:t>23.4.2025</a:t>
            </a:fld>
            <a:endParaRPr lang="fi-FI"/>
          </a:p>
        </p:txBody>
      </p:sp>
      <p:sp>
        <p:nvSpPr>
          <p:cNvPr id="5" name="Alatunnisteen paikkamerkki 4"/>
          <p:cNvSpPr>
            <a:spLocks noGrp="1"/>
          </p:cNvSpPr>
          <p:nvPr>
            <p:ph type="ftr" sz="quarter" idx="3"/>
          </p:nvPr>
        </p:nvSpPr>
        <p:spPr>
          <a:xfrm>
            <a:off x="4038600" y="6356350"/>
            <a:ext cx="4114800" cy="365125"/>
          </a:xfrm>
          <a:prstGeom prst="rect">
            <a:avLst/>
          </a:prstGeom>
        </p:spPr>
        <p:txBody>
          <a:bodyPr vert="horz" lIns="91440" tIns="45720" rIns="91440" bIns="45720" anchor="ctr"/>
          <a:lstStyle>
            <a:lvl1pPr algn="ctr">
              <a:defRPr sz="1200">
                <a:solidFill>
                  <a:schemeClr val="tx1">
                    <a:tint val="75000"/>
                  </a:schemeClr>
                </a:solidFill>
              </a:defRPr>
            </a:lvl1pPr>
          </a:lstStyle>
          <a:p>
            <a:endParaRPr/>
          </a:p>
        </p:txBody>
      </p:sp>
      <p:sp>
        <p:nvSpPr>
          <p:cNvPr id="6" name="Dian numeron paikkamerkki 5"/>
          <p:cNvSpPr>
            <a:spLocks noGrp="1"/>
          </p:cNvSpPr>
          <p:nvPr>
            <p:ph type="sldNum" sz="quarter" idx="4"/>
          </p:nvPr>
        </p:nvSpPr>
        <p:spPr>
          <a:xfrm>
            <a:off x="8610600" y="6356350"/>
            <a:ext cx="2743200" cy="365125"/>
          </a:xfrm>
          <a:prstGeom prst="rect">
            <a:avLst/>
          </a:prstGeom>
        </p:spPr>
        <p:txBody>
          <a:bodyPr vert="horz" lIns="91440" tIns="45720" rIns="91440" bIns="45720" anchor="ctr"/>
          <a:lstStyle>
            <a:lvl1pPr algn="r">
              <a:defRPr sz="1200">
                <a:solidFill>
                  <a:schemeClr val="tx1">
                    <a:tint val="75000"/>
                  </a:schemeClr>
                </a:solidFill>
              </a:defRPr>
            </a:lvl1pPr>
          </a:lstStyle>
          <a:p>
            <a:fld id="{B7FA566E-43AD-4BA2-87C3-D4EA8D17C9E7}" type="slidenum">
              <a:rPr lang="fi-FI" smtClean="0"/>
              <a:t>‹#›</a:t>
            </a:fld>
            <a:endParaRPr lang="fi-FI"/>
          </a:p>
        </p:txBody>
      </p:sp>
    </p:spTree>
    <p:extLst>
      <p:ext uri="{BB962C8B-B14F-4D97-AF65-F5344CB8AC3E}">
        <p14:creationId xmlns:p14="http://schemas.microsoft.com/office/powerpoint/2010/main" val="204103148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8" r:id="rId3"/>
    <p:sldLayoutId id="2147483665" r:id="rId4"/>
    <p:sldLayoutId id="2147483652" r:id="rId5"/>
    <p:sldLayoutId id="2147483664" r:id="rId6"/>
    <p:sldLayoutId id="2147483655" r:id="rId7"/>
    <p:sldLayoutId id="2147483666" r:id="rId8"/>
    <p:sldLayoutId id="2147483667" r:id="rId9"/>
    <p:sldLayoutId id="2147483663" r:id="rId10"/>
    <p:sldLayoutId id="2147483658" r:id="rId11"/>
    <p:sldLayoutId id="2147483677" r:id="rId12"/>
    <p:sldLayoutId id="2147483682" r:id="rId13"/>
    <p:sldLayoutId id="2147483661" r:id="rId14"/>
    <p:sldLayoutId id="2147483656" r:id="rId15"/>
    <p:sldLayoutId id="2147483657" r:id="rId16"/>
    <p:sldLayoutId id="2147483670" r:id="rId17"/>
    <p:sldLayoutId id="2147483678" r:id="rId18"/>
    <p:sldLayoutId id="2147483674" r:id="rId19"/>
    <p:sldLayoutId id="2147483680" r:id="rId20"/>
    <p:sldLayoutId id="2147483681" r:id="rId21"/>
    <p:sldLayoutId id="2147483679" r:id="rId22"/>
    <p:sldLayoutId id="2147483671" r:id="rId23"/>
    <p:sldLayoutId id="2147483672" r:id="rId24"/>
    <p:sldLayoutId id="2147483673" r:id="rId25"/>
    <p:sldLayoutId id="2147483675" r:id="rId26"/>
    <p:sldLayoutId id="2147483676" r:id="rId27"/>
  </p:sldLayoutIdLst>
  <p:txStyles>
    <p:titleStyle>
      <a:lvl1pPr algn="l" defTabSz="914400" rtl="0" eaLnBrk="1" latinLnBrk="0" hangingPunct="1">
        <a:lnSpc>
          <a:spcPct val="90000"/>
        </a:lnSpc>
        <a:spcBef>
          <a:spcPct val="0"/>
        </a:spcBef>
        <a:buNone/>
        <a:defRPr sz="4400" b="1" kern="1200">
          <a:solidFill>
            <a:schemeClr val="tx2"/>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p:txBody>
          <a:bodyPr>
            <a:normAutofit fontScale="90000"/>
          </a:bodyPr>
          <a:lstStyle/>
          <a:p>
            <a:r>
              <a:rPr dirty="0" err="1"/>
              <a:t>Nationellt</a:t>
            </a:r>
            <a:r>
              <a:rPr dirty="0"/>
              <a:t> </a:t>
            </a:r>
            <a:r>
              <a:rPr dirty="0" err="1"/>
              <a:t>genomförande</a:t>
            </a:r>
            <a:r>
              <a:rPr dirty="0"/>
              <a:t> av</a:t>
            </a:r>
            <a:r>
              <a:rPr lang="sv-SE" dirty="0"/>
              <a:t> </a:t>
            </a:r>
            <a:r>
              <a:rPr lang="sv-SE" dirty="0" err="1"/>
              <a:t>förodningen</a:t>
            </a:r>
            <a:r>
              <a:rPr lang="sv-SE" dirty="0"/>
              <a:t> om transparens och inriktning när det gäller politisk reklam</a:t>
            </a:r>
            <a:endParaRPr dirty="0"/>
          </a:p>
        </p:txBody>
      </p:sp>
      <p:sp>
        <p:nvSpPr>
          <p:cNvPr id="3" name="Alaotsikko 2"/>
          <p:cNvSpPr>
            <a:spLocks noGrp="1"/>
          </p:cNvSpPr>
          <p:nvPr>
            <p:ph type="subTitle" idx="1"/>
          </p:nvPr>
        </p:nvSpPr>
        <p:spPr/>
        <p:txBody>
          <a:bodyPr/>
          <a:lstStyle/>
          <a:p>
            <a:endParaRPr/>
          </a:p>
        </p:txBody>
      </p:sp>
      <p:sp>
        <p:nvSpPr>
          <p:cNvPr id="4" name="Tekstin paikkamerkki 3"/>
          <p:cNvSpPr>
            <a:spLocks noGrp="1"/>
          </p:cNvSpPr>
          <p:nvPr>
            <p:ph type="body" sz="quarter" idx="13"/>
          </p:nvPr>
        </p:nvSpPr>
        <p:spPr/>
        <p:txBody>
          <a:bodyPr/>
          <a:lstStyle/>
          <a:p>
            <a:endParaRPr/>
          </a:p>
        </p:txBody>
      </p:sp>
      <p:sp>
        <p:nvSpPr>
          <p:cNvPr id="5" name="Tekstin paikkamerkki 4"/>
          <p:cNvSpPr>
            <a:spLocks noGrp="1"/>
          </p:cNvSpPr>
          <p:nvPr>
            <p:ph type="body" sz="quarter" idx="15"/>
          </p:nvPr>
        </p:nvSpPr>
        <p:spPr/>
        <p:txBody>
          <a:bodyPr/>
          <a:lstStyle/>
          <a:p>
            <a:endParaRPr/>
          </a:p>
        </p:txBody>
      </p:sp>
      <p:sp>
        <p:nvSpPr>
          <p:cNvPr id="6" name="Tekstin paikkamerkki 5"/>
          <p:cNvSpPr>
            <a:spLocks noGrp="1"/>
          </p:cNvSpPr>
          <p:nvPr>
            <p:ph type="body" sz="quarter" idx="14"/>
          </p:nvPr>
        </p:nvSpPr>
        <p:spPr/>
        <p:txBody>
          <a:bodyPr/>
          <a:lstStyle/>
          <a:p>
            <a:endParaRPr/>
          </a:p>
        </p:txBody>
      </p:sp>
    </p:spTree>
    <p:extLst>
      <p:ext uri="{BB962C8B-B14F-4D97-AF65-F5344CB8AC3E}">
        <p14:creationId xmlns:p14="http://schemas.microsoft.com/office/powerpoint/2010/main" val="484571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96BD8BA-3C7B-F4F9-5C69-062084501A70}"/>
              </a:ext>
            </a:extLst>
          </p:cNvPr>
          <p:cNvSpPr>
            <a:spLocks noGrp="1"/>
          </p:cNvSpPr>
          <p:nvPr>
            <p:ph type="title"/>
          </p:nvPr>
        </p:nvSpPr>
        <p:spPr>
          <a:xfrm>
            <a:off x="838200" y="116646"/>
            <a:ext cx="10515600" cy="1325563"/>
          </a:xfrm>
        </p:spPr>
        <p:txBody>
          <a:bodyPr>
            <a:normAutofit/>
          </a:bodyPr>
          <a:lstStyle/>
          <a:p>
            <a:pPr>
              <a:defRPr sz="2800"/>
            </a:pPr>
            <a:r>
              <a:t>Kommentarer om det föreslagna påföljdssystemet</a:t>
            </a:r>
          </a:p>
        </p:txBody>
      </p:sp>
      <p:sp>
        <p:nvSpPr>
          <p:cNvPr id="3" name="Sisällön paikkamerkki 2">
            <a:extLst>
              <a:ext uri="{FF2B5EF4-FFF2-40B4-BE49-F238E27FC236}">
                <a16:creationId xmlns:a16="http://schemas.microsoft.com/office/drawing/2014/main" id="{431CD4A4-0602-62D8-A112-B03DC45977A1}"/>
              </a:ext>
            </a:extLst>
          </p:cNvPr>
          <p:cNvSpPr>
            <a:spLocks noGrp="1"/>
          </p:cNvSpPr>
          <p:nvPr>
            <p:ph idx="1"/>
          </p:nvPr>
        </p:nvSpPr>
        <p:spPr>
          <a:xfrm>
            <a:off x="838200" y="1361662"/>
            <a:ext cx="10515600" cy="5496338"/>
          </a:xfrm>
        </p:spPr>
        <p:txBody>
          <a:bodyPr>
            <a:normAutofit fontScale="62500" lnSpcReduction="20000"/>
          </a:bodyPr>
          <a:lstStyle/>
          <a:p>
            <a:r>
              <a:rPr dirty="0"/>
              <a:t>Med </a:t>
            </a:r>
            <a:r>
              <a:rPr dirty="0" err="1"/>
              <a:t>tanke</a:t>
            </a:r>
            <a:r>
              <a:rPr dirty="0"/>
              <a:t> </a:t>
            </a:r>
            <a:r>
              <a:rPr dirty="0" err="1"/>
              <a:t>på</a:t>
            </a:r>
            <a:r>
              <a:rPr dirty="0"/>
              <a:t> </a:t>
            </a:r>
            <a:r>
              <a:rPr dirty="0" err="1"/>
              <a:t>rollen</a:t>
            </a:r>
            <a:r>
              <a:rPr dirty="0"/>
              <a:t> för dem </a:t>
            </a:r>
            <a:r>
              <a:rPr dirty="0" err="1"/>
              <a:t>som</a:t>
            </a:r>
            <a:r>
              <a:rPr dirty="0"/>
              <a:t> </a:t>
            </a:r>
            <a:r>
              <a:rPr dirty="0" err="1"/>
              <a:t>tillhandahåller</a:t>
            </a:r>
            <a:r>
              <a:rPr dirty="0"/>
              <a:t> </a:t>
            </a:r>
            <a:r>
              <a:rPr dirty="0" err="1"/>
              <a:t>tjänster</a:t>
            </a:r>
            <a:r>
              <a:rPr dirty="0"/>
              <a:t> </a:t>
            </a:r>
            <a:r>
              <a:rPr dirty="0" err="1"/>
              <a:t>inom</a:t>
            </a:r>
            <a:r>
              <a:rPr dirty="0"/>
              <a:t> </a:t>
            </a:r>
            <a:r>
              <a:rPr dirty="0" err="1"/>
              <a:t>politisk</a:t>
            </a:r>
            <a:r>
              <a:rPr dirty="0"/>
              <a:t> </a:t>
            </a:r>
            <a:r>
              <a:rPr dirty="0" err="1"/>
              <a:t>reklam</a:t>
            </a:r>
            <a:r>
              <a:rPr dirty="0"/>
              <a:t> </a:t>
            </a:r>
            <a:r>
              <a:rPr dirty="0" err="1"/>
              <a:t>och</a:t>
            </a:r>
            <a:r>
              <a:rPr dirty="0"/>
              <a:t> </a:t>
            </a:r>
            <a:r>
              <a:rPr dirty="0" err="1"/>
              <a:t>uppnåendet</a:t>
            </a:r>
            <a:r>
              <a:rPr dirty="0"/>
              <a:t> av </a:t>
            </a:r>
            <a:r>
              <a:rPr dirty="0" err="1"/>
              <a:t>målen</a:t>
            </a:r>
            <a:r>
              <a:rPr dirty="0"/>
              <a:t> med </a:t>
            </a:r>
            <a:r>
              <a:rPr dirty="0" err="1"/>
              <a:t>förordningen</a:t>
            </a:r>
            <a:r>
              <a:rPr dirty="0"/>
              <a:t> </a:t>
            </a:r>
            <a:r>
              <a:rPr dirty="0" err="1"/>
              <a:t>är</a:t>
            </a:r>
            <a:r>
              <a:rPr dirty="0"/>
              <a:t> det </a:t>
            </a:r>
            <a:r>
              <a:rPr dirty="0" err="1"/>
              <a:t>nödvändigt</a:t>
            </a:r>
            <a:r>
              <a:rPr dirty="0"/>
              <a:t> </a:t>
            </a:r>
            <a:r>
              <a:rPr dirty="0" err="1"/>
              <a:t>att</a:t>
            </a:r>
            <a:r>
              <a:rPr dirty="0"/>
              <a:t> </a:t>
            </a:r>
            <a:r>
              <a:rPr dirty="0" err="1"/>
              <a:t>föreskriva</a:t>
            </a:r>
            <a:r>
              <a:rPr dirty="0"/>
              <a:t> om </a:t>
            </a:r>
            <a:r>
              <a:rPr dirty="0" err="1"/>
              <a:t>en</a:t>
            </a:r>
            <a:r>
              <a:rPr dirty="0"/>
              <a:t> </a:t>
            </a:r>
            <a:r>
              <a:rPr dirty="0" err="1"/>
              <a:t>möjlighet</a:t>
            </a:r>
            <a:r>
              <a:rPr dirty="0"/>
              <a:t> för </a:t>
            </a:r>
            <a:r>
              <a:rPr dirty="0" err="1"/>
              <a:t>Statens</a:t>
            </a:r>
            <a:r>
              <a:rPr dirty="0"/>
              <a:t> </a:t>
            </a:r>
            <a:r>
              <a:rPr dirty="0" err="1"/>
              <a:t>revisionsverk</a:t>
            </a:r>
            <a:r>
              <a:rPr dirty="0"/>
              <a:t> </a:t>
            </a:r>
            <a:r>
              <a:rPr dirty="0" err="1"/>
              <a:t>att</a:t>
            </a:r>
            <a:r>
              <a:rPr dirty="0"/>
              <a:t> </a:t>
            </a:r>
            <a:r>
              <a:rPr dirty="0" err="1"/>
              <a:t>påföra</a:t>
            </a:r>
            <a:r>
              <a:rPr dirty="0"/>
              <a:t> </a:t>
            </a:r>
            <a:r>
              <a:rPr dirty="0" err="1"/>
              <a:t>tjänsteleverantörer</a:t>
            </a:r>
            <a:r>
              <a:rPr dirty="0"/>
              <a:t> </a:t>
            </a:r>
            <a:r>
              <a:rPr dirty="0" err="1"/>
              <a:t>inom</a:t>
            </a:r>
            <a:r>
              <a:rPr dirty="0"/>
              <a:t> </a:t>
            </a:r>
            <a:r>
              <a:rPr dirty="0" err="1"/>
              <a:t>politisk</a:t>
            </a:r>
            <a:r>
              <a:rPr dirty="0"/>
              <a:t> </a:t>
            </a:r>
            <a:r>
              <a:rPr dirty="0" err="1"/>
              <a:t>reklam</a:t>
            </a:r>
            <a:r>
              <a:rPr dirty="0"/>
              <a:t> </a:t>
            </a:r>
            <a:r>
              <a:rPr dirty="0" err="1"/>
              <a:t>påföljdsavgifter</a:t>
            </a:r>
            <a:r>
              <a:rPr dirty="0"/>
              <a:t> för </a:t>
            </a:r>
            <a:r>
              <a:rPr dirty="0" err="1"/>
              <a:t>brott</a:t>
            </a:r>
            <a:r>
              <a:rPr dirty="0"/>
              <a:t> mot </a:t>
            </a:r>
            <a:r>
              <a:rPr dirty="0" err="1"/>
              <a:t>vissa</a:t>
            </a:r>
            <a:r>
              <a:rPr dirty="0"/>
              <a:t> </a:t>
            </a:r>
            <a:r>
              <a:rPr dirty="0" err="1"/>
              <a:t>skyldigheter</a:t>
            </a:r>
            <a:r>
              <a:rPr dirty="0"/>
              <a:t> (13 §).</a:t>
            </a:r>
          </a:p>
          <a:p>
            <a:r>
              <a:rPr dirty="0"/>
              <a:t>Det </a:t>
            </a:r>
            <a:r>
              <a:rPr dirty="0" err="1"/>
              <a:t>föreslås</a:t>
            </a:r>
            <a:r>
              <a:rPr dirty="0"/>
              <a:t> </a:t>
            </a:r>
            <a:r>
              <a:rPr dirty="0" err="1"/>
              <a:t>inte</a:t>
            </a:r>
            <a:r>
              <a:rPr dirty="0"/>
              <a:t> </a:t>
            </a:r>
            <a:r>
              <a:rPr dirty="0" err="1"/>
              <a:t>att</a:t>
            </a:r>
            <a:r>
              <a:rPr dirty="0"/>
              <a:t> </a:t>
            </a:r>
            <a:r>
              <a:rPr dirty="0" err="1"/>
              <a:t>påföljdsavgift</a:t>
            </a:r>
            <a:r>
              <a:rPr dirty="0"/>
              <a:t> ska fogas till de </a:t>
            </a:r>
            <a:r>
              <a:rPr dirty="0" err="1"/>
              <a:t>skyldigheter</a:t>
            </a:r>
            <a:r>
              <a:rPr dirty="0"/>
              <a:t> </a:t>
            </a:r>
            <a:r>
              <a:rPr dirty="0" err="1"/>
              <a:t>som</a:t>
            </a:r>
            <a:r>
              <a:rPr dirty="0"/>
              <a:t> </a:t>
            </a:r>
            <a:r>
              <a:rPr dirty="0" err="1"/>
              <a:t>gäller</a:t>
            </a:r>
            <a:r>
              <a:rPr dirty="0"/>
              <a:t> </a:t>
            </a:r>
            <a:r>
              <a:rPr dirty="0" err="1"/>
              <a:t>finansiärer</a:t>
            </a:r>
            <a:r>
              <a:rPr dirty="0"/>
              <a:t>.</a:t>
            </a:r>
          </a:p>
          <a:p>
            <a:r>
              <a:rPr dirty="0"/>
              <a:t>För </a:t>
            </a:r>
            <a:r>
              <a:rPr dirty="0" err="1"/>
              <a:t>brott</a:t>
            </a:r>
            <a:r>
              <a:rPr dirty="0"/>
              <a:t> mot </a:t>
            </a:r>
            <a:r>
              <a:rPr dirty="0" err="1"/>
              <a:t>skyldigheterna</a:t>
            </a:r>
            <a:r>
              <a:rPr dirty="0"/>
              <a:t> </a:t>
            </a:r>
            <a:r>
              <a:rPr dirty="0" err="1"/>
              <a:t>enligt</a:t>
            </a:r>
            <a:r>
              <a:rPr dirty="0"/>
              <a:t> </a:t>
            </a:r>
            <a:r>
              <a:rPr dirty="0" err="1"/>
              <a:t>artiklarna</a:t>
            </a:r>
            <a:r>
              <a:rPr dirty="0"/>
              <a:t> 18 </a:t>
            </a:r>
            <a:r>
              <a:rPr dirty="0" err="1"/>
              <a:t>och</a:t>
            </a:r>
            <a:r>
              <a:rPr dirty="0"/>
              <a:t> 19 </a:t>
            </a:r>
            <a:r>
              <a:rPr dirty="0" err="1"/>
              <a:t>i</a:t>
            </a:r>
            <a:r>
              <a:rPr dirty="0"/>
              <a:t> </a:t>
            </a:r>
            <a:r>
              <a:rPr dirty="0" err="1"/>
              <a:t>förordningen</a:t>
            </a:r>
            <a:r>
              <a:rPr dirty="0"/>
              <a:t> </a:t>
            </a:r>
            <a:r>
              <a:rPr dirty="0" err="1"/>
              <a:t>kan</a:t>
            </a:r>
            <a:r>
              <a:rPr dirty="0"/>
              <a:t> </a:t>
            </a:r>
            <a:r>
              <a:rPr dirty="0" err="1"/>
              <a:t>dataombudsmannen</a:t>
            </a:r>
            <a:r>
              <a:rPr dirty="0"/>
              <a:t> </a:t>
            </a:r>
            <a:r>
              <a:rPr dirty="0" err="1"/>
              <a:t>påföra</a:t>
            </a:r>
            <a:r>
              <a:rPr dirty="0"/>
              <a:t> </a:t>
            </a:r>
            <a:r>
              <a:rPr dirty="0" err="1"/>
              <a:t>administrativa</a:t>
            </a:r>
            <a:r>
              <a:rPr dirty="0"/>
              <a:t> </a:t>
            </a:r>
            <a:r>
              <a:rPr dirty="0" err="1"/>
              <a:t>påföljdsavgifter</a:t>
            </a:r>
            <a:r>
              <a:rPr dirty="0"/>
              <a:t> </a:t>
            </a:r>
            <a:r>
              <a:rPr dirty="0" err="1"/>
              <a:t>i</a:t>
            </a:r>
            <a:r>
              <a:rPr dirty="0"/>
              <a:t> </a:t>
            </a:r>
            <a:r>
              <a:rPr dirty="0" err="1"/>
              <a:t>enlighet</a:t>
            </a:r>
            <a:r>
              <a:rPr dirty="0"/>
              <a:t> med </a:t>
            </a:r>
            <a:r>
              <a:rPr dirty="0" err="1"/>
              <a:t>artikel</a:t>
            </a:r>
            <a:r>
              <a:rPr dirty="0"/>
              <a:t> 83 </a:t>
            </a:r>
            <a:r>
              <a:rPr dirty="0" err="1"/>
              <a:t>i</a:t>
            </a:r>
            <a:r>
              <a:rPr dirty="0"/>
              <a:t> </a:t>
            </a:r>
            <a:r>
              <a:rPr dirty="0" err="1"/>
              <a:t>dataskyddsförordningen</a:t>
            </a:r>
            <a:r>
              <a:rPr dirty="0"/>
              <a:t> </a:t>
            </a:r>
            <a:r>
              <a:rPr dirty="0" err="1"/>
              <a:t>och</a:t>
            </a:r>
            <a:r>
              <a:rPr dirty="0"/>
              <a:t> </a:t>
            </a:r>
            <a:r>
              <a:rPr dirty="0" err="1"/>
              <a:t>dataskyddslagen</a:t>
            </a:r>
            <a:r>
              <a:rPr dirty="0"/>
              <a:t>.</a:t>
            </a:r>
          </a:p>
          <a:p>
            <a:r>
              <a:rPr dirty="0"/>
              <a:t>I </a:t>
            </a:r>
            <a:r>
              <a:rPr dirty="0" err="1"/>
              <a:t>propositionen</a:t>
            </a:r>
            <a:r>
              <a:rPr dirty="0"/>
              <a:t> </a:t>
            </a:r>
            <a:r>
              <a:rPr dirty="0" err="1"/>
              <a:t>föreslås</a:t>
            </a:r>
            <a:r>
              <a:rPr dirty="0"/>
              <a:t> </a:t>
            </a:r>
            <a:r>
              <a:rPr dirty="0" err="1"/>
              <a:t>bestämmelser</a:t>
            </a:r>
            <a:r>
              <a:rPr dirty="0"/>
              <a:t> om </a:t>
            </a:r>
            <a:r>
              <a:rPr dirty="0" err="1"/>
              <a:t>hur</a:t>
            </a:r>
            <a:r>
              <a:rPr dirty="0"/>
              <a:t> </a:t>
            </a:r>
            <a:r>
              <a:rPr dirty="0" err="1"/>
              <a:t>påföljdsavgifterna</a:t>
            </a:r>
            <a:r>
              <a:rPr dirty="0"/>
              <a:t> ska </a:t>
            </a:r>
            <a:r>
              <a:rPr dirty="0" err="1"/>
              <a:t>ställas</a:t>
            </a:r>
            <a:r>
              <a:rPr dirty="0"/>
              <a:t> </a:t>
            </a:r>
            <a:r>
              <a:rPr dirty="0" err="1"/>
              <a:t>i</a:t>
            </a:r>
            <a:r>
              <a:rPr dirty="0"/>
              <a:t> relation till </a:t>
            </a:r>
            <a:r>
              <a:rPr dirty="0" err="1"/>
              <a:t>omsättningen</a:t>
            </a:r>
            <a:r>
              <a:rPr dirty="0"/>
              <a:t> för </a:t>
            </a:r>
            <a:r>
              <a:rPr dirty="0" err="1"/>
              <a:t>tillhandahållaren</a:t>
            </a:r>
            <a:r>
              <a:rPr dirty="0"/>
              <a:t> av </a:t>
            </a:r>
            <a:r>
              <a:rPr dirty="0" err="1"/>
              <a:t>politisk</a:t>
            </a:r>
            <a:r>
              <a:rPr dirty="0"/>
              <a:t> </a:t>
            </a:r>
            <a:r>
              <a:rPr dirty="0" err="1"/>
              <a:t>reklam</a:t>
            </a:r>
            <a:r>
              <a:rPr dirty="0"/>
              <a:t>, </a:t>
            </a:r>
            <a:r>
              <a:rPr dirty="0" err="1"/>
              <a:t>som</a:t>
            </a:r>
            <a:r>
              <a:rPr dirty="0"/>
              <a:t> </a:t>
            </a:r>
            <a:r>
              <a:rPr dirty="0" err="1"/>
              <a:t>också</a:t>
            </a:r>
            <a:r>
              <a:rPr dirty="0"/>
              <a:t> </a:t>
            </a:r>
            <a:r>
              <a:rPr dirty="0" err="1"/>
              <a:t>används</a:t>
            </a:r>
            <a:r>
              <a:rPr dirty="0"/>
              <a:t> </a:t>
            </a:r>
            <a:r>
              <a:rPr dirty="0" err="1"/>
              <a:t>i</a:t>
            </a:r>
            <a:r>
              <a:rPr dirty="0"/>
              <a:t> </a:t>
            </a:r>
            <a:r>
              <a:rPr dirty="0" err="1"/>
              <a:t>förordningen</a:t>
            </a:r>
            <a:r>
              <a:rPr dirty="0"/>
              <a:t> om </a:t>
            </a:r>
            <a:r>
              <a:rPr dirty="0" err="1"/>
              <a:t>digitala</a:t>
            </a:r>
            <a:r>
              <a:rPr dirty="0"/>
              <a:t> </a:t>
            </a:r>
            <a:r>
              <a:rPr dirty="0" err="1"/>
              <a:t>tjänster</a:t>
            </a:r>
            <a:r>
              <a:rPr dirty="0"/>
              <a:t>. </a:t>
            </a:r>
            <a:r>
              <a:rPr dirty="0" err="1"/>
              <a:t>Påföljdsavgiften</a:t>
            </a:r>
            <a:r>
              <a:rPr dirty="0"/>
              <a:t> </a:t>
            </a:r>
            <a:r>
              <a:rPr dirty="0" err="1"/>
              <a:t>får</a:t>
            </a:r>
            <a:r>
              <a:rPr dirty="0"/>
              <a:t> </a:t>
            </a:r>
            <a:r>
              <a:rPr dirty="0" err="1"/>
              <a:t>vara</a:t>
            </a:r>
            <a:r>
              <a:rPr dirty="0"/>
              <a:t> </a:t>
            </a:r>
            <a:r>
              <a:rPr dirty="0" err="1"/>
              <a:t>högst</a:t>
            </a:r>
            <a:r>
              <a:rPr dirty="0"/>
              <a:t> sex </a:t>
            </a:r>
            <a:r>
              <a:rPr dirty="0" err="1"/>
              <a:t>procent</a:t>
            </a:r>
            <a:r>
              <a:rPr dirty="0"/>
              <a:t> av den </a:t>
            </a:r>
            <a:r>
              <a:rPr dirty="0" err="1"/>
              <a:t>årliga</a:t>
            </a:r>
            <a:r>
              <a:rPr dirty="0"/>
              <a:t> </a:t>
            </a:r>
            <a:r>
              <a:rPr dirty="0" err="1"/>
              <a:t>globala</a:t>
            </a:r>
            <a:r>
              <a:rPr dirty="0"/>
              <a:t> </a:t>
            </a:r>
            <a:r>
              <a:rPr dirty="0" err="1"/>
              <a:t>omsättningen</a:t>
            </a:r>
            <a:r>
              <a:rPr dirty="0"/>
              <a:t> under den </a:t>
            </a:r>
            <a:r>
              <a:rPr dirty="0" err="1"/>
              <a:t>räkenskapsperiod</a:t>
            </a:r>
            <a:r>
              <a:rPr dirty="0"/>
              <a:t> </a:t>
            </a:r>
            <a:r>
              <a:rPr dirty="0" err="1"/>
              <a:t>som</a:t>
            </a:r>
            <a:r>
              <a:rPr dirty="0"/>
              <a:t> </a:t>
            </a:r>
            <a:r>
              <a:rPr dirty="0" err="1"/>
              <a:t>föregår</a:t>
            </a:r>
            <a:r>
              <a:rPr dirty="0"/>
              <a:t> </a:t>
            </a:r>
            <a:r>
              <a:rPr dirty="0" err="1"/>
              <a:t>beslutet</a:t>
            </a:r>
            <a:r>
              <a:rPr dirty="0"/>
              <a:t> om </a:t>
            </a:r>
            <a:r>
              <a:rPr dirty="0" err="1"/>
              <a:t>påföljdsavgift</a:t>
            </a:r>
            <a:r>
              <a:rPr dirty="0"/>
              <a:t>. (14 §)</a:t>
            </a:r>
          </a:p>
          <a:p>
            <a:r>
              <a:rPr dirty="0" err="1"/>
              <a:t>Enligt</a:t>
            </a:r>
            <a:r>
              <a:rPr dirty="0"/>
              <a:t> </a:t>
            </a:r>
            <a:r>
              <a:rPr dirty="0" err="1"/>
              <a:t>artikel</a:t>
            </a:r>
            <a:r>
              <a:rPr dirty="0"/>
              <a:t> 22.3 </a:t>
            </a:r>
            <a:r>
              <a:rPr dirty="0" err="1"/>
              <a:t>i</a:t>
            </a:r>
            <a:r>
              <a:rPr dirty="0"/>
              <a:t> </a:t>
            </a:r>
            <a:r>
              <a:rPr dirty="0" err="1"/>
              <a:t>förordningen</a:t>
            </a:r>
            <a:r>
              <a:rPr dirty="0"/>
              <a:t> om </a:t>
            </a:r>
            <a:r>
              <a:rPr dirty="0" err="1"/>
              <a:t>politisk</a:t>
            </a:r>
            <a:r>
              <a:rPr dirty="0"/>
              <a:t> </a:t>
            </a:r>
            <a:r>
              <a:rPr dirty="0" err="1"/>
              <a:t>reklam</a:t>
            </a:r>
            <a:r>
              <a:rPr dirty="0"/>
              <a:t> </a:t>
            </a:r>
            <a:r>
              <a:rPr dirty="0" err="1"/>
              <a:t>tillämpas</a:t>
            </a:r>
            <a:r>
              <a:rPr dirty="0"/>
              <a:t> </a:t>
            </a:r>
            <a:r>
              <a:rPr dirty="0" err="1"/>
              <a:t>på</a:t>
            </a:r>
            <a:r>
              <a:rPr dirty="0"/>
              <a:t> </a:t>
            </a:r>
            <a:r>
              <a:rPr dirty="0" err="1"/>
              <a:t>tillsynen</a:t>
            </a:r>
            <a:r>
              <a:rPr dirty="0"/>
              <a:t> </a:t>
            </a:r>
            <a:r>
              <a:rPr dirty="0" err="1"/>
              <a:t>över</a:t>
            </a:r>
            <a:r>
              <a:rPr dirty="0"/>
              <a:t> </a:t>
            </a:r>
            <a:r>
              <a:rPr dirty="0" err="1"/>
              <a:t>förmedlingstjänster</a:t>
            </a:r>
            <a:r>
              <a:rPr dirty="0"/>
              <a:t> vid </a:t>
            </a:r>
            <a:r>
              <a:rPr dirty="0" err="1"/>
              <a:t>tillsynen</a:t>
            </a:r>
            <a:r>
              <a:rPr dirty="0"/>
              <a:t> </a:t>
            </a:r>
            <a:r>
              <a:rPr dirty="0" err="1"/>
              <a:t>enligt</a:t>
            </a:r>
            <a:r>
              <a:rPr dirty="0"/>
              <a:t> </a:t>
            </a:r>
            <a:r>
              <a:rPr dirty="0" err="1"/>
              <a:t>artiklarna</a:t>
            </a:r>
            <a:r>
              <a:rPr dirty="0"/>
              <a:t> 7–17 </a:t>
            </a:r>
            <a:r>
              <a:rPr dirty="0" err="1"/>
              <a:t>och</a:t>
            </a:r>
            <a:r>
              <a:rPr dirty="0"/>
              <a:t> 21 </a:t>
            </a:r>
            <a:r>
              <a:rPr dirty="0" err="1"/>
              <a:t>befogenheterna</a:t>
            </a:r>
            <a:r>
              <a:rPr dirty="0"/>
              <a:t> </a:t>
            </a:r>
            <a:r>
              <a:rPr dirty="0" err="1"/>
              <a:t>enligt</a:t>
            </a:r>
            <a:r>
              <a:rPr dirty="0"/>
              <a:t> </a:t>
            </a:r>
            <a:r>
              <a:rPr dirty="0" err="1"/>
              <a:t>artikel</a:t>
            </a:r>
            <a:r>
              <a:rPr dirty="0"/>
              <a:t> 51 </a:t>
            </a:r>
            <a:r>
              <a:rPr dirty="0" err="1"/>
              <a:t>i</a:t>
            </a:r>
            <a:r>
              <a:rPr dirty="0"/>
              <a:t> </a:t>
            </a:r>
            <a:r>
              <a:rPr dirty="0" err="1"/>
              <a:t>förordningen</a:t>
            </a:r>
            <a:r>
              <a:rPr dirty="0"/>
              <a:t> om </a:t>
            </a:r>
            <a:r>
              <a:rPr dirty="0" err="1"/>
              <a:t>digitala</a:t>
            </a:r>
            <a:r>
              <a:rPr dirty="0"/>
              <a:t> </a:t>
            </a:r>
            <a:r>
              <a:rPr dirty="0" err="1"/>
              <a:t>tjänster</a:t>
            </a:r>
            <a:r>
              <a:rPr dirty="0"/>
              <a:t>. </a:t>
            </a:r>
            <a:r>
              <a:rPr dirty="0" err="1"/>
              <a:t>Därför</a:t>
            </a:r>
            <a:r>
              <a:rPr dirty="0"/>
              <a:t>:</a:t>
            </a:r>
          </a:p>
          <a:p>
            <a:pPr lvl="1"/>
            <a:r>
              <a:rPr dirty="0" err="1"/>
              <a:t>Statens</a:t>
            </a:r>
            <a:r>
              <a:rPr dirty="0"/>
              <a:t> </a:t>
            </a:r>
            <a:r>
              <a:rPr dirty="0" err="1"/>
              <a:t>revisionsverk</a:t>
            </a:r>
            <a:r>
              <a:rPr dirty="0"/>
              <a:t> ska ha </a:t>
            </a:r>
            <a:r>
              <a:rPr dirty="0" err="1"/>
              <a:t>rätt</a:t>
            </a:r>
            <a:r>
              <a:rPr dirty="0"/>
              <a:t> </a:t>
            </a:r>
            <a:r>
              <a:rPr dirty="0" err="1"/>
              <a:t>att</a:t>
            </a:r>
            <a:r>
              <a:rPr dirty="0"/>
              <a:t> </a:t>
            </a:r>
            <a:r>
              <a:rPr dirty="0" err="1"/>
              <a:t>påföra</a:t>
            </a:r>
            <a:r>
              <a:rPr dirty="0"/>
              <a:t> </a:t>
            </a:r>
            <a:r>
              <a:rPr dirty="0" err="1"/>
              <a:t>leverantören</a:t>
            </a:r>
            <a:r>
              <a:rPr dirty="0"/>
              <a:t> av </a:t>
            </a:r>
            <a:r>
              <a:rPr dirty="0" err="1"/>
              <a:t>förmedlingstjänster</a:t>
            </a:r>
            <a:r>
              <a:rPr dirty="0"/>
              <a:t> </a:t>
            </a:r>
            <a:r>
              <a:rPr dirty="0" err="1"/>
              <a:t>påföljdsavgifter</a:t>
            </a:r>
            <a:r>
              <a:rPr dirty="0"/>
              <a:t> för </a:t>
            </a:r>
            <a:r>
              <a:rPr dirty="0" err="1"/>
              <a:t>underlåtenhet</a:t>
            </a:r>
            <a:r>
              <a:rPr dirty="0"/>
              <a:t> </a:t>
            </a:r>
            <a:r>
              <a:rPr dirty="0" err="1"/>
              <a:t>att</a:t>
            </a:r>
            <a:r>
              <a:rPr dirty="0"/>
              <a:t> </a:t>
            </a:r>
            <a:r>
              <a:rPr dirty="0" err="1"/>
              <a:t>iaktta</a:t>
            </a:r>
            <a:r>
              <a:rPr dirty="0"/>
              <a:t> </a:t>
            </a:r>
            <a:r>
              <a:rPr dirty="0" err="1"/>
              <a:t>ett</a:t>
            </a:r>
            <a:r>
              <a:rPr dirty="0"/>
              <a:t> </a:t>
            </a:r>
            <a:r>
              <a:rPr dirty="0" err="1"/>
              <a:t>förordnande</a:t>
            </a:r>
            <a:r>
              <a:rPr dirty="0"/>
              <a:t> om </a:t>
            </a:r>
            <a:r>
              <a:rPr dirty="0" err="1"/>
              <a:t>undersökning</a:t>
            </a:r>
            <a:r>
              <a:rPr dirty="0"/>
              <a:t> (16 §).</a:t>
            </a:r>
          </a:p>
          <a:p>
            <a:pPr lvl="1"/>
            <a:r>
              <a:rPr dirty="0"/>
              <a:t>I </a:t>
            </a:r>
            <a:r>
              <a:rPr dirty="0" err="1"/>
              <a:t>en</a:t>
            </a:r>
            <a:r>
              <a:rPr dirty="0"/>
              <a:t> situation </a:t>
            </a:r>
            <a:r>
              <a:rPr dirty="0" err="1"/>
              <a:t>som</a:t>
            </a:r>
            <a:r>
              <a:rPr dirty="0"/>
              <a:t> </a:t>
            </a:r>
            <a:r>
              <a:rPr dirty="0" err="1"/>
              <a:t>avses</a:t>
            </a:r>
            <a:r>
              <a:rPr dirty="0"/>
              <a:t> </a:t>
            </a:r>
            <a:r>
              <a:rPr dirty="0" err="1"/>
              <a:t>i</a:t>
            </a:r>
            <a:r>
              <a:rPr dirty="0"/>
              <a:t> </a:t>
            </a:r>
            <a:r>
              <a:rPr dirty="0" err="1"/>
              <a:t>artikel</a:t>
            </a:r>
            <a:r>
              <a:rPr dirty="0"/>
              <a:t> 22.3 </a:t>
            </a:r>
            <a:r>
              <a:rPr dirty="0" err="1"/>
              <a:t>i</a:t>
            </a:r>
            <a:r>
              <a:rPr dirty="0"/>
              <a:t> </a:t>
            </a:r>
            <a:r>
              <a:rPr dirty="0" err="1"/>
              <a:t>förordningen</a:t>
            </a:r>
            <a:r>
              <a:rPr dirty="0"/>
              <a:t> </a:t>
            </a:r>
            <a:r>
              <a:rPr dirty="0" err="1"/>
              <a:t>föreläggs</a:t>
            </a:r>
            <a:r>
              <a:rPr dirty="0"/>
              <a:t> </a:t>
            </a:r>
            <a:r>
              <a:rPr dirty="0" err="1"/>
              <a:t>leverantören</a:t>
            </a:r>
            <a:r>
              <a:rPr dirty="0"/>
              <a:t> av </a:t>
            </a:r>
            <a:r>
              <a:rPr dirty="0" err="1"/>
              <a:t>förmedlingstjänster</a:t>
            </a:r>
            <a:r>
              <a:rPr dirty="0"/>
              <a:t> </a:t>
            </a:r>
            <a:r>
              <a:rPr dirty="0" err="1"/>
              <a:t>vite</a:t>
            </a:r>
            <a:r>
              <a:rPr dirty="0"/>
              <a:t> </a:t>
            </a:r>
            <a:r>
              <a:rPr dirty="0" err="1"/>
              <a:t>i</a:t>
            </a:r>
            <a:r>
              <a:rPr dirty="0"/>
              <a:t> </a:t>
            </a:r>
            <a:r>
              <a:rPr dirty="0" err="1"/>
              <a:t>löpande</a:t>
            </a:r>
            <a:r>
              <a:rPr dirty="0"/>
              <a:t> form per </a:t>
            </a:r>
            <a:r>
              <a:rPr dirty="0" err="1"/>
              <a:t>dag</a:t>
            </a:r>
            <a:r>
              <a:rPr dirty="0"/>
              <a:t> (12 § 2 </a:t>
            </a:r>
            <a:r>
              <a:rPr dirty="0" err="1"/>
              <a:t>och</a:t>
            </a:r>
            <a:r>
              <a:rPr dirty="0"/>
              <a:t> 3 mom.).</a:t>
            </a:r>
          </a:p>
          <a:p>
            <a:r>
              <a:rPr dirty="0" err="1"/>
              <a:t>Statens</a:t>
            </a:r>
            <a:r>
              <a:rPr dirty="0"/>
              <a:t> </a:t>
            </a:r>
            <a:r>
              <a:rPr dirty="0" err="1"/>
              <a:t>revisionsverk</a:t>
            </a:r>
            <a:r>
              <a:rPr dirty="0"/>
              <a:t> </a:t>
            </a:r>
            <a:r>
              <a:rPr dirty="0" err="1"/>
              <a:t>kan</a:t>
            </a:r>
            <a:r>
              <a:rPr dirty="0"/>
              <a:t> </a:t>
            </a:r>
            <a:r>
              <a:rPr dirty="0" err="1"/>
              <a:t>i</a:t>
            </a:r>
            <a:r>
              <a:rPr dirty="0"/>
              <a:t> </a:t>
            </a:r>
            <a:r>
              <a:rPr dirty="0" err="1"/>
              <a:t>samband</a:t>
            </a:r>
            <a:r>
              <a:rPr dirty="0"/>
              <a:t> med den </a:t>
            </a:r>
            <a:r>
              <a:rPr dirty="0" err="1"/>
              <a:t>tillsyn</a:t>
            </a:r>
            <a:r>
              <a:rPr dirty="0"/>
              <a:t> </a:t>
            </a:r>
            <a:r>
              <a:rPr dirty="0" err="1"/>
              <a:t>som</a:t>
            </a:r>
            <a:r>
              <a:rPr dirty="0"/>
              <a:t> </a:t>
            </a:r>
            <a:r>
              <a:rPr dirty="0" err="1"/>
              <a:t>avses</a:t>
            </a:r>
            <a:r>
              <a:rPr dirty="0"/>
              <a:t> </a:t>
            </a:r>
            <a:r>
              <a:rPr dirty="0" err="1"/>
              <a:t>i</a:t>
            </a:r>
            <a:r>
              <a:rPr dirty="0"/>
              <a:t> </a:t>
            </a:r>
            <a:r>
              <a:rPr dirty="0" err="1"/>
              <a:t>artikel</a:t>
            </a:r>
            <a:r>
              <a:rPr dirty="0"/>
              <a:t> 22.4 </a:t>
            </a:r>
            <a:r>
              <a:rPr dirty="0" err="1"/>
              <a:t>i</a:t>
            </a:r>
            <a:r>
              <a:rPr dirty="0"/>
              <a:t> </a:t>
            </a:r>
            <a:r>
              <a:rPr dirty="0" err="1"/>
              <a:t>förordningen</a:t>
            </a:r>
            <a:r>
              <a:rPr dirty="0"/>
              <a:t> om </a:t>
            </a:r>
            <a:r>
              <a:rPr dirty="0" err="1"/>
              <a:t>politisk</a:t>
            </a:r>
            <a:r>
              <a:rPr dirty="0"/>
              <a:t> </a:t>
            </a:r>
            <a:r>
              <a:rPr dirty="0" err="1"/>
              <a:t>reklam</a:t>
            </a:r>
            <a:r>
              <a:rPr dirty="0"/>
              <a:t> </a:t>
            </a:r>
            <a:r>
              <a:rPr dirty="0" err="1"/>
              <a:t>ge</a:t>
            </a:r>
            <a:r>
              <a:rPr dirty="0"/>
              <a:t> </a:t>
            </a:r>
            <a:r>
              <a:rPr dirty="0" err="1"/>
              <a:t>sponsorn</a:t>
            </a:r>
            <a:r>
              <a:rPr dirty="0"/>
              <a:t>, </a:t>
            </a:r>
            <a:r>
              <a:rPr dirty="0" err="1"/>
              <a:t>tillhandahållaren</a:t>
            </a:r>
            <a:r>
              <a:rPr dirty="0"/>
              <a:t> av </a:t>
            </a:r>
            <a:r>
              <a:rPr dirty="0" err="1"/>
              <a:t>tjänster</a:t>
            </a:r>
            <a:r>
              <a:rPr dirty="0"/>
              <a:t> för </a:t>
            </a:r>
            <a:r>
              <a:rPr dirty="0" err="1"/>
              <a:t>politisk</a:t>
            </a:r>
            <a:r>
              <a:rPr dirty="0"/>
              <a:t> </a:t>
            </a:r>
            <a:r>
              <a:rPr dirty="0" err="1"/>
              <a:t>reklam</a:t>
            </a:r>
            <a:r>
              <a:rPr dirty="0"/>
              <a:t> </a:t>
            </a:r>
            <a:r>
              <a:rPr dirty="0" err="1"/>
              <a:t>och</a:t>
            </a:r>
            <a:r>
              <a:rPr dirty="0"/>
              <a:t> den </a:t>
            </a:r>
            <a:r>
              <a:rPr dirty="0" err="1"/>
              <a:t>lagliga</a:t>
            </a:r>
            <a:r>
              <a:rPr dirty="0"/>
              <a:t> </a:t>
            </a:r>
            <a:r>
              <a:rPr dirty="0" err="1"/>
              <a:t>företrädare</a:t>
            </a:r>
            <a:r>
              <a:rPr dirty="0"/>
              <a:t> </a:t>
            </a:r>
            <a:r>
              <a:rPr dirty="0" err="1"/>
              <a:t>som</a:t>
            </a:r>
            <a:r>
              <a:rPr dirty="0"/>
              <a:t> </a:t>
            </a:r>
            <a:r>
              <a:rPr dirty="0" err="1"/>
              <a:t>avses</a:t>
            </a:r>
            <a:r>
              <a:rPr dirty="0"/>
              <a:t> </a:t>
            </a:r>
            <a:r>
              <a:rPr dirty="0" err="1"/>
              <a:t>i</a:t>
            </a:r>
            <a:r>
              <a:rPr dirty="0"/>
              <a:t> </a:t>
            </a:r>
            <a:r>
              <a:rPr dirty="0" err="1"/>
              <a:t>artikel</a:t>
            </a:r>
            <a:r>
              <a:rPr dirty="0"/>
              <a:t> 21 </a:t>
            </a:r>
            <a:r>
              <a:rPr dirty="0" err="1"/>
              <a:t>i</a:t>
            </a:r>
            <a:r>
              <a:rPr dirty="0"/>
              <a:t> den </a:t>
            </a:r>
            <a:r>
              <a:rPr dirty="0" err="1"/>
              <a:t>förordningen</a:t>
            </a:r>
            <a:r>
              <a:rPr dirty="0"/>
              <a:t> </a:t>
            </a:r>
            <a:r>
              <a:rPr dirty="0" err="1"/>
              <a:t>en</a:t>
            </a:r>
            <a:r>
              <a:rPr dirty="0"/>
              <a:t> </a:t>
            </a:r>
            <a:r>
              <a:rPr dirty="0" err="1"/>
              <a:t>offentlig</a:t>
            </a:r>
            <a:r>
              <a:rPr dirty="0"/>
              <a:t> </a:t>
            </a:r>
            <a:r>
              <a:rPr dirty="0" err="1"/>
              <a:t>varning</a:t>
            </a:r>
            <a:r>
              <a:rPr dirty="0"/>
              <a:t> </a:t>
            </a:r>
            <a:r>
              <a:rPr dirty="0" err="1"/>
              <a:t>enligt</a:t>
            </a:r>
            <a:r>
              <a:rPr dirty="0"/>
              <a:t> </a:t>
            </a:r>
            <a:r>
              <a:rPr dirty="0" err="1"/>
              <a:t>artikel</a:t>
            </a:r>
            <a:r>
              <a:rPr dirty="0"/>
              <a:t> 22.5 g </a:t>
            </a:r>
            <a:r>
              <a:rPr dirty="0" err="1"/>
              <a:t>i</a:t>
            </a:r>
            <a:r>
              <a:rPr dirty="0"/>
              <a:t> den </a:t>
            </a:r>
            <a:r>
              <a:rPr dirty="0" err="1"/>
              <a:t>förordningen</a:t>
            </a:r>
            <a:r>
              <a:rPr dirty="0"/>
              <a:t>, om dessa </a:t>
            </a:r>
            <a:r>
              <a:rPr dirty="0" err="1"/>
              <a:t>uppsåtligen</a:t>
            </a:r>
            <a:r>
              <a:rPr dirty="0"/>
              <a:t> </a:t>
            </a:r>
            <a:r>
              <a:rPr dirty="0" err="1"/>
              <a:t>eller</a:t>
            </a:r>
            <a:r>
              <a:rPr dirty="0"/>
              <a:t> av </a:t>
            </a:r>
            <a:r>
              <a:rPr dirty="0" err="1"/>
              <a:t>oaktsamhet</a:t>
            </a:r>
            <a:r>
              <a:rPr dirty="0"/>
              <a:t> </a:t>
            </a:r>
            <a:r>
              <a:rPr dirty="0" err="1"/>
              <a:t>bryter</a:t>
            </a:r>
            <a:r>
              <a:rPr dirty="0"/>
              <a:t> mot de </a:t>
            </a:r>
            <a:r>
              <a:rPr dirty="0" err="1"/>
              <a:t>skyldigheter</a:t>
            </a:r>
            <a:r>
              <a:rPr dirty="0"/>
              <a:t> </a:t>
            </a:r>
            <a:r>
              <a:rPr dirty="0" err="1"/>
              <a:t>som</a:t>
            </a:r>
            <a:r>
              <a:rPr dirty="0"/>
              <a:t> </a:t>
            </a:r>
            <a:r>
              <a:rPr dirty="0" err="1"/>
              <a:t>föreskrivs</a:t>
            </a:r>
            <a:r>
              <a:rPr dirty="0"/>
              <a:t> </a:t>
            </a:r>
            <a:r>
              <a:rPr dirty="0" err="1"/>
              <a:t>i</a:t>
            </a:r>
            <a:r>
              <a:rPr dirty="0"/>
              <a:t> </a:t>
            </a:r>
            <a:r>
              <a:rPr dirty="0" err="1"/>
              <a:t>förordningen</a:t>
            </a:r>
            <a:r>
              <a:rPr dirty="0"/>
              <a:t> om </a:t>
            </a:r>
            <a:r>
              <a:rPr dirty="0" err="1"/>
              <a:t>politisk</a:t>
            </a:r>
            <a:r>
              <a:rPr dirty="0"/>
              <a:t> </a:t>
            </a:r>
            <a:r>
              <a:rPr dirty="0" err="1"/>
              <a:t>reklam</a:t>
            </a:r>
            <a:r>
              <a:rPr dirty="0"/>
              <a:t>.</a:t>
            </a:r>
          </a:p>
        </p:txBody>
      </p:sp>
    </p:spTree>
    <p:extLst>
      <p:ext uri="{BB962C8B-B14F-4D97-AF65-F5344CB8AC3E}">
        <p14:creationId xmlns:p14="http://schemas.microsoft.com/office/powerpoint/2010/main" val="31129303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865C949-A62C-0522-6775-B4F2D54B6D07}"/>
              </a:ext>
            </a:extLst>
          </p:cNvPr>
          <p:cNvSpPr>
            <a:spLocks noGrp="1"/>
          </p:cNvSpPr>
          <p:nvPr>
            <p:ph type="title"/>
          </p:nvPr>
        </p:nvSpPr>
        <p:spPr>
          <a:xfrm>
            <a:off x="838200" y="0"/>
            <a:ext cx="10515600" cy="1325563"/>
          </a:xfrm>
        </p:spPr>
        <p:txBody>
          <a:bodyPr>
            <a:normAutofit/>
          </a:bodyPr>
          <a:lstStyle/>
          <a:p>
            <a:pPr>
              <a:defRPr sz="2000"/>
            </a:pPr>
            <a:r>
              <a:rPr dirty="0"/>
              <a:t>13 § </a:t>
            </a:r>
            <a:r>
              <a:rPr dirty="0" err="1"/>
              <a:t>påföljdsavgift</a:t>
            </a:r>
            <a:r>
              <a:rPr dirty="0"/>
              <a:t> för</a:t>
            </a:r>
            <a:r>
              <a:rPr lang="sv-SE" dirty="0"/>
              <a:t> en tillhandahållare av politiska reklamtjänster</a:t>
            </a:r>
            <a:endParaRPr dirty="0"/>
          </a:p>
        </p:txBody>
      </p:sp>
      <p:sp>
        <p:nvSpPr>
          <p:cNvPr id="3" name="Sisällön paikkamerkki 2">
            <a:extLst>
              <a:ext uri="{FF2B5EF4-FFF2-40B4-BE49-F238E27FC236}">
                <a16:creationId xmlns:a16="http://schemas.microsoft.com/office/drawing/2014/main" id="{19715498-3189-DAF2-BE31-CDA455B5E8B6}"/>
              </a:ext>
            </a:extLst>
          </p:cNvPr>
          <p:cNvSpPr>
            <a:spLocks noGrp="1"/>
          </p:cNvSpPr>
          <p:nvPr>
            <p:ph idx="1"/>
          </p:nvPr>
        </p:nvSpPr>
        <p:spPr>
          <a:xfrm>
            <a:off x="838200" y="934720"/>
            <a:ext cx="10515600" cy="5923281"/>
          </a:xfrm>
        </p:spPr>
        <p:txBody>
          <a:bodyPr>
            <a:normAutofit fontScale="55000" lnSpcReduction="20000"/>
          </a:bodyPr>
          <a:lstStyle/>
          <a:p>
            <a:pPr marL="0" indent="0">
              <a:buNone/>
            </a:pPr>
            <a:r>
              <a:rPr lang="sv-SE" dirty="0"/>
              <a:t>Påföljdsavgift kan av statens revisionsverk påföras en tillhandahållare av politiska reklamtjänster som uppsåtligen eller av oaktsamhet bryter mot</a:t>
            </a:r>
          </a:p>
          <a:p>
            <a:pPr marL="0" indent="0">
              <a:buNone/>
            </a:pPr>
            <a:endParaRPr lang="sv-SE" dirty="0"/>
          </a:p>
          <a:p>
            <a:pPr marL="457200" lvl="1" indent="0">
              <a:buNone/>
            </a:pPr>
            <a:r>
              <a:rPr dirty="0"/>
              <a:t>1) </a:t>
            </a:r>
            <a:r>
              <a:rPr lang="sv-SE" dirty="0"/>
              <a:t>skyldigheten enligt artikel 7.1 i förordningen om politisk reklam att begära de förklaringar som avses den bestämmelsen av sponsorer och tillhandahållare av reklamtjänster som agerar för sponsorers räkning eller skyldigheten enligt artikel 7.2 i den förordningen att säkerställa att de avtal som de ingått föreskriver att sponsorer eller tillhandahållare av reklamtjänster som agerar för sponsorers räkning ska tillhandahålla och skaffa behövlig information i enlighet med artikel 7.2 i den förordningen, och att skaffa den relevanta informationen, </a:t>
            </a:r>
          </a:p>
          <a:p>
            <a:pPr marL="457200" lvl="1" indent="0">
              <a:buNone/>
            </a:pPr>
            <a:r>
              <a:rPr dirty="0"/>
              <a:t>2) </a:t>
            </a:r>
            <a:r>
              <a:rPr lang="sv-SE" dirty="0"/>
              <a:t>skyldigheten enligt artikel 9.1 i förordningen om politisk reklam att bevara den behövliga information som anges i artikel 9.1 i den förordningen eller skyldigheten enligt artikel 9.3 i den förordningen att bevara informationen under den tid som anges i artikel 9.3 i den förordningen, </a:t>
            </a:r>
          </a:p>
          <a:p>
            <a:pPr marL="457200" lvl="1" indent="0">
              <a:buNone/>
            </a:pPr>
            <a:r>
              <a:rPr dirty="0"/>
              <a:t>3) </a:t>
            </a:r>
            <a:r>
              <a:rPr lang="sv-SE" dirty="0"/>
              <a:t>skyldigheten enligt artikel 11.1 i förordningen om politisk reklam att säkerställa att tillräcklig information görs tillgänglig i samband med publicering, tillhandahållande och spridning av politiska reklammeddelanden eller skyldigheten enligt artikel 11.3 i den förordningen att göra den information som avses i artikel 11.1 tillgänglig i form av en märkning som är anpassad till det medium som används, som gör det möjligt att identifiera meddelandet som ett politiskt reklammeddelande och som finns kvar om det politiska reklammeddelandet sprids ytterligare, </a:t>
            </a:r>
          </a:p>
          <a:p>
            <a:pPr marL="457200" lvl="1" indent="0">
              <a:buNone/>
            </a:pPr>
            <a:r>
              <a:rPr dirty="0"/>
              <a:t>4) </a:t>
            </a:r>
            <a:r>
              <a:rPr lang="sv-SE" dirty="0"/>
              <a:t>skyldigheten enligt artikel 12.1 i förordningen om politisk reklam att säkerställa att ett transparensmeddelande enligt artikel 11.1 e i den förordningen innehåller behövlig information, skyldigheten enligt artikel 12.3 första stycket i den förordningen att säkerställa att transparensmeddelanden som inte ingår direkt i ett politiskt reklammeddelande alltid är lätta att hitta under perioden för offentliggörande av det politiska reklammeddelandet, skyldigheten enligt artikel 12.3 andra stycket i den förordningen att presentera transparensmeddelanden som inte ingår direkt i ett politiskt reklammeddelande i ett lättillgängligt format, skyldigheten enligt artikel 12.3 andra stycket i den förordningen att hålla transparensmeddelanden uppdaterade under hela det politiska reklammeddelandets period för offentliggörande eller skyldigheten enligt artikel 12.4 i den förordningen för utgivare av politisk reklam att bevara sina transparensmeddelanden tillsammans med eventuella ändringar av dessa under en period på sju år efter det sista offentliggörandet av det politiska reklammeddelandet, </a:t>
            </a:r>
          </a:p>
          <a:p>
            <a:pPr marL="457200" lvl="1" indent="0">
              <a:buNone/>
            </a:pPr>
            <a:r>
              <a:rPr dirty="0"/>
              <a:t>5)</a:t>
            </a:r>
            <a:r>
              <a:rPr lang="sv-SE" dirty="0"/>
              <a:t> skyldigheten enligt artikel 13.2 i förordningen om politisk reklam för utgivare av politisk reklam som är mycket stora </a:t>
            </a:r>
            <a:r>
              <a:rPr lang="sv-SE" dirty="0" err="1"/>
              <a:t>onlineplattformar</a:t>
            </a:r>
            <a:r>
              <a:rPr lang="sv-SE" dirty="0"/>
              <a:t> och mycket stora </a:t>
            </a:r>
            <a:r>
              <a:rPr lang="sv-SE" dirty="0" err="1"/>
              <a:t>onlinesökmotorer</a:t>
            </a:r>
            <a:r>
              <a:rPr lang="sv-SE" dirty="0"/>
              <a:t> att säkerställa att varje politiskt reklammeddelande, tillsammans med den information som avses i artikel 12.1 i den förordningen, görs tillgängligt i den europeiska databasen över politiska reklammeddelanden online under hela den tid som anges i artikel 13.2 i den förordningen, skyldigheten enligt artikel 13.3 i den förordningen att ge fortsatt tillgång till den information som krävs enligt artikel 12.1 i den förordningen under den period som avses i artikel 9.3 i den förordningen under vilken politisk reklam avlägsnas eller tillgången till den omöjliggörs eller skyldigheten enligt artikel 13.2 i den förordningen för andra utgivare av politisk reklam än de som offentliggör politiska reklammeddelanden att genom en onlinetjänst göra varje sådant politiskt reklammeddelande och den information som krävs enligt artikel 12.1 i den förordningen tillgängliga i den europeiska databasen senast 72 timmar efter det första offentliggörandet av det politiska reklammeddelandet, </a:t>
            </a:r>
            <a:endParaRPr dirty="0"/>
          </a:p>
          <a:p>
            <a:pPr marL="457200" lvl="1" indent="0">
              <a:buNone/>
            </a:pPr>
            <a:r>
              <a:rPr dirty="0"/>
              <a:t>6)</a:t>
            </a:r>
            <a:r>
              <a:rPr lang="sv-SE" dirty="0"/>
              <a:t> skyldigheten enligt artikel 14.1 i förordningen om politisk reklam att inkludera information om beloppen för eller värdet av andra förmåner som erhållits helt eller delvis i utbyte mot de tillhandahållna tjänsterna</a:t>
            </a:r>
            <a:r>
              <a:rPr dirty="0"/>
              <a:t>,</a:t>
            </a:r>
          </a:p>
          <a:p>
            <a:pPr marL="457200" lvl="1" indent="0">
              <a:buNone/>
            </a:pPr>
            <a:r>
              <a:rPr dirty="0"/>
              <a:t>7)</a:t>
            </a:r>
            <a:r>
              <a:rPr lang="sv-SE" dirty="0"/>
              <a:t> skyldigheten enligt artikel 21.1 första stycket i förordningen om politisk reklam för en tjänstetillhandahållare som inte är etablerad i unionen, men erbjuder tjänster i unionen att skriftligen utse en fysisk eller juridisk person till sin rättsliga företrädare i en av de medlemsstater där tjänstetillhandahållaren erbjuder sina tjänster.</a:t>
            </a:r>
            <a:endParaRPr dirty="0"/>
          </a:p>
        </p:txBody>
      </p:sp>
    </p:spTree>
    <p:extLst>
      <p:ext uri="{BB962C8B-B14F-4D97-AF65-F5344CB8AC3E}">
        <p14:creationId xmlns:p14="http://schemas.microsoft.com/office/powerpoint/2010/main" val="3101816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FC670FF-F057-AEAE-FCA0-94B30BD12E56}"/>
              </a:ext>
            </a:extLst>
          </p:cNvPr>
          <p:cNvSpPr>
            <a:spLocks noGrp="1"/>
          </p:cNvSpPr>
          <p:nvPr>
            <p:ph type="title"/>
          </p:nvPr>
        </p:nvSpPr>
        <p:spPr>
          <a:xfrm>
            <a:off x="838200" y="365126"/>
            <a:ext cx="10515600" cy="810532"/>
          </a:xfrm>
        </p:spPr>
        <p:txBody>
          <a:bodyPr>
            <a:normAutofit fontScale="90000"/>
          </a:bodyPr>
          <a:lstStyle/>
          <a:p>
            <a:pPr>
              <a:defRPr sz="3200"/>
            </a:pPr>
            <a:r>
              <a:rPr dirty="0"/>
              <a:t>Lag om </a:t>
            </a:r>
            <a:r>
              <a:rPr dirty="0" err="1"/>
              <a:t>ändring</a:t>
            </a:r>
            <a:r>
              <a:rPr dirty="0"/>
              <a:t> av </a:t>
            </a:r>
            <a:r>
              <a:rPr dirty="0" err="1"/>
              <a:t>lagen</a:t>
            </a:r>
            <a:r>
              <a:rPr dirty="0"/>
              <a:t> om </a:t>
            </a:r>
            <a:r>
              <a:rPr dirty="0" err="1"/>
              <a:t>tillsyn</a:t>
            </a:r>
            <a:r>
              <a:rPr dirty="0"/>
              <a:t> </a:t>
            </a:r>
            <a:r>
              <a:rPr dirty="0" err="1"/>
              <a:t>över</a:t>
            </a:r>
            <a:r>
              <a:rPr dirty="0"/>
              <a:t> </a:t>
            </a:r>
            <a:r>
              <a:rPr dirty="0" err="1"/>
              <a:t>nätförmedlingstjänster</a:t>
            </a:r>
            <a:endParaRPr dirty="0"/>
          </a:p>
        </p:txBody>
      </p:sp>
      <p:sp>
        <p:nvSpPr>
          <p:cNvPr id="3" name="Sisällön paikkamerkki 2">
            <a:extLst>
              <a:ext uri="{FF2B5EF4-FFF2-40B4-BE49-F238E27FC236}">
                <a16:creationId xmlns:a16="http://schemas.microsoft.com/office/drawing/2014/main" id="{6EC4540B-E2BB-C548-5E36-2698C73DD8DF}"/>
              </a:ext>
            </a:extLst>
          </p:cNvPr>
          <p:cNvSpPr>
            <a:spLocks noGrp="1"/>
          </p:cNvSpPr>
          <p:nvPr>
            <p:ph idx="1"/>
          </p:nvPr>
        </p:nvSpPr>
        <p:spPr>
          <a:xfrm>
            <a:off x="838200" y="1306286"/>
            <a:ext cx="10515600" cy="4945224"/>
          </a:xfrm>
        </p:spPr>
        <p:txBody>
          <a:bodyPr>
            <a:noAutofit/>
          </a:bodyPr>
          <a:lstStyle/>
          <a:p>
            <a:pPr>
              <a:defRPr sz="2000"/>
            </a:pPr>
            <a:r>
              <a:rPr dirty="0" err="1"/>
              <a:t>Tillsynsuppgifterna</a:t>
            </a:r>
            <a:r>
              <a:rPr dirty="0"/>
              <a:t> </a:t>
            </a:r>
            <a:r>
              <a:rPr dirty="0" err="1"/>
              <a:t>enligt</a:t>
            </a:r>
            <a:r>
              <a:rPr dirty="0"/>
              <a:t> </a:t>
            </a:r>
            <a:r>
              <a:rPr dirty="0" err="1"/>
              <a:t>artikel</a:t>
            </a:r>
            <a:r>
              <a:rPr dirty="0"/>
              <a:t> 26.1 a-c </a:t>
            </a:r>
            <a:r>
              <a:rPr dirty="0" err="1"/>
              <a:t>i</a:t>
            </a:r>
            <a:r>
              <a:rPr dirty="0"/>
              <a:t> </a:t>
            </a:r>
            <a:r>
              <a:rPr dirty="0" err="1"/>
              <a:t>förordningen</a:t>
            </a:r>
            <a:r>
              <a:rPr dirty="0"/>
              <a:t> om </a:t>
            </a:r>
            <a:r>
              <a:rPr dirty="0" err="1"/>
              <a:t>digitala</a:t>
            </a:r>
            <a:r>
              <a:rPr dirty="0"/>
              <a:t> </a:t>
            </a:r>
            <a:r>
              <a:rPr dirty="0" err="1"/>
              <a:t>tjänster</a:t>
            </a:r>
            <a:r>
              <a:rPr dirty="0"/>
              <a:t> </a:t>
            </a:r>
            <a:r>
              <a:rPr dirty="0" err="1"/>
              <a:t>överförs</a:t>
            </a:r>
            <a:r>
              <a:rPr dirty="0"/>
              <a:t> </a:t>
            </a:r>
            <a:r>
              <a:rPr dirty="0" err="1"/>
              <a:t>från</a:t>
            </a:r>
            <a:r>
              <a:rPr dirty="0"/>
              <a:t> TSV till </a:t>
            </a:r>
            <a:r>
              <a:rPr dirty="0" err="1"/>
              <a:t>Statens</a:t>
            </a:r>
            <a:r>
              <a:rPr dirty="0"/>
              <a:t> </a:t>
            </a:r>
            <a:r>
              <a:rPr dirty="0" err="1"/>
              <a:t>revisionsverk</a:t>
            </a:r>
            <a:r>
              <a:rPr dirty="0"/>
              <a:t>.</a:t>
            </a:r>
          </a:p>
          <a:p>
            <a:pPr>
              <a:defRPr sz="2000"/>
            </a:pPr>
            <a:r>
              <a:rPr dirty="0" err="1"/>
              <a:t>Förtydliga</a:t>
            </a:r>
            <a:r>
              <a:rPr dirty="0"/>
              <a:t> </a:t>
            </a:r>
            <a:r>
              <a:rPr dirty="0" err="1"/>
              <a:t>konsekvensen</a:t>
            </a:r>
            <a:r>
              <a:rPr dirty="0"/>
              <a:t> </a:t>
            </a:r>
            <a:r>
              <a:rPr dirty="0" err="1"/>
              <a:t>i</a:t>
            </a:r>
            <a:r>
              <a:rPr dirty="0"/>
              <a:t> </a:t>
            </a:r>
            <a:r>
              <a:rPr dirty="0" err="1"/>
              <a:t>tillsynen</a:t>
            </a:r>
            <a:r>
              <a:rPr dirty="0"/>
              <a:t> </a:t>
            </a:r>
            <a:r>
              <a:rPr dirty="0" err="1"/>
              <a:t>över</a:t>
            </a:r>
            <a:r>
              <a:rPr dirty="0"/>
              <a:t> </a:t>
            </a:r>
            <a:r>
              <a:rPr dirty="0" err="1"/>
              <a:t>förordningen</a:t>
            </a:r>
            <a:r>
              <a:rPr dirty="0"/>
              <a:t> om </a:t>
            </a:r>
            <a:r>
              <a:rPr dirty="0" err="1"/>
              <a:t>politisk</a:t>
            </a:r>
            <a:r>
              <a:rPr dirty="0"/>
              <a:t> </a:t>
            </a:r>
            <a:r>
              <a:rPr dirty="0" err="1"/>
              <a:t>reklam</a:t>
            </a:r>
            <a:r>
              <a:rPr dirty="0"/>
              <a:t> </a:t>
            </a:r>
            <a:r>
              <a:rPr dirty="0" err="1"/>
              <a:t>och</a:t>
            </a:r>
            <a:r>
              <a:rPr dirty="0"/>
              <a:t> </a:t>
            </a:r>
            <a:r>
              <a:rPr dirty="0" err="1"/>
              <a:t>förordningen</a:t>
            </a:r>
            <a:r>
              <a:rPr dirty="0"/>
              <a:t> om </a:t>
            </a:r>
            <a:r>
              <a:rPr dirty="0" err="1"/>
              <a:t>digitala</a:t>
            </a:r>
            <a:r>
              <a:rPr dirty="0"/>
              <a:t> </a:t>
            </a:r>
            <a:r>
              <a:rPr dirty="0" err="1"/>
              <a:t>tjänster</a:t>
            </a:r>
            <a:r>
              <a:rPr dirty="0"/>
              <a:t>. De </a:t>
            </a:r>
            <a:r>
              <a:rPr dirty="0" err="1"/>
              <a:t>direkta</a:t>
            </a:r>
            <a:r>
              <a:rPr dirty="0"/>
              <a:t> </a:t>
            </a:r>
            <a:r>
              <a:rPr dirty="0" err="1"/>
              <a:t>resurseffekterna</a:t>
            </a:r>
            <a:r>
              <a:rPr dirty="0"/>
              <a:t> </a:t>
            </a:r>
            <a:r>
              <a:rPr dirty="0" err="1"/>
              <a:t>är</a:t>
            </a:r>
            <a:r>
              <a:rPr dirty="0"/>
              <a:t> </a:t>
            </a:r>
            <a:r>
              <a:rPr dirty="0" err="1"/>
              <a:t>små</a:t>
            </a:r>
            <a:r>
              <a:rPr dirty="0"/>
              <a:t>.</a:t>
            </a:r>
          </a:p>
          <a:p>
            <a:pPr>
              <a:defRPr sz="2000"/>
            </a:pPr>
            <a:r>
              <a:rPr dirty="0" err="1"/>
              <a:t>Behövliga</a:t>
            </a:r>
            <a:r>
              <a:rPr dirty="0"/>
              <a:t> </a:t>
            </a:r>
            <a:r>
              <a:rPr dirty="0" err="1"/>
              <a:t>paragrafändringar</a:t>
            </a:r>
            <a:r>
              <a:rPr dirty="0"/>
              <a:t>:</a:t>
            </a:r>
          </a:p>
          <a:p>
            <a:pPr lvl="1">
              <a:defRPr sz="1800"/>
            </a:pPr>
            <a:r>
              <a:rPr dirty="0"/>
              <a:t>I 1 </a:t>
            </a:r>
            <a:r>
              <a:rPr dirty="0" err="1"/>
              <a:t>och</a:t>
            </a:r>
            <a:r>
              <a:rPr dirty="0"/>
              <a:t> 2 a § </a:t>
            </a:r>
            <a:r>
              <a:rPr dirty="0" err="1"/>
              <a:t>föreskrivs</a:t>
            </a:r>
            <a:r>
              <a:rPr dirty="0"/>
              <a:t> det om </a:t>
            </a:r>
            <a:r>
              <a:rPr dirty="0" err="1"/>
              <a:t>revisionsverkets</a:t>
            </a:r>
            <a:r>
              <a:rPr dirty="0"/>
              <a:t> </a:t>
            </a:r>
            <a:r>
              <a:rPr dirty="0" err="1"/>
              <a:t>behörighet</a:t>
            </a:r>
            <a:r>
              <a:rPr dirty="0"/>
              <a:t> vid </a:t>
            </a:r>
            <a:r>
              <a:rPr dirty="0" err="1"/>
              <a:t>tillsynen</a:t>
            </a:r>
            <a:r>
              <a:rPr dirty="0"/>
              <a:t> </a:t>
            </a:r>
            <a:r>
              <a:rPr dirty="0" err="1"/>
              <a:t>över</a:t>
            </a:r>
            <a:r>
              <a:rPr dirty="0"/>
              <a:t> </a:t>
            </a:r>
            <a:r>
              <a:rPr dirty="0" err="1"/>
              <a:t>förordningen</a:t>
            </a:r>
            <a:r>
              <a:rPr dirty="0"/>
              <a:t> om </a:t>
            </a:r>
            <a:r>
              <a:rPr dirty="0" err="1"/>
              <a:t>digitala</a:t>
            </a:r>
            <a:r>
              <a:rPr dirty="0"/>
              <a:t> </a:t>
            </a:r>
            <a:r>
              <a:rPr dirty="0" err="1"/>
              <a:t>tjänster</a:t>
            </a:r>
            <a:r>
              <a:rPr dirty="0"/>
              <a:t>.</a:t>
            </a:r>
          </a:p>
          <a:p>
            <a:pPr lvl="1">
              <a:defRPr sz="1800"/>
            </a:pPr>
            <a:r>
              <a:rPr dirty="0"/>
              <a:t>I 11 § </a:t>
            </a:r>
            <a:r>
              <a:rPr dirty="0" err="1"/>
              <a:t>föreslås</a:t>
            </a:r>
            <a:r>
              <a:rPr dirty="0"/>
              <a:t> </a:t>
            </a:r>
            <a:r>
              <a:rPr dirty="0" err="1"/>
              <a:t>ett</a:t>
            </a:r>
            <a:r>
              <a:rPr dirty="0"/>
              <a:t> </a:t>
            </a:r>
            <a:r>
              <a:rPr dirty="0" err="1"/>
              <a:t>bemyndigande</a:t>
            </a:r>
            <a:r>
              <a:rPr dirty="0"/>
              <a:t> för </a:t>
            </a:r>
            <a:r>
              <a:rPr dirty="0" err="1"/>
              <a:t>revisionsverket</a:t>
            </a:r>
            <a:r>
              <a:rPr dirty="0"/>
              <a:t> </a:t>
            </a:r>
            <a:r>
              <a:rPr dirty="0" err="1"/>
              <a:t>att</a:t>
            </a:r>
            <a:r>
              <a:rPr dirty="0"/>
              <a:t> </a:t>
            </a:r>
            <a:r>
              <a:rPr dirty="0" err="1"/>
              <a:t>ingå</a:t>
            </a:r>
            <a:r>
              <a:rPr dirty="0"/>
              <a:t> </a:t>
            </a:r>
            <a:r>
              <a:rPr dirty="0" err="1"/>
              <a:t>förbindelser</a:t>
            </a:r>
            <a:r>
              <a:rPr dirty="0"/>
              <a:t> </a:t>
            </a:r>
            <a:r>
              <a:rPr dirty="0" err="1"/>
              <a:t>enligt</a:t>
            </a:r>
            <a:r>
              <a:rPr dirty="0"/>
              <a:t> </a:t>
            </a:r>
            <a:r>
              <a:rPr dirty="0" err="1"/>
              <a:t>artikel</a:t>
            </a:r>
            <a:r>
              <a:rPr dirty="0"/>
              <a:t> 51.2 a </a:t>
            </a:r>
            <a:r>
              <a:rPr dirty="0" err="1"/>
              <a:t>i</a:t>
            </a:r>
            <a:r>
              <a:rPr dirty="0"/>
              <a:t> </a:t>
            </a:r>
            <a:r>
              <a:rPr dirty="0" err="1"/>
              <a:t>förordningen</a:t>
            </a:r>
            <a:r>
              <a:rPr dirty="0"/>
              <a:t> om </a:t>
            </a:r>
            <a:r>
              <a:rPr dirty="0" err="1"/>
              <a:t>digitala</a:t>
            </a:r>
            <a:r>
              <a:rPr dirty="0"/>
              <a:t> </a:t>
            </a:r>
            <a:r>
              <a:rPr dirty="0" err="1"/>
              <a:t>tjänster</a:t>
            </a:r>
            <a:r>
              <a:rPr dirty="0"/>
              <a:t>.</a:t>
            </a:r>
          </a:p>
          <a:p>
            <a:pPr lvl="1">
              <a:defRPr sz="1800"/>
            </a:pPr>
            <a:r>
              <a:rPr dirty="0"/>
              <a:t>I 12 § </a:t>
            </a:r>
            <a:r>
              <a:rPr dirty="0" err="1"/>
              <a:t>föreskrivs</a:t>
            </a:r>
            <a:r>
              <a:rPr dirty="0"/>
              <a:t> det om </a:t>
            </a:r>
            <a:r>
              <a:rPr dirty="0" err="1"/>
              <a:t>revisionsverkets</a:t>
            </a:r>
            <a:r>
              <a:rPr dirty="0"/>
              <a:t> </a:t>
            </a:r>
            <a:r>
              <a:rPr dirty="0" err="1"/>
              <a:t>deltagande</a:t>
            </a:r>
            <a:r>
              <a:rPr dirty="0"/>
              <a:t> </a:t>
            </a:r>
            <a:r>
              <a:rPr dirty="0" err="1"/>
              <a:t>i</a:t>
            </a:r>
            <a:r>
              <a:rPr dirty="0"/>
              <a:t> det </a:t>
            </a:r>
            <a:r>
              <a:rPr dirty="0" err="1"/>
              <a:t>myndighetssamarbete</a:t>
            </a:r>
            <a:r>
              <a:rPr dirty="0"/>
              <a:t> </a:t>
            </a:r>
            <a:r>
              <a:rPr dirty="0" err="1"/>
              <a:t>som</a:t>
            </a:r>
            <a:r>
              <a:rPr dirty="0"/>
              <a:t> </a:t>
            </a:r>
            <a:r>
              <a:rPr dirty="0" err="1"/>
              <a:t>förordningen</a:t>
            </a:r>
            <a:r>
              <a:rPr dirty="0"/>
              <a:t> om </a:t>
            </a:r>
            <a:r>
              <a:rPr dirty="0" err="1"/>
              <a:t>digitala</a:t>
            </a:r>
            <a:r>
              <a:rPr dirty="0"/>
              <a:t> </a:t>
            </a:r>
            <a:r>
              <a:rPr dirty="0" err="1"/>
              <a:t>tjänster</a:t>
            </a:r>
            <a:r>
              <a:rPr dirty="0"/>
              <a:t> </a:t>
            </a:r>
            <a:r>
              <a:rPr dirty="0" err="1"/>
              <a:t>förutsätter</a:t>
            </a:r>
            <a:r>
              <a:rPr dirty="0"/>
              <a:t>.</a:t>
            </a:r>
          </a:p>
          <a:p>
            <a:pPr lvl="1">
              <a:defRPr sz="1800"/>
            </a:pPr>
            <a:r>
              <a:rPr dirty="0"/>
              <a:t>I 13 § </a:t>
            </a:r>
            <a:r>
              <a:rPr dirty="0" err="1"/>
              <a:t>föreskrivs</a:t>
            </a:r>
            <a:r>
              <a:rPr dirty="0"/>
              <a:t> det om </a:t>
            </a:r>
            <a:r>
              <a:rPr dirty="0" err="1"/>
              <a:t>revisionsverkets</a:t>
            </a:r>
            <a:r>
              <a:rPr dirty="0"/>
              <a:t> </a:t>
            </a:r>
            <a:r>
              <a:rPr dirty="0" err="1"/>
              <a:t>möjlighet</a:t>
            </a:r>
            <a:r>
              <a:rPr dirty="0"/>
              <a:t> </a:t>
            </a:r>
            <a:r>
              <a:rPr dirty="0" err="1"/>
              <a:t>att</a:t>
            </a:r>
            <a:r>
              <a:rPr dirty="0"/>
              <a:t> </a:t>
            </a:r>
            <a:r>
              <a:rPr dirty="0" err="1"/>
              <a:t>förena</a:t>
            </a:r>
            <a:r>
              <a:rPr dirty="0"/>
              <a:t> </a:t>
            </a:r>
            <a:r>
              <a:rPr dirty="0" err="1"/>
              <a:t>förelägganden</a:t>
            </a:r>
            <a:r>
              <a:rPr dirty="0"/>
              <a:t> </a:t>
            </a:r>
            <a:r>
              <a:rPr dirty="0" err="1"/>
              <a:t>och</a:t>
            </a:r>
            <a:r>
              <a:rPr dirty="0"/>
              <a:t> </a:t>
            </a:r>
            <a:r>
              <a:rPr dirty="0" err="1"/>
              <a:t>tillsynsbeslut</a:t>
            </a:r>
            <a:r>
              <a:rPr dirty="0"/>
              <a:t> med </a:t>
            </a:r>
            <a:r>
              <a:rPr dirty="0" err="1"/>
              <a:t>vite</a:t>
            </a:r>
            <a:r>
              <a:rPr dirty="0"/>
              <a:t>. </a:t>
            </a:r>
            <a:r>
              <a:rPr dirty="0" err="1"/>
              <a:t>Vitet</a:t>
            </a:r>
            <a:r>
              <a:rPr dirty="0"/>
              <a:t> </a:t>
            </a:r>
            <a:r>
              <a:rPr dirty="0" err="1"/>
              <a:t>döms</a:t>
            </a:r>
            <a:r>
              <a:rPr dirty="0"/>
              <a:t> </a:t>
            </a:r>
            <a:r>
              <a:rPr dirty="0" err="1"/>
              <a:t>ut</a:t>
            </a:r>
            <a:r>
              <a:rPr dirty="0"/>
              <a:t> av </a:t>
            </a:r>
            <a:r>
              <a:rPr dirty="0" err="1"/>
              <a:t>påföljdskollegiet</a:t>
            </a:r>
            <a:r>
              <a:rPr dirty="0"/>
              <a:t> </a:t>
            </a:r>
            <a:r>
              <a:rPr dirty="0" err="1"/>
              <a:t>enligt</a:t>
            </a:r>
            <a:r>
              <a:rPr dirty="0"/>
              <a:t> </a:t>
            </a:r>
            <a:r>
              <a:rPr dirty="0" err="1"/>
              <a:t>lagförslag</a:t>
            </a:r>
            <a:r>
              <a:rPr dirty="0"/>
              <a:t> 5.</a:t>
            </a:r>
          </a:p>
          <a:p>
            <a:pPr lvl="1">
              <a:defRPr sz="1800"/>
            </a:pPr>
            <a:r>
              <a:rPr dirty="0"/>
              <a:t>I 16 § </a:t>
            </a:r>
            <a:r>
              <a:rPr dirty="0" err="1"/>
              <a:t>föreskrivs</a:t>
            </a:r>
            <a:r>
              <a:rPr dirty="0"/>
              <a:t> det om </a:t>
            </a:r>
            <a:r>
              <a:rPr dirty="0" err="1"/>
              <a:t>revisionsverkets</a:t>
            </a:r>
            <a:r>
              <a:rPr dirty="0"/>
              <a:t> </a:t>
            </a:r>
            <a:r>
              <a:rPr dirty="0" err="1"/>
              <a:t>behörighet</a:t>
            </a:r>
            <a:r>
              <a:rPr dirty="0"/>
              <a:t> </a:t>
            </a:r>
            <a:r>
              <a:rPr dirty="0" err="1"/>
              <a:t>att</a:t>
            </a:r>
            <a:r>
              <a:rPr dirty="0"/>
              <a:t> </a:t>
            </a:r>
            <a:r>
              <a:rPr dirty="0" err="1"/>
              <a:t>påföra</a:t>
            </a:r>
            <a:r>
              <a:rPr dirty="0"/>
              <a:t> </a:t>
            </a:r>
            <a:r>
              <a:rPr dirty="0" err="1"/>
              <a:t>påföljdsavgift</a:t>
            </a:r>
            <a:r>
              <a:rPr dirty="0"/>
              <a:t> </a:t>
            </a:r>
            <a:r>
              <a:rPr dirty="0" err="1"/>
              <a:t>i</a:t>
            </a:r>
            <a:r>
              <a:rPr dirty="0"/>
              <a:t> </a:t>
            </a:r>
            <a:r>
              <a:rPr dirty="0" err="1"/>
              <a:t>ärenden</a:t>
            </a:r>
            <a:r>
              <a:rPr dirty="0"/>
              <a:t> </a:t>
            </a:r>
            <a:r>
              <a:rPr dirty="0" err="1"/>
              <a:t>som</a:t>
            </a:r>
            <a:r>
              <a:rPr dirty="0"/>
              <a:t> </a:t>
            </a:r>
            <a:r>
              <a:rPr dirty="0" err="1"/>
              <a:t>omfattas</a:t>
            </a:r>
            <a:r>
              <a:rPr dirty="0"/>
              <a:t> av </a:t>
            </a:r>
            <a:r>
              <a:rPr dirty="0" err="1"/>
              <a:t>dess</a:t>
            </a:r>
            <a:r>
              <a:rPr dirty="0"/>
              <a:t> </a:t>
            </a:r>
            <a:r>
              <a:rPr dirty="0" err="1"/>
              <a:t>tillsynsbehörighet</a:t>
            </a:r>
            <a:r>
              <a:rPr dirty="0"/>
              <a:t>. </a:t>
            </a:r>
            <a:r>
              <a:rPr dirty="0" err="1"/>
              <a:t>Påföljdskollegiet</a:t>
            </a:r>
            <a:r>
              <a:rPr dirty="0"/>
              <a:t> ska </a:t>
            </a:r>
            <a:r>
              <a:rPr dirty="0" err="1"/>
              <a:t>påföra</a:t>
            </a:r>
            <a:r>
              <a:rPr dirty="0"/>
              <a:t> </a:t>
            </a:r>
            <a:r>
              <a:rPr dirty="0" err="1"/>
              <a:t>en</a:t>
            </a:r>
            <a:r>
              <a:rPr dirty="0"/>
              <a:t> </a:t>
            </a:r>
            <a:r>
              <a:rPr dirty="0" err="1"/>
              <a:t>påföljdsavgift</a:t>
            </a:r>
            <a:r>
              <a:rPr dirty="0"/>
              <a:t>.</a:t>
            </a:r>
          </a:p>
          <a:p>
            <a:pPr lvl="1">
              <a:defRPr sz="1800"/>
            </a:pPr>
            <a:r>
              <a:rPr dirty="0"/>
              <a:t>I 24 § </a:t>
            </a:r>
            <a:r>
              <a:rPr dirty="0" err="1"/>
              <a:t>föreskrivs</a:t>
            </a:r>
            <a:r>
              <a:rPr dirty="0"/>
              <a:t> det </a:t>
            </a:r>
            <a:r>
              <a:rPr dirty="0" err="1"/>
              <a:t>dessutom</a:t>
            </a:r>
            <a:r>
              <a:rPr dirty="0"/>
              <a:t> om </a:t>
            </a:r>
            <a:r>
              <a:rPr dirty="0" err="1"/>
              <a:t>revisionsverkets</a:t>
            </a:r>
            <a:r>
              <a:rPr dirty="0"/>
              <a:t> </a:t>
            </a:r>
            <a:r>
              <a:rPr dirty="0" err="1"/>
              <a:t>rätt</a:t>
            </a:r>
            <a:r>
              <a:rPr dirty="0"/>
              <a:t> </a:t>
            </a:r>
            <a:r>
              <a:rPr dirty="0" err="1"/>
              <a:t>att</a:t>
            </a:r>
            <a:r>
              <a:rPr dirty="0"/>
              <a:t> delta </a:t>
            </a:r>
            <a:r>
              <a:rPr dirty="0" err="1"/>
              <a:t>i</a:t>
            </a:r>
            <a:r>
              <a:rPr dirty="0"/>
              <a:t> </a:t>
            </a:r>
            <a:r>
              <a:rPr dirty="0" err="1"/>
              <a:t>arbetet</a:t>
            </a:r>
            <a:r>
              <a:rPr dirty="0"/>
              <a:t> </a:t>
            </a:r>
            <a:r>
              <a:rPr dirty="0" err="1"/>
              <a:t>och</a:t>
            </a:r>
            <a:r>
              <a:rPr dirty="0"/>
              <a:t> </a:t>
            </a:r>
            <a:r>
              <a:rPr dirty="0" err="1"/>
              <a:t>mötena</a:t>
            </a:r>
            <a:r>
              <a:rPr dirty="0"/>
              <a:t> för den </a:t>
            </a:r>
            <a:r>
              <a:rPr dirty="0" err="1"/>
              <a:t>europeiska</a:t>
            </a:r>
            <a:r>
              <a:rPr dirty="0"/>
              <a:t> </a:t>
            </a:r>
            <a:r>
              <a:rPr dirty="0" err="1"/>
              <a:t>nämnden</a:t>
            </a:r>
            <a:r>
              <a:rPr dirty="0"/>
              <a:t> för </a:t>
            </a:r>
            <a:r>
              <a:rPr dirty="0" err="1"/>
              <a:t>digitala</a:t>
            </a:r>
            <a:r>
              <a:rPr dirty="0"/>
              <a:t> </a:t>
            </a:r>
            <a:r>
              <a:rPr dirty="0" err="1"/>
              <a:t>tjänster</a:t>
            </a:r>
            <a:r>
              <a:rPr dirty="0"/>
              <a:t>.</a:t>
            </a:r>
          </a:p>
        </p:txBody>
      </p:sp>
    </p:spTree>
    <p:extLst>
      <p:ext uri="{BB962C8B-B14F-4D97-AF65-F5344CB8AC3E}">
        <p14:creationId xmlns:p14="http://schemas.microsoft.com/office/powerpoint/2010/main" val="40063280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4647108-87A3-375A-9AB8-C0762779E462}"/>
              </a:ext>
            </a:extLst>
          </p:cNvPr>
          <p:cNvSpPr>
            <a:spLocks noGrp="1"/>
          </p:cNvSpPr>
          <p:nvPr>
            <p:ph type="title"/>
          </p:nvPr>
        </p:nvSpPr>
        <p:spPr/>
        <p:txBody>
          <a:bodyPr>
            <a:normAutofit/>
          </a:bodyPr>
          <a:lstStyle/>
          <a:p>
            <a:pPr>
              <a:defRPr sz="3200"/>
            </a:pPr>
            <a:r>
              <a:t>Lag om ändring av lagen om statens revisionsverk</a:t>
            </a:r>
          </a:p>
        </p:txBody>
      </p:sp>
      <p:sp>
        <p:nvSpPr>
          <p:cNvPr id="3" name="Sisällön paikkamerkki 2">
            <a:extLst>
              <a:ext uri="{FF2B5EF4-FFF2-40B4-BE49-F238E27FC236}">
                <a16:creationId xmlns:a16="http://schemas.microsoft.com/office/drawing/2014/main" id="{62064259-476C-D599-3894-297DB96A435F}"/>
              </a:ext>
            </a:extLst>
          </p:cNvPr>
          <p:cNvSpPr>
            <a:spLocks noGrp="1"/>
          </p:cNvSpPr>
          <p:nvPr>
            <p:ph idx="1"/>
          </p:nvPr>
        </p:nvSpPr>
        <p:spPr>
          <a:xfrm>
            <a:off x="838200" y="1918252"/>
            <a:ext cx="10515600" cy="3945220"/>
          </a:xfrm>
        </p:spPr>
        <p:txBody>
          <a:bodyPr/>
          <a:lstStyle/>
          <a:p>
            <a:r>
              <a:rPr dirty="0"/>
              <a:t>Det </a:t>
            </a:r>
            <a:r>
              <a:rPr dirty="0" err="1"/>
              <a:t>föreslås</a:t>
            </a:r>
            <a:r>
              <a:rPr dirty="0"/>
              <a:t> </a:t>
            </a:r>
            <a:r>
              <a:rPr dirty="0" err="1"/>
              <a:t>att</a:t>
            </a:r>
            <a:r>
              <a:rPr dirty="0"/>
              <a:t> det </a:t>
            </a:r>
            <a:r>
              <a:rPr dirty="0" err="1"/>
              <a:t>inrättas</a:t>
            </a:r>
            <a:r>
              <a:rPr dirty="0"/>
              <a:t> </a:t>
            </a:r>
            <a:r>
              <a:rPr dirty="0" err="1"/>
              <a:t>en</a:t>
            </a:r>
            <a:r>
              <a:rPr dirty="0"/>
              <a:t> </a:t>
            </a:r>
            <a:r>
              <a:rPr dirty="0" err="1"/>
              <a:t>påföljdskollegial</a:t>
            </a:r>
            <a:r>
              <a:rPr dirty="0"/>
              <a:t> </a:t>
            </a:r>
            <a:r>
              <a:rPr dirty="0" err="1"/>
              <a:t>som</a:t>
            </a:r>
            <a:r>
              <a:rPr dirty="0"/>
              <a:t> </a:t>
            </a:r>
            <a:r>
              <a:rPr dirty="0" err="1"/>
              <a:t>påför</a:t>
            </a:r>
            <a:r>
              <a:rPr dirty="0"/>
              <a:t> </a:t>
            </a:r>
            <a:r>
              <a:rPr dirty="0" err="1"/>
              <a:t>Statens</a:t>
            </a:r>
            <a:r>
              <a:rPr dirty="0"/>
              <a:t> </a:t>
            </a:r>
            <a:r>
              <a:rPr dirty="0" err="1"/>
              <a:t>revisionsverks</a:t>
            </a:r>
            <a:r>
              <a:rPr dirty="0"/>
              <a:t> </a:t>
            </a:r>
            <a:r>
              <a:rPr dirty="0" err="1"/>
              <a:t>påföljdsavgifter</a:t>
            </a:r>
            <a:r>
              <a:rPr dirty="0"/>
              <a:t> </a:t>
            </a:r>
            <a:r>
              <a:rPr dirty="0" err="1"/>
              <a:t>och</a:t>
            </a:r>
            <a:r>
              <a:rPr dirty="0"/>
              <a:t> </a:t>
            </a:r>
            <a:r>
              <a:rPr dirty="0" err="1"/>
              <a:t>utdömer</a:t>
            </a:r>
            <a:r>
              <a:rPr dirty="0"/>
              <a:t> </a:t>
            </a:r>
            <a:r>
              <a:rPr dirty="0" err="1"/>
              <a:t>viten</a:t>
            </a:r>
            <a:r>
              <a:rPr dirty="0"/>
              <a:t> till </a:t>
            </a:r>
            <a:r>
              <a:rPr dirty="0" err="1"/>
              <a:t>betalning</a:t>
            </a:r>
            <a:r>
              <a:rPr dirty="0"/>
              <a:t>. </a:t>
            </a:r>
            <a:r>
              <a:rPr dirty="0" err="1"/>
              <a:t>Samtidigt</a:t>
            </a:r>
            <a:r>
              <a:rPr dirty="0"/>
              <a:t> ska </a:t>
            </a:r>
            <a:r>
              <a:rPr dirty="0" err="1"/>
              <a:t>vitesnämnden</a:t>
            </a:r>
            <a:r>
              <a:rPr dirty="0"/>
              <a:t> </a:t>
            </a:r>
            <a:r>
              <a:rPr dirty="0" err="1"/>
              <a:t>dras</a:t>
            </a:r>
            <a:r>
              <a:rPr dirty="0"/>
              <a:t> in.</a:t>
            </a:r>
          </a:p>
          <a:p>
            <a:r>
              <a:rPr dirty="0" err="1"/>
              <a:t>Kräver</a:t>
            </a:r>
            <a:r>
              <a:rPr dirty="0"/>
              <a:t> </a:t>
            </a:r>
            <a:r>
              <a:rPr dirty="0" err="1"/>
              <a:t>följande</a:t>
            </a:r>
            <a:r>
              <a:rPr dirty="0"/>
              <a:t> </a:t>
            </a:r>
            <a:r>
              <a:rPr dirty="0" err="1"/>
              <a:t>ändringar</a:t>
            </a:r>
            <a:r>
              <a:rPr dirty="0"/>
              <a:t>:</a:t>
            </a:r>
          </a:p>
          <a:p>
            <a:pPr lvl="1"/>
            <a:r>
              <a:rPr dirty="0" err="1"/>
              <a:t>Ändringen</a:t>
            </a:r>
            <a:r>
              <a:rPr dirty="0"/>
              <a:t> av den </a:t>
            </a:r>
            <a:r>
              <a:rPr dirty="0" err="1"/>
              <a:t>gällande</a:t>
            </a:r>
            <a:r>
              <a:rPr dirty="0"/>
              <a:t> </a:t>
            </a:r>
            <a:r>
              <a:rPr dirty="0" err="1"/>
              <a:t>vitesparagrafen</a:t>
            </a:r>
            <a:r>
              <a:rPr dirty="0"/>
              <a:t> </a:t>
            </a:r>
            <a:r>
              <a:rPr dirty="0" err="1"/>
              <a:t>samt</a:t>
            </a:r>
            <a:r>
              <a:rPr dirty="0"/>
              <a:t> </a:t>
            </a:r>
            <a:r>
              <a:rPr dirty="0" err="1"/>
              <a:t>slopandet</a:t>
            </a:r>
            <a:r>
              <a:rPr dirty="0"/>
              <a:t> av </a:t>
            </a:r>
            <a:r>
              <a:rPr dirty="0" err="1"/>
              <a:t>bestämmelserna</a:t>
            </a:r>
            <a:r>
              <a:rPr dirty="0"/>
              <a:t> om </a:t>
            </a:r>
            <a:r>
              <a:rPr dirty="0" err="1"/>
              <a:t>vitesnämnden</a:t>
            </a:r>
            <a:r>
              <a:rPr dirty="0"/>
              <a:t>.</a:t>
            </a:r>
          </a:p>
          <a:p>
            <a:pPr lvl="1"/>
            <a:r>
              <a:rPr dirty="0" err="1"/>
              <a:t>Att</a:t>
            </a:r>
            <a:r>
              <a:rPr dirty="0"/>
              <a:t> </a:t>
            </a:r>
            <a:r>
              <a:rPr dirty="0" err="1"/>
              <a:t>skapa</a:t>
            </a:r>
            <a:r>
              <a:rPr dirty="0"/>
              <a:t> </a:t>
            </a:r>
            <a:r>
              <a:rPr dirty="0" err="1"/>
              <a:t>en</a:t>
            </a:r>
            <a:r>
              <a:rPr dirty="0"/>
              <a:t> </a:t>
            </a:r>
            <a:r>
              <a:rPr dirty="0" err="1"/>
              <a:t>ny</a:t>
            </a:r>
            <a:r>
              <a:rPr dirty="0"/>
              <a:t> </a:t>
            </a:r>
            <a:r>
              <a:rPr dirty="0" err="1"/>
              <a:t>paragraf</a:t>
            </a:r>
            <a:r>
              <a:rPr dirty="0"/>
              <a:t> om </a:t>
            </a:r>
            <a:r>
              <a:rPr dirty="0" err="1"/>
              <a:t>påföljdskollegiet</a:t>
            </a:r>
            <a:r>
              <a:rPr dirty="0"/>
              <a:t> </a:t>
            </a:r>
            <a:r>
              <a:rPr dirty="0" err="1"/>
              <a:t>och</a:t>
            </a:r>
            <a:r>
              <a:rPr dirty="0"/>
              <a:t> </a:t>
            </a:r>
            <a:r>
              <a:rPr dirty="0" err="1"/>
              <a:t>påföljdsavgiften</a:t>
            </a:r>
            <a:r>
              <a:rPr dirty="0"/>
              <a:t> </a:t>
            </a:r>
            <a:r>
              <a:rPr dirty="0" err="1"/>
              <a:t>så</a:t>
            </a:r>
            <a:r>
              <a:rPr dirty="0"/>
              <a:t> </a:t>
            </a:r>
            <a:r>
              <a:rPr dirty="0" err="1"/>
              <a:t>att</a:t>
            </a:r>
            <a:r>
              <a:rPr dirty="0"/>
              <a:t> </a:t>
            </a:r>
            <a:r>
              <a:rPr dirty="0" err="1"/>
              <a:t>tillräckliga</a:t>
            </a:r>
            <a:r>
              <a:rPr dirty="0"/>
              <a:t> </a:t>
            </a:r>
            <a:r>
              <a:rPr dirty="0" err="1"/>
              <a:t>förfarandegarantier</a:t>
            </a:r>
            <a:r>
              <a:rPr dirty="0"/>
              <a:t> </a:t>
            </a:r>
            <a:r>
              <a:rPr dirty="0" err="1"/>
              <a:t>beaktas</a:t>
            </a:r>
            <a:r>
              <a:rPr dirty="0"/>
              <a:t>.</a:t>
            </a:r>
          </a:p>
          <a:p>
            <a:pPr lvl="1"/>
            <a:r>
              <a:rPr dirty="0" err="1"/>
              <a:t>Begränsning</a:t>
            </a:r>
            <a:r>
              <a:rPr dirty="0"/>
              <a:t> av </a:t>
            </a:r>
            <a:r>
              <a:rPr dirty="0" err="1"/>
              <a:t>generaldirektörens</a:t>
            </a:r>
            <a:r>
              <a:rPr dirty="0"/>
              <a:t> </a:t>
            </a:r>
            <a:r>
              <a:rPr dirty="0" err="1"/>
              <a:t>beslutanderätt</a:t>
            </a:r>
            <a:r>
              <a:rPr dirty="0"/>
              <a:t> </a:t>
            </a:r>
            <a:r>
              <a:rPr dirty="0" err="1"/>
              <a:t>i</a:t>
            </a:r>
            <a:r>
              <a:rPr dirty="0"/>
              <a:t> </a:t>
            </a:r>
            <a:r>
              <a:rPr dirty="0" err="1"/>
              <a:t>fråga</a:t>
            </a:r>
            <a:r>
              <a:rPr dirty="0"/>
              <a:t> om </a:t>
            </a:r>
            <a:r>
              <a:rPr dirty="0" err="1"/>
              <a:t>påföljdskollegiet</a:t>
            </a:r>
            <a:r>
              <a:rPr dirty="0"/>
              <a:t>.</a:t>
            </a:r>
          </a:p>
        </p:txBody>
      </p:sp>
    </p:spTree>
    <p:extLst>
      <p:ext uri="{BB962C8B-B14F-4D97-AF65-F5344CB8AC3E}">
        <p14:creationId xmlns:p14="http://schemas.microsoft.com/office/powerpoint/2010/main" val="9372476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3BC4510-9D2C-3620-93E5-8254DF04C55C}"/>
              </a:ext>
            </a:extLst>
          </p:cNvPr>
          <p:cNvSpPr>
            <a:spLocks noGrp="1"/>
          </p:cNvSpPr>
          <p:nvPr>
            <p:ph type="title"/>
          </p:nvPr>
        </p:nvSpPr>
        <p:spPr/>
        <p:txBody>
          <a:bodyPr/>
          <a:lstStyle/>
          <a:p>
            <a:r>
              <a:t>Övriga bilagelagar</a:t>
            </a:r>
          </a:p>
        </p:txBody>
      </p:sp>
      <p:sp>
        <p:nvSpPr>
          <p:cNvPr id="3" name="Sisällön paikkamerkki 2">
            <a:extLst>
              <a:ext uri="{FF2B5EF4-FFF2-40B4-BE49-F238E27FC236}">
                <a16:creationId xmlns:a16="http://schemas.microsoft.com/office/drawing/2014/main" id="{91D11C07-8A18-9AF4-0C27-AD0BC8D3377A}"/>
              </a:ext>
            </a:extLst>
          </p:cNvPr>
          <p:cNvSpPr>
            <a:spLocks noGrp="1"/>
          </p:cNvSpPr>
          <p:nvPr>
            <p:ph idx="1"/>
          </p:nvPr>
        </p:nvSpPr>
        <p:spPr>
          <a:xfrm>
            <a:off x="838200" y="1878496"/>
            <a:ext cx="10515600" cy="3984976"/>
          </a:xfrm>
        </p:spPr>
        <p:txBody>
          <a:bodyPr/>
          <a:lstStyle/>
          <a:p>
            <a:r>
              <a:rPr dirty="0"/>
              <a:t>Lag om </a:t>
            </a:r>
            <a:r>
              <a:rPr dirty="0" err="1"/>
              <a:t>ändring</a:t>
            </a:r>
            <a:r>
              <a:rPr dirty="0"/>
              <a:t> av 4 § </a:t>
            </a:r>
            <a:r>
              <a:rPr dirty="0" err="1"/>
              <a:t>i</a:t>
            </a:r>
            <a:r>
              <a:rPr dirty="0"/>
              <a:t> </a:t>
            </a:r>
            <a:r>
              <a:rPr dirty="0" err="1"/>
              <a:t>lagen</a:t>
            </a:r>
            <a:r>
              <a:rPr dirty="0"/>
              <a:t> om </a:t>
            </a:r>
            <a:r>
              <a:rPr dirty="0" err="1"/>
              <a:t>kandidaters</a:t>
            </a:r>
            <a:r>
              <a:rPr dirty="0"/>
              <a:t> </a:t>
            </a:r>
            <a:r>
              <a:rPr dirty="0" err="1"/>
              <a:t>valfinansiering</a:t>
            </a:r>
            <a:r>
              <a:rPr dirty="0"/>
              <a:t> </a:t>
            </a:r>
            <a:r>
              <a:rPr dirty="0" err="1"/>
              <a:t>och</a:t>
            </a:r>
            <a:r>
              <a:rPr dirty="0"/>
              <a:t> lag om </a:t>
            </a:r>
            <a:r>
              <a:rPr dirty="0" err="1"/>
              <a:t>ändring</a:t>
            </a:r>
            <a:r>
              <a:rPr dirty="0"/>
              <a:t> av 8 b § </a:t>
            </a:r>
            <a:r>
              <a:rPr dirty="0" err="1"/>
              <a:t>i</a:t>
            </a:r>
            <a:r>
              <a:rPr dirty="0"/>
              <a:t> </a:t>
            </a:r>
            <a:r>
              <a:rPr dirty="0" err="1"/>
              <a:t>partilagen</a:t>
            </a:r>
            <a:endParaRPr dirty="0"/>
          </a:p>
          <a:p>
            <a:pPr lvl="1">
              <a:defRPr>
                <a:sym typeface="Wingdings" panose="05000000000000000000" pitchFamily="2" charset="2"/>
              </a:defRPr>
            </a:pPr>
            <a:r>
              <a:rPr dirty="0"/>
              <a:t>I </a:t>
            </a:r>
            <a:r>
              <a:rPr dirty="0" err="1"/>
              <a:t>bägge</a:t>
            </a:r>
            <a:r>
              <a:rPr dirty="0"/>
              <a:t> fallen </a:t>
            </a:r>
            <a:r>
              <a:rPr dirty="0" err="1"/>
              <a:t>är</a:t>
            </a:r>
            <a:r>
              <a:rPr dirty="0"/>
              <a:t> det </a:t>
            </a:r>
            <a:r>
              <a:rPr dirty="0" err="1"/>
              <a:t>fråga</a:t>
            </a:r>
            <a:r>
              <a:rPr dirty="0"/>
              <a:t> om </a:t>
            </a:r>
            <a:r>
              <a:rPr dirty="0" err="1"/>
              <a:t>en</a:t>
            </a:r>
            <a:r>
              <a:rPr dirty="0"/>
              <a:t> </a:t>
            </a:r>
            <a:r>
              <a:rPr dirty="0" err="1"/>
              <a:t>ändring</a:t>
            </a:r>
            <a:r>
              <a:rPr dirty="0"/>
              <a:t> av </a:t>
            </a:r>
            <a:r>
              <a:rPr dirty="0" err="1"/>
              <a:t>bestämmelserna</a:t>
            </a:r>
            <a:r>
              <a:rPr dirty="0"/>
              <a:t> om </a:t>
            </a:r>
            <a:r>
              <a:rPr dirty="0" err="1"/>
              <a:t>publicering</a:t>
            </a:r>
            <a:r>
              <a:rPr dirty="0"/>
              <a:t> av </a:t>
            </a:r>
            <a:r>
              <a:rPr dirty="0" err="1"/>
              <a:t>namnet</a:t>
            </a:r>
            <a:r>
              <a:rPr dirty="0"/>
              <a:t> </a:t>
            </a:r>
            <a:r>
              <a:rPr dirty="0" err="1"/>
              <a:t>på</a:t>
            </a:r>
            <a:r>
              <a:rPr dirty="0"/>
              <a:t> </a:t>
            </a:r>
            <a:r>
              <a:rPr dirty="0" err="1"/>
              <a:t>en</a:t>
            </a:r>
            <a:r>
              <a:rPr dirty="0"/>
              <a:t> </a:t>
            </a:r>
            <a:r>
              <a:rPr dirty="0" err="1"/>
              <a:t>avgift</a:t>
            </a:r>
            <a:r>
              <a:rPr dirty="0"/>
              <a:t> för </a:t>
            </a:r>
            <a:r>
              <a:rPr dirty="0" err="1"/>
              <a:t>reklam</a:t>
            </a:r>
            <a:r>
              <a:rPr dirty="0"/>
              <a:t>.</a:t>
            </a:r>
          </a:p>
          <a:p>
            <a:r>
              <a:rPr dirty="0"/>
              <a:t>Lag om </a:t>
            </a:r>
            <a:r>
              <a:rPr dirty="0" err="1"/>
              <a:t>ändring</a:t>
            </a:r>
            <a:r>
              <a:rPr dirty="0"/>
              <a:t> av 24 § </a:t>
            </a:r>
            <a:r>
              <a:rPr dirty="0" err="1"/>
              <a:t>i</a:t>
            </a:r>
            <a:r>
              <a:rPr dirty="0"/>
              <a:t> </a:t>
            </a:r>
            <a:r>
              <a:rPr dirty="0" err="1"/>
              <a:t>lagen</a:t>
            </a:r>
            <a:r>
              <a:rPr dirty="0"/>
              <a:t> om </a:t>
            </a:r>
            <a:r>
              <a:rPr dirty="0" err="1"/>
              <a:t>offentlighet</a:t>
            </a:r>
            <a:r>
              <a:rPr dirty="0"/>
              <a:t> </a:t>
            </a:r>
            <a:r>
              <a:rPr dirty="0" err="1"/>
              <a:t>i</a:t>
            </a:r>
            <a:r>
              <a:rPr dirty="0"/>
              <a:t> </a:t>
            </a:r>
            <a:r>
              <a:rPr dirty="0" err="1"/>
              <a:t>myndigheternas</a:t>
            </a:r>
            <a:r>
              <a:rPr dirty="0"/>
              <a:t> </a:t>
            </a:r>
            <a:r>
              <a:rPr dirty="0" err="1"/>
              <a:t>verksamhet</a:t>
            </a:r>
            <a:endParaRPr dirty="0"/>
          </a:p>
          <a:p>
            <a:pPr lvl="1">
              <a:defRPr sz="2000">
                <a:latin typeface="Calibri" panose="020F0502020204030204" pitchFamily="34" charset="0"/>
                <a:ea typeface="Calibri" panose="020F0502020204030204" pitchFamily="34" charset="0"/>
                <a:cs typeface="Times New Roman" panose="02020603050405020304" pitchFamily="18" charset="0"/>
              </a:defRPr>
            </a:pPr>
            <a:r>
              <a:rPr dirty="0">
                <a:effectLst/>
              </a:rPr>
              <a:t>Artikel 24.1.mom. 15 </a:t>
            </a:r>
            <a:r>
              <a:rPr dirty="0" err="1">
                <a:effectLst/>
              </a:rPr>
              <a:t>punkten</a:t>
            </a:r>
            <a:r>
              <a:rPr dirty="0">
                <a:effectLst/>
              </a:rPr>
              <a:t> </a:t>
            </a:r>
            <a:r>
              <a:rPr dirty="0" err="1">
                <a:effectLst/>
              </a:rPr>
              <a:t>i</a:t>
            </a:r>
            <a:r>
              <a:rPr dirty="0">
                <a:effectLst/>
              </a:rPr>
              <a:t> </a:t>
            </a:r>
            <a:r>
              <a:rPr dirty="0" err="1">
                <a:effectLst/>
              </a:rPr>
              <a:t>offentlighetslagen</a:t>
            </a:r>
            <a:r>
              <a:rPr dirty="0">
                <a:effectLst/>
              </a:rPr>
              <a:t> </a:t>
            </a:r>
            <a:r>
              <a:rPr dirty="0" err="1">
                <a:effectLst/>
              </a:rPr>
              <a:t>ändras</a:t>
            </a:r>
            <a:r>
              <a:rPr dirty="0">
                <a:effectLst/>
              </a:rPr>
              <a:t> </a:t>
            </a:r>
            <a:r>
              <a:rPr dirty="0" err="1">
                <a:effectLst/>
              </a:rPr>
              <a:t>så</a:t>
            </a:r>
            <a:r>
              <a:rPr dirty="0">
                <a:effectLst/>
              </a:rPr>
              <a:t> </a:t>
            </a:r>
            <a:r>
              <a:rPr dirty="0" err="1">
                <a:effectLst/>
              </a:rPr>
              <a:t>att</a:t>
            </a:r>
            <a:r>
              <a:rPr dirty="0">
                <a:effectLst/>
              </a:rPr>
              <a:t> </a:t>
            </a:r>
            <a:r>
              <a:rPr dirty="0" err="1">
                <a:effectLst/>
              </a:rPr>
              <a:t>sekretessen</a:t>
            </a:r>
            <a:r>
              <a:rPr dirty="0">
                <a:effectLst/>
              </a:rPr>
              <a:t> </a:t>
            </a:r>
            <a:r>
              <a:rPr dirty="0" err="1">
                <a:effectLst/>
              </a:rPr>
              <a:t>enligt</a:t>
            </a:r>
            <a:r>
              <a:rPr dirty="0">
                <a:effectLst/>
              </a:rPr>
              <a:t> </a:t>
            </a:r>
            <a:r>
              <a:rPr dirty="0" err="1">
                <a:effectLst/>
              </a:rPr>
              <a:t>punkten</a:t>
            </a:r>
            <a:r>
              <a:rPr dirty="0">
                <a:effectLst/>
              </a:rPr>
              <a:t> </a:t>
            </a:r>
            <a:r>
              <a:rPr dirty="0" err="1">
                <a:effectLst/>
              </a:rPr>
              <a:t>i</a:t>
            </a:r>
            <a:r>
              <a:rPr dirty="0">
                <a:effectLst/>
              </a:rPr>
              <a:t> </a:t>
            </a:r>
            <a:r>
              <a:rPr dirty="0" err="1">
                <a:effectLst/>
              </a:rPr>
              <a:t>fråga</a:t>
            </a:r>
            <a:r>
              <a:rPr dirty="0">
                <a:effectLst/>
              </a:rPr>
              <a:t> om </a:t>
            </a:r>
            <a:r>
              <a:rPr dirty="0" err="1">
                <a:effectLst/>
              </a:rPr>
              <a:t>samma</a:t>
            </a:r>
            <a:r>
              <a:rPr dirty="0">
                <a:effectLst/>
              </a:rPr>
              <a:t> </a:t>
            </a:r>
            <a:r>
              <a:rPr dirty="0" err="1">
                <a:effectLst/>
              </a:rPr>
              <a:t>uppgifter</a:t>
            </a:r>
            <a:r>
              <a:rPr dirty="0">
                <a:effectLst/>
              </a:rPr>
              <a:t> </a:t>
            </a:r>
            <a:r>
              <a:rPr dirty="0" err="1">
                <a:effectLst/>
              </a:rPr>
              <a:t>i</a:t>
            </a:r>
            <a:r>
              <a:rPr dirty="0">
                <a:effectLst/>
              </a:rPr>
              <a:t> </a:t>
            </a:r>
            <a:r>
              <a:rPr dirty="0" err="1">
                <a:effectLst/>
              </a:rPr>
              <a:t>fortsättningen</a:t>
            </a:r>
            <a:r>
              <a:rPr dirty="0">
                <a:effectLst/>
              </a:rPr>
              <a:t> </a:t>
            </a:r>
            <a:r>
              <a:rPr dirty="0" err="1">
                <a:effectLst/>
              </a:rPr>
              <a:t>också</a:t>
            </a:r>
            <a:r>
              <a:rPr dirty="0">
                <a:effectLst/>
              </a:rPr>
              <a:t> ska </a:t>
            </a:r>
            <a:r>
              <a:rPr dirty="0" err="1">
                <a:effectLst/>
              </a:rPr>
              <a:t>gälla</a:t>
            </a:r>
            <a:r>
              <a:rPr dirty="0">
                <a:effectLst/>
              </a:rPr>
              <a:t> </a:t>
            </a:r>
            <a:r>
              <a:rPr dirty="0" err="1">
                <a:effectLst/>
              </a:rPr>
              <a:t>tillsynen</a:t>
            </a:r>
            <a:r>
              <a:rPr dirty="0">
                <a:effectLst/>
              </a:rPr>
              <a:t> </a:t>
            </a:r>
            <a:r>
              <a:rPr dirty="0" err="1">
                <a:effectLst/>
              </a:rPr>
              <a:t>över</a:t>
            </a:r>
            <a:r>
              <a:rPr dirty="0">
                <a:effectLst/>
              </a:rPr>
              <a:t> </a:t>
            </a:r>
            <a:r>
              <a:rPr dirty="0" err="1">
                <a:effectLst/>
              </a:rPr>
              <a:t>förordningen</a:t>
            </a:r>
            <a:r>
              <a:rPr dirty="0">
                <a:effectLst/>
              </a:rPr>
              <a:t> om </a:t>
            </a:r>
            <a:r>
              <a:rPr dirty="0" err="1">
                <a:effectLst/>
              </a:rPr>
              <a:t>politisk</a:t>
            </a:r>
            <a:r>
              <a:rPr dirty="0">
                <a:effectLst/>
              </a:rPr>
              <a:t> </a:t>
            </a:r>
            <a:r>
              <a:rPr dirty="0" err="1">
                <a:effectLst/>
              </a:rPr>
              <a:t>reklam</a:t>
            </a:r>
            <a:r>
              <a:rPr dirty="0">
                <a:effectLst/>
              </a:rPr>
              <a:t>.</a:t>
            </a:r>
          </a:p>
        </p:txBody>
      </p:sp>
    </p:spTree>
    <p:extLst>
      <p:ext uri="{BB962C8B-B14F-4D97-AF65-F5344CB8AC3E}">
        <p14:creationId xmlns:p14="http://schemas.microsoft.com/office/powerpoint/2010/main" val="6243431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9BEEF5E-D9DB-3741-5E83-29932D5ACDF9}"/>
              </a:ext>
            </a:extLst>
          </p:cNvPr>
          <p:cNvSpPr>
            <a:spLocks noGrp="1"/>
          </p:cNvSpPr>
          <p:nvPr>
            <p:ph type="title"/>
          </p:nvPr>
        </p:nvSpPr>
        <p:spPr/>
        <p:txBody>
          <a:bodyPr/>
          <a:lstStyle/>
          <a:p>
            <a:r>
              <a:t>Myndigheternas resurser</a:t>
            </a:r>
          </a:p>
        </p:txBody>
      </p:sp>
      <p:sp>
        <p:nvSpPr>
          <p:cNvPr id="3" name="Sisällön paikkamerkki 2">
            <a:extLst>
              <a:ext uri="{FF2B5EF4-FFF2-40B4-BE49-F238E27FC236}">
                <a16:creationId xmlns:a16="http://schemas.microsoft.com/office/drawing/2014/main" id="{19727F6E-3F24-D986-1A4D-0DA493CDE2F2}"/>
              </a:ext>
            </a:extLst>
          </p:cNvPr>
          <p:cNvSpPr>
            <a:spLocks noGrp="1"/>
          </p:cNvSpPr>
          <p:nvPr>
            <p:ph idx="1"/>
          </p:nvPr>
        </p:nvSpPr>
        <p:spPr>
          <a:xfrm>
            <a:off x="838200" y="1690688"/>
            <a:ext cx="10515600" cy="4172784"/>
          </a:xfrm>
        </p:spPr>
        <p:txBody>
          <a:bodyPr/>
          <a:lstStyle/>
          <a:p>
            <a:pPr>
              <a:defRPr>
                <a:effectLst/>
                <a:latin typeface="Calibri" panose="020F0502020204030204" pitchFamily="34" charset="0"/>
                <a:ea typeface="Calibri" panose="020F0502020204030204" pitchFamily="34" charset="0"/>
                <a:cs typeface="Times New Roman" panose="02020603050405020304" pitchFamily="18" charset="0"/>
              </a:defRPr>
            </a:pPr>
            <a:r>
              <a:t>De resursbehov som uppkommer för dataombudsmannen och Traficom sköts i enlighet med finanspolitiska ministerutskottets riktlinjer av den 6 februari 2024 inom ramen för den nuvarande utgiftsramen.</a:t>
            </a:r>
          </a:p>
          <a:p>
            <a:pPr>
              <a:defRPr>
                <a:effectLst/>
                <a:latin typeface="Calibri" panose="020F0502020204030204" pitchFamily="34" charset="0"/>
                <a:ea typeface="Calibri" panose="020F0502020204030204" pitchFamily="34" charset="0"/>
                <a:cs typeface="Times New Roman" panose="02020603050405020304" pitchFamily="18" charset="0"/>
              </a:defRPr>
            </a:pPr>
            <a:r>
              <a:t>Det föreslås dock att de behov av tilläggsresurser som uppstår för Statens revisionsverk ska täckas med ett tilläggsanslag.</a:t>
            </a:r>
          </a:p>
          <a:p>
            <a:pPr>
              <a:defRPr>
                <a:latin typeface="Calibri" panose="020F0502020204030204" pitchFamily="34" charset="0"/>
                <a:ea typeface="Calibri" panose="020F0502020204030204" pitchFamily="34" charset="0"/>
                <a:cs typeface="Times New Roman" panose="02020603050405020304" pitchFamily="18" charset="0"/>
              </a:defRPr>
            </a:pPr>
            <a:r>
              <a:rPr>
                <a:effectLst/>
              </a:rPr>
              <a:t>Propositionen överlämnas som budgetlag till riksdagen i samband med den andra tilläggsbudgeten för 2025.</a:t>
            </a:r>
          </a:p>
          <a:p>
            <a:pPr marL="0" indent="0">
              <a:buNone/>
            </a:pPr>
            <a:endParaRPr>
              <a:effectLst/>
            </a:endParaRPr>
          </a:p>
        </p:txBody>
      </p:sp>
    </p:spTree>
    <p:extLst>
      <p:ext uri="{BB962C8B-B14F-4D97-AF65-F5344CB8AC3E}">
        <p14:creationId xmlns:p14="http://schemas.microsoft.com/office/powerpoint/2010/main" val="11870863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D928C36-4F7F-4D38-1B14-FB3253B9C893}"/>
              </a:ext>
            </a:extLst>
          </p:cNvPr>
          <p:cNvSpPr>
            <a:spLocks noGrp="1"/>
          </p:cNvSpPr>
          <p:nvPr>
            <p:ph type="title"/>
          </p:nvPr>
        </p:nvSpPr>
        <p:spPr/>
        <p:txBody>
          <a:bodyPr/>
          <a:lstStyle/>
          <a:p>
            <a:r>
              <a:t>Tidsplan</a:t>
            </a:r>
          </a:p>
        </p:txBody>
      </p:sp>
      <p:sp>
        <p:nvSpPr>
          <p:cNvPr id="3" name="Sisällön paikkamerkki 2">
            <a:extLst>
              <a:ext uri="{FF2B5EF4-FFF2-40B4-BE49-F238E27FC236}">
                <a16:creationId xmlns:a16="http://schemas.microsoft.com/office/drawing/2014/main" id="{92B56C0D-17FB-E08F-B949-8F45673C47BB}"/>
              </a:ext>
            </a:extLst>
          </p:cNvPr>
          <p:cNvSpPr>
            <a:spLocks noGrp="1"/>
          </p:cNvSpPr>
          <p:nvPr>
            <p:ph idx="1"/>
          </p:nvPr>
        </p:nvSpPr>
        <p:spPr>
          <a:xfrm>
            <a:off x="838200" y="1520687"/>
            <a:ext cx="10515600" cy="4342785"/>
          </a:xfrm>
        </p:spPr>
        <p:txBody>
          <a:bodyPr/>
          <a:lstStyle/>
          <a:p>
            <a:r>
              <a:t>Remissbehandling 7.4–9.5</a:t>
            </a:r>
          </a:p>
          <a:p>
            <a:r>
              <a:t>Diskussionsmöte 23.4</a:t>
            </a:r>
          </a:p>
          <a:p>
            <a:r>
              <a:t>Presentation vecka 22</a:t>
            </a:r>
          </a:p>
          <a:p>
            <a:r>
              <a:t>Lagarna avses träda i kraft den 10 oktober 2025 när den huvudsakliga tillämpningen av förordningen inleds.</a:t>
            </a:r>
          </a:p>
        </p:txBody>
      </p:sp>
    </p:spTree>
    <p:extLst>
      <p:ext uri="{BB962C8B-B14F-4D97-AF65-F5344CB8AC3E}">
        <p14:creationId xmlns:p14="http://schemas.microsoft.com/office/powerpoint/2010/main" val="48124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t>Beredning av kommissionens genomförandeakter</a:t>
            </a:r>
          </a:p>
        </p:txBody>
      </p:sp>
      <p:sp>
        <p:nvSpPr>
          <p:cNvPr id="3" name="Alaotsikko 2"/>
          <p:cNvSpPr>
            <a:spLocks noGrp="1"/>
          </p:cNvSpPr>
          <p:nvPr>
            <p:ph type="subTitle" idx="1"/>
          </p:nvPr>
        </p:nvSpPr>
        <p:spPr/>
        <p:txBody>
          <a:bodyPr/>
          <a:lstStyle/>
          <a:p>
            <a:endParaRPr/>
          </a:p>
        </p:txBody>
      </p:sp>
    </p:spTree>
    <p:extLst>
      <p:ext uri="{BB962C8B-B14F-4D97-AF65-F5344CB8AC3E}">
        <p14:creationId xmlns:p14="http://schemas.microsoft.com/office/powerpoint/2010/main" val="9269762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5D928C36-4F7F-4D38-1B14-FB3253B9C893}"/>
              </a:ext>
            </a:extLst>
          </p:cNvPr>
          <p:cNvSpPr>
            <a:spLocks noGrp="1"/>
          </p:cNvSpPr>
          <p:nvPr>
            <p:ph type="title"/>
          </p:nvPr>
        </p:nvSpPr>
        <p:spPr/>
        <p:txBody>
          <a:bodyPr/>
          <a:lstStyle/>
          <a:p>
            <a:r>
              <a:t>Kommissionens genomförandebefogenheter</a:t>
            </a:r>
          </a:p>
        </p:txBody>
      </p:sp>
      <p:sp>
        <p:nvSpPr>
          <p:cNvPr id="3" name="Sisällön paikkamerkki 2">
            <a:extLst>
              <a:ext uri="{FF2B5EF4-FFF2-40B4-BE49-F238E27FC236}">
                <a16:creationId xmlns:a16="http://schemas.microsoft.com/office/drawing/2014/main" id="{92B56C0D-17FB-E08F-B949-8F45673C47BB}"/>
              </a:ext>
            </a:extLst>
          </p:cNvPr>
          <p:cNvSpPr>
            <a:spLocks noGrp="1"/>
          </p:cNvSpPr>
          <p:nvPr>
            <p:ph idx="1"/>
          </p:nvPr>
        </p:nvSpPr>
        <p:spPr>
          <a:xfrm>
            <a:off x="838200" y="1520687"/>
            <a:ext cx="10515600" cy="4552122"/>
          </a:xfrm>
        </p:spPr>
        <p:txBody>
          <a:bodyPr>
            <a:normAutofit fontScale="77500" lnSpcReduction="20000"/>
          </a:bodyPr>
          <a:lstStyle/>
          <a:p>
            <a:r>
              <a:t>Förordningen ger kommissionen genomförandebefogenheter på följande områden:</a:t>
            </a:r>
          </a:p>
          <a:p>
            <a:pPr lvl="1"/>
            <a:r>
              <a:t>Format och utformning för märkning av politisk reklam (artikel 11.4)</a:t>
            </a:r>
          </a:p>
          <a:p>
            <a:pPr lvl="1"/>
            <a:r>
              <a:t>Format och tekniska specifikationer för öppenhetsförklaringen (artikel 12.7)</a:t>
            </a:r>
          </a:p>
          <a:p>
            <a:pPr lvl="1"/>
            <a:r>
              <a:t>Tekniska detaljer i registret över webbreklam (artikel 13.6)</a:t>
            </a:r>
          </a:p>
          <a:p>
            <a:r>
              <a:t>Tidsplan:</a:t>
            </a:r>
          </a:p>
          <a:p>
            <a:pPr lvl="1"/>
            <a:r>
              <a:t>Kommissionen ska senast den 10 juli 2025 anta genomförandeakter i enlighet med artiklarna 11.4 och 12.7.</a:t>
            </a:r>
          </a:p>
          <a:p>
            <a:pPr lvl="1"/>
            <a:r>
              <a:t>Kommissionen ska senast den 10 april 2026 anta genomförandeakter om registret över webbreklam.</a:t>
            </a:r>
          </a:p>
          <a:p>
            <a:r>
              <a:t>Enligt artikel 29 i förordningen ska kommissionen biträdas av en kommitté som är en kommitté enligt förordning (EU) nr 182/2011. När genomförandeakter för artiklarna 11.4 och 12.7 antas ska det kontrollförfarande som avses i artikel 29.2 i förordning (EU) nr 182/2011 iakttas i fråga om kommittéförfarandet.</a:t>
            </a:r>
          </a:p>
          <a:p>
            <a:r>
              <a:t>Kommittéarbetet pågår:</a:t>
            </a:r>
          </a:p>
          <a:p>
            <a:pPr lvl="1"/>
            <a:r>
              <a:t>Kommissionen kommer att hålla ett offentligt samråd om detta under våren.</a:t>
            </a:r>
          </a:p>
          <a:p>
            <a:endParaRPr/>
          </a:p>
        </p:txBody>
      </p:sp>
    </p:spTree>
    <p:extLst>
      <p:ext uri="{BB962C8B-B14F-4D97-AF65-F5344CB8AC3E}">
        <p14:creationId xmlns:p14="http://schemas.microsoft.com/office/powerpoint/2010/main" val="14628554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endParaRPr/>
          </a:p>
        </p:txBody>
      </p:sp>
      <p:sp>
        <p:nvSpPr>
          <p:cNvPr id="3" name="Tekstin paikkamerkki 2"/>
          <p:cNvSpPr>
            <a:spLocks noGrp="1"/>
          </p:cNvSpPr>
          <p:nvPr>
            <p:ph type="body" sz="quarter" idx="10"/>
          </p:nvPr>
        </p:nvSpPr>
        <p:spPr/>
        <p:txBody>
          <a:bodyPr/>
          <a:lstStyle/>
          <a:p>
            <a:endParaRPr/>
          </a:p>
        </p:txBody>
      </p:sp>
    </p:spTree>
    <p:extLst>
      <p:ext uri="{BB962C8B-B14F-4D97-AF65-F5344CB8AC3E}">
        <p14:creationId xmlns:p14="http://schemas.microsoft.com/office/powerpoint/2010/main" val="1048772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dirty="0" err="1"/>
              <a:t>Förordningen</a:t>
            </a:r>
            <a:r>
              <a:rPr dirty="0"/>
              <a:t> om </a:t>
            </a:r>
            <a:r>
              <a:rPr lang="sv-SE" dirty="0"/>
              <a:t>transparens och inriktning när det gäller politisk reklam</a:t>
            </a:r>
            <a:endParaRPr dirty="0"/>
          </a:p>
        </p:txBody>
      </p:sp>
      <p:sp>
        <p:nvSpPr>
          <p:cNvPr id="3" name="Alaotsikko 2"/>
          <p:cNvSpPr>
            <a:spLocks noGrp="1"/>
          </p:cNvSpPr>
          <p:nvPr>
            <p:ph type="subTitle" idx="1"/>
          </p:nvPr>
        </p:nvSpPr>
        <p:spPr/>
        <p:txBody>
          <a:bodyPr/>
          <a:lstStyle/>
          <a:p>
            <a:endParaRPr/>
          </a:p>
        </p:txBody>
      </p:sp>
    </p:spTree>
    <p:extLst>
      <p:ext uri="{BB962C8B-B14F-4D97-AF65-F5344CB8AC3E}">
        <p14:creationId xmlns:p14="http://schemas.microsoft.com/office/powerpoint/2010/main" val="3198408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t>Allmänt</a:t>
            </a:r>
          </a:p>
        </p:txBody>
      </p:sp>
      <p:sp>
        <p:nvSpPr>
          <p:cNvPr id="3" name="Sisällön paikkamerkki 2"/>
          <p:cNvSpPr>
            <a:spLocks noGrp="1"/>
          </p:cNvSpPr>
          <p:nvPr>
            <p:ph idx="1"/>
          </p:nvPr>
        </p:nvSpPr>
        <p:spPr>
          <a:xfrm>
            <a:off x="838200" y="1690688"/>
            <a:ext cx="10515600" cy="4172784"/>
          </a:xfrm>
        </p:spPr>
        <p:txBody>
          <a:bodyPr>
            <a:normAutofit/>
          </a:bodyPr>
          <a:lstStyle/>
          <a:p>
            <a:pPr>
              <a:defRPr sz="1800">
                <a:effectLst/>
                <a:latin typeface="Calibri" panose="020F0502020204030204" pitchFamily="34" charset="0"/>
                <a:ea typeface="Calibri" panose="020F0502020204030204" pitchFamily="34" charset="0"/>
                <a:cs typeface="Times New Roman" panose="02020603050405020304" pitchFamily="18" charset="0"/>
              </a:defRPr>
            </a:pPr>
            <a:r>
              <a:rPr dirty="0" err="1"/>
              <a:t>Europaparlamentets</a:t>
            </a:r>
            <a:r>
              <a:rPr dirty="0"/>
              <a:t> </a:t>
            </a:r>
            <a:r>
              <a:rPr dirty="0" err="1"/>
              <a:t>och</a:t>
            </a:r>
            <a:r>
              <a:rPr dirty="0"/>
              <a:t> </a:t>
            </a:r>
            <a:r>
              <a:rPr dirty="0" err="1"/>
              <a:t>rådets</a:t>
            </a:r>
            <a:r>
              <a:rPr dirty="0"/>
              <a:t> </a:t>
            </a:r>
            <a:r>
              <a:rPr dirty="0" err="1"/>
              <a:t>förordning</a:t>
            </a:r>
            <a:r>
              <a:rPr dirty="0"/>
              <a:t> (EU) 2024/900 om </a:t>
            </a:r>
            <a:r>
              <a:rPr lang="fi-FI" dirty="0" err="1"/>
              <a:t>transparens</a:t>
            </a:r>
            <a:r>
              <a:rPr lang="fi-FI" dirty="0"/>
              <a:t> </a:t>
            </a:r>
            <a:r>
              <a:rPr dirty="0" err="1"/>
              <a:t>och</a:t>
            </a:r>
            <a:r>
              <a:rPr dirty="0"/>
              <a:t> </a:t>
            </a:r>
            <a:r>
              <a:rPr dirty="0" err="1"/>
              <a:t>inriktning</a:t>
            </a:r>
            <a:r>
              <a:rPr dirty="0"/>
              <a:t> av </a:t>
            </a:r>
            <a:r>
              <a:rPr dirty="0" err="1"/>
              <a:t>politisk</a:t>
            </a:r>
            <a:r>
              <a:rPr dirty="0"/>
              <a:t> </a:t>
            </a:r>
            <a:r>
              <a:rPr dirty="0" err="1"/>
              <a:t>reklam</a:t>
            </a:r>
            <a:r>
              <a:rPr dirty="0"/>
              <a:t> </a:t>
            </a:r>
            <a:r>
              <a:rPr dirty="0" err="1"/>
              <a:t>har</a:t>
            </a:r>
            <a:r>
              <a:rPr dirty="0"/>
              <a:t> </a:t>
            </a:r>
            <a:r>
              <a:rPr dirty="0" err="1"/>
              <a:t>utfärdats</a:t>
            </a:r>
            <a:r>
              <a:rPr dirty="0"/>
              <a:t> den 13 mars 2024. </a:t>
            </a:r>
            <a:r>
              <a:rPr dirty="0" err="1"/>
              <a:t>Förordningen</a:t>
            </a:r>
            <a:r>
              <a:rPr dirty="0"/>
              <a:t> </a:t>
            </a:r>
            <a:r>
              <a:rPr dirty="0" err="1"/>
              <a:t>träder</a:t>
            </a:r>
            <a:r>
              <a:rPr dirty="0"/>
              <a:t> i kraft den 10 </a:t>
            </a:r>
            <a:r>
              <a:rPr dirty="0" err="1"/>
              <a:t>oktober</a:t>
            </a:r>
            <a:r>
              <a:rPr dirty="0"/>
              <a:t> 2025 med </a:t>
            </a:r>
            <a:r>
              <a:rPr dirty="0" err="1"/>
              <a:t>undantag</a:t>
            </a:r>
            <a:r>
              <a:rPr dirty="0"/>
              <a:t> för den </a:t>
            </a:r>
            <a:r>
              <a:rPr dirty="0" err="1"/>
              <a:t>icke-diskrimineringsklausul</a:t>
            </a:r>
            <a:r>
              <a:rPr dirty="0"/>
              <a:t> </a:t>
            </a:r>
            <a:r>
              <a:rPr dirty="0" err="1"/>
              <a:t>enligt</a:t>
            </a:r>
            <a:r>
              <a:rPr dirty="0"/>
              <a:t> </a:t>
            </a:r>
            <a:r>
              <a:rPr dirty="0" err="1"/>
              <a:t>tjänstedirektivet</a:t>
            </a:r>
            <a:r>
              <a:rPr dirty="0"/>
              <a:t> </a:t>
            </a:r>
            <a:r>
              <a:rPr dirty="0" err="1"/>
              <a:t>som</a:t>
            </a:r>
            <a:r>
              <a:rPr dirty="0"/>
              <a:t> </a:t>
            </a:r>
            <a:r>
              <a:rPr dirty="0" err="1"/>
              <a:t>sattes</a:t>
            </a:r>
            <a:r>
              <a:rPr dirty="0"/>
              <a:t> i kraft i </a:t>
            </a:r>
            <a:r>
              <a:rPr dirty="0" err="1"/>
              <a:t>april</a:t>
            </a:r>
            <a:r>
              <a:rPr dirty="0"/>
              <a:t> 2024 i </a:t>
            </a:r>
            <a:r>
              <a:rPr dirty="0" err="1"/>
              <a:t>samband</a:t>
            </a:r>
            <a:r>
              <a:rPr dirty="0"/>
              <a:t> med </a:t>
            </a:r>
            <a:r>
              <a:rPr dirty="0" err="1"/>
              <a:t>att</a:t>
            </a:r>
            <a:r>
              <a:rPr dirty="0"/>
              <a:t> </a:t>
            </a:r>
            <a:r>
              <a:rPr dirty="0" err="1"/>
              <a:t>förordningen</a:t>
            </a:r>
            <a:r>
              <a:rPr dirty="0"/>
              <a:t> </a:t>
            </a:r>
            <a:r>
              <a:rPr dirty="0" err="1"/>
              <a:t>utfärdades</a:t>
            </a:r>
            <a:r>
              <a:rPr dirty="0"/>
              <a:t>.</a:t>
            </a:r>
          </a:p>
          <a:p>
            <a:pPr>
              <a:defRPr sz="1800">
                <a:effectLst/>
                <a:latin typeface="Calibri" panose="020F0502020204030204" pitchFamily="34" charset="0"/>
                <a:ea typeface="Calibri" panose="020F0502020204030204" pitchFamily="34" charset="0"/>
                <a:cs typeface="Times New Roman" panose="02020603050405020304" pitchFamily="18" charset="0"/>
              </a:defRPr>
            </a:pPr>
            <a:r>
              <a:rPr dirty="0" err="1"/>
              <a:t>Dessutom</a:t>
            </a:r>
            <a:r>
              <a:rPr dirty="0"/>
              <a:t> </a:t>
            </a:r>
            <a:r>
              <a:rPr dirty="0" err="1"/>
              <a:t>antar</a:t>
            </a:r>
            <a:r>
              <a:rPr dirty="0"/>
              <a:t> </a:t>
            </a:r>
            <a:r>
              <a:rPr dirty="0" err="1"/>
              <a:t>kommissionen</a:t>
            </a:r>
            <a:r>
              <a:rPr dirty="0"/>
              <a:t> </a:t>
            </a:r>
            <a:r>
              <a:rPr dirty="0" err="1"/>
              <a:t>genomförandebestämmelser</a:t>
            </a:r>
            <a:r>
              <a:rPr dirty="0"/>
              <a:t> om </a:t>
            </a:r>
            <a:r>
              <a:rPr dirty="0" err="1"/>
              <a:t>märkning</a:t>
            </a:r>
            <a:r>
              <a:rPr dirty="0"/>
              <a:t> av </a:t>
            </a:r>
            <a:r>
              <a:rPr dirty="0" err="1"/>
              <a:t>annonser</a:t>
            </a:r>
            <a:r>
              <a:rPr dirty="0"/>
              <a:t>, </a:t>
            </a:r>
            <a:r>
              <a:rPr dirty="0" err="1"/>
              <a:t>öppenhetsannonser</a:t>
            </a:r>
            <a:r>
              <a:rPr dirty="0"/>
              <a:t> </a:t>
            </a:r>
            <a:r>
              <a:rPr dirty="0" err="1"/>
              <a:t>och</a:t>
            </a:r>
            <a:r>
              <a:rPr dirty="0"/>
              <a:t> register </a:t>
            </a:r>
            <a:r>
              <a:rPr dirty="0" err="1"/>
              <a:t>över</a:t>
            </a:r>
            <a:r>
              <a:rPr dirty="0"/>
              <a:t> </a:t>
            </a:r>
            <a:r>
              <a:rPr dirty="0" err="1"/>
              <a:t>webbannonser</a:t>
            </a:r>
            <a:r>
              <a:rPr dirty="0"/>
              <a:t>.</a:t>
            </a:r>
          </a:p>
          <a:p>
            <a:pPr>
              <a:defRPr sz="1800">
                <a:effectLst/>
                <a:latin typeface="Calibri" panose="020F0502020204030204" pitchFamily="34" charset="0"/>
                <a:ea typeface="Calibri" panose="020F0502020204030204" pitchFamily="34" charset="0"/>
                <a:cs typeface="Times New Roman" panose="02020603050405020304" pitchFamily="18" charset="0"/>
              </a:defRPr>
            </a:pPr>
            <a:r>
              <a:rPr dirty="0"/>
              <a:t>Syftet med </a:t>
            </a:r>
            <a:r>
              <a:rPr dirty="0" err="1"/>
              <a:t>förordningen</a:t>
            </a:r>
            <a:r>
              <a:rPr dirty="0"/>
              <a:t> </a:t>
            </a:r>
            <a:r>
              <a:rPr dirty="0" err="1"/>
              <a:t>är</a:t>
            </a:r>
            <a:r>
              <a:rPr dirty="0"/>
              <a:t> </a:t>
            </a:r>
            <a:r>
              <a:rPr dirty="0" err="1"/>
              <a:t>att</a:t>
            </a:r>
            <a:r>
              <a:rPr dirty="0"/>
              <a:t> </a:t>
            </a:r>
            <a:r>
              <a:rPr dirty="0" err="1"/>
              <a:t>harmonisera</a:t>
            </a:r>
            <a:r>
              <a:rPr dirty="0"/>
              <a:t> </a:t>
            </a:r>
            <a:r>
              <a:rPr dirty="0" err="1"/>
              <a:t>reglerna</a:t>
            </a:r>
            <a:r>
              <a:rPr dirty="0"/>
              <a:t> om </a:t>
            </a:r>
            <a:r>
              <a:rPr dirty="0" err="1"/>
              <a:t>öppenhet</a:t>
            </a:r>
            <a:r>
              <a:rPr dirty="0"/>
              <a:t>, </a:t>
            </a:r>
            <a:r>
              <a:rPr dirty="0" err="1"/>
              <a:t>målinriktning</a:t>
            </a:r>
            <a:r>
              <a:rPr dirty="0"/>
              <a:t> </a:t>
            </a:r>
            <a:r>
              <a:rPr dirty="0" err="1"/>
              <a:t>och</a:t>
            </a:r>
            <a:r>
              <a:rPr dirty="0"/>
              <a:t> </a:t>
            </a:r>
            <a:r>
              <a:rPr dirty="0" err="1"/>
              <a:t>visning</a:t>
            </a:r>
            <a:r>
              <a:rPr dirty="0"/>
              <a:t> av </a:t>
            </a:r>
            <a:r>
              <a:rPr dirty="0" err="1"/>
              <a:t>politisk</a:t>
            </a:r>
            <a:r>
              <a:rPr dirty="0"/>
              <a:t> </a:t>
            </a:r>
            <a:r>
              <a:rPr dirty="0" err="1"/>
              <a:t>reklam</a:t>
            </a:r>
            <a:r>
              <a:rPr dirty="0"/>
              <a:t> </a:t>
            </a:r>
            <a:r>
              <a:rPr dirty="0" err="1"/>
              <a:t>på</a:t>
            </a:r>
            <a:r>
              <a:rPr dirty="0"/>
              <a:t> den </a:t>
            </a:r>
            <a:r>
              <a:rPr dirty="0" err="1"/>
              <a:t>inre</a:t>
            </a:r>
            <a:r>
              <a:rPr dirty="0"/>
              <a:t> </a:t>
            </a:r>
            <a:r>
              <a:rPr dirty="0" err="1"/>
              <a:t>marknaden</a:t>
            </a:r>
            <a:r>
              <a:rPr dirty="0"/>
              <a:t> </a:t>
            </a:r>
            <a:r>
              <a:rPr dirty="0" err="1"/>
              <a:t>så</a:t>
            </a:r>
            <a:r>
              <a:rPr dirty="0"/>
              <a:t> </a:t>
            </a:r>
            <a:r>
              <a:rPr dirty="0" err="1"/>
              <a:t>att</a:t>
            </a:r>
            <a:r>
              <a:rPr dirty="0"/>
              <a:t> </a:t>
            </a:r>
            <a:r>
              <a:rPr dirty="0" err="1"/>
              <a:t>medborgarna</a:t>
            </a:r>
            <a:r>
              <a:rPr dirty="0"/>
              <a:t> </a:t>
            </a:r>
            <a:r>
              <a:rPr dirty="0" err="1"/>
              <a:t>bättre</a:t>
            </a:r>
            <a:r>
              <a:rPr dirty="0"/>
              <a:t> </a:t>
            </a:r>
            <a:r>
              <a:rPr dirty="0" err="1"/>
              <a:t>kan</a:t>
            </a:r>
            <a:r>
              <a:rPr dirty="0"/>
              <a:t> </a:t>
            </a:r>
            <a:r>
              <a:rPr dirty="0" err="1"/>
              <a:t>identifiera</a:t>
            </a:r>
            <a:r>
              <a:rPr dirty="0"/>
              <a:t> </a:t>
            </a:r>
            <a:r>
              <a:rPr dirty="0" err="1"/>
              <a:t>politisk</a:t>
            </a:r>
            <a:r>
              <a:rPr dirty="0"/>
              <a:t> </a:t>
            </a:r>
            <a:r>
              <a:rPr dirty="0" err="1"/>
              <a:t>reklam</a:t>
            </a:r>
            <a:r>
              <a:rPr dirty="0"/>
              <a:t>, </a:t>
            </a:r>
            <a:r>
              <a:rPr dirty="0" err="1"/>
              <a:t>lätt</a:t>
            </a:r>
            <a:r>
              <a:rPr dirty="0"/>
              <a:t> </a:t>
            </a:r>
            <a:r>
              <a:rPr dirty="0" err="1"/>
              <a:t>få</a:t>
            </a:r>
            <a:r>
              <a:rPr dirty="0"/>
              <a:t> information om de </a:t>
            </a:r>
            <a:r>
              <a:rPr dirty="0" err="1"/>
              <a:t>aktörer</a:t>
            </a:r>
            <a:r>
              <a:rPr dirty="0"/>
              <a:t> </a:t>
            </a:r>
            <a:r>
              <a:rPr dirty="0" err="1"/>
              <a:t>som</a:t>
            </a:r>
            <a:r>
              <a:rPr dirty="0"/>
              <a:t> ligger </a:t>
            </a:r>
            <a:r>
              <a:rPr dirty="0" err="1"/>
              <a:t>bakom</a:t>
            </a:r>
            <a:r>
              <a:rPr dirty="0"/>
              <a:t> den </a:t>
            </a:r>
            <a:r>
              <a:rPr dirty="0" err="1"/>
              <a:t>samt</a:t>
            </a:r>
            <a:r>
              <a:rPr dirty="0"/>
              <a:t> </a:t>
            </a:r>
            <a:r>
              <a:rPr dirty="0" err="1"/>
              <a:t>känna</a:t>
            </a:r>
            <a:r>
              <a:rPr dirty="0"/>
              <a:t> till </a:t>
            </a:r>
            <a:r>
              <a:rPr dirty="0" err="1"/>
              <a:t>när</a:t>
            </a:r>
            <a:r>
              <a:rPr dirty="0"/>
              <a:t> </a:t>
            </a:r>
            <a:r>
              <a:rPr dirty="0" err="1"/>
              <a:t>och</a:t>
            </a:r>
            <a:r>
              <a:rPr dirty="0"/>
              <a:t> </a:t>
            </a:r>
            <a:r>
              <a:rPr dirty="0" err="1"/>
              <a:t>på</a:t>
            </a:r>
            <a:r>
              <a:rPr dirty="0"/>
              <a:t> </a:t>
            </a:r>
            <a:r>
              <a:rPr dirty="0" err="1"/>
              <a:t>vilka</a:t>
            </a:r>
            <a:r>
              <a:rPr dirty="0"/>
              <a:t> </a:t>
            </a:r>
            <a:r>
              <a:rPr dirty="0" err="1"/>
              <a:t>villkor</a:t>
            </a:r>
            <a:r>
              <a:rPr dirty="0"/>
              <a:t> </a:t>
            </a:r>
            <a:r>
              <a:rPr dirty="0" err="1"/>
              <a:t>politisk</a:t>
            </a:r>
            <a:r>
              <a:rPr dirty="0"/>
              <a:t> </a:t>
            </a:r>
            <a:r>
              <a:rPr dirty="0" err="1"/>
              <a:t>reklam</a:t>
            </a:r>
            <a:r>
              <a:rPr dirty="0"/>
              <a:t> </a:t>
            </a:r>
            <a:r>
              <a:rPr dirty="0" err="1"/>
              <a:t>på</a:t>
            </a:r>
            <a:r>
              <a:rPr dirty="0"/>
              <a:t> </a:t>
            </a:r>
            <a:r>
              <a:rPr dirty="0" err="1"/>
              <a:t>nätet</a:t>
            </a:r>
            <a:r>
              <a:rPr dirty="0"/>
              <a:t> </a:t>
            </a:r>
            <a:r>
              <a:rPr dirty="0" err="1"/>
              <a:t>riktas</a:t>
            </a:r>
            <a:r>
              <a:rPr dirty="0"/>
              <a:t> mot dem. </a:t>
            </a:r>
            <a:r>
              <a:rPr dirty="0" err="1"/>
              <a:t>Dessutom</a:t>
            </a:r>
            <a:r>
              <a:rPr dirty="0"/>
              <a:t> </a:t>
            </a:r>
            <a:r>
              <a:rPr dirty="0" err="1"/>
              <a:t>strävar</a:t>
            </a:r>
            <a:r>
              <a:rPr dirty="0"/>
              <a:t> </a:t>
            </a:r>
            <a:r>
              <a:rPr dirty="0" err="1"/>
              <a:t>förordningen</a:t>
            </a:r>
            <a:r>
              <a:rPr dirty="0"/>
              <a:t> </a:t>
            </a:r>
            <a:r>
              <a:rPr dirty="0" err="1"/>
              <a:t>efter</a:t>
            </a:r>
            <a:r>
              <a:rPr dirty="0"/>
              <a:t> </a:t>
            </a:r>
            <a:r>
              <a:rPr dirty="0" err="1"/>
              <a:t>att</a:t>
            </a:r>
            <a:r>
              <a:rPr dirty="0"/>
              <a:t> </a:t>
            </a:r>
            <a:r>
              <a:rPr dirty="0" err="1"/>
              <a:t>förhindra</a:t>
            </a:r>
            <a:r>
              <a:rPr dirty="0"/>
              <a:t> </a:t>
            </a:r>
            <a:r>
              <a:rPr dirty="0" err="1"/>
              <a:t>skadlig</a:t>
            </a:r>
            <a:r>
              <a:rPr dirty="0"/>
              <a:t> </a:t>
            </a:r>
            <a:r>
              <a:rPr dirty="0" err="1"/>
              <a:t>hybridpåverkan</a:t>
            </a:r>
            <a:r>
              <a:rPr dirty="0"/>
              <a:t> </a:t>
            </a:r>
            <a:r>
              <a:rPr dirty="0" err="1"/>
              <a:t>bl.a</a:t>
            </a:r>
            <a:r>
              <a:rPr dirty="0"/>
              <a:t>. vid </a:t>
            </a:r>
            <a:r>
              <a:rPr dirty="0" err="1"/>
              <a:t>val</a:t>
            </a:r>
            <a:r>
              <a:rPr dirty="0"/>
              <a:t> </a:t>
            </a:r>
            <a:r>
              <a:rPr dirty="0" err="1"/>
              <a:t>och</a:t>
            </a:r>
            <a:r>
              <a:rPr dirty="0"/>
              <a:t> </a:t>
            </a:r>
            <a:r>
              <a:rPr dirty="0" err="1"/>
              <a:t>folkomröstningar</a:t>
            </a:r>
            <a:r>
              <a:rPr dirty="0"/>
              <a:t>.</a:t>
            </a:r>
          </a:p>
          <a:p>
            <a:pPr>
              <a:defRPr sz="1800">
                <a:effectLst/>
                <a:latin typeface="Calibri" panose="020F0502020204030204" pitchFamily="34" charset="0"/>
                <a:ea typeface="Calibri" panose="020F0502020204030204" pitchFamily="34" charset="0"/>
                <a:cs typeface="Times New Roman" panose="02020603050405020304" pitchFamily="18" charset="0"/>
              </a:defRPr>
            </a:pPr>
            <a:r>
              <a:rPr dirty="0" err="1"/>
              <a:t>Förordningen</a:t>
            </a:r>
            <a:r>
              <a:rPr dirty="0"/>
              <a:t> </a:t>
            </a:r>
            <a:r>
              <a:rPr dirty="0" err="1"/>
              <a:t>är</a:t>
            </a:r>
            <a:r>
              <a:rPr dirty="0"/>
              <a:t> </a:t>
            </a:r>
            <a:r>
              <a:rPr dirty="0" err="1"/>
              <a:t>direkt</a:t>
            </a:r>
            <a:r>
              <a:rPr dirty="0"/>
              <a:t> </a:t>
            </a:r>
            <a:r>
              <a:rPr lang="fi-FI" dirty="0" err="1"/>
              <a:t>bindande</a:t>
            </a:r>
            <a:r>
              <a:rPr dirty="0"/>
              <a:t> </a:t>
            </a:r>
            <a:r>
              <a:rPr dirty="0" err="1"/>
              <a:t>lagstiftning</a:t>
            </a:r>
            <a:r>
              <a:rPr dirty="0"/>
              <a:t>, men </a:t>
            </a:r>
            <a:r>
              <a:rPr dirty="0" err="1"/>
              <a:t>kräver</a:t>
            </a:r>
            <a:r>
              <a:rPr dirty="0"/>
              <a:t> </a:t>
            </a:r>
            <a:r>
              <a:rPr dirty="0" err="1"/>
              <a:t>ännu</a:t>
            </a:r>
            <a:r>
              <a:rPr dirty="0"/>
              <a:t> </a:t>
            </a:r>
            <a:r>
              <a:rPr dirty="0" err="1"/>
              <a:t>före</a:t>
            </a:r>
            <a:r>
              <a:rPr dirty="0"/>
              <a:t> </a:t>
            </a:r>
            <a:r>
              <a:rPr dirty="0" err="1"/>
              <a:t>förordningens</a:t>
            </a:r>
            <a:r>
              <a:rPr dirty="0"/>
              <a:t> </a:t>
            </a:r>
            <a:r>
              <a:rPr dirty="0" err="1"/>
              <a:t>slutliga</a:t>
            </a:r>
            <a:r>
              <a:rPr dirty="0"/>
              <a:t> </a:t>
            </a:r>
            <a:r>
              <a:rPr dirty="0" err="1"/>
              <a:t>ikraftträdande</a:t>
            </a:r>
            <a:r>
              <a:rPr dirty="0"/>
              <a:t> </a:t>
            </a:r>
            <a:r>
              <a:rPr dirty="0" err="1"/>
              <a:t>preciserande</a:t>
            </a:r>
            <a:r>
              <a:rPr dirty="0"/>
              <a:t> </a:t>
            </a:r>
            <a:r>
              <a:rPr dirty="0" err="1"/>
              <a:t>nationella</a:t>
            </a:r>
            <a:r>
              <a:rPr dirty="0"/>
              <a:t> </a:t>
            </a:r>
            <a:r>
              <a:rPr dirty="0" err="1"/>
              <a:t>bestämmelser</a:t>
            </a:r>
            <a:r>
              <a:rPr dirty="0"/>
              <a:t> av </a:t>
            </a:r>
            <a:r>
              <a:rPr dirty="0" err="1"/>
              <a:t>medlemsstaterna</a:t>
            </a:r>
            <a:r>
              <a:rPr dirty="0"/>
              <a:t> om </a:t>
            </a:r>
            <a:r>
              <a:rPr dirty="0" err="1"/>
              <a:t>tillsynsmyndigheter</a:t>
            </a:r>
            <a:r>
              <a:rPr dirty="0"/>
              <a:t> </a:t>
            </a:r>
            <a:r>
              <a:rPr dirty="0" err="1"/>
              <a:t>och</a:t>
            </a:r>
            <a:r>
              <a:rPr dirty="0"/>
              <a:t> </a:t>
            </a:r>
            <a:r>
              <a:rPr dirty="0" err="1"/>
              <a:t>sanktioner</a:t>
            </a:r>
            <a:r>
              <a:rPr dirty="0"/>
              <a:t>. </a:t>
            </a:r>
            <a:r>
              <a:rPr dirty="0" err="1"/>
              <a:t>Dessutom</a:t>
            </a:r>
            <a:r>
              <a:rPr dirty="0"/>
              <a:t> </a:t>
            </a:r>
            <a:r>
              <a:rPr dirty="0" err="1"/>
              <a:t>harmoniserar</a:t>
            </a:r>
            <a:r>
              <a:rPr dirty="0"/>
              <a:t> </a:t>
            </a:r>
            <a:r>
              <a:rPr dirty="0" err="1"/>
              <a:t>förordningen</a:t>
            </a:r>
            <a:r>
              <a:rPr dirty="0"/>
              <a:t> </a:t>
            </a:r>
            <a:r>
              <a:rPr dirty="0" err="1"/>
              <a:t>förordningens</a:t>
            </a:r>
            <a:r>
              <a:rPr dirty="0"/>
              <a:t> </a:t>
            </a:r>
            <a:r>
              <a:rPr dirty="0" err="1"/>
              <a:t>tillämpningsområde</a:t>
            </a:r>
            <a:r>
              <a:rPr dirty="0"/>
              <a:t> (</a:t>
            </a:r>
            <a:r>
              <a:rPr dirty="0" err="1"/>
              <a:t>artikel</a:t>
            </a:r>
            <a:r>
              <a:rPr dirty="0"/>
              <a:t> 4).</a:t>
            </a:r>
          </a:p>
          <a:p>
            <a:endParaRPr dirty="0"/>
          </a:p>
        </p:txBody>
      </p:sp>
    </p:spTree>
    <p:extLst>
      <p:ext uri="{BB962C8B-B14F-4D97-AF65-F5344CB8AC3E}">
        <p14:creationId xmlns:p14="http://schemas.microsoft.com/office/powerpoint/2010/main" val="17574272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83434B41-6B5D-6D0F-2889-BFA0D558A987}"/>
              </a:ext>
            </a:extLst>
          </p:cNvPr>
          <p:cNvSpPr>
            <a:spLocks noGrp="1"/>
          </p:cNvSpPr>
          <p:nvPr>
            <p:ph type="title"/>
          </p:nvPr>
        </p:nvSpPr>
        <p:spPr/>
        <p:txBody>
          <a:bodyPr/>
          <a:lstStyle/>
          <a:p>
            <a:r>
              <a:t>Förordningens innehåll</a:t>
            </a:r>
          </a:p>
        </p:txBody>
      </p:sp>
      <p:sp>
        <p:nvSpPr>
          <p:cNvPr id="3" name="Sisällön paikkamerkki 2">
            <a:extLst>
              <a:ext uri="{FF2B5EF4-FFF2-40B4-BE49-F238E27FC236}">
                <a16:creationId xmlns:a16="http://schemas.microsoft.com/office/drawing/2014/main" id="{18F33DFB-0E31-ED3F-DCAC-83850061DC7C}"/>
              </a:ext>
            </a:extLst>
          </p:cNvPr>
          <p:cNvSpPr>
            <a:spLocks noGrp="1"/>
          </p:cNvSpPr>
          <p:nvPr>
            <p:ph idx="1"/>
          </p:nvPr>
        </p:nvSpPr>
        <p:spPr>
          <a:xfrm>
            <a:off x="838200" y="1509204"/>
            <a:ext cx="10515600" cy="4354268"/>
          </a:xfrm>
        </p:spPr>
        <p:txBody>
          <a:bodyPr>
            <a:normAutofit lnSpcReduction="10000"/>
          </a:bodyPr>
          <a:lstStyle/>
          <a:p>
            <a:pPr marL="342900" indent="-342900">
              <a:lnSpc>
                <a:spcPct val="107000"/>
              </a:lnSpc>
              <a:buFont typeface="Symbol" panose="05050102010706020507" pitchFamily="18" charset="2"/>
              <a:buChar char=""/>
              <a:defRPr sz="1800">
                <a:latin typeface="Calibri" panose="020F0502020204030204" pitchFamily="34" charset="0"/>
                <a:ea typeface="Calibri" panose="020F0502020204030204" pitchFamily="34" charset="0"/>
                <a:cs typeface="Times New Roman" panose="02020603050405020304" pitchFamily="18" charset="0"/>
              </a:defRPr>
            </a:pPr>
            <a:r>
              <a:rPr lang="sv-SE" b="0" i="0" dirty="0">
                <a:effectLst/>
              </a:rPr>
              <a:t>Medför transparens- och omsorgsplikt för finansiärer och tjänsteleverantörer av politisk reklam (bl.a. informations- och förvaringsskyldigheter, märkning av reklam och tillhandahållande av bakgrundsinformation). (Kapitel II i förordningen)</a:t>
            </a:r>
            <a:endParaRPr lang="fi-FI" dirty="0"/>
          </a:p>
          <a:p>
            <a:pPr marL="342900" indent="-342900">
              <a:lnSpc>
                <a:spcPct val="107000"/>
              </a:lnSpc>
              <a:buFont typeface="Symbol" panose="05050102010706020507" pitchFamily="18" charset="2"/>
              <a:buChar char=""/>
              <a:defRPr sz="1800">
                <a:latin typeface="Calibri" panose="020F0502020204030204" pitchFamily="34" charset="0"/>
                <a:ea typeface="Calibri" panose="020F0502020204030204" pitchFamily="34" charset="0"/>
                <a:cs typeface="Times New Roman" panose="02020603050405020304" pitchFamily="18" charset="0"/>
              </a:defRPr>
            </a:pPr>
            <a:r>
              <a:rPr dirty="0" err="1"/>
              <a:t>Inför</a:t>
            </a:r>
            <a:r>
              <a:rPr dirty="0"/>
              <a:t> </a:t>
            </a:r>
            <a:r>
              <a:rPr dirty="0" err="1"/>
              <a:t>ytterligare</a:t>
            </a:r>
            <a:r>
              <a:rPr dirty="0"/>
              <a:t> </a:t>
            </a:r>
            <a:r>
              <a:rPr dirty="0" err="1"/>
              <a:t>begränsningar</a:t>
            </a:r>
            <a:r>
              <a:rPr dirty="0"/>
              <a:t> </a:t>
            </a:r>
            <a:r>
              <a:rPr dirty="0" err="1"/>
              <a:t>och</a:t>
            </a:r>
            <a:r>
              <a:rPr dirty="0"/>
              <a:t> </a:t>
            </a:r>
            <a:r>
              <a:rPr dirty="0" err="1"/>
              <a:t>villkor</a:t>
            </a:r>
            <a:r>
              <a:rPr dirty="0"/>
              <a:t> för </a:t>
            </a:r>
            <a:r>
              <a:rPr dirty="0" err="1"/>
              <a:t>användningen</a:t>
            </a:r>
            <a:r>
              <a:rPr dirty="0"/>
              <a:t> av </a:t>
            </a:r>
            <a:r>
              <a:rPr dirty="0" err="1"/>
              <a:t>personuppgifter</a:t>
            </a:r>
            <a:r>
              <a:rPr dirty="0"/>
              <a:t> </a:t>
            </a:r>
            <a:r>
              <a:rPr dirty="0" err="1"/>
              <a:t>som</a:t>
            </a:r>
            <a:r>
              <a:rPr dirty="0"/>
              <a:t> </a:t>
            </a:r>
            <a:r>
              <a:rPr dirty="0" err="1"/>
              <a:t>preciserar</a:t>
            </a:r>
            <a:r>
              <a:rPr dirty="0"/>
              <a:t> </a:t>
            </a:r>
            <a:r>
              <a:rPr dirty="0" err="1"/>
              <a:t>dataskyddsförordningen</a:t>
            </a:r>
            <a:r>
              <a:rPr dirty="0"/>
              <a:t> (</a:t>
            </a:r>
            <a:r>
              <a:rPr dirty="0" err="1"/>
              <a:t>bl.a</a:t>
            </a:r>
            <a:r>
              <a:rPr dirty="0"/>
              <a:t>. </a:t>
            </a:r>
            <a:r>
              <a:rPr dirty="0" err="1"/>
              <a:t>uttryckligt</a:t>
            </a:r>
            <a:r>
              <a:rPr dirty="0"/>
              <a:t> </a:t>
            </a:r>
            <a:r>
              <a:rPr dirty="0" err="1"/>
              <a:t>samtycke</a:t>
            </a:r>
            <a:r>
              <a:rPr dirty="0"/>
              <a:t> </a:t>
            </a:r>
            <a:r>
              <a:rPr dirty="0" err="1"/>
              <a:t>och</a:t>
            </a:r>
            <a:r>
              <a:rPr dirty="0"/>
              <a:t> </a:t>
            </a:r>
            <a:r>
              <a:rPr dirty="0" err="1"/>
              <a:t>förbud</a:t>
            </a:r>
            <a:r>
              <a:rPr dirty="0"/>
              <a:t> mot </a:t>
            </a:r>
            <a:r>
              <a:rPr dirty="0" err="1"/>
              <a:t>användning</a:t>
            </a:r>
            <a:r>
              <a:rPr dirty="0"/>
              <a:t> av </a:t>
            </a:r>
            <a:r>
              <a:rPr dirty="0" err="1"/>
              <a:t>särskilda</a:t>
            </a:r>
            <a:r>
              <a:rPr dirty="0"/>
              <a:t> </a:t>
            </a:r>
            <a:r>
              <a:rPr dirty="0" err="1"/>
              <a:t>kategorier</a:t>
            </a:r>
            <a:r>
              <a:rPr dirty="0"/>
              <a:t> av </a:t>
            </a:r>
            <a:r>
              <a:rPr dirty="0" err="1"/>
              <a:t>personuppgifter</a:t>
            </a:r>
            <a:r>
              <a:rPr dirty="0"/>
              <a:t> vid </a:t>
            </a:r>
            <a:r>
              <a:rPr dirty="0" err="1"/>
              <a:t>profilering</a:t>
            </a:r>
            <a:r>
              <a:rPr dirty="0"/>
              <a:t>) </a:t>
            </a:r>
            <a:r>
              <a:rPr dirty="0" err="1"/>
              <a:t>samt</a:t>
            </a:r>
            <a:r>
              <a:rPr dirty="0"/>
              <a:t> </a:t>
            </a:r>
            <a:r>
              <a:rPr dirty="0" err="1"/>
              <a:t>krav</a:t>
            </a:r>
            <a:r>
              <a:rPr dirty="0"/>
              <a:t> </a:t>
            </a:r>
            <a:r>
              <a:rPr dirty="0" err="1"/>
              <a:t>på</a:t>
            </a:r>
            <a:r>
              <a:rPr dirty="0"/>
              <a:t> </a:t>
            </a:r>
            <a:r>
              <a:rPr dirty="0" err="1"/>
              <a:t>öppenhet</a:t>
            </a:r>
            <a:r>
              <a:rPr dirty="0"/>
              <a:t> </a:t>
            </a:r>
            <a:r>
              <a:rPr dirty="0" err="1"/>
              <a:t>i</a:t>
            </a:r>
            <a:r>
              <a:rPr dirty="0"/>
              <a:t> </a:t>
            </a:r>
            <a:r>
              <a:rPr dirty="0" err="1"/>
              <a:t>fråga</a:t>
            </a:r>
            <a:r>
              <a:rPr dirty="0"/>
              <a:t> om </a:t>
            </a:r>
            <a:r>
              <a:rPr dirty="0" err="1"/>
              <a:t>politisk</a:t>
            </a:r>
            <a:r>
              <a:rPr dirty="0"/>
              <a:t> </a:t>
            </a:r>
            <a:r>
              <a:rPr dirty="0" err="1"/>
              <a:t>reklam</a:t>
            </a:r>
            <a:r>
              <a:rPr dirty="0"/>
              <a:t> </a:t>
            </a:r>
            <a:r>
              <a:rPr dirty="0" err="1"/>
              <a:t>på</a:t>
            </a:r>
            <a:r>
              <a:rPr dirty="0"/>
              <a:t> </a:t>
            </a:r>
            <a:r>
              <a:rPr dirty="0" err="1"/>
              <a:t>webben</a:t>
            </a:r>
            <a:r>
              <a:rPr dirty="0"/>
              <a:t> (</a:t>
            </a:r>
            <a:r>
              <a:rPr dirty="0" err="1"/>
              <a:t>bl.a</a:t>
            </a:r>
            <a:r>
              <a:rPr dirty="0"/>
              <a:t>. </a:t>
            </a:r>
            <a:r>
              <a:rPr dirty="0" err="1"/>
              <a:t>målgrupper</a:t>
            </a:r>
            <a:r>
              <a:rPr dirty="0"/>
              <a:t> </a:t>
            </a:r>
            <a:r>
              <a:rPr dirty="0" err="1"/>
              <a:t>och</a:t>
            </a:r>
            <a:r>
              <a:rPr dirty="0"/>
              <a:t> </a:t>
            </a:r>
            <a:r>
              <a:rPr dirty="0" err="1"/>
              <a:t>tillämpad</a:t>
            </a:r>
            <a:r>
              <a:rPr dirty="0"/>
              <a:t> </a:t>
            </a:r>
            <a:r>
              <a:rPr dirty="0" err="1"/>
              <a:t>teknik</a:t>
            </a:r>
            <a:r>
              <a:rPr dirty="0"/>
              <a:t>). (</a:t>
            </a:r>
            <a:r>
              <a:rPr dirty="0" err="1"/>
              <a:t>Kapitel</a:t>
            </a:r>
            <a:r>
              <a:rPr dirty="0"/>
              <a:t> III </a:t>
            </a:r>
            <a:r>
              <a:rPr dirty="0" err="1"/>
              <a:t>i</a:t>
            </a:r>
            <a:r>
              <a:rPr dirty="0"/>
              <a:t> </a:t>
            </a:r>
            <a:r>
              <a:rPr dirty="0" err="1"/>
              <a:t>förordningen</a:t>
            </a:r>
            <a:r>
              <a:rPr dirty="0"/>
              <a:t>)</a:t>
            </a:r>
          </a:p>
          <a:p>
            <a:pPr marL="342900" indent="-342900">
              <a:lnSpc>
                <a:spcPct val="107000"/>
              </a:lnSpc>
              <a:buFont typeface="Symbol" panose="05050102010706020507" pitchFamily="18" charset="2"/>
              <a:buChar char=""/>
              <a:defRPr sz="1800">
                <a:latin typeface="Calibri" panose="020F0502020204030204" pitchFamily="34" charset="0"/>
                <a:ea typeface="Calibri" panose="020F0502020204030204" pitchFamily="34" charset="0"/>
                <a:cs typeface="Times New Roman" panose="02020603050405020304" pitchFamily="18" charset="0"/>
              </a:defRPr>
            </a:pPr>
            <a:r>
              <a:rPr lang="fi-FI" dirty="0" err="1">
                <a:effectLst/>
              </a:rPr>
              <a:t>Samlar</a:t>
            </a:r>
            <a:r>
              <a:rPr dirty="0">
                <a:effectLst/>
              </a:rPr>
              <a:t> </a:t>
            </a:r>
            <a:r>
              <a:rPr dirty="0" err="1">
                <a:effectLst/>
              </a:rPr>
              <a:t>webbannonser</a:t>
            </a:r>
            <a:r>
              <a:rPr dirty="0">
                <a:effectLst/>
              </a:rPr>
              <a:t> i det EU-</a:t>
            </a:r>
            <a:r>
              <a:rPr dirty="0" err="1">
                <a:effectLst/>
              </a:rPr>
              <a:t>omfattande</a:t>
            </a:r>
            <a:r>
              <a:rPr dirty="0">
                <a:effectLst/>
              </a:rPr>
              <a:t> register </a:t>
            </a:r>
            <a:r>
              <a:rPr dirty="0" err="1">
                <a:effectLst/>
              </a:rPr>
              <a:t>som</a:t>
            </a:r>
            <a:r>
              <a:rPr dirty="0">
                <a:effectLst/>
              </a:rPr>
              <a:t> </a:t>
            </a:r>
            <a:r>
              <a:rPr dirty="0" err="1">
                <a:effectLst/>
              </a:rPr>
              <a:t>kommissionen</a:t>
            </a:r>
            <a:r>
              <a:rPr dirty="0">
                <a:effectLst/>
              </a:rPr>
              <a:t> </a:t>
            </a:r>
            <a:r>
              <a:rPr lang="fi-FI" dirty="0" err="1"/>
              <a:t>upprätthåller</a:t>
            </a:r>
            <a:r>
              <a:rPr dirty="0">
                <a:effectLst/>
              </a:rPr>
              <a:t>. (Artikel 13)</a:t>
            </a:r>
            <a:endParaRPr lang="fi-FI" dirty="0">
              <a:effectLst/>
            </a:endParaRPr>
          </a:p>
          <a:p>
            <a:pPr marL="342900" indent="-342900">
              <a:lnSpc>
                <a:spcPct val="107000"/>
              </a:lnSpc>
              <a:buFont typeface="Symbol" panose="05050102010706020507" pitchFamily="18" charset="2"/>
              <a:buChar char=""/>
              <a:defRPr sz="1800">
                <a:latin typeface="Calibri" panose="020F0502020204030204" pitchFamily="34" charset="0"/>
                <a:ea typeface="Calibri" panose="020F0502020204030204" pitchFamily="34" charset="0"/>
                <a:cs typeface="Times New Roman" panose="02020603050405020304" pitchFamily="18" charset="0"/>
              </a:defRPr>
            </a:pPr>
            <a:r>
              <a:rPr lang="sv-SE" b="0" i="0" dirty="0">
                <a:effectLst/>
              </a:rPr>
              <a:t>Förhindrar tillhandahållande av politiska reklamtjänster till aktörer från tredjeländer inför val och folkomröstningar. (artikel 5.1)</a:t>
            </a:r>
            <a:endParaRPr dirty="0">
              <a:effectLst/>
            </a:endParaRPr>
          </a:p>
          <a:p>
            <a:pPr marL="342900" indent="-342900">
              <a:lnSpc>
                <a:spcPct val="107000"/>
              </a:lnSpc>
              <a:buFont typeface="Symbol" panose="05050102010706020507" pitchFamily="18" charset="2"/>
              <a:buChar char=""/>
              <a:defRPr sz="1800">
                <a:latin typeface="Calibri" panose="020F0502020204030204" pitchFamily="34" charset="0"/>
                <a:ea typeface="Calibri" panose="020F0502020204030204" pitchFamily="34" charset="0"/>
                <a:cs typeface="Times New Roman" panose="02020603050405020304" pitchFamily="18" charset="0"/>
              </a:defRPr>
            </a:pPr>
            <a:r>
              <a:rPr lang="fi-FI" dirty="0"/>
              <a:t>I</a:t>
            </a:r>
            <a:r>
              <a:rPr dirty="0" err="1">
                <a:effectLst/>
              </a:rPr>
              <a:t>nnehåller</a:t>
            </a:r>
            <a:r>
              <a:rPr dirty="0">
                <a:effectLst/>
              </a:rPr>
              <a:t> </a:t>
            </a:r>
            <a:r>
              <a:rPr dirty="0" err="1">
                <a:effectLst/>
              </a:rPr>
              <a:t>en</a:t>
            </a:r>
            <a:r>
              <a:rPr dirty="0">
                <a:effectLst/>
              </a:rPr>
              <a:t> </a:t>
            </a:r>
            <a:r>
              <a:rPr dirty="0" err="1">
                <a:effectLst/>
              </a:rPr>
              <a:t>icke-diskrimineringsklausul</a:t>
            </a:r>
            <a:r>
              <a:rPr dirty="0">
                <a:effectLst/>
              </a:rPr>
              <a:t> </a:t>
            </a:r>
            <a:r>
              <a:rPr dirty="0" err="1">
                <a:effectLst/>
              </a:rPr>
              <a:t>i</a:t>
            </a:r>
            <a:r>
              <a:rPr dirty="0">
                <a:effectLst/>
              </a:rPr>
              <a:t> </a:t>
            </a:r>
            <a:r>
              <a:rPr dirty="0" err="1">
                <a:effectLst/>
              </a:rPr>
              <a:t>enlighet</a:t>
            </a:r>
            <a:r>
              <a:rPr dirty="0">
                <a:effectLst/>
              </a:rPr>
              <a:t> med </a:t>
            </a:r>
            <a:r>
              <a:rPr dirty="0" err="1">
                <a:effectLst/>
              </a:rPr>
              <a:t>tjänstedirektivet</a:t>
            </a:r>
            <a:r>
              <a:rPr dirty="0">
                <a:effectLst/>
              </a:rPr>
              <a:t>, </a:t>
            </a:r>
            <a:r>
              <a:rPr dirty="0" err="1">
                <a:effectLst/>
              </a:rPr>
              <a:t>enligt</a:t>
            </a:r>
            <a:r>
              <a:rPr dirty="0">
                <a:effectLst/>
              </a:rPr>
              <a:t> </a:t>
            </a:r>
            <a:r>
              <a:rPr dirty="0" err="1">
                <a:effectLst/>
              </a:rPr>
              <a:t>vilken</a:t>
            </a:r>
            <a:r>
              <a:rPr dirty="0">
                <a:effectLst/>
              </a:rPr>
              <a:t> </a:t>
            </a:r>
            <a:r>
              <a:rPr dirty="0" err="1">
                <a:effectLst/>
              </a:rPr>
              <a:t>politiska</a:t>
            </a:r>
            <a:r>
              <a:rPr dirty="0">
                <a:effectLst/>
              </a:rPr>
              <a:t> </a:t>
            </a:r>
            <a:r>
              <a:rPr dirty="0" err="1">
                <a:effectLst/>
              </a:rPr>
              <a:t>reklamtjänster</a:t>
            </a:r>
            <a:r>
              <a:rPr dirty="0">
                <a:effectLst/>
              </a:rPr>
              <a:t> </a:t>
            </a:r>
            <a:r>
              <a:rPr dirty="0" err="1">
                <a:effectLst/>
              </a:rPr>
              <a:t>inte</a:t>
            </a:r>
            <a:r>
              <a:rPr dirty="0">
                <a:effectLst/>
              </a:rPr>
              <a:t> </a:t>
            </a:r>
            <a:r>
              <a:rPr dirty="0" err="1">
                <a:effectLst/>
              </a:rPr>
              <a:t>kan</a:t>
            </a:r>
            <a:r>
              <a:rPr dirty="0">
                <a:effectLst/>
              </a:rPr>
              <a:t> </a:t>
            </a:r>
            <a:r>
              <a:rPr dirty="0" err="1">
                <a:effectLst/>
              </a:rPr>
              <a:t>begränsas</a:t>
            </a:r>
            <a:r>
              <a:rPr dirty="0">
                <a:effectLst/>
              </a:rPr>
              <a:t> </a:t>
            </a:r>
            <a:r>
              <a:rPr dirty="0" err="1">
                <a:effectLst/>
              </a:rPr>
              <a:t>enbart</a:t>
            </a:r>
            <a:r>
              <a:rPr dirty="0">
                <a:effectLst/>
              </a:rPr>
              <a:t> </a:t>
            </a:r>
            <a:r>
              <a:rPr dirty="0" err="1">
                <a:effectLst/>
              </a:rPr>
              <a:t>på</a:t>
            </a:r>
            <a:r>
              <a:rPr dirty="0">
                <a:effectLst/>
              </a:rPr>
              <a:t> </a:t>
            </a:r>
            <a:r>
              <a:rPr dirty="0" err="1">
                <a:effectLst/>
              </a:rPr>
              <a:t>grund</a:t>
            </a:r>
            <a:r>
              <a:rPr dirty="0">
                <a:effectLst/>
              </a:rPr>
              <a:t> av </a:t>
            </a:r>
            <a:r>
              <a:rPr dirty="0" err="1">
                <a:effectLst/>
              </a:rPr>
              <a:t>finansiärens</a:t>
            </a:r>
            <a:r>
              <a:rPr dirty="0">
                <a:effectLst/>
              </a:rPr>
              <a:t> </a:t>
            </a:r>
            <a:r>
              <a:rPr dirty="0" err="1">
                <a:effectLst/>
              </a:rPr>
              <a:t>boningsort</a:t>
            </a:r>
            <a:r>
              <a:rPr dirty="0">
                <a:effectLst/>
              </a:rPr>
              <a:t> </a:t>
            </a:r>
            <a:r>
              <a:rPr dirty="0" err="1">
                <a:effectLst/>
              </a:rPr>
              <a:t>eller</a:t>
            </a:r>
            <a:r>
              <a:rPr dirty="0">
                <a:effectLst/>
              </a:rPr>
              <a:t> </a:t>
            </a:r>
            <a:r>
              <a:rPr dirty="0" err="1">
                <a:effectLst/>
              </a:rPr>
              <a:t>etableringsort</a:t>
            </a:r>
            <a:r>
              <a:rPr dirty="0">
                <a:effectLst/>
              </a:rPr>
              <a:t>. (</a:t>
            </a:r>
            <a:r>
              <a:rPr dirty="0" err="1">
                <a:effectLst/>
              </a:rPr>
              <a:t>artikel</a:t>
            </a:r>
            <a:r>
              <a:rPr dirty="0">
                <a:effectLst/>
              </a:rPr>
              <a:t> 5.2)</a:t>
            </a:r>
          </a:p>
        </p:txBody>
      </p:sp>
    </p:spTree>
    <p:extLst>
      <p:ext uri="{BB962C8B-B14F-4D97-AF65-F5344CB8AC3E}">
        <p14:creationId xmlns:p14="http://schemas.microsoft.com/office/powerpoint/2010/main" val="2634199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rmAutofit fontScale="90000"/>
          </a:bodyPr>
          <a:lstStyle/>
          <a:p>
            <a:r>
              <a:rPr dirty="0" err="1"/>
              <a:t>Regeringens</a:t>
            </a:r>
            <a:r>
              <a:rPr dirty="0"/>
              <a:t> proposition till </a:t>
            </a:r>
            <a:r>
              <a:rPr dirty="0" err="1"/>
              <a:t>riksdagen</a:t>
            </a:r>
            <a:r>
              <a:rPr dirty="0"/>
              <a:t> med </a:t>
            </a:r>
            <a:r>
              <a:rPr dirty="0" err="1"/>
              <a:t>förslag</a:t>
            </a:r>
            <a:r>
              <a:rPr dirty="0"/>
              <a:t> till </a:t>
            </a:r>
            <a:r>
              <a:rPr dirty="0" err="1"/>
              <a:t>lagstiftning</a:t>
            </a:r>
            <a:r>
              <a:rPr dirty="0"/>
              <a:t> </a:t>
            </a:r>
            <a:r>
              <a:rPr dirty="0" err="1"/>
              <a:t>som</a:t>
            </a:r>
            <a:r>
              <a:rPr dirty="0"/>
              <a:t> </a:t>
            </a:r>
            <a:r>
              <a:rPr dirty="0" err="1"/>
              <a:t>kompletterar</a:t>
            </a:r>
            <a:r>
              <a:rPr dirty="0"/>
              <a:t> EU:s </a:t>
            </a:r>
            <a:r>
              <a:rPr dirty="0" err="1"/>
              <a:t>förordning</a:t>
            </a:r>
            <a:r>
              <a:rPr dirty="0"/>
              <a:t> om</a:t>
            </a:r>
            <a:r>
              <a:rPr lang="fi-FI" dirty="0"/>
              <a:t> </a:t>
            </a:r>
            <a:r>
              <a:rPr lang="fi-FI" dirty="0" err="1"/>
              <a:t>transparens</a:t>
            </a:r>
            <a:r>
              <a:rPr dirty="0"/>
              <a:t> </a:t>
            </a:r>
            <a:r>
              <a:rPr dirty="0" err="1"/>
              <a:t>och</a:t>
            </a:r>
            <a:r>
              <a:rPr dirty="0"/>
              <a:t> </a:t>
            </a:r>
            <a:r>
              <a:rPr dirty="0" err="1"/>
              <a:t>inriktning</a:t>
            </a:r>
            <a:r>
              <a:rPr dirty="0"/>
              <a:t> i </a:t>
            </a:r>
            <a:r>
              <a:rPr dirty="0" err="1"/>
              <a:t>fråga</a:t>
            </a:r>
            <a:r>
              <a:rPr dirty="0"/>
              <a:t> om </a:t>
            </a:r>
            <a:r>
              <a:rPr dirty="0" err="1"/>
              <a:t>politisk</a:t>
            </a:r>
            <a:r>
              <a:rPr dirty="0"/>
              <a:t> </a:t>
            </a:r>
            <a:r>
              <a:rPr dirty="0" err="1"/>
              <a:t>reklam</a:t>
            </a:r>
            <a:endParaRPr dirty="0"/>
          </a:p>
        </p:txBody>
      </p:sp>
      <p:sp>
        <p:nvSpPr>
          <p:cNvPr id="3" name="Alaotsikko 2"/>
          <p:cNvSpPr>
            <a:spLocks noGrp="1"/>
          </p:cNvSpPr>
          <p:nvPr>
            <p:ph type="subTitle" idx="1"/>
          </p:nvPr>
        </p:nvSpPr>
        <p:spPr/>
        <p:txBody>
          <a:bodyPr/>
          <a:lstStyle/>
          <a:p>
            <a:endParaRPr/>
          </a:p>
        </p:txBody>
      </p:sp>
    </p:spTree>
    <p:extLst>
      <p:ext uri="{BB962C8B-B14F-4D97-AF65-F5344CB8AC3E}">
        <p14:creationId xmlns:p14="http://schemas.microsoft.com/office/powerpoint/2010/main" val="3622650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171AC6-2CB1-352B-FB18-A169B5F8F00C}"/>
              </a:ext>
            </a:extLst>
          </p:cNvPr>
          <p:cNvSpPr>
            <a:spLocks noGrp="1"/>
          </p:cNvSpPr>
          <p:nvPr>
            <p:ph type="title"/>
          </p:nvPr>
        </p:nvSpPr>
        <p:spPr/>
        <p:txBody>
          <a:bodyPr/>
          <a:lstStyle/>
          <a:p>
            <a:r>
              <a:t>Huvudsakligt innehåll</a:t>
            </a:r>
          </a:p>
        </p:txBody>
      </p:sp>
      <p:sp>
        <p:nvSpPr>
          <p:cNvPr id="3" name="Sisällön paikkamerkki 2">
            <a:extLst>
              <a:ext uri="{FF2B5EF4-FFF2-40B4-BE49-F238E27FC236}">
                <a16:creationId xmlns:a16="http://schemas.microsoft.com/office/drawing/2014/main" id="{126049EA-FA5F-DFF8-4B0A-A70B8AA5D003}"/>
              </a:ext>
            </a:extLst>
          </p:cNvPr>
          <p:cNvSpPr>
            <a:spLocks noGrp="1"/>
          </p:cNvSpPr>
          <p:nvPr>
            <p:ph idx="1"/>
          </p:nvPr>
        </p:nvSpPr>
        <p:spPr>
          <a:xfrm>
            <a:off x="838200" y="1690688"/>
            <a:ext cx="10515600" cy="4172784"/>
          </a:xfrm>
        </p:spPr>
        <p:txBody>
          <a:bodyPr>
            <a:normAutofit fontScale="92500" lnSpcReduction="20000"/>
          </a:bodyPr>
          <a:lstStyle/>
          <a:p>
            <a:pPr>
              <a:defRPr sz="1800">
                <a:effectLst/>
                <a:latin typeface="Calibri" panose="020F0502020204030204" pitchFamily="34" charset="0"/>
                <a:ea typeface="Calibri" panose="020F0502020204030204" pitchFamily="34" charset="0"/>
                <a:cs typeface="Times New Roman" panose="02020603050405020304" pitchFamily="18" charset="0"/>
              </a:defRPr>
            </a:pPr>
            <a:r>
              <a:rPr dirty="0"/>
              <a:t>I </a:t>
            </a:r>
            <a:r>
              <a:rPr dirty="0" err="1"/>
              <a:t>denna</a:t>
            </a:r>
            <a:r>
              <a:rPr dirty="0"/>
              <a:t> proposition </a:t>
            </a:r>
            <a:r>
              <a:rPr dirty="0" err="1"/>
              <a:t>föreslås</a:t>
            </a:r>
            <a:r>
              <a:rPr dirty="0"/>
              <a:t> det </a:t>
            </a:r>
            <a:r>
              <a:rPr dirty="0" err="1"/>
              <a:t>att</a:t>
            </a:r>
            <a:r>
              <a:rPr dirty="0"/>
              <a:t> det </a:t>
            </a:r>
            <a:r>
              <a:rPr dirty="0" err="1"/>
              <a:t>stiftas</a:t>
            </a:r>
            <a:r>
              <a:rPr dirty="0"/>
              <a:t> </a:t>
            </a:r>
            <a:r>
              <a:rPr dirty="0" err="1"/>
              <a:t>en</a:t>
            </a:r>
            <a:r>
              <a:rPr dirty="0"/>
              <a:t> lag om </a:t>
            </a:r>
            <a:r>
              <a:rPr dirty="0" err="1"/>
              <a:t>ordnande</a:t>
            </a:r>
            <a:r>
              <a:rPr dirty="0"/>
              <a:t> av </a:t>
            </a:r>
            <a:r>
              <a:rPr dirty="0" err="1"/>
              <a:t>tillsynen</a:t>
            </a:r>
            <a:r>
              <a:rPr dirty="0"/>
              <a:t> </a:t>
            </a:r>
            <a:r>
              <a:rPr dirty="0" err="1"/>
              <a:t>över</a:t>
            </a:r>
            <a:r>
              <a:rPr dirty="0"/>
              <a:t> </a:t>
            </a:r>
            <a:r>
              <a:rPr dirty="0" err="1"/>
              <a:t>Europeiska</a:t>
            </a:r>
            <a:r>
              <a:rPr dirty="0"/>
              <a:t> </a:t>
            </a:r>
            <a:r>
              <a:rPr dirty="0" err="1"/>
              <a:t>unionens</a:t>
            </a:r>
            <a:r>
              <a:rPr dirty="0"/>
              <a:t> </a:t>
            </a:r>
            <a:r>
              <a:rPr dirty="0" err="1"/>
              <a:t>förordning</a:t>
            </a:r>
            <a:r>
              <a:rPr dirty="0"/>
              <a:t> om </a:t>
            </a:r>
            <a:r>
              <a:rPr lang="fi-FI" dirty="0" err="1"/>
              <a:t>transparens</a:t>
            </a:r>
            <a:r>
              <a:rPr dirty="0"/>
              <a:t> </a:t>
            </a:r>
            <a:r>
              <a:rPr dirty="0" err="1"/>
              <a:t>och</a:t>
            </a:r>
            <a:r>
              <a:rPr dirty="0"/>
              <a:t> </a:t>
            </a:r>
            <a:r>
              <a:rPr dirty="0" err="1"/>
              <a:t>inriktning</a:t>
            </a:r>
            <a:r>
              <a:rPr dirty="0"/>
              <a:t> i </a:t>
            </a:r>
            <a:r>
              <a:rPr dirty="0" err="1"/>
              <a:t>fråga</a:t>
            </a:r>
            <a:r>
              <a:rPr dirty="0"/>
              <a:t> om </a:t>
            </a:r>
            <a:r>
              <a:rPr dirty="0" err="1"/>
              <a:t>politisk</a:t>
            </a:r>
            <a:r>
              <a:rPr dirty="0"/>
              <a:t> </a:t>
            </a:r>
            <a:r>
              <a:rPr dirty="0" err="1"/>
              <a:t>reklam</a:t>
            </a:r>
            <a:r>
              <a:rPr dirty="0"/>
              <a:t>. </a:t>
            </a:r>
            <a:r>
              <a:rPr dirty="0" err="1"/>
              <a:t>Dessutom</a:t>
            </a:r>
            <a:r>
              <a:rPr dirty="0"/>
              <a:t> </a:t>
            </a:r>
            <a:r>
              <a:rPr dirty="0" err="1"/>
              <a:t>föreslås</a:t>
            </a:r>
            <a:r>
              <a:rPr dirty="0"/>
              <a:t> det </a:t>
            </a:r>
            <a:r>
              <a:rPr dirty="0" err="1"/>
              <a:t>att</a:t>
            </a:r>
            <a:r>
              <a:rPr dirty="0"/>
              <a:t> </a:t>
            </a:r>
            <a:r>
              <a:rPr dirty="0" err="1"/>
              <a:t>lagen</a:t>
            </a:r>
            <a:r>
              <a:rPr dirty="0"/>
              <a:t> om </a:t>
            </a:r>
            <a:r>
              <a:rPr dirty="0" err="1"/>
              <a:t>tillsyn</a:t>
            </a:r>
            <a:r>
              <a:rPr dirty="0"/>
              <a:t> </a:t>
            </a:r>
            <a:r>
              <a:rPr dirty="0" err="1"/>
              <a:t>över</a:t>
            </a:r>
            <a:r>
              <a:rPr dirty="0"/>
              <a:t> </a:t>
            </a:r>
            <a:r>
              <a:rPr dirty="0" err="1"/>
              <a:t>onlineförmedlingstjänster</a:t>
            </a:r>
            <a:r>
              <a:rPr dirty="0"/>
              <a:t>, </a:t>
            </a:r>
            <a:r>
              <a:rPr dirty="0" err="1"/>
              <a:t>lagen</a:t>
            </a:r>
            <a:r>
              <a:rPr dirty="0"/>
              <a:t> om </a:t>
            </a:r>
            <a:r>
              <a:rPr dirty="0" err="1"/>
              <a:t>kandidaters</a:t>
            </a:r>
            <a:r>
              <a:rPr dirty="0"/>
              <a:t> </a:t>
            </a:r>
            <a:r>
              <a:rPr dirty="0" err="1"/>
              <a:t>valfinansiering</a:t>
            </a:r>
            <a:r>
              <a:rPr dirty="0"/>
              <a:t>, </a:t>
            </a:r>
            <a:r>
              <a:rPr dirty="0" err="1"/>
              <a:t>partilagen</a:t>
            </a:r>
            <a:r>
              <a:rPr dirty="0"/>
              <a:t>, </a:t>
            </a:r>
            <a:r>
              <a:rPr dirty="0" err="1"/>
              <a:t>lagen</a:t>
            </a:r>
            <a:r>
              <a:rPr dirty="0"/>
              <a:t> om </a:t>
            </a:r>
            <a:r>
              <a:rPr dirty="0" err="1"/>
              <a:t>statens</a:t>
            </a:r>
            <a:r>
              <a:rPr dirty="0"/>
              <a:t> </a:t>
            </a:r>
            <a:r>
              <a:rPr dirty="0" err="1"/>
              <a:t>revisionsverk</a:t>
            </a:r>
            <a:r>
              <a:rPr dirty="0"/>
              <a:t> </a:t>
            </a:r>
            <a:r>
              <a:rPr dirty="0" err="1"/>
              <a:t>och</a:t>
            </a:r>
            <a:r>
              <a:rPr dirty="0"/>
              <a:t> </a:t>
            </a:r>
            <a:r>
              <a:rPr dirty="0" err="1"/>
              <a:t>lagen</a:t>
            </a:r>
            <a:r>
              <a:rPr dirty="0"/>
              <a:t> om </a:t>
            </a:r>
            <a:r>
              <a:rPr dirty="0" err="1"/>
              <a:t>offentlighet</a:t>
            </a:r>
            <a:r>
              <a:rPr dirty="0"/>
              <a:t> </a:t>
            </a:r>
            <a:r>
              <a:rPr dirty="0" err="1"/>
              <a:t>i</a:t>
            </a:r>
            <a:r>
              <a:rPr dirty="0"/>
              <a:t> </a:t>
            </a:r>
            <a:r>
              <a:rPr dirty="0" err="1"/>
              <a:t>myndigheternas</a:t>
            </a:r>
            <a:r>
              <a:rPr dirty="0"/>
              <a:t> </a:t>
            </a:r>
            <a:r>
              <a:rPr dirty="0" err="1"/>
              <a:t>verksamhet</a:t>
            </a:r>
            <a:r>
              <a:rPr dirty="0"/>
              <a:t> </a:t>
            </a:r>
            <a:r>
              <a:rPr dirty="0" err="1"/>
              <a:t>ändras</a:t>
            </a:r>
            <a:r>
              <a:rPr dirty="0"/>
              <a:t>.</a:t>
            </a:r>
          </a:p>
          <a:p>
            <a:pPr>
              <a:defRPr sz="1800">
                <a:effectLst/>
                <a:latin typeface="Calibri" panose="020F0502020204030204" pitchFamily="34" charset="0"/>
                <a:ea typeface="Calibri" panose="020F0502020204030204" pitchFamily="34" charset="0"/>
                <a:cs typeface="Times New Roman" panose="02020603050405020304" pitchFamily="18" charset="0"/>
              </a:defRPr>
            </a:pPr>
            <a:r>
              <a:rPr dirty="0"/>
              <a:t>I </a:t>
            </a:r>
            <a:r>
              <a:rPr dirty="0" err="1"/>
              <a:t>propositionen</a:t>
            </a:r>
            <a:r>
              <a:rPr dirty="0"/>
              <a:t> </a:t>
            </a:r>
            <a:r>
              <a:rPr dirty="0" err="1"/>
              <a:t>föreslås</a:t>
            </a:r>
            <a:r>
              <a:rPr dirty="0"/>
              <a:t> det </a:t>
            </a:r>
            <a:r>
              <a:rPr dirty="0" err="1"/>
              <a:t>att</a:t>
            </a:r>
            <a:r>
              <a:rPr dirty="0"/>
              <a:t> </a:t>
            </a:r>
            <a:r>
              <a:rPr dirty="0" err="1"/>
              <a:t>statens</a:t>
            </a:r>
            <a:r>
              <a:rPr dirty="0"/>
              <a:t> </a:t>
            </a:r>
            <a:r>
              <a:rPr dirty="0" err="1"/>
              <a:t>revisionsverk</a:t>
            </a:r>
            <a:r>
              <a:rPr dirty="0"/>
              <a:t> ska </a:t>
            </a:r>
            <a:r>
              <a:rPr dirty="0" err="1"/>
              <a:t>vara</a:t>
            </a:r>
            <a:r>
              <a:rPr dirty="0"/>
              <a:t> den </a:t>
            </a:r>
            <a:r>
              <a:rPr dirty="0" err="1"/>
              <a:t>huvudsakliga</a:t>
            </a:r>
            <a:r>
              <a:rPr dirty="0"/>
              <a:t> </a:t>
            </a:r>
            <a:r>
              <a:rPr dirty="0" err="1"/>
              <a:t>tillsynsmyndigheten</a:t>
            </a:r>
            <a:r>
              <a:rPr dirty="0"/>
              <a:t> för </a:t>
            </a:r>
            <a:r>
              <a:rPr dirty="0" err="1"/>
              <a:t>förordningen</a:t>
            </a:r>
            <a:r>
              <a:rPr dirty="0"/>
              <a:t>. </a:t>
            </a:r>
            <a:r>
              <a:rPr dirty="0" err="1"/>
              <a:t>Statens</a:t>
            </a:r>
            <a:r>
              <a:rPr dirty="0"/>
              <a:t> </a:t>
            </a:r>
            <a:r>
              <a:rPr dirty="0" err="1"/>
              <a:t>revisionsverk</a:t>
            </a:r>
            <a:r>
              <a:rPr dirty="0"/>
              <a:t> ska </a:t>
            </a:r>
            <a:r>
              <a:rPr dirty="0" err="1"/>
              <a:t>också</a:t>
            </a:r>
            <a:r>
              <a:rPr dirty="0"/>
              <a:t> </a:t>
            </a:r>
            <a:r>
              <a:rPr dirty="0" err="1"/>
              <a:t>utses</a:t>
            </a:r>
            <a:r>
              <a:rPr dirty="0"/>
              <a:t> till den </a:t>
            </a:r>
            <a:r>
              <a:rPr dirty="0" err="1"/>
              <a:t>nationella</a:t>
            </a:r>
            <a:r>
              <a:rPr dirty="0"/>
              <a:t> </a:t>
            </a:r>
            <a:r>
              <a:rPr dirty="0" err="1"/>
              <a:t>kontaktpunkt</a:t>
            </a:r>
            <a:r>
              <a:rPr dirty="0"/>
              <a:t> </a:t>
            </a:r>
            <a:r>
              <a:rPr dirty="0" err="1"/>
              <a:t>som</a:t>
            </a:r>
            <a:r>
              <a:rPr dirty="0"/>
              <a:t> </a:t>
            </a:r>
            <a:r>
              <a:rPr dirty="0" err="1"/>
              <a:t>förordningen</a:t>
            </a:r>
            <a:r>
              <a:rPr dirty="0"/>
              <a:t> </a:t>
            </a:r>
            <a:r>
              <a:rPr dirty="0" err="1"/>
              <a:t>förutsätter</a:t>
            </a:r>
            <a:r>
              <a:rPr dirty="0"/>
              <a:t>. Andra </a:t>
            </a:r>
            <a:r>
              <a:rPr dirty="0" err="1"/>
              <a:t>behöriga</a:t>
            </a:r>
            <a:r>
              <a:rPr dirty="0"/>
              <a:t> </a:t>
            </a:r>
            <a:r>
              <a:rPr dirty="0" err="1"/>
              <a:t>myndigheter</a:t>
            </a:r>
            <a:r>
              <a:rPr dirty="0"/>
              <a:t> </a:t>
            </a:r>
            <a:r>
              <a:rPr dirty="0" err="1"/>
              <a:t>är</a:t>
            </a:r>
            <a:r>
              <a:rPr dirty="0"/>
              <a:t> </a:t>
            </a:r>
            <a:r>
              <a:rPr dirty="0" err="1"/>
              <a:t>enligt</a:t>
            </a:r>
            <a:r>
              <a:rPr dirty="0"/>
              <a:t> </a:t>
            </a:r>
            <a:r>
              <a:rPr dirty="0" err="1"/>
              <a:t>förordningen</a:t>
            </a:r>
            <a:r>
              <a:rPr dirty="0"/>
              <a:t> </a:t>
            </a:r>
            <a:r>
              <a:rPr dirty="0" err="1"/>
              <a:t>dataombudsmannen</a:t>
            </a:r>
            <a:r>
              <a:rPr dirty="0"/>
              <a:t> </a:t>
            </a:r>
            <a:r>
              <a:rPr dirty="0" err="1"/>
              <a:t>och</a:t>
            </a:r>
            <a:r>
              <a:rPr dirty="0"/>
              <a:t> Transport- </a:t>
            </a:r>
            <a:r>
              <a:rPr dirty="0" err="1"/>
              <a:t>och</a:t>
            </a:r>
            <a:r>
              <a:rPr dirty="0"/>
              <a:t> </a:t>
            </a:r>
            <a:r>
              <a:rPr dirty="0" err="1"/>
              <a:t>kommunikationsverket</a:t>
            </a:r>
            <a:r>
              <a:rPr dirty="0"/>
              <a:t>.</a:t>
            </a:r>
          </a:p>
          <a:p>
            <a:pPr>
              <a:defRPr sz="1800">
                <a:effectLst/>
                <a:latin typeface="Calibri" panose="020F0502020204030204" pitchFamily="34" charset="0"/>
                <a:ea typeface="Calibri" panose="020F0502020204030204" pitchFamily="34" charset="0"/>
                <a:cs typeface="Times New Roman" panose="02020603050405020304" pitchFamily="18" charset="0"/>
              </a:defRPr>
            </a:pPr>
            <a:r>
              <a:rPr dirty="0" err="1"/>
              <a:t>Genom</a:t>
            </a:r>
            <a:r>
              <a:rPr dirty="0"/>
              <a:t> </a:t>
            </a:r>
            <a:r>
              <a:rPr dirty="0" err="1"/>
              <a:t>ändringen</a:t>
            </a:r>
            <a:r>
              <a:rPr dirty="0"/>
              <a:t> av </a:t>
            </a:r>
            <a:r>
              <a:rPr dirty="0" err="1"/>
              <a:t>lagen</a:t>
            </a:r>
            <a:r>
              <a:rPr dirty="0"/>
              <a:t> om </a:t>
            </a:r>
            <a:r>
              <a:rPr dirty="0" err="1"/>
              <a:t>tillsyn</a:t>
            </a:r>
            <a:r>
              <a:rPr dirty="0"/>
              <a:t> </a:t>
            </a:r>
            <a:r>
              <a:rPr dirty="0" err="1"/>
              <a:t>över</a:t>
            </a:r>
            <a:r>
              <a:rPr dirty="0"/>
              <a:t> </a:t>
            </a:r>
            <a:r>
              <a:rPr dirty="0" err="1"/>
              <a:t>onlineförmedlingstjänster</a:t>
            </a:r>
            <a:r>
              <a:rPr dirty="0"/>
              <a:t> </a:t>
            </a:r>
            <a:r>
              <a:rPr dirty="0" err="1"/>
              <a:t>överförs</a:t>
            </a:r>
            <a:r>
              <a:rPr dirty="0"/>
              <a:t> </a:t>
            </a:r>
            <a:r>
              <a:rPr dirty="0" err="1"/>
              <a:t>dessutom</a:t>
            </a:r>
            <a:r>
              <a:rPr dirty="0"/>
              <a:t> </a:t>
            </a:r>
            <a:r>
              <a:rPr dirty="0" err="1"/>
              <a:t>tillsynsuppgifter</a:t>
            </a:r>
            <a:r>
              <a:rPr dirty="0"/>
              <a:t> </a:t>
            </a:r>
            <a:r>
              <a:rPr dirty="0" err="1"/>
              <a:t>i</a:t>
            </a:r>
            <a:r>
              <a:rPr dirty="0"/>
              <a:t> </a:t>
            </a:r>
            <a:r>
              <a:rPr dirty="0" err="1"/>
              <a:t>anslutning</a:t>
            </a:r>
            <a:r>
              <a:rPr dirty="0"/>
              <a:t> till </a:t>
            </a:r>
            <a:r>
              <a:rPr dirty="0" err="1"/>
              <a:t>öppenheten</a:t>
            </a:r>
            <a:r>
              <a:rPr dirty="0"/>
              <a:t> </a:t>
            </a:r>
            <a:r>
              <a:rPr dirty="0" err="1"/>
              <a:t>i</a:t>
            </a:r>
            <a:r>
              <a:rPr dirty="0"/>
              <a:t> </a:t>
            </a:r>
            <a:r>
              <a:rPr dirty="0" err="1"/>
              <a:t>samhällelig</a:t>
            </a:r>
            <a:r>
              <a:rPr dirty="0"/>
              <a:t> </a:t>
            </a:r>
            <a:r>
              <a:rPr dirty="0" err="1"/>
              <a:t>och</a:t>
            </a:r>
            <a:r>
              <a:rPr dirty="0"/>
              <a:t> </a:t>
            </a:r>
            <a:r>
              <a:rPr dirty="0" err="1"/>
              <a:t>politisk</a:t>
            </a:r>
            <a:r>
              <a:rPr dirty="0"/>
              <a:t> </a:t>
            </a:r>
            <a:r>
              <a:rPr dirty="0" err="1"/>
              <a:t>reklam</a:t>
            </a:r>
            <a:r>
              <a:rPr dirty="0"/>
              <a:t> </a:t>
            </a:r>
            <a:r>
              <a:rPr dirty="0" err="1"/>
              <a:t>som</a:t>
            </a:r>
            <a:r>
              <a:rPr dirty="0"/>
              <a:t> visas </a:t>
            </a:r>
            <a:r>
              <a:rPr dirty="0" err="1"/>
              <a:t>på</a:t>
            </a:r>
            <a:r>
              <a:rPr dirty="0"/>
              <a:t> </a:t>
            </a:r>
            <a:r>
              <a:rPr dirty="0" err="1"/>
              <a:t>webbplattformar</a:t>
            </a:r>
            <a:r>
              <a:rPr dirty="0"/>
              <a:t> </a:t>
            </a:r>
            <a:r>
              <a:rPr dirty="0" err="1"/>
              <a:t>från</a:t>
            </a:r>
            <a:r>
              <a:rPr dirty="0"/>
              <a:t> </a:t>
            </a:r>
            <a:r>
              <a:rPr dirty="0" err="1"/>
              <a:t>dataombudsmannen</a:t>
            </a:r>
            <a:r>
              <a:rPr dirty="0"/>
              <a:t> till </a:t>
            </a:r>
            <a:r>
              <a:rPr dirty="0" err="1"/>
              <a:t>statens</a:t>
            </a:r>
            <a:r>
              <a:rPr dirty="0"/>
              <a:t> </a:t>
            </a:r>
            <a:r>
              <a:rPr dirty="0" err="1"/>
              <a:t>revisionsverk</a:t>
            </a:r>
            <a:r>
              <a:rPr dirty="0"/>
              <a:t>.</a:t>
            </a:r>
          </a:p>
          <a:p>
            <a:pPr>
              <a:defRPr sz="1800">
                <a:effectLst/>
                <a:latin typeface="Calibri" panose="020F0502020204030204" pitchFamily="34" charset="0"/>
                <a:ea typeface="Calibri" panose="020F0502020204030204" pitchFamily="34" charset="0"/>
                <a:cs typeface="Times New Roman" panose="02020603050405020304" pitchFamily="18" charset="0"/>
              </a:defRPr>
            </a:pPr>
            <a:r>
              <a:rPr dirty="0" err="1"/>
              <a:t>Genom</a:t>
            </a:r>
            <a:r>
              <a:rPr dirty="0"/>
              <a:t> </a:t>
            </a:r>
            <a:r>
              <a:rPr dirty="0" err="1"/>
              <a:t>ändringen</a:t>
            </a:r>
            <a:r>
              <a:rPr dirty="0"/>
              <a:t> av </a:t>
            </a:r>
            <a:r>
              <a:rPr dirty="0" err="1"/>
              <a:t>lagen</a:t>
            </a:r>
            <a:r>
              <a:rPr dirty="0"/>
              <a:t> om </a:t>
            </a:r>
            <a:r>
              <a:rPr dirty="0" err="1"/>
              <a:t>kandidaters</a:t>
            </a:r>
            <a:r>
              <a:rPr dirty="0"/>
              <a:t> </a:t>
            </a:r>
            <a:r>
              <a:rPr dirty="0" err="1"/>
              <a:t>valfinansiering</a:t>
            </a:r>
            <a:r>
              <a:rPr dirty="0"/>
              <a:t> </a:t>
            </a:r>
            <a:r>
              <a:rPr dirty="0" err="1"/>
              <a:t>och</a:t>
            </a:r>
            <a:r>
              <a:rPr dirty="0"/>
              <a:t> </a:t>
            </a:r>
            <a:r>
              <a:rPr dirty="0" err="1"/>
              <a:t>partilagen</a:t>
            </a:r>
            <a:r>
              <a:rPr dirty="0"/>
              <a:t> </a:t>
            </a:r>
            <a:r>
              <a:rPr dirty="0" err="1"/>
              <a:t>upphävs</a:t>
            </a:r>
            <a:r>
              <a:rPr dirty="0"/>
              <a:t> de </a:t>
            </a:r>
            <a:r>
              <a:rPr dirty="0" err="1"/>
              <a:t>gällande</a:t>
            </a:r>
            <a:r>
              <a:rPr dirty="0"/>
              <a:t> </a:t>
            </a:r>
            <a:r>
              <a:rPr dirty="0" err="1"/>
              <a:t>bestämmelserna</a:t>
            </a:r>
            <a:r>
              <a:rPr dirty="0"/>
              <a:t> om </a:t>
            </a:r>
            <a:r>
              <a:rPr dirty="0" err="1"/>
              <a:t>offentliggörande</a:t>
            </a:r>
            <a:r>
              <a:rPr dirty="0"/>
              <a:t> av </a:t>
            </a:r>
            <a:r>
              <a:rPr dirty="0" err="1"/>
              <a:t>namnet</a:t>
            </a:r>
            <a:r>
              <a:rPr dirty="0"/>
              <a:t> </a:t>
            </a:r>
            <a:r>
              <a:rPr dirty="0" err="1"/>
              <a:t>på</a:t>
            </a:r>
            <a:r>
              <a:rPr dirty="0"/>
              <a:t> den </a:t>
            </a:r>
            <a:r>
              <a:rPr dirty="0" err="1"/>
              <a:t>som</a:t>
            </a:r>
            <a:r>
              <a:rPr dirty="0"/>
              <a:t> </a:t>
            </a:r>
            <a:r>
              <a:rPr dirty="0" err="1"/>
              <a:t>betalar</a:t>
            </a:r>
            <a:r>
              <a:rPr dirty="0"/>
              <a:t> </a:t>
            </a:r>
            <a:r>
              <a:rPr dirty="0" err="1"/>
              <a:t>ut</a:t>
            </a:r>
            <a:r>
              <a:rPr dirty="0"/>
              <a:t> </a:t>
            </a:r>
            <a:r>
              <a:rPr dirty="0" err="1"/>
              <a:t>valreklamen</a:t>
            </a:r>
            <a:r>
              <a:rPr dirty="0"/>
              <a:t>.</a:t>
            </a:r>
          </a:p>
          <a:p>
            <a:pPr>
              <a:defRPr sz="1800">
                <a:effectLst/>
                <a:latin typeface="Calibri" panose="020F0502020204030204" pitchFamily="34" charset="0"/>
                <a:ea typeface="Calibri" panose="020F0502020204030204" pitchFamily="34" charset="0"/>
                <a:cs typeface="Times New Roman" panose="02020603050405020304" pitchFamily="18" charset="0"/>
              </a:defRPr>
            </a:pPr>
            <a:r>
              <a:rPr dirty="0" err="1"/>
              <a:t>Genom</a:t>
            </a:r>
            <a:r>
              <a:rPr dirty="0"/>
              <a:t> </a:t>
            </a:r>
            <a:r>
              <a:rPr dirty="0" err="1"/>
              <a:t>ändringen</a:t>
            </a:r>
            <a:r>
              <a:rPr dirty="0"/>
              <a:t> av </a:t>
            </a:r>
            <a:r>
              <a:rPr dirty="0" err="1"/>
              <a:t>lagen</a:t>
            </a:r>
            <a:r>
              <a:rPr dirty="0"/>
              <a:t> om </a:t>
            </a:r>
            <a:r>
              <a:rPr dirty="0" err="1"/>
              <a:t>statens</a:t>
            </a:r>
            <a:r>
              <a:rPr dirty="0"/>
              <a:t> </a:t>
            </a:r>
            <a:r>
              <a:rPr dirty="0" err="1"/>
              <a:t>revisionsverk</a:t>
            </a:r>
            <a:r>
              <a:rPr dirty="0"/>
              <a:t> </a:t>
            </a:r>
            <a:r>
              <a:rPr dirty="0" err="1"/>
              <a:t>upphävs</a:t>
            </a:r>
            <a:r>
              <a:rPr dirty="0"/>
              <a:t> </a:t>
            </a:r>
            <a:r>
              <a:rPr dirty="0" err="1"/>
              <a:t>bestämmelserna</a:t>
            </a:r>
            <a:r>
              <a:rPr dirty="0"/>
              <a:t> om </a:t>
            </a:r>
            <a:r>
              <a:rPr dirty="0" err="1"/>
              <a:t>vitesnämnden</a:t>
            </a:r>
            <a:r>
              <a:rPr dirty="0"/>
              <a:t> </a:t>
            </a:r>
            <a:r>
              <a:rPr dirty="0" err="1"/>
              <a:t>och</a:t>
            </a:r>
            <a:r>
              <a:rPr dirty="0"/>
              <a:t> det </a:t>
            </a:r>
            <a:r>
              <a:rPr dirty="0" err="1"/>
              <a:t>inrättas</a:t>
            </a:r>
            <a:r>
              <a:rPr dirty="0"/>
              <a:t> </a:t>
            </a:r>
            <a:r>
              <a:rPr dirty="0" err="1"/>
              <a:t>en</a:t>
            </a:r>
            <a:r>
              <a:rPr dirty="0"/>
              <a:t> </a:t>
            </a:r>
            <a:r>
              <a:rPr dirty="0" err="1"/>
              <a:t>påföljdskollegial</a:t>
            </a:r>
            <a:r>
              <a:rPr dirty="0"/>
              <a:t> vid </a:t>
            </a:r>
            <a:r>
              <a:rPr dirty="0" err="1"/>
              <a:t>verket</a:t>
            </a:r>
            <a:r>
              <a:rPr dirty="0"/>
              <a:t>, </a:t>
            </a:r>
            <a:r>
              <a:rPr dirty="0" err="1"/>
              <a:t>som</a:t>
            </a:r>
            <a:r>
              <a:rPr dirty="0"/>
              <a:t> </a:t>
            </a:r>
            <a:r>
              <a:rPr dirty="0" err="1"/>
              <a:t>i</a:t>
            </a:r>
            <a:r>
              <a:rPr dirty="0"/>
              <a:t> </a:t>
            </a:r>
            <a:r>
              <a:rPr dirty="0" err="1"/>
              <a:t>fortsättningen</a:t>
            </a:r>
            <a:r>
              <a:rPr dirty="0"/>
              <a:t> ska </a:t>
            </a:r>
            <a:r>
              <a:rPr dirty="0" err="1"/>
              <a:t>påföra</a:t>
            </a:r>
            <a:r>
              <a:rPr dirty="0"/>
              <a:t> </a:t>
            </a:r>
            <a:r>
              <a:rPr dirty="0" err="1"/>
              <a:t>verkets</a:t>
            </a:r>
            <a:r>
              <a:rPr dirty="0"/>
              <a:t> </a:t>
            </a:r>
            <a:r>
              <a:rPr dirty="0" err="1"/>
              <a:t>alla</a:t>
            </a:r>
            <a:r>
              <a:rPr dirty="0"/>
              <a:t> </a:t>
            </a:r>
            <a:r>
              <a:rPr dirty="0" err="1"/>
              <a:t>påföljdsavgifter</a:t>
            </a:r>
            <a:r>
              <a:rPr dirty="0"/>
              <a:t> </a:t>
            </a:r>
            <a:r>
              <a:rPr dirty="0" err="1"/>
              <a:t>och</a:t>
            </a:r>
            <a:r>
              <a:rPr dirty="0"/>
              <a:t> </a:t>
            </a:r>
            <a:r>
              <a:rPr dirty="0" err="1"/>
              <a:t>döma</a:t>
            </a:r>
            <a:r>
              <a:rPr dirty="0"/>
              <a:t> </a:t>
            </a:r>
            <a:r>
              <a:rPr dirty="0" err="1"/>
              <a:t>ut</a:t>
            </a:r>
            <a:r>
              <a:rPr dirty="0"/>
              <a:t> </a:t>
            </a:r>
            <a:r>
              <a:rPr dirty="0" err="1"/>
              <a:t>vite</a:t>
            </a:r>
            <a:r>
              <a:rPr dirty="0"/>
              <a:t> </a:t>
            </a:r>
            <a:r>
              <a:rPr dirty="0" err="1"/>
              <a:t>som</a:t>
            </a:r>
            <a:r>
              <a:rPr dirty="0"/>
              <a:t> </a:t>
            </a:r>
            <a:r>
              <a:rPr dirty="0" err="1"/>
              <a:t>verket</a:t>
            </a:r>
            <a:r>
              <a:rPr dirty="0"/>
              <a:t> </a:t>
            </a:r>
            <a:r>
              <a:rPr dirty="0" err="1"/>
              <a:t>förelagt</a:t>
            </a:r>
            <a:r>
              <a:rPr dirty="0"/>
              <a:t>.</a:t>
            </a:r>
          </a:p>
          <a:p>
            <a:pPr>
              <a:defRPr sz="1800">
                <a:latin typeface="Calibri" panose="020F0502020204030204" pitchFamily="34" charset="0"/>
                <a:ea typeface="Calibri" panose="020F0502020204030204" pitchFamily="34" charset="0"/>
                <a:cs typeface="Times New Roman" panose="02020603050405020304" pitchFamily="18" charset="0"/>
              </a:defRPr>
            </a:pPr>
            <a:r>
              <a:rPr dirty="0" err="1"/>
              <a:t>Genom</a:t>
            </a:r>
            <a:r>
              <a:rPr dirty="0"/>
              <a:t> </a:t>
            </a:r>
            <a:r>
              <a:rPr dirty="0" err="1"/>
              <a:t>ändringen</a:t>
            </a:r>
            <a:r>
              <a:rPr dirty="0"/>
              <a:t> av </a:t>
            </a:r>
            <a:r>
              <a:rPr dirty="0" err="1"/>
              <a:t>offentlighetslagen</a:t>
            </a:r>
            <a:r>
              <a:rPr dirty="0"/>
              <a:t> </a:t>
            </a:r>
            <a:r>
              <a:rPr dirty="0" err="1"/>
              <a:t>blir</a:t>
            </a:r>
            <a:r>
              <a:rPr dirty="0"/>
              <a:t> de </a:t>
            </a:r>
            <a:r>
              <a:rPr dirty="0" err="1"/>
              <a:t>kampanjuppgifter</a:t>
            </a:r>
            <a:r>
              <a:rPr dirty="0"/>
              <a:t> </a:t>
            </a:r>
            <a:r>
              <a:rPr dirty="0" err="1"/>
              <a:t>som</a:t>
            </a:r>
            <a:r>
              <a:rPr dirty="0"/>
              <a:t> </a:t>
            </a:r>
            <a:r>
              <a:rPr dirty="0" err="1"/>
              <a:t>fås</a:t>
            </a:r>
            <a:r>
              <a:rPr dirty="0"/>
              <a:t> vid </a:t>
            </a:r>
            <a:r>
              <a:rPr dirty="0" err="1"/>
              <a:t>tillsynen</a:t>
            </a:r>
            <a:r>
              <a:rPr dirty="0"/>
              <a:t> </a:t>
            </a:r>
            <a:r>
              <a:rPr dirty="0" err="1"/>
              <a:t>över</a:t>
            </a:r>
            <a:r>
              <a:rPr dirty="0"/>
              <a:t> </a:t>
            </a:r>
            <a:r>
              <a:rPr dirty="0" err="1"/>
              <a:t>förordningen</a:t>
            </a:r>
            <a:r>
              <a:rPr dirty="0"/>
              <a:t> om </a:t>
            </a:r>
            <a:r>
              <a:rPr dirty="0" err="1"/>
              <a:t>politisk</a:t>
            </a:r>
            <a:r>
              <a:rPr dirty="0"/>
              <a:t> </a:t>
            </a:r>
            <a:r>
              <a:rPr dirty="0" err="1"/>
              <a:t>reklam</a:t>
            </a:r>
            <a:r>
              <a:rPr dirty="0"/>
              <a:t> </a:t>
            </a:r>
            <a:r>
              <a:rPr dirty="0" err="1"/>
              <a:t>sekretessbelagda</a:t>
            </a:r>
            <a:r>
              <a:rPr dirty="0"/>
              <a:t>.</a:t>
            </a:r>
            <a:endParaRP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674114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67171AC6-2CB1-352B-FB18-A169B5F8F00C}"/>
              </a:ext>
            </a:extLst>
          </p:cNvPr>
          <p:cNvSpPr>
            <a:spLocks noGrp="1"/>
          </p:cNvSpPr>
          <p:nvPr>
            <p:ph type="title"/>
          </p:nvPr>
        </p:nvSpPr>
        <p:spPr/>
        <p:txBody>
          <a:bodyPr>
            <a:normAutofit fontScale="90000"/>
          </a:bodyPr>
          <a:lstStyle/>
          <a:p>
            <a:pPr>
              <a:defRPr sz="3200"/>
            </a:pPr>
            <a:r>
              <a:rPr dirty="0"/>
              <a:t>Lag om </a:t>
            </a:r>
            <a:r>
              <a:rPr dirty="0" err="1"/>
              <a:t>ordnande</a:t>
            </a:r>
            <a:r>
              <a:rPr dirty="0"/>
              <a:t> av </a:t>
            </a:r>
            <a:r>
              <a:rPr dirty="0" err="1"/>
              <a:t>tillsynen</a:t>
            </a:r>
            <a:r>
              <a:rPr dirty="0"/>
              <a:t> </a:t>
            </a:r>
            <a:r>
              <a:rPr dirty="0" err="1"/>
              <a:t>över</a:t>
            </a:r>
            <a:r>
              <a:rPr dirty="0"/>
              <a:t> </a:t>
            </a:r>
            <a:r>
              <a:rPr dirty="0" err="1"/>
              <a:t>Europeiska</a:t>
            </a:r>
            <a:r>
              <a:rPr dirty="0"/>
              <a:t> </a:t>
            </a:r>
            <a:r>
              <a:rPr dirty="0" err="1"/>
              <a:t>unionens</a:t>
            </a:r>
            <a:r>
              <a:rPr dirty="0"/>
              <a:t> </a:t>
            </a:r>
            <a:r>
              <a:rPr dirty="0" err="1"/>
              <a:t>förordning</a:t>
            </a:r>
            <a:r>
              <a:rPr dirty="0"/>
              <a:t> om </a:t>
            </a:r>
            <a:r>
              <a:rPr lang="fi-FI" dirty="0" err="1"/>
              <a:t>transparens</a:t>
            </a:r>
            <a:r>
              <a:rPr dirty="0"/>
              <a:t> </a:t>
            </a:r>
            <a:r>
              <a:rPr dirty="0" err="1"/>
              <a:t>och</a:t>
            </a:r>
            <a:r>
              <a:rPr dirty="0"/>
              <a:t> </a:t>
            </a:r>
            <a:r>
              <a:rPr dirty="0" err="1"/>
              <a:t>inriktning</a:t>
            </a:r>
            <a:r>
              <a:rPr dirty="0"/>
              <a:t> av </a:t>
            </a:r>
            <a:r>
              <a:rPr dirty="0" err="1"/>
              <a:t>politisk</a:t>
            </a:r>
            <a:r>
              <a:rPr dirty="0"/>
              <a:t> </a:t>
            </a:r>
            <a:r>
              <a:rPr dirty="0" err="1"/>
              <a:t>reklam</a:t>
            </a:r>
            <a:r>
              <a:rPr dirty="0"/>
              <a:t> (1/3)</a:t>
            </a:r>
          </a:p>
        </p:txBody>
      </p:sp>
      <p:sp>
        <p:nvSpPr>
          <p:cNvPr id="3" name="Sisällön paikkamerkki 2">
            <a:extLst>
              <a:ext uri="{FF2B5EF4-FFF2-40B4-BE49-F238E27FC236}">
                <a16:creationId xmlns:a16="http://schemas.microsoft.com/office/drawing/2014/main" id="{126049EA-FA5F-DFF8-4B0A-A70B8AA5D003}"/>
              </a:ext>
            </a:extLst>
          </p:cNvPr>
          <p:cNvSpPr>
            <a:spLocks noGrp="1"/>
          </p:cNvSpPr>
          <p:nvPr>
            <p:ph idx="1"/>
          </p:nvPr>
        </p:nvSpPr>
        <p:spPr>
          <a:xfrm>
            <a:off x="838200" y="1470991"/>
            <a:ext cx="10515600" cy="4770783"/>
          </a:xfrm>
        </p:spPr>
        <p:txBody>
          <a:bodyPr>
            <a:normAutofit lnSpcReduction="10000"/>
          </a:bodyPr>
          <a:lstStyle/>
          <a:p>
            <a:pPr marL="0" indent="0">
              <a:buNone/>
              <a:defRPr sz="1800" b="1">
                <a:effectLst/>
                <a:latin typeface="Calibri" panose="020F0502020204030204" pitchFamily="34" charset="0"/>
                <a:ea typeface="Calibri" panose="020F0502020204030204" pitchFamily="34" charset="0"/>
                <a:cs typeface="Times New Roman" panose="02020603050405020304" pitchFamily="18" charset="0"/>
              </a:defRPr>
            </a:pPr>
            <a:r>
              <a:rPr dirty="0" err="1"/>
              <a:t>Myndigheternas</a:t>
            </a:r>
            <a:r>
              <a:rPr dirty="0"/>
              <a:t> </a:t>
            </a:r>
            <a:r>
              <a:rPr dirty="0" err="1"/>
              <a:t>behörighet</a:t>
            </a:r>
            <a:endParaRPr dirty="0"/>
          </a:p>
          <a:p>
            <a:pPr>
              <a:defRPr sz="1800">
                <a:effectLst/>
                <a:latin typeface="Calibri" panose="020F0502020204030204" pitchFamily="34" charset="0"/>
                <a:ea typeface="Calibri" panose="020F0502020204030204" pitchFamily="34" charset="0"/>
                <a:cs typeface="Times New Roman" panose="02020603050405020304" pitchFamily="18" charset="0"/>
              </a:defRPr>
            </a:pPr>
            <a:r>
              <a:rPr dirty="0" err="1"/>
              <a:t>Revisionsverket</a:t>
            </a:r>
            <a:r>
              <a:rPr dirty="0"/>
              <a:t> ska </a:t>
            </a:r>
            <a:r>
              <a:rPr dirty="0" err="1"/>
              <a:t>svara</a:t>
            </a:r>
            <a:r>
              <a:rPr dirty="0"/>
              <a:t> för de </a:t>
            </a:r>
            <a:r>
              <a:rPr dirty="0" err="1"/>
              <a:t>uppgifter</a:t>
            </a:r>
            <a:r>
              <a:rPr dirty="0"/>
              <a:t> </a:t>
            </a:r>
            <a:r>
              <a:rPr dirty="0" err="1"/>
              <a:t>som</a:t>
            </a:r>
            <a:r>
              <a:rPr dirty="0"/>
              <a:t> </a:t>
            </a:r>
            <a:r>
              <a:rPr dirty="0" err="1"/>
              <a:t>i</a:t>
            </a:r>
            <a:r>
              <a:rPr dirty="0"/>
              <a:t> </a:t>
            </a:r>
            <a:r>
              <a:rPr dirty="0" err="1"/>
              <a:t>förordningen</a:t>
            </a:r>
            <a:r>
              <a:rPr dirty="0"/>
              <a:t> </a:t>
            </a:r>
            <a:r>
              <a:rPr dirty="0" err="1"/>
              <a:t>föreskrivs</a:t>
            </a:r>
            <a:r>
              <a:rPr dirty="0"/>
              <a:t> för den </a:t>
            </a:r>
            <a:r>
              <a:rPr dirty="0" err="1"/>
              <a:t>nationella</a:t>
            </a:r>
            <a:r>
              <a:rPr dirty="0"/>
              <a:t> </a:t>
            </a:r>
            <a:r>
              <a:rPr dirty="0" err="1"/>
              <a:t>kontaktpunkten</a:t>
            </a:r>
            <a:r>
              <a:rPr dirty="0"/>
              <a:t> </a:t>
            </a:r>
            <a:r>
              <a:rPr dirty="0" err="1"/>
              <a:t>i</a:t>
            </a:r>
            <a:r>
              <a:rPr dirty="0"/>
              <a:t> Finland </a:t>
            </a:r>
            <a:r>
              <a:rPr dirty="0" err="1"/>
              <a:t>och</a:t>
            </a:r>
            <a:r>
              <a:rPr dirty="0"/>
              <a:t> delta </a:t>
            </a:r>
            <a:r>
              <a:rPr dirty="0" err="1"/>
              <a:t>i</a:t>
            </a:r>
            <a:r>
              <a:rPr dirty="0"/>
              <a:t> </a:t>
            </a:r>
            <a:r>
              <a:rPr dirty="0" err="1"/>
              <a:t>samarbetsnätverket</a:t>
            </a:r>
            <a:r>
              <a:rPr dirty="0"/>
              <a:t> </a:t>
            </a:r>
            <a:r>
              <a:rPr dirty="0" err="1"/>
              <a:t>mellan</a:t>
            </a:r>
            <a:r>
              <a:rPr dirty="0"/>
              <a:t> </a:t>
            </a:r>
            <a:r>
              <a:rPr dirty="0" err="1"/>
              <a:t>motsvarande</a:t>
            </a:r>
            <a:r>
              <a:rPr dirty="0"/>
              <a:t> </a:t>
            </a:r>
            <a:r>
              <a:rPr dirty="0" err="1"/>
              <a:t>myndigheter</a:t>
            </a:r>
            <a:r>
              <a:rPr dirty="0"/>
              <a:t> </a:t>
            </a:r>
            <a:r>
              <a:rPr dirty="0" err="1"/>
              <a:t>i</a:t>
            </a:r>
            <a:r>
              <a:rPr dirty="0"/>
              <a:t> </a:t>
            </a:r>
            <a:r>
              <a:rPr dirty="0" err="1"/>
              <a:t>andra</a:t>
            </a:r>
            <a:r>
              <a:rPr dirty="0"/>
              <a:t> </a:t>
            </a:r>
            <a:r>
              <a:rPr dirty="0" err="1"/>
              <a:t>medlemsstater</a:t>
            </a:r>
            <a:r>
              <a:rPr dirty="0"/>
              <a:t>. (2.1 §)</a:t>
            </a:r>
          </a:p>
          <a:p>
            <a:pPr>
              <a:defRPr sz="1800">
                <a:latin typeface="Calibri" panose="020F0502020204030204" pitchFamily="34" charset="0"/>
                <a:ea typeface="Calibri" panose="020F0502020204030204" pitchFamily="34" charset="0"/>
                <a:cs typeface="Times New Roman" panose="02020603050405020304" pitchFamily="18" charset="0"/>
              </a:defRPr>
            </a:pPr>
            <a:r>
              <a:rPr dirty="0" err="1">
                <a:effectLst/>
              </a:rPr>
              <a:t>Statens</a:t>
            </a:r>
            <a:r>
              <a:rPr dirty="0">
                <a:effectLst/>
              </a:rPr>
              <a:t> </a:t>
            </a:r>
            <a:r>
              <a:rPr dirty="0" err="1">
                <a:effectLst/>
              </a:rPr>
              <a:t>revisionsverk</a:t>
            </a:r>
            <a:r>
              <a:rPr dirty="0">
                <a:effectLst/>
              </a:rPr>
              <a:t> ska </a:t>
            </a:r>
            <a:r>
              <a:rPr dirty="0" err="1">
                <a:effectLst/>
              </a:rPr>
              <a:t>svara</a:t>
            </a:r>
            <a:r>
              <a:rPr dirty="0">
                <a:effectLst/>
              </a:rPr>
              <a:t> för </a:t>
            </a:r>
            <a:r>
              <a:rPr dirty="0" err="1">
                <a:effectLst/>
              </a:rPr>
              <a:t>tillsynen</a:t>
            </a:r>
            <a:r>
              <a:rPr dirty="0">
                <a:effectLst/>
              </a:rPr>
              <a:t> </a:t>
            </a:r>
            <a:r>
              <a:rPr dirty="0" err="1">
                <a:effectLst/>
              </a:rPr>
              <a:t>över</a:t>
            </a:r>
            <a:r>
              <a:rPr dirty="0">
                <a:effectLst/>
              </a:rPr>
              <a:t> </a:t>
            </a:r>
            <a:r>
              <a:rPr dirty="0" err="1">
                <a:effectLst/>
              </a:rPr>
              <a:t>förordningen</a:t>
            </a:r>
            <a:r>
              <a:rPr dirty="0">
                <a:effectLst/>
              </a:rPr>
              <a:t> </a:t>
            </a:r>
            <a:r>
              <a:rPr dirty="0" err="1">
                <a:effectLst/>
              </a:rPr>
              <a:t>i</a:t>
            </a:r>
            <a:r>
              <a:rPr dirty="0">
                <a:effectLst/>
              </a:rPr>
              <a:t> Finland, om </a:t>
            </a:r>
            <a:r>
              <a:rPr dirty="0" err="1">
                <a:effectLst/>
              </a:rPr>
              <a:t>uppgiften</a:t>
            </a:r>
            <a:r>
              <a:rPr dirty="0">
                <a:effectLst/>
              </a:rPr>
              <a:t> </a:t>
            </a:r>
            <a:r>
              <a:rPr dirty="0" err="1">
                <a:effectLst/>
              </a:rPr>
              <a:t>inte</a:t>
            </a:r>
            <a:r>
              <a:rPr dirty="0">
                <a:effectLst/>
              </a:rPr>
              <a:t> </a:t>
            </a:r>
            <a:r>
              <a:rPr dirty="0" err="1">
                <a:effectLst/>
              </a:rPr>
              <a:t>uttryckligen</a:t>
            </a:r>
            <a:r>
              <a:rPr dirty="0">
                <a:effectLst/>
              </a:rPr>
              <a:t> </a:t>
            </a:r>
            <a:r>
              <a:rPr dirty="0" err="1">
                <a:effectLst/>
              </a:rPr>
              <a:t>har</a:t>
            </a:r>
            <a:r>
              <a:rPr dirty="0">
                <a:effectLst/>
              </a:rPr>
              <a:t> </a:t>
            </a:r>
            <a:r>
              <a:rPr dirty="0" err="1">
                <a:effectLst/>
              </a:rPr>
              <a:t>föreskrivits</a:t>
            </a:r>
            <a:r>
              <a:rPr dirty="0">
                <a:effectLst/>
              </a:rPr>
              <a:t> för </a:t>
            </a:r>
            <a:r>
              <a:rPr dirty="0" err="1">
                <a:effectLst/>
              </a:rPr>
              <a:t>dataombudsmannen</a:t>
            </a:r>
            <a:r>
              <a:rPr dirty="0">
                <a:effectLst/>
              </a:rPr>
              <a:t> </a:t>
            </a:r>
            <a:r>
              <a:rPr dirty="0" err="1">
                <a:effectLst/>
              </a:rPr>
              <a:t>eller</a:t>
            </a:r>
            <a:r>
              <a:rPr dirty="0">
                <a:effectLst/>
              </a:rPr>
              <a:t> Transport- </a:t>
            </a:r>
            <a:r>
              <a:rPr dirty="0" err="1">
                <a:effectLst/>
              </a:rPr>
              <a:t>och</a:t>
            </a:r>
            <a:r>
              <a:rPr dirty="0">
                <a:effectLst/>
              </a:rPr>
              <a:t> </a:t>
            </a:r>
            <a:r>
              <a:rPr dirty="0" err="1">
                <a:effectLst/>
              </a:rPr>
              <a:t>kommunikationsverket</a:t>
            </a:r>
            <a:r>
              <a:rPr dirty="0">
                <a:effectLst/>
              </a:rPr>
              <a:t> </a:t>
            </a:r>
            <a:r>
              <a:rPr dirty="0" err="1">
                <a:effectLst/>
              </a:rPr>
              <a:t>i</a:t>
            </a:r>
            <a:r>
              <a:rPr dirty="0">
                <a:effectLst/>
              </a:rPr>
              <a:t> </a:t>
            </a:r>
            <a:r>
              <a:rPr dirty="0" err="1">
                <a:effectLst/>
              </a:rPr>
              <a:t>förordningen</a:t>
            </a:r>
            <a:r>
              <a:rPr dirty="0">
                <a:effectLst/>
              </a:rPr>
              <a:t>.</a:t>
            </a:r>
            <a:r>
              <a:rPr dirty="0"/>
              <a:t> </a:t>
            </a:r>
            <a:r>
              <a:rPr dirty="0" err="1"/>
              <a:t>Inspektionen</a:t>
            </a:r>
            <a:r>
              <a:rPr dirty="0"/>
              <a:t> </a:t>
            </a:r>
            <a:r>
              <a:rPr dirty="0">
                <a:effectLst/>
              </a:rPr>
              <a:t>ska dock </a:t>
            </a:r>
            <a:r>
              <a:rPr dirty="0" err="1">
                <a:effectLst/>
              </a:rPr>
              <a:t>inte</a:t>
            </a:r>
            <a:r>
              <a:rPr dirty="0">
                <a:effectLst/>
              </a:rPr>
              <a:t> </a:t>
            </a:r>
            <a:r>
              <a:rPr dirty="0" err="1">
                <a:effectLst/>
              </a:rPr>
              <a:t>övervaka</a:t>
            </a:r>
            <a:r>
              <a:rPr dirty="0">
                <a:effectLst/>
              </a:rPr>
              <a:t> </a:t>
            </a:r>
            <a:r>
              <a:rPr dirty="0" err="1">
                <a:effectLst/>
              </a:rPr>
              <a:t>diskrimineringsförbuden</a:t>
            </a:r>
            <a:r>
              <a:rPr dirty="0">
                <a:effectLst/>
              </a:rPr>
              <a:t> </a:t>
            </a:r>
            <a:r>
              <a:rPr dirty="0" err="1">
                <a:effectLst/>
              </a:rPr>
              <a:t>enligt</a:t>
            </a:r>
            <a:r>
              <a:rPr dirty="0">
                <a:effectLst/>
              </a:rPr>
              <a:t> </a:t>
            </a:r>
            <a:r>
              <a:rPr dirty="0" err="1">
                <a:effectLst/>
              </a:rPr>
              <a:t>artikel</a:t>
            </a:r>
            <a:r>
              <a:rPr dirty="0">
                <a:effectLst/>
              </a:rPr>
              <a:t> 5.1. (2.2 §)</a:t>
            </a:r>
          </a:p>
          <a:p>
            <a:pPr>
              <a:defRPr sz="1800">
                <a:effectLst/>
                <a:latin typeface="Calibri" panose="020F0502020204030204" pitchFamily="34" charset="0"/>
                <a:ea typeface="Calibri" panose="020F0502020204030204" pitchFamily="34" charset="0"/>
                <a:cs typeface="Times New Roman" panose="02020603050405020304" pitchFamily="18" charset="0"/>
              </a:defRPr>
            </a:pPr>
            <a:r>
              <a:rPr dirty="0"/>
              <a:t>Andra </a:t>
            </a:r>
            <a:r>
              <a:rPr dirty="0" err="1"/>
              <a:t>behöriga</a:t>
            </a:r>
            <a:r>
              <a:rPr dirty="0"/>
              <a:t> </a:t>
            </a:r>
            <a:r>
              <a:rPr dirty="0" err="1"/>
              <a:t>myndigheter</a:t>
            </a:r>
            <a:r>
              <a:rPr dirty="0"/>
              <a:t> </a:t>
            </a:r>
            <a:r>
              <a:rPr dirty="0" err="1"/>
              <a:t>är</a:t>
            </a:r>
            <a:r>
              <a:rPr dirty="0"/>
              <a:t> med </a:t>
            </a:r>
            <a:r>
              <a:rPr dirty="0" err="1"/>
              <a:t>stöd</a:t>
            </a:r>
            <a:r>
              <a:rPr dirty="0"/>
              <a:t> av </a:t>
            </a:r>
            <a:r>
              <a:rPr dirty="0" err="1"/>
              <a:t>förordningen</a:t>
            </a:r>
            <a:r>
              <a:rPr dirty="0"/>
              <a:t> </a:t>
            </a:r>
            <a:r>
              <a:rPr dirty="0" err="1"/>
              <a:t>dataombudsmannen</a:t>
            </a:r>
            <a:r>
              <a:rPr dirty="0"/>
              <a:t> </a:t>
            </a:r>
            <a:r>
              <a:rPr dirty="0" err="1"/>
              <a:t>och</a:t>
            </a:r>
            <a:r>
              <a:rPr dirty="0"/>
              <a:t> Transport- </a:t>
            </a:r>
            <a:r>
              <a:rPr dirty="0" err="1"/>
              <a:t>och</a:t>
            </a:r>
            <a:r>
              <a:rPr dirty="0"/>
              <a:t> </a:t>
            </a:r>
            <a:r>
              <a:rPr dirty="0" err="1"/>
              <a:t>kommunikationsverket</a:t>
            </a:r>
            <a:r>
              <a:rPr dirty="0"/>
              <a:t> (</a:t>
            </a:r>
            <a:r>
              <a:rPr dirty="0" err="1"/>
              <a:t>i</a:t>
            </a:r>
            <a:r>
              <a:rPr dirty="0"/>
              <a:t> 2.3 § </a:t>
            </a:r>
            <a:r>
              <a:rPr dirty="0" err="1"/>
              <a:t>hänvisas</a:t>
            </a:r>
            <a:r>
              <a:rPr dirty="0"/>
              <a:t> det till </a:t>
            </a:r>
            <a:r>
              <a:rPr dirty="0" err="1"/>
              <a:t>ärendet</a:t>
            </a:r>
            <a:r>
              <a:rPr dirty="0"/>
              <a:t>):</a:t>
            </a:r>
          </a:p>
          <a:p>
            <a:pPr lvl="1">
              <a:defRPr sz="1800">
                <a:effectLst/>
                <a:latin typeface="Calibri" panose="020F0502020204030204" pitchFamily="34" charset="0"/>
                <a:ea typeface="Calibri" panose="020F0502020204030204" pitchFamily="34" charset="0"/>
                <a:cs typeface="Times New Roman" panose="02020603050405020304" pitchFamily="18" charset="0"/>
              </a:defRPr>
            </a:pPr>
            <a:r>
              <a:rPr dirty="0" err="1"/>
              <a:t>Enligt</a:t>
            </a:r>
            <a:r>
              <a:rPr dirty="0"/>
              <a:t> </a:t>
            </a:r>
            <a:r>
              <a:rPr dirty="0" err="1"/>
              <a:t>artikel</a:t>
            </a:r>
            <a:r>
              <a:rPr dirty="0"/>
              <a:t> 22.1 </a:t>
            </a:r>
            <a:r>
              <a:rPr dirty="0" err="1"/>
              <a:t>i</a:t>
            </a:r>
            <a:r>
              <a:rPr dirty="0"/>
              <a:t> den </a:t>
            </a:r>
            <a:r>
              <a:rPr dirty="0" err="1"/>
              <a:t>förordningen</a:t>
            </a:r>
            <a:r>
              <a:rPr dirty="0"/>
              <a:t> ska </a:t>
            </a:r>
            <a:r>
              <a:rPr dirty="0" err="1"/>
              <a:t>dataombudsmannen</a:t>
            </a:r>
            <a:r>
              <a:rPr dirty="0"/>
              <a:t> </a:t>
            </a:r>
            <a:r>
              <a:rPr dirty="0" err="1"/>
              <a:t>övervaka</a:t>
            </a:r>
            <a:r>
              <a:rPr dirty="0"/>
              <a:t> </a:t>
            </a:r>
            <a:r>
              <a:rPr dirty="0" err="1"/>
              <a:t>att</a:t>
            </a:r>
            <a:r>
              <a:rPr dirty="0"/>
              <a:t> </a:t>
            </a:r>
            <a:r>
              <a:rPr dirty="0" err="1"/>
              <a:t>skyldigheterna</a:t>
            </a:r>
            <a:r>
              <a:rPr dirty="0"/>
              <a:t> </a:t>
            </a:r>
            <a:r>
              <a:rPr dirty="0" err="1"/>
              <a:t>enligt</a:t>
            </a:r>
            <a:r>
              <a:rPr dirty="0"/>
              <a:t> </a:t>
            </a:r>
            <a:r>
              <a:rPr dirty="0" err="1"/>
              <a:t>artiklarna</a:t>
            </a:r>
            <a:r>
              <a:rPr dirty="0"/>
              <a:t> 18 </a:t>
            </a:r>
            <a:r>
              <a:rPr dirty="0" err="1"/>
              <a:t>och</a:t>
            </a:r>
            <a:r>
              <a:rPr dirty="0"/>
              <a:t> 19 </a:t>
            </a:r>
            <a:r>
              <a:rPr dirty="0" err="1"/>
              <a:t>fullgörs</a:t>
            </a:r>
            <a:r>
              <a:rPr dirty="0"/>
              <a:t> </a:t>
            </a:r>
            <a:r>
              <a:rPr dirty="0" err="1"/>
              <a:t>inom</a:t>
            </a:r>
            <a:r>
              <a:rPr dirty="0"/>
              <a:t> </a:t>
            </a:r>
            <a:r>
              <a:rPr dirty="0" err="1"/>
              <a:t>sitt</a:t>
            </a:r>
            <a:r>
              <a:rPr dirty="0"/>
              <a:t> </a:t>
            </a:r>
            <a:r>
              <a:rPr dirty="0" err="1"/>
              <a:t>eget</a:t>
            </a:r>
            <a:r>
              <a:rPr dirty="0"/>
              <a:t> </a:t>
            </a:r>
            <a:r>
              <a:rPr dirty="0" err="1"/>
              <a:t>ansvarsområde</a:t>
            </a:r>
            <a:r>
              <a:rPr dirty="0"/>
              <a:t> med </a:t>
            </a:r>
            <a:r>
              <a:rPr dirty="0" err="1"/>
              <a:t>befogenheter</a:t>
            </a:r>
            <a:r>
              <a:rPr dirty="0"/>
              <a:t> </a:t>
            </a:r>
            <a:r>
              <a:rPr dirty="0" err="1"/>
              <a:t>enligt</a:t>
            </a:r>
            <a:r>
              <a:rPr dirty="0"/>
              <a:t> </a:t>
            </a:r>
            <a:r>
              <a:rPr dirty="0" err="1"/>
              <a:t>artikel</a:t>
            </a:r>
            <a:r>
              <a:rPr dirty="0"/>
              <a:t> 58 </a:t>
            </a:r>
            <a:r>
              <a:rPr dirty="0" err="1"/>
              <a:t>och</a:t>
            </a:r>
            <a:r>
              <a:rPr dirty="0"/>
              <a:t> </a:t>
            </a:r>
            <a:r>
              <a:rPr dirty="0" err="1"/>
              <a:t>kapitel</a:t>
            </a:r>
            <a:r>
              <a:rPr dirty="0"/>
              <a:t> VII </a:t>
            </a:r>
            <a:r>
              <a:rPr dirty="0" err="1"/>
              <a:t>i</a:t>
            </a:r>
            <a:r>
              <a:rPr dirty="0"/>
              <a:t> </a:t>
            </a:r>
            <a:r>
              <a:rPr dirty="0" err="1"/>
              <a:t>dataskyddsförordningen</a:t>
            </a:r>
            <a:r>
              <a:rPr dirty="0"/>
              <a:t>, </a:t>
            </a:r>
            <a:r>
              <a:rPr dirty="0" err="1"/>
              <a:t>vilka</a:t>
            </a:r>
            <a:r>
              <a:rPr dirty="0"/>
              <a:t> </a:t>
            </a:r>
            <a:r>
              <a:rPr dirty="0" err="1"/>
              <a:t>har</a:t>
            </a:r>
            <a:r>
              <a:rPr dirty="0"/>
              <a:t> </a:t>
            </a:r>
            <a:r>
              <a:rPr dirty="0" err="1"/>
              <a:t>kompletterats</a:t>
            </a:r>
            <a:r>
              <a:rPr dirty="0"/>
              <a:t> </a:t>
            </a:r>
            <a:r>
              <a:rPr dirty="0" err="1"/>
              <a:t>inom</a:t>
            </a:r>
            <a:r>
              <a:rPr dirty="0"/>
              <a:t> ramen för det </a:t>
            </a:r>
            <a:r>
              <a:rPr dirty="0" err="1"/>
              <a:t>nationella</a:t>
            </a:r>
            <a:r>
              <a:rPr dirty="0"/>
              <a:t> </a:t>
            </a:r>
            <a:r>
              <a:rPr dirty="0" err="1"/>
              <a:t>handlingsutrymmet</a:t>
            </a:r>
            <a:r>
              <a:rPr dirty="0"/>
              <a:t> </a:t>
            </a:r>
            <a:r>
              <a:rPr dirty="0" err="1"/>
              <a:t>i</a:t>
            </a:r>
            <a:r>
              <a:rPr dirty="0"/>
              <a:t> </a:t>
            </a:r>
            <a:r>
              <a:rPr dirty="0" err="1"/>
              <a:t>dataskyddslagen</a:t>
            </a:r>
            <a:r>
              <a:rPr dirty="0"/>
              <a:t> (1050/2018).</a:t>
            </a:r>
          </a:p>
          <a:p>
            <a:pPr lvl="1">
              <a:defRPr sz="1800">
                <a:effectLst/>
                <a:latin typeface="Calibri" panose="020F0502020204030204" pitchFamily="34" charset="0"/>
                <a:ea typeface="Calibri" panose="020F0502020204030204" pitchFamily="34" charset="0"/>
                <a:cs typeface="Times New Roman" panose="02020603050405020304" pitchFamily="18" charset="0"/>
              </a:defRPr>
            </a:pPr>
            <a:r>
              <a:rPr dirty="0"/>
              <a:t>I </a:t>
            </a:r>
            <a:r>
              <a:rPr dirty="0" err="1"/>
              <a:t>enlighet</a:t>
            </a:r>
            <a:r>
              <a:rPr dirty="0"/>
              <a:t> med </a:t>
            </a:r>
            <a:r>
              <a:rPr dirty="0" err="1"/>
              <a:t>artikel</a:t>
            </a:r>
            <a:r>
              <a:rPr dirty="0"/>
              <a:t> 22.3 </a:t>
            </a:r>
            <a:r>
              <a:rPr dirty="0" err="1"/>
              <a:t>i</a:t>
            </a:r>
            <a:r>
              <a:rPr dirty="0"/>
              <a:t> den </a:t>
            </a:r>
            <a:r>
              <a:rPr dirty="0" err="1"/>
              <a:t>förordningen</a:t>
            </a:r>
            <a:r>
              <a:rPr dirty="0"/>
              <a:t> </a:t>
            </a:r>
            <a:r>
              <a:rPr dirty="0" err="1"/>
              <a:t>ansvarar</a:t>
            </a:r>
            <a:r>
              <a:rPr dirty="0"/>
              <a:t> Transport- </a:t>
            </a:r>
            <a:r>
              <a:rPr dirty="0" err="1"/>
              <a:t>och</a:t>
            </a:r>
            <a:r>
              <a:rPr dirty="0"/>
              <a:t> </a:t>
            </a:r>
            <a:r>
              <a:rPr dirty="0" err="1"/>
              <a:t>kommunikationsverket</a:t>
            </a:r>
            <a:r>
              <a:rPr dirty="0"/>
              <a:t>, </a:t>
            </a:r>
            <a:r>
              <a:rPr dirty="0" err="1"/>
              <a:t>som</a:t>
            </a:r>
            <a:r>
              <a:rPr dirty="0"/>
              <a:t> </a:t>
            </a:r>
            <a:r>
              <a:rPr dirty="0" err="1"/>
              <a:t>enligt</a:t>
            </a:r>
            <a:r>
              <a:rPr dirty="0"/>
              <a:t> </a:t>
            </a:r>
            <a:r>
              <a:rPr dirty="0" err="1"/>
              <a:t>lagen</a:t>
            </a:r>
            <a:r>
              <a:rPr dirty="0"/>
              <a:t> om </a:t>
            </a:r>
            <a:r>
              <a:rPr dirty="0" err="1"/>
              <a:t>förmedlingstjänster</a:t>
            </a:r>
            <a:r>
              <a:rPr dirty="0"/>
              <a:t> (18/2024) </a:t>
            </a:r>
            <a:r>
              <a:rPr dirty="0" err="1"/>
              <a:t>är</a:t>
            </a:r>
            <a:r>
              <a:rPr dirty="0"/>
              <a:t> den </a:t>
            </a:r>
            <a:r>
              <a:rPr dirty="0" err="1"/>
              <a:t>i</a:t>
            </a:r>
            <a:r>
              <a:rPr dirty="0"/>
              <a:t> </a:t>
            </a:r>
            <a:r>
              <a:rPr dirty="0" err="1"/>
              <a:t>artikel</a:t>
            </a:r>
            <a:r>
              <a:rPr dirty="0"/>
              <a:t> 49 </a:t>
            </a:r>
            <a:r>
              <a:rPr dirty="0" err="1"/>
              <a:t>i</a:t>
            </a:r>
            <a:r>
              <a:rPr dirty="0"/>
              <a:t> </a:t>
            </a:r>
            <a:r>
              <a:rPr dirty="0" err="1"/>
              <a:t>förordningen</a:t>
            </a:r>
            <a:r>
              <a:rPr dirty="0"/>
              <a:t> om </a:t>
            </a:r>
            <a:r>
              <a:rPr dirty="0" err="1"/>
              <a:t>digitala</a:t>
            </a:r>
            <a:r>
              <a:rPr dirty="0"/>
              <a:t> </a:t>
            </a:r>
            <a:r>
              <a:rPr dirty="0" err="1"/>
              <a:t>tjänster</a:t>
            </a:r>
            <a:r>
              <a:rPr dirty="0"/>
              <a:t> </a:t>
            </a:r>
            <a:r>
              <a:rPr dirty="0" err="1"/>
              <a:t>avsedda</a:t>
            </a:r>
            <a:r>
              <a:rPr dirty="0"/>
              <a:t> </a:t>
            </a:r>
            <a:r>
              <a:rPr dirty="0" err="1"/>
              <a:t>samordnaren</a:t>
            </a:r>
            <a:r>
              <a:rPr dirty="0"/>
              <a:t> av </a:t>
            </a:r>
            <a:r>
              <a:rPr dirty="0" err="1"/>
              <a:t>digitala</a:t>
            </a:r>
            <a:r>
              <a:rPr dirty="0"/>
              <a:t> </a:t>
            </a:r>
            <a:r>
              <a:rPr dirty="0" err="1"/>
              <a:t>tjänster</a:t>
            </a:r>
            <a:r>
              <a:rPr dirty="0"/>
              <a:t> </a:t>
            </a:r>
            <a:r>
              <a:rPr dirty="0" err="1"/>
              <a:t>i</a:t>
            </a:r>
            <a:r>
              <a:rPr dirty="0"/>
              <a:t> Finland, för </a:t>
            </a:r>
            <a:r>
              <a:rPr dirty="0" err="1"/>
              <a:t>att</a:t>
            </a:r>
            <a:r>
              <a:rPr dirty="0"/>
              <a:t> </a:t>
            </a:r>
            <a:r>
              <a:rPr dirty="0" err="1"/>
              <a:t>säkerställa</a:t>
            </a:r>
            <a:r>
              <a:rPr dirty="0"/>
              <a:t> </a:t>
            </a:r>
            <a:r>
              <a:rPr dirty="0" err="1"/>
              <a:t>samordningen</a:t>
            </a:r>
            <a:r>
              <a:rPr dirty="0"/>
              <a:t> </a:t>
            </a:r>
            <a:r>
              <a:rPr dirty="0" err="1"/>
              <a:t>på</a:t>
            </a:r>
            <a:r>
              <a:rPr dirty="0"/>
              <a:t> </a:t>
            </a:r>
            <a:r>
              <a:rPr dirty="0" err="1"/>
              <a:t>nationell</a:t>
            </a:r>
            <a:r>
              <a:rPr dirty="0"/>
              <a:t> </a:t>
            </a:r>
            <a:r>
              <a:rPr dirty="0" err="1"/>
              <a:t>nivå</a:t>
            </a:r>
            <a:r>
              <a:rPr dirty="0"/>
              <a:t> </a:t>
            </a:r>
            <a:r>
              <a:rPr dirty="0" err="1"/>
              <a:t>i</a:t>
            </a:r>
            <a:r>
              <a:rPr dirty="0"/>
              <a:t> </a:t>
            </a:r>
            <a:r>
              <a:rPr dirty="0" err="1"/>
              <a:t>fråga</a:t>
            </a:r>
            <a:r>
              <a:rPr dirty="0"/>
              <a:t> om </a:t>
            </a:r>
            <a:r>
              <a:rPr dirty="0" err="1"/>
              <a:t>leverantörer</a:t>
            </a:r>
            <a:r>
              <a:rPr dirty="0"/>
              <a:t> av </a:t>
            </a:r>
            <a:r>
              <a:rPr dirty="0" err="1"/>
              <a:t>förmedlingstjänster</a:t>
            </a:r>
            <a:r>
              <a:rPr dirty="0"/>
              <a:t> </a:t>
            </a:r>
            <a:r>
              <a:rPr dirty="0" err="1"/>
              <a:t>när</a:t>
            </a:r>
            <a:r>
              <a:rPr dirty="0"/>
              <a:t> det </a:t>
            </a:r>
            <a:r>
              <a:rPr dirty="0" err="1"/>
              <a:t>är</a:t>
            </a:r>
            <a:r>
              <a:rPr dirty="0"/>
              <a:t> </a:t>
            </a:r>
            <a:r>
              <a:rPr dirty="0" err="1"/>
              <a:t>fråga</a:t>
            </a:r>
            <a:r>
              <a:rPr dirty="0"/>
              <a:t> om de </a:t>
            </a:r>
            <a:r>
              <a:rPr dirty="0" err="1"/>
              <a:t>skyldigheter</a:t>
            </a:r>
            <a:r>
              <a:rPr dirty="0"/>
              <a:t> </a:t>
            </a:r>
            <a:r>
              <a:rPr dirty="0" err="1"/>
              <a:t>i</a:t>
            </a:r>
            <a:r>
              <a:rPr dirty="0"/>
              <a:t> </a:t>
            </a:r>
            <a:r>
              <a:rPr dirty="0" err="1"/>
              <a:t>fråga</a:t>
            </a:r>
            <a:r>
              <a:rPr dirty="0"/>
              <a:t> om </a:t>
            </a:r>
            <a:r>
              <a:rPr dirty="0" err="1"/>
              <a:t>tillsyn</a:t>
            </a:r>
            <a:r>
              <a:rPr dirty="0"/>
              <a:t> </a:t>
            </a:r>
            <a:r>
              <a:rPr dirty="0" err="1"/>
              <a:t>som</a:t>
            </a:r>
            <a:r>
              <a:rPr dirty="0"/>
              <a:t> </a:t>
            </a:r>
            <a:r>
              <a:rPr dirty="0" err="1"/>
              <a:t>föreskrivs</a:t>
            </a:r>
            <a:r>
              <a:rPr dirty="0"/>
              <a:t> </a:t>
            </a:r>
            <a:r>
              <a:rPr dirty="0" err="1"/>
              <a:t>i</a:t>
            </a:r>
            <a:r>
              <a:rPr dirty="0"/>
              <a:t> </a:t>
            </a:r>
            <a:r>
              <a:rPr dirty="0" err="1"/>
              <a:t>artiklarna</a:t>
            </a:r>
            <a:r>
              <a:rPr dirty="0"/>
              <a:t> 7–17 </a:t>
            </a:r>
            <a:r>
              <a:rPr dirty="0" err="1"/>
              <a:t>och</a:t>
            </a:r>
            <a:r>
              <a:rPr dirty="0"/>
              <a:t> 21 </a:t>
            </a:r>
            <a:r>
              <a:rPr dirty="0" err="1"/>
              <a:t>i</a:t>
            </a:r>
            <a:r>
              <a:rPr dirty="0"/>
              <a:t> </a:t>
            </a:r>
            <a:r>
              <a:rPr dirty="0" err="1"/>
              <a:t>förordningen</a:t>
            </a:r>
            <a:r>
              <a:rPr dirty="0"/>
              <a:t>.</a:t>
            </a:r>
          </a:p>
          <a:p>
            <a:endParaRP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051721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FE84287-35F4-5DE6-00DA-A6FE0B8BD5EA}"/>
              </a:ext>
            </a:extLst>
          </p:cNvPr>
          <p:cNvSpPr>
            <a:spLocks noGrp="1"/>
          </p:cNvSpPr>
          <p:nvPr>
            <p:ph type="title"/>
          </p:nvPr>
        </p:nvSpPr>
        <p:spPr/>
        <p:txBody>
          <a:bodyPr>
            <a:normAutofit fontScale="90000"/>
          </a:bodyPr>
          <a:lstStyle/>
          <a:p>
            <a:pPr>
              <a:defRPr sz="3200"/>
            </a:pPr>
            <a:r>
              <a:rPr dirty="0"/>
              <a:t>Lag om </a:t>
            </a:r>
            <a:r>
              <a:rPr dirty="0" err="1"/>
              <a:t>ordnande</a:t>
            </a:r>
            <a:r>
              <a:rPr dirty="0"/>
              <a:t> av </a:t>
            </a:r>
            <a:r>
              <a:rPr dirty="0" err="1"/>
              <a:t>tillsynen</a:t>
            </a:r>
            <a:r>
              <a:rPr dirty="0"/>
              <a:t> </a:t>
            </a:r>
            <a:r>
              <a:rPr dirty="0" err="1"/>
              <a:t>över</a:t>
            </a:r>
            <a:r>
              <a:rPr dirty="0"/>
              <a:t> </a:t>
            </a:r>
            <a:r>
              <a:rPr dirty="0" err="1"/>
              <a:t>Europeiska</a:t>
            </a:r>
            <a:r>
              <a:rPr dirty="0"/>
              <a:t> </a:t>
            </a:r>
            <a:r>
              <a:rPr dirty="0" err="1"/>
              <a:t>unionens</a:t>
            </a:r>
            <a:r>
              <a:rPr dirty="0"/>
              <a:t> </a:t>
            </a:r>
            <a:r>
              <a:rPr dirty="0" err="1"/>
              <a:t>förordning</a:t>
            </a:r>
            <a:r>
              <a:rPr dirty="0"/>
              <a:t> om </a:t>
            </a:r>
            <a:r>
              <a:rPr lang="fi-FI" dirty="0" err="1"/>
              <a:t>transparens</a:t>
            </a:r>
            <a:r>
              <a:rPr lang="fi-FI" dirty="0"/>
              <a:t> </a:t>
            </a:r>
            <a:r>
              <a:rPr dirty="0" err="1"/>
              <a:t>och</a:t>
            </a:r>
            <a:r>
              <a:rPr dirty="0"/>
              <a:t> </a:t>
            </a:r>
            <a:r>
              <a:rPr dirty="0" err="1"/>
              <a:t>inriktning</a:t>
            </a:r>
            <a:r>
              <a:rPr dirty="0"/>
              <a:t> av </a:t>
            </a:r>
            <a:r>
              <a:rPr dirty="0" err="1"/>
              <a:t>politisk</a:t>
            </a:r>
            <a:r>
              <a:rPr dirty="0"/>
              <a:t> </a:t>
            </a:r>
            <a:r>
              <a:rPr dirty="0" err="1"/>
              <a:t>reklam</a:t>
            </a:r>
            <a:r>
              <a:rPr dirty="0"/>
              <a:t> (2/3)</a:t>
            </a:r>
          </a:p>
        </p:txBody>
      </p:sp>
      <p:sp>
        <p:nvSpPr>
          <p:cNvPr id="3" name="Sisällön paikkamerkki 2">
            <a:extLst>
              <a:ext uri="{FF2B5EF4-FFF2-40B4-BE49-F238E27FC236}">
                <a16:creationId xmlns:a16="http://schemas.microsoft.com/office/drawing/2014/main" id="{79B2E5CA-5B20-2071-45A4-D27DCE7A4A87}"/>
              </a:ext>
            </a:extLst>
          </p:cNvPr>
          <p:cNvSpPr>
            <a:spLocks noGrp="1"/>
          </p:cNvSpPr>
          <p:nvPr>
            <p:ph idx="1"/>
          </p:nvPr>
        </p:nvSpPr>
        <p:spPr>
          <a:xfrm>
            <a:off x="838200" y="1690688"/>
            <a:ext cx="10515600" cy="4523500"/>
          </a:xfrm>
        </p:spPr>
        <p:txBody>
          <a:bodyPr>
            <a:normAutofit fontScale="92500" lnSpcReduction="10000"/>
          </a:bodyPr>
          <a:lstStyle/>
          <a:p>
            <a:pPr marL="0" indent="0">
              <a:buNone/>
              <a:defRPr b="1"/>
            </a:pPr>
            <a:r>
              <a:rPr dirty="0" err="1"/>
              <a:t>Myndigheternas</a:t>
            </a:r>
            <a:r>
              <a:rPr dirty="0"/>
              <a:t> </a:t>
            </a:r>
            <a:r>
              <a:rPr dirty="0" err="1"/>
              <a:t>utrednings</a:t>
            </a:r>
            <a:r>
              <a:rPr dirty="0"/>
              <a:t>- </a:t>
            </a:r>
            <a:r>
              <a:rPr dirty="0" err="1"/>
              <a:t>och</a:t>
            </a:r>
            <a:r>
              <a:rPr dirty="0"/>
              <a:t> </a:t>
            </a:r>
            <a:r>
              <a:rPr dirty="0" err="1"/>
              <a:t>verkställighetsbefogenheter</a:t>
            </a:r>
            <a:endParaRPr dirty="0"/>
          </a:p>
          <a:p>
            <a:pPr lvl="1"/>
            <a:r>
              <a:rPr dirty="0" err="1"/>
              <a:t>Statens</a:t>
            </a:r>
            <a:r>
              <a:rPr dirty="0"/>
              <a:t> </a:t>
            </a:r>
            <a:r>
              <a:rPr dirty="0" err="1"/>
              <a:t>revisionsverk</a:t>
            </a:r>
            <a:r>
              <a:rPr dirty="0"/>
              <a:t> </a:t>
            </a:r>
            <a:r>
              <a:rPr dirty="0" err="1"/>
              <a:t>föreslås</a:t>
            </a:r>
            <a:r>
              <a:rPr dirty="0"/>
              <a:t> </a:t>
            </a:r>
            <a:r>
              <a:rPr dirty="0" err="1"/>
              <a:t>få</a:t>
            </a:r>
            <a:r>
              <a:rPr dirty="0"/>
              <a:t> de </a:t>
            </a:r>
            <a:r>
              <a:rPr dirty="0" err="1"/>
              <a:t>befogenheter</a:t>
            </a:r>
            <a:r>
              <a:rPr dirty="0"/>
              <a:t> </a:t>
            </a:r>
            <a:r>
              <a:rPr dirty="0" err="1"/>
              <a:t>som</a:t>
            </a:r>
            <a:r>
              <a:rPr dirty="0"/>
              <a:t> </a:t>
            </a:r>
            <a:r>
              <a:rPr dirty="0" err="1"/>
              <a:t>behövs</a:t>
            </a:r>
            <a:r>
              <a:rPr dirty="0"/>
              <a:t> för </a:t>
            </a:r>
            <a:r>
              <a:rPr dirty="0" err="1"/>
              <a:t>tillsynen</a:t>
            </a:r>
            <a:r>
              <a:rPr dirty="0"/>
              <a:t> </a:t>
            </a:r>
            <a:r>
              <a:rPr dirty="0" err="1"/>
              <a:t>över</a:t>
            </a:r>
            <a:r>
              <a:rPr dirty="0"/>
              <a:t> </a:t>
            </a:r>
            <a:r>
              <a:rPr dirty="0" err="1"/>
              <a:t>förordningen</a:t>
            </a:r>
            <a:r>
              <a:rPr dirty="0"/>
              <a:t>, </a:t>
            </a:r>
            <a:r>
              <a:rPr dirty="0" err="1"/>
              <a:t>såsom</a:t>
            </a:r>
            <a:r>
              <a:rPr dirty="0"/>
              <a:t> </a:t>
            </a:r>
            <a:r>
              <a:rPr dirty="0" err="1"/>
              <a:t>rätten</a:t>
            </a:r>
            <a:r>
              <a:rPr dirty="0"/>
              <a:t> </a:t>
            </a:r>
            <a:r>
              <a:rPr dirty="0" err="1"/>
              <a:t>att</a:t>
            </a:r>
            <a:r>
              <a:rPr dirty="0"/>
              <a:t> </a:t>
            </a:r>
            <a:r>
              <a:rPr dirty="0" err="1"/>
              <a:t>få</a:t>
            </a:r>
            <a:r>
              <a:rPr dirty="0"/>
              <a:t> </a:t>
            </a:r>
            <a:r>
              <a:rPr dirty="0" err="1"/>
              <a:t>uppgifter</a:t>
            </a:r>
            <a:r>
              <a:rPr dirty="0"/>
              <a:t> </a:t>
            </a:r>
            <a:r>
              <a:rPr dirty="0" err="1"/>
              <a:t>som</a:t>
            </a:r>
            <a:r>
              <a:rPr dirty="0"/>
              <a:t> </a:t>
            </a:r>
            <a:r>
              <a:rPr dirty="0" err="1"/>
              <a:t>hänför</a:t>
            </a:r>
            <a:r>
              <a:rPr dirty="0"/>
              <a:t> sig till </a:t>
            </a:r>
            <a:r>
              <a:rPr dirty="0" err="1"/>
              <a:t>tillsynen</a:t>
            </a:r>
            <a:r>
              <a:rPr dirty="0"/>
              <a:t> </a:t>
            </a:r>
            <a:r>
              <a:rPr dirty="0" err="1"/>
              <a:t>över</a:t>
            </a:r>
            <a:r>
              <a:rPr dirty="0"/>
              <a:t> </a:t>
            </a:r>
            <a:r>
              <a:rPr dirty="0" err="1"/>
              <a:t>förordningen</a:t>
            </a:r>
            <a:r>
              <a:rPr dirty="0"/>
              <a:t>, </a:t>
            </a:r>
            <a:r>
              <a:rPr dirty="0" err="1"/>
              <a:t>rätten</a:t>
            </a:r>
            <a:r>
              <a:rPr dirty="0"/>
              <a:t> </a:t>
            </a:r>
            <a:r>
              <a:rPr dirty="0" err="1"/>
              <a:t>att</a:t>
            </a:r>
            <a:r>
              <a:rPr dirty="0"/>
              <a:t> </a:t>
            </a:r>
            <a:r>
              <a:rPr dirty="0" err="1"/>
              <a:t>utföra</a:t>
            </a:r>
            <a:r>
              <a:rPr dirty="0"/>
              <a:t> </a:t>
            </a:r>
            <a:r>
              <a:rPr dirty="0" err="1"/>
              <a:t>inspektioner</a:t>
            </a:r>
            <a:r>
              <a:rPr dirty="0"/>
              <a:t>, </a:t>
            </a:r>
            <a:r>
              <a:rPr dirty="0" err="1"/>
              <a:t>rätten</a:t>
            </a:r>
            <a:r>
              <a:rPr dirty="0"/>
              <a:t> </a:t>
            </a:r>
            <a:r>
              <a:rPr dirty="0" err="1"/>
              <a:t>att</a:t>
            </a:r>
            <a:r>
              <a:rPr dirty="0"/>
              <a:t> </a:t>
            </a:r>
            <a:r>
              <a:rPr dirty="0" err="1"/>
              <a:t>ålägga</a:t>
            </a:r>
            <a:r>
              <a:rPr dirty="0"/>
              <a:t> </a:t>
            </a:r>
            <a:r>
              <a:rPr dirty="0" err="1"/>
              <a:t>en</a:t>
            </a:r>
            <a:r>
              <a:rPr dirty="0"/>
              <a:t> </a:t>
            </a:r>
            <a:r>
              <a:rPr dirty="0" err="1"/>
              <a:t>leverantör</a:t>
            </a:r>
            <a:r>
              <a:rPr dirty="0"/>
              <a:t> av </a:t>
            </a:r>
            <a:r>
              <a:rPr dirty="0" err="1"/>
              <a:t>förmedlingstjänster</a:t>
            </a:r>
            <a:r>
              <a:rPr dirty="0"/>
              <a:t> </a:t>
            </a:r>
            <a:r>
              <a:rPr dirty="0" err="1"/>
              <a:t>att</a:t>
            </a:r>
            <a:r>
              <a:rPr dirty="0"/>
              <a:t> </a:t>
            </a:r>
            <a:r>
              <a:rPr dirty="0" err="1"/>
              <a:t>korrigera</a:t>
            </a:r>
            <a:r>
              <a:rPr dirty="0"/>
              <a:t> sin </a:t>
            </a:r>
            <a:r>
              <a:rPr dirty="0" err="1"/>
              <a:t>verksamhet</a:t>
            </a:r>
            <a:r>
              <a:rPr dirty="0"/>
              <a:t> </a:t>
            </a:r>
            <a:r>
              <a:rPr dirty="0" err="1"/>
              <a:t>i</a:t>
            </a:r>
            <a:r>
              <a:rPr dirty="0"/>
              <a:t> </a:t>
            </a:r>
            <a:r>
              <a:rPr dirty="0" err="1"/>
              <a:t>enlighet</a:t>
            </a:r>
            <a:r>
              <a:rPr dirty="0"/>
              <a:t> med </a:t>
            </a:r>
            <a:r>
              <a:rPr dirty="0" err="1"/>
              <a:t>förordningen</a:t>
            </a:r>
            <a:r>
              <a:rPr dirty="0"/>
              <a:t>, </a:t>
            </a:r>
            <a:r>
              <a:rPr dirty="0" err="1"/>
              <a:t>rätten</a:t>
            </a:r>
            <a:r>
              <a:rPr dirty="0"/>
              <a:t> </a:t>
            </a:r>
            <a:r>
              <a:rPr dirty="0" err="1"/>
              <a:t>att</a:t>
            </a:r>
            <a:r>
              <a:rPr dirty="0"/>
              <a:t> </a:t>
            </a:r>
            <a:r>
              <a:rPr dirty="0" err="1"/>
              <a:t>förena</a:t>
            </a:r>
            <a:r>
              <a:rPr dirty="0"/>
              <a:t> </a:t>
            </a:r>
            <a:r>
              <a:rPr dirty="0" err="1"/>
              <a:t>sitt</a:t>
            </a:r>
            <a:r>
              <a:rPr dirty="0"/>
              <a:t> </a:t>
            </a:r>
            <a:r>
              <a:rPr dirty="0" err="1"/>
              <a:t>beslut</a:t>
            </a:r>
            <a:r>
              <a:rPr dirty="0"/>
              <a:t> med </a:t>
            </a:r>
            <a:r>
              <a:rPr dirty="0" err="1"/>
              <a:t>vite</a:t>
            </a:r>
            <a:r>
              <a:rPr dirty="0"/>
              <a:t>, </a:t>
            </a:r>
            <a:r>
              <a:rPr dirty="0" err="1"/>
              <a:t>rätten</a:t>
            </a:r>
            <a:r>
              <a:rPr dirty="0"/>
              <a:t> </a:t>
            </a:r>
            <a:r>
              <a:rPr dirty="0" err="1"/>
              <a:t>att</a:t>
            </a:r>
            <a:r>
              <a:rPr dirty="0"/>
              <a:t> </a:t>
            </a:r>
            <a:r>
              <a:rPr dirty="0" err="1"/>
              <a:t>ge</a:t>
            </a:r>
            <a:r>
              <a:rPr dirty="0"/>
              <a:t> </a:t>
            </a:r>
            <a:r>
              <a:rPr dirty="0" err="1"/>
              <a:t>en</a:t>
            </a:r>
            <a:r>
              <a:rPr dirty="0"/>
              <a:t> </a:t>
            </a:r>
            <a:r>
              <a:rPr dirty="0" err="1"/>
              <a:t>offentlig</a:t>
            </a:r>
            <a:r>
              <a:rPr dirty="0"/>
              <a:t> </a:t>
            </a:r>
            <a:r>
              <a:rPr dirty="0" err="1"/>
              <a:t>varning</a:t>
            </a:r>
            <a:r>
              <a:rPr dirty="0"/>
              <a:t> </a:t>
            </a:r>
            <a:r>
              <a:rPr dirty="0" err="1"/>
              <a:t>samt</a:t>
            </a:r>
            <a:r>
              <a:rPr dirty="0"/>
              <a:t> </a:t>
            </a:r>
            <a:r>
              <a:rPr dirty="0" err="1"/>
              <a:t>rätten</a:t>
            </a:r>
            <a:r>
              <a:rPr dirty="0"/>
              <a:t> </a:t>
            </a:r>
            <a:r>
              <a:rPr dirty="0" err="1"/>
              <a:t>att</a:t>
            </a:r>
            <a:r>
              <a:rPr dirty="0"/>
              <a:t> </a:t>
            </a:r>
            <a:r>
              <a:rPr dirty="0" err="1"/>
              <a:t>påföra</a:t>
            </a:r>
            <a:r>
              <a:rPr dirty="0"/>
              <a:t> </a:t>
            </a:r>
            <a:r>
              <a:rPr dirty="0" err="1"/>
              <a:t>påföljdsavgifter</a:t>
            </a:r>
            <a:r>
              <a:rPr dirty="0"/>
              <a:t> vid </a:t>
            </a:r>
            <a:r>
              <a:rPr dirty="0" err="1"/>
              <a:t>särskilt</a:t>
            </a:r>
            <a:r>
              <a:rPr dirty="0"/>
              <a:t> </a:t>
            </a:r>
            <a:r>
              <a:rPr dirty="0" err="1"/>
              <a:t>föreskrivna</a:t>
            </a:r>
            <a:r>
              <a:rPr dirty="0"/>
              <a:t> </a:t>
            </a:r>
            <a:r>
              <a:rPr dirty="0" err="1"/>
              <a:t>överträdelser</a:t>
            </a:r>
            <a:r>
              <a:rPr dirty="0"/>
              <a:t> av </a:t>
            </a:r>
            <a:r>
              <a:rPr dirty="0" err="1"/>
              <a:t>förordningen</a:t>
            </a:r>
            <a:r>
              <a:rPr dirty="0"/>
              <a:t> </a:t>
            </a:r>
            <a:r>
              <a:rPr dirty="0" err="1"/>
              <a:t>och</a:t>
            </a:r>
            <a:r>
              <a:rPr dirty="0"/>
              <a:t> </a:t>
            </a:r>
            <a:r>
              <a:rPr dirty="0" err="1"/>
              <a:t>överträdelser</a:t>
            </a:r>
            <a:r>
              <a:rPr dirty="0"/>
              <a:t> av </a:t>
            </a:r>
            <a:r>
              <a:rPr dirty="0" err="1"/>
              <a:t>bestämmelserna</a:t>
            </a:r>
            <a:r>
              <a:rPr dirty="0"/>
              <a:t> om </a:t>
            </a:r>
            <a:r>
              <a:rPr dirty="0" err="1"/>
              <a:t>myndigheternas</a:t>
            </a:r>
            <a:r>
              <a:rPr dirty="0"/>
              <a:t> </a:t>
            </a:r>
            <a:r>
              <a:rPr dirty="0" err="1"/>
              <a:t>undersökning</a:t>
            </a:r>
            <a:r>
              <a:rPr dirty="0"/>
              <a:t>.</a:t>
            </a:r>
          </a:p>
          <a:p>
            <a:pPr lvl="1"/>
            <a:r>
              <a:rPr dirty="0" err="1"/>
              <a:t>Dataombudsmannens</a:t>
            </a:r>
            <a:r>
              <a:rPr dirty="0"/>
              <a:t> </a:t>
            </a:r>
            <a:r>
              <a:rPr dirty="0" err="1"/>
              <a:t>och</a:t>
            </a:r>
            <a:r>
              <a:rPr dirty="0"/>
              <a:t> Transport- </a:t>
            </a:r>
            <a:r>
              <a:rPr dirty="0" err="1"/>
              <a:t>och</a:t>
            </a:r>
            <a:r>
              <a:rPr dirty="0"/>
              <a:t> </a:t>
            </a:r>
            <a:r>
              <a:rPr dirty="0" err="1"/>
              <a:t>kommunikationsverkets</a:t>
            </a:r>
            <a:r>
              <a:rPr dirty="0"/>
              <a:t> </a:t>
            </a:r>
            <a:r>
              <a:rPr dirty="0" err="1"/>
              <a:t>uppgifter</a:t>
            </a:r>
            <a:r>
              <a:rPr dirty="0"/>
              <a:t> </a:t>
            </a:r>
            <a:r>
              <a:rPr dirty="0" err="1"/>
              <a:t>förutsätter</a:t>
            </a:r>
            <a:r>
              <a:rPr dirty="0"/>
              <a:t> </a:t>
            </a:r>
            <a:r>
              <a:rPr dirty="0" err="1"/>
              <a:t>rätt</a:t>
            </a:r>
            <a:r>
              <a:rPr dirty="0"/>
              <a:t> </a:t>
            </a:r>
            <a:r>
              <a:rPr dirty="0" err="1"/>
              <a:t>att</a:t>
            </a:r>
            <a:r>
              <a:rPr dirty="0"/>
              <a:t> </a:t>
            </a:r>
            <a:r>
              <a:rPr dirty="0" err="1"/>
              <a:t>få</a:t>
            </a:r>
            <a:r>
              <a:rPr dirty="0"/>
              <a:t> </a:t>
            </a:r>
            <a:r>
              <a:rPr dirty="0" err="1"/>
              <a:t>uppgifter</a:t>
            </a:r>
            <a:r>
              <a:rPr dirty="0"/>
              <a:t> </a:t>
            </a:r>
            <a:r>
              <a:rPr dirty="0" err="1"/>
              <a:t>i</a:t>
            </a:r>
            <a:r>
              <a:rPr dirty="0"/>
              <a:t> </a:t>
            </a:r>
            <a:r>
              <a:rPr dirty="0" err="1"/>
              <a:t>anslutning</a:t>
            </a:r>
            <a:r>
              <a:rPr dirty="0"/>
              <a:t> till </a:t>
            </a:r>
            <a:r>
              <a:rPr dirty="0" err="1"/>
              <a:t>tillsynen</a:t>
            </a:r>
            <a:r>
              <a:rPr dirty="0"/>
              <a:t> </a:t>
            </a:r>
            <a:r>
              <a:rPr dirty="0" err="1"/>
              <a:t>över</a:t>
            </a:r>
            <a:r>
              <a:rPr dirty="0"/>
              <a:t> </a:t>
            </a:r>
            <a:r>
              <a:rPr dirty="0" err="1"/>
              <a:t>efterlevnaden</a:t>
            </a:r>
            <a:r>
              <a:rPr dirty="0"/>
              <a:t> av </a:t>
            </a:r>
            <a:r>
              <a:rPr dirty="0" err="1"/>
              <a:t>förordningen</a:t>
            </a:r>
            <a:r>
              <a:rPr dirty="0"/>
              <a:t>.</a:t>
            </a:r>
          </a:p>
          <a:p>
            <a:pPr lvl="1"/>
            <a:r>
              <a:rPr dirty="0" err="1"/>
              <a:t>Befogenheterna</a:t>
            </a:r>
            <a:r>
              <a:rPr dirty="0"/>
              <a:t> </a:t>
            </a:r>
            <a:r>
              <a:rPr dirty="0" err="1"/>
              <a:t>härrör</a:t>
            </a:r>
            <a:r>
              <a:rPr dirty="0"/>
              <a:t> </a:t>
            </a:r>
            <a:r>
              <a:rPr dirty="0" err="1"/>
              <a:t>både</a:t>
            </a:r>
            <a:r>
              <a:rPr dirty="0"/>
              <a:t> </a:t>
            </a:r>
            <a:r>
              <a:rPr dirty="0" err="1"/>
              <a:t>från</a:t>
            </a:r>
            <a:r>
              <a:rPr dirty="0"/>
              <a:t> </a:t>
            </a:r>
            <a:r>
              <a:rPr dirty="0" err="1"/>
              <a:t>artikel</a:t>
            </a:r>
            <a:r>
              <a:rPr dirty="0"/>
              <a:t> 22.5 </a:t>
            </a:r>
            <a:r>
              <a:rPr dirty="0" err="1"/>
              <a:t>i</a:t>
            </a:r>
            <a:r>
              <a:rPr dirty="0"/>
              <a:t> </a:t>
            </a:r>
            <a:r>
              <a:rPr dirty="0" err="1"/>
              <a:t>förordningen</a:t>
            </a:r>
            <a:r>
              <a:rPr dirty="0"/>
              <a:t> om </a:t>
            </a:r>
            <a:r>
              <a:rPr dirty="0" err="1"/>
              <a:t>politisk</a:t>
            </a:r>
            <a:r>
              <a:rPr dirty="0"/>
              <a:t> </a:t>
            </a:r>
            <a:r>
              <a:rPr dirty="0" err="1"/>
              <a:t>reklam</a:t>
            </a:r>
            <a:r>
              <a:rPr dirty="0"/>
              <a:t> </a:t>
            </a:r>
            <a:r>
              <a:rPr dirty="0" err="1"/>
              <a:t>och</a:t>
            </a:r>
            <a:r>
              <a:rPr dirty="0"/>
              <a:t> </a:t>
            </a:r>
            <a:r>
              <a:rPr dirty="0" err="1"/>
              <a:t>från</a:t>
            </a:r>
            <a:r>
              <a:rPr dirty="0"/>
              <a:t> </a:t>
            </a:r>
            <a:r>
              <a:rPr dirty="0" err="1"/>
              <a:t>artikel</a:t>
            </a:r>
            <a:r>
              <a:rPr dirty="0"/>
              <a:t> 51 </a:t>
            </a:r>
            <a:r>
              <a:rPr dirty="0" err="1"/>
              <a:t>i</a:t>
            </a:r>
            <a:r>
              <a:rPr dirty="0"/>
              <a:t> </a:t>
            </a:r>
            <a:r>
              <a:rPr dirty="0" err="1"/>
              <a:t>förordningen</a:t>
            </a:r>
            <a:r>
              <a:rPr dirty="0"/>
              <a:t> om </a:t>
            </a:r>
            <a:r>
              <a:rPr dirty="0" err="1"/>
              <a:t>digitala</a:t>
            </a:r>
            <a:r>
              <a:rPr dirty="0"/>
              <a:t> </a:t>
            </a:r>
            <a:r>
              <a:rPr dirty="0" err="1"/>
              <a:t>tjänster</a:t>
            </a:r>
            <a:r>
              <a:rPr dirty="0"/>
              <a:t>.</a:t>
            </a:r>
          </a:p>
          <a:p>
            <a:pPr lvl="2"/>
            <a:r>
              <a:rPr dirty="0"/>
              <a:t>Det </a:t>
            </a:r>
            <a:r>
              <a:rPr dirty="0" err="1"/>
              <a:t>föreslås</a:t>
            </a:r>
            <a:r>
              <a:rPr dirty="0"/>
              <a:t> inga </a:t>
            </a:r>
            <a:r>
              <a:rPr dirty="0" err="1"/>
              <a:t>bestämmelser</a:t>
            </a:r>
            <a:r>
              <a:rPr dirty="0"/>
              <a:t> om </a:t>
            </a:r>
            <a:r>
              <a:rPr dirty="0" err="1"/>
              <a:t>behörighet</a:t>
            </a:r>
            <a:r>
              <a:rPr dirty="0"/>
              <a:t> </a:t>
            </a:r>
            <a:r>
              <a:rPr dirty="0" err="1"/>
              <a:t>enligt</a:t>
            </a:r>
            <a:r>
              <a:rPr dirty="0"/>
              <a:t> </a:t>
            </a:r>
            <a:r>
              <a:rPr dirty="0" err="1"/>
              <a:t>artikel</a:t>
            </a:r>
            <a:r>
              <a:rPr dirty="0"/>
              <a:t> 51 </a:t>
            </a:r>
            <a:r>
              <a:rPr dirty="0" err="1"/>
              <a:t>i</a:t>
            </a:r>
            <a:r>
              <a:rPr dirty="0"/>
              <a:t> </a:t>
            </a:r>
            <a:r>
              <a:rPr dirty="0" err="1"/>
              <a:t>förordningen</a:t>
            </a:r>
            <a:r>
              <a:rPr dirty="0"/>
              <a:t> om </a:t>
            </a:r>
            <a:r>
              <a:rPr dirty="0" err="1"/>
              <a:t>digitala</a:t>
            </a:r>
            <a:r>
              <a:rPr dirty="0"/>
              <a:t> </a:t>
            </a:r>
            <a:r>
              <a:rPr dirty="0" err="1"/>
              <a:t>tjänster</a:t>
            </a:r>
            <a:r>
              <a:rPr dirty="0"/>
              <a:t> </a:t>
            </a:r>
            <a:r>
              <a:rPr dirty="0" err="1"/>
              <a:t>i</a:t>
            </a:r>
            <a:r>
              <a:rPr dirty="0"/>
              <a:t> </a:t>
            </a:r>
            <a:r>
              <a:rPr dirty="0" err="1"/>
              <a:t>fråga</a:t>
            </a:r>
            <a:r>
              <a:rPr dirty="0"/>
              <a:t> om </a:t>
            </a:r>
            <a:r>
              <a:rPr dirty="0" err="1"/>
              <a:t>interimistiska</a:t>
            </a:r>
            <a:r>
              <a:rPr dirty="0"/>
              <a:t> </a:t>
            </a:r>
            <a:r>
              <a:rPr dirty="0" err="1"/>
              <a:t>åtgärder</a:t>
            </a:r>
            <a:r>
              <a:rPr dirty="0"/>
              <a:t> </a:t>
            </a:r>
            <a:r>
              <a:rPr dirty="0" err="1"/>
              <a:t>och</a:t>
            </a:r>
            <a:r>
              <a:rPr dirty="0"/>
              <a:t> </a:t>
            </a:r>
            <a:r>
              <a:rPr dirty="0" err="1"/>
              <a:t>förhindrande</a:t>
            </a:r>
            <a:r>
              <a:rPr dirty="0"/>
              <a:t> av </a:t>
            </a:r>
            <a:r>
              <a:rPr dirty="0" err="1"/>
              <a:t>tillgång</a:t>
            </a:r>
            <a:r>
              <a:rPr dirty="0"/>
              <a:t> till </a:t>
            </a:r>
            <a:r>
              <a:rPr dirty="0" err="1"/>
              <a:t>tjänsten</a:t>
            </a:r>
            <a:r>
              <a:rPr dirty="0"/>
              <a:t>.</a:t>
            </a:r>
          </a:p>
          <a:p>
            <a:pPr lvl="1"/>
            <a:endParaRPr dirty="0"/>
          </a:p>
        </p:txBody>
      </p:sp>
    </p:spTree>
    <p:extLst>
      <p:ext uri="{BB962C8B-B14F-4D97-AF65-F5344CB8AC3E}">
        <p14:creationId xmlns:p14="http://schemas.microsoft.com/office/powerpoint/2010/main" val="4238370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BEB8C60-D4F9-5C7D-32F4-711537D602EB}"/>
              </a:ext>
            </a:extLst>
          </p:cNvPr>
          <p:cNvSpPr>
            <a:spLocks noGrp="1"/>
          </p:cNvSpPr>
          <p:nvPr>
            <p:ph type="title"/>
          </p:nvPr>
        </p:nvSpPr>
        <p:spPr/>
        <p:txBody>
          <a:bodyPr>
            <a:noAutofit/>
          </a:bodyPr>
          <a:lstStyle/>
          <a:p>
            <a:pPr>
              <a:defRPr sz="3200"/>
            </a:pPr>
            <a:r>
              <a:rPr dirty="0"/>
              <a:t>Lag om </a:t>
            </a:r>
            <a:r>
              <a:rPr dirty="0" err="1"/>
              <a:t>ordnande</a:t>
            </a:r>
            <a:r>
              <a:rPr dirty="0"/>
              <a:t> av </a:t>
            </a:r>
            <a:r>
              <a:rPr dirty="0" err="1"/>
              <a:t>tillsynen</a:t>
            </a:r>
            <a:r>
              <a:rPr dirty="0"/>
              <a:t> </a:t>
            </a:r>
            <a:r>
              <a:rPr dirty="0" err="1"/>
              <a:t>över</a:t>
            </a:r>
            <a:r>
              <a:rPr dirty="0"/>
              <a:t> </a:t>
            </a:r>
            <a:r>
              <a:rPr dirty="0" err="1"/>
              <a:t>Europeiska</a:t>
            </a:r>
            <a:r>
              <a:rPr dirty="0"/>
              <a:t> </a:t>
            </a:r>
            <a:r>
              <a:rPr dirty="0" err="1"/>
              <a:t>unionens</a:t>
            </a:r>
            <a:r>
              <a:rPr dirty="0"/>
              <a:t> </a:t>
            </a:r>
            <a:r>
              <a:rPr dirty="0" err="1"/>
              <a:t>förordning</a:t>
            </a:r>
            <a:r>
              <a:rPr dirty="0"/>
              <a:t> om </a:t>
            </a:r>
            <a:r>
              <a:rPr lang="fi-FI" dirty="0" err="1"/>
              <a:t>transparens</a:t>
            </a:r>
            <a:r>
              <a:rPr lang="fi-FI" dirty="0"/>
              <a:t> </a:t>
            </a:r>
            <a:r>
              <a:rPr dirty="0" err="1"/>
              <a:t>och</a:t>
            </a:r>
            <a:r>
              <a:rPr dirty="0"/>
              <a:t> </a:t>
            </a:r>
            <a:r>
              <a:rPr dirty="0" err="1"/>
              <a:t>inriktning</a:t>
            </a:r>
            <a:r>
              <a:rPr dirty="0"/>
              <a:t> av </a:t>
            </a:r>
            <a:r>
              <a:rPr dirty="0" err="1"/>
              <a:t>politisk</a:t>
            </a:r>
            <a:r>
              <a:rPr dirty="0"/>
              <a:t> </a:t>
            </a:r>
            <a:r>
              <a:rPr dirty="0" err="1"/>
              <a:t>reklam</a:t>
            </a:r>
            <a:r>
              <a:rPr dirty="0"/>
              <a:t> (3/3)</a:t>
            </a:r>
          </a:p>
        </p:txBody>
      </p:sp>
      <p:sp>
        <p:nvSpPr>
          <p:cNvPr id="3" name="Sisällön paikkamerkki 2">
            <a:extLst>
              <a:ext uri="{FF2B5EF4-FFF2-40B4-BE49-F238E27FC236}">
                <a16:creationId xmlns:a16="http://schemas.microsoft.com/office/drawing/2014/main" id="{5978D8BA-0908-21BC-8A07-62ED8864CE09}"/>
              </a:ext>
            </a:extLst>
          </p:cNvPr>
          <p:cNvSpPr>
            <a:spLocks noGrp="1"/>
          </p:cNvSpPr>
          <p:nvPr>
            <p:ph idx="1"/>
          </p:nvPr>
        </p:nvSpPr>
        <p:spPr>
          <a:xfrm>
            <a:off x="838200" y="2166253"/>
            <a:ext cx="10515600" cy="4326621"/>
          </a:xfrm>
        </p:spPr>
        <p:txBody>
          <a:bodyPr>
            <a:normAutofit fontScale="85000" lnSpcReduction="20000"/>
          </a:bodyPr>
          <a:lstStyle/>
          <a:p>
            <a:pPr marL="0" indent="0">
              <a:buNone/>
              <a:defRPr b="1"/>
            </a:pPr>
            <a:r>
              <a:t>Samarbete med olika myndigheter</a:t>
            </a:r>
          </a:p>
          <a:p>
            <a:pPr lvl="1"/>
            <a:r>
              <a:t>Statens revisionsverk, dataombudsmannen och Transport- och kommunikationsverket ska vid skötseln av sina uppgifter samarbeta på ett ändamålsenligt sätt. Till detta hör bland annat att underrätta de samordnande myndigheterna om begäran om åtgärder.</a:t>
            </a:r>
          </a:p>
          <a:p>
            <a:pPr>
              <a:defRPr b="1"/>
            </a:pPr>
            <a:r>
              <a:t>Samarbete med andra medlemsstater och kommissionen</a:t>
            </a:r>
          </a:p>
          <a:p>
            <a:pPr lvl="1"/>
            <a:r>
              <a:t>Revisionsverket samarbetar med kontaktpunkterna i de övriga medlemsstaterna och med Europeiska kommissionen i nätverket av nationella kontaktpunkter.</a:t>
            </a:r>
          </a:p>
          <a:p>
            <a:pPr lvl="1"/>
            <a:r>
              <a:t>Statens revisionsverk och Transport- och kommunikationsverket har rätt att på de villkor som anges i lagen lämna ut sekretessbelagda uppgifter.</a:t>
            </a:r>
          </a:p>
          <a:p>
            <a:pPr>
              <a:defRPr b="1"/>
            </a:pPr>
            <a:r>
              <a:t>Register över lagliga företrädare</a:t>
            </a:r>
          </a:p>
          <a:p>
            <a:pPr lvl="1"/>
            <a:r>
              <a:t>Revisionsverket ska föra ett register över lagliga företrädare för leverantörer av politiska reklamtjänster som inte har något verksamhetsställe i unionen i enlighet med artikel 21.</a:t>
            </a:r>
          </a:p>
          <a:p>
            <a:pPr>
              <a:defRPr b="1"/>
            </a:pPr>
            <a:r>
              <a:t>Offentliggörande av datum för val och folkomröstningar</a:t>
            </a:r>
          </a:p>
          <a:p>
            <a:pPr lvl="1"/>
            <a:r>
              <a:t>Justitieministeriet meddelar revisionsverket de uppgifter om kommunala folkomröstningar som behövs för att iaktta artikel 26 i förordningen.</a:t>
            </a:r>
          </a:p>
          <a:p>
            <a:endParaRPr/>
          </a:p>
          <a:p>
            <a:endParaRPr/>
          </a:p>
        </p:txBody>
      </p:sp>
    </p:spTree>
    <p:extLst>
      <p:ext uri="{BB962C8B-B14F-4D97-AF65-F5344CB8AC3E}">
        <p14:creationId xmlns:p14="http://schemas.microsoft.com/office/powerpoint/2010/main" val="3119030825"/>
      </p:ext>
    </p:extLst>
  </p:cSld>
  <p:clrMapOvr>
    <a:masterClrMapping/>
  </p:clrMapOvr>
</p:sld>
</file>

<file path=ppt/theme/theme1.xml><?xml version="1.0" encoding="utf-8"?>
<a:theme xmlns:a="http://schemas.openxmlformats.org/drawingml/2006/main" name="Office-teema">
  <a:themeElements>
    <a:clrScheme name="Oikeusministerio 4">
      <a:dk1>
        <a:srgbClr val="1C1C1C"/>
      </a:dk1>
      <a:lt1>
        <a:sysClr val="window" lastClr="FFFFFF"/>
      </a:lt1>
      <a:dk2>
        <a:srgbClr val="005587"/>
      </a:dk2>
      <a:lt2>
        <a:srgbClr val="FFFFFF"/>
      </a:lt2>
      <a:accent1>
        <a:srgbClr val="005587"/>
      </a:accent1>
      <a:accent2>
        <a:srgbClr val="006450"/>
      </a:accent2>
      <a:accent3>
        <a:srgbClr val="1DABFF"/>
      </a:accent3>
      <a:accent4>
        <a:srgbClr val="007FA3"/>
      </a:accent4>
      <a:accent5>
        <a:srgbClr val="FFD1CD"/>
      </a:accent5>
      <a:accent6>
        <a:srgbClr val="7C878E"/>
      </a:accent6>
      <a:hlink>
        <a:srgbClr val="1DABFF"/>
      </a:hlink>
      <a:folHlink>
        <a:srgbClr val="7C878E"/>
      </a:folHlink>
    </a:clrScheme>
    <a:fontScheme name="Mukautettu 13">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sitys1" id="{71EEFF4A-3891-47F4-AA82-F9EE8F34F912}" vid="{05E4965A-22ED-4001-B2EE-75BEA0A19A35}"/>
    </a:ext>
  </a:extLst>
</a:theme>
</file>

<file path=docProps/app.xml><?xml version="1.0" encoding="utf-8"?>
<Properties xmlns="http://schemas.openxmlformats.org/officeDocument/2006/extended-properties" xmlns:vt="http://schemas.openxmlformats.org/officeDocument/2006/docPropsVTypes">
  <Template>01-OM-PowerPoint-pohja FI-SV</Template>
  <TotalTime>3221</TotalTime>
  <Words>2640</Words>
  <Application>Microsoft Office PowerPoint</Application>
  <PresentationFormat>Laajakuva</PresentationFormat>
  <Paragraphs>105</Paragraphs>
  <Slides>19</Slides>
  <Notes>0</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19</vt:i4>
      </vt:variant>
    </vt:vector>
  </HeadingPairs>
  <TitlesOfParts>
    <vt:vector size="23" baseType="lpstr">
      <vt:lpstr>Arial</vt:lpstr>
      <vt:lpstr>Calibri</vt:lpstr>
      <vt:lpstr>Symbol</vt:lpstr>
      <vt:lpstr>Office-teema</vt:lpstr>
      <vt:lpstr>Nationellt genomförande av förodningen om transparens och inriktning när det gäller politisk reklam</vt:lpstr>
      <vt:lpstr>Förordningen om transparens och inriktning när det gäller politisk reklam</vt:lpstr>
      <vt:lpstr>Allmänt</vt:lpstr>
      <vt:lpstr>Förordningens innehåll</vt:lpstr>
      <vt:lpstr>Regeringens proposition till riksdagen med förslag till lagstiftning som kompletterar EU:s förordning om transparens och inriktning i fråga om politisk reklam</vt:lpstr>
      <vt:lpstr>Huvudsakligt innehåll</vt:lpstr>
      <vt:lpstr>Lag om ordnande av tillsynen över Europeiska unionens förordning om transparens och inriktning av politisk reklam (1/3)</vt:lpstr>
      <vt:lpstr>Lag om ordnande av tillsynen över Europeiska unionens förordning om transparens och inriktning av politisk reklam (2/3)</vt:lpstr>
      <vt:lpstr>Lag om ordnande av tillsynen över Europeiska unionens förordning om transparens och inriktning av politisk reklam (3/3)</vt:lpstr>
      <vt:lpstr>Kommentarer om det föreslagna påföljdssystemet</vt:lpstr>
      <vt:lpstr>13 § påföljdsavgift för en tillhandahållare av politiska reklamtjänster</vt:lpstr>
      <vt:lpstr>Lag om ändring av lagen om tillsyn över nätförmedlingstjänster</vt:lpstr>
      <vt:lpstr>Lag om ändring av lagen om statens revisionsverk</vt:lpstr>
      <vt:lpstr>Övriga bilagelagar</vt:lpstr>
      <vt:lpstr>Myndigheternas resurser</vt:lpstr>
      <vt:lpstr>Tidsplan</vt:lpstr>
      <vt:lpstr>Beredning av kommissionens genomförandeakter</vt:lpstr>
      <vt:lpstr>Kommissionens genomförandebefogenheter</vt:lpstr>
      <vt:lpstr>PowerPoint-esitys</vt:lpstr>
    </vt:vector>
  </TitlesOfParts>
  <Company>Suomen valtion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Nationellt genomförande av förodningen om transparens och inriktning när det gäller politisk reklam</dc:title>
  <dc:creator>Demirbas Sami (JM)</dc:creator>
  <cp:lastModifiedBy>Demirbas Sami (OM)</cp:lastModifiedBy>
  <cp:revision>31</cp:revision>
  <dcterms:created xsi:type="dcterms:W3CDTF">2025-03-19T07:17:16Z</dcterms:created>
  <dcterms:modified xsi:type="dcterms:W3CDTF">2025-04-23T06:31:48Z</dcterms:modified>
</cp:coreProperties>
</file>