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45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08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733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316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39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455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4480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2032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41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88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92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445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968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1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015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95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32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346F-EC91-4F99-9C8C-84BE04809955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4A996D-B8F8-471A-B324-41C66EEB38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95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Porotalouden tulevaisuustyöryhmä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Ryhmän järjestäytymiskokous 19.11.2021</a:t>
            </a:r>
            <a:endParaRPr lang="fi-FI" dirty="0"/>
          </a:p>
        </p:txBody>
      </p:sp>
      <p:pic>
        <p:nvPicPr>
          <p:cNvPr id="4" name="Kuvan paikkamerkki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9" b="26639"/>
          <a:stretch>
            <a:fillRect/>
          </a:stretch>
        </p:blipFill>
        <p:spPr>
          <a:xfrm>
            <a:off x="2589213" y="355888"/>
            <a:ext cx="5233122" cy="215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4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Tavoite: laidunten hoito- ja käyttösuunnitelmien toimintamalli</a:t>
            </a:r>
            <a:endParaRPr lang="fi-FI" dirty="0"/>
          </a:p>
        </p:txBody>
      </p:sp>
      <p:sp>
        <p:nvSpPr>
          <p:cNvPr id="3" name="Tasakylkinen kolmio 2"/>
          <p:cNvSpPr/>
          <p:nvPr/>
        </p:nvSpPr>
        <p:spPr>
          <a:xfrm>
            <a:off x="2050473" y="2623128"/>
            <a:ext cx="2890982" cy="33712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2592923" y="1976582"/>
            <a:ext cx="234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Kannattava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86692" y="4839856"/>
            <a:ext cx="162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Kestävä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4765965" y="4839856"/>
            <a:ext cx="2131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Kulttuurisesti vahva</a:t>
            </a:r>
            <a:endParaRPr lang="fi-FI" dirty="0"/>
          </a:p>
        </p:txBody>
      </p:sp>
      <p:sp>
        <p:nvSpPr>
          <p:cNvPr id="7" name="Nuoli oikealle 6"/>
          <p:cNvSpPr/>
          <p:nvPr/>
        </p:nvSpPr>
        <p:spPr>
          <a:xfrm>
            <a:off x="6770255" y="34636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8922327" y="3463636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Elinvoimainen &amp; hyvinvoiva</a:t>
            </a:r>
          </a:p>
          <a:p>
            <a:r>
              <a:rPr lang="fi-FI" dirty="0" smtClean="0"/>
              <a:t>elinkeino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 rot="10800000" flipV="1">
            <a:off x="7546110" y="4705835"/>
            <a:ext cx="46458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Edistetään aktiivista, kestävää ja kehittyvää </a:t>
            </a:r>
            <a:r>
              <a:rPr lang="fi-FI" dirty="0" smtClean="0"/>
              <a:t>porotaloutta. </a:t>
            </a:r>
            <a:r>
              <a:rPr lang="fi-FI" dirty="0"/>
              <a:t>Kehitetään porotalouden tukijärjestelmää ja turvataan porotalouden investointituet. Edistetään porotalouden kehittymistä kannattavana, kestävänä ja kulttuurisesti merkittävänä elinkeinona.</a:t>
            </a:r>
          </a:p>
        </p:txBody>
      </p:sp>
    </p:spTree>
    <p:extLst>
      <p:ext uri="{BB962C8B-B14F-4D97-AF65-F5344CB8AC3E}">
        <p14:creationId xmlns:p14="http://schemas.microsoft.com/office/powerpoint/2010/main" val="20027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Työn ajoitus</a:t>
            </a:r>
            <a:endParaRPr lang="fi-FI" dirty="0"/>
          </a:p>
        </p:txBody>
      </p:sp>
      <p:sp>
        <p:nvSpPr>
          <p:cNvPr id="4" name="Rengas 3"/>
          <p:cNvSpPr/>
          <p:nvPr/>
        </p:nvSpPr>
        <p:spPr>
          <a:xfrm>
            <a:off x="4424218" y="2441577"/>
            <a:ext cx="2974109" cy="301431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1505527" y="1616364"/>
            <a:ext cx="382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  <a:r>
              <a:rPr lang="fi-FI" dirty="0" smtClean="0"/>
              <a:t>. Hoito- ja käyttösuunnitelmat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1505526" y="1973075"/>
            <a:ext cx="31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3. Alatyöryhmät käyntiin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386440" y="2836779"/>
            <a:ext cx="45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4633919" y="2597944"/>
            <a:ext cx="39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5216582" y="2199366"/>
            <a:ext cx="37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6169534" y="2147211"/>
            <a:ext cx="507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1505528" y="1247032"/>
            <a:ext cx="376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  <a:r>
              <a:rPr lang="fi-FI" dirty="0" smtClean="0"/>
              <a:t>. Järjestäytyminen 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6899563" y="2516543"/>
            <a:ext cx="498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7250546" y="3389745"/>
            <a:ext cx="378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7 </a:t>
            </a:r>
            <a:endParaRPr lang="fi-FI" dirty="0"/>
          </a:p>
        </p:txBody>
      </p:sp>
      <p:sp>
        <p:nvSpPr>
          <p:cNvPr id="22" name="Tekstiruutu 21"/>
          <p:cNvSpPr txBox="1"/>
          <p:nvPr/>
        </p:nvSpPr>
        <p:spPr>
          <a:xfrm>
            <a:off x="6705600" y="46179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8</a:t>
            </a:r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4424218" y="45442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9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 rot="10800000" flipV="1">
            <a:off x="7372737" y="2714642"/>
            <a:ext cx="805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636000" y="4617936"/>
            <a:ext cx="261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6 alatyöryhmien työ keskusteluun </a:t>
            </a:r>
            <a:r>
              <a:rPr lang="fi-FI" dirty="0" err="1" smtClean="0"/>
              <a:t>jne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8636001" y="4137891"/>
            <a:ext cx="261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5 kehittäminen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8636000" y="3639127"/>
            <a:ext cx="207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  <a:r>
              <a:rPr lang="fi-FI" dirty="0" smtClean="0"/>
              <a:t>  kannattavuus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3040932" y="288587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2021</a:t>
            </a:r>
            <a:endParaRPr lang="fi-FI" b="1" dirty="0"/>
          </a:p>
        </p:txBody>
      </p:sp>
      <p:sp>
        <p:nvSpPr>
          <p:cNvPr id="24" name="Tekstiruutu 23"/>
          <p:cNvSpPr txBox="1"/>
          <p:nvPr/>
        </p:nvSpPr>
        <p:spPr>
          <a:xfrm>
            <a:off x="8177966" y="288587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2022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86407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42472" y="3234997"/>
            <a:ext cx="8438141" cy="727403"/>
          </a:xfrm>
        </p:spPr>
        <p:txBody>
          <a:bodyPr/>
          <a:lstStyle/>
          <a:p>
            <a:r>
              <a:rPr lang="fi-FI" dirty="0" smtClean="0"/>
              <a:t>Alatyöryhmät: </a:t>
            </a:r>
            <a:endParaRPr lang="fi-FI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9" b="26639"/>
          <a:stretch>
            <a:fillRect/>
          </a:stretch>
        </p:blipFill>
        <p:spPr>
          <a:xfrm>
            <a:off x="3066473" y="260927"/>
            <a:ext cx="7209704" cy="2974070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542472" y="3879274"/>
            <a:ext cx="10390909" cy="248458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smtClean="0"/>
              <a:t>Elinkeinon  </a:t>
            </a:r>
            <a:r>
              <a:rPr lang="fi-FI" sz="1400" dirty="0"/>
              <a:t>kehittämisaskeleet ja tavoitteet vuosina 2022-2030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72378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uloksena; lyhyt työryhmän loppuraportti + toimenpidelistaus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104" y="2429164"/>
            <a:ext cx="8915400" cy="227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989781"/>
          </a:xfrm>
        </p:spPr>
        <p:txBody>
          <a:bodyPr>
            <a:normAutofit/>
          </a:bodyPr>
          <a:lstStyle/>
          <a:p>
            <a:r>
              <a:rPr lang="fi-FI" dirty="0" smtClean="0"/>
              <a:t>Hoito- ja käyttösuunnitelmat https</a:t>
            </a:r>
            <a:r>
              <a:rPr lang="fi-FI" dirty="0"/>
              <a:t>://mmm.fi/hanke2?tunnus=MMM039:00/2018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2503054"/>
            <a:ext cx="8915400" cy="3408167"/>
          </a:xfrm>
        </p:spPr>
        <p:txBody>
          <a:bodyPr>
            <a:normAutofit lnSpcReduction="10000"/>
          </a:bodyPr>
          <a:lstStyle/>
          <a:p>
            <a:r>
              <a:rPr lang="fi-FI" b="1" dirty="0" smtClean="0">
                <a:solidFill>
                  <a:srgbClr val="222222"/>
                </a:solidFill>
                <a:latin typeface="myriad-pro-condensed"/>
              </a:rPr>
              <a:t>Poroluvut + laidunten hoitosuunnitelmat = kokonaisuus, jossa 2 työryhmää</a:t>
            </a:r>
          </a:p>
          <a:p>
            <a:r>
              <a:rPr lang="fi-FI" b="1" dirty="0" smtClean="0">
                <a:solidFill>
                  <a:srgbClr val="222222"/>
                </a:solidFill>
                <a:latin typeface="myriad-pro-condensed"/>
              </a:rPr>
              <a:t>Suurimmat </a:t>
            </a:r>
            <a:r>
              <a:rPr lang="fi-FI" b="1" dirty="0">
                <a:solidFill>
                  <a:srgbClr val="222222"/>
                </a:solidFill>
                <a:latin typeface="myriad-pro-condensed"/>
              </a:rPr>
              <a:t>sallitut poroluvut </a:t>
            </a:r>
            <a:r>
              <a:rPr lang="fi-FI" b="1" dirty="0" smtClean="0">
                <a:solidFill>
                  <a:srgbClr val="222222"/>
                </a:solidFill>
                <a:latin typeface="myriad-pro-condensed"/>
              </a:rPr>
              <a:t>työryhmä loppuraportti: 5 toimenpidettä -- 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paliskunta valitsee 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kaksi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toimenpidettä ja esittää toimenpiteiden toteutustavat vuosille 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2022-2030</a:t>
            </a:r>
          </a:p>
          <a:p>
            <a:r>
              <a:rPr lang="fi-FI" b="1" dirty="0" smtClean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Suurimmat sallitut työryhmä ja raportti: suoritettu paliskuntien kuulemiset, sovittu 5 toimenpidekokonaisuutta, todettu sidosryhmien reunaehdot</a:t>
            </a:r>
          </a:p>
          <a:p>
            <a:r>
              <a:rPr lang="fi-FI" b="1" dirty="0" smtClean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Johtopäätös; merkittävä pohja työlle olemassa, tarvitaan hyväksyntä ja toimintamalli (lomake/raporttipohja + prosessi), jonka pohjalta Lapin ELY voi käsitellä paliskuntien ehdottamat suunnitelmat</a:t>
            </a:r>
          </a:p>
          <a:p>
            <a:r>
              <a:rPr lang="fi-FI" b="1" dirty="0" smtClean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Tulevaisuustyöryhmä hoitosuunnitelmien toteutus- ja hyväksyntämallin lisäksi arvioi hallitusohjelman mukaiset kehittämistarpeet (”kehitetään”, ”edistetään”, ”turvataan”)</a:t>
            </a:r>
            <a:endParaRPr lang="fi-FI" b="1" dirty="0">
              <a:solidFill>
                <a:srgbClr val="222222"/>
              </a:solidFill>
              <a:latin typeface="myriad-pro-condensed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741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Käytäntöjä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Sihteerit: Päivi Kainulainen (kokousjärjestelyt), Marja Anttonen (Matkalaskut)</a:t>
            </a:r>
          </a:p>
          <a:p>
            <a:r>
              <a:rPr lang="fi-FI" dirty="0" smtClean="0"/>
              <a:t>Raporttisihteeri: Sirpa Rasmus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4752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Käytäntöjä: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Alustukset, keskustelut</a:t>
            </a:r>
          </a:p>
          <a:p>
            <a:r>
              <a:rPr lang="fi-FI" dirty="0" smtClean="0"/>
              <a:t>Alatyöryhmät keskustelun avaajina, kokonaisuuksien listaajina</a:t>
            </a:r>
          </a:p>
          <a:p>
            <a:r>
              <a:rPr lang="fi-FI" dirty="0" smtClean="0"/>
              <a:t>Hankeikkuna ajan tasalla etapeista</a:t>
            </a:r>
          </a:p>
          <a:p>
            <a:r>
              <a:rPr lang="fi-FI" dirty="0" smtClean="0"/>
              <a:t>Periaate; yksityiskohdat sovittu vasta kun kaikki sovittu</a:t>
            </a:r>
          </a:p>
          <a:p>
            <a:r>
              <a:rPr lang="fi-FI" dirty="0" smtClean="0"/>
              <a:t>Power </a:t>
            </a:r>
            <a:r>
              <a:rPr lang="fi-FI" dirty="0" err="1" smtClean="0"/>
              <a:t>point</a:t>
            </a:r>
            <a:r>
              <a:rPr lang="fi-FI" dirty="0" smtClean="0"/>
              <a:t> -yhteenveto</a:t>
            </a:r>
          </a:p>
          <a:p>
            <a:r>
              <a:rPr lang="fi-FI" dirty="0" smtClean="0"/>
              <a:t>Yhteensovittaminen 1 (+ mahd. kahdenväliset pj:n kanssa)</a:t>
            </a:r>
          </a:p>
          <a:p>
            <a:r>
              <a:rPr lang="fi-FI" dirty="0" smtClean="0"/>
              <a:t>Sihteerin raporttiluonnos</a:t>
            </a:r>
          </a:p>
          <a:p>
            <a:r>
              <a:rPr lang="fi-FI" dirty="0" smtClean="0"/>
              <a:t>Yhteensovittaminen 2 (+ mahd. kahdenväliset pj:n kanssa)</a:t>
            </a:r>
          </a:p>
          <a:p>
            <a:r>
              <a:rPr lang="fi-FI" dirty="0" smtClean="0"/>
              <a:t>Lopullinen raportti (perälaudat + teksti)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4105835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566</TotalTime>
  <Words>264</Words>
  <Application>Microsoft Office PowerPoint</Application>
  <PresentationFormat>Laajakuva</PresentationFormat>
  <Paragraphs>49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myriad-pro-condensed</vt:lpstr>
      <vt:lpstr>Times New Roman</vt:lpstr>
      <vt:lpstr>Wingdings 3</vt:lpstr>
      <vt:lpstr>Kuiskaus</vt:lpstr>
      <vt:lpstr>Porotalouden tulevaisuustyöryhmä </vt:lpstr>
      <vt:lpstr>Tavoite: laidunten hoito- ja käyttösuunnitelmien toimintamalli</vt:lpstr>
      <vt:lpstr>Työn ajoitus</vt:lpstr>
      <vt:lpstr>Alatyöryhmät: </vt:lpstr>
      <vt:lpstr>Tuloksena; lyhyt työryhmän loppuraportti + toimenpidelistaus</vt:lpstr>
      <vt:lpstr>Hoito- ja käyttösuunnitelmat https://mmm.fi/hanke2?tunnus=MMM039:00/2018</vt:lpstr>
      <vt:lpstr>Käytäntöjä</vt:lpstr>
      <vt:lpstr>Käytäntöjä: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Porolukutyöryhmä</dc:title>
  <dc:creator>Sirviö Kari (MMM)</dc:creator>
  <cp:lastModifiedBy>Sirviö Tapani (MMM)</cp:lastModifiedBy>
  <cp:revision>24</cp:revision>
  <dcterms:created xsi:type="dcterms:W3CDTF">2018-09-07T10:28:25Z</dcterms:created>
  <dcterms:modified xsi:type="dcterms:W3CDTF">2021-11-22T08:55:32Z</dcterms:modified>
</cp:coreProperties>
</file>