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823" r:id="rId5"/>
  </p:sldMasterIdLst>
  <p:notesMasterIdLst>
    <p:notesMasterId r:id="rId17"/>
  </p:notesMasterIdLst>
  <p:handoutMasterIdLst>
    <p:handoutMasterId r:id="rId18"/>
  </p:handoutMasterIdLst>
  <p:sldIdLst>
    <p:sldId id="432" r:id="rId6"/>
    <p:sldId id="481" r:id="rId7"/>
    <p:sldId id="482" r:id="rId8"/>
    <p:sldId id="331" r:id="rId9"/>
    <p:sldId id="480" r:id="rId10"/>
    <p:sldId id="459" r:id="rId11"/>
    <p:sldId id="485" r:id="rId12"/>
    <p:sldId id="484" r:id="rId13"/>
    <p:sldId id="467" r:id="rId14"/>
    <p:sldId id="495" r:id="rId15"/>
    <p:sldId id="488" r:id="rId16"/>
  </p:sldIdLst>
  <p:sldSz cx="9144000" cy="5143500" type="screen16x9"/>
  <p:notesSz cx="6819900" cy="99187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3125" userDrawn="1">
          <p15:clr>
            <a:srgbClr val="A4A3A4"/>
          </p15:clr>
        </p15:guide>
        <p15:guide id="2" pos="2149"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Tekijä" initials="K" userId="Author" providerId="AD"/>
  <p188:author id="{324498A4-B74B-5EC0-2B59-9360DC545172}" name="Puukko Mika (OKM)" initials="MP" userId="S::mika.puukko@gov.fi::c97b74e5-b7e2-406e-b6e6-f3d345857d09" providerId="AD"/>
  <p188:author id="{6E1417C1-3993-7F90-194B-66724BD40C33}" name="Polvinen Minna (OKM)" initials="MP" userId="S::minna.polvinen@gov.fi::8cfd9c80-eede-4972-84b5-53cacc0e623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C8E9"/>
    <a:srgbClr val="5876C8"/>
    <a:srgbClr val="7991D3"/>
    <a:srgbClr val="365ABD"/>
    <a:srgbClr val="D7DEF2"/>
    <a:srgbClr val="AFBDE5"/>
    <a:srgbClr val="000000"/>
    <a:srgbClr val="2699D6"/>
    <a:srgbClr val="2594CB"/>
    <a:srgbClr val="D4F0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327" autoAdjust="0"/>
  </p:normalViewPr>
  <p:slideViewPr>
    <p:cSldViewPr showGuides="1">
      <p:cViewPr varScale="1">
        <p:scale>
          <a:sx n="93" d="100"/>
          <a:sy n="93" d="100"/>
        </p:scale>
        <p:origin x="782" y="64"/>
      </p:cViewPr>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8" d="100"/>
          <a:sy n="78" d="100"/>
        </p:scale>
        <p:origin x="4056" y="84"/>
      </p:cViewPr>
      <p:guideLst>
        <p:guide orient="horz" pos="3125"/>
        <p:guide pos="214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8/10/relationships/authors" Target="authors.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6331CB1-2200-49BE-8A2C-1886F076A9D8}"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fi-FI"/>
        </a:p>
      </dgm:t>
    </dgm:pt>
    <dgm:pt modelId="{5432B802-53A0-4C42-B43F-BB0DADCF5177}">
      <dgm:prSet phldrT="[Teksti]"/>
      <dgm:spPr>
        <a:solidFill>
          <a:srgbClr val="00B050"/>
        </a:solidFill>
      </dgm:spPr>
      <dgm:t>
        <a:bodyPr/>
        <a:lstStyle/>
        <a:p>
          <a:r>
            <a:rPr lang="fi-FI" dirty="0"/>
            <a:t>Perusopetuksen tila: Kertomus sivistyksellisten oikeuksien ja lapsen edun toteutumisesta perusopetuksessa </a:t>
          </a:r>
        </a:p>
      </dgm:t>
    </dgm:pt>
    <dgm:pt modelId="{3FDDFA70-6D26-4FC2-8377-02C87C35614C}" type="parTrans" cxnId="{9E75D6F7-57D2-453C-AE91-BFB70B4E9130}">
      <dgm:prSet/>
      <dgm:spPr/>
      <dgm:t>
        <a:bodyPr/>
        <a:lstStyle/>
        <a:p>
          <a:endParaRPr lang="fi-FI"/>
        </a:p>
      </dgm:t>
    </dgm:pt>
    <dgm:pt modelId="{6EFE0002-49E9-43D3-84F4-5634C7BAA66B}" type="sibTrans" cxnId="{9E75D6F7-57D2-453C-AE91-BFB70B4E9130}">
      <dgm:prSet/>
      <dgm:spPr/>
      <dgm:t>
        <a:bodyPr/>
        <a:lstStyle/>
        <a:p>
          <a:endParaRPr lang="fi-FI"/>
        </a:p>
      </dgm:t>
    </dgm:pt>
    <dgm:pt modelId="{FB6AA04E-A746-4140-8208-256F04049B4E}">
      <dgm:prSet phldrT="[Teksti]"/>
      <dgm:spPr/>
      <dgm:t>
        <a:bodyPr/>
        <a:lstStyle/>
        <a:p>
          <a:r>
            <a:rPr lang="fi-FI" dirty="0"/>
            <a:t>Valtakunnalliset perusopetuksen järjestämisen laatutavoitteet ja seuranta (2026)</a:t>
          </a:r>
        </a:p>
      </dgm:t>
    </dgm:pt>
    <dgm:pt modelId="{581A5E72-D3CC-4CEE-955F-E98545C75118}" type="parTrans" cxnId="{CF0CECB0-176A-4E41-B1A6-3D596E237133}">
      <dgm:prSet/>
      <dgm:spPr/>
      <dgm:t>
        <a:bodyPr/>
        <a:lstStyle/>
        <a:p>
          <a:endParaRPr lang="fi-FI"/>
        </a:p>
      </dgm:t>
    </dgm:pt>
    <dgm:pt modelId="{27BA3840-7663-4E97-86E4-A53993647518}" type="sibTrans" cxnId="{CF0CECB0-176A-4E41-B1A6-3D596E237133}">
      <dgm:prSet/>
      <dgm:spPr/>
      <dgm:t>
        <a:bodyPr/>
        <a:lstStyle/>
        <a:p>
          <a:endParaRPr lang="fi-FI"/>
        </a:p>
      </dgm:t>
    </dgm:pt>
    <dgm:pt modelId="{37CC2B9A-C9B6-4E1E-A0B2-6A02CB25C0A0}">
      <dgm:prSet phldrT="[Teksti]"/>
      <dgm:spPr/>
      <dgm:t>
        <a:bodyPr/>
        <a:lstStyle/>
        <a:p>
          <a:r>
            <a:rPr lang="fi-FI" dirty="0"/>
            <a:t>Peruspalveluiden arviointi (aluehallinto)</a:t>
          </a:r>
        </a:p>
      </dgm:t>
    </dgm:pt>
    <dgm:pt modelId="{B324EBE4-4327-485B-8D86-33C4710A6C79}" type="parTrans" cxnId="{582E4C4B-D4A2-4614-BCF1-3A46AA55F7E8}">
      <dgm:prSet/>
      <dgm:spPr/>
      <dgm:t>
        <a:bodyPr/>
        <a:lstStyle/>
        <a:p>
          <a:endParaRPr lang="fi-FI"/>
        </a:p>
      </dgm:t>
    </dgm:pt>
    <dgm:pt modelId="{D992A57D-57CC-400E-ABE1-7BB24F34AB7E}" type="sibTrans" cxnId="{582E4C4B-D4A2-4614-BCF1-3A46AA55F7E8}">
      <dgm:prSet/>
      <dgm:spPr/>
      <dgm:t>
        <a:bodyPr/>
        <a:lstStyle/>
        <a:p>
          <a:endParaRPr lang="fi-FI"/>
        </a:p>
      </dgm:t>
    </dgm:pt>
    <dgm:pt modelId="{06C2F397-2A1B-48F9-B496-51C5CCA92883}">
      <dgm:prSet phldrT="[Teksti]"/>
      <dgm:spPr/>
      <dgm:t>
        <a:bodyPr/>
        <a:lstStyle/>
        <a:p>
          <a:r>
            <a:rPr lang="fi-FI" b="0" dirty="0"/>
            <a:t>Seuraava vaihe: Laaditaan koulun toiminnan itsearvioinnin suuntaviivat (tarkennetut laatukriteerit) 2027 - </a:t>
          </a:r>
        </a:p>
      </dgm:t>
    </dgm:pt>
    <dgm:pt modelId="{FBBCDBFC-32BF-4359-A7E3-CDB14F60D7DC}" type="parTrans" cxnId="{F53FC8E9-BB04-43C0-A735-73A181922E7D}">
      <dgm:prSet/>
      <dgm:spPr/>
      <dgm:t>
        <a:bodyPr/>
        <a:lstStyle/>
        <a:p>
          <a:endParaRPr lang="fi-FI"/>
        </a:p>
      </dgm:t>
    </dgm:pt>
    <dgm:pt modelId="{2425FD47-F433-4225-B787-CD920BFDA132}" type="sibTrans" cxnId="{F53FC8E9-BB04-43C0-A735-73A181922E7D}">
      <dgm:prSet/>
      <dgm:spPr/>
      <dgm:t>
        <a:bodyPr/>
        <a:lstStyle/>
        <a:p>
          <a:endParaRPr lang="fi-FI"/>
        </a:p>
      </dgm:t>
    </dgm:pt>
    <dgm:pt modelId="{F7949B35-ED53-4406-AAAB-B5DD1BD2FE73}">
      <dgm:prSet custScaleX="158384" custRadScaleRad="123397" custRadScaleInc="-12468"/>
      <dgm:spPr/>
      <dgm:t>
        <a:bodyPr/>
        <a:lstStyle/>
        <a:p>
          <a:endParaRPr lang="fi-FI" dirty="0"/>
        </a:p>
      </dgm:t>
    </dgm:pt>
    <dgm:pt modelId="{2A7F4517-D4A7-44ED-8D85-BFFC1C1A2282}" type="parTrans" cxnId="{46B5FD9E-573E-4F99-8D57-BFB83B80BEB7}">
      <dgm:prSet/>
      <dgm:spPr/>
      <dgm:t>
        <a:bodyPr/>
        <a:lstStyle/>
        <a:p>
          <a:endParaRPr lang="fi-FI"/>
        </a:p>
      </dgm:t>
    </dgm:pt>
    <dgm:pt modelId="{35D729AC-511D-41B0-B076-7CE5E3183C86}" type="sibTrans" cxnId="{46B5FD9E-573E-4F99-8D57-BFB83B80BEB7}">
      <dgm:prSet/>
      <dgm:spPr/>
      <dgm:t>
        <a:bodyPr/>
        <a:lstStyle/>
        <a:p>
          <a:endParaRPr lang="fi-FI"/>
        </a:p>
      </dgm:t>
    </dgm:pt>
    <dgm:pt modelId="{5B4275EA-4177-4B26-90BA-80ADA7AEA177}" type="pres">
      <dgm:prSet presAssocID="{16331CB1-2200-49BE-8A2C-1886F076A9D8}" presName="cycle" presStyleCnt="0">
        <dgm:presLayoutVars>
          <dgm:chMax val="1"/>
          <dgm:dir/>
          <dgm:animLvl val="ctr"/>
          <dgm:resizeHandles val="exact"/>
        </dgm:presLayoutVars>
      </dgm:prSet>
      <dgm:spPr/>
    </dgm:pt>
    <dgm:pt modelId="{4E0F12D8-3269-4CEB-8E30-A967EC86D1EA}" type="pres">
      <dgm:prSet presAssocID="{5432B802-53A0-4C42-B43F-BB0DADCF5177}" presName="centerShape" presStyleLbl="node0" presStyleIdx="0" presStyleCnt="1" custScaleX="116215" custLinFactNeighborX="3387" custLinFactNeighborY="-12"/>
      <dgm:spPr/>
    </dgm:pt>
    <dgm:pt modelId="{53411431-8FCF-4713-9DCE-5FD13BCEDEFB}" type="pres">
      <dgm:prSet presAssocID="{581A5E72-D3CC-4CEE-955F-E98545C75118}" presName="parTrans" presStyleLbl="bgSibTrans2D1" presStyleIdx="0" presStyleCnt="3"/>
      <dgm:spPr/>
    </dgm:pt>
    <dgm:pt modelId="{872F55B0-463C-4D3C-A578-C6D6148BC95B}" type="pres">
      <dgm:prSet presAssocID="{FB6AA04E-A746-4140-8208-256F04049B4E}" presName="node" presStyleLbl="node1" presStyleIdx="0" presStyleCnt="3" custScaleX="158384" custRadScaleRad="123397" custRadScaleInc="-12468">
        <dgm:presLayoutVars>
          <dgm:bulletEnabled val="1"/>
        </dgm:presLayoutVars>
      </dgm:prSet>
      <dgm:spPr/>
    </dgm:pt>
    <dgm:pt modelId="{2061838B-6FFD-4B96-A8D0-53644E00592C}" type="pres">
      <dgm:prSet presAssocID="{B324EBE4-4327-485B-8D86-33C4710A6C79}" presName="parTrans" presStyleLbl="bgSibTrans2D1" presStyleIdx="1" presStyleCnt="3"/>
      <dgm:spPr/>
    </dgm:pt>
    <dgm:pt modelId="{7D21A176-6F82-47BC-992D-8A573E80C981}" type="pres">
      <dgm:prSet presAssocID="{37CC2B9A-C9B6-4E1E-A0B2-6A02CB25C0A0}" presName="node" presStyleLbl="node1" presStyleIdx="1" presStyleCnt="3" custScaleX="159995" custRadScaleRad="93469" custRadScaleInc="6927">
        <dgm:presLayoutVars>
          <dgm:bulletEnabled val="1"/>
        </dgm:presLayoutVars>
      </dgm:prSet>
      <dgm:spPr/>
    </dgm:pt>
    <dgm:pt modelId="{856C6F0C-63AB-493A-8262-574A9FE18F8C}" type="pres">
      <dgm:prSet presAssocID="{FBBCDBFC-32BF-4359-A7E3-CDB14F60D7DC}" presName="parTrans" presStyleLbl="bgSibTrans2D1" presStyleIdx="2" presStyleCnt="3"/>
      <dgm:spPr/>
    </dgm:pt>
    <dgm:pt modelId="{871EFDF1-67E4-4DAA-BBE5-F382891C8A75}" type="pres">
      <dgm:prSet presAssocID="{06C2F397-2A1B-48F9-B496-51C5CCA92883}" presName="node" presStyleLbl="node1" presStyleIdx="2" presStyleCnt="3" custScaleX="163192" custScaleY="141977" custRadScaleRad="145218" custRadScaleInc="17252">
        <dgm:presLayoutVars>
          <dgm:bulletEnabled val="1"/>
        </dgm:presLayoutVars>
      </dgm:prSet>
      <dgm:spPr/>
    </dgm:pt>
  </dgm:ptLst>
  <dgm:cxnLst>
    <dgm:cxn modelId="{59261815-3F23-49F2-AF15-B15B802DB16D}" type="presOf" srcId="{FBBCDBFC-32BF-4359-A7E3-CDB14F60D7DC}" destId="{856C6F0C-63AB-493A-8262-574A9FE18F8C}" srcOrd="0" destOrd="0" presId="urn:microsoft.com/office/officeart/2005/8/layout/radial4"/>
    <dgm:cxn modelId="{582E4C4B-D4A2-4614-BCF1-3A46AA55F7E8}" srcId="{5432B802-53A0-4C42-B43F-BB0DADCF5177}" destId="{37CC2B9A-C9B6-4E1E-A0B2-6A02CB25C0A0}" srcOrd="1" destOrd="0" parTransId="{B324EBE4-4327-485B-8D86-33C4710A6C79}" sibTransId="{D992A57D-57CC-400E-ABE1-7BB24F34AB7E}"/>
    <dgm:cxn modelId="{6DFFF16B-C780-453D-9475-CC32A14BAFD5}" type="presOf" srcId="{16331CB1-2200-49BE-8A2C-1886F076A9D8}" destId="{5B4275EA-4177-4B26-90BA-80ADA7AEA177}" srcOrd="0" destOrd="0" presId="urn:microsoft.com/office/officeart/2005/8/layout/radial4"/>
    <dgm:cxn modelId="{117E6E90-E14B-4E0D-B3C8-1A55BACBCCF6}" type="presOf" srcId="{FB6AA04E-A746-4140-8208-256F04049B4E}" destId="{872F55B0-463C-4D3C-A578-C6D6148BC95B}" srcOrd="0" destOrd="0" presId="urn:microsoft.com/office/officeart/2005/8/layout/radial4"/>
    <dgm:cxn modelId="{4922D090-F8FD-4A56-ADAE-E52762BE4334}" type="presOf" srcId="{37CC2B9A-C9B6-4E1E-A0B2-6A02CB25C0A0}" destId="{7D21A176-6F82-47BC-992D-8A573E80C981}" srcOrd="0" destOrd="0" presId="urn:microsoft.com/office/officeart/2005/8/layout/radial4"/>
    <dgm:cxn modelId="{A502D79D-C8B3-470A-BCCE-D202CCF127ED}" type="presOf" srcId="{06C2F397-2A1B-48F9-B496-51C5CCA92883}" destId="{871EFDF1-67E4-4DAA-BBE5-F382891C8A75}" srcOrd="0" destOrd="0" presId="urn:microsoft.com/office/officeart/2005/8/layout/radial4"/>
    <dgm:cxn modelId="{46B5FD9E-573E-4F99-8D57-BFB83B80BEB7}" srcId="{16331CB1-2200-49BE-8A2C-1886F076A9D8}" destId="{F7949B35-ED53-4406-AAAB-B5DD1BD2FE73}" srcOrd="1" destOrd="0" parTransId="{2A7F4517-D4A7-44ED-8D85-BFFC1C1A2282}" sibTransId="{35D729AC-511D-41B0-B076-7CE5E3183C86}"/>
    <dgm:cxn modelId="{AABE29A4-5E07-472D-8EEE-C5B8C8E21B84}" type="presOf" srcId="{581A5E72-D3CC-4CEE-955F-E98545C75118}" destId="{53411431-8FCF-4713-9DCE-5FD13BCEDEFB}" srcOrd="0" destOrd="0" presId="urn:microsoft.com/office/officeart/2005/8/layout/radial4"/>
    <dgm:cxn modelId="{CF0CECB0-176A-4E41-B1A6-3D596E237133}" srcId="{5432B802-53A0-4C42-B43F-BB0DADCF5177}" destId="{FB6AA04E-A746-4140-8208-256F04049B4E}" srcOrd="0" destOrd="0" parTransId="{581A5E72-D3CC-4CEE-955F-E98545C75118}" sibTransId="{27BA3840-7663-4E97-86E4-A53993647518}"/>
    <dgm:cxn modelId="{CD5BE6B2-1AD1-48A9-99E5-585D28A66BF3}" type="presOf" srcId="{B324EBE4-4327-485B-8D86-33C4710A6C79}" destId="{2061838B-6FFD-4B96-A8D0-53644E00592C}" srcOrd="0" destOrd="0" presId="urn:microsoft.com/office/officeart/2005/8/layout/radial4"/>
    <dgm:cxn modelId="{F53FC8E9-BB04-43C0-A735-73A181922E7D}" srcId="{5432B802-53A0-4C42-B43F-BB0DADCF5177}" destId="{06C2F397-2A1B-48F9-B496-51C5CCA92883}" srcOrd="2" destOrd="0" parTransId="{FBBCDBFC-32BF-4359-A7E3-CDB14F60D7DC}" sibTransId="{2425FD47-F433-4225-B787-CD920BFDA132}"/>
    <dgm:cxn modelId="{E4F88BF7-41C0-46BD-9444-D29E2DE17972}" type="presOf" srcId="{5432B802-53A0-4C42-B43F-BB0DADCF5177}" destId="{4E0F12D8-3269-4CEB-8E30-A967EC86D1EA}" srcOrd="0" destOrd="0" presId="urn:microsoft.com/office/officeart/2005/8/layout/radial4"/>
    <dgm:cxn modelId="{9E75D6F7-57D2-453C-AE91-BFB70B4E9130}" srcId="{16331CB1-2200-49BE-8A2C-1886F076A9D8}" destId="{5432B802-53A0-4C42-B43F-BB0DADCF5177}" srcOrd="0" destOrd="0" parTransId="{3FDDFA70-6D26-4FC2-8377-02C87C35614C}" sibTransId="{6EFE0002-49E9-43D3-84F4-5634C7BAA66B}"/>
    <dgm:cxn modelId="{DEE8829C-D801-4920-8384-59C552FB01AC}" type="presParOf" srcId="{5B4275EA-4177-4B26-90BA-80ADA7AEA177}" destId="{4E0F12D8-3269-4CEB-8E30-A967EC86D1EA}" srcOrd="0" destOrd="0" presId="urn:microsoft.com/office/officeart/2005/8/layout/radial4"/>
    <dgm:cxn modelId="{2E388D00-47FD-4821-82B8-EDEC7F31CD26}" type="presParOf" srcId="{5B4275EA-4177-4B26-90BA-80ADA7AEA177}" destId="{53411431-8FCF-4713-9DCE-5FD13BCEDEFB}" srcOrd="1" destOrd="0" presId="urn:microsoft.com/office/officeart/2005/8/layout/radial4"/>
    <dgm:cxn modelId="{7FAB4C7D-86EC-45A0-A6CA-9C741ABFBBD1}" type="presParOf" srcId="{5B4275EA-4177-4B26-90BA-80ADA7AEA177}" destId="{872F55B0-463C-4D3C-A578-C6D6148BC95B}" srcOrd="2" destOrd="0" presId="urn:microsoft.com/office/officeart/2005/8/layout/radial4"/>
    <dgm:cxn modelId="{794E091F-49D9-4665-A033-AFB41D0116CA}" type="presParOf" srcId="{5B4275EA-4177-4B26-90BA-80ADA7AEA177}" destId="{2061838B-6FFD-4B96-A8D0-53644E00592C}" srcOrd="3" destOrd="0" presId="urn:microsoft.com/office/officeart/2005/8/layout/radial4"/>
    <dgm:cxn modelId="{0FE8718B-EE53-42C3-A221-D595828351F3}" type="presParOf" srcId="{5B4275EA-4177-4B26-90BA-80ADA7AEA177}" destId="{7D21A176-6F82-47BC-992D-8A573E80C981}" srcOrd="4" destOrd="0" presId="urn:microsoft.com/office/officeart/2005/8/layout/radial4"/>
    <dgm:cxn modelId="{5B552830-C6FC-445C-880C-563E975124AB}" type="presParOf" srcId="{5B4275EA-4177-4B26-90BA-80ADA7AEA177}" destId="{856C6F0C-63AB-493A-8262-574A9FE18F8C}" srcOrd="5" destOrd="0" presId="urn:microsoft.com/office/officeart/2005/8/layout/radial4"/>
    <dgm:cxn modelId="{A6C78985-C078-42EA-96DF-241FF7F2EABA}" type="presParOf" srcId="{5B4275EA-4177-4B26-90BA-80ADA7AEA177}" destId="{871EFDF1-67E4-4DAA-BBE5-F382891C8A75}"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0F12D8-3269-4CEB-8E30-A967EC86D1EA}">
      <dsp:nvSpPr>
        <dsp:cNvPr id="0" name=""/>
        <dsp:cNvSpPr/>
      </dsp:nvSpPr>
      <dsp:spPr>
        <a:xfrm>
          <a:off x="3058486" y="1916577"/>
          <a:ext cx="1871075" cy="1610012"/>
        </a:xfrm>
        <a:prstGeom prst="ellipse">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i-FI" sz="1200" kern="1200" dirty="0"/>
            <a:t>Perusopetuksen tila: Kertomus sivistyksellisten oikeuksien ja lapsen edun toteutumisesta perusopetuksessa </a:t>
          </a:r>
        </a:p>
      </dsp:txBody>
      <dsp:txXfrm>
        <a:off x="3332499" y="2152358"/>
        <a:ext cx="1323049" cy="1138450"/>
      </dsp:txXfrm>
    </dsp:sp>
    <dsp:sp modelId="{53411431-8FCF-4713-9DCE-5FD13BCEDEFB}">
      <dsp:nvSpPr>
        <dsp:cNvPr id="0" name=""/>
        <dsp:cNvSpPr/>
      </dsp:nvSpPr>
      <dsp:spPr>
        <a:xfrm rot="12367447">
          <a:off x="1454843" y="1669726"/>
          <a:ext cx="1724356" cy="45885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72F55B0-463C-4D3C-A578-C6D6148BC95B}">
      <dsp:nvSpPr>
        <dsp:cNvPr id="0" name=""/>
        <dsp:cNvSpPr/>
      </dsp:nvSpPr>
      <dsp:spPr>
        <a:xfrm>
          <a:off x="331671" y="907716"/>
          <a:ext cx="2422501" cy="122360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fi-FI" sz="1600" kern="1200" dirty="0"/>
            <a:t>Valtakunnalliset perusopetuksen järjestämisen laatutavoitteet ja seuranta (2026)</a:t>
          </a:r>
        </a:p>
      </dsp:txBody>
      <dsp:txXfrm>
        <a:off x="367509" y="943554"/>
        <a:ext cx="2350825" cy="1151933"/>
      </dsp:txXfrm>
    </dsp:sp>
    <dsp:sp modelId="{2061838B-6FFD-4B96-A8D0-53644E00592C}">
      <dsp:nvSpPr>
        <dsp:cNvPr id="0" name=""/>
        <dsp:cNvSpPr/>
      </dsp:nvSpPr>
      <dsp:spPr>
        <a:xfrm rot="16200009">
          <a:off x="3445567" y="1074848"/>
          <a:ext cx="1096920" cy="45885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D21A176-6F82-47BC-992D-8A573E80C981}">
      <dsp:nvSpPr>
        <dsp:cNvPr id="0" name=""/>
        <dsp:cNvSpPr/>
      </dsp:nvSpPr>
      <dsp:spPr>
        <a:xfrm>
          <a:off x="2770458" y="144010"/>
          <a:ext cx="2447141" cy="122360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fi-FI" sz="1600" kern="1200" dirty="0"/>
            <a:t>Peruspalveluiden arviointi (aluehallinto)</a:t>
          </a:r>
        </a:p>
      </dsp:txBody>
      <dsp:txXfrm>
        <a:off x="2806296" y="179848"/>
        <a:ext cx="2375465" cy="1151933"/>
      </dsp:txXfrm>
    </dsp:sp>
    <dsp:sp modelId="{856C6F0C-63AB-493A-8262-574A9FE18F8C}">
      <dsp:nvSpPr>
        <dsp:cNvPr id="0" name=""/>
        <dsp:cNvSpPr/>
      </dsp:nvSpPr>
      <dsp:spPr>
        <a:xfrm rot="19974953">
          <a:off x="4792846" y="1624261"/>
          <a:ext cx="1796709" cy="45885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71EFDF1-67E4-4DAA-BBE5-F382891C8A75}">
      <dsp:nvSpPr>
        <dsp:cNvPr id="0" name=""/>
        <dsp:cNvSpPr/>
      </dsp:nvSpPr>
      <dsp:spPr>
        <a:xfrm>
          <a:off x="5243021" y="576046"/>
          <a:ext cx="2496040" cy="173724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fi-FI" sz="1600" b="0" kern="1200" dirty="0"/>
            <a:t>Seuraava vaihe: Laaditaan koulun toiminnan itsearvioinnin suuntaviivat (tarkennetut laatukriteerit) 2027 - </a:t>
          </a:r>
        </a:p>
      </dsp:txBody>
      <dsp:txXfrm>
        <a:off x="5293903" y="626928"/>
        <a:ext cx="2394276" cy="1635479"/>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55925" cy="495300"/>
          </a:xfrm>
          <a:prstGeom prst="rect">
            <a:avLst/>
          </a:prstGeom>
        </p:spPr>
        <p:txBody>
          <a:bodyPr vert="horz" lIns="91424" tIns="45712" rIns="91424" bIns="45712" rtlCol="0"/>
          <a:lstStyle>
            <a:lvl1pPr algn="l">
              <a:defRPr sz="1200"/>
            </a:lvl1pPr>
          </a:lstStyle>
          <a:p>
            <a:endParaRPr lang="fi-FI"/>
          </a:p>
        </p:txBody>
      </p:sp>
      <p:sp>
        <p:nvSpPr>
          <p:cNvPr id="3" name="Date Placeholder 2"/>
          <p:cNvSpPr>
            <a:spLocks noGrp="1"/>
          </p:cNvSpPr>
          <p:nvPr>
            <p:ph type="dt" sz="quarter" idx="1"/>
          </p:nvPr>
        </p:nvSpPr>
        <p:spPr>
          <a:xfrm>
            <a:off x="3862389" y="0"/>
            <a:ext cx="2955925" cy="495300"/>
          </a:xfrm>
          <a:prstGeom prst="rect">
            <a:avLst/>
          </a:prstGeom>
        </p:spPr>
        <p:txBody>
          <a:bodyPr vert="horz" lIns="91424" tIns="45712" rIns="91424" bIns="45712" rtlCol="0"/>
          <a:lstStyle>
            <a:lvl1pPr algn="r">
              <a:defRPr sz="1200"/>
            </a:lvl1pPr>
          </a:lstStyle>
          <a:p>
            <a:fld id="{4DF5B08A-83ED-45E1-90DE-AADFEED44B75}" type="datetimeFigureOut">
              <a:rPr lang="fi-FI" smtClean="0"/>
              <a:t>24.9.2025</a:t>
            </a:fld>
            <a:endParaRPr lang="fi-FI"/>
          </a:p>
        </p:txBody>
      </p:sp>
      <p:sp>
        <p:nvSpPr>
          <p:cNvPr id="4" name="Footer Placeholder 3"/>
          <p:cNvSpPr>
            <a:spLocks noGrp="1"/>
          </p:cNvSpPr>
          <p:nvPr>
            <p:ph type="ftr" sz="quarter" idx="2"/>
          </p:nvPr>
        </p:nvSpPr>
        <p:spPr>
          <a:xfrm>
            <a:off x="1" y="9421813"/>
            <a:ext cx="2955925" cy="495300"/>
          </a:xfrm>
          <a:prstGeom prst="rect">
            <a:avLst/>
          </a:prstGeom>
        </p:spPr>
        <p:txBody>
          <a:bodyPr vert="horz" lIns="91424" tIns="45712" rIns="91424" bIns="45712" rtlCol="0" anchor="b"/>
          <a:lstStyle>
            <a:lvl1pPr algn="l">
              <a:defRPr sz="1200"/>
            </a:lvl1pPr>
          </a:lstStyle>
          <a:p>
            <a:endParaRPr lang="fi-FI"/>
          </a:p>
        </p:txBody>
      </p:sp>
      <p:sp>
        <p:nvSpPr>
          <p:cNvPr id="5" name="Slide Number Placeholder 4"/>
          <p:cNvSpPr>
            <a:spLocks noGrp="1"/>
          </p:cNvSpPr>
          <p:nvPr>
            <p:ph type="sldNum" sz="quarter" idx="3"/>
          </p:nvPr>
        </p:nvSpPr>
        <p:spPr>
          <a:xfrm>
            <a:off x="3862389" y="9421813"/>
            <a:ext cx="2955925" cy="495300"/>
          </a:xfrm>
          <a:prstGeom prst="rect">
            <a:avLst/>
          </a:prstGeom>
        </p:spPr>
        <p:txBody>
          <a:bodyPr vert="horz" lIns="91424" tIns="45712" rIns="91424" bIns="45712" rtlCol="0" anchor="b"/>
          <a:lstStyle>
            <a:lvl1pPr algn="r">
              <a:defRPr sz="1200"/>
            </a:lvl1pPr>
          </a:lstStyle>
          <a:p>
            <a:fld id="{72D1ADDD-E79E-4142-B033-52608F2C149A}" type="slidenum">
              <a:rPr lang="fi-FI" smtClean="0"/>
              <a:t>‹#›</a:t>
            </a:fld>
            <a:endParaRPr lang="fi-FI"/>
          </a:p>
        </p:txBody>
      </p:sp>
    </p:spTree>
    <p:extLst>
      <p:ext uri="{BB962C8B-B14F-4D97-AF65-F5344CB8AC3E}">
        <p14:creationId xmlns:p14="http://schemas.microsoft.com/office/powerpoint/2010/main" val="8677058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1" y="0"/>
            <a:ext cx="2955290" cy="495935"/>
          </a:xfrm>
          <a:prstGeom prst="rect">
            <a:avLst/>
          </a:prstGeom>
        </p:spPr>
        <p:txBody>
          <a:bodyPr vert="horz" lIns="91424" tIns="45712" rIns="91424" bIns="45712" rtlCol="0"/>
          <a:lstStyle>
            <a:lvl1pPr algn="l">
              <a:defRPr sz="1200"/>
            </a:lvl1pPr>
          </a:lstStyle>
          <a:p>
            <a:endParaRPr lang="fi-FI"/>
          </a:p>
        </p:txBody>
      </p:sp>
      <p:sp>
        <p:nvSpPr>
          <p:cNvPr id="3" name="Päivämäärän paikkamerkki 2"/>
          <p:cNvSpPr>
            <a:spLocks noGrp="1"/>
          </p:cNvSpPr>
          <p:nvPr>
            <p:ph type="dt" idx="1"/>
          </p:nvPr>
        </p:nvSpPr>
        <p:spPr>
          <a:xfrm>
            <a:off x="3863033" y="0"/>
            <a:ext cx="2955290" cy="495935"/>
          </a:xfrm>
          <a:prstGeom prst="rect">
            <a:avLst/>
          </a:prstGeom>
        </p:spPr>
        <p:txBody>
          <a:bodyPr vert="horz" lIns="91424" tIns="45712" rIns="91424" bIns="45712" rtlCol="0"/>
          <a:lstStyle>
            <a:lvl1pPr algn="r">
              <a:defRPr sz="1200"/>
            </a:lvl1pPr>
          </a:lstStyle>
          <a:p>
            <a:fld id="{6A7FAC48-2721-4B96-BA02-5768D8A8C6C8}" type="datetimeFigureOut">
              <a:rPr lang="fi-FI" smtClean="0"/>
              <a:pPr/>
              <a:t>24.9.2025</a:t>
            </a:fld>
            <a:endParaRPr lang="fi-FI"/>
          </a:p>
        </p:txBody>
      </p:sp>
      <p:sp>
        <p:nvSpPr>
          <p:cNvPr id="4" name="Dian kuvan paikkamerkki 3"/>
          <p:cNvSpPr>
            <a:spLocks noGrp="1" noRot="1" noChangeAspect="1"/>
          </p:cNvSpPr>
          <p:nvPr>
            <p:ph type="sldImg" idx="2"/>
          </p:nvPr>
        </p:nvSpPr>
        <p:spPr>
          <a:xfrm>
            <a:off x="104775" y="744538"/>
            <a:ext cx="6610350" cy="3719512"/>
          </a:xfrm>
          <a:prstGeom prst="rect">
            <a:avLst/>
          </a:prstGeom>
          <a:noFill/>
          <a:ln w="12700">
            <a:solidFill>
              <a:prstClr val="black"/>
            </a:solidFill>
          </a:ln>
        </p:spPr>
        <p:txBody>
          <a:bodyPr vert="horz" lIns="91424" tIns="45712" rIns="91424" bIns="45712" rtlCol="0" anchor="ctr"/>
          <a:lstStyle/>
          <a:p>
            <a:endParaRPr lang="fi-FI"/>
          </a:p>
        </p:txBody>
      </p:sp>
      <p:sp>
        <p:nvSpPr>
          <p:cNvPr id="5" name="Huomautusten paikkamerkki 4"/>
          <p:cNvSpPr>
            <a:spLocks noGrp="1"/>
          </p:cNvSpPr>
          <p:nvPr>
            <p:ph type="body" sz="quarter" idx="3"/>
          </p:nvPr>
        </p:nvSpPr>
        <p:spPr>
          <a:xfrm>
            <a:off x="681991" y="4711385"/>
            <a:ext cx="5455920" cy="4463415"/>
          </a:xfrm>
          <a:prstGeom prst="rect">
            <a:avLst/>
          </a:prstGeom>
        </p:spPr>
        <p:txBody>
          <a:bodyPr vert="horz" lIns="91424" tIns="45712" rIns="91424" bIns="45712"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1" y="9421045"/>
            <a:ext cx="2955290" cy="495935"/>
          </a:xfrm>
          <a:prstGeom prst="rect">
            <a:avLst/>
          </a:prstGeom>
        </p:spPr>
        <p:txBody>
          <a:bodyPr vert="horz" lIns="91424" tIns="45712" rIns="91424" bIns="45712" rtlCol="0" anchor="b"/>
          <a:lstStyle>
            <a:lvl1pPr algn="l">
              <a:defRPr sz="1200"/>
            </a:lvl1pPr>
          </a:lstStyle>
          <a:p>
            <a:endParaRPr lang="fi-FI"/>
          </a:p>
        </p:txBody>
      </p:sp>
      <p:sp>
        <p:nvSpPr>
          <p:cNvPr id="7" name="Dian numeron paikkamerkki 6"/>
          <p:cNvSpPr>
            <a:spLocks noGrp="1"/>
          </p:cNvSpPr>
          <p:nvPr>
            <p:ph type="sldNum" sz="quarter" idx="5"/>
          </p:nvPr>
        </p:nvSpPr>
        <p:spPr>
          <a:xfrm>
            <a:off x="3863033" y="9421045"/>
            <a:ext cx="2955290" cy="495935"/>
          </a:xfrm>
          <a:prstGeom prst="rect">
            <a:avLst/>
          </a:prstGeom>
        </p:spPr>
        <p:txBody>
          <a:bodyPr vert="horz" lIns="91424" tIns="45712" rIns="91424" bIns="45712" rtlCol="0" anchor="b"/>
          <a:lstStyle>
            <a:lvl1pPr algn="r">
              <a:defRPr sz="1200"/>
            </a:lvl1pPr>
          </a:lstStyle>
          <a:p>
            <a:fld id="{0433CE14-C27A-42FB-A7CF-16D08FB8F53C}" type="slidenum">
              <a:rPr lang="fi-FI" smtClean="0"/>
              <a:pPr/>
              <a:t>‹#›</a:t>
            </a:fld>
            <a:endParaRPr lang="fi-FI"/>
          </a:p>
        </p:txBody>
      </p:sp>
    </p:spTree>
    <p:extLst>
      <p:ext uri="{BB962C8B-B14F-4D97-AF65-F5344CB8AC3E}">
        <p14:creationId xmlns:p14="http://schemas.microsoft.com/office/powerpoint/2010/main" val="1421866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1.e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2.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2.emf"/><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13.emf"/><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14.emf"/><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Pääotsikko">
    <p:spTree>
      <p:nvGrpSpPr>
        <p:cNvPr id="1" name=""/>
        <p:cNvGrpSpPr/>
        <p:nvPr/>
      </p:nvGrpSpPr>
      <p:grpSpPr>
        <a:xfrm>
          <a:off x="0" y="0"/>
          <a:ext cx="0" cy="0"/>
          <a:chOff x="0" y="0"/>
          <a:chExt cx="0" cy="0"/>
        </a:xfrm>
      </p:grpSpPr>
      <p:pic>
        <p:nvPicPr>
          <p:cNvPr id="51" name="Kuva 50">
            <a:extLst>
              <a:ext uri="{FF2B5EF4-FFF2-40B4-BE49-F238E27FC236}">
                <a16:creationId xmlns:a16="http://schemas.microsoft.com/office/drawing/2014/main" id="{674E1DF1-D745-334E-A202-ECAD9A3D8CC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0" name="Otsikko 1"/>
          <p:cNvSpPr>
            <a:spLocks noGrp="1"/>
          </p:cNvSpPr>
          <p:nvPr userDrawn="1">
            <p:ph type="ctrTitle"/>
          </p:nvPr>
        </p:nvSpPr>
        <p:spPr>
          <a:xfrm>
            <a:off x="683568" y="1851670"/>
            <a:ext cx="5832648" cy="2095528"/>
          </a:xfrm>
        </p:spPr>
        <p:txBody>
          <a:bodyPr anchor="b" anchorCtr="0">
            <a:noAutofit/>
          </a:bodyPr>
          <a:lstStyle>
            <a:lvl1pPr algn="l">
              <a:defRPr sz="4000">
                <a:solidFill>
                  <a:srgbClr val="FFFFFF"/>
                </a:solidFill>
              </a:defRPr>
            </a:lvl1pPr>
          </a:lstStyle>
          <a:p>
            <a:r>
              <a:rPr lang="fi-FI"/>
              <a:t>Muokkaa ots. perustyyl. napsautt.</a:t>
            </a:r>
            <a:endParaRPr lang="fi-FI" dirty="0"/>
          </a:p>
        </p:txBody>
      </p:sp>
      <p:sp>
        <p:nvSpPr>
          <p:cNvPr id="11" name="Alaotsikko 2"/>
          <p:cNvSpPr>
            <a:spLocks noGrp="1"/>
          </p:cNvSpPr>
          <p:nvPr userDrawn="1">
            <p:ph type="subTitle" idx="1"/>
          </p:nvPr>
        </p:nvSpPr>
        <p:spPr>
          <a:xfrm>
            <a:off x="683568" y="4064577"/>
            <a:ext cx="5832648" cy="667413"/>
          </a:xfrm>
        </p:spPr>
        <p:txBody>
          <a:bodyPr>
            <a:normAutofit/>
          </a:bodyPr>
          <a:lstStyle>
            <a:lvl1pPr marL="0" indent="0" algn="l">
              <a:spcBef>
                <a:spcPts val="0"/>
              </a:spcBef>
              <a:buNone/>
              <a:defRPr sz="18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pic>
        <p:nvPicPr>
          <p:cNvPr id="34" name="Kuva 33" descr="OKM tunnus">
            <a:extLst>
              <a:ext uri="{FF2B5EF4-FFF2-40B4-BE49-F238E27FC236}">
                <a16:creationId xmlns:a16="http://schemas.microsoft.com/office/drawing/2014/main" id="{65741BAE-8E1F-484C-8AC2-B698A4C965E3}"/>
              </a:ext>
            </a:extLst>
          </p:cNvPr>
          <p:cNvPicPr>
            <a:picLocks noChangeAspect="1"/>
          </p:cNvPicPr>
          <p:nvPr userDrawn="1"/>
        </p:nvPicPr>
        <p:blipFill>
          <a:blip r:embed="rId3"/>
          <a:stretch>
            <a:fillRect/>
          </a:stretch>
        </p:blipFill>
        <p:spPr>
          <a:xfrm>
            <a:off x="601200" y="478800"/>
            <a:ext cx="3695700" cy="660400"/>
          </a:xfrm>
          <a:prstGeom prst="rect">
            <a:avLst/>
          </a:prstGeom>
        </p:spPr>
      </p:pic>
    </p:spTree>
    <p:extLst>
      <p:ext uri="{BB962C8B-B14F-4D97-AF65-F5344CB8AC3E}">
        <p14:creationId xmlns:p14="http://schemas.microsoft.com/office/powerpoint/2010/main" val="1336741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10_Väliotsikko ja kuva 1/3">
    <p:bg>
      <p:bgRef idx="1001">
        <a:schemeClr val="bg2"/>
      </p:bgRef>
    </p:bg>
    <p:spTree>
      <p:nvGrpSpPr>
        <p:cNvPr id="1" name=""/>
        <p:cNvGrpSpPr/>
        <p:nvPr/>
      </p:nvGrpSpPr>
      <p:grpSpPr>
        <a:xfrm>
          <a:off x="0" y="0"/>
          <a:ext cx="0" cy="0"/>
          <a:chOff x="0" y="0"/>
          <a:chExt cx="0" cy="0"/>
        </a:xfrm>
      </p:grpSpPr>
      <p:sp>
        <p:nvSpPr>
          <p:cNvPr id="7" name="Kuvan paikkamerkki 13">
            <a:extLst>
              <a:ext uri="{FF2B5EF4-FFF2-40B4-BE49-F238E27FC236}">
                <a16:creationId xmlns:a16="http://schemas.microsoft.com/office/drawing/2014/main" id="{5602F7D5-9303-9C46-A40B-89792C6EDCF4}"/>
              </a:ext>
            </a:extLst>
          </p:cNvPr>
          <p:cNvSpPr>
            <a:spLocks noGrp="1"/>
          </p:cNvSpPr>
          <p:nvPr>
            <p:ph type="pic" sz="quarter" idx="13"/>
          </p:nvPr>
        </p:nvSpPr>
        <p:spPr>
          <a:xfrm>
            <a:off x="5801010" y="0"/>
            <a:ext cx="3342278" cy="5144389"/>
          </a:xfrm>
          <a:custGeom>
            <a:avLst/>
            <a:gdLst>
              <a:gd name="connsiteX0" fmla="*/ 770354 w 3342278"/>
              <a:gd name="connsiteY0" fmla="*/ 0 h 5144389"/>
              <a:gd name="connsiteX1" fmla="*/ 3342278 w 3342278"/>
              <a:gd name="connsiteY1" fmla="*/ 0 h 5144389"/>
              <a:gd name="connsiteX2" fmla="*/ 3342278 w 3342278"/>
              <a:gd name="connsiteY2" fmla="*/ 5144389 h 5144389"/>
              <a:gd name="connsiteX3" fmla="*/ 770608 w 3342278"/>
              <a:gd name="connsiteY3" fmla="*/ 5144389 h 5144389"/>
              <a:gd name="connsiteX4" fmla="*/ 228682 w 3342278"/>
              <a:gd name="connsiteY4" fmla="*/ 4017011 h 5144389"/>
              <a:gd name="connsiteX5" fmla="*/ 228682 w 3342278"/>
              <a:gd name="connsiteY5" fmla="*/ 4017010 h 5144389"/>
              <a:gd name="connsiteX6" fmla="*/ 770354 w 3342278"/>
              <a:gd name="connsiteY6" fmla="*/ 0 h 514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42278" h="5144389">
                <a:moveTo>
                  <a:pt x="770354" y="0"/>
                </a:moveTo>
                <a:lnTo>
                  <a:pt x="3342278" y="0"/>
                </a:lnTo>
                <a:lnTo>
                  <a:pt x="3342278" y="5144389"/>
                </a:lnTo>
                <a:lnTo>
                  <a:pt x="770608" y="5144389"/>
                </a:lnTo>
                <a:cubicBezTo>
                  <a:pt x="540216" y="4794542"/>
                  <a:pt x="357942" y="4415355"/>
                  <a:pt x="228682" y="4017011"/>
                </a:cubicBezTo>
                <a:lnTo>
                  <a:pt x="228682" y="4017010"/>
                </a:lnTo>
                <a:cubicBezTo>
                  <a:pt x="-210148" y="2665259"/>
                  <a:pt x="-10897" y="1187625"/>
                  <a:pt x="770354" y="0"/>
                </a:cubicBezTo>
                <a:close/>
              </a:path>
            </a:pathLst>
          </a:custGeom>
        </p:spPr>
        <p:txBody>
          <a:bodyPr wrap="square">
            <a:noAutofit/>
          </a:bodyPr>
          <a:lstStyle/>
          <a:p>
            <a:r>
              <a:rPr lang="fi-FI"/>
              <a:t>Lisää kuva napsauttamalla kuvaketta</a:t>
            </a:r>
          </a:p>
        </p:txBody>
      </p:sp>
      <p:sp>
        <p:nvSpPr>
          <p:cNvPr id="10" name="Otsikko 1"/>
          <p:cNvSpPr>
            <a:spLocks noGrp="1"/>
          </p:cNvSpPr>
          <p:nvPr userDrawn="1">
            <p:ph type="ctrTitle"/>
          </p:nvPr>
        </p:nvSpPr>
        <p:spPr>
          <a:xfrm>
            <a:off x="431999" y="411510"/>
            <a:ext cx="5220000" cy="2967062"/>
          </a:xfrm>
        </p:spPr>
        <p:txBody>
          <a:bodyPr anchor="b" anchorCtr="0">
            <a:noAutofit/>
          </a:bodyPr>
          <a:lstStyle>
            <a:lvl1pPr algn="l">
              <a:defRPr sz="4000">
                <a:solidFill>
                  <a:schemeClr val="tx1"/>
                </a:solidFill>
              </a:defRPr>
            </a:lvl1pPr>
          </a:lstStyle>
          <a:p>
            <a:r>
              <a:rPr lang="fi-FI"/>
              <a:t>Muokkaa ots. perustyyl. napsautt.</a:t>
            </a:r>
            <a:endParaRPr lang="fi-FI" dirty="0"/>
          </a:p>
        </p:txBody>
      </p:sp>
      <p:sp>
        <p:nvSpPr>
          <p:cNvPr id="11" name="Alaotsikko 2"/>
          <p:cNvSpPr>
            <a:spLocks noGrp="1"/>
          </p:cNvSpPr>
          <p:nvPr userDrawn="1">
            <p:ph type="subTitle" idx="1"/>
          </p:nvPr>
        </p:nvSpPr>
        <p:spPr>
          <a:xfrm>
            <a:off x="432000" y="3507854"/>
            <a:ext cx="5220000" cy="1512168"/>
          </a:xfrm>
        </p:spPr>
        <p:txBody>
          <a:bodyPr>
            <a:norm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Tree>
    <p:extLst>
      <p:ext uri="{BB962C8B-B14F-4D97-AF65-F5344CB8AC3E}">
        <p14:creationId xmlns:p14="http://schemas.microsoft.com/office/powerpoint/2010/main" val="2566203383"/>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1_Väliotsikko ja kuva 2/3">
    <p:bg>
      <p:bgRef idx="1001">
        <a:schemeClr val="bg2"/>
      </p:bgRef>
    </p:bg>
    <p:spTree>
      <p:nvGrpSpPr>
        <p:cNvPr id="1" name=""/>
        <p:cNvGrpSpPr/>
        <p:nvPr/>
      </p:nvGrpSpPr>
      <p:grpSpPr>
        <a:xfrm>
          <a:off x="0" y="0"/>
          <a:ext cx="0" cy="0"/>
          <a:chOff x="0" y="0"/>
          <a:chExt cx="0" cy="0"/>
        </a:xfrm>
      </p:grpSpPr>
      <p:sp>
        <p:nvSpPr>
          <p:cNvPr id="7" name="Kuvan paikkamerkki 13">
            <a:extLst>
              <a:ext uri="{FF2B5EF4-FFF2-40B4-BE49-F238E27FC236}">
                <a16:creationId xmlns:a16="http://schemas.microsoft.com/office/drawing/2014/main" id="{0B938A23-8DC8-504B-8946-832E4E2D79DC}"/>
              </a:ext>
            </a:extLst>
          </p:cNvPr>
          <p:cNvSpPr>
            <a:spLocks noGrp="1"/>
          </p:cNvSpPr>
          <p:nvPr>
            <p:ph type="pic" sz="quarter" idx="13"/>
          </p:nvPr>
        </p:nvSpPr>
        <p:spPr>
          <a:xfrm>
            <a:off x="2979892" y="0"/>
            <a:ext cx="6164108" cy="5144389"/>
          </a:xfrm>
          <a:custGeom>
            <a:avLst/>
            <a:gdLst>
              <a:gd name="connsiteX0" fmla="*/ 769741 w 6164108"/>
              <a:gd name="connsiteY0" fmla="*/ 0 h 5144389"/>
              <a:gd name="connsiteX1" fmla="*/ 6164108 w 6164108"/>
              <a:gd name="connsiteY1" fmla="*/ 0 h 5144389"/>
              <a:gd name="connsiteX2" fmla="*/ 6164108 w 6164108"/>
              <a:gd name="connsiteY2" fmla="*/ 5144389 h 5144389"/>
              <a:gd name="connsiteX3" fmla="*/ 769995 w 6164108"/>
              <a:gd name="connsiteY3" fmla="*/ 5144389 h 5144389"/>
              <a:gd name="connsiteX4" fmla="*/ 228500 w 6164108"/>
              <a:gd name="connsiteY4" fmla="*/ 4017011 h 5144389"/>
              <a:gd name="connsiteX5" fmla="*/ 228500 w 6164108"/>
              <a:gd name="connsiteY5" fmla="*/ 4017010 h 5144389"/>
              <a:gd name="connsiteX6" fmla="*/ 769741 w 6164108"/>
              <a:gd name="connsiteY6" fmla="*/ 0 h 514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64108" h="5144389">
                <a:moveTo>
                  <a:pt x="769741" y="0"/>
                </a:moveTo>
                <a:lnTo>
                  <a:pt x="6164108" y="0"/>
                </a:lnTo>
                <a:lnTo>
                  <a:pt x="6164108" y="5144389"/>
                </a:lnTo>
                <a:lnTo>
                  <a:pt x="769995" y="5144389"/>
                </a:lnTo>
                <a:cubicBezTo>
                  <a:pt x="539785" y="4794542"/>
                  <a:pt x="357657" y="4415355"/>
                  <a:pt x="228500" y="4017011"/>
                </a:cubicBezTo>
                <a:lnTo>
                  <a:pt x="228500" y="4017010"/>
                </a:lnTo>
                <a:cubicBezTo>
                  <a:pt x="-209981" y="2665259"/>
                  <a:pt x="-10889" y="1187625"/>
                  <a:pt x="769741" y="0"/>
                </a:cubicBezTo>
                <a:close/>
              </a:path>
            </a:pathLst>
          </a:custGeom>
        </p:spPr>
        <p:txBody>
          <a:bodyPr wrap="square">
            <a:noAutofit/>
          </a:bodyPr>
          <a:lstStyle/>
          <a:p>
            <a:r>
              <a:rPr lang="fi-FI"/>
              <a:t>Lisää kuva napsauttamalla kuvaketta</a:t>
            </a:r>
          </a:p>
        </p:txBody>
      </p:sp>
      <p:sp>
        <p:nvSpPr>
          <p:cNvPr id="10" name="Otsikko 1"/>
          <p:cNvSpPr>
            <a:spLocks noGrp="1"/>
          </p:cNvSpPr>
          <p:nvPr userDrawn="1">
            <p:ph type="ctrTitle"/>
          </p:nvPr>
        </p:nvSpPr>
        <p:spPr>
          <a:xfrm>
            <a:off x="431999" y="411510"/>
            <a:ext cx="2520000" cy="2967062"/>
          </a:xfrm>
        </p:spPr>
        <p:txBody>
          <a:bodyPr anchor="b" anchorCtr="0">
            <a:noAutofit/>
          </a:bodyPr>
          <a:lstStyle>
            <a:lvl1pPr algn="l">
              <a:defRPr sz="4000">
                <a:solidFill>
                  <a:schemeClr val="tx1"/>
                </a:solidFill>
              </a:defRPr>
            </a:lvl1pPr>
          </a:lstStyle>
          <a:p>
            <a:r>
              <a:rPr lang="fi-FI"/>
              <a:t>Muokkaa ots. perustyyl. napsautt.</a:t>
            </a:r>
            <a:endParaRPr lang="fi-FI" dirty="0"/>
          </a:p>
        </p:txBody>
      </p:sp>
      <p:sp>
        <p:nvSpPr>
          <p:cNvPr id="11" name="Alaotsikko 2"/>
          <p:cNvSpPr>
            <a:spLocks noGrp="1"/>
          </p:cNvSpPr>
          <p:nvPr userDrawn="1">
            <p:ph type="subTitle" idx="1"/>
          </p:nvPr>
        </p:nvSpPr>
        <p:spPr>
          <a:xfrm>
            <a:off x="432000" y="3507854"/>
            <a:ext cx="2520000" cy="1512168"/>
          </a:xfrm>
        </p:spPr>
        <p:txBody>
          <a:bodyPr>
            <a:norm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Tree>
    <p:extLst>
      <p:ext uri="{BB962C8B-B14F-4D97-AF65-F5344CB8AC3E}">
        <p14:creationId xmlns:p14="http://schemas.microsoft.com/office/powerpoint/2010/main" val="1666937177"/>
      </p:ext>
    </p:extLst>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_Tyhjä">
    <p:spTree>
      <p:nvGrpSpPr>
        <p:cNvPr id="1" name=""/>
        <p:cNvGrpSpPr/>
        <p:nvPr/>
      </p:nvGrpSpPr>
      <p:grpSpPr>
        <a:xfrm>
          <a:off x="0" y="0"/>
          <a:ext cx="0" cy="0"/>
          <a:chOff x="0" y="0"/>
          <a:chExt cx="0" cy="0"/>
        </a:xfrm>
      </p:grpSpPr>
      <p:sp>
        <p:nvSpPr>
          <p:cNvPr id="4" name="Dian numeron paikkamerkki 5"/>
          <p:cNvSpPr>
            <a:spLocks noGrp="1"/>
          </p:cNvSpPr>
          <p:nvPr>
            <p:ph type="sldNum" sz="quarter" idx="12"/>
          </p:nvPr>
        </p:nvSpPr>
        <p:spPr>
          <a:xfrm>
            <a:off x="-1" y="4873089"/>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dirty="0"/>
              <a:t>  </a:t>
            </a:r>
            <a:r>
              <a:rPr lang="fi-FI" b="0" dirty="0">
                <a:solidFill>
                  <a:schemeClr val="bg1">
                    <a:lumMod val="65000"/>
                  </a:schemeClr>
                </a:solidFill>
              </a:rPr>
              <a:t>|</a:t>
            </a:r>
            <a:endParaRPr lang="fi-FI" sz="600" b="0" dirty="0">
              <a:solidFill>
                <a:schemeClr val="bg1">
                  <a:lumMod val="65000"/>
                </a:schemeClr>
              </a:solidFill>
            </a:endParaRPr>
          </a:p>
        </p:txBody>
      </p:sp>
      <p:sp>
        <p:nvSpPr>
          <p:cNvPr id="3" name="Päivämäärän paikkamerkki 3"/>
          <p:cNvSpPr>
            <a:spLocks noGrp="1"/>
          </p:cNvSpPr>
          <p:nvPr>
            <p:ph type="dt" sz="half" idx="2"/>
          </p:nvPr>
        </p:nvSpPr>
        <p:spPr>
          <a:xfrm>
            <a:off x="432785" y="4873089"/>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E931ADD7-83EA-0241-B06B-D43CB2F96A7E}" type="datetime1">
              <a:rPr lang="fi-FI" smtClean="0"/>
              <a:t>24.9.2025</a:t>
            </a:fld>
            <a:endParaRPr lang="fi-FI" dirty="0"/>
          </a:p>
        </p:txBody>
      </p:sp>
      <p:sp>
        <p:nvSpPr>
          <p:cNvPr id="2" name="Alatunnisteen paikkamerkki 4"/>
          <p:cNvSpPr>
            <a:spLocks noGrp="1"/>
          </p:cNvSpPr>
          <p:nvPr>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r>
              <a:rPr lang="fi-FI"/>
              <a:t>Lorem ipsum</a:t>
            </a:r>
            <a:endParaRPr lang="fi-FI" dirty="0"/>
          </a:p>
        </p:txBody>
      </p:sp>
      <p:pic>
        <p:nvPicPr>
          <p:cNvPr id="6" name="Kuva 5">
            <a:extLst>
              <a:ext uri="{FF2B5EF4-FFF2-40B4-BE49-F238E27FC236}">
                <a16:creationId xmlns:a16="http://schemas.microsoft.com/office/drawing/2014/main" id="{4D3D1C4A-A97C-D349-9A05-36793DD7772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912000" y="4932000"/>
            <a:ext cx="1771650" cy="114300"/>
          </a:xfrm>
          <a:prstGeom prst="rect">
            <a:avLst/>
          </a:prstGeom>
        </p:spPr>
      </p:pic>
    </p:spTree>
    <p:extLst>
      <p:ext uri="{BB962C8B-B14F-4D97-AF65-F5344CB8AC3E}">
        <p14:creationId xmlns:p14="http://schemas.microsoft.com/office/powerpoint/2010/main" val="35562777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3_Lopetus">
    <p:spTree>
      <p:nvGrpSpPr>
        <p:cNvPr id="1" name=""/>
        <p:cNvGrpSpPr/>
        <p:nvPr/>
      </p:nvGrpSpPr>
      <p:grpSpPr>
        <a:xfrm>
          <a:off x="0" y="0"/>
          <a:ext cx="0" cy="0"/>
          <a:chOff x="0" y="0"/>
          <a:chExt cx="0" cy="0"/>
        </a:xfrm>
      </p:grpSpPr>
      <p:pic>
        <p:nvPicPr>
          <p:cNvPr id="3" name="Kuva 2">
            <a:extLst>
              <a:ext uri="{FF2B5EF4-FFF2-40B4-BE49-F238E27FC236}">
                <a16:creationId xmlns:a16="http://schemas.microsoft.com/office/drawing/2014/main" id="{65CA1CE7-8F4F-5B49-958F-CF6687638329}"/>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95" name="Otsikko 1"/>
          <p:cNvSpPr>
            <a:spLocks noGrp="1"/>
          </p:cNvSpPr>
          <p:nvPr userDrawn="1">
            <p:ph type="ctrTitle" hasCustomPrompt="1"/>
          </p:nvPr>
        </p:nvSpPr>
        <p:spPr>
          <a:xfrm>
            <a:off x="4251079" y="1755757"/>
            <a:ext cx="4634027" cy="1400175"/>
          </a:xfrm>
        </p:spPr>
        <p:txBody>
          <a:bodyPr anchor="b" anchorCtr="0">
            <a:noAutofit/>
          </a:bodyPr>
          <a:lstStyle>
            <a:lvl1pPr algn="l">
              <a:defRPr sz="4000">
                <a:solidFill>
                  <a:srgbClr val="FFFFFF"/>
                </a:solidFill>
              </a:defRPr>
            </a:lvl1pPr>
          </a:lstStyle>
          <a:p>
            <a:r>
              <a:rPr lang="fi-FI" dirty="0"/>
              <a:t>Esityksen päättävä teksti</a:t>
            </a:r>
          </a:p>
        </p:txBody>
      </p:sp>
      <p:sp>
        <p:nvSpPr>
          <p:cNvPr id="96" name="Alaotsikko 2"/>
          <p:cNvSpPr>
            <a:spLocks noGrp="1"/>
          </p:cNvSpPr>
          <p:nvPr userDrawn="1">
            <p:ph type="subTitle" idx="1"/>
          </p:nvPr>
        </p:nvSpPr>
        <p:spPr>
          <a:xfrm>
            <a:off x="4251079" y="3413108"/>
            <a:ext cx="4595595" cy="1318882"/>
          </a:xfrm>
        </p:spPr>
        <p:txBody>
          <a:bodyPr>
            <a:normAutofit/>
          </a:bodyPr>
          <a:lstStyle>
            <a:lvl1pPr marL="0" indent="0" algn="l">
              <a:spcBef>
                <a:spcPts val="0"/>
              </a:spcBef>
              <a:buNone/>
              <a:defRPr sz="18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pic>
        <p:nvPicPr>
          <p:cNvPr id="97" name="Kuva 96">
            <a:extLst>
              <a:ext uri="{FF2B5EF4-FFF2-40B4-BE49-F238E27FC236}">
                <a16:creationId xmlns:a16="http://schemas.microsoft.com/office/drawing/2014/main" id="{04EB18AC-B9AF-4B46-9B24-EAE4A98F55B2}"/>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6912000" y="4932000"/>
            <a:ext cx="1771650" cy="114300"/>
          </a:xfrm>
          <a:prstGeom prst="rect">
            <a:avLst/>
          </a:prstGeom>
        </p:spPr>
      </p:pic>
    </p:spTree>
    <p:extLst>
      <p:ext uri="{BB962C8B-B14F-4D97-AF65-F5344CB8AC3E}">
        <p14:creationId xmlns:p14="http://schemas.microsoft.com/office/powerpoint/2010/main" val="28581768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Pääotsikko">
    <p:spTree>
      <p:nvGrpSpPr>
        <p:cNvPr id="1" name=""/>
        <p:cNvGrpSpPr/>
        <p:nvPr/>
      </p:nvGrpSpPr>
      <p:grpSpPr>
        <a:xfrm>
          <a:off x="0" y="0"/>
          <a:ext cx="0" cy="0"/>
          <a:chOff x="0" y="0"/>
          <a:chExt cx="0" cy="0"/>
        </a:xfrm>
      </p:grpSpPr>
      <p:pic>
        <p:nvPicPr>
          <p:cNvPr id="2" name="Kuva 1">
            <a:extLst>
              <a:ext uri="{FF2B5EF4-FFF2-40B4-BE49-F238E27FC236}">
                <a16:creationId xmlns:a16="http://schemas.microsoft.com/office/drawing/2014/main" id="{B6EEA18D-8E5C-DF42-9F29-35C93C90FBD9}"/>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0" name="Otsikko 1"/>
          <p:cNvSpPr>
            <a:spLocks noGrp="1"/>
          </p:cNvSpPr>
          <p:nvPr userDrawn="1">
            <p:ph type="ctrTitle"/>
          </p:nvPr>
        </p:nvSpPr>
        <p:spPr>
          <a:xfrm>
            <a:off x="683568" y="1851670"/>
            <a:ext cx="5832648" cy="2095528"/>
          </a:xfrm>
        </p:spPr>
        <p:txBody>
          <a:bodyPr anchor="b" anchorCtr="0">
            <a:noAutofit/>
          </a:bodyPr>
          <a:lstStyle>
            <a:lvl1pPr algn="l">
              <a:defRPr sz="4000">
                <a:solidFill>
                  <a:srgbClr val="FFFFFF"/>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11" name="Alaotsikko 2"/>
          <p:cNvSpPr>
            <a:spLocks noGrp="1"/>
          </p:cNvSpPr>
          <p:nvPr userDrawn="1">
            <p:ph type="subTitle" idx="1"/>
          </p:nvPr>
        </p:nvSpPr>
        <p:spPr>
          <a:xfrm>
            <a:off x="683568" y="4064577"/>
            <a:ext cx="5832648" cy="667413"/>
          </a:xfrm>
        </p:spPr>
        <p:txBody>
          <a:bodyPr>
            <a:normAutofit/>
          </a:bodyPr>
          <a:lstStyle>
            <a:lvl1pPr marL="0" indent="0" algn="l">
              <a:spcBef>
                <a:spcPts val="0"/>
              </a:spcBef>
              <a:buNone/>
              <a:defRPr sz="18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a:t>
            </a:r>
            <a:r>
              <a:rPr lang="fi-FI" dirty="0" err="1"/>
              <a:t>napsautt</a:t>
            </a:r>
            <a:r>
              <a:rPr lang="fi-FI" dirty="0"/>
              <a:t>.</a:t>
            </a:r>
          </a:p>
        </p:txBody>
      </p:sp>
      <p:pic>
        <p:nvPicPr>
          <p:cNvPr id="34" name="Kuva 33" descr="OKM tunnus">
            <a:extLst>
              <a:ext uri="{FF2B5EF4-FFF2-40B4-BE49-F238E27FC236}">
                <a16:creationId xmlns:a16="http://schemas.microsoft.com/office/drawing/2014/main" id="{65741BAE-8E1F-484C-8AC2-B698A4C965E3}"/>
              </a:ext>
            </a:extLst>
          </p:cNvPr>
          <p:cNvPicPr>
            <a:picLocks noChangeAspect="1"/>
          </p:cNvPicPr>
          <p:nvPr userDrawn="1"/>
        </p:nvPicPr>
        <p:blipFill>
          <a:blip r:embed="rId3"/>
          <a:stretch>
            <a:fillRect/>
          </a:stretch>
        </p:blipFill>
        <p:spPr>
          <a:xfrm>
            <a:off x="601200" y="478800"/>
            <a:ext cx="3695700" cy="660400"/>
          </a:xfrm>
          <a:prstGeom prst="rect">
            <a:avLst/>
          </a:prstGeom>
        </p:spPr>
      </p:pic>
    </p:spTree>
    <p:extLst>
      <p:ext uri="{BB962C8B-B14F-4D97-AF65-F5344CB8AC3E}">
        <p14:creationId xmlns:p14="http://schemas.microsoft.com/office/powerpoint/2010/main" val="28982131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2_Pääotsikko valkoinen">
    <p:spTree>
      <p:nvGrpSpPr>
        <p:cNvPr id="1" name=""/>
        <p:cNvGrpSpPr/>
        <p:nvPr/>
      </p:nvGrpSpPr>
      <p:grpSpPr>
        <a:xfrm>
          <a:off x="0" y="0"/>
          <a:ext cx="0" cy="0"/>
          <a:chOff x="0" y="0"/>
          <a:chExt cx="0" cy="0"/>
        </a:xfrm>
      </p:grpSpPr>
      <p:pic>
        <p:nvPicPr>
          <p:cNvPr id="3" name="Kuva 2">
            <a:extLst>
              <a:ext uri="{FF2B5EF4-FFF2-40B4-BE49-F238E27FC236}">
                <a16:creationId xmlns:a16="http://schemas.microsoft.com/office/drawing/2014/main" id="{D78FCBA2-DE0D-2247-9A77-30649856456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070600" y="0"/>
            <a:ext cx="3073400" cy="5143500"/>
          </a:xfrm>
          <a:prstGeom prst="rect">
            <a:avLst/>
          </a:prstGeom>
        </p:spPr>
      </p:pic>
      <p:sp>
        <p:nvSpPr>
          <p:cNvPr id="10" name="Otsikko 1"/>
          <p:cNvSpPr>
            <a:spLocks noGrp="1"/>
          </p:cNvSpPr>
          <p:nvPr userDrawn="1">
            <p:ph type="ctrTitle"/>
          </p:nvPr>
        </p:nvSpPr>
        <p:spPr>
          <a:xfrm>
            <a:off x="683568" y="1851670"/>
            <a:ext cx="5832648" cy="2095528"/>
          </a:xfrm>
        </p:spPr>
        <p:txBody>
          <a:bodyPr anchor="b" anchorCtr="0">
            <a:noAutofit/>
          </a:bodyPr>
          <a:lstStyle>
            <a:lvl1pPr algn="l">
              <a:defRPr sz="4000">
                <a:solidFill>
                  <a:schemeClr val="tx2"/>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11" name="Alaotsikko 2"/>
          <p:cNvSpPr>
            <a:spLocks noGrp="1"/>
          </p:cNvSpPr>
          <p:nvPr userDrawn="1">
            <p:ph type="subTitle" idx="1"/>
          </p:nvPr>
        </p:nvSpPr>
        <p:spPr>
          <a:xfrm>
            <a:off x="683568" y="4064577"/>
            <a:ext cx="5832648" cy="667413"/>
          </a:xfrm>
        </p:spPr>
        <p:txBody>
          <a:bodyPr>
            <a:norm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a:t>
            </a:r>
            <a:r>
              <a:rPr lang="fi-FI" dirty="0" err="1"/>
              <a:t>napsautt</a:t>
            </a:r>
            <a:r>
              <a:rPr lang="fi-FI" dirty="0"/>
              <a:t>.</a:t>
            </a:r>
          </a:p>
        </p:txBody>
      </p:sp>
      <p:pic>
        <p:nvPicPr>
          <p:cNvPr id="6" name="Kuva 5" descr="OKM tunnus">
            <a:extLst>
              <a:ext uri="{FF2B5EF4-FFF2-40B4-BE49-F238E27FC236}">
                <a16:creationId xmlns:a16="http://schemas.microsoft.com/office/drawing/2014/main" id="{B78EC080-FF07-6646-A632-A58791BAFD13}"/>
              </a:ext>
            </a:extLst>
          </p:cNvPr>
          <p:cNvPicPr>
            <a:picLocks noChangeAspect="1"/>
          </p:cNvPicPr>
          <p:nvPr userDrawn="1"/>
        </p:nvPicPr>
        <p:blipFill>
          <a:blip r:embed="rId3"/>
          <a:stretch>
            <a:fillRect/>
          </a:stretch>
        </p:blipFill>
        <p:spPr>
          <a:xfrm>
            <a:off x="601200" y="478800"/>
            <a:ext cx="3695700" cy="660400"/>
          </a:xfrm>
          <a:prstGeom prst="rect">
            <a:avLst/>
          </a:prstGeom>
        </p:spPr>
      </p:pic>
    </p:spTree>
    <p:extLst>
      <p:ext uri="{BB962C8B-B14F-4D97-AF65-F5344CB8AC3E}">
        <p14:creationId xmlns:p14="http://schemas.microsoft.com/office/powerpoint/2010/main" val="24443815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3_Otsikko ja sisältö">
    <p:spTree>
      <p:nvGrpSpPr>
        <p:cNvPr id="1" name=""/>
        <p:cNvGrpSpPr/>
        <p:nvPr/>
      </p:nvGrpSpPr>
      <p:grpSpPr>
        <a:xfrm>
          <a:off x="0" y="0"/>
          <a:ext cx="0" cy="0"/>
          <a:chOff x="0" y="0"/>
          <a:chExt cx="0" cy="0"/>
        </a:xfrm>
      </p:grpSpPr>
      <p:pic>
        <p:nvPicPr>
          <p:cNvPr id="4" name="Kuva 3">
            <a:extLst>
              <a:ext uri="{FF2B5EF4-FFF2-40B4-BE49-F238E27FC236}">
                <a16:creationId xmlns:a16="http://schemas.microsoft.com/office/drawing/2014/main" id="{7C533C68-251E-E644-B3E6-CDE0C3002EBE}"/>
              </a:ext>
            </a:extLst>
          </p:cNvPr>
          <p:cNvPicPr>
            <a:picLocks noChangeAspect="1"/>
          </p:cNvPicPr>
          <p:nvPr userDrawn="1"/>
        </p:nvPicPr>
        <p:blipFill>
          <a:blip r:embed="rId2"/>
          <a:stretch>
            <a:fillRect/>
          </a:stretch>
        </p:blipFill>
        <p:spPr>
          <a:xfrm>
            <a:off x="6159500" y="0"/>
            <a:ext cx="2984500" cy="5143500"/>
          </a:xfrm>
          <a:prstGeom prst="rect">
            <a:avLst/>
          </a:prstGeom>
        </p:spPr>
      </p:pic>
      <p:sp>
        <p:nvSpPr>
          <p:cNvPr id="8" name="Otsikko 7"/>
          <p:cNvSpPr>
            <a:spLocks noGrp="1"/>
          </p:cNvSpPr>
          <p:nvPr userDrawn="1">
            <p:ph type="title"/>
          </p:nvPr>
        </p:nvSpPr>
        <p:spPr>
          <a:xfrm>
            <a:off x="432785" y="235340"/>
            <a:ext cx="7739615" cy="974270"/>
          </a:xfrm>
        </p:spPr>
        <p:txBody>
          <a:bodyPr/>
          <a:lstStyle>
            <a:lvl1pPr>
              <a:defRPr>
                <a:solidFill>
                  <a:schemeClr val="tx2"/>
                </a:solidFill>
              </a:defRPr>
            </a:lvl1pPr>
          </a:lstStyle>
          <a:p>
            <a:r>
              <a:rPr lang="fi-FI"/>
              <a:t>Muokkaa ots. perustyyl. napsautt.</a:t>
            </a:r>
            <a:endParaRPr lang="fi-FI" dirty="0"/>
          </a:p>
        </p:txBody>
      </p:sp>
      <p:sp>
        <p:nvSpPr>
          <p:cNvPr id="3" name="Sisällön paikkamerkki 2">
            <a:extLst>
              <a:ext uri="{C183D7F6-B498-43B3-948B-1728B52AA6E4}">
                <adec:decorative xmlns:adec="http://schemas.microsoft.com/office/drawing/2017/decorative" val="1"/>
              </a:ext>
            </a:extLst>
          </p:cNvPr>
          <p:cNvSpPr>
            <a:spLocks noGrp="1"/>
          </p:cNvSpPr>
          <p:nvPr userDrawn="1">
            <p:ph idx="1"/>
          </p:nvPr>
        </p:nvSpPr>
        <p:spPr>
          <a:xfrm>
            <a:off x="432785" y="1410997"/>
            <a:ext cx="7739615" cy="339300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9" name="Dian numeron paikkamerkki 8">
            <a:extLst>
              <a:ext uri="{FF2B5EF4-FFF2-40B4-BE49-F238E27FC236}">
                <a16:creationId xmlns:a16="http://schemas.microsoft.com/office/drawing/2014/main" id="{310A027F-9FF5-CB4C-940B-4F58B54F6A32}"/>
              </a:ext>
            </a:extLst>
          </p:cNvPr>
          <p:cNvSpPr>
            <a:spLocks noGrp="1"/>
          </p:cNvSpPr>
          <p:nvPr>
            <p:ph type="sldNum" sz="quarter" idx="12"/>
          </p:nvPr>
        </p:nvSpPr>
        <p:spPr/>
        <p:txBody>
          <a:bodyPr/>
          <a:lstStyle/>
          <a:p>
            <a:fld id="{1EA1DD0D-7089-48C5-B116-A19F892CF1D9}" type="slidenum">
              <a:rPr lang="fi-FI" smtClean="0"/>
              <a:pPr/>
              <a:t>‹#›</a:t>
            </a:fld>
            <a:r>
              <a:rPr lang="fi-FI"/>
              <a:t>  </a:t>
            </a:r>
            <a:r>
              <a:rPr lang="fi-FI" b="0">
                <a:solidFill>
                  <a:schemeClr val="bg1">
                    <a:lumMod val="65000"/>
                  </a:schemeClr>
                </a:solidFill>
              </a:rPr>
              <a:t>|</a:t>
            </a:r>
            <a:endParaRPr lang="fi-FI" sz="600" b="0" dirty="0">
              <a:solidFill>
                <a:schemeClr val="bg1">
                  <a:lumMod val="65000"/>
                </a:schemeClr>
              </a:solidFill>
            </a:endParaRPr>
          </a:p>
        </p:txBody>
      </p:sp>
      <p:sp>
        <p:nvSpPr>
          <p:cNvPr id="6" name="Päivämäärän paikkamerkki 5">
            <a:extLst>
              <a:ext uri="{FF2B5EF4-FFF2-40B4-BE49-F238E27FC236}">
                <a16:creationId xmlns:a16="http://schemas.microsoft.com/office/drawing/2014/main" id="{57BCCC73-BADC-C646-99CD-5C980D5385E3}"/>
              </a:ext>
            </a:extLst>
          </p:cNvPr>
          <p:cNvSpPr>
            <a:spLocks noGrp="1"/>
          </p:cNvSpPr>
          <p:nvPr>
            <p:ph type="dt" sz="half" idx="10"/>
          </p:nvPr>
        </p:nvSpPr>
        <p:spPr/>
        <p:txBody>
          <a:bodyPr/>
          <a:lstStyle/>
          <a:p>
            <a:fld id="{23F2CBD4-DFD8-5A41-8E32-433BE3A53EED}" type="datetime1">
              <a:rPr lang="fi-FI" smtClean="0"/>
              <a:t>24.9.2025</a:t>
            </a:fld>
            <a:endParaRPr lang="fi-FI" dirty="0"/>
          </a:p>
        </p:txBody>
      </p:sp>
      <p:sp>
        <p:nvSpPr>
          <p:cNvPr id="7" name="Alatunnisteen paikkamerkki 6">
            <a:extLst>
              <a:ext uri="{FF2B5EF4-FFF2-40B4-BE49-F238E27FC236}">
                <a16:creationId xmlns:a16="http://schemas.microsoft.com/office/drawing/2014/main" id="{49C94B79-370D-774F-AC35-1F262D9B51FB}"/>
              </a:ext>
            </a:extLst>
          </p:cNvPr>
          <p:cNvSpPr>
            <a:spLocks noGrp="1"/>
          </p:cNvSpPr>
          <p:nvPr>
            <p:ph type="ftr" sz="quarter" idx="11"/>
          </p:nvPr>
        </p:nvSpPr>
        <p:spPr/>
        <p:txBody>
          <a:bodyPr/>
          <a:lstStyle/>
          <a:p>
            <a:r>
              <a:rPr lang="fi-FI"/>
              <a:t>Lorem ipsum</a:t>
            </a:r>
            <a:endParaRPr lang="fi-FI" dirty="0"/>
          </a:p>
        </p:txBody>
      </p:sp>
      <p:pic>
        <p:nvPicPr>
          <p:cNvPr id="10" name="Kuva 9">
            <a:extLst>
              <a:ext uri="{FF2B5EF4-FFF2-40B4-BE49-F238E27FC236}">
                <a16:creationId xmlns:a16="http://schemas.microsoft.com/office/drawing/2014/main" id="{EF91AD99-166B-F64D-A592-7F84908926BE}"/>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6912000" y="4932000"/>
            <a:ext cx="1771650" cy="114300"/>
          </a:xfrm>
          <a:prstGeom prst="rect">
            <a:avLst/>
          </a:prstGeom>
        </p:spPr>
      </p:pic>
    </p:spTree>
    <p:extLst>
      <p:ext uri="{BB962C8B-B14F-4D97-AF65-F5344CB8AC3E}">
        <p14:creationId xmlns:p14="http://schemas.microsoft.com/office/powerpoint/2010/main" val="10613356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_Otsikko ja sisältö tyhjä">
    <p:spTree>
      <p:nvGrpSpPr>
        <p:cNvPr id="1" name=""/>
        <p:cNvGrpSpPr/>
        <p:nvPr/>
      </p:nvGrpSpPr>
      <p:grpSpPr>
        <a:xfrm>
          <a:off x="0" y="0"/>
          <a:ext cx="0" cy="0"/>
          <a:chOff x="0" y="0"/>
          <a:chExt cx="0" cy="0"/>
        </a:xfrm>
      </p:grpSpPr>
      <p:sp>
        <p:nvSpPr>
          <p:cNvPr id="8" name="Otsikko 7"/>
          <p:cNvSpPr>
            <a:spLocks noGrp="1"/>
          </p:cNvSpPr>
          <p:nvPr>
            <p:ph type="title"/>
          </p:nvPr>
        </p:nvSpPr>
        <p:spPr>
          <a:xfrm>
            <a:off x="432785" y="235340"/>
            <a:ext cx="8224354" cy="974270"/>
          </a:xfrm>
        </p:spPr>
        <p:txBody>
          <a:bodyPr/>
          <a:lstStyle>
            <a:lvl1pPr>
              <a:defRPr>
                <a:solidFill>
                  <a:schemeClr val="tx2"/>
                </a:solidFill>
              </a:defRPr>
            </a:lvl1pPr>
          </a:lstStyle>
          <a:p>
            <a:r>
              <a:rPr lang="fi-FI"/>
              <a:t>Muokkaa ots. perustyyl. napsautt.</a:t>
            </a:r>
            <a:endParaRPr lang="fi-FI" dirty="0"/>
          </a:p>
        </p:txBody>
      </p:sp>
      <p:sp>
        <p:nvSpPr>
          <p:cNvPr id="3" name="Sisällön paikkamerkki 2"/>
          <p:cNvSpPr>
            <a:spLocks noGrp="1"/>
          </p:cNvSpPr>
          <p:nvPr>
            <p:ph idx="1"/>
          </p:nvPr>
        </p:nvSpPr>
        <p:spPr>
          <a:xfrm>
            <a:off x="432785" y="1410997"/>
            <a:ext cx="8224354" cy="339300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0" name="Dian numeron paikkamerkki 5"/>
          <p:cNvSpPr>
            <a:spLocks noGrp="1"/>
          </p:cNvSpPr>
          <p:nvPr>
            <p:ph type="sldNum" sz="quarter" idx="12"/>
          </p:nvPr>
        </p:nvSpPr>
        <p:spPr>
          <a:xfrm>
            <a:off x="-1" y="4873089"/>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dirty="0"/>
              <a:t>  </a:t>
            </a:r>
            <a:r>
              <a:rPr lang="fi-FI" b="0" dirty="0">
                <a:solidFill>
                  <a:schemeClr val="bg1">
                    <a:lumMod val="65000"/>
                  </a:schemeClr>
                </a:solidFill>
              </a:rPr>
              <a:t>|</a:t>
            </a:r>
            <a:endParaRPr lang="fi-FI" sz="600" b="0" dirty="0">
              <a:solidFill>
                <a:schemeClr val="bg1">
                  <a:lumMod val="65000"/>
                </a:schemeClr>
              </a:solidFill>
            </a:endParaRPr>
          </a:p>
        </p:txBody>
      </p:sp>
      <p:sp>
        <p:nvSpPr>
          <p:cNvPr id="9" name="Päivämäärän paikkamerkki 3"/>
          <p:cNvSpPr>
            <a:spLocks noGrp="1"/>
          </p:cNvSpPr>
          <p:nvPr>
            <p:ph type="dt" sz="half" idx="2"/>
          </p:nvPr>
        </p:nvSpPr>
        <p:spPr>
          <a:xfrm>
            <a:off x="432785" y="4873089"/>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DE55D46C-FFDD-D244-BC09-59C228F6F1B8}" type="datetime1">
              <a:rPr lang="fi-FI" smtClean="0"/>
              <a:t>24.9.2025</a:t>
            </a:fld>
            <a:endParaRPr lang="fi-FI" dirty="0"/>
          </a:p>
        </p:txBody>
      </p:sp>
      <p:sp>
        <p:nvSpPr>
          <p:cNvPr id="13" name="Alatunnisteen paikkamerkki 4"/>
          <p:cNvSpPr>
            <a:spLocks noGrp="1"/>
          </p:cNvSpPr>
          <p:nvPr>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r>
              <a:rPr lang="fi-FI"/>
              <a:t>Lorem ipsum</a:t>
            </a:r>
            <a:endParaRPr lang="fi-FI" dirty="0"/>
          </a:p>
        </p:txBody>
      </p:sp>
      <p:pic>
        <p:nvPicPr>
          <p:cNvPr id="12" name="Kuva 11">
            <a:extLst>
              <a:ext uri="{FF2B5EF4-FFF2-40B4-BE49-F238E27FC236}">
                <a16:creationId xmlns:a16="http://schemas.microsoft.com/office/drawing/2014/main" id="{BE85BE09-7854-8843-AC0E-3FD967566AD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912000" y="4932000"/>
            <a:ext cx="1771650" cy="114300"/>
          </a:xfrm>
          <a:prstGeom prst="rect">
            <a:avLst/>
          </a:prstGeom>
        </p:spPr>
      </p:pic>
    </p:spTree>
    <p:extLst>
      <p:ext uri="{BB962C8B-B14F-4D97-AF65-F5344CB8AC3E}">
        <p14:creationId xmlns:p14="http://schemas.microsoft.com/office/powerpoint/2010/main" val="33692081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5_Otsikko ja sisältö 2 palstaa">
    <p:spTree>
      <p:nvGrpSpPr>
        <p:cNvPr id="1" name=""/>
        <p:cNvGrpSpPr/>
        <p:nvPr/>
      </p:nvGrpSpPr>
      <p:grpSpPr>
        <a:xfrm>
          <a:off x="0" y="0"/>
          <a:ext cx="0" cy="0"/>
          <a:chOff x="0" y="0"/>
          <a:chExt cx="0" cy="0"/>
        </a:xfrm>
      </p:grpSpPr>
      <p:pic>
        <p:nvPicPr>
          <p:cNvPr id="4" name="Kuva 3">
            <a:extLst>
              <a:ext uri="{FF2B5EF4-FFF2-40B4-BE49-F238E27FC236}">
                <a16:creationId xmlns:a16="http://schemas.microsoft.com/office/drawing/2014/main" id="{6E0330A5-0DA1-C444-9FE6-FC75D0C6758F}"/>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159500" y="0"/>
            <a:ext cx="2984500" cy="5143500"/>
          </a:xfrm>
          <a:prstGeom prst="rect">
            <a:avLst/>
          </a:prstGeom>
        </p:spPr>
      </p:pic>
      <p:sp>
        <p:nvSpPr>
          <p:cNvPr id="8" name="Otsikko 7"/>
          <p:cNvSpPr>
            <a:spLocks noGrp="1"/>
          </p:cNvSpPr>
          <p:nvPr userDrawn="1">
            <p:ph type="title"/>
          </p:nvPr>
        </p:nvSpPr>
        <p:spPr>
          <a:xfrm>
            <a:off x="432785" y="235340"/>
            <a:ext cx="7739615" cy="974270"/>
          </a:xfrm>
        </p:spPr>
        <p:txBody>
          <a:bodyPr/>
          <a:lstStyle>
            <a:lvl1pPr>
              <a:defRPr>
                <a:solidFill>
                  <a:schemeClr val="tx2"/>
                </a:solidFill>
              </a:defRPr>
            </a:lvl1pPr>
          </a:lstStyle>
          <a:p>
            <a:r>
              <a:rPr lang="fi-FI"/>
              <a:t>Muokkaa ots. perustyyl. napsautt.</a:t>
            </a:r>
            <a:endParaRPr lang="fi-FI" dirty="0"/>
          </a:p>
        </p:txBody>
      </p:sp>
      <p:sp>
        <p:nvSpPr>
          <p:cNvPr id="3" name="Sisällön paikkamerkki 2"/>
          <p:cNvSpPr>
            <a:spLocks noGrp="1"/>
          </p:cNvSpPr>
          <p:nvPr userDrawn="1">
            <p:ph idx="1"/>
          </p:nvPr>
        </p:nvSpPr>
        <p:spPr>
          <a:xfrm>
            <a:off x="432785" y="1410997"/>
            <a:ext cx="7739615" cy="3393001"/>
          </a:xfrm>
        </p:spPr>
        <p:txBody>
          <a:bodyPr numCol="2" spcCol="21600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9" name="Dian numeron paikkamerkki 8">
            <a:extLst>
              <a:ext uri="{FF2B5EF4-FFF2-40B4-BE49-F238E27FC236}">
                <a16:creationId xmlns:a16="http://schemas.microsoft.com/office/drawing/2014/main" id="{310A027F-9FF5-CB4C-940B-4F58B54F6A32}"/>
              </a:ext>
            </a:extLst>
          </p:cNvPr>
          <p:cNvSpPr>
            <a:spLocks noGrp="1"/>
          </p:cNvSpPr>
          <p:nvPr>
            <p:ph type="sldNum" sz="quarter" idx="12"/>
          </p:nvPr>
        </p:nvSpPr>
        <p:spPr/>
        <p:txBody>
          <a:bodyPr/>
          <a:lstStyle/>
          <a:p>
            <a:fld id="{1EA1DD0D-7089-48C5-B116-A19F892CF1D9}" type="slidenum">
              <a:rPr lang="fi-FI" smtClean="0"/>
              <a:pPr/>
              <a:t>‹#›</a:t>
            </a:fld>
            <a:r>
              <a:rPr lang="fi-FI"/>
              <a:t>  </a:t>
            </a:r>
            <a:r>
              <a:rPr lang="fi-FI" b="0">
                <a:solidFill>
                  <a:schemeClr val="bg1">
                    <a:lumMod val="65000"/>
                  </a:schemeClr>
                </a:solidFill>
              </a:rPr>
              <a:t>|</a:t>
            </a:r>
            <a:endParaRPr lang="fi-FI" sz="600" b="0" dirty="0">
              <a:solidFill>
                <a:schemeClr val="bg1">
                  <a:lumMod val="65000"/>
                </a:schemeClr>
              </a:solidFill>
            </a:endParaRPr>
          </a:p>
        </p:txBody>
      </p:sp>
      <p:sp>
        <p:nvSpPr>
          <p:cNvPr id="6" name="Päivämäärän paikkamerkki 5">
            <a:extLst>
              <a:ext uri="{FF2B5EF4-FFF2-40B4-BE49-F238E27FC236}">
                <a16:creationId xmlns:a16="http://schemas.microsoft.com/office/drawing/2014/main" id="{57BCCC73-BADC-C646-99CD-5C980D5385E3}"/>
              </a:ext>
            </a:extLst>
          </p:cNvPr>
          <p:cNvSpPr>
            <a:spLocks noGrp="1"/>
          </p:cNvSpPr>
          <p:nvPr>
            <p:ph type="dt" sz="half" idx="10"/>
          </p:nvPr>
        </p:nvSpPr>
        <p:spPr/>
        <p:txBody>
          <a:bodyPr/>
          <a:lstStyle/>
          <a:p>
            <a:fld id="{A6B51CB7-8F1B-444E-B8D3-CD39903DB0C1}" type="datetime1">
              <a:rPr lang="fi-FI" smtClean="0"/>
              <a:t>24.9.2025</a:t>
            </a:fld>
            <a:endParaRPr lang="fi-FI" dirty="0"/>
          </a:p>
        </p:txBody>
      </p:sp>
      <p:sp>
        <p:nvSpPr>
          <p:cNvPr id="7" name="Alatunnisteen paikkamerkki 6">
            <a:extLst>
              <a:ext uri="{FF2B5EF4-FFF2-40B4-BE49-F238E27FC236}">
                <a16:creationId xmlns:a16="http://schemas.microsoft.com/office/drawing/2014/main" id="{49C94B79-370D-774F-AC35-1F262D9B51FB}"/>
              </a:ext>
            </a:extLst>
          </p:cNvPr>
          <p:cNvSpPr>
            <a:spLocks noGrp="1"/>
          </p:cNvSpPr>
          <p:nvPr>
            <p:ph type="ftr" sz="quarter" idx="11"/>
          </p:nvPr>
        </p:nvSpPr>
        <p:spPr/>
        <p:txBody>
          <a:bodyPr/>
          <a:lstStyle/>
          <a:p>
            <a:r>
              <a:rPr lang="fi-FI"/>
              <a:t>Lorem ipsum</a:t>
            </a:r>
            <a:endParaRPr lang="fi-FI" dirty="0"/>
          </a:p>
        </p:txBody>
      </p:sp>
      <p:pic>
        <p:nvPicPr>
          <p:cNvPr id="10" name="Kuva 9">
            <a:extLst>
              <a:ext uri="{FF2B5EF4-FFF2-40B4-BE49-F238E27FC236}">
                <a16:creationId xmlns:a16="http://schemas.microsoft.com/office/drawing/2014/main" id="{4D1825DB-FA89-3446-8C42-AC9F57B24CC0}"/>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6912000" y="4932000"/>
            <a:ext cx="1771650" cy="114300"/>
          </a:xfrm>
          <a:prstGeom prst="rect">
            <a:avLst/>
          </a:prstGeom>
        </p:spPr>
      </p:pic>
      <p:cxnSp>
        <p:nvCxnSpPr>
          <p:cNvPr id="11" name="Suora yhdysviiva 10">
            <a:extLst>
              <a:ext uri="{FF2B5EF4-FFF2-40B4-BE49-F238E27FC236}">
                <a16:creationId xmlns:a16="http://schemas.microsoft.com/office/drawing/2014/main" id="{68B4D6E2-689A-1F4F-9976-BA0517E5E5F3}"/>
              </a:ext>
              <a:ext uri="{C183D7F6-B498-43B3-948B-1728B52AA6E4}">
                <adec:decorative xmlns:adec="http://schemas.microsoft.com/office/drawing/2017/decorative" val="1"/>
              </a:ext>
            </a:extLst>
          </p:cNvPr>
          <p:cNvCxnSpPr>
            <a:cxnSpLocks/>
          </p:cNvCxnSpPr>
          <p:nvPr userDrawn="1"/>
        </p:nvCxnSpPr>
        <p:spPr>
          <a:xfrm>
            <a:off x="4302592" y="1487497"/>
            <a:ext cx="0" cy="32400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08218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6_Otsikko ja sisältö 2 palstaa tyhjä">
    <p:spTree>
      <p:nvGrpSpPr>
        <p:cNvPr id="1" name=""/>
        <p:cNvGrpSpPr/>
        <p:nvPr/>
      </p:nvGrpSpPr>
      <p:grpSpPr>
        <a:xfrm>
          <a:off x="0" y="0"/>
          <a:ext cx="0" cy="0"/>
          <a:chOff x="0" y="0"/>
          <a:chExt cx="0" cy="0"/>
        </a:xfrm>
      </p:grpSpPr>
      <p:sp>
        <p:nvSpPr>
          <p:cNvPr id="8" name="Otsikko 7"/>
          <p:cNvSpPr>
            <a:spLocks noGrp="1"/>
          </p:cNvSpPr>
          <p:nvPr>
            <p:ph type="title"/>
          </p:nvPr>
        </p:nvSpPr>
        <p:spPr>
          <a:xfrm>
            <a:off x="432785" y="235340"/>
            <a:ext cx="8224354" cy="974270"/>
          </a:xfrm>
        </p:spPr>
        <p:txBody>
          <a:bodyPr/>
          <a:lstStyle>
            <a:lvl1pPr>
              <a:defRPr>
                <a:solidFill>
                  <a:schemeClr val="tx2"/>
                </a:solidFill>
              </a:defRPr>
            </a:lvl1pPr>
          </a:lstStyle>
          <a:p>
            <a:r>
              <a:rPr lang="fi-FI"/>
              <a:t>Muokkaa ots. perustyyl. napsautt.</a:t>
            </a:r>
            <a:endParaRPr lang="fi-FI" dirty="0"/>
          </a:p>
        </p:txBody>
      </p:sp>
      <p:sp>
        <p:nvSpPr>
          <p:cNvPr id="3" name="Sisällön paikkamerkki 2"/>
          <p:cNvSpPr>
            <a:spLocks noGrp="1"/>
          </p:cNvSpPr>
          <p:nvPr>
            <p:ph idx="1"/>
          </p:nvPr>
        </p:nvSpPr>
        <p:spPr>
          <a:xfrm>
            <a:off x="432785" y="1410997"/>
            <a:ext cx="8224354" cy="3393001"/>
          </a:xfrm>
        </p:spPr>
        <p:txBody>
          <a:bodyPr numCol="2" spcCol="28800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0" name="Dian numeron paikkamerkki 5"/>
          <p:cNvSpPr>
            <a:spLocks noGrp="1"/>
          </p:cNvSpPr>
          <p:nvPr>
            <p:ph type="sldNum" sz="quarter" idx="12"/>
          </p:nvPr>
        </p:nvSpPr>
        <p:spPr>
          <a:xfrm>
            <a:off x="-1" y="4873089"/>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dirty="0"/>
              <a:t>  </a:t>
            </a:r>
            <a:r>
              <a:rPr lang="fi-FI" b="0" dirty="0">
                <a:solidFill>
                  <a:schemeClr val="bg1">
                    <a:lumMod val="65000"/>
                  </a:schemeClr>
                </a:solidFill>
              </a:rPr>
              <a:t>|</a:t>
            </a:r>
            <a:endParaRPr lang="fi-FI" sz="600" b="0" dirty="0">
              <a:solidFill>
                <a:schemeClr val="bg1">
                  <a:lumMod val="65000"/>
                </a:schemeClr>
              </a:solidFill>
            </a:endParaRPr>
          </a:p>
        </p:txBody>
      </p:sp>
      <p:sp>
        <p:nvSpPr>
          <p:cNvPr id="9" name="Päivämäärän paikkamerkki 3"/>
          <p:cNvSpPr>
            <a:spLocks noGrp="1"/>
          </p:cNvSpPr>
          <p:nvPr>
            <p:ph type="dt" sz="half" idx="2"/>
          </p:nvPr>
        </p:nvSpPr>
        <p:spPr>
          <a:xfrm>
            <a:off x="432785" y="4873089"/>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B0946121-9641-4246-86F5-98C73DC6AF7E}" type="datetime1">
              <a:rPr lang="fi-FI" smtClean="0"/>
              <a:t>24.9.2025</a:t>
            </a:fld>
            <a:endParaRPr lang="fi-FI" dirty="0"/>
          </a:p>
        </p:txBody>
      </p:sp>
      <p:sp>
        <p:nvSpPr>
          <p:cNvPr id="13" name="Alatunnisteen paikkamerkki 4"/>
          <p:cNvSpPr>
            <a:spLocks noGrp="1"/>
          </p:cNvSpPr>
          <p:nvPr>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r>
              <a:rPr lang="fi-FI"/>
              <a:t>Lorem ipsum</a:t>
            </a:r>
            <a:endParaRPr lang="fi-FI" dirty="0"/>
          </a:p>
        </p:txBody>
      </p:sp>
      <p:pic>
        <p:nvPicPr>
          <p:cNvPr id="12" name="Kuva 11">
            <a:extLst>
              <a:ext uri="{FF2B5EF4-FFF2-40B4-BE49-F238E27FC236}">
                <a16:creationId xmlns:a16="http://schemas.microsoft.com/office/drawing/2014/main" id="{62897518-28F3-2A43-B481-604E1D0A70F6}"/>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912000" y="4932000"/>
            <a:ext cx="1771650" cy="114300"/>
          </a:xfrm>
          <a:prstGeom prst="rect">
            <a:avLst/>
          </a:prstGeom>
        </p:spPr>
      </p:pic>
      <p:cxnSp>
        <p:nvCxnSpPr>
          <p:cNvPr id="11" name="Suora yhdysviiva 10">
            <a:extLst>
              <a:ext uri="{FF2B5EF4-FFF2-40B4-BE49-F238E27FC236}">
                <a16:creationId xmlns:a16="http://schemas.microsoft.com/office/drawing/2014/main" id="{3C899878-C8EA-C64E-8729-F9BF18C785E0}"/>
              </a:ext>
              <a:ext uri="{C183D7F6-B498-43B3-948B-1728B52AA6E4}">
                <adec:decorative xmlns:adec="http://schemas.microsoft.com/office/drawing/2017/decorative" val="1"/>
              </a:ext>
            </a:extLst>
          </p:cNvPr>
          <p:cNvCxnSpPr>
            <a:cxnSpLocks/>
          </p:cNvCxnSpPr>
          <p:nvPr userDrawn="1"/>
        </p:nvCxnSpPr>
        <p:spPr>
          <a:xfrm>
            <a:off x="4544962" y="1487497"/>
            <a:ext cx="0" cy="32400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747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Pääotsikko valkoinen">
    <p:spTree>
      <p:nvGrpSpPr>
        <p:cNvPr id="1" name=""/>
        <p:cNvGrpSpPr/>
        <p:nvPr/>
      </p:nvGrpSpPr>
      <p:grpSpPr>
        <a:xfrm>
          <a:off x="0" y="0"/>
          <a:ext cx="0" cy="0"/>
          <a:chOff x="0" y="0"/>
          <a:chExt cx="0" cy="0"/>
        </a:xfrm>
      </p:grpSpPr>
      <p:pic>
        <p:nvPicPr>
          <p:cNvPr id="3" name="Kuva 2">
            <a:extLst>
              <a:ext uri="{FF2B5EF4-FFF2-40B4-BE49-F238E27FC236}">
                <a16:creationId xmlns:a16="http://schemas.microsoft.com/office/drawing/2014/main" id="{3E4E785B-7BD3-7642-81F7-57558DC95999}"/>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070600" y="0"/>
            <a:ext cx="3073400" cy="5143500"/>
          </a:xfrm>
          <a:prstGeom prst="rect">
            <a:avLst/>
          </a:prstGeom>
        </p:spPr>
      </p:pic>
      <p:sp>
        <p:nvSpPr>
          <p:cNvPr id="10" name="Otsikko 1"/>
          <p:cNvSpPr>
            <a:spLocks noGrp="1"/>
          </p:cNvSpPr>
          <p:nvPr userDrawn="1">
            <p:ph type="ctrTitle"/>
          </p:nvPr>
        </p:nvSpPr>
        <p:spPr>
          <a:xfrm>
            <a:off x="683568" y="1851670"/>
            <a:ext cx="5832648" cy="2095528"/>
          </a:xfrm>
        </p:spPr>
        <p:txBody>
          <a:bodyPr anchor="b" anchorCtr="0">
            <a:noAutofit/>
          </a:bodyPr>
          <a:lstStyle>
            <a:lvl1pPr algn="l">
              <a:defRPr sz="4000">
                <a:solidFill>
                  <a:schemeClr val="tx2"/>
                </a:solidFill>
              </a:defRPr>
            </a:lvl1pPr>
          </a:lstStyle>
          <a:p>
            <a:r>
              <a:rPr lang="fi-FI"/>
              <a:t>Muokkaa ots. perustyyl. napsautt.</a:t>
            </a:r>
            <a:endParaRPr lang="fi-FI" dirty="0"/>
          </a:p>
        </p:txBody>
      </p:sp>
      <p:sp>
        <p:nvSpPr>
          <p:cNvPr id="11" name="Alaotsikko 2"/>
          <p:cNvSpPr>
            <a:spLocks noGrp="1"/>
          </p:cNvSpPr>
          <p:nvPr userDrawn="1">
            <p:ph type="subTitle" idx="1"/>
          </p:nvPr>
        </p:nvSpPr>
        <p:spPr>
          <a:xfrm>
            <a:off x="683568" y="4064577"/>
            <a:ext cx="5832648" cy="667413"/>
          </a:xfrm>
        </p:spPr>
        <p:txBody>
          <a:bodyPr>
            <a:norm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pic>
        <p:nvPicPr>
          <p:cNvPr id="2" name="Kuva 1" descr="OKM tunnus">
            <a:extLst>
              <a:ext uri="{FF2B5EF4-FFF2-40B4-BE49-F238E27FC236}">
                <a16:creationId xmlns:a16="http://schemas.microsoft.com/office/drawing/2014/main" id="{15DBF3BC-8E93-194F-BBA2-6CCDA124AA19}"/>
              </a:ext>
            </a:extLst>
          </p:cNvPr>
          <p:cNvPicPr>
            <a:picLocks noChangeAspect="1"/>
          </p:cNvPicPr>
          <p:nvPr userDrawn="1"/>
        </p:nvPicPr>
        <p:blipFill>
          <a:blip r:embed="rId3"/>
          <a:stretch>
            <a:fillRect/>
          </a:stretch>
        </p:blipFill>
        <p:spPr>
          <a:xfrm>
            <a:off x="601200" y="478800"/>
            <a:ext cx="3695700" cy="660400"/>
          </a:xfrm>
          <a:prstGeom prst="rect">
            <a:avLst/>
          </a:prstGeom>
        </p:spPr>
      </p:pic>
    </p:spTree>
    <p:extLst>
      <p:ext uri="{BB962C8B-B14F-4D97-AF65-F5344CB8AC3E}">
        <p14:creationId xmlns:p14="http://schemas.microsoft.com/office/powerpoint/2010/main" val="9411981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7_Otsikko ja sisältö kuva 1/3">
    <p:spTree>
      <p:nvGrpSpPr>
        <p:cNvPr id="1" name=""/>
        <p:cNvGrpSpPr/>
        <p:nvPr/>
      </p:nvGrpSpPr>
      <p:grpSpPr>
        <a:xfrm>
          <a:off x="0" y="0"/>
          <a:ext cx="0" cy="0"/>
          <a:chOff x="0" y="0"/>
          <a:chExt cx="0" cy="0"/>
        </a:xfrm>
      </p:grpSpPr>
      <p:sp>
        <p:nvSpPr>
          <p:cNvPr id="11" name="Kuvan paikkamerkki 10">
            <a:extLst>
              <a:ext uri="{FF2B5EF4-FFF2-40B4-BE49-F238E27FC236}">
                <a16:creationId xmlns:a16="http://schemas.microsoft.com/office/drawing/2014/main" id="{A36FD62D-621F-DC42-A6F4-A2F7114204F7}"/>
              </a:ext>
            </a:extLst>
          </p:cNvPr>
          <p:cNvSpPr>
            <a:spLocks noGrp="1"/>
          </p:cNvSpPr>
          <p:nvPr>
            <p:ph type="pic" sz="quarter" idx="13"/>
          </p:nvPr>
        </p:nvSpPr>
        <p:spPr>
          <a:xfrm>
            <a:off x="5801010" y="0"/>
            <a:ext cx="3342278" cy="5144389"/>
          </a:xfrm>
          <a:custGeom>
            <a:avLst/>
            <a:gdLst>
              <a:gd name="connsiteX0" fmla="*/ 770354 w 3342278"/>
              <a:gd name="connsiteY0" fmla="*/ 0 h 5144389"/>
              <a:gd name="connsiteX1" fmla="*/ 3342278 w 3342278"/>
              <a:gd name="connsiteY1" fmla="*/ 0 h 5144389"/>
              <a:gd name="connsiteX2" fmla="*/ 3342278 w 3342278"/>
              <a:gd name="connsiteY2" fmla="*/ 5144389 h 5144389"/>
              <a:gd name="connsiteX3" fmla="*/ 770608 w 3342278"/>
              <a:gd name="connsiteY3" fmla="*/ 5144389 h 5144389"/>
              <a:gd name="connsiteX4" fmla="*/ 228682 w 3342278"/>
              <a:gd name="connsiteY4" fmla="*/ 4017011 h 5144389"/>
              <a:gd name="connsiteX5" fmla="*/ 228682 w 3342278"/>
              <a:gd name="connsiteY5" fmla="*/ 4017010 h 5144389"/>
              <a:gd name="connsiteX6" fmla="*/ 770354 w 3342278"/>
              <a:gd name="connsiteY6" fmla="*/ 0 h 514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42278" h="5144389">
                <a:moveTo>
                  <a:pt x="770354" y="0"/>
                </a:moveTo>
                <a:lnTo>
                  <a:pt x="3342278" y="0"/>
                </a:lnTo>
                <a:lnTo>
                  <a:pt x="3342278" y="5144389"/>
                </a:lnTo>
                <a:lnTo>
                  <a:pt x="770608" y="5144389"/>
                </a:lnTo>
                <a:cubicBezTo>
                  <a:pt x="540216" y="4794542"/>
                  <a:pt x="357942" y="4415355"/>
                  <a:pt x="228682" y="4017011"/>
                </a:cubicBezTo>
                <a:lnTo>
                  <a:pt x="228682" y="4017010"/>
                </a:lnTo>
                <a:cubicBezTo>
                  <a:pt x="-210148" y="2665259"/>
                  <a:pt x="-10897" y="1187625"/>
                  <a:pt x="770354" y="0"/>
                </a:cubicBezTo>
                <a:close/>
              </a:path>
            </a:pathLst>
          </a:custGeom>
        </p:spPr>
        <p:txBody>
          <a:bodyPr wrap="square">
            <a:noAutofit/>
          </a:bodyPr>
          <a:lstStyle/>
          <a:p>
            <a:endParaRPr lang="fi-FI"/>
          </a:p>
        </p:txBody>
      </p:sp>
      <p:sp>
        <p:nvSpPr>
          <p:cNvPr id="8" name="Otsikko 7"/>
          <p:cNvSpPr>
            <a:spLocks noGrp="1"/>
          </p:cNvSpPr>
          <p:nvPr userDrawn="1">
            <p:ph type="title"/>
          </p:nvPr>
        </p:nvSpPr>
        <p:spPr>
          <a:xfrm>
            <a:off x="432785" y="235340"/>
            <a:ext cx="5400000" cy="974270"/>
          </a:xfrm>
        </p:spPr>
        <p:txBody>
          <a:bodyPr/>
          <a:lstStyle>
            <a:lvl1pPr>
              <a:defRPr>
                <a:solidFill>
                  <a:schemeClr val="tx2"/>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p:cNvSpPr>
            <a:spLocks noGrp="1"/>
          </p:cNvSpPr>
          <p:nvPr userDrawn="1">
            <p:ph idx="1"/>
          </p:nvPr>
        </p:nvSpPr>
        <p:spPr>
          <a:xfrm>
            <a:off x="432785" y="1410997"/>
            <a:ext cx="5220000" cy="3393001"/>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9" name="Dian numeron paikkamerkki 8">
            <a:extLst>
              <a:ext uri="{FF2B5EF4-FFF2-40B4-BE49-F238E27FC236}">
                <a16:creationId xmlns:a16="http://schemas.microsoft.com/office/drawing/2014/main" id="{310A027F-9FF5-CB4C-940B-4F58B54F6A32}"/>
              </a:ext>
            </a:extLst>
          </p:cNvPr>
          <p:cNvSpPr>
            <a:spLocks noGrp="1"/>
          </p:cNvSpPr>
          <p:nvPr>
            <p:ph type="sldNum" sz="quarter" idx="12"/>
          </p:nvPr>
        </p:nvSpPr>
        <p:spPr/>
        <p:txBody>
          <a:bodyPr/>
          <a:lstStyle/>
          <a:p>
            <a:fld id="{1EA1DD0D-7089-48C5-B116-A19F892CF1D9}" type="slidenum">
              <a:rPr lang="fi-FI" smtClean="0"/>
              <a:pPr/>
              <a:t>‹#›</a:t>
            </a:fld>
            <a:r>
              <a:rPr lang="fi-FI"/>
              <a:t>  </a:t>
            </a:r>
            <a:r>
              <a:rPr lang="fi-FI" b="0">
                <a:solidFill>
                  <a:schemeClr val="bg1">
                    <a:lumMod val="65000"/>
                  </a:schemeClr>
                </a:solidFill>
              </a:rPr>
              <a:t>|</a:t>
            </a:r>
            <a:endParaRPr lang="fi-FI" sz="600" b="0" dirty="0">
              <a:solidFill>
                <a:schemeClr val="bg1">
                  <a:lumMod val="65000"/>
                </a:schemeClr>
              </a:solidFill>
            </a:endParaRPr>
          </a:p>
        </p:txBody>
      </p:sp>
      <p:sp>
        <p:nvSpPr>
          <p:cNvPr id="6" name="Päivämäärän paikkamerkki 5">
            <a:extLst>
              <a:ext uri="{FF2B5EF4-FFF2-40B4-BE49-F238E27FC236}">
                <a16:creationId xmlns:a16="http://schemas.microsoft.com/office/drawing/2014/main" id="{57BCCC73-BADC-C646-99CD-5C980D5385E3}"/>
              </a:ext>
            </a:extLst>
          </p:cNvPr>
          <p:cNvSpPr>
            <a:spLocks noGrp="1"/>
          </p:cNvSpPr>
          <p:nvPr>
            <p:ph type="dt" sz="half" idx="10"/>
          </p:nvPr>
        </p:nvSpPr>
        <p:spPr/>
        <p:txBody>
          <a:bodyPr/>
          <a:lstStyle/>
          <a:p>
            <a:fld id="{23F2CBD4-DFD8-5A41-8E32-433BE3A53EED}" type="datetime1">
              <a:rPr lang="fi-FI" smtClean="0"/>
              <a:t>24.9.2025</a:t>
            </a:fld>
            <a:endParaRPr lang="fi-FI" dirty="0"/>
          </a:p>
        </p:txBody>
      </p:sp>
      <p:sp>
        <p:nvSpPr>
          <p:cNvPr id="7" name="Alatunnisteen paikkamerkki 6">
            <a:extLst>
              <a:ext uri="{FF2B5EF4-FFF2-40B4-BE49-F238E27FC236}">
                <a16:creationId xmlns:a16="http://schemas.microsoft.com/office/drawing/2014/main" id="{49C94B79-370D-774F-AC35-1F262D9B51FB}"/>
              </a:ext>
            </a:extLst>
          </p:cNvPr>
          <p:cNvSpPr>
            <a:spLocks noGrp="1"/>
          </p:cNvSpPr>
          <p:nvPr>
            <p:ph type="ftr" sz="quarter" idx="11"/>
          </p:nvPr>
        </p:nvSpPr>
        <p:spPr/>
        <p:txBody>
          <a:bodyPr/>
          <a:lstStyle/>
          <a:p>
            <a:r>
              <a:rPr lang="fi-FI"/>
              <a:t>Lorem ipsum</a:t>
            </a:r>
            <a:endParaRPr lang="fi-FI" dirty="0"/>
          </a:p>
        </p:txBody>
      </p:sp>
    </p:spTree>
    <p:extLst>
      <p:ext uri="{BB962C8B-B14F-4D97-AF65-F5344CB8AC3E}">
        <p14:creationId xmlns:p14="http://schemas.microsoft.com/office/powerpoint/2010/main" val="26169975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8_Otsikko ja sisältö kuva 2/3">
    <p:spTree>
      <p:nvGrpSpPr>
        <p:cNvPr id="1" name=""/>
        <p:cNvGrpSpPr/>
        <p:nvPr/>
      </p:nvGrpSpPr>
      <p:grpSpPr>
        <a:xfrm>
          <a:off x="0" y="0"/>
          <a:ext cx="0" cy="0"/>
          <a:chOff x="0" y="0"/>
          <a:chExt cx="0" cy="0"/>
        </a:xfrm>
      </p:grpSpPr>
      <p:sp>
        <p:nvSpPr>
          <p:cNvPr id="10" name="Kuvan paikkamerkki 9">
            <a:extLst>
              <a:ext uri="{FF2B5EF4-FFF2-40B4-BE49-F238E27FC236}">
                <a16:creationId xmlns:a16="http://schemas.microsoft.com/office/drawing/2014/main" id="{1F852BFB-9DA0-0442-959E-69FBAB5E3F98}"/>
              </a:ext>
            </a:extLst>
          </p:cNvPr>
          <p:cNvSpPr>
            <a:spLocks noGrp="1"/>
          </p:cNvSpPr>
          <p:nvPr>
            <p:ph type="pic" sz="quarter" idx="13"/>
          </p:nvPr>
        </p:nvSpPr>
        <p:spPr>
          <a:xfrm>
            <a:off x="2979892" y="0"/>
            <a:ext cx="6164108" cy="5144389"/>
          </a:xfrm>
          <a:custGeom>
            <a:avLst/>
            <a:gdLst>
              <a:gd name="connsiteX0" fmla="*/ 769741 w 6164108"/>
              <a:gd name="connsiteY0" fmla="*/ 0 h 5144389"/>
              <a:gd name="connsiteX1" fmla="*/ 6164108 w 6164108"/>
              <a:gd name="connsiteY1" fmla="*/ 0 h 5144389"/>
              <a:gd name="connsiteX2" fmla="*/ 6164108 w 6164108"/>
              <a:gd name="connsiteY2" fmla="*/ 5144389 h 5144389"/>
              <a:gd name="connsiteX3" fmla="*/ 769995 w 6164108"/>
              <a:gd name="connsiteY3" fmla="*/ 5144389 h 5144389"/>
              <a:gd name="connsiteX4" fmla="*/ 228500 w 6164108"/>
              <a:gd name="connsiteY4" fmla="*/ 4017011 h 5144389"/>
              <a:gd name="connsiteX5" fmla="*/ 228500 w 6164108"/>
              <a:gd name="connsiteY5" fmla="*/ 4017010 h 5144389"/>
              <a:gd name="connsiteX6" fmla="*/ 769741 w 6164108"/>
              <a:gd name="connsiteY6" fmla="*/ 0 h 514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64108" h="5144389">
                <a:moveTo>
                  <a:pt x="769741" y="0"/>
                </a:moveTo>
                <a:lnTo>
                  <a:pt x="6164108" y="0"/>
                </a:lnTo>
                <a:lnTo>
                  <a:pt x="6164108" y="5144389"/>
                </a:lnTo>
                <a:lnTo>
                  <a:pt x="769995" y="5144389"/>
                </a:lnTo>
                <a:cubicBezTo>
                  <a:pt x="539785" y="4794542"/>
                  <a:pt x="357657" y="4415355"/>
                  <a:pt x="228500" y="4017011"/>
                </a:cubicBezTo>
                <a:lnTo>
                  <a:pt x="228500" y="4017010"/>
                </a:lnTo>
                <a:cubicBezTo>
                  <a:pt x="-209981" y="2665259"/>
                  <a:pt x="-10889" y="1187625"/>
                  <a:pt x="769741" y="0"/>
                </a:cubicBezTo>
                <a:close/>
              </a:path>
            </a:pathLst>
          </a:custGeom>
        </p:spPr>
        <p:txBody>
          <a:bodyPr wrap="square">
            <a:noAutofit/>
          </a:bodyPr>
          <a:lstStyle/>
          <a:p>
            <a:endParaRPr lang="fi-FI"/>
          </a:p>
        </p:txBody>
      </p:sp>
      <p:sp>
        <p:nvSpPr>
          <p:cNvPr id="8" name="Otsikko 7"/>
          <p:cNvSpPr>
            <a:spLocks noGrp="1"/>
          </p:cNvSpPr>
          <p:nvPr userDrawn="1">
            <p:ph type="title"/>
          </p:nvPr>
        </p:nvSpPr>
        <p:spPr>
          <a:xfrm>
            <a:off x="432784" y="235340"/>
            <a:ext cx="2700000" cy="1472314"/>
          </a:xfrm>
        </p:spPr>
        <p:txBody>
          <a:bodyPr/>
          <a:lstStyle>
            <a:lvl1pPr>
              <a:defRPr>
                <a:solidFill>
                  <a:schemeClr val="tx2"/>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p:cNvSpPr>
            <a:spLocks noGrp="1"/>
          </p:cNvSpPr>
          <p:nvPr userDrawn="1">
            <p:ph idx="1"/>
          </p:nvPr>
        </p:nvSpPr>
        <p:spPr>
          <a:xfrm>
            <a:off x="432785" y="1923678"/>
            <a:ext cx="2520000" cy="2880320"/>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9" name="Dian numeron paikkamerkki 8">
            <a:extLst>
              <a:ext uri="{FF2B5EF4-FFF2-40B4-BE49-F238E27FC236}">
                <a16:creationId xmlns:a16="http://schemas.microsoft.com/office/drawing/2014/main" id="{310A027F-9FF5-CB4C-940B-4F58B54F6A32}"/>
              </a:ext>
            </a:extLst>
          </p:cNvPr>
          <p:cNvSpPr>
            <a:spLocks noGrp="1"/>
          </p:cNvSpPr>
          <p:nvPr>
            <p:ph type="sldNum" sz="quarter" idx="12"/>
          </p:nvPr>
        </p:nvSpPr>
        <p:spPr/>
        <p:txBody>
          <a:bodyPr/>
          <a:lstStyle/>
          <a:p>
            <a:fld id="{1EA1DD0D-7089-48C5-B116-A19F892CF1D9}" type="slidenum">
              <a:rPr lang="fi-FI" smtClean="0"/>
              <a:pPr/>
              <a:t>‹#›</a:t>
            </a:fld>
            <a:r>
              <a:rPr lang="fi-FI"/>
              <a:t>  </a:t>
            </a:r>
            <a:r>
              <a:rPr lang="fi-FI" b="0">
                <a:solidFill>
                  <a:schemeClr val="bg1">
                    <a:lumMod val="65000"/>
                  </a:schemeClr>
                </a:solidFill>
              </a:rPr>
              <a:t>|</a:t>
            </a:r>
            <a:endParaRPr lang="fi-FI" sz="600" b="0" dirty="0">
              <a:solidFill>
                <a:schemeClr val="bg1">
                  <a:lumMod val="65000"/>
                </a:schemeClr>
              </a:solidFill>
            </a:endParaRPr>
          </a:p>
        </p:txBody>
      </p:sp>
      <p:sp>
        <p:nvSpPr>
          <p:cNvPr id="6" name="Päivämäärän paikkamerkki 5">
            <a:extLst>
              <a:ext uri="{FF2B5EF4-FFF2-40B4-BE49-F238E27FC236}">
                <a16:creationId xmlns:a16="http://schemas.microsoft.com/office/drawing/2014/main" id="{57BCCC73-BADC-C646-99CD-5C980D5385E3}"/>
              </a:ext>
            </a:extLst>
          </p:cNvPr>
          <p:cNvSpPr>
            <a:spLocks noGrp="1"/>
          </p:cNvSpPr>
          <p:nvPr>
            <p:ph type="dt" sz="half" idx="10"/>
          </p:nvPr>
        </p:nvSpPr>
        <p:spPr/>
        <p:txBody>
          <a:bodyPr/>
          <a:lstStyle/>
          <a:p>
            <a:fld id="{23F2CBD4-DFD8-5A41-8E32-433BE3A53EED}" type="datetime1">
              <a:rPr lang="fi-FI" smtClean="0"/>
              <a:t>24.9.2025</a:t>
            </a:fld>
            <a:endParaRPr lang="fi-FI" dirty="0"/>
          </a:p>
        </p:txBody>
      </p:sp>
      <p:sp>
        <p:nvSpPr>
          <p:cNvPr id="7" name="Alatunnisteen paikkamerkki 6">
            <a:extLst>
              <a:ext uri="{FF2B5EF4-FFF2-40B4-BE49-F238E27FC236}">
                <a16:creationId xmlns:a16="http://schemas.microsoft.com/office/drawing/2014/main" id="{49C94B79-370D-774F-AC35-1F262D9B51FB}"/>
              </a:ext>
            </a:extLst>
          </p:cNvPr>
          <p:cNvSpPr>
            <a:spLocks noGrp="1"/>
          </p:cNvSpPr>
          <p:nvPr>
            <p:ph type="ftr" sz="quarter" idx="11"/>
          </p:nvPr>
        </p:nvSpPr>
        <p:spPr/>
        <p:txBody>
          <a:bodyPr/>
          <a:lstStyle/>
          <a:p>
            <a:r>
              <a:rPr lang="fi-FI"/>
              <a:t>Lorem ipsum</a:t>
            </a:r>
            <a:endParaRPr lang="fi-FI" dirty="0"/>
          </a:p>
        </p:txBody>
      </p:sp>
    </p:spTree>
    <p:extLst>
      <p:ext uri="{BB962C8B-B14F-4D97-AF65-F5344CB8AC3E}">
        <p14:creationId xmlns:p14="http://schemas.microsoft.com/office/powerpoint/2010/main" val="275556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9_Väliotsikko">
    <p:spTree>
      <p:nvGrpSpPr>
        <p:cNvPr id="1" name=""/>
        <p:cNvGrpSpPr/>
        <p:nvPr/>
      </p:nvGrpSpPr>
      <p:grpSpPr>
        <a:xfrm>
          <a:off x="0" y="0"/>
          <a:ext cx="0" cy="0"/>
          <a:chOff x="0" y="0"/>
          <a:chExt cx="0" cy="0"/>
        </a:xfrm>
      </p:grpSpPr>
      <p:pic>
        <p:nvPicPr>
          <p:cNvPr id="4" name="Kuva 3">
            <a:extLst>
              <a:ext uri="{FF2B5EF4-FFF2-40B4-BE49-F238E27FC236}">
                <a16:creationId xmlns:a16="http://schemas.microsoft.com/office/drawing/2014/main" id="{CF540042-77BC-B146-A22F-6FF3D87A8CB1}"/>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0" name="Otsikko 1"/>
          <p:cNvSpPr>
            <a:spLocks noGrp="1"/>
          </p:cNvSpPr>
          <p:nvPr userDrawn="1">
            <p:ph type="ctrTitle"/>
          </p:nvPr>
        </p:nvSpPr>
        <p:spPr>
          <a:xfrm>
            <a:off x="431999" y="411510"/>
            <a:ext cx="5220000" cy="2967062"/>
          </a:xfrm>
        </p:spPr>
        <p:txBody>
          <a:bodyPr anchor="b" anchorCtr="0">
            <a:noAutofit/>
          </a:bodyPr>
          <a:lstStyle>
            <a:lvl1pPr algn="l">
              <a:defRPr sz="4000">
                <a:solidFill>
                  <a:schemeClr val="bg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11" name="Alaotsikko 2"/>
          <p:cNvSpPr>
            <a:spLocks noGrp="1"/>
          </p:cNvSpPr>
          <p:nvPr userDrawn="1">
            <p:ph type="subTitle" idx="1"/>
          </p:nvPr>
        </p:nvSpPr>
        <p:spPr>
          <a:xfrm>
            <a:off x="432000" y="3507854"/>
            <a:ext cx="5220000" cy="1512168"/>
          </a:xfrm>
        </p:spPr>
        <p:txBody>
          <a:bodyPr>
            <a:normAutofit/>
          </a:bodyPr>
          <a:lstStyle>
            <a:lvl1pPr marL="0" indent="0" algn="l">
              <a:spcBef>
                <a:spcPts val="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a:t>
            </a:r>
            <a:r>
              <a:rPr lang="fi-FI" dirty="0" err="1"/>
              <a:t>napsautt</a:t>
            </a:r>
            <a:r>
              <a:rPr lang="fi-FI" dirty="0"/>
              <a:t>.</a:t>
            </a:r>
          </a:p>
        </p:txBody>
      </p:sp>
      <p:pic>
        <p:nvPicPr>
          <p:cNvPr id="2" name="Kuva 1">
            <a:extLst>
              <a:ext uri="{FF2B5EF4-FFF2-40B4-BE49-F238E27FC236}">
                <a16:creationId xmlns:a16="http://schemas.microsoft.com/office/drawing/2014/main" id="{6FD5C24A-C909-4E47-B1A6-C131C52B365A}"/>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6912000" y="4932000"/>
            <a:ext cx="1771650" cy="114300"/>
          </a:xfrm>
          <a:prstGeom prst="rect">
            <a:avLst/>
          </a:prstGeom>
        </p:spPr>
      </p:pic>
    </p:spTree>
    <p:extLst>
      <p:ext uri="{BB962C8B-B14F-4D97-AF65-F5344CB8AC3E}">
        <p14:creationId xmlns:p14="http://schemas.microsoft.com/office/powerpoint/2010/main" val="3863323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10_Väliotsikko ja kuva 1/3">
    <p:bg>
      <p:bgRef idx="1001">
        <a:schemeClr val="bg2"/>
      </p:bgRef>
    </p:bg>
    <p:spTree>
      <p:nvGrpSpPr>
        <p:cNvPr id="1" name=""/>
        <p:cNvGrpSpPr/>
        <p:nvPr/>
      </p:nvGrpSpPr>
      <p:grpSpPr>
        <a:xfrm>
          <a:off x="0" y="0"/>
          <a:ext cx="0" cy="0"/>
          <a:chOff x="0" y="0"/>
          <a:chExt cx="0" cy="0"/>
        </a:xfrm>
      </p:grpSpPr>
      <p:sp>
        <p:nvSpPr>
          <p:cNvPr id="8" name="Kuvan paikkamerkki 10">
            <a:extLst>
              <a:ext uri="{FF2B5EF4-FFF2-40B4-BE49-F238E27FC236}">
                <a16:creationId xmlns:a16="http://schemas.microsoft.com/office/drawing/2014/main" id="{3A823399-DEEE-AB4F-B377-FBA61A09AAC7}"/>
              </a:ext>
            </a:extLst>
          </p:cNvPr>
          <p:cNvSpPr>
            <a:spLocks noGrp="1"/>
          </p:cNvSpPr>
          <p:nvPr>
            <p:ph type="pic" sz="quarter" idx="13"/>
          </p:nvPr>
        </p:nvSpPr>
        <p:spPr>
          <a:xfrm>
            <a:off x="5801010" y="0"/>
            <a:ext cx="3342278" cy="5144389"/>
          </a:xfrm>
          <a:custGeom>
            <a:avLst/>
            <a:gdLst>
              <a:gd name="connsiteX0" fmla="*/ 770354 w 3342278"/>
              <a:gd name="connsiteY0" fmla="*/ 0 h 5144389"/>
              <a:gd name="connsiteX1" fmla="*/ 3342278 w 3342278"/>
              <a:gd name="connsiteY1" fmla="*/ 0 h 5144389"/>
              <a:gd name="connsiteX2" fmla="*/ 3342278 w 3342278"/>
              <a:gd name="connsiteY2" fmla="*/ 5144389 h 5144389"/>
              <a:gd name="connsiteX3" fmla="*/ 770608 w 3342278"/>
              <a:gd name="connsiteY3" fmla="*/ 5144389 h 5144389"/>
              <a:gd name="connsiteX4" fmla="*/ 228682 w 3342278"/>
              <a:gd name="connsiteY4" fmla="*/ 4017011 h 5144389"/>
              <a:gd name="connsiteX5" fmla="*/ 228682 w 3342278"/>
              <a:gd name="connsiteY5" fmla="*/ 4017010 h 5144389"/>
              <a:gd name="connsiteX6" fmla="*/ 770354 w 3342278"/>
              <a:gd name="connsiteY6" fmla="*/ 0 h 514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42278" h="5144389">
                <a:moveTo>
                  <a:pt x="770354" y="0"/>
                </a:moveTo>
                <a:lnTo>
                  <a:pt x="3342278" y="0"/>
                </a:lnTo>
                <a:lnTo>
                  <a:pt x="3342278" y="5144389"/>
                </a:lnTo>
                <a:lnTo>
                  <a:pt x="770608" y="5144389"/>
                </a:lnTo>
                <a:cubicBezTo>
                  <a:pt x="540216" y="4794542"/>
                  <a:pt x="357942" y="4415355"/>
                  <a:pt x="228682" y="4017011"/>
                </a:cubicBezTo>
                <a:lnTo>
                  <a:pt x="228682" y="4017010"/>
                </a:lnTo>
                <a:cubicBezTo>
                  <a:pt x="-210148" y="2665259"/>
                  <a:pt x="-10897" y="1187625"/>
                  <a:pt x="770354" y="0"/>
                </a:cubicBezTo>
                <a:close/>
              </a:path>
            </a:pathLst>
          </a:custGeom>
        </p:spPr>
        <p:txBody>
          <a:bodyPr wrap="square">
            <a:noAutofit/>
          </a:bodyPr>
          <a:lstStyle/>
          <a:p>
            <a:endParaRPr lang="fi-FI"/>
          </a:p>
        </p:txBody>
      </p:sp>
      <p:sp>
        <p:nvSpPr>
          <p:cNvPr id="10" name="Otsikko 1"/>
          <p:cNvSpPr>
            <a:spLocks noGrp="1"/>
          </p:cNvSpPr>
          <p:nvPr>
            <p:ph type="ctrTitle"/>
          </p:nvPr>
        </p:nvSpPr>
        <p:spPr>
          <a:xfrm>
            <a:off x="431999" y="411510"/>
            <a:ext cx="5220000" cy="2967062"/>
          </a:xfrm>
        </p:spPr>
        <p:txBody>
          <a:bodyPr anchor="b" anchorCtr="0">
            <a:noAutofit/>
          </a:bodyPr>
          <a:lstStyle>
            <a:lvl1pPr algn="l">
              <a:defRPr sz="4000">
                <a:solidFill>
                  <a:schemeClr val="tx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11" name="Alaotsikko 2"/>
          <p:cNvSpPr>
            <a:spLocks noGrp="1"/>
          </p:cNvSpPr>
          <p:nvPr userDrawn="1">
            <p:ph type="subTitle" idx="1"/>
          </p:nvPr>
        </p:nvSpPr>
        <p:spPr>
          <a:xfrm>
            <a:off x="432000" y="3507854"/>
            <a:ext cx="5220000" cy="1512168"/>
          </a:xfrm>
        </p:spPr>
        <p:txBody>
          <a:bodyPr>
            <a:norm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a:t>
            </a:r>
            <a:r>
              <a:rPr lang="fi-FI" dirty="0" err="1"/>
              <a:t>napsautt</a:t>
            </a:r>
            <a:r>
              <a:rPr lang="fi-FI" dirty="0"/>
              <a:t>.</a:t>
            </a:r>
          </a:p>
        </p:txBody>
      </p:sp>
    </p:spTree>
    <p:extLst>
      <p:ext uri="{BB962C8B-B14F-4D97-AF65-F5344CB8AC3E}">
        <p14:creationId xmlns:p14="http://schemas.microsoft.com/office/powerpoint/2010/main" val="1804204944"/>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11_Väliotsikko ja kuva 2/3">
    <p:bg>
      <p:bgRef idx="1001">
        <a:schemeClr val="bg2"/>
      </p:bgRef>
    </p:bg>
    <p:spTree>
      <p:nvGrpSpPr>
        <p:cNvPr id="1" name=""/>
        <p:cNvGrpSpPr/>
        <p:nvPr/>
      </p:nvGrpSpPr>
      <p:grpSpPr>
        <a:xfrm>
          <a:off x="0" y="0"/>
          <a:ext cx="0" cy="0"/>
          <a:chOff x="0" y="0"/>
          <a:chExt cx="0" cy="0"/>
        </a:xfrm>
      </p:grpSpPr>
      <p:sp>
        <p:nvSpPr>
          <p:cNvPr id="7" name="Kuvan paikkamerkki 9">
            <a:extLst>
              <a:ext uri="{FF2B5EF4-FFF2-40B4-BE49-F238E27FC236}">
                <a16:creationId xmlns:a16="http://schemas.microsoft.com/office/drawing/2014/main" id="{B4104795-B654-374D-AA44-D3D604ED23CD}"/>
              </a:ext>
            </a:extLst>
          </p:cNvPr>
          <p:cNvSpPr>
            <a:spLocks noGrp="1"/>
          </p:cNvSpPr>
          <p:nvPr>
            <p:ph type="pic" sz="quarter" idx="13"/>
          </p:nvPr>
        </p:nvSpPr>
        <p:spPr>
          <a:xfrm>
            <a:off x="2979892" y="0"/>
            <a:ext cx="6164108" cy="5144389"/>
          </a:xfrm>
          <a:custGeom>
            <a:avLst/>
            <a:gdLst>
              <a:gd name="connsiteX0" fmla="*/ 769741 w 6164108"/>
              <a:gd name="connsiteY0" fmla="*/ 0 h 5144389"/>
              <a:gd name="connsiteX1" fmla="*/ 6164108 w 6164108"/>
              <a:gd name="connsiteY1" fmla="*/ 0 h 5144389"/>
              <a:gd name="connsiteX2" fmla="*/ 6164108 w 6164108"/>
              <a:gd name="connsiteY2" fmla="*/ 5144389 h 5144389"/>
              <a:gd name="connsiteX3" fmla="*/ 769995 w 6164108"/>
              <a:gd name="connsiteY3" fmla="*/ 5144389 h 5144389"/>
              <a:gd name="connsiteX4" fmla="*/ 228500 w 6164108"/>
              <a:gd name="connsiteY4" fmla="*/ 4017011 h 5144389"/>
              <a:gd name="connsiteX5" fmla="*/ 228500 w 6164108"/>
              <a:gd name="connsiteY5" fmla="*/ 4017010 h 5144389"/>
              <a:gd name="connsiteX6" fmla="*/ 769741 w 6164108"/>
              <a:gd name="connsiteY6" fmla="*/ 0 h 514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64108" h="5144389">
                <a:moveTo>
                  <a:pt x="769741" y="0"/>
                </a:moveTo>
                <a:lnTo>
                  <a:pt x="6164108" y="0"/>
                </a:lnTo>
                <a:lnTo>
                  <a:pt x="6164108" y="5144389"/>
                </a:lnTo>
                <a:lnTo>
                  <a:pt x="769995" y="5144389"/>
                </a:lnTo>
                <a:cubicBezTo>
                  <a:pt x="539785" y="4794542"/>
                  <a:pt x="357657" y="4415355"/>
                  <a:pt x="228500" y="4017011"/>
                </a:cubicBezTo>
                <a:lnTo>
                  <a:pt x="228500" y="4017010"/>
                </a:lnTo>
                <a:cubicBezTo>
                  <a:pt x="-209981" y="2665259"/>
                  <a:pt x="-10889" y="1187625"/>
                  <a:pt x="769741" y="0"/>
                </a:cubicBezTo>
                <a:close/>
              </a:path>
            </a:pathLst>
          </a:custGeom>
        </p:spPr>
        <p:txBody>
          <a:bodyPr wrap="square">
            <a:noAutofit/>
          </a:bodyPr>
          <a:lstStyle/>
          <a:p>
            <a:endParaRPr lang="fi-FI"/>
          </a:p>
        </p:txBody>
      </p:sp>
      <p:sp>
        <p:nvSpPr>
          <p:cNvPr id="10" name="Otsikko 1"/>
          <p:cNvSpPr>
            <a:spLocks noGrp="1"/>
          </p:cNvSpPr>
          <p:nvPr userDrawn="1">
            <p:ph type="ctrTitle"/>
          </p:nvPr>
        </p:nvSpPr>
        <p:spPr>
          <a:xfrm>
            <a:off x="431999" y="411510"/>
            <a:ext cx="2520000" cy="2967062"/>
          </a:xfrm>
        </p:spPr>
        <p:txBody>
          <a:bodyPr anchor="b" anchorCtr="0">
            <a:noAutofit/>
          </a:bodyPr>
          <a:lstStyle>
            <a:lvl1pPr algn="l">
              <a:defRPr sz="4000">
                <a:solidFill>
                  <a:schemeClr val="tx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11" name="Alaotsikko 2"/>
          <p:cNvSpPr>
            <a:spLocks noGrp="1"/>
          </p:cNvSpPr>
          <p:nvPr userDrawn="1">
            <p:ph type="subTitle" idx="1"/>
          </p:nvPr>
        </p:nvSpPr>
        <p:spPr>
          <a:xfrm>
            <a:off x="432000" y="3507854"/>
            <a:ext cx="2520000" cy="1512168"/>
          </a:xfrm>
        </p:spPr>
        <p:txBody>
          <a:bodyPr>
            <a:norm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a:t>
            </a:r>
            <a:r>
              <a:rPr lang="fi-FI" dirty="0" err="1"/>
              <a:t>napsautt</a:t>
            </a:r>
            <a:r>
              <a:rPr lang="fi-FI" dirty="0"/>
              <a:t>.</a:t>
            </a:r>
          </a:p>
        </p:txBody>
      </p:sp>
    </p:spTree>
    <p:extLst>
      <p:ext uri="{BB962C8B-B14F-4D97-AF65-F5344CB8AC3E}">
        <p14:creationId xmlns:p14="http://schemas.microsoft.com/office/powerpoint/2010/main" val="3949757395"/>
      </p:ext>
    </p:extLst>
  </p:cSld>
  <p:clrMapOvr>
    <a:overrideClrMapping bg1="dk1" tx1="lt1" bg2="dk2" tx2="lt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2_Tyhjä">
    <p:spTree>
      <p:nvGrpSpPr>
        <p:cNvPr id="1" name=""/>
        <p:cNvGrpSpPr/>
        <p:nvPr/>
      </p:nvGrpSpPr>
      <p:grpSpPr>
        <a:xfrm>
          <a:off x="0" y="0"/>
          <a:ext cx="0" cy="0"/>
          <a:chOff x="0" y="0"/>
          <a:chExt cx="0" cy="0"/>
        </a:xfrm>
      </p:grpSpPr>
      <p:sp>
        <p:nvSpPr>
          <p:cNvPr id="4" name="Dian numeron paikkamerkki 5"/>
          <p:cNvSpPr>
            <a:spLocks noGrp="1"/>
          </p:cNvSpPr>
          <p:nvPr>
            <p:ph type="sldNum" sz="quarter" idx="12"/>
          </p:nvPr>
        </p:nvSpPr>
        <p:spPr>
          <a:xfrm>
            <a:off x="-1" y="4873089"/>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dirty="0"/>
              <a:t>  </a:t>
            </a:r>
            <a:r>
              <a:rPr lang="fi-FI" b="0" dirty="0">
                <a:solidFill>
                  <a:schemeClr val="bg1">
                    <a:lumMod val="65000"/>
                  </a:schemeClr>
                </a:solidFill>
              </a:rPr>
              <a:t>|</a:t>
            </a:r>
            <a:endParaRPr lang="fi-FI" sz="600" b="0" dirty="0">
              <a:solidFill>
                <a:schemeClr val="bg1">
                  <a:lumMod val="65000"/>
                </a:schemeClr>
              </a:solidFill>
            </a:endParaRPr>
          </a:p>
        </p:txBody>
      </p:sp>
      <p:sp>
        <p:nvSpPr>
          <p:cNvPr id="3" name="Päivämäärän paikkamerkki 3"/>
          <p:cNvSpPr>
            <a:spLocks noGrp="1"/>
          </p:cNvSpPr>
          <p:nvPr>
            <p:ph type="dt" sz="half" idx="2"/>
          </p:nvPr>
        </p:nvSpPr>
        <p:spPr>
          <a:xfrm>
            <a:off x="432785" y="4873089"/>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E931ADD7-83EA-0241-B06B-D43CB2F96A7E}" type="datetime1">
              <a:rPr lang="fi-FI" smtClean="0"/>
              <a:t>24.9.2025</a:t>
            </a:fld>
            <a:endParaRPr lang="fi-FI" dirty="0"/>
          </a:p>
        </p:txBody>
      </p:sp>
      <p:sp>
        <p:nvSpPr>
          <p:cNvPr id="2" name="Alatunnisteen paikkamerkki 4"/>
          <p:cNvSpPr>
            <a:spLocks noGrp="1"/>
          </p:cNvSpPr>
          <p:nvPr>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r>
              <a:rPr lang="fi-FI"/>
              <a:t>Lorem ipsum</a:t>
            </a:r>
            <a:endParaRPr lang="fi-FI" dirty="0"/>
          </a:p>
        </p:txBody>
      </p:sp>
      <p:pic>
        <p:nvPicPr>
          <p:cNvPr id="7" name="Kuva 6">
            <a:extLst>
              <a:ext uri="{FF2B5EF4-FFF2-40B4-BE49-F238E27FC236}">
                <a16:creationId xmlns:a16="http://schemas.microsoft.com/office/drawing/2014/main" id="{F732AEA9-B18D-7B41-9CD8-9AFE7B9FF461}"/>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912000" y="4932000"/>
            <a:ext cx="1771650" cy="114300"/>
          </a:xfrm>
          <a:prstGeom prst="rect">
            <a:avLst/>
          </a:prstGeom>
        </p:spPr>
      </p:pic>
    </p:spTree>
    <p:extLst>
      <p:ext uri="{BB962C8B-B14F-4D97-AF65-F5344CB8AC3E}">
        <p14:creationId xmlns:p14="http://schemas.microsoft.com/office/powerpoint/2010/main" val="15495653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13_Lopetus">
    <p:spTree>
      <p:nvGrpSpPr>
        <p:cNvPr id="1" name=""/>
        <p:cNvGrpSpPr/>
        <p:nvPr/>
      </p:nvGrpSpPr>
      <p:grpSpPr>
        <a:xfrm>
          <a:off x="0" y="0"/>
          <a:ext cx="0" cy="0"/>
          <a:chOff x="0" y="0"/>
          <a:chExt cx="0" cy="0"/>
        </a:xfrm>
      </p:grpSpPr>
      <p:pic>
        <p:nvPicPr>
          <p:cNvPr id="2" name="Kuva 1">
            <a:extLst>
              <a:ext uri="{FF2B5EF4-FFF2-40B4-BE49-F238E27FC236}">
                <a16:creationId xmlns:a16="http://schemas.microsoft.com/office/drawing/2014/main" id="{47C6964E-0786-FF40-B4BA-E755C8993CD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95" name="Otsikko 1"/>
          <p:cNvSpPr>
            <a:spLocks noGrp="1"/>
          </p:cNvSpPr>
          <p:nvPr userDrawn="1">
            <p:ph type="ctrTitle" hasCustomPrompt="1"/>
          </p:nvPr>
        </p:nvSpPr>
        <p:spPr>
          <a:xfrm>
            <a:off x="4251079" y="1755757"/>
            <a:ext cx="4634027" cy="1400175"/>
          </a:xfrm>
        </p:spPr>
        <p:txBody>
          <a:bodyPr anchor="b" anchorCtr="0">
            <a:noAutofit/>
          </a:bodyPr>
          <a:lstStyle>
            <a:lvl1pPr algn="l">
              <a:defRPr sz="4000">
                <a:solidFill>
                  <a:srgbClr val="FFFFFF"/>
                </a:solidFill>
              </a:defRPr>
            </a:lvl1pPr>
          </a:lstStyle>
          <a:p>
            <a:r>
              <a:rPr lang="fi-FI" dirty="0"/>
              <a:t>Esityksen päättävä teksti</a:t>
            </a:r>
          </a:p>
        </p:txBody>
      </p:sp>
      <p:sp>
        <p:nvSpPr>
          <p:cNvPr id="96" name="Alaotsikko 2"/>
          <p:cNvSpPr>
            <a:spLocks noGrp="1"/>
          </p:cNvSpPr>
          <p:nvPr userDrawn="1">
            <p:ph type="subTitle" idx="1"/>
          </p:nvPr>
        </p:nvSpPr>
        <p:spPr>
          <a:xfrm>
            <a:off x="4251079" y="3413108"/>
            <a:ext cx="4595595" cy="1318882"/>
          </a:xfrm>
        </p:spPr>
        <p:txBody>
          <a:bodyPr>
            <a:normAutofit/>
          </a:bodyPr>
          <a:lstStyle>
            <a:lvl1pPr marL="0" indent="0" algn="l">
              <a:spcBef>
                <a:spcPts val="0"/>
              </a:spcBef>
              <a:buNone/>
              <a:defRPr sz="18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pic>
        <p:nvPicPr>
          <p:cNvPr id="97" name="Kuva 96">
            <a:extLst>
              <a:ext uri="{FF2B5EF4-FFF2-40B4-BE49-F238E27FC236}">
                <a16:creationId xmlns:a16="http://schemas.microsoft.com/office/drawing/2014/main" id="{04EB18AC-B9AF-4B46-9B24-EAE4A98F55B2}"/>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6912000" y="4932000"/>
            <a:ext cx="1771650" cy="114300"/>
          </a:xfrm>
          <a:prstGeom prst="rect">
            <a:avLst/>
          </a:prstGeom>
        </p:spPr>
      </p:pic>
    </p:spTree>
    <p:extLst>
      <p:ext uri="{BB962C8B-B14F-4D97-AF65-F5344CB8AC3E}">
        <p14:creationId xmlns:p14="http://schemas.microsoft.com/office/powerpoint/2010/main" val="1895283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Otsikko ja sisältö">
    <p:spTree>
      <p:nvGrpSpPr>
        <p:cNvPr id="1" name=""/>
        <p:cNvGrpSpPr/>
        <p:nvPr/>
      </p:nvGrpSpPr>
      <p:grpSpPr>
        <a:xfrm>
          <a:off x="0" y="0"/>
          <a:ext cx="0" cy="0"/>
          <a:chOff x="0" y="0"/>
          <a:chExt cx="0" cy="0"/>
        </a:xfrm>
      </p:grpSpPr>
      <p:pic>
        <p:nvPicPr>
          <p:cNvPr id="2" name="Kuva 1">
            <a:extLst>
              <a:ext uri="{FF2B5EF4-FFF2-40B4-BE49-F238E27FC236}">
                <a16:creationId xmlns:a16="http://schemas.microsoft.com/office/drawing/2014/main" id="{FD4202D0-A146-3E4A-B757-AE655FD3E2DF}"/>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159500" y="0"/>
            <a:ext cx="2984500" cy="5143500"/>
          </a:xfrm>
          <a:prstGeom prst="rect">
            <a:avLst/>
          </a:prstGeom>
        </p:spPr>
      </p:pic>
      <p:sp>
        <p:nvSpPr>
          <p:cNvPr id="8" name="Otsikko 7"/>
          <p:cNvSpPr>
            <a:spLocks noGrp="1"/>
          </p:cNvSpPr>
          <p:nvPr userDrawn="1">
            <p:ph type="title"/>
          </p:nvPr>
        </p:nvSpPr>
        <p:spPr>
          <a:xfrm>
            <a:off x="432785" y="235340"/>
            <a:ext cx="7739615" cy="974270"/>
          </a:xfrm>
        </p:spPr>
        <p:txBody>
          <a:bodyPr/>
          <a:lstStyle>
            <a:lvl1pPr>
              <a:defRPr>
                <a:solidFill>
                  <a:schemeClr val="tx2"/>
                </a:solidFill>
              </a:defRPr>
            </a:lvl1pPr>
          </a:lstStyle>
          <a:p>
            <a:r>
              <a:rPr lang="fi-FI"/>
              <a:t>Muokkaa ots. perustyyl. napsautt.</a:t>
            </a:r>
            <a:endParaRPr lang="fi-FI" dirty="0"/>
          </a:p>
        </p:txBody>
      </p:sp>
      <p:sp>
        <p:nvSpPr>
          <p:cNvPr id="3" name="Sisällön paikkamerkki 2"/>
          <p:cNvSpPr>
            <a:spLocks noGrp="1"/>
          </p:cNvSpPr>
          <p:nvPr userDrawn="1">
            <p:ph idx="1"/>
          </p:nvPr>
        </p:nvSpPr>
        <p:spPr>
          <a:xfrm>
            <a:off x="432785" y="1410997"/>
            <a:ext cx="7739615" cy="339300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9" name="Dian numeron paikkamerkki 8">
            <a:extLst>
              <a:ext uri="{FF2B5EF4-FFF2-40B4-BE49-F238E27FC236}">
                <a16:creationId xmlns:a16="http://schemas.microsoft.com/office/drawing/2014/main" id="{310A027F-9FF5-CB4C-940B-4F58B54F6A32}"/>
              </a:ext>
            </a:extLst>
          </p:cNvPr>
          <p:cNvSpPr>
            <a:spLocks noGrp="1"/>
          </p:cNvSpPr>
          <p:nvPr>
            <p:ph type="sldNum" sz="quarter" idx="12"/>
          </p:nvPr>
        </p:nvSpPr>
        <p:spPr/>
        <p:txBody>
          <a:bodyPr/>
          <a:lstStyle/>
          <a:p>
            <a:fld id="{1EA1DD0D-7089-48C5-B116-A19F892CF1D9}" type="slidenum">
              <a:rPr lang="fi-FI" smtClean="0"/>
              <a:pPr/>
              <a:t>‹#›</a:t>
            </a:fld>
            <a:r>
              <a:rPr lang="fi-FI"/>
              <a:t>  </a:t>
            </a:r>
            <a:r>
              <a:rPr lang="fi-FI" b="0">
                <a:solidFill>
                  <a:schemeClr val="bg1">
                    <a:lumMod val="65000"/>
                  </a:schemeClr>
                </a:solidFill>
              </a:rPr>
              <a:t>|</a:t>
            </a:r>
            <a:endParaRPr lang="fi-FI" sz="600" b="0" dirty="0">
              <a:solidFill>
                <a:schemeClr val="bg1">
                  <a:lumMod val="65000"/>
                </a:schemeClr>
              </a:solidFill>
            </a:endParaRPr>
          </a:p>
        </p:txBody>
      </p:sp>
      <p:sp>
        <p:nvSpPr>
          <p:cNvPr id="6" name="Päivämäärän paikkamerkki 5">
            <a:extLst>
              <a:ext uri="{FF2B5EF4-FFF2-40B4-BE49-F238E27FC236}">
                <a16:creationId xmlns:a16="http://schemas.microsoft.com/office/drawing/2014/main" id="{57BCCC73-BADC-C646-99CD-5C980D5385E3}"/>
              </a:ext>
            </a:extLst>
          </p:cNvPr>
          <p:cNvSpPr>
            <a:spLocks noGrp="1"/>
          </p:cNvSpPr>
          <p:nvPr>
            <p:ph type="dt" sz="half" idx="10"/>
          </p:nvPr>
        </p:nvSpPr>
        <p:spPr/>
        <p:txBody>
          <a:bodyPr/>
          <a:lstStyle/>
          <a:p>
            <a:fld id="{23F2CBD4-DFD8-5A41-8E32-433BE3A53EED}" type="datetime1">
              <a:rPr lang="fi-FI" smtClean="0"/>
              <a:t>24.9.2025</a:t>
            </a:fld>
            <a:endParaRPr lang="fi-FI" dirty="0"/>
          </a:p>
        </p:txBody>
      </p:sp>
      <p:sp>
        <p:nvSpPr>
          <p:cNvPr id="7" name="Alatunnisteen paikkamerkki 6">
            <a:extLst>
              <a:ext uri="{FF2B5EF4-FFF2-40B4-BE49-F238E27FC236}">
                <a16:creationId xmlns:a16="http://schemas.microsoft.com/office/drawing/2014/main" id="{49C94B79-370D-774F-AC35-1F262D9B51FB}"/>
              </a:ext>
            </a:extLst>
          </p:cNvPr>
          <p:cNvSpPr>
            <a:spLocks noGrp="1"/>
          </p:cNvSpPr>
          <p:nvPr>
            <p:ph type="ftr" sz="quarter" idx="11"/>
          </p:nvPr>
        </p:nvSpPr>
        <p:spPr/>
        <p:txBody>
          <a:bodyPr/>
          <a:lstStyle/>
          <a:p>
            <a:r>
              <a:rPr lang="fi-FI"/>
              <a:t>Lorem ipsum</a:t>
            </a:r>
            <a:endParaRPr lang="fi-FI" dirty="0"/>
          </a:p>
        </p:txBody>
      </p:sp>
      <p:pic>
        <p:nvPicPr>
          <p:cNvPr id="4" name="Kuva 3">
            <a:extLst>
              <a:ext uri="{FF2B5EF4-FFF2-40B4-BE49-F238E27FC236}">
                <a16:creationId xmlns:a16="http://schemas.microsoft.com/office/drawing/2014/main" id="{A82C0B85-284A-2644-93F6-5855E3106B8B}"/>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6912000" y="4932000"/>
            <a:ext cx="1771650" cy="114300"/>
          </a:xfrm>
          <a:prstGeom prst="rect">
            <a:avLst/>
          </a:prstGeom>
        </p:spPr>
      </p:pic>
    </p:spTree>
    <p:extLst>
      <p:ext uri="{BB962C8B-B14F-4D97-AF65-F5344CB8AC3E}">
        <p14:creationId xmlns:p14="http://schemas.microsoft.com/office/powerpoint/2010/main" val="993316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Otsikko ja sisältö tyhjä">
    <p:spTree>
      <p:nvGrpSpPr>
        <p:cNvPr id="1" name=""/>
        <p:cNvGrpSpPr/>
        <p:nvPr/>
      </p:nvGrpSpPr>
      <p:grpSpPr>
        <a:xfrm>
          <a:off x="0" y="0"/>
          <a:ext cx="0" cy="0"/>
          <a:chOff x="0" y="0"/>
          <a:chExt cx="0" cy="0"/>
        </a:xfrm>
      </p:grpSpPr>
      <p:sp>
        <p:nvSpPr>
          <p:cNvPr id="8" name="Otsikko 7"/>
          <p:cNvSpPr>
            <a:spLocks noGrp="1"/>
          </p:cNvSpPr>
          <p:nvPr>
            <p:ph type="title"/>
          </p:nvPr>
        </p:nvSpPr>
        <p:spPr>
          <a:xfrm>
            <a:off x="432785" y="235340"/>
            <a:ext cx="8224354" cy="974270"/>
          </a:xfrm>
        </p:spPr>
        <p:txBody>
          <a:bodyPr/>
          <a:lstStyle>
            <a:lvl1pPr>
              <a:defRPr>
                <a:solidFill>
                  <a:schemeClr val="tx2"/>
                </a:solidFill>
              </a:defRPr>
            </a:lvl1pPr>
          </a:lstStyle>
          <a:p>
            <a:r>
              <a:rPr lang="fi-FI"/>
              <a:t>Muokkaa ots. perustyyl. napsautt.</a:t>
            </a:r>
            <a:endParaRPr lang="fi-FI" dirty="0"/>
          </a:p>
        </p:txBody>
      </p:sp>
      <p:sp>
        <p:nvSpPr>
          <p:cNvPr id="3" name="Sisällön paikkamerkki 2"/>
          <p:cNvSpPr>
            <a:spLocks noGrp="1"/>
          </p:cNvSpPr>
          <p:nvPr>
            <p:ph idx="1"/>
          </p:nvPr>
        </p:nvSpPr>
        <p:spPr>
          <a:xfrm>
            <a:off x="432785" y="1410997"/>
            <a:ext cx="8224354" cy="339300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0" name="Dian numeron paikkamerkki 5"/>
          <p:cNvSpPr>
            <a:spLocks noGrp="1"/>
          </p:cNvSpPr>
          <p:nvPr>
            <p:ph type="sldNum" sz="quarter" idx="12"/>
          </p:nvPr>
        </p:nvSpPr>
        <p:spPr>
          <a:xfrm>
            <a:off x="-1" y="4873089"/>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dirty="0"/>
              <a:t>  </a:t>
            </a:r>
            <a:r>
              <a:rPr lang="fi-FI" b="0" dirty="0">
                <a:solidFill>
                  <a:schemeClr val="bg1">
                    <a:lumMod val="65000"/>
                  </a:schemeClr>
                </a:solidFill>
              </a:rPr>
              <a:t>|</a:t>
            </a:r>
            <a:endParaRPr lang="fi-FI" sz="600" b="0" dirty="0">
              <a:solidFill>
                <a:schemeClr val="bg1">
                  <a:lumMod val="65000"/>
                </a:schemeClr>
              </a:solidFill>
            </a:endParaRPr>
          </a:p>
        </p:txBody>
      </p:sp>
      <p:sp>
        <p:nvSpPr>
          <p:cNvPr id="9" name="Päivämäärän paikkamerkki 3"/>
          <p:cNvSpPr>
            <a:spLocks noGrp="1"/>
          </p:cNvSpPr>
          <p:nvPr>
            <p:ph type="dt" sz="half" idx="2"/>
          </p:nvPr>
        </p:nvSpPr>
        <p:spPr>
          <a:xfrm>
            <a:off x="432785" y="4873089"/>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DE55D46C-FFDD-D244-BC09-59C228F6F1B8}" type="datetime1">
              <a:rPr lang="fi-FI" smtClean="0"/>
              <a:t>24.9.2025</a:t>
            </a:fld>
            <a:endParaRPr lang="fi-FI" dirty="0"/>
          </a:p>
        </p:txBody>
      </p:sp>
      <p:sp>
        <p:nvSpPr>
          <p:cNvPr id="13" name="Alatunnisteen paikkamerkki 4"/>
          <p:cNvSpPr>
            <a:spLocks noGrp="1"/>
          </p:cNvSpPr>
          <p:nvPr>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r>
              <a:rPr lang="fi-FI"/>
              <a:t>Lorem ipsum</a:t>
            </a:r>
            <a:endParaRPr lang="fi-FI" dirty="0"/>
          </a:p>
        </p:txBody>
      </p:sp>
      <p:pic>
        <p:nvPicPr>
          <p:cNvPr id="11" name="Kuva 10">
            <a:extLst>
              <a:ext uri="{FF2B5EF4-FFF2-40B4-BE49-F238E27FC236}">
                <a16:creationId xmlns:a16="http://schemas.microsoft.com/office/drawing/2014/main" id="{A1192967-20CE-DD48-A8FA-10666733A67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912000" y="4932000"/>
            <a:ext cx="1771650" cy="114300"/>
          </a:xfrm>
          <a:prstGeom prst="rect">
            <a:avLst/>
          </a:prstGeom>
        </p:spPr>
      </p:pic>
    </p:spTree>
    <p:extLst>
      <p:ext uri="{BB962C8B-B14F-4D97-AF65-F5344CB8AC3E}">
        <p14:creationId xmlns:p14="http://schemas.microsoft.com/office/powerpoint/2010/main" val="412051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5_Otsikko ja sisältö 2 palstaa">
    <p:spTree>
      <p:nvGrpSpPr>
        <p:cNvPr id="1" name=""/>
        <p:cNvGrpSpPr/>
        <p:nvPr/>
      </p:nvGrpSpPr>
      <p:grpSpPr>
        <a:xfrm>
          <a:off x="0" y="0"/>
          <a:ext cx="0" cy="0"/>
          <a:chOff x="0" y="0"/>
          <a:chExt cx="0" cy="0"/>
        </a:xfrm>
      </p:grpSpPr>
      <p:pic>
        <p:nvPicPr>
          <p:cNvPr id="2" name="Kuva 1">
            <a:extLst>
              <a:ext uri="{FF2B5EF4-FFF2-40B4-BE49-F238E27FC236}">
                <a16:creationId xmlns:a16="http://schemas.microsoft.com/office/drawing/2014/main" id="{FD4202D0-A146-3E4A-B757-AE655FD3E2DF}"/>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159500" y="0"/>
            <a:ext cx="2984500" cy="5143500"/>
          </a:xfrm>
          <a:prstGeom prst="rect">
            <a:avLst/>
          </a:prstGeom>
        </p:spPr>
      </p:pic>
      <p:sp>
        <p:nvSpPr>
          <p:cNvPr id="8" name="Otsikko 7"/>
          <p:cNvSpPr>
            <a:spLocks noGrp="1"/>
          </p:cNvSpPr>
          <p:nvPr userDrawn="1">
            <p:ph type="title"/>
          </p:nvPr>
        </p:nvSpPr>
        <p:spPr>
          <a:xfrm>
            <a:off x="432785" y="235340"/>
            <a:ext cx="7739615" cy="974270"/>
          </a:xfrm>
        </p:spPr>
        <p:txBody>
          <a:bodyPr/>
          <a:lstStyle>
            <a:lvl1pPr>
              <a:defRPr>
                <a:solidFill>
                  <a:schemeClr val="tx2"/>
                </a:solidFill>
              </a:defRPr>
            </a:lvl1pPr>
          </a:lstStyle>
          <a:p>
            <a:r>
              <a:rPr lang="fi-FI"/>
              <a:t>Muokkaa ots. perustyyl. napsautt.</a:t>
            </a:r>
            <a:endParaRPr lang="fi-FI" dirty="0"/>
          </a:p>
        </p:txBody>
      </p:sp>
      <p:sp>
        <p:nvSpPr>
          <p:cNvPr id="3" name="Sisällön paikkamerkki 2"/>
          <p:cNvSpPr>
            <a:spLocks noGrp="1"/>
          </p:cNvSpPr>
          <p:nvPr userDrawn="1">
            <p:ph idx="1"/>
          </p:nvPr>
        </p:nvSpPr>
        <p:spPr>
          <a:xfrm>
            <a:off x="432785" y="1410997"/>
            <a:ext cx="7739615" cy="3393001"/>
          </a:xfrm>
        </p:spPr>
        <p:txBody>
          <a:bodyPr numCol="2" spcCol="21600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9" name="Dian numeron paikkamerkki 8">
            <a:extLst>
              <a:ext uri="{FF2B5EF4-FFF2-40B4-BE49-F238E27FC236}">
                <a16:creationId xmlns:a16="http://schemas.microsoft.com/office/drawing/2014/main" id="{310A027F-9FF5-CB4C-940B-4F58B54F6A32}"/>
              </a:ext>
            </a:extLst>
          </p:cNvPr>
          <p:cNvSpPr>
            <a:spLocks noGrp="1"/>
          </p:cNvSpPr>
          <p:nvPr>
            <p:ph type="sldNum" sz="quarter" idx="12"/>
          </p:nvPr>
        </p:nvSpPr>
        <p:spPr/>
        <p:txBody>
          <a:bodyPr/>
          <a:lstStyle/>
          <a:p>
            <a:fld id="{1EA1DD0D-7089-48C5-B116-A19F892CF1D9}" type="slidenum">
              <a:rPr lang="fi-FI" smtClean="0"/>
              <a:pPr/>
              <a:t>‹#›</a:t>
            </a:fld>
            <a:r>
              <a:rPr lang="fi-FI"/>
              <a:t>  </a:t>
            </a:r>
            <a:r>
              <a:rPr lang="fi-FI" b="0">
                <a:solidFill>
                  <a:schemeClr val="bg1">
                    <a:lumMod val="65000"/>
                  </a:schemeClr>
                </a:solidFill>
              </a:rPr>
              <a:t>|</a:t>
            </a:r>
            <a:endParaRPr lang="fi-FI" sz="600" b="0" dirty="0">
              <a:solidFill>
                <a:schemeClr val="bg1">
                  <a:lumMod val="65000"/>
                </a:schemeClr>
              </a:solidFill>
            </a:endParaRPr>
          </a:p>
        </p:txBody>
      </p:sp>
      <p:sp>
        <p:nvSpPr>
          <p:cNvPr id="6" name="Päivämäärän paikkamerkki 5">
            <a:extLst>
              <a:ext uri="{FF2B5EF4-FFF2-40B4-BE49-F238E27FC236}">
                <a16:creationId xmlns:a16="http://schemas.microsoft.com/office/drawing/2014/main" id="{57BCCC73-BADC-C646-99CD-5C980D5385E3}"/>
              </a:ext>
            </a:extLst>
          </p:cNvPr>
          <p:cNvSpPr>
            <a:spLocks noGrp="1"/>
          </p:cNvSpPr>
          <p:nvPr>
            <p:ph type="dt" sz="half" idx="10"/>
          </p:nvPr>
        </p:nvSpPr>
        <p:spPr/>
        <p:txBody>
          <a:bodyPr/>
          <a:lstStyle/>
          <a:p>
            <a:fld id="{A6B51CB7-8F1B-444E-B8D3-CD39903DB0C1}" type="datetime1">
              <a:rPr lang="fi-FI" smtClean="0"/>
              <a:t>24.9.2025</a:t>
            </a:fld>
            <a:endParaRPr lang="fi-FI" dirty="0"/>
          </a:p>
        </p:txBody>
      </p:sp>
      <p:sp>
        <p:nvSpPr>
          <p:cNvPr id="7" name="Alatunnisteen paikkamerkki 6">
            <a:extLst>
              <a:ext uri="{FF2B5EF4-FFF2-40B4-BE49-F238E27FC236}">
                <a16:creationId xmlns:a16="http://schemas.microsoft.com/office/drawing/2014/main" id="{49C94B79-370D-774F-AC35-1F262D9B51FB}"/>
              </a:ext>
            </a:extLst>
          </p:cNvPr>
          <p:cNvSpPr>
            <a:spLocks noGrp="1"/>
          </p:cNvSpPr>
          <p:nvPr>
            <p:ph type="ftr" sz="quarter" idx="11"/>
          </p:nvPr>
        </p:nvSpPr>
        <p:spPr/>
        <p:txBody>
          <a:bodyPr/>
          <a:lstStyle/>
          <a:p>
            <a:r>
              <a:rPr lang="fi-FI"/>
              <a:t>Lorem ipsum</a:t>
            </a:r>
            <a:endParaRPr lang="fi-FI" dirty="0"/>
          </a:p>
        </p:txBody>
      </p:sp>
      <p:pic>
        <p:nvPicPr>
          <p:cNvPr id="11" name="Kuva 10">
            <a:extLst>
              <a:ext uri="{FF2B5EF4-FFF2-40B4-BE49-F238E27FC236}">
                <a16:creationId xmlns:a16="http://schemas.microsoft.com/office/drawing/2014/main" id="{F568AA25-1976-2B42-BE76-01AB9B2F07D1}"/>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6912000" y="4932000"/>
            <a:ext cx="1771650" cy="114300"/>
          </a:xfrm>
          <a:prstGeom prst="rect">
            <a:avLst/>
          </a:prstGeom>
        </p:spPr>
      </p:pic>
      <p:cxnSp>
        <p:nvCxnSpPr>
          <p:cNvPr id="10" name="Suora yhdysviiva 9">
            <a:extLst>
              <a:ext uri="{FF2B5EF4-FFF2-40B4-BE49-F238E27FC236}">
                <a16:creationId xmlns:a16="http://schemas.microsoft.com/office/drawing/2014/main" id="{F831D89F-469F-C24E-98F9-99A30767CC31}"/>
              </a:ext>
              <a:ext uri="{C183D7F6-B498-43B3-948B-1728B52AA6E4}">
                <adec:decorative xmlns:adec="http://schemas.microsoft.com/office/drawing/2017/decorative" val="1"/>
              </a:ext>
            </a:extLst>
          </p:cNvPr>
          <p:cNvCxnSpPr>
            <a:cxnSpLocks/>
          </p:cNvCxnSpPr>
          <p:nvPr userDrawn="1"/>
        </p:nvCxnSpPr>
        <p:spPr>
          <a:xfrm>
            <a:off x="4302592" y="1487497"/>
            <a:ext cx="0" cy="32400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4989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Otsikko ja sisältö 2 palstaa tyhjä">
    <p:spTree>
      <p:nvGrpSpPr>
        <p:cNvPr id="1" name=""/>
        <p:cNvGrpSpPr/>
        <p:nvPr/>
      </p:nvGrpSpPr>
      <p:grpSpPr>
        <a:xfrm>
          <a:off x="0" y="0"/>
          <a:ext cx="0" cy="0"/>
          <a:chOff x="0" y="0"/>
          <a:chExt cx="0" cy="0"/>
        </a:xfrm>
      </p:grpSpPr>
      <p:sp>
        <p:nvSpPr>
          <p:cNvPr id="8" name="Otsikko 7"/>
          <p:cNvSpPr>
            <a:spLocks noGrp="1"/>
          </p:cNvSpPr>
          <p:nvPr>
            <p:ph type="title"/>
          </p:nvPr>
        </p:nvSpPr>
        <p:spPr>
          <a:xfrm>
            <a:off x="432785" y="235340"/>
            <a:ext cx="8224354" cy="974270"/>
          </a:xfrm>
        </p:spPr>
        <p:txBody>
          <a:bodyPr/>
          <a:lstStyle>
            <a:lvl1pPr>
              <a:defRPr>
                <a:solidFill>
                  <a:schemeClr val="tx2"/>
                </a:solidFill>
              </a:defRPr>
            </a:lvl1pPr>
          </a:lstStyle>
          <a:p>
            <a:r>
              <a:rPr lang="fi-FI"/>
              <a:t>Muokkaa ots. perustyyl. napsautt.</a:t>
            </a:r>
            <a:endParaRPr lang="fi-FI" dirty="0"/>
          </a:p>
        </p:txBody>
      </p:sp>
      <p:sp>
        <p:nvSpPr>
          <p:cNvPr id="3" name="Sisällön paikkamerkki 2"/>
          <p:cNvSpPr>
            <a:spLocks noGrp="1"/>
          </p:cNvSpPr>
          <p:nvPr>
            <p:ph idx="1"/>
          </p:nvPr>
        </p:nvSpPr>
        <p:spPr>
          <a:xfrm>
            <a:off x="432785" y="1410997"/>
            <a:ext cx="8224354" cy="3393001"/>
          </a:xfrm>
        </p:spPr>
        <p:txBody>
          <a:bodyPr numCol="2" spcCol="28800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0" name="Dian numeron paikkamerkki 5"/>
          <p:cNvSpPr>
            <a:spLocks noGrp="1"/>
          </p:cNvSpPr>
          <p:nvPr>
            <p:ph type="sldNum" sz="quarter" idx="12"/>
          </p:nvPr>
        </p:nvSpPr>
        <p:spPr>
          <a:xfrm>
            <a:off x="-1" y="4873089"/>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dirty="0"/>
              <a:t>  </a:t>
            </a:r>
            <a:r>
              <a:rPr lang="fi-FI" b="0" dirty="0">
                <a:solidFill>
                  <a:schemeClr val="bg1">
                    <a:lumMod val="65000"/>
                  </a:schemeClr>
                </a:solidFill>
              </a:rPr>
              <a:t>|</a:t>
            </a:r>
            <a:endParaRPr lang="fi-FI" sz="600" b="0" dirty="0">
              <a:solidFill>
                <a:schemeClr val="bg1">
                  <a:lumMod val="65000"/>
                </a:schemeClr>
              </a:solidFill>
            </a:endParaRPr>
          </a:p>
        </p:txBody>
      </p:sp>
      <p:sp>
        <p:nvSpPr>
          <p:cNvPr id="9" name="Päivämäärän paikkamerkki 3"/>
          <p:cNvSpPr>
            <a:spLocks noGrp="1"/>
          </p:cNvSpPr>
          <p:nvPr>
            <p:ph type="dt" sz="half" idx="2"/>
          </p:nvPr>
        </p:nvSpPr>
        <p:spPr>
          <a:xfrm>
            <a:off x="432785" y="4873089"/>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B0946121-9641-4246-86F5-98C73DC6AF7E}" type="datetime1">
              <a:rPr lang="fi-FI" smtClean="0"/>
              <a:t>24.9.2025</a:t>
            </a:fld>
            <a:endParaRPr lang="fi-FI" dirty="0"/>
          </a:p>
        </p:txBody>
      </p:sp>
      <p:sp>
        <p:nvSpPr>
          <p:cNvPr id="13" name="Alatunnisteen paikkamerkki 4"/>
          <p:cNvSpPr>
            <a:spLocks noGrp="1"/>
          </p:cNvSpPr>
          <p:nvPr>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r>
              <a:rPr lang="fi-FI"/>
              <a:t>Lorem ipsum</a:t>
            </a:r>
            <a:endParaRPr lang="fi-FI" dirty="0"/>
          </a:p>
        </p:txBody>
      </p:sp>
      <p:pic>
        <p:nvPicPr>
          <p:cNvPr id="11" name="Kuva 10">
            <a:extLst>
              <a:ext uri="{FF2B5EF4-FFF2-40B4-BE49-F238E27FC236}">
                <a16:creationId xmlns:a16="http://schemas.microsoft.com/office/drawing/2014/main" id="{75EEC33C-BACA-0D49-9518-AB014C6057E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912000" y="4932000"/>
            <a:ext cx="1771650" cy="114300"/>
          </a:xfrm>
          <a:prstGeom prst="rect">
            <a:avLst/>
          </a:prstGeom>
        </p:spPr>
      </p:pic>
      <p:cxnSp>
        <p:nvCxnSpPr>
          <p:cNvPr id="12" name="Suora yhdysviiva 11">
            <a:extLst>
              <a:ext uri="{FF2B5EF4-FFF2-40B4-BE49-F238E27FC236}">
                <a16:creationId xmlns:a16="http://schemas.microsoft.com/office/drawing/2014/main" id="{CD4829C8-F060-7646-922A-C2AA787EA2F1}"/>
              </a:ext>
              <a:ext uri="{C183D7F6-B498-43B3-948B-1728B52AA6E4}">
                <adec:decorative xmlns:adec="http://schemas.microsoft.com/office/drawing/2017/decorative" val="1"/>
              </a:ext>
            </a:extLst>
          </p:cNvPr>
          <p:cNvCxnSpPr>
            <a:cxnSpLocks/>
          </p:cNvCxnSpPr>
          <p:nvPr userDrawn="1"/>
        </p:nvCxnSpPr>
        <p:spPr>
          <a:xfrm>
            <a:off x="4544962" y="1487497"/>
            <a:ext cx="0" cy="32400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6718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_Otsikko ja sisältö kuva 1/3">
    <p:spTree>
      <p:nvGrpSpPr>
        <p:cNvPr id="1" name=""/>
        <p:cNvGrpSpPr/>
        <p:nvPr/>
      </p:nvGrpSpPr>
      <p:grpSpPr>
        <a:xfrm>
          <a:off x="0" y="0"/>
          <a:ext cx="0" cy="0"/>
          <a:chOff x="0" y="0"/>
          <a:chExt cx="0" cy="0"/>
        </a:xfrm>
      </p:grpSpPr>
      <p:sp>
        <p:nvSpPr>
          <p:cNvPr id="14" name="Kuvan paikkamerkki 13">
            <a:extLst>
              <a:ext uri="{FF2B5EF4-FFF2-40B4-BE49-F238E27FC236}">
                <a16:creationId xmlns:a16="http://schemas.microsoft.com/office/drawing/2014/main" id="{65B97F5B-1B58-664F-B3D8-559D5761AF10}"/>
              </a:ext>
            </a:extLst>
          </p:cNvPr>
          <p:cNvSpPr>
            <a:spLocks noGrp="1"/>
          </p:cNvSpPr>
          <p:nvPr>
            <p:ph type="pic" sz="quarter" idx="13"/>
          </p:nvPr>
        </p:nvSpPr>
        <p:spPr>
          <a:xfrm>
            <a:off x="5801010" y="0"/>
            <a:ext cx="3342278" cy="5144389"/>
          </a:xfrm>
          <a:custGeom>
            <a:avLst/>
            <a:gdLst>
              <a:gd name="connsiteX0" fmla="*/ 770354 w 3342278"/>
              <a:gd name="connsiteY0" fmla="*/ 0 h 5144389"/>
              <a:gd name="connsiteX1" fmla="*/ 3342278 w 3342278"/>
              <a:gd name="connsiteY1" fmla="*/ 0 h 5144389"/>
              <a:gd name="connsiteX2" fmla="*/ 3342278 w 3342278"/>
              <a:gd name="connsiteY2" fmla="*/ 5144389 h 5144389"/>
              <a:gd name="connsiteX3" fmla="*/ 770608 w 3342278"/>
              <a:gd name="connsiteY3" fmla="*/ 5144389 h 5144389"/>
              <a:gd name="connsiteX4" fmla="*/ 228682 w 3342278"/>
              <a:gd name="connsiteY4" fmla="*/ 4017011 h 5144389"/>
              <a:gd name="connsiteX5" fmla="*/ 228682 w 3342278"/>
              <a:gd name="connsiteY5" fmla="*/ 4017010 h 5144389"/>
              <a:gd name="connsiteX6" fmla="*/ 770354 w 3342278"/>
              <a:gd name="connsiteY6" fmla="*/ 0 h 514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42278" h="5144389">
                <a:moveTo>
                  <a:pt x="770354" y="0"/>
                </a:moveTo>
                <a:lnTo>
                  <a:pt x="3342278" y="0"/>
                </a:lnTo>
                <a:lnTo>
                  <a:pt x="3342278" y="5144389"/>
                </a:lnTo>
                <a:lnTo>
                  <a:pt x="770608" y="5144389"/>
                </a:lnTo>
                <a:cubicBezTo>
                  <a:pt x="540216" y="4794542"/>
                  <a:pt x="357942" y="4415355"/>
                  <a:pt x="228682" y="4017011"/>
                </a:cubicBezTo>
                <a:lnTo>
                  <a:pt x="228682" y="4017010"/>
                </a:lnTo>
                <a:cubicBezTo>
                  <a:pt x="-210148" y="2665259"/>
                  <a:pt x="-10897" y="1187625"/>
                  <a:pt x="770354" y="0"/>
                </a:cubicBezTo>
                <a:close/>
              </a:path>
            </a:pathLst>
          </a:custGeom>
        </p:spPr>
        <p:txBody>
          <a:bodyPr wrap="square">
            <a:noAutofit/>
          </a:bodyPr>
          <a:lstStyle/>
          <a:p>
            <a:r>
              <a:rPr lang="fi-FI"/>
              <a:t>Lisää kuva napsauttamalla kuvaketta</a:t>
            </a:r>
          </a:p>
        </p:txBody>
      </p:sp>
      <p:sp>
        <p:nvSpPr>
          <p:cNvPr id="8" name="Otsikko 7"/>
          <p:cNvSpPr>
            <a:spLocks noGrp="1"/>
          </p:cNvSpPr>
          <p:nvPr userDrawn="1">
            <p:ph type="title"/>
          </p:nvPr>
        </p:nvSpPr>
        <p:spPr>
          <a:xfrm>
            <a:off x="432785" y="235340"/>
            <a:ext cx="5400000" cy="974270"/>
          </a:xfrm>
        </p:spPr>
        <p:txBody>
          <a:bodyPr/>
          <a:lstStyle>
            <a:lvl1pPr>
              <a:defRPr>
                <a:solidFill>
                  <a:schemeClr val="tx2"/>
                </a:solidFill>
              </a:defRPr>
            </a:lvl1pPr>
          </a:lstStyle>
          <a:p>
            <a:r>
              <a:rPr lang="fi-FI"/>
              <a:t>Muokkaa ots. perustyyl. napsautt.</a:t>
            </a:r>
            <a:endParaRPr lang="fi-FI" dirty="0"/>
          </a:p>
        </p:txBody>
      </p:sp>
      <p:sp>
        <p:nvSpPr>
          <p:cNvPr id="3" name="Sisällön paikkamerkki 2"/>
          <p:cNvSpPr>
            <a:spLocks noGrp="1"/>
          </p:cNvSpPr>
          <p:nvPr userDrawn="1">
            <p:ph idx="1"/>
          </p:nvPr>
        </p:nvSpPr>
        <p:spPr>
          <a:xfrm>
            <a:off x="432785" y="1410997"/>
            <a:ext cx="5220000" cy="339300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9" name="Dian numeron paikkamerkki 8">
            <a:extLst>
              <a:ext uri="{FF2B5EF4-FFF2-40B4-BE49-F238E27FC236}">
                <a16:creationId xmlns:a16="http://schemas.microsoft.com/office/drawing/2014/main" id="{310A027F-9FF5-CB4C-940B-4F58B54F6A32}"/>
              </a:ext>
            </a:extLst>
          </p:cNvPr>
          <p:cNvSpPr>
            <a:spLocks noGrp="1"/>
          </p:cNvSpPr>
          <p:nvPr>
            <p:ph type="sldNum" sz="quarter" idx="12"/>
          </p:nvPr>
        </p:nvSpPr>
        <p:spPr/>
        <p:txBody>
          <a:bodyPr/>
          <a:lstStyle/>
          <a:p>
            <a:fld id="{1EA1DD0D-7089-48C5-B116-A19F892CF1D9}" type="slidenum">
              <a:rPr lang="fi-FI" smtClean="0"/>
              <a:pPr/>
              <a:t>‹#›</a:t>
            </a:fld>
            <a:r>
              <a:rPr lang="fi-FI"/>
              <a:t>  </a:t>
            </a:r>
            <a:r>
              <a:rPr lang="fi-FI" b="0">
                <a:solidFill>
                  <a:schemeClr val="bg1">
                    <a:lumMod val="65000"/>
                  </a:schemeClr>
                </a:solidFill>
              </a:rPr>
              <a:t>|</a:t>
            </a:r>
            <a:endParaRPr lang="fi-FI" sz="600" b="0" dirty="0">
              <a:solidFill>
                <a:schemeClr val="bg1">
                  <a:lumMod val="65000"/>
                </a:schemeClr>
              </a:solidFill>
            </a:endParaRPr>
          </a:p>
        </p:txBody>
      </p:sp>
      <p:sp>
        <p:nvSpPr>
          <p:cNvPr id="6" name="Päivämäärän paikkamerkki 5">
            <a:extLst>
              <a:ext uri="{FF2B5EF4-FFF2-40B4-BE49-F238E27FC236}">
                <a16:creationId xmlns:a16="http://schemas.microsoft.com/office/drawing/2014/main" id="{57BCCC73-BADC-C646-99CD-5C980D5385E3}"/>
              </a:ext>
            </a:extLst>
          </p:cNvPr>
          <p:cNvSpPr>
            <a:spLocks noGrp="1"/>
          </p:cNvSpPr>
          <p:nvPr>
            <p:ph type="dt" sz="half" idx="10"/>
          </p:nvPr>
        </p:nvSpPr>
        <p:spPr/>
        <p:txBody>
          <a:bodyPr/>
          <a:lstStyle/>
          <a:p>
            <a:fld id="{23F2CBD4-DFD8-5A41-8E32-433BE3A53EED}" type="datetime1">
              <a:rPr lang="fi-FI" smtClean="0"/>
              <a:t>24.9.2025</a:t>
            </a:fld>
            <a:endParaRPr lang="fi-FI" dirty="0"/>
          </a:p>
        </p:txBody>
      </p:sp>
      <p:sp>
        <p:nvSpPr>
          <p:cNvPr id="7" name="Alatunnisteen paikkamerkki 6">
            <a:extLst>
              <a:ext uri="{FF2B5EF4-FFF2-40B4-BE49-F238E27FC236}">
                <a16:creationId xmlns:a16="http://schemas.microsoft.com/office/drawing/2014/main" id="{49C94B79-370D-774F-AC35-1F262D9B51FB}"/>
              </a:ext>
            </a:extLst>
          </p:cNvPr>
          <p:cNvSpPr>
            <a:spLocks noGrp="1"/>
          </p:cNvSpPr>
          <p:nvPr>
            <p:ph type="ftr" sz="quarter" idx="11"/>
          </p:nvPr>
        </p:nvSpPr>
        <p:spPr/>
        <p:txBody>
          <a:bodyPr/>
          <a:lstStyle/>
          <a:p>
            <a:r>
              <a:rPr lang="fi-FI"/>
              <a:t>Lorem ipsum</a:t>
            </a:r>
            <a:endParaRPr lang="fi-FI" dirty="0"/>
          </a:p>
        </p:txBody>
      </p:sp>
    </p:spTree>
    <p:extLst>
      <p:ext uri="{BB962C8B-B14F-4D97-AF65-F5344CB8AC3E}">
        <p14:creationId xmlns:p14="http://schemas.microsoft.com/office/powerpoint/2010/main" val="3817147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_Otsikko ja sisältö kuva 2/3">
    <p:spTree>
      <p:nvGrpSpPr>
        <p:cNvPr id="1" name=""/>
        <p:cNvGrpSpPr/>
        <p:nvPr/>
      </p:nvGrpSpPr>
      <p:grpSpPr>
        <a:xfrm>
          <a:off x="0" y="0"/>
          <a:ext cx="0" cy="0"/>
          <a:chOff x="0" y="0"/>
          <a:chExt cx="0" cy="0"/>
        </a:xfrm>
      </p:grpSpPr>
      <p:sp>
        <p:nvSpPr>
          <p:cNvPr id="14" name="Kuvan paikkamerkki 13">
            <a:extLst>
              <a:ext uri="{FF2B5EF4-FFF2-40B4-BE49-F238E27FC236}">
                <a16:creationId xmlns:a16="http://schemas.microsoft.com/office/drawing/2014/main" id="{64BC40CB-B021-DB4D-9726-7923D412A493}"/>
              </a:ext>
            </a:extLst>
          </p:cNvPr>
          <p:cNvSpPr>
            <a:spLocks noGrp="1"/>
          </p:cNvSpPr>
          <p:nvPr>
            <p:ph type="pic" sz="quarter" idx="13"/>
          </p:nvPr>
        </p:nvSpPr>
        <p:spPr>
          <a:xfrm>
            <a:off x="2979892" y="0"/>
            <a:ext cx="6164108" cy="5144389"/>
          </a:xfrm>
          <a:custGeom>
            <a:avLst/>
            <a:gdLst>
              <a:gd name="connsiteX0" fmla="*/ 769741 w 6164108"/>
              <a:gd name="connsiteY0" fmla="*/ 0 h 5144389"/>
              <a:gd name="connsiteX1" fmla="*/ 6164108 w 6164108"/>
              <a:gd name="connsiteY1" fmla="*/ 0 h 5144389"/>
              <a:gd name="connsiteX2" fmla="*/ 6164108 w 6164108"/>
              <a:gd name="connsiteY2" fmla="*/ 5144389 h 5144389"/>
              <a:gd name="connsiteX3" fmla="*/ 769995 w 6164108"/>
              <a:gd name="connsiteY3" fmla="*/ 5144389 h 5144389"/>
              <a:gd name="connsiteX4" fmla="*/ 228500 w 6164108"/>
              <a:gd name="connsiteY4" fmla="*/ 4017011 h 5144389"/>
              <a:gd name="connsiteX5" fmla="*/ 228500 w 6164108"/>
              <a:gd name="connsiteY5" fmla="*/ 4017010 h 5144389"/>
              <a:gd name="connsiteX6" fmla="*/ 769741 w 6164108"/>
              <a:gd name="connsiteY6" fmla="*/ 0 h 514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64108" h="5144389">
                <a:moveTo>
                  <a:pt x="769741" y="0"/>
                </a:moveTo>
                <a:lnTo>
                  <a:pt x="6164108" y="0"/>
                </a:lnTo>
                <a:lnTo>
                  <a:pt x="6164108" y="5144389"/>
                </a:lnTo>
                <a:lnTo>
                  <a:pt x="769995" y="5144389"/>
                </a:lnTo>
                <a:cubicBezTo>
                  <a:pt x="539785" y="4794542"/>
                  <a:pt x="357657" y="4415355"/>
                  <a:pt x="228500" y="4017011"/>
                </a:cubicBezTo>
                <a:lnTo>
                  <a:pt x="228500" y="4017010"/>
                </a:lnTo>
                <a:cubicBezTo>
                  <a:pt x="-209981" y="2665259"/>
                  <a:pt x="-10889" y="1187625"/>
                  <a:pt x="769741" y="0"/>
                </a:cubicBezTo>
                <a:close/>
              </a:path>
            </a:pathLst>
          </a:custGeom>
        </p:spPr>
        <p:txBody>
          <a:bodyPr wrap="square">
            <a:noAutofit/>
          </a:bodyPr>
          <a:lstStyle/>
          <a:p>
            <a:r>
              <a:rPr lang="fi-FI"/>
              <a:t>Lisää kuva napsauttamalla kuvaketta</a:t>
            </a:r>
          </a:p>
        </p:txBody>
      </p:sp>
      <p:sp>
        <p:nvSpPr>
          <p:cNvPr id="8" name="Otsikko 7"/>
          <p:cNvSpPr>
            <a:spLocks noGrp="1"/>
          </p:cNvSpPr>
          <p:nvPr userDrawn="1">
            <p:ph type="title"/>
          </p:nvPr>
        </p:nvSpPr>
        <p:spPr>
          <a:xfrm>
            <a:off x="432784" y="235340"/>
            <a:ext cx="2700000" cy="1472314"/>
          </a:xfrm>
        </p:spPr>
        <p:txBody>
          <a:bodyPr/>
          <a:lstStyle>
            <a:lvl1pPr>
              <a:defRPr>
                <a:solidFill>
                  <a:schemeClr val="tx2"/>
                </a:solidFill>
              </a:defRPr>
            </a:lvl1pPr>
          </a:lstStyle>
          <a:p>
            <a:r>
              <a:rPr lang="fi-FI"/>
              <a:t>Muokkaa ots. perustyyl. napsautt.</a:t>
            </a:r>
            <a:endParaRPr lang="fi-FI" dirty="0"/>
          </a:p>
        </p:txBody>
      </p:sp>
      <p:sp>
        <p:nvSpPr>
          <p:cNvPr id="3" name="Sisällön paikkamerkki 2"/>
          <p:cNvSpPr>
            <a:spLocks noGrp="1"/>
          </p:cNvSpPr>
          <p:nvPr userDrawn="1">
            <p:ph idx="1"/>
          </p:nvPr>
        </p:nvSpPr>
        <p:spPr>
          <a:xfrm>
            <a:off x="432785" y="1923678"/>
            <a:ext cx="2520000" cy="288032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9" name="Dian numeron paikkamerkki 8">
            <a:extLst>
              <a:ext uri="{FF2B5EF4-FFF2-40B4-BE49-F238E27FC236}">
                <a16:creationId xmlns:a16="http://schemas.microsoft.com/office/drawing/2014/main" id="{310A027F-9FF5-CB4C-940B-4F58B54F6A32}"/>
              </a:ext>
            </a:extLst>
          </p:cNvPr>
          <p:cNvSpPr>
            <a:spLocks noGrp="1"/>
          </p:cNvSpPr>
          <p:nvPr>
            <p:ph type="sldNum" sz="quarter" idx="12"/>
          </p:nvPr>
        </p:nvSpPr>
        <p:spPr/>
        <p:txBody>
          <a:bodyPr/>
          <a:lstStyle/>
          <a:p>
            <a:fld id="{1EA1DD0D-7089-48C5-B116-A19F892CF1D9}" type="slidenum">
              <a:rPr lang="fi-FI" smtClean="0"/>
              <a:pPr/>
              <a:t>‹#›</a:t>
            </a:fld>
            <a:r>
              <a:rPr lang="fi-FI"/>
              <a:t>  </a:t>
            </a:r>
            <a:r>
              <a:rPr lang="fi-FI" b="0">
                <a:solidFill>
                  <a:schemeClr val="bg1">
                    <a:lumMod val="65000"/>
                  </a:schemeClr>
                </a:solidFill>
              </a:rPr>
              <a:t>|</a:t>
            </a:r>
            <a:endParaRPr lang="fi-FI" sz="600" b="0" dirty="0">
              <a:solidFill>
                <a:schemeClr val="bg1">
                  <a:lumMod val="65000"/>
                </a:schemeClr>
              </a:solidFill>
            </a:endParaRPr>
          </a:p>
        </p:txBody>
      </p:sp>
      <p:sp>
        <p:nvSpPr>
          <p:cNvPr id="6" name="Päivämäärän paikkamerkki 5">
            <a:extLst>
              <a:ext uri="{FF2B5EF4-FFF2-40B4-BE49-F238E27FC236}">
                <a16:creationId xmlns:a16="http://schemas.microsoft.com/office/drawing/2014/main" id="{57BCCC73-BADC-C646-99CD-5C980D5385E3}"/>
              </a:ext>
            </a:extLst>
          </p:cNvPr>
          <p:cNvSpPr>
            <a:spLocks noGrp="1"/>
          </p:cNvSpPr>
          <p:nvPr>
            <p:ph type="dt" sz="half" idx="10"/>
          </p:nvPr>
        </p:nvSpPr>
        <p:spPr/>
        <p:txBody>
          <a:bodyPr/>
          <a:lstStyle/>
          <a:p>
            <a:fld id="{23F2CBD4-DFD8-5A41-8E32-433BE3A53EED}" type="datetime1">
              <a:rPr lang="fi-FI" smtClean="0"/>
              <a:t>24.9.2025</a:t>
            </a:fld>
            <a:endParaRPr lang="fi-FI" dirty="0"/>
          </a:p>
        </p:txBody>
      </p:sp>
      <p:sp>
        <p:nvSpPr>
          <p:cNvPr id="7" name="Alatunnisteen paikkamerkki 6">
            <a:extLst>
              <a:ext uri="{FF2B5EF4-FFF2-40B4-BE49-F238E27FC236}">
                <a16:creationId xmlns:a16="http://schemas.microsoft.com/office/drawing/2014/main" id="{49C94B79-370D-774F-AC35-1F262D9B51FB}"/>
              </a:ext>
            </a:extLst>
          </p:cNvPr>
          <p:cNvSpPr>
            <a:spLocks noGrp="1"/>
          </p:cNvSpPr>
          <p:nvPr>
            <p:ph type="ftr" sz="quarter" idx="11"/>
          </p:nvPr>
        </p:nvSpPr>
        <p:spPr/>
        <p:txBody>
          <a:bodyPr/>
          <a:lstStyle/>
          <a:p>
            <a:r>
              <a:rPr lang="fi-FI"/>
              <a:t>Lorem ipsum</a:t>
            </a:r>
            <a:endParaRPr lang="fi-FI" dirty="0"/>
          </a:p>
        </p:txBody>
      </p:sp>
    </p:spTree>
    <p:extLst>
      <p:ext uri="{BB962C8B-B14F-4D97-AF65-F5344CB8AC3E}">
        <p14:creationId xmlns:p14="http://schemas.microsoft.com/office/powerpoint/2010/main" val="1359530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9_Väliotsikko">
    <p:spTree>
      <p:nvGrpSpPr>
        <p:cNvPr id="1" name=""/>
        <p:cNvGrpSpPr/>
        <p:nvPr/>
      </p:nvGrpSpPr>
      <p:grpSpPr>
        <a:xfrm>
          <a:off x="0" y="0"/>
          <a:ext cx="0" cy="0"/>
          <a:chOff x="0" y="0"/>
          <a:chExt cx="0" cy="0"/>
        </a:xfrm>
      </p:grpSpPr>
      <p:pic>
        <p:nvPicPr>
          <p:cNvPr id="3" name="Kuva 2">
            <a:extLst>
              <a:ext uri="{FF2B5EF4-FFF2-40B4-BE49-F238E27FC236}">
                <a16:creationId xmlns:a16="http://schemas.microsoft.com/office/drawing/2014/main" id="{F1BBE0F1-831B-C54F-9352-AE500835A43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0" name="Otsikko 1"/>
          <p:cNvSpPr>
            <a:spLocks noGrp="1"/>
          </p:cNvSpPr>
          <p:nvPr userDrawn="1">
            <p:ph type="ctrTitle"/>
          </p:nvPr>
        </p:nvSpPr>
        <p:spPr>
          <a:xfrm>
            <a:off x="431999" y="411510"/>
            <a:ext cx="5220000" cy="2967062"/>
          </a:xfrm>
        </p:spPr>
        <p:txBody>
          <a:bodyPr anchor="b" anchorCtr="0">
            <a:noAutofit/>
          </a:bodyPr>
          <a:lstStyle>
            <a:lvl1pPr algn="l">
              <a:defRPr sz="4000">
                <a:solidFill>
                  <a:schemeClr val="bg1"/>
                </a:solidFill>
              </a:defRPr>
            </a:lvl1pPr>
          </a:lstStyle>
          <a:p>
            <a:r>
              <a:rPr lang="fi-FI"/>
              <a:t>Muokkaa ots. perustyyl. napsautt.</a:t>
            </a:r>
            <a:endParaRPr lang="fi-FI" dirty="0"/>
          </a:p>
        </p:txBody>
      </p:sp>
      <p:sp>
        <p:nvSpPr>
          <p:cNvPr id="11" name="Alaotsikko 2"/>
          <p:cNvSpPr>
            <a:spLocks noGrp="1"/>
          </p:cNvSpPr>
          <p:nvPr userDrawn="1">
            <p:ph type="subTitle" idx="1"/>
          </p:nvPr>
        </p:nvSpPr>
        <p:spPr>
          <a:xfrm>
            <a:off x="432000" y="3507854"/>
            <a:ext cx="5220000" cy="1512168"/>
          </a:xfrm>
        </p:spPr>
        <p:txBody>
          <a:bodyPr>
            <a:normAutofit/>
          </a:bodyPr>
          <a:lstStyle>
            <a:lvl1pPr marL="0" indent="0" algn="l">
              <a:spcBef>
                <a:spcPts val="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pic>
        <p:nvPicPr>
          <p:cNvPr id="2" name="Kuva 1">
            <a:extLst>
              <a:ext uri="{FF2B5EF4-FFF2-40B4-BE49-F238E27FC236}">
                <a16:creationId xmlns:a16="http://schemas.microsoft.com/office/drawing/2014/main" id="{6FD5C24A-C909-4E47-B1A6-C131C52B365A}"/>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6912000" y="4932000"/>
            <a:ext cx="1771650" cy="114300"/>
          </a:xfrm>
          <a:prstGeom prst="rect">
            <a:avLst/>
          </a:prstGeom>
        </p:spPr>
      </p:pic>
    </p:spTree>
    <p:extLst>
      <p:ext uri="{BB962C8B-B14F-4D97-AF65-F5344CB8AC3E}">
        <p14:creationId xmlns:p14="http://schemas.microsoft.com/office/powerpoint/2010/main" val="4038047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32000" y="234000"/>
            <a:ext cx="8077198" cy="974270"/>
          </a:xfrm>
          <a:prstGeom prst="rect">
            <a:avLst/>
          </a:prstGeom>
        </p:spPr>
        <p:txBody>
          <a:bodyPr vert="horz" lIns="91440" tIns="45720" rIns="91440" bIns="45720" rtlCol="0" anchor="b" anchorCtr="0">
            <a:noAutofit/>
          </a:bodyPr>
          <a:lstStyle/>
          <a:p>
            <a:r>
              <a:rPr lang="fi-FI" dirty="0"/>
              <a:t>Muokkaa </a:t>
            </a:r>
            <a:r>
              <a:rPr lang="fi-FI" dirty="0" err="1"/>
              <a:t>perustyyl</a:t>
            </a:r>
            <a:r>
              <a:rPr lang="fi-FI" dirty="0"/>
              <a:t>. </a:t>
            </a:r>
            <a:r>
              <a:rPr lang="fi-FI" dirty="0" err="1"/>
              <a:t>napsautt</a:t>
            </a:r>
            <a:r>
              <a:rPr lang="fi-FI" dirty="0"/>
              <a:t>.</a:t>
            </a:r>
          </a:p>
        </p:txBody>
      </p:sp>
      <p:sp>
        <p:nvSpPr>
          <p:cNvPr id="3" name="Tekstin paikkamerkki 2"/>
          <p:cNvSpPr>
            <a:spLocks noGrp="1"/>
          </p:cNvSpPr>
          <p:nvPr>
            <p:ph type="body" idx="1"/>
          </p:nvPr>
        </p:nvSpPr>
        <p:spPr>
          <a:xfrm>
            <a:off x="432000" y="1411201"/>
            <a:ext cx="8077199" cy="3248782"/>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302805FD-2C99-B24D-A1F0-5CBBF071658C}"/>
              </a:ext>
            </a:extLst>
          </p:cNvPr>
          <p:cNvSpPr>
            <a:spLocks noGrp="1"/>
          </p:cNvSpPr>
          <p:nvPr>
            <p:ph type="sldNum" sz="quarter" idx="4"/>
          </p:nvPr>
        </p:nvSpPr>
        <p:spPr>
          <a:xfrm>
            <a:off x="-1" y="4873089"/>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dirty="0"/>
              <a:t>  </a:t>
            </a:r>
            <a:r>
              <a:rPr lang="fi-FI" b="0" dirty="0">
                <a:solidFill>
                  <a:schemeClr val="bg1">
                    <a:lumMod val="65000"/>
                  </a:schemeClr>
                </a:solidFill>
              </a:rPr>
              <a:t>|</a:t>
            </a:r>
            <a:endParaRPr lang="fi-FI" sz="600" b="0" dirty="0">
              <a:solidFill>
                <a:schemeClr val="bg1">
                  <a:lumMod val="65000"/>
                </a:schemeClr>
              </a:solidFill>
            </a:endParaRPr>
          </a:p>
        </p:txBody>
      </p:sp>
      <p:sp>
        <p:nvSpPr>
          <p:cNvPr id="5" name="Päivämäärän paikkamerkki 3">
            <a:extLst>
              <a:ext uri="{FF2B5EF4-FFF2-40B4-BE49-F238E27FC236}">
                <a16:creationId xmlns:a16="http://schemas.microsoft.com/office/drawing/2014/main" id="{B0B3E321-BF3D-0844-B5E0-C3C7EDBB0FAF}"/>
              </a:ext>
            </a:extLst>
          </p:cNvPr>
          <p:cNvSpPr>
            <a:spLocks noGrp="1"/>
          </p:cNvSpPr>
          <p:nvPr>
            <p:ph type="dt" sz="half" idx="2"/>
          </p:nvPr>
        </p:nvSpPr>
        <p:spPr>
          <a:xfrm>
            <a:off x="432785" y="4873089"/>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7384199F-228D-3B4C-87BF-B841326F3407}" type="datetime1">
              <a:rPr lang="fi-FI" smtClean="0"/>
              <a:t>24.9.2025</a:t>
            </a:fld>
            <a:endParaRPr lang="fi-FI" dirty="0"/>
          </a:p>
        </p:txBody>
      </p:sp>
      <p:sp>
        <p:nvSpPr>
          <p:cNvPr id="4" name="Alatunnisteen paikkamerkki 4">
            <a:extLst>
              <a:ext uri="{FF2B5EF4-FFF2-40B4-BE49-F238E27FC236}">
                <a16:creationId xmlns:a16="http://schemas.microsoft.com/office/drawing/2014/main" id="{1B519091-1A7D-2B4B-B4A5-2F1313E39828}"/>
              </a:ext>
            </a:extLst>
          </p:cNvPr>
          <p:cNvSpPr>
            <a:spLocks noGrp="1"/>
          </p:cNvSpPr>
          <p:nvPr>
            <p:ph type="ftr" sz="quarter" idx="3"/>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r>
              <a:rPr lang="fi-FI"/>
              <a:t>Lorem ipsum</a:t>
            </a:r>
            <a:endParaRPr lang="fi-FI" dirty="0"/>
          </a:p>
        </p:txBody>
      </p:sp>
    </p:spTree>
    <p:extLst>
      <p:ext uri="{BB962C8B-B14F-4D97-AF65-F5344CB8AC3E}">
        <p14:creationId xmlns:p14="http://schemas.microsoft.com/office/powerpoint/2010/main" val="4063746363"/>
      </p:ext>
    </p:extLst>
  </p:cSld>
  <p:clrMap bg1="lt1" tx1="dk1" bg2="lt2" tx2="dk2" accent1="accent1" accent2="accent2" accent3="accent3" accent4="accent4" accent5="accent5" accent6="accent6" hlink="hlink" folHlink="folHlink"/>
  <p:sldLayoutIdLst>
    <p:sldLayoutId id="2147483690" r:id="rId1"/>
    <p:sldLayoutId id="2147483836" r:id="rId2"/>
    <p:sldLayoutId id="2147483776" r:id="rId3"/>
    <p:sldLayoutId id="2147483747" r:id="rId4"/>
    <p:sldLayoutId id="2147483817" r:id="rId5"/>
    <p:sldLayoutId id="2147483818" r:id="rId6"/>
    <p:sldLayoutId id="2147483819" r:id="rId7"/>
    <p:sldLayoutId id="2147483820" r:id="rId8"/>
    <p:sldLayoutId id="2147483803" r:id="rId9"/>
    <p:sldLayoutId id="2147483821" r:id="rId10"/>
    <p:sldLayoutId id="2147483822" r:id="rId11"/>
    <p:sldLayoutId id="2147483675" r:id="rId12"/>
    <p:sldLayoutId id="2147483691" r:id="rId13"/>
  </p:sldLayoutIdLst>
  <p:hf hdr="0" ftr="0"/>
  <p:txStyles>
    <p:titleStyle>
      <a:lvl1pPr algn="l" defTabSz="914400" rtl="0" eaLnBrk="1" latinLnBrk="0" hangingPunct="1">
        <a:spcBef>
          <a:spcPct val="0"/>
        </a:spcBef>
        <a:buNone/>
        <a:defRPr sz="3200" b="1" kern="1200">
          <a:solidFill>
            <a:schemeClr val="tx2"/>
          </a:solidFill>
          <a:latin typeface="Arial Narrow" panose="020B0606020202030204" pitchFamily="34" charset="0"/>
          <a:ea typeface="+mj-ea"/>
          <a:cs typeface="+mj-cs"/>
        </a:defRPr>
      </a:lvl1pPr>
    </p:titleStyle>
    <p:bodyStyle>
      <a:lvl1pPr marL="268288" indent="-268288" algn="l" defTabSz="914400" rtl="0" eaLnBrk="1" latinLnBrk="0" hangingPunct="1">
        <a:spcBef>
          <a:spcPts val="1400"/>
        </a:spcBef>
        <a:buClr>
          <a:schemeClr val="tx2"/>
        </a:buClr>
        <a:buFont typeface="Arial" panose="020B0604020202020204" pitchFamily="34" charset="0"/>
        <a:buChar char="•"/>
        <a:defRPr sz="2000" kern="1200">
          <a:solidFill>
            <a:schemeClr val="tx1"/>
          </a:solidFill>
          <a:latin typeface="+mn-lt"/>
          <a:ea typeface="+mn-ea"/>
          <a:cs typeface="+mn-cs"/>
        </a:defRPr>
      </a:lvl1pPr>
      <a:lvl2pPr marL="719138" indent="-261938" algn="l" defTabSz="914400" rtl="0" eaLnBrk="1" latinLnBrk="0" hangingPunct="1">
        <a:spcBef>
          <a:spcPts val="1400"/>
        </a:spcBef>
        <a:buClr>
          <a:schemeClr val="tx2"/>
        </a:buClr>
        <a:buFont typeface="Arial" panose="020B0604020202020204" pitchFamily="34" charset="0"/>
        <a:buChar char="•"/>
        <a:defRPr sz="1800" kern="1200">
          <a:solidFill>
            <a:schemeClr val="tx1"/>
          </a:solidFill>
          <a:latin typeface="+mn-lt"/>
          <a:ea typeface="+mn-ea"/>
          <a:cs typeface="+mn-cs"/>
        </a:defRPr>
      </a:lvl2pPr>
      <a:lvl3pPr marL="987425" indent="-182563" algn="l" defTabSz="914400" rtl="0" eaLnBrk="1" latinLnBrk="0" hangingPunct="1">
        <a:spcBef>
          <a:spcPts val="1400"/>
        </a:spcBef>
        <a:buClr>
          <a:schemeClr val="tx2"/>
        </a:buClr>
        <a:buFont typeface="Arial" panose="020B0604020202020204" pitchFamily="34" charset="0"/>
        <a:buChar char="•"/>
        <a:defRPr sz="1400" kern="1200">
          <a:solidFill>
            <a:schemeClr val="tx1"/>
          </a:solidFill>
          <a:latin typeface="+mn-lt"/>
          <a:ea typeface="+mn-ea"/>
          <a:cs typeface="+mn-cs"/>
        </a:defRPr>
      </a:lvl3pPr>
      <a:lvl4pPr marL="1168400" indent="-180975" algn="l" defTabSz="914400" rtl="0" eaLnBrk="1" latinLnBrk="0" hangingPunct="1">
        <a:spcBef>
          <a:spcPts val="1400"/>
        </a:spcBef>
        <a:buClr>
          <a:schemeClr val="tx2"/>
        </a:buClr>
        <a:buFont typeface="Arial" panose="020B0604020202020204" pitchFamily="34" charset="0"/>
        <a:buChar char="•"/>
        <a:defRPr sz="1400" kern="1200">
          <a:solidFill>
            <a:schemeClr val="tx1"/>
          </a:solidFill>
          <a:latin typeface="+mn-lt"/>
          <a:ea typeface="+mn-ea"/>
          <a:cs typeface="+mn-cs"/>
        </a:defRPr>
      </a:lvl4pPr>
      <a:lvl5pPr marL="1343025" indent="-174625" algn="l" defTabSz="914400" rtl="0" eaLnBrk="1" latinLnBrk="0" hangingPunct="1">
        <a:spcBef>
          <a:spcPts val="1400"/>
        </a:spcBef>
        <a:buClr>
          <a:schemeClr val="tx2"/>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32000" y="234000"/>
            <a:ext cx="8077198" cy="974270"/>
          </a:xfrm>
          <a:prstGeom prst="rect">
            <a:avLst/>
          </a:prstGeom>
        </p:spPr>
        <p:txBody>
          <a:bodyPr vert="horz" lIns="91440" tIns="45720" rIns="91440" bIns="45720" rtlCol="0" anchor="b" anchorCtr="0">
            <a:noAutofit/>
          </a:bodyPr>
          <a:lstStyle/>
          <a:p>
            <a:r>
              <a:rPr lang="fi-FI" dirty="0"/>
              <a:t>Muokkaa </a:t>
            </a:r>
            <a:r>
              <a:rPr lang="fi-FI" dirty="0" err="1"/>
              <a:t>perustyyl</a:t>
            </a:r>
            <a:r>
              <a:rPr lang="fi-FI" dirty="0"/>
              <a:t>. </a:t>
            </a:r>
            <a:r>
              <a:rPr lang="fi-FI" dirty="0" err="1"/>
              <a:t>napsautt</a:t>
            </a:r>
            <a:r>
              <a:rPr lang="fi-FI" dirty="0"/>
              <a:t>.</a:t>
            </a:r>
          </a:p>
        </p:txBody>
      </p:sp>
      <p:sp>
        <p:nvSpPr>
          <p:cNvPr id="3" name="Tekstin paikkamerkki 2"/>
          <p:cNvSpPr>
            <a:spLocks noGrp="1"/>
          </p:cNvSpPr>
          <p:nvPr>
            <p:ph type="body" idx="1"/>
          </p:nvPr>
        </p:nvSpPr>
        <p:spPr>
          <a:xfrm>
            <a:off x="432000" y="1411201"/>
            <a:ext cx="8077199" cy="3248782"/>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302805FD-2C99-B24D-A1F0-5CBBF071658C}"/>
              </a:ext>
            </a:extLst>
          </p:cNvPr>
          <p:cNvSpPr>
            <a:spLocks noGrp="1"/>
          </p:cNvSpPr>
          <p:nvPr>
            <p:ph type="sldNum" sz="quarter" idx="4"/>
          </p:nvPr>
        </p:nvSpPr>
        <p:spPr>
          <a:xfrm>
            <a:off x="-1" y="4873089"/>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dirty="0"/>
              <a:t>  </a:t>
            </a:r>
            <a:r>
              <a:rPr lang="fi-FI" b="0" dirty="0">
                <a:solidFill>
                  <a:schemeClr val="bg1">
                    <a:lumMod val="65000"/>
                  </a:schemeClr>
                </a:solidFill>
              </a:rPr>
              <a:t>|</a:t>
            </a:r>
            <a:endParaRPr lang="fi-FI" sz="600" b="0" dirty="0">
              <a:solidFill>
                <a:schemeClr val="bg1">
                  <a:lumMod val="65000"/>
                </a:schemeClr>
              </a:solidFill>
            </a:endParaRPr>
          </a:p>
        </p:txBody>
      </p:sp>
      <p:sp>
        <p:nvSpPr>
          <p:cNvPr id="5" name="Päivämäärän paikkamerkki 3">
            <a:extLst>
              <a:ext uri="{FF2B5EF4-FFF2-40B4-BE49-F238E27FC236}">
                <a16:creationId xmlns:a16="http://schemas.microsoft.com/office/drawing/2014/main" id="{B0B3E321-BF3D-0844-B5E0-C3C7EDBB0FAF}"/>
              </a:ext>
            </a:extLst>
          </p:cNvPr>
          <p:cNvSpPr>
            <a:spLocks noGrp="1"/>
          </p:cNvSpPr>
          <p:nvPr>
            <p:ph type="dt" sz="half" idx="2"/>
          </p:nvPr>
        </p:nvSpPr>
        <p:spPr>
          <a:xfrm>
            <a:off x="432785" y="4873089"/>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7384199F-228D-3B4C-87BF-B841326F3407}" type="datetime1">
              <a:rPr lang="fi-FI" smtClean="0"/>
              <a:t>24.9.2025</a:t>
            </a:fld>
            <a:endParaRPr lang="fi-FI" dirty="0"/>
          </a:p>
        </p:txBody>
      </p:sp>
      <p:sp>
        <p:nvSpPr>
          <p:cNvPr id="4" name="Alatunnisteen paikkamerkki 4">
            <a:extLst>
              <a:ext uri="{FF2B5EF4-FFF2-40B4-BE49-F238E27FC236}">
                <a16:creationId xmlns:a16="http://schemas.microsoft.com/office/drawing/2014/main" id="{1B519091-1A7D-2B4B-B4A5-2F1313E39828}"/>
              </a:ext>
            </a:extLst>
          </p:cNvPr>
          <p:cNvSpPr>
            <a:spLocks noGrp="1"/>
          </p:cNvSpPr>
          <p:nvPr>
            <p:ph type="ftr" sz="quarter" idx="3"/>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r>
              <a:rPr lang="fi-FI"/>
              <a:t>Lorem ipsum</a:t>
            </a:r>
            <a:endParaRPr lang="fi-FI" dirty="0"/>
          </a:p>
        </p:txBody>
      </p:sp>
    </p:spTree>
    <p:extLst>
      <p:ext uri="{BB962C8B-B14F-4D97-AF65-F5344CB8AC3E}">
        <p14:creationId xmlns:p14="http://schemas.microsoft.com/office/powerpoint/2010/main" val="1187810937"/>
      </p:ext>
    </p:extLst>
  </p:cSld>
  <p:clrMap bg1="lt1" tx1="dk1" bg2="lt2" tx2="dk2" accent1="accent1" accent2="accent2" accent3="accent3" accent4="accent4" accent5="accent5" accent6="accent6" hlink="hlink" folHlink="folHlink"/>
  <p:sldLayoutIdLst>
    <p:sldLayoutId id="2147483824" r:id="rId1"/>
    <p:sldLayoutId id="2147483837"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Lst>
  <p:hf hdr="0" ftr="0"/>
  <p:txStyles>
    <p:titleStyle>
      <a:lvl1pPr algn="l" defTabSz="914400" rtl="0" eaLnBrk="1" latinLnBrk="0" hangingPunct="1">
        <a:spcBef>
          <a:spcPct val="0"/>
        </a:spcBef>
        <a:buNone/>
        <a:defRPr sz="3200" b="1" kern="1200">
          <a:solidFill>
            <a:schemeClr val="tx2"/>
          </a:solidFill>
          <a:latin typeface="Arial Narrow" panose="020B0606020202030204" pitchFamily="34" charset="0"/>
          <a:ea typeface="+mj-ea"/>
          <a:cs typeface="+mj-cs"/>
        </a:defRPr>
      </a:lvl1pPr>
    </p:titleStyle>
    <p:bodyStyle>
      <a:lvl1pPr marL="268288" indent="-268288" algn="l" defTabSz="914400" rtl="0" eaLnBrk="1" latinLnBrk="0" hangingPunct="1">
        <a:spcBef>
          <a:spcPts val="1400"/>
        </a:spcBef>
        <a:buClr>
          <a:schemeClr val="tx2"/>
        </a:buClr>
        <a:buFont typeface="Arial" panose="020B0604020202020204" pitchFamily="34" charset="0"/>
        <a:buChar char="•"/>
        <a:defRPr sz="2000" kern="1200">
          <a:solidFill>
            <a:schemeClr val="tx1"/>
          </a:solidFill>
          <a:latin typeface="+mn-lt"/>
          <a:ea typeface="+mn-ea"/>
          <a:cs typeface="+mn-cs"/>
        </a:defRPr>
      </a:lvl1pPr>
      <a:lvl2pPr marL="719138" indent="-261938" algn="l" defTabSz="914400" rtl="0" eaLnBrk="1" latinLnBrk="0" hangingPunct="1">
        <a:spcBef>
          <a:spcPts val="1400"/>
        </a:spcBef>
        <a:buClr>
          <a:schemeClr val="tx2"/>
        </a:buClr>
        <a:buFont typeface="Arial" panose="020B0604020202020204" pitchFamily="34" charset="0"/>
        <a:buChar char="•"/>
        <a:defRPr sz="1800" kern="1200">
          <a:solidFill>
            <a:schemeClr val="tx1"/>
          </a:solidFill>
          <a:latin typeface="+mn-lt"/>
          <a:ea typeface="+mn-ea"/>
          <a:cs typeface="+mn-cs"/>
        </a:defRPr>
      </a:lvl2pPr>
      <a:lvl3pPr marL="987425" indent="-182563" algn="l" defTabSz="914400" rtl="0" eaLnBrk="1" latinLnBrk="0" hangingPunct="1">
        <a:spcBef>
          <a:spcPts val="1400"/>
        </a:spcBef>
        <a:buClr>
          <a:schemeClr val="tx2"/>
        </a:buClr>
        <a:buFont typeface="Arial" panose="020B0604020202020204" pitchFamily="34" charset="0"/>
        <a:buChar char="•"/>
        <a:defRPr sz="1400" kern="1200">
          <a:solidFill>
            <a:schemeClr val="tx1"/>
          </a:solidFill>
          <a:latin typeface="+mn-lt"/>
          <a:ea typeface="+mn-ea"/>
          <a:cs typeface="+mn-cs"/>
        </a:defRPr>
      </a:lvl3pPr>
      <a:lvl4pPr marL="1168400" indent="-180975" algn="l" defTabSz="914400" rtl="0" eaLnBrk="1" latinLnBrk="0" hangingPunct="1">
        <a:spcBef>
          <a:spcPts val="1400"/>
        </a:spcBef>
        <a:buClr>
          <a:schemeClr val="tx2"/>
        </a:buClr>
        <a:buFont typeface="Arial" panose="020B0604020202020204" pitchFamily="34" charset="0"/>
        <a:buChar char="•"/>
        <a:defRPr sz="1400" kern="1200">
          <a:solidFill>
            <a:schemeClr val="tx1"/>
          </a:solidFill>
          <a:latin typeface="+mn-lt"/>
          <a:ea typeface="+mn-ea"/>
          <a:cs typeface="+mn-cs"/>
        </a:defRPr>
      </a:lvl4pPr>
      <a:lvl5pPr marL="1343025" indent="-174625" algn="l" defTabSz="914400" rtl="0" eaLnBrk="1" latinLnBrk="0" hangingPunct="1">
        <a:spcBef>
          <a:spcPts val="1400"/>
        </a:spcBef>
        <a:buClr>
          <a:schemeClr val="tx2"/>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6D41793B-8337-724F-A4D1-F147F165F1B2}"/>
              </a:ext>
            </a:extLst>
          </p:cNvPr>
          <p:cNvSpPr>
            <a:spLocks noGrp="1"/>
          </p:cNvSpPr>
          <p:nvPr>
            <p:ph type="ctrTitle"/>
          </p:nvPr>
        </p:nvSpPr>
        <p:spPr/>
        <p:txBody>
          <a:bodyPr/>
          <a:lstStyle/>
          <a:p>
            <a:r>
              <a:rPr lang="fi-FI" dirty="0"/>
              <a:t>Perusopetuksen  laatukriteerien päivittäminen</a:t>
            </a:r>
          </a:p>
        </p:txBody>
      </p:sp>
      <p:sp>
        <p:nvSpPr>
          <p:cNvPr id="5" name="Alaotsikko 4">
            <a:extLst>
              <a:ext uri="{FF2B5EF4-FFF2-40B4-BE49-F238E27FC236}">
                <a16:creationId xmlns:a16="http://schemas.microsoft.com/office/drawing/2014/main" id="{78112E86-3EBB-8F48-8787-EE3A471D95B7}"/>
              </a:ext>
            </a:extLst>
          </p:cNvPr>
          <p:cNvSpPr>
            <a:spLocks noGrp="1"/>
          </p:cNvSpPr>
          <p:nvPr>
            <p:ph type="subTitle" idx="1"/>
          </p:nvPr>
        </p:nvSpPr>
        <p:spPr/>
        <p:txBody>
          <a:bodyPr/>
          <a:lstStyle/>
          <a:p>
            <a:r>
              <a:rPr lang="fi-FI" dirty="0"/>
              <a:t>Neuvotteleva virkamies Minna Polvinen</a:t>
            </a:r>
          </a:p>
          <a:p>
            <a:r>
              <a:rPr lang="fi-FI" dirty="0"/>
              <a:t>Opetusneuvos Mika Puukko</a:t>
            </a:r>
          </a:p>
        </p:txBody>
      </p:sp>
    </p:spTree>
    <p:extLst>
      <p:ext uri="{BB962C8B-B14F-4D97-AF65-F5344CB8AC3E}">
        <p14:creationId xmlns:p14="http://schemas.microsoft.com/office/powerpoint/2010/main" val="1105585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BB2DBF8-3F33-9D38-E3AB-4ACF210335C2}"/>
              </a:ext>
            </a:extLst>
          </p:cNvPr>
          <p:cNvSpPr>
            <a:spLocks noGrp="1"/>
          </p:cNvSpPr>
          <p:nvPr>
            <p:ph type="title"/>
          </p:nvPr>
        </p:nvSpPr>
        <p:spPr>
          <a:xfrm>
            <a:off x="432785" y="235340"/>
            <a:ext cx="7739615" cy="752234"/>
          </a:xfrm>
        </p:spPr>
        <p:txBody>
          <a:bodyPr/>
          <a:lstStyle/>
          <a:p>
            <a:r>
              <a:rPr lang="fi-FI" dirty="0"/>
              <a:t>Hyväksyminen ja julkistus</a:t>
            </a:r>
          </a:p>
        </p:txBody>
      </p:sp>
      <p:sp>
        <p:nvSpPr>
          <p:cNvPr id="3" name="Sisällön paikkamerkki 2">
            <a:extLst>
              <a:ext uri="{FF2B5EF4-FFF2-40B4-BE49-F238E27FC236}">
                <a16:creationId xmlns:a16="http://schemas.microsoft.com/office/drawing/2014/main" id="{748BFBBF-EF83-5D6B-F224-88FEBBDD08CF}"/>
              </a:ext>
            </a:extLst>
          </p:cNvPr>
          <p:cNvSpPr>
            <a:spLocks noGrp="1"/>
          </p:cNvSpPr>
          <p:nvPr>
            <p:ph idx="1"/>
          </p:nvPr>
        </p:nvSpPr>
        <p:spPr>
          <a:xfrm>
            <a:off x="432785" y="1275607"/>
            <a:ext cx="7739615" cy="3528392"/>
          </a:xfrm>
        </p:spPr>
        <p:txBody>
          <a:bodyPr>
            <a:normAutofit/>
          </a:bodyPr>
          <a:lstStyle/>
          <a:p>
            <a:r>
              <a:rPr lang="fi-FI" dirty="0"/>
              <a:t>Työryhmän raportti luovutetaan opetusministerille tammikuussa 2026.</a:t>
            </a:r>
          </a:p>
          <a:p>
            <a:r>
              <a:rPr lang="fi-FI" dirty="0"/>
              <a:t>Perusopetuksen järjestämisen laatutavoitteet julkistetaan samassa yhteydessä.</a:t>
            </a:r>
          </a:p>
          <a:p>
            <a:r>
              <a:rPr lang="fi-FI" dirty="0"/>
              <a:t>Perusopetuksen tietopohjan kehittämisen tiekartta osana työryhmän loppuraporttia.</a:t>
            </a:r>
          </a:p>
          <a:p>
            <a:r>
              <a:rPr lang="fi-FI" dirty="0"/>
              <a:t>Laatutavoitteista ja tietopohjasta järjestetään erilliset webinaarit vuonna 2026.</a:t>
            </a:r>
          </a:p>
        </p:txBody>
      </p:sp>
      <p:sp>
        <p:nvSpPr>
          <p:cNvPr id="4" name="Dian numeron paikkamerkki 3">
            <a:extLst>
              <a:ext uri="{FF2B5EF4-FFF2-40B4-BE49-F238E27FC236}">
                <a16:creationId xmlns:a16="http://schemas.microsoft.com/office/drawing/2014/main" id="{DD940F05-5F96-02A7-1AAB-9939F5410CAE}"/>
              </a:ext>
            </a:extLst>
          </p:cNvPr>
          <p:cNvSpPr>
            <a:spLocks noGrp="1"/>
          </p:cNvSpPr>
          <p:nvPr>
            <p:ph type="sldNum" sz="quarter" idx="12"/>
          </p:nvPr>
        </p:nvSpPr>
        <p:spPr/>
        <p:txBody>
          <a:bodyPr/>
          <a:lstStyle/>
          <a:p>
            <a:fld id="{1EA1DD0D-7089-48C5-B116-A19F892CF1D9}" type="slidenum">
              <a:rPr lang="fi-FI" smtClean="0"/>
              <a:pPr/>
              <a:t>10</a:t>
            </a:fld>
            <a:r>
              <a:rPr lang="fi-FI"/>
              <a:t>  </a:t>
            </a:r>
            <a:r>
              <a:rPr lang="fi-FI" b="0">
                <a:solidFill>
                  <a:schemeClr val="bg1">
                    <a:lumMod val="65000"/>
                  </a:schemeClr>
                </a:solidFill>
              </a:rPr>
              <a:t>|</a:t>
            </a:r>
            <a:endParaRPr lang="fi-FI" sz="600" b="0" dirty="0">
              <a:solidFill>
                <a:schemeClr val="bg1">
                  <a:lumMod val="65000"/>
                </a:schemeClr>
              </a:solidFill>
            </a:endParaRPr>
          </a:p>
        </p:txBody>
      </p:sp>
      <p:sp>
        <p:nvSpPr>
          <p:cNvPr id="5" name="Päivämäärän paikkamerkki 4">
            <a:extLst>
              <a:ext uri="{FF2B5EF4-FFF2-40B4-BE49-F238E27FC236}">
                <a16:creationId xmlns:a16="http://schemas.microsoft.com/office/drawing/2014/main" id="{07658B30-A60E-D79C-1185-829549BD0EAC}"/>
              </a:ext>
            </a:extLst>
          </p:cNvPr>
          <p:cNvSpPr>
            <a:spLocks noGrp="1"/>
          </p:cNvSpPr>
          <p:nvPr>
            <p:ph type="dt" sz="half" idx="10"/>
          </p:nvPr>
        </p:nvSpPr>
        <p:spPr/>
        <p:txBody>
          <a:bodyPr/>
          <a:lstStyle/>
          <a:p>
            <a:fld id="{23F2CBD4-DFD8-5A41-8E32-433BE3A53EED}" type="datetime1">
              <a:rPr lang="fi-FI" smtClean="0"/>
              <a:t>24.9.2025</a:t>
            </a:fld>
            <a:endParaRPr lang="fi-FI" dirty="0"/>
          </a:p>
        </p:txBody>
      </p:sp>
    </p:spTree>
    <p:extLst>
      <p:ext uri="{BB962C8B-B14F-4D97-AF65-F5344CB8AC3E}">
        <p14:creationId xmlns:p14="http://schemas.microsoft.com/office/powerpoint/2010/main" val="805939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85C5202-9DDF-4098-65C4-6E99FA32C9D7}"/>
              </a:ext>
            </a:extLst>
          </p:cNvPr>
          <p:cNvSpPr>
            <a:spLocks noGrp="1"/>
          </p:cNvSpPr>
          <p:nvPr>
            <p:ph type="title"/>
          </p:nvPr>
        </p:nvSpPr>
        <p:spPr/>
        <p:txBody>
          <a:bodyPr/>
          <a:lstStyle/>
          <a:p>
            <a:r>
              <a:rPr lang="fi-FI" dirty="0"/>
              <a:t>Perusopetuksen tietopohja jatkossa</a:t>
            </a:r>
          </a:p>
        </p:txBody>
      </p:sp>
      <p:graphicFrame>
        <p:nvGraphicFramePr>
          <p:cNvPr id="6" name="Sisällön paikkamerkki 5">
            <a:extLst>
              <a:ext uri="{FF2B5EF4-FFF2-40B4-BE49-F238E27FC236}">
                <a16:creationId xmlns:a16="http://schemas.microsoft.com/office/drawing/2014/main" id="{86FA90BE-CC29-520E-4045-43181673AF06}"/>
              </a:ext>
            </a:extLst>
          </p:cNvPr>
          <p:cNvGraphicFramePr>
            <a:graphicFrameLocks noGrp="1"/>
          </p:cNvGraphicFramePr>
          <p:nvPr>
            <p:ph idx="1"/>
            <p:extLst>
              <p:ext uri="{D42A27DB-BD31-4B8C-83A1-F6EECF244321}">
                <p14:modId xmlns:p14="http://schemas.microsoft.com/office/powerpoint/2010/main" val="3857662375"/>
              </p:ext>
            </p:extLst>
          </p:nvPr>
        </p:nvGraphicFramePr>
        <p:xfrm>
          <a:off x="433388" y="1347837"/>
          <a:ext cx="7739062" cy="35281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ian numeron paikkamerkki 3">
            <a:extLst>
              <a:ext uri="{FF2B5EF4-FFF2-40B4-BE49-F238E27FC236}">
                <a16:creationId xmlns:a16="http://schemas.microsoft.com/office/drawing/2014/main" id="{59D07730-4D44-6213-65F8-B13050BFEAC4}"/>
              </a:ext>
            </a:extLst>
          </p:cNvPr>
          <p:cNvSpPr>
            <a:spLocks noGrp="1"/>
          </p:cNvSpPr>
          <p:nvPr>
            <p:ph type="sldNum" sz="quarter" idx="12"/>
          </p:nvPr>
        </p:nvSpPr>
        <p:spPr/>
        <p:txBody>
          <a:bodyPr/>
          <a:lstStyle/>
          <a:p>
            <a:fld id="{1EA1DD0D-7089-48C5-B116-A19F892CF1D9}" type="slidenum">
              <a:rPr lang="fi-FI" smtClean="0"/>
              <a:pPr/>
              <a:t>11</a:t>
            </a:fld>
            <a:r>
              <a:rPr lang="fi-FI"/>
              <a:t>  </a:t>
            </a:r>
            <a:r>
              <a:rPr lang="fi-FI" b="0">
                <a:solidFill>
                  <a:schemeClr val="bg1">
                    <a:lumMod val="65000"/>
                  </a:schemeClr>
                </a:solidFill>
              </a:rPr>
              <a:t>|</a:t>
            </a:r>
            <a:endParaRPr lang="fi-FI" sz="600" b="0" dirty="0">
              <a:solidFill>
                <a:schemeClr val="bg1">
                  <a:lumMod val="65000"/>
                </a:schemeClr>
              </a:solidFill>
            </a:endParaRPr>
          </a:p>
        </p:txBody>
      </p:sp>
      <p:sp>
        <p:nvSpPr>
          <p:cNvPr id="5" name="Päivämäärän paikkamerkki 4">
            <a:extLst>
              <a:ext uri="{FF2B5EF4-FFF2-40B4-BE49-F238E27FC236}">
                <a16:creationId xmlns:a16="http://schemas.microsoft.com/office/drawing/2014/main" id="{ACA610BE-EEE3-3B20-9570-19D063D67C9B}"/>
              </a:ext>
            </a:extLst>
          </p:cNvPr>
          <p:cNvSpPr>
            <a:spLocks noGrp="1"/>
          </p:cNvSpPr>
          <p:nvPr>
            <p:ph type="dt" sz="half" idx="10"/>
          </p:nvPr>
        </p:nvSpPr>
        <p:spPr/>
        <p:txBody>
          <a:bodyPr/>
          <a:lstStyle/>
          <a:p>
            <a:fld id="{23F2CBD4-DFD8-5A41-8E32-433BE3A53EED}" type="datetime1">
              <a:rPr lang="fi-FI" smtClean="0"/>
              <a:t>24.9.2025</a:t>
            </a:fld>
            <a:endParaRPr lang="fi-FI" dirty="0"/>
          </a:p>
        </p:txBody>
      </p:sp>
      <p:sp>
        <p:nvSpPr>
          <p:cNvPr id="7" name="Suorakulmio: Pyöristetyt kulmat 6">
            <a:extLst>
              <a:ext uri="{FF2B5EF4-FFF2-40B4-BE49-F238E27FC236}">
                <a16:creationId xmlns:a16="http://schemas.microsoft.com/office/drawing/2014/main" id="{9AFFCD94-761B-6C1C-0D99-DC88900FEF13}"/>
              </a:ext>
            </a:extLst>
          </p:cNvPr>
          <p:cNvSpPr/>
          <p:nvPr/>
        </p:nvSpPr>
        <p:spPr>
          <a:xfrm>
            <a:off x="827584" y="3723878"/>
            <a:ext cx="2520280" cy="118428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i-FI" dirty="0"/>
              <a:t>Arviointi- ja tutkimustieto, kansallinen ja </a:t>
            </a:r>
            <a:r>
              <a:rPr lang="fi-FI" dirty="0" err="1"/>
              <a:t>kv</a:t>
            </a:r>
            <a:endParaRPr lang="fi-FI" dirty="0"/>
          </a:p>
        </p:txBody>
      </p:sp>
      <p:sp>
        <p:nvSpPr>
          <p:cNvPr id="3" name="Suorakulmio: Pyöristetyt kulmat 2">
            <a:extLst>
              <a:ext uri="{FF2B5EF4-FFF2-40B4-BE49-F238E27FC236}">
                <a16:creationId xmlns:a16="http://schemas.microsoft.com/office/drawing/2014/main" id="{6E46CC6A-E538-2F78-7645-419A323649BB}"/>
              </a:ext>
            </a:extLst>
          </p:cNvPr>
          <p:cNvSpPr/>
          <p:nvPr/>
        </p:nvSpPr>
        <p:spPr>
          <a:xfrm>
            <a:off x="5724128" y="3795886"/>
            <a:ext cx="2592288" cy="97427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i-FI" dirty="0"/>
              <a:t>Perusopetuksen olemassa olevat tiedonkeruut</a:t>
            </a:r>
          </a:p>
        </p:txBody>
      </p:sp>
    </p:spTree>
    <p:extLst>
      <p:ext uri="{BB962C8B-B14F-4D97-AF65-F5344CB8AC3E}">
        <p14:creationId xmlns:p14="http://schemas.microsoft.com/office/powerpoint/2010/main" val="1389094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04D441-9A00-B8F1-D727-32152152CB5B}"/>
              </a:ext>
            </a:extLst>
          </p:cNvPr>
          <p:cNvSpPr>
            <a:spLocks noGrp="1"/>
          </p:cNvSpPr>
          <p:nvPr>
            <p:ph type="title"/>
          </p:nvPr>
        </p:nvSpPr>
        <p:spPr/>
        <p:txBody>
          <a:bodyPr/>
          <a:lstStyle/>
          <a:p>
            <a:r>
              <a:rPr lang="fi-FI" sz="2800" dirty="0"/>
              <a:t>Perusopetuksen järjestäminen ja laatu perustuu lakiin ja normeihin</a:t>
            </a:r>
          </a:p>
        </p:txBody>
      </p:sp>
      <p:sp>
        <p:nvSpPr>
          <p:cNvPr id="3" name="Sisällön paikkamerkki 2">
            <a:extLst>
              <a:ext uri="{FF2B5EF4-FFF2-40B4-BE49-F238E27FC236}">
                <a16:creationId xmlns:a16="http://schemas.microsoft.com/office/drawing/2014/main" id="{9BA97FEC-687F-CDAB-6ED3-0965444F21CF}"/>
              </a:ext>
            </a:extLst>
          </p:cNvPr>
          <p:cNvSpPr>
            <a:spLocks noGrp="1"/>
          </p:cNvSpPr>
          <p:nvPr>
            <p:ph idx="1"/>
          </p:nvPr>
        </p:nvSpPr>
        <p:spPr>
          <a:xfrm>
            <a:off x="432784" y="1347614"/>
            <a:ext cx="8531704" cy="3672408"/>
          </a:xfrm>
        </p:spPr>
        <p:txBody>
          <a:bodyPr>
            <a:normAutofit fontScale="77500" lnSpcReduction="20000"/>
          </a:bodyPr>
          <a:lstStyle/>
          <a:p>
            <a:r>
              <a:rPr lang="fi-FI" dirty="0"/>
              <a:t>Perusopetuksen laadulla on vahva ja selkeä, lakiin perustuva normipohja, jota suomalaisessa järjestelmässä sovelletaan paikallisesti valtakunnalliseen ohjeistukseen perustuen.</a:t>
            </a:r>
          </a:p>
          <a:p>
            <a:r>
              <a:rPr lang="fi-FI" dirty="0"/>
              <a:t>Laatua koskeva normipohja muodostuu perusopetuslaista, perusopetusasetuksesta, valtioneuvoston asetuksella päätetyistä opetuksen yleisistä valtakunnallisista tavoitteista, perusopetuksen tuntijaosta sekä Opetushallituksen päättämistä valtakunnallisista perusopetuksen opetussuunnitelmien perusteista. </a:t>
            </a:r>
          </a:p>
          <a:p>
            <a:r>
              <a:rPr lang="fi-FI" dirty="0"/>
              <a:t>Lisäksi normipohja muodostuu oppilas- ja opiskelijahuoltolaista, kunnan peruspalveluiden valtionosuutta koskevasta laista, opetustoimen rahoituslaista, Kansallisesta koulutuksen arviointikeskuksesta annetusta laista, Opetushallituksesta annetusta laista sekä valtakunnallisia opinto- ja tutkintorekistereitä koskevasta laista. Paikallistasolla opetuksen järjestäjät valmistelevat paikalliset perusopetuksen opetussuunnitelmat ja tähän liittyvät muut paikallisesti sovellettavat suunnitelmat, esimerkiksi lukuvuosisuunnitelman, perusopetuksen oppilaanohjauksen paikallisen suunnitelman ja kunnassa toteutettavan vieraiden kielten tarjontaa koskevan suunnitelman (ns. kieliohjelma).</a:t>
            </a:r>
          </a:p>
        </p:txBody>
      </p:sp>
      <p:sp>
        <p:nvSpPr>
          <p:cNvPr id="4" name="Dian numeron paikkamerkki 3">
            <a:extLst>
              <a:ext uri="{FF2B5EF4-FFF2-40B4-BE49-F238E27FC236}">
                <a16:creationId xmlns:a16="http://schemas.microsoft.com/office/drawing/2014/main" id="{8DD06F7E-C26F-BDC1-3CF2-8DED55AE513C}"/>
              </a:ext>
            </a:extLst>
          </p:cNvPr>
          <p:cNvSpPr>
            <a:spLocks noGrp="1"/>
          </p:cNvSpPr>
          <p:nvPr>
            <p:ph type="sldNum" sz="quarter" idx="12"/>
          </p:nvPr>
        </p:nvSpPr>
        <p:spPr/>
        <p:txBody>
          <a:bodyPr/>
          <a:lstStyle/>
          <a:p>
            <a:fld id="{1EA1DD0D-7089-48C5-B116-A19F892CF1D9}" type="slidenum">
              <a:rPr lang="fi-FI" smtClean="0"/>
              <a:pPr/>
              <a:t>2</a:t>
            </a:fld>
            <a:r>
              <a:rPr lang="fi-FI"/>
              <a:t>  </a:t>
            </a:r>
            <a:r>
              <a:rPr lang="fi-FI" b="0">
                <a:solidFill>
                  <a:schemeClr val="bg1">
                    <a:lumMod val="65000"/>
                  </a:schemeClr>
                </a:solidFill>
              </a:rPr>
              <a:t>|</a:t>
            </a:r>
            <a:endParaRPr lang="fi-FI" sz="600" b="0" dirty="0">
              <a:solidFill>
                <a:schemeClr val="bg1">
                  <a:lumMod val="65000"/>
                </a:schemeClr>
              </a:solidFill>
            </a:endParaRPr>
          </a:p>
        </p:txBody>
      </p:sp>
      <p:sp>
        <p:nvSpPr>
          <p:cNvPr id="5" name="Päivämäärän paikkamerkki 4">
            <a:extLst>
              <a:ext uri="{FF2B5EF4-FFF2-40B4-BE49-F238E27FC236}">
                <a16:creationId xmlns:a16="http://schemas.microsoft.com/office/drawing/2014/main" id="{A280A3E3-A2F3-EA4C-39D3-C21FB94CCF26}"/>
              </a:ext>
            </a:extLst>
          </p:cNvPr>
          <p:cNvSpPr>
            <a:spLocks noGrp="1"/>
          </p:cNvSpPr>
          <p:nvPr>
            <p:ph type="dt" sz="half" idx="10"/>
          </p:nvPr>
        </p:nvSpPr>
        <p:spPr/>
        <p:txBody>
          <a:bodyPr/>
          <a:lstStyle/>
          <a:p>
            <a:fld id="{23F2CBD4-DFD8-5A41-8E32-433BE3A53EED}" type="datetime1">
              <a:rPr lang="fi-FI" smtClean="0"/>
              <a:t>24.9.2025</a:t>
            </a:fld>
            <a:endParaRPr lang="fi-FI" dirty="0"/>
          </a:p>
        </p:txBody>
      </p:sp>
    </p:spTree>
    <p:extLst>
      <p:ext uri="{BB962C8B-B14F-4D97-AF65-F5344CB8AC3E}">
        <p14:creationId xmlns:p14="http://schemas.microsoft.com/office/powerpoint/2010/main" val="3727222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2D0CCED-0CD3-FA15-8C61-F89572DF6243}"/>
              </a:ext>
            </a:extLst>
          </p:cNvPr>
          <p:cNvSpPr>
            <a:spLocks noGrp="1"/>
          </p:cNvSpPr>
          <p:nvPr>
            <p:ph type="title"/>
          </p:nvPr>
        </p:nvSpPr>
        <p:spPr>
          <a:xfrm>
            <a:off x="432785" y="235340"/>
            <a:ext cx="7739615" cy="824242"/>
          </a:xfrm>
        </p:spPr>
        <p:txBody>
          <a:bodyPr/>
          <a:lstStyle/>
          <a:p>
            <a:r>
              <a:rPr lang="fi-FI" dirty="0"/>
              <a:t>Perusopetuksen laatukriteerit 2012</a:t>
            </a:r>
          </a:p>
        </p:txBody>
      </p:sp>
      <p:sp>
        <p:nvSpPr>
          <p:cNvPr id="3" name="Sisällön paikkamerkki 2">
            <a:extLst>
              <a:ext uri="{FF2B5EF4-FFF2-40B4-BE49-F238E27FC236}">
                <a16:creationId xmlns:a16="http://schemas.microsoft.com/office/drawing/2014/main" id="{48EA9A47-9CB6-3C43-7692-3A480DD3CD82}"/>
              </a:ext>
            </a:extLst>
          </p:cNvPr>
          <p:cNvSpPr>
            <a:spLocks noGrp="1"/>
          </p:cNvSpPr>
          <p:nvPr>
            <p:ph idx="1"/>
          </p:nvPr>
        </p:nvSpPr>
        <p:spPr>
          <a:xfrm>
            <a:off x="432785" y="1275605"/>
            <a:ext cx="8315679" cy="3744417"/>
          </a:xfrm>
        </p:spPr>
        <p:txBody>
          <a:bodyPr>
            <a:normAutofit fontScale="77500" lnSpcReduction="20000"/>
          </a:bodyPr>
          <a:lstStyle/>
          <a:p>
            <a:r>
              <a:rPr lang="fi-FI" dirty="0"/>
              <a:t>Laatukriteerityö on ollut uudenlainen informaatio-ohjauksen muoto, jolla on pyritty ohjaamaan perusopetuksen järjestämistä koskevia päätöksiä, mutta jolla ei ole samaa asemaa kuin resurssi- tai lainsäädäntöohjauksella. </a:t>
            </a:r>
          </a:p>
          <a:p>
            <a:r>
              <a:rPr lang="fi-FI" dirty="0"/>
              <a:t>Perusopetuksen laatukriteerit ovat suositusluonteinen pitemmän ja lyhyen aikavälin johtamisen väline kouluun ja kuntaan. </a:t>
            </a:r>
          </a:p>
          <a:p>
            <a:r>
              <a:rPr lang="fi-FI" dirty="0"/>
              <a:t>Perusopetuksen laatukriteereillä on myös tärkeä yhteiskuntapoliittinen tehtävä edistää sivistyksellisten oikeuksien toteutumista suomalaisessa koulutusjärjestelmässä. </a:t>
            </a:r>
          </a:p>
          <a:p>
            <a:r>
              <a:rPr lang="fi-FI" dirty="0"/>
              <a:t>Kriteerityössä keskeistä on ollut toiminnan kuvaaminen ja toisaalta myös sen arvottaminen. Lähtökohtana oli, että perusopetuksen laatukriteerit läpäisevät opetuksen ohjausjärjestelmän eri tasot ja laatukriteereiden seuranta asemoidaan opetuksen järjestäjä- ja koulutasolle.</a:t>
            </a:r>
          </a:p>
          <a:p>
            <a:r>
              <a:rPr lang="fi-FI" dirty="0"/>
              <a:t>Valtakunnallista seurantaa ei toteutettu. Karvi on seurannut kriteerien käyttöönottoa. Moni opetuksen järjestäjä on integroinut perusopetuksen laatutyön kunnassa yleisesti käytössä olevaan laatujärjestelmään.</a:t>
            </a:r>
          </a:p>
        </p:txBody>
      </p:sp>
      <p:sp>
        <p:nvSpPr>
          <p:cNvPr id="4" name="Dian numeron paikkamerkki 3">
            <a:extLst>
              <a:ext uri="{FF2B5EF4-FFF2-40B4-BE49-F238E27FC236}">
                <a16:creationId xmlns:a16="http://schemas.microsoft.com/office/drawing/2014/main" id="{7C12F2D3-7574-1377-A69A-DC03A37C7F0A}"/>
              </a:ext>
            </a:extLst>
          </p:cNvPr>
          <p:cNvSpPr>
            <a:spLocks noGrp="1"/>
          </p:cNvSpPr>
          <p:nvPr>
            <p:ph type="sldNum" sz="quarter" idx="12"/>
          </p:nvPr>
        </p:nvSpPr>
        <p:spPr/>
        <p:txBody>
          <a:bodyPr/>
          <a:lstStyle/>
          <a:p>
            <a:fld id="{1EA1DD0D-7089-48C5-B116-A19F892CF1D9}" type="slidenum">
              <a:rPr lang="fi-FI" smtClean="0"/>
              <a:pPr/>
              <a:t>3</a:t>
            </a:fld>
            <a:r>
              <a:rPr lang="fi-FI"/>
              <a:t>  </a:t>
            </a:r>
            <a:r>
              <a:rPr lang="fi-FI" b="0">
                <a:solidFill>
                  <a:schemeClr val="bg1">
                    <a:lumMod val="65000"/>
                  </a:schemeClr>
                </a:solidFill>
              </a:rPr>
              <a:t>|</a:t>
            </a:r>
            <a:endParaRPr lang="fi-FI" sz="600" b="0" dirty="0">
              <a:solidFill>
                <a:schemeClr val="bg1">
                  <a:lumMod val="65000"/>
                </a:schemeClr>
              </a:solidFill>
            </a:endParaRPr>
          </a:p>
        </p:txBody>
      </p:sp>
      <p:sp>
        <p:nvSpPr>
          <p:cNvPr id="5" name="Päivämäärän paikkamerkki 4">
            <a:extLst>
              <a:ext uri="{FF2B5EF4-FFF2-40B4-BE49-F238E27FC236}">
                <a16:creationId xmlns:a16="http://schemas.microsoft.com/office/drawing/2014/main" id="{C17ADE69-AC95-78B5-E72C-40C6C0CC91B8}"/>
              </a:ext>
            </a:extLst>
          </p:cNvPr>
          <p:cNvSpPr>
            <a:spLocks noGrp="1"/>
          </p:cNvSpPr>
          <p:nvPr>
            <p:ph type="dt" sz="half" idx="10"/>
          </p:nvPr>
        </p:nvSpPr>
        <p:spPr/>
        <p:txBody>
          <a:bodyPr/>
          <a:lstStyle/>
          <a:p>
            <a:fld id="{23F2CBD4-DFD8-5A41-8E32-433BE3A53EED}" type="datetime1">
              <a:rPr lang="fi-FI" smtClean="0"/>
              <a:t>24.9.2025</a:t>
            </a:fld>
            <a:endParaRPr lang="fi-FI" dirty="0"/>
          </a:p>
        </p:txBody>
      </p:sp>
    </p:spTree>
    <p:extLst>
      <p:ext uri="{BB962C8B-B14F-4D97-AF65-F5344CB8AC3E}">
        <p14:creationId xmlns:p14="http://schemas.microsoft.com/office/powerpoint/2010/main" val="2688499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88A94DD-36B8-E5E0-D0ED-403247C45629}"/>
              </a:ext>
            </a:extLst>
          </p:cNvPr>
          <p:cNvSpPr>
            <a:spLocks noGrp="1"/>
          </p:cNvSpPr>
          <p:nvPr>
            <p:ph type="title"/>
          </p:nvPr>
        </p:nvSpPr>
        <p:spPr>
          <a:xfrm>
            <a:off x="432785" y="235340"/>
            <a:ext cx="7739615" cy="824242"/>
          </a:xfrm>
        </p:spPr>
        <p:txBody>
          <a:bodyPr/>
          <a:lstStyle/>
          <a:p>
            <a:r>
              <a:rPr lang="fi-FI" dirty="0"/>
              <a:t>Pääministeri </a:t>
            </a:r>
            <a:r>
              <a:rPr lang="fi-FI" dirty="0" err="1"/>
              <a:t>Orpon</a:t>
            </a:r>
            <a:r>
              <a:rPr lang="fi-FI" dirty="0"/>
              <a:t> hallitusohjelma</a:t>
            </a:r>
          </a:p>
        </p:txBody>
      </p:sp>
      <p:sp>
        <p:nvSpPr>
          <p:cNvPr id="3" name="Sisällön paikkamerkki 2">
            <a:extLst>
              <a:ext uri="{FF2B5EF4-FFF2-40B4-BE49-F238E27FC236}">
                <a16:creationId xmlns:a16="http://schemas.microsoft.com/office/drawing/2014/main" id="{2809D2C3-C296-A0F9-72E4-C0FED32D0925}"/>
              </a:ext>
            </a:extLst>
          </p:cNvPr>
          <p:cNvSpPr>
            <a:spLocks noGrp="1"/>
          </p:cNvSpPr>
          <p:nvPr>
            <p:ph idx="1"/>
          </p:nvPr>
        </p:nvSpPr>
        <p:spPr>
          <a:xfrm>
            <a:off x="432785" y="1275607"/>
            <a:ext cx="7739615" cy="3528392"/>
          </a:xfrm>
        </p:spPr>
        <p:txBody>
          <a:bodyPr vert="horz" lIns="68580" tIns="34290" rIns="68580" bIns="34290" rtlCol="0" anchor="t">
            <a:normAutofit/>
          </a:bodyPr>
          <a:lstStyle/>
          <a:p>
            <a:pPr marL="268129" indent="-268129"/>
            <a:r>
              <a:rPr lang="fi-FI" sz="1988" dirty="0"/>
              <a:t>Hallitus luo varhaiskasvatuksen ja perusopetuksen järjestäjille järjestämiseen liittyvät kriteerit, jotta varmistetaan jokaisen lapsen sivistyksellisten oikeuksien toteutuminen asuinpaikasta riippumatta. Varhaiskasvatus ja perusopetus säilyvät jatkossakin kuntien järjestämisvastuulla. </a:t>
            </a:r>
            <a:r>
              <a:rPr lang="fi-FI" sz="1988" b="1" dirty="0"/>
              <a:t>Lisäksi arvioidaan varhaiskasvatuksen ja perusopetuksen laatukriteereiden päivittämistä.</a:t>
            </a:r>
            <a:endParaRPr lang="fi-FI" sz="1988" b="1" dirty="0">
              <a:cs typeface="Arial"/>
            </a:endParaRPr>
          </a:p>
        </p:txBody>
      </p:sp>
      <p:sp>
        <p:nvSpPr>
          <p:cNvPr id="4" name="Dian numeron paikkamerkki 3">
            <a:extLst>
              <a:ext uri="{FF2B5EF4-FFF2-40B4-BE49-F238E27FC236}">
                <a16:creationId xmlns:a16="http://schemas.microsoft.com/office/drawing/2014/main" id="{55DF6918-4D55-3F35-F3F3-D9DEE7FFA6E5}"/>
              </a:ext>
            </a:extLst>
          </p:cNvPr>
          <p:cNvSpPr>
            <a:spLocks noGrp="1"/>
          </p:cNvSpPr>
          <p:nvPr>
            <p:ph type="sldNum" sz="quarter" idx="12"/>
          </p:nvPr>
        </p:nvSpPr>
        <p:spPr/>
        <p:txBody>
          <a:bodyPr/>
          <a:lstStyle/>
          <a:p>
            <a:fld id="{1EA1DD0D-7089-48C5-B116-A19F892CF1D9}" type="slidenum">
              <a:rPr lang="fi-FI" smtClean="0"/>
              <a:pPr/>
              <a:t>4</a:t>
            </a:fld>
            <a:r>
              <a:rPr lang="fi-FI"/>
              <a:t>  </a:t>
            </a:r>
            <a:r>
              <a:rPr lang="fi-FI" b="0">
                <a:solidFill>
                  <a:schemeClr val="bg1">
                    <a:lumMod val="65000"/>
                  </a:schemeClr>
                </a:solidFill>
              </a:rPr>
              <a:t>|</a:t>
            </a:r>
            <a:endParaRPr lang="fi-FI" sz="600" b="0">
              <a:solidFill>
                <a:schemeClr val="bg1">
                  <a:lumMod val="65000"/>
                </a:schemeClr>
              </a:solidFill>
            </a:endParaRPr>
          </a:p>
        </p:txBody>
      </p:sp>
    </p:spTree>
    <p:extLst>
      <p:ext uri="{BB962C8B-B14F-4D97-AF65-F5344CB8AC3E}">
        <p14:creationId xmlns:p14="http://schemas.microsoft.com/office/powerpoint/2010/main" val="578819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43AA68C-5E07-3596-CDE3-5EC4ABA352AC}"/>
              </a:ext>
            </a:extLst>
          </p:cNvPr>
          <p:cNvSpPr>
            <a:spLocks noGrp="1"/>
          </p:cNvSpPr>
          <p:nvPr>
            <p:ph type="title"/>
          </p:nvPr>
        </p:nvSpPr>
        <p:spPr>
          <a:xfrm>
            <a:off x="432785" y="235340"/>
            <a:ext cx="7739615" cy="680226"/>
          </a:xfrm>
        </p:spPr>
        <p:txBody>
          <a:bodyPr/>
          <a:lstStyle/>
          <a:p>
            <a:r>
              <a:rPr lang="fi-FI" sz="2800" dirty="0"/>
              <a:t>Taustalla koulutuspoliittinen selonteko</a:t>
            </a:r>
          </a:p>
        </p:txBody>
      </p:sp>
      <p:sp>
        <p:nvSpPr>
          <p:cNvPr id="3" name="Sisällön paikkamerkki 2">
            <a:extLst>
              <a:ext uri="{FF2B5EF4-FFF2-40B4-BE49-F238E27FC236}">
                <a16:creationId xmlns:a16="http://schemas.microsoft.com/office/drawing/2014/main" id="{23FD59B8-A6E6-A19D-C27A-2C6AEF323ACB}"/>
              </a:ext>
            </a:extLst>
          </p:cNvPr>
          <p:cNvSpPr>
            <a:spLocks noGrp="1"/>
          </p:cNvSpPr>
          <p:nvPr>
            <p:ph idx="1"/>
          </p:nvPr>
        </p:nvSpPr>
        <p:spPr>
          <a:xfrm>
            <a:off x="432785" y="1059582"/>
            <a:ext cx="8315679" cy="3811205"/>
          </a:xfrm>
        </p:spPr>
        <p:txBody>
          <a:bodyPr>
            <a:normAutofit fontScale="62500" lnSpcReduction="20000"/>
          </a:bodyPr>
          <a:lstStyle/>
          <a:p>
            <a:r>
              <a:rPr lang="fi-FI" dirty="0"/>
              <a:t>Koulutuspoliittinen selonteko asetti ensisijaiseksi tavoitteeksi sivistyksellisten oikeuksien varmistamisen kaikkialla Suomessa. Selonteko asetti perusopetuksen laatua koskevalle kehittämistyölle kokonaan uudenlaisen lähestymiskulman sekä laatua koskevien käsitteiden ja kriteerien että arvioinnin ja seurannan osalta.</a:t>
            </a:r>
          </a:p>
          <a:p>
            <a:r>
              <a:rPr lang="fi-FI" dirty="0"/>
              <a:t>Selonteon mukaan tulevaisuuden näkymät vaativat perusopetuksen laatutavoitteita ja niiden toteutumista kuvaavia indikaattoreita. Indikaattorilla tarkoitetaan usein konkreettisessa muodossa esitettyä laadun olennaista ominaisuutta. Indikaattori ilmaistaan niin konkreettisella tavalla, että se voidaan todentaa käytännössä (esim. Vlasov ym. 2018, 12).</a:t>
            </a:r>
          </a:p>
          <a:p>
            <a:r>
              <a:rPr lang="fi-FI" dirty="0"/>
              <a:t>Oikeus oppia -työryhmä (2022) ehdotti jatkotyön pohjaksi kaksitasoista laatujärjestelmää: </a:t>
            </a:r>
          </a:p>
          <a:p>
            <a:pPr marL="450850" lvl="1" indent="0">
              <a:buNone/>
            </a:pPr>
            <a:r>
              <a:rPr lang="fi-FI" b="1" dirty="0"/>
              <a:t>1. Perusopetuksen järjestämisen laatukriteerit </a:t>
            </a:r>
            <a:r>
              <a:rPr lang="fi-FI" dirty="0"/>
              <a:t>Valtakunnallisissa perusopetuksen järjestäjille suunnatuissa laatukriteereissä asetetaan kehittämisen tueksi palvelun laatua koskevia kriteereitä (esimerkiksi 10 selkeää kriteeriä). Näiden toteutumista seurataan ja arvioidaan valtakunnallisesti. </a:t>
            </a:r>
          </a:p>
          <a:p>
            <a:pPr marL="450850" lvl="1" indent="0">
              <a:buNone/>
            </a:pPr>
            <a:r>
              <a:rPr lang="fi-FI" b="1" dirty="0"/>
              <a:t>2. Koulun toiminnan itsearvioinnin suuntaviivat</a:t>
            </a:r>
            <a:r>
              <a:rPr lang="fi-FI" dirty="0"/>
              <a:t> Koulun toiminnan itsearviointia, kehittämistä ja johtamista tukemaan määritellään laadukkaan ja yhdenvertaisen toiminnan suuntaviivoja, joita arvioidaan kehittävän arvioinnin menetelmin ja paikallisesti.</a:t>
            </a:r>
          </a:p>
          <a:p>
            <a:pPr marL="450850" lvl="1" indent="0">
              <a:buNone/>
            </a:pPr>
            <a:r>
              <a:rPr lang="fi-FI" dirty="0"/>
              <a:t>- Tarve vahvistaa ja tukea sekä valtakunnallista että paikallista perusopetusta koskevaa tiedontuotantoa että tiedontuotannon koordinaatiota, jotta perusopetusta koskeva päätöksenteko niin valtakunnallisella kuin paikallisella tasolla voisi perustua nykyistä parempaan olosuhdetietoon. </a:t>
            </a:r>
          </a:p>
        </p:txBody>
      </p:sp>
      <p:sp>
        <p:nvSpPr>
          <p:cNvPr id="4" name="Dian numeron paikkamerkki 3">
            <a:extLst>
              <a:ext uri="{FF2B5EF4-FFF2-40B4-BE49-F238E27FC236}">
                <a16:creationId xmlns:a16="http://schemas.microsoft.com/office/drawing/2014/main" id="{EF72CA28-A784-B502-AE85-6099F0695509}"/>
              </a:ext>
            </a:extLst>
          </p:cNvPr>
          <p:cNvSpPr>
            <a:spLocks noGrp="1"/>
          </p:cNvSpPr>
          <p:nvPr>
            <p:ph type="sldNum" sz="quarter" idx="12"/>
          </p:nvPr>
        </p:nvSpPr>
        <p:spPr/>
        <p:txBody>
          <a:bodyPr/>
          <a:lstStyle/>
          <a:p>
            <a:fld id="{1EA1DD0D-7089-48C5-B116-A19F892CF1D9}" type="slidenum">
              <a:rPr lang="fi-FI" smtClean="0"/>
              <a:pPr/>
              <a:t>5</a:t>
            </a:fld>
            <a:r>
              <a:rPr lang="fi-FI"/>
              <a:t>  </a:t>
            </a:r>
            <a:r>
              <a:rPr lang="fi-FI" b="0">
                <a:solidFill>
                  <a:schemeClr val="bg1">
                    <a:lumMod val="65000"/>
                  </a:schemeClr>
                </a:solidFill>
              </a:rPr>
              <a:t>|</a:t>
            </a:r>
            <a:endParaRPr lang="fi-FI" sz="600" b="0" dirty="0">
              <a:solidFill>
                <a:schemeClr val="bg1">
                  <a:lumMod val="65000"/>
                </a:schemeClr>
              </a:solidFill>
            </a:endParaRPr>
          </a:p>
        </p:txBody>
      </p:sp>
      <p:sp>
        <p:nvSpPr>
          <p:cNvPr id="5" name="Päivämäärän paikkamerkki 4">
            <a:extLst>
              <a:ext uri="{FF2B5EF4-FFF2-40B4-BE49-F238E27FC236}">
                <a16:creationId xmlns:a16="http://schemas.microsoft.com/office/drawing/2014/main" id="{A54D5425-7A00-C4D8-2810-DD05D9D79661}"/>
              </a:ext>
            </a:extLst>
          </p:cNvPr>
          <p:cNvSpPr>
            <a:spLocks noGrp="1"/>
          </p:cNvSpPr>
          <p:nvPr>
            <p:ph type="dt" sz="half" idx="10"/>
          </p:nvPr>
        </p:nvSpPr>
        <p:spPr/>
        <p:txBody>
          <a:bodyPr/>
          <a:lstStyle/>
          <a:p>
            <a:fld id="{23F2CBD4-DFD8-5A41-8E32-433BE3A53EED}" type="datetime1">
              <a:rPr lang="fi-FI" smtClean="0"/>
              <a:t>24.9.2025</a:t>
            </a:fld>
            <a:endParaRPr lang="fi-FI" dirty="0"/>
          </a:p>
        </p:txBody>
      </p:sp>
    </p:spTree>
    <p:extLst>
      <p:ext uri="{BB962C8B-B14F-4D97-AF65-F5344CB8AC3E}">
        <p14:creationId xmlns:p14="http://schemas.microsoft.com/office/powerpoint/2010/main" val="3344160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Otsikko 22">
            <a:extLst>
              <a:ext uri="{FF2B5EF4-FFF2-40B4-BE49-F238E27FC236}">
                <a16:creationId xmlns:a16="http://schemas.microsoft.com/office/drawing/2014/main" id="{6E799E72-669B-6C41-A274-FE1B1A0154C9}"/>
              </a:ext>
            </a:extLst>
          </p:cNvPr>
          <p:cNvSpPr>
            <a:spLocks noGrp="1"/>
          </p:cNvSpPr>
          <p:nvPr>
            <p:ph type="title"/>
          </p:nvPr>
        </p:nvSpPr>
        <p:spPr/>
        <p:txBody>
          <a:bodyPr/>
          <a:lstStyle/>
          <a:p>
            <a:r>
              <a:rPr lang="fi-FI" dirty="0"/>
              <a:t>Perusopetuksen järjestämisen laatukriteereistä laatutavoitteisiin</a:t>
            </a:r>
          </a:p>
        </p:txBody>
      </p:sp>
      <p:sp>
        <p:nvSpPr>
          <p:cNvPr id="2" name="Sisällön paikkamerkki 1">
            <a:extLst>
              <a:ext uri="{FF2B5EF4-FFF2-40B4-BE49-F238E27FC236}">
                <a16:creationId xmlns:a16="http://schemas.microsoft.com/office/drawing/2014/main" id="{92B1E174-4D97-084D-8468-E5E7D16C98C2}"/>
              </a:ext>
            </a:extLst>
          </p:cNvPr>
          <p:cNvSpPr>
            <a:spLocks noGrp="1"/>
          </p:cNvSpPr>
          <p:nvPr>
            <p:ph idx="1"/>
          </p:nvPr>
        </p:nvSpPr>
        <p:spPr/>
        <p:txBody>
          <a:bodyPr>
            <a:normAutofit fontScale="77500" lnSpcReduction="20000"/>
          </a:bodyPr>
          <a:lstStyle/>
          <a:p>
            <a:r>
              <a:rPr lang="fi-FI" dirty="0"/>
              <a:t>Vuoden 2008/12 laatukriteerityön runsaus koettu haasteena</a:t>
            </a:r>
          </a:p>
          <a:p>
            <a:r>
              <a:rPr lang="fi-FI" dirty="0"/>
              <a:t>Koulutuspoliittinen selonteko 21: </a:t>
            </a:r>
            <a:r>
              <a:rPr lang="fi-FI" b="1" dirty="0"/>
              <a:t>laatutavoitteet</a:t>
            </a:r>
          </a:p>
          <a:p>
            <a:r>
              <a:rPr lang="fi-FI" dirty="0"/>
              <a:t>Tunnistettu tarpeet:</a:t>
            </a:r>
          </a:p>
          <a:p>
            <a:pPr lvl="1"/>
            <a:r>
              <a:rPr lang="fi-FI" dirty="0"/>
              <a:t>Aiempaa fokusoidummalle näkemykselle perusopetuksen järjestämisen avainkysymyksistä</a:t>
            </a:r>
          </a:p>
          <a:p>
            <a:pPr lvl="1"/>
            <a:r>
              <a:rPr lang="fi-FI" dirty="0"/>
              <a:t>Paremmalle paikallisen ja valtakunnallisen päätöksenteon tietopohjalle</a:t>
            </a:r>
          </a:p>
          <a:p>
            <a:pPr lvl="1"/>
            <a:endParaRPr lang="fi-FI" dirty="0"/>
          </a:p>
          <a:p>
            <a:pPr lvl="1"/>
            <a:r>
              <a:rPr lang="fi-FI" dirty="0"/>
              <a:t>Kehityksen suuntaa kuvaavalle tietopohjalle</a:t>
            </a:r>
          </a:p>
          <a:p>
            <a:pPr lvl="1"/>
            <a:r>
              <a:rPr lang="fi-FI" dirty="0"/>
              <a:t>Laadun ja osallisuuden kehittämiseen kannustavalle työskentelyotteelle</a:t>
            </a:r>
          </a:p>
          <a:p>
            <a:pPr lvl="1"/>
            <a:r>
              <a:rPr lang="fi-FI" dirty="0"/>
              <a:t>Kuntien / opetuksen järjestäjien erilaistumisen huomioimiselle ja sitä koskevan tietopohjan vahvistamiselle</a:t>
            </a:r>
          </a:p>
          <a:p>
            <a:pPr lvl="1"/>
            <a:r>
              <a:rPr lang="fi-FI" dirty="0"/>
              <a:t>Seuranta indikaattorein, ei arvottaen</a:t>
            </a:r>
          </a:p>
          <a:p>
            <a:pPr marL="457200" lvl="1" indent="0">
              <a:buNone/>
            </a:pPr>
            <a:r>
              <a:rPr lang="fi-FI" b="1" dirty="0"/>
              <a:t>Perusopetuksen järjestämisen laatutavoite</a:t>
            </a:r>
          </a:p>
          <a:p>
            <a:pPr marL="457200" lvl="1" indent="0">
              <a:buNone/>
            </a:pPr>
            <a:r>
              <a:rPr lang="fi-FI" dirty="0"/>
              <a:t> </a:t>
            </a:r>
          </a:p>
        </p:txBody>
      </p:sp>
      <p:sp>
        <p:nvSpPr>
          <p:cNvPr id="5" name="Dian numeron paikkamerkki 4">
            <a:extLst>
              <a:ext uri="{FF2B5EF4-FFF2-40B4-BE49-F238E27FC236}">
                <a16:creationId xmlns:a16="http://schemas.microsoft.com/office/drawing/2014/main" id="{21BFC602-E183-5C4E-8A91-7E3199B0508F}"/>
              </a:ext>
            </a:extLst>
          </p:cNvPr>
          <p:cNvSpPr>
            <a:spLocks noGrp="1"/>
          </p:cNvSpPr>
          <p:nvPr>
            <p:ph type="sldNum" sz="quarter" idx="12"/>
          </p:nvPr>
        </p:nvSpPr>
        <p:spPr/>
        <p:txBody>
          <a:bodyPr/>
          <a:lstStyle/>
          <a:p>
            <a:fld id="{1EA1DD0D-7089-48C5-B116-A19F892CF1D9}" type="slidenum">
              <a:rPr lang="fi-FI" smtClean="0"/>
              <a:pPr/>
              <a:t>6</a:t>
            </a:fld>
            <a:r>
              <a:rPr lang="fi-FI"/>
              <a:t>  </a:t>
            </a:r>
            <a:r>
              <a:rPr lang="fi-FI" b="0">
                <a:solidFill>
                  <a:schemeClr val="bg1">
                    <a:lumMod val="65000"/>
                  </a:schemeClr>
                </a:solidFill>
              </a:rPr>
              <a:t>|</a:t>
            </a:r>
            <a:endParaRPr lang="fi-FI" sz="600" b="0" dirty="0">
              <a:solidFill>
                <a:schemeClr val="bg1">
                  <a:lumMod val="65000"/>
                </a:schemeClr>
              </a:solidFill>
            </a:endParaRPr>
          </a:p>
        </p:txBody>
      </p:sp>
      <p:sp>
        <p:nvSpPr>
          <p:cNvPr id="4" name="Päivämäärän paikkamerkki 3">
            <a:extLst>
              <a:ext uri="{FF2B5EF4-FFF2-40B4-BE49-F238E27FC236}">
                <a16:creationId xmlns:a16="http://schemas.microsoft.com/office/drawing/2014/main" id="{9BBE754F-B056-1B40-9968-2FE6AE673F54}"/>
              </a:ext>
            </a:extLst>
          </p:cNvPr>
          <p:cNvSpPr>
            <a:spLocks noGrp="1"/>
          </p:cNvSpPr>
          <p:nvPr>
            <p:ph type="dt" sz="half" idx="10"/>
          </p:nvPr>
        </p:nvSpPr>
        <p:spPr/>
        <p:txBody>
          <a:bodyPr/>
          <a:lstStyle/>
          <a:p>
            <a:fld id="{A43649FB-3F92-8547-BF15-5548AF12937C}" type="datetime1">
              <a:rPr lang="fi-FI" smtClean="0"/>
              <a:t>24.9.2025</a:t>
            </a:fld>
            <a:endParaRPr lang="fi-FI" dirty="0"/>
          </a:p>
        </p:txBody>
      </p:sp>
      <p:sp>
        <p:nvSpPr>
          <p:cNvPr id="3" name="Nuoli: Oikea 2">
            <a:extLst>
              <a:ext uri="{FF2B5EF4-FFF2-40B4-BE49-F238E27FC236}">
                <a16:creationId xmlns:a16="http://schemas.microsoft.com/office/drawing/2014/main" id="{1C537C16-3F9B-BC3B-7EB4-390A57E95FC7}"/>
              </a:ext>
            </a:extLst>
          </p:cNvPr>
          <p:cNvSpPr/>
          <p:nvPr/>
        </p:nvSpPr>
        <p:spPr>
          <a:xfrm>
            <a:off x="4427984" y="3723878"/>
            <a:ext cx="288032" cy="21602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1701122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8B2AA76-051E-9C9F-6634-788A0818845C}"/>
              </a:ext>
            </a:extLst>
          </p:cNvPr>
          <p:cNvSpPr>
            <a:spLocks noGrp="1"/>
          </p:cNvSpPr>
          <p:nvPr>
            <p:ph type="ctrTitle"/>
          </p:nvPr>
        </p:nvSpPr>
        <p:spPr/>
        <p:txBody>
          <a:bodyPr/>
          <a:lstStyle/>
          <a:p>
            <a:r>
              <a:rPr lang="fi-FI" dirty="0"/>
              <a:t>Perusopetuksen järjestämiselle asetetaan valtakunnalliset  laatutavoitteet 2026</a:t>
            </a:r>
          </a:p>
        </p:txBody>
      </p:sp>
    </p:spTree>
    <p:extLst>
      <p:ext uri="{BB962C8B-B14F-4D97-AF65-F5344CB8AC3E}">
        <p14:creationId xmlns:p14="http://schemas.microsoft.com/office/powerpoint/2010/main" val="4261473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0C514AB-E80B-7A7F-0BA6-549280B06A6B}"/>
              </a:ext>
            </a:extLst>
          </p:cNvPr>
          <p:cNvSpPr>
            <a:spLocks noGrp="1"/>
          </p:cNvSpPr>
          <p:nvPr>
            <p:ph type="title"/>
          </p:nvPr>
        </p:nvSpPr>
        <p:spPr>
          <a:xfrm>
            <a:off x="432785" y="235340"/>
            <a:ext cx="7955639" cy="536210"/>
          </a:xfrm>
        </p:spPr>
        <p:txBody>
          <a:bodyPr/>
          <a:lstStyle/>
          <a:p>
            <a:r>
              <a:rPr lang="fi-FI" sz="2800" b="1" kern="100" dirty="0">
                <a:effectLst/>
                <a:latin typeface="Calibri" panose="020F0502020204030204" pitchFamily="34" charset="0"/>
                <a:ea typeface="Calibri" panose="020F0502020204030204" pitchFamily="34" charset="0"/>
                <a:cs typeface="Times New Roman" panose="02020603050405020304" pitchFamily="18" charset="0"/>
              </a:rPr>
              <a:t>Perusopetuksen järjestämisen laatutavoitteet</a:t>
            </a:r>
            <a:endParaRPr lang="fi-FI" sz="2800" dirty="0"/>
          </a:p>
        </p:txBody>
      </p:sp>
      <p:sp>
        <p:nvSpPr>
          <p:cNvPr id="3" name="Sisällön paikkamerkki 2">
            <a:extLst>
              <a:ext uri="{FF2B5EF4-FFF2-40B4-BE49-F238E27FC236}">
                <a16:creationId xmlns:a16="http://schemas.microsoft.com/office/drawing/2014/main" id="{EB716391-8553-4BB3-E65C-945FE4E3E4B3}"/>
              </a:ext>
            </a:extLst>
          </p:cNvPr>
          <p:cNvSpPr>
            <a:spLocks noGrp="1"/>
          </p:cNvSpPr>
          <p:nvPr>
            <p:ph idx="1"/>
          </p:nvPr>
        </p:nvSpPr>
        <p:spPr>
          <a:xfrm>
            <a:off x="432785" y="987574"/>
            <a:ext cx="8459695" cy="3816425"/>
          </a:xfrm>
        </p:spPr>
        <p:txBody>
          <a:bodyPr>
            <a:normAutofit fontScale="85000" lnSpcReduction="20000"/>
          </a:bodyPr>
          <a:lstStyle/>
          <a:p>
            <a:r>
              <a:rPr lang="fi-FI" sz="1800" kern="100" dirty="0">
                <a:effectLst/>
                <a:latin typeface="Calibri" panose="020F0502020204030204" pitchFamily="34" charset="0"/>
                <a:ea typeface="Calibri" panose="020F0502020204030204" pitchFamily="34" charset="0"/>
                <a:cs typeface="Times New Roman" panose="02020603050405020304" pitchFamily="18" charset="0"/>
              </a:rPr>
              <a:t>Valtakunnallisissa perusopetuksen järjestäjille suunnatuissa perusopetuksen järjestämisen </a:t>
            </a:r>
            <a:r>
              <a:rPr lang="fi-FI" sz="1800" kern="100" dirty="0">
                <a:latin typeface="Calibri" panose="020F0502020204030204" pitchFamily="34" charset="0"/>
                <a:ea typeface="Calibri" panose="020F0502020204030204" pitchFamily="34" charset="0"/>
                <a:cs typeface="Times New Roman" panose="02020603050405020304" pitchFamily="18" charset="0"/>
              </a:rPr>
              <a:t>laatutavoitteissa</a:t>
            </a:r>
            <a:r>
              <a:rPr lang="fi-FI" sz="1800" kern="100" dirty="0">
                <a:effectLst/>
                <a:latin typeface="Calibri" panose="020F0502020204030204" pitchFamily="34" charset="0"/>
                <a:ea typeface="Calibri" panose="020F0502020204030204" pitchFamily="34" charset="0"/>
                <a:cs typeface="Times New Roman" panose="02020603050405020304" pitchFamily="18" charset="0"/>
              </a:rPr>
              <a:t> nimetään perusopetuksen järjestämisen laatua koskevia tavoitteita</a:t>
            </a:r>
            <a:r>
              <a:rPr lang="fi-FI" sz="1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fi-FI" sz="1800" kern="100" dirty="0">
                <a:effectLst/>
                <a:latin typeface="Calibri" panose="020F0502020204030204" pitchFamily="34" charset="0"/>
                <a:ea typeface="Calibri" panose="020F0502020204030204" pitchFamily="34" charset="0"/>
                <a:cs typeface="Times New Roman" panose="02020603050405020304" pitchFamily="18" charset="0"/>
              </a:rPr>
              <a:t>kehittämisen tueksi. </a:t>
            </a:r>
          </a:p>
          <a:p>
            <a:r>
              <a:rPr lang="fi-FI" sz="1800" b="1" kern="100" dirty="0">
                <a:latin typeface="Calibri" panose="020F0502020204030204" pitchFamily="34" charset="0"/>
                <a:ea typeface="Calibri" panose="020F0502020204030204" pitchFamily="34" charset="0"/>
                <a:cs typeface="Times New Roman" panose="02020603050405020304" pitchFamily="18" charset="0"/>
              </a:rPr>
              <a:t>Linjataan laatutavoitteiksi muutama selkeä, perusopetuksen järjestämisen kannalta olennainen asiakokonaisuus, joille on mahdollista toteuttaa seuranta kaikkialla Suomessa.</a:t>
            </a:r>
          </a:p>
          <a:p>
            <a:r>
              <a:rPr lang="fi-FI" sz="1800" b="1" kern="100" dirty="0">
                <a:latin typeface="Calibri" panose="020F0502020204030204" pitchFamily="34" charset="0"/>
                <a:ea typeface="Calibri" panose="020F0502020204030204" pitchFamily="34" charset="0"/>
                <a:cs typeface="Times New Roman" panose="02020603050405020304" pitchFamily="18" charset="0"/>
              </a:rPr>
              <a:t>Laatutavoitteet perustuvat olemassa olevaan lainsäädäntöön ja normeihin. Ei uutta lainsäädäntöä.</a:t>
            </a:r>
            <a:endParaRPr lang="fi-FI" sz="1800" b="1" kern="100" dirty="0">
              <a:effectLst/>
              <a:latin typeface="Calibri" panose="020F0502020204030204" pitchFamily="34" charset="0"/>
              <a:ea typeface="Calibri" panose="020F0502020204030204" pitchFamily="34" charset="0"/>
              <a:cs typeface="Times New Roman" panose="02020603050405020304" pitchFamily="18" charset="0"/>
            </a:endParaRPr>
          </a:p>
          <a:p>
            <a:r>
              <a:rPr lang="fi-FI" sz="1800" kern="100" dirty="0">
                <a:latin typeface="Calibri" panose="020F0502020204030204" pitchFamily="34" charset="0"/>
                <a:ea typeface="Calibri" panose="020F0502020204030204" pitchFamily="34" charset="0"/>
                <a:cs typeface="Times New Roman" panose="02020603050405020304" pitchFamily="18" charset="0"/>
              </a:rPr>
              <a:t>Laatutavoitteiden t</a:t>
            </a:r>
            <a:r>
              <a:rPr lang="fi-FI" sz="1800" kern="100" dirty="0">
                <a:effectLst/>
                <a:latin typeface="Calibri" panose="020F0502020204030204" pitchFamily="34" charset="0"/>
                <a:ea typeface="Calibri" panose="020F0502020204030204" pitchFamily="34" charset="0"/>
                <a:cs typeface="Times New Roman" panose="02020603050405020304" pitchFamily="18" charset="0"/>
              </a:rPr>
              <a:t>oteutumista seurataan säännöllisesti  sekä valtakunnallisesti että paikallisella tasolla</a:t>
            </a:r>
            <a:r>
              <a:rPr lang="fi-FI" sz="1800" kern="100" dirty="0">
                <a:latin typeface="Calibri" panose="020F0502020204030204" pitchFamily="34" charset="0"/>
                <a:ea typeface="Calibri" panose="020F0502020204030204" pitchFamily="34" charset="0"/>
                <a:cs typeface="Times New Roman" panose="02020603050405020304" pitchFamily="18" charset="0"/>
              </a:rPr>
              <a:t>, suomen- ja ruotsinkielisessä koulutuksessa.</a:t>
            </a:r>
            <a:endParaRPr lang="fi-FI" sz="1800" strike="sngStrike" kern="1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r>
              <a:rPr lang="fi-FI" sz="1800" kern="100" dirty="0">
                <a:latin typeface="Calibri" panose="020F0502020204030204" pitchFamily="34" charset="0"/>
                <a:ea typeface="Calibri" panose="020F0502020204030204" pitchFamily="34" charset="0"/>
                <a:cs typeface="Times New Roman" panose="02020603050405020304" pitchFamily="18" charset="0"/>
              </a:rPr>
              <a:t>Seurannassa hyödynnetään mahdollisimman pitkälle olemassa olevaa tietopohjaa.</a:t>
            </a:r>
            <a:endParaRPr lang="fi-FI"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fi-FI" sz="1800" dirty="0">
                <a:effectLst/>
                <a:latin typeface="Calibri" panose="020F0502020204030204" pitchFamily="34" charset="0"/>
                <a:ea typeface="Calibri" panose="020F0502020204030204" pitchFamily="34" charset="0"/>
                <a:cs typeface="Times New Roman" panose="02020603050405020304" pitchFamily="18" charset="0"/>
              </a:rPr>
              <a:t>Laatutavoitteiden ja niiden seurannan kokonaisuus muodostaa yleisnäkymän sivistyksellisten oikeuksien sekä perusopetuslain tavoitteiden toteutumiseen Suomessa niin </a:t>
            </a:r>
            <a:r>
              <a:rPr lang="fi-FI" sz="1800" b="1" dirty="0">
                <a:effectLst/>
                <a:latin typeface="Calibri" panose="020F0502020204030204" pitchFamily="34" charset="0"/>
                <a:ea typeface="Calibri" panose="020F0502020204030204" pitchFamily="34" charset="0"/>
                <a:cs typeface="Times New Roman" panose="02020603050405020304" pitchFamily="18" charset="0"/>
              </a:rPr>
              <a:t>valtakunnallisella</a:t>
            </a:r>
            <a:r>
              <a:rPr lang="fi-FI" sz="1800" dirty="0">
                <a:effectLst/>
                <a:latin typeface="Calibri" panose="020F0502020204030204" pitchFamily="34" charset="0"/>
                <a:ea typeface="Calibri" panose="020F0502020204030204" pitchFamily="34" charset="0"/>
                <a:cs typeface="Times New Roman" panose="02020603050405020304" pitchFamily="18" charset="0"/>
              </a:rPr>
              <a:t> kuin </a:t>
            </a:r>
            <a:r>
              <a:rPr lang="fi-FI" sz="1800" b="1" dirty="0">
                <a:effectLst/>
                <a:latin typeface="Calibri" panose="020F0502020204030204" pitchFamily="34" charset="0"/>
                <a:ea typeface="Calibri" panose="020F0502020204030204" pitchFamily="34" charset="0"/>
                <a:cs typeface="Times New Roman" panose="02020603050405020304" pitchFamily="18" charset="0"/>
              </a:rPr>
              <a:t>alueellisella</a:t>
            </a:r>
            <a:r>
              <a:rPr lang="fi-FI" sz="1800" dirty="0">
                <a:effectLst/>
                <a:latin typeface="Calibri" panose="020F0502020204030204" pitchFamily="34" charset="0"/>
                <a:ea typeface="Calibri" panose="020F0502020204030204" pitchFamily="34" charset="0"/>
                <a:cs typeface="Times New Roman" panose="02020603050405020304" pitchFamily="18" charset="0"/>
              </a:rPr>
              <a:t> ja </a:t>
            </a:r>
            <a:r>
              <a:rPr lang="fi-FI" sz="1800" b="1" dirty="0">
                <a:effectLst/>
                <a:latin typeface="Calibri" panose="020F0502020204030204" pitchFamily="34" charset="0"/>
                <a:ea typeface="Calibri" panose="020F0502020204030204" pitchFamily="34" charset="0"/>
                <a:cs typeface="Times New Roman" panose="02020603050405020304" pitchFamily="18" charset="0"/>
              </a:rPr>
              <a:t>opetuksen</a:t>
            </a:r>
            <a:r>
              <a:rPr lang="fi-FI" sz="1800" dirty="0">
                <a:effectLst/>
                <a:latin typeface="Calibri" panose="020F0502020204030204" pitchFamily="34" charset="0"/>
                <a:ea typeface="Calibri" panose="020F0502020204030204" pitchFamily="34" charset="0"/>
                <a:cs typeface="Times New Roman" panose="02020603050405020304" pitchFamily="18" charset="0"/>
              </a:rPr>
              <a:t> </a:t>
            </a:r>
            <a:r>
              <a:rPr lang="fi-FI" sz="1800" b="1" dirty="0">
                <a:effectLst/>
                <a:latin typeface="Calibri" panose="020F0502020204030204" pitchFamily="34" charset="0"/>
                <a:ea typeface="Calibri" panose="020F0502020204030204" pitchFamily="34" charset="0"/>
                <a:cs typeface="Times New Roman" panose="02020603050405020304" pitchFamily="18" charset="0"/>
              </a:rPr>
              <a:t>järjestäjän</a:t>
            </a:r>
            <a:r>
              <a:rPr lang="fi-FI" sz="1800" dirty="0">
                <a:effectLst/>
                <a:latin typeface="Calibri" panose="020F0502020204030204" pitchFamily="34" charset="0"/>
                <a:ea typeface="Calibri" panose="020F0502020204030204" pitchFamily="34" charset="0"/>
                <a:cs typeface="Times New Roman" panose="02020603050405020304" pitchFamily="18" charset="0"/>
              </a:rPr>
              <a:t> tasolla. </a:t>
            </a:r>
            <a:endParaRPr lang="fi-FI"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r>
              <a:rPr lang="fi-FI" sz="1800" dirty="0">
                <a:effectLst/>
                <a:latin typeface="Calibri" panose="020F0502020204030204" pitchFamily="34" charset="0"/>
                <a:ea typeface="Calibri" panose="020F0502020204030204" pitchFamily="34" charset="0"/>
                <a:cs typeface="Times New Roman" panose="02020603050405020304" pitchFamily="18" charset="0"/>
              </a:rPr>
              <a:t>Laatutavoitteiden ja niiden seurannan kokonaisuus muodostaa jatkossa olennaisen osan perusopetuksen tietopohjaa.</a:t>
            </a:r>
            <a:endParaRPr lang="fi-FI"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i-FI" dirty="0"/>
          </a:p>
        </p:txBody>
      </p:sp>
      <p:sp>
        <p:nvSpPr>
          <p:cNvPr id="4" name="Dian numeron paikkamerkki 3">
            <a:extLst>
              <a:ext uri="{FF2B5EF4-FFF2-40B4-BE49-F238E27FC236}">
                <a16:creationId xmlns:a16="http://schemas.microsoft.com/office/drawing/2014/main" id="{A676FE3E-B431-C79C-496E-593325276C9F}"/>
              </a:ext>
            </a:extLst>
          </p:cNvPr>
          <p:cNvSpPr>
            <a:spLocks noGrp="1"/>
          </p:cNvSpPr>
          <p:nvPr>
            <p:ph type="sldNum" sz="quarter" idx="12"/>
          </p:nvPr>
        </p:nvSpPr>
        <p:spPr/>
        <p:txBody>
          <a:bodyPr/>
          <a:lstStyle/>
          <a:p>
            <a:fld id="{1EA1DD0D-7089-48C5-B116-A19F892CF1D9}" type="slidenum">
              <a:rPr lang="fi-FI" smtClean="0"/>
              <a:pPr/>
              <a:t>8</a:t>
            </a:fld>
            <a:r>
              <a:rPr lang="fi-FI"/>
              <a:t>  </a:t>
            </a:r>
            <a:r>
              <a:rPr lang="fi-FI" b="0">
                <a:solidFill>
                  <a:schemeClr val="bg1">
                    <a:lumMod val="65000"/>
                  </a:schemeClr>
                </a:solidFill>
              </a:rPr>
              <a:t>|</a:t>
            </a:r>
            <a:endParaRPr lang="fi-FI" sz="600" b="0" dirty="0">
              <a:solidFill>
                <a:schemeClr val="bg1">
                  <a:lumMod val="65000"/>
                </a:schemeClr>
              </a:solidFill>
            </a:endParaRPr>
          </a:p>
        </p:txBody>
      </p:sp>
      <p:sp>
        <p:nvSpPr>
          <p:cNvPr id="5" name="Päivämäärän paikkamerkki 4">
            <a:extLst>
              <a:ext uri="{FF2B5EF4-FFF2-40B4-BE49-F238E27FC236}">
                <a16:creationId xmlns:a16="http://schemas.microsoft.com/office/drawing/2014/main" id="{0A781218-14E0-41F9-EF13-5F21454278D4}"/>
              </a:ext>
            </a:extLst>
          </p:cNvPr>
          <p:cNvSpPr>
            <a:spLocks noGrp="1"/>
          </p:cNvSpPr>
          <p:nvPr>
            <p:ph type="dt" sz="half" idx="10"/>
          </p:nvPr>
        </p:nvSpPr>
        <p:spPr/>
        <p:txBody>
          <a:bodyPr/>
          <a:lstStyle/>
          <a:p>
            <a:fld id="{23F2CBD4-DFD8-5A41-8E32-433BE3A53EED}" type="datetime1">
              <a:rPr lang="fi-FI" smtClean="0"/>
              <a:t>24.9.2025</a:t>
            </a:fld>
            <a:endParaRPr lang="fi-FI" dirty="0"/>
          </a:p>
        </p:txBody>
      </p:sp>
    </p:spTree>
    <p:extLst>
      <p:ext uri="{BB962C8B-B14F-4D97-AF65-F5344CB8AC3E}">
        <p14:creationId xmlns:p14="http://schemas.microsoft.com/office/powerpoint/2010/main" val="2200266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numeron paikkamerkki 1">
            <a:extLst>
              <a:ext uri="{FF2B5EF4-FFF2-40B4-BE49-F238E27FC236}">
                <a16:creationId xmlns:a16="http://schemas.microsoft.com/office/drawing/2014/main" id="{BBB1D731-8182-4B3F-3C58-4B118A34A6ED}"/>
              </a:ext>
            </a:extLst>
          </p:cNvPr>
          <p:cNvSpPr>
            <a:spLocks noGrp="1"/>
          </p:cNvSpPr>
          <p:nvPr>
            <p:ph type="sldNum" sz="quarter" idx="12"/>
          </p:nvPr>
        </p:nvSpPr>
        <p:spPr/>
        <p:txBody>
          <a:bodyPr/>
          <a:lstStyle/>
          <a:p>
            <a:fld id="{1EA1DD0D-7089-48C5-B116-A19F892CF1D9}" type="slidenum">
              <a:rPr lang="fi-FI" smtClean="0"/>
              <a:pPr/>
              <a:t>9</a:t>
            </a:fld>
            <a:r>
              <a:rPr lang="fi-FI"/>
              <a:t>  </a:t>
            </a:r>
            <a:r>
              <a:rPr lang="fi-FI" b="0">
                <a:solidFill>
                  <a:schemeClr val="bg1">
                    <a:lumMod val="65000"/>
                  </a:schemeClr>
                </a:solidFill>
              </a:rPr>
              <a:t>|</a:t>
            </a:r>
            <a:endParaRPr lang="fi-FI" sz="600" b="0" dirty="0">
              <a:solidFill>
                <a:schemeClr val="bg1">
                  <a:lumMod val="65000"/>
                </a:schemeClr>
              </a:solidFill>
            </a:endParaRPr>
          </a:p>
        </p:txBody>
      </p:sp>
      <p:sp>
        <p:nvSpPr>
          <p:cNvPr id="3" name="Päivämäärän paikkamerkki 2">
            <a:extLst>
              <a:ext uri="{FF2B5EF4-FFF2-40B4-BE49-F238E27FC236}">
                <a16:creationId xmlns:a16="http://schemas.microsoft.com/office/drawing/2014/main" id="{717A6357-DB35-7C7F-F902-E9A363873D5E}"/>
              </a:ext>
            </a:extLst>
          </p:cNvPr>
          <p:cNvSpPr>
            <a:spLocks noGrp="1"/>
          </p:cNvSpPr>
          <p:nvPr>
            <p:ph type="dt" sz="half" idx="2"/>
          </p:nvPr>
        </p:nvSpPr>
        <p:spPr/>
        <p:txBody>
          <a:bodyPr/>
          <a:lstStyle/>
          <a:p>
            <a:fld id="{E931ADD7-83EA-0241-B06B-D43CB2F96A7E}" type="datetime1">
              <a:rPr lang="fi-FI" smtClean="0"/>
              <a:t>24.9.2025</a:t>
            </a:fld>
            <a:endParaRPr lang="fi-FI" dirty="0"/>
          </a:p>
        </p:txBody>
      </p:sp>
      <p:graphicFrame>
        <p:nvGraphicFramePr>
          <p:cNvPr id="5" name="Taulukko 4">
            <a:extLst>
              <a:ext uri="{FF2B5EF4-FFF2-40B4-BE49-F238E27FC236}">
                <a16:creationId xmlns:a16="http://schemas.microsoft.com/office/drawing/2014/main" id="{C5924438-B2EB-E15F-AC8D-712D03CF63A2}"/>
              </a:ext>
            </a:extLst>
          </p:cNvPr>
          <p:cNvGraphicFramePr>
            <a:graphicFrameLocks noGrp="1"/>
          </p:cNvGraphicFramePr>
          <p:nvPr>
            <p:extLst>
              <p:ext uri="{D42A27DB-BD31-4B8C-83A1-F6EECF244321}">
                <p14:modId xmlns:p14="http://schemas.microsoft.com/office/powerpoint/2010/main" val="2317047378"/>
              </p:ext>
            </p:extLst>
          </p:nvPr>
        </p:nvGraphicFramePr>
        <p:xfrm>
          <a:off x="611560" y="860597"/>
          <a:ext cx="7704856" cy="3915745"/>
        </p:xfrm>
        <a:graphic>
          <a:graphicData uri="http://schemas.openxmlformats.org/drawingml/2006/table">
            <a:tbl>
              <a:tblPr firstRow="1" bandRow="1">
                <a:tableStyleId>{5C22544A-7EE6-4342-B048-85BDC9FD1C3A}</a:tableStyleId>
              </a:tblPr>
              <a:tblGrid>
                <a:gridCol w="3852428">
                  <a:extLst>
                    <a:ext uri="{9D8B030D-6E8A-4147-A177-3AD203B41FA5}">
                      <a16:colId xmlns:a16="http://schemas.microsoft.com/office/drawing/2014/main" val="951332856"/>
                    </a:ext>
                  </a:extLst>
                </a:gridCol>
                <a:gridCol w="3852428">
                  <a:extLst>
                    <a:ext uri="{9D8B030D-6E8A-4147-A177-3AD203B41FA5}">
                      <a16:colId xmlns:a16="http://schemas.microsoft.com/office/drawing/2014/main" val="1310356688"/>
                    </a:ext>
                  </a:extLst>
                </a:gridCol>
              </a:tblGrid>
              <a:tr h="318848">
                <a:tc>
                  <a:txBody>
                    <a:bodyPr/>
                    <a:lstStyle/>
                    <a:p>
                      <a:r>
                        <a:rPr lang="fi-FI" dirty="0"/>
                        <a:t>1. Sivistyksellisten oikeuksien toteutuminen</a:t>
                      </a:r>
                    </a:p>
                  </a:txBody>
                  <a:tcPr/>
                </a:tc>
                <a:tc>
                  <a:txBody>
                    <a:bodyPr/>
                    <a:lstStyle/>
                    <a:p>
                      <a:r>
                        <a:rPr lang="fi-FI" dirty="0"/>
                        <a:t>2. Kouluyhteisö ja turvallisuus</a:t>
                      </a:r>
                    </a:p>
                  </a:txBody>
                  <a:tcPr/>
                </a:tc>
                <a:extLst>
                  <a:ext uri="{0D108BD9-81ED-4DB2-BD59-A6C34878D82A}">
                    <a16:rowId xmlns:a16="http://schemas.microsoft.com/office/drawing/2014/main" val="708154632"/>
                  </a:ext>
                </a:extLst>
              </a:tr>
              <a:tr h="6390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a:t>Opetuksen tarjonta</a:t>
                      </a:r>
                    </a:p>
                    <a:p>
                      <a:endParaRPr lang="fi-FI" dirty="0"/>
                    </a:p>
                  </a:txBody>
                  <a:tcPr/>
                </a:tc>
                <a:tc>
                  <a:txBody>
                    <a:bodyPr/>
                    <a:lstStyle/>
                    <a:p>
                      <a:r>
                        <a:rPr lang="fi-FI" dirty="0"/>
                        <a:t>Hyvinvointi ja osallisuus</a:t>
                      </a:r>
                    </a:p>
                  </a:txBody>
                  <a:tcPr/>
                </a:tc>
                <a:extLst>
                  <a:ext uri="{0D108BD9-81ED-4DB2-BD59-A6C34878D82A}">
                    <a16:rowId xmlns:a16="http://schemas.microsoft.com/office/drawing/2014/main" val="3234506952"/>
                  </a:ext>
                </a:extLst>
              </a:tr>
              <a:tr h="6480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a:t>Opetusryhmät</a:t>
                      </a:r>
                    </a:p>
                    <a:p>
                      <a:endParaRPr lang="fi-FI" dirty="0"/>
                    </a:p>
                  </a:txBody>
                  <a:tcPr/>
                </a:tc>
                <a:tc>
                  <a:txBody>
                    <a:bodyPr/>
                    <a:lstStyle/>
                    <a:p>
                      <a:r>
                        <a:rPr lang="fi-FI" dirty="0"/>
                        <a:t>Turvallisuus</a:t>
                      </a:r>
                    </a:p>
                  </a:txBody>
                  <a:tcPr/>
                </a:tc>
                <a:extLst>
                  <a:ext uri="{0D108BD9-81ED-4DB2-BD59-A6C34878D82A}">
                    <a16:rowId xmlns:a16="http://schemas.microsoft.com/office/drawing/2014/main" val="3937469898"/>
                  </a:ext>
                </a:extLst>
              </a:tr>
              <a:tr h="648072">
                <a:tc>
                  <a:txBody>
                    <a:bodyPr/>
                    <a:lstStyle/>
                    <a:p>
                      <a:r>
                        <a:rPr lang="fi-FI" dirty="0"/>
                        <a:t>Henkilöstö</a:t>
                      </a:r>
                    </a:p>
                  </a:txBody>
                  <a:tcPr/>
                </a:tc>
                <a:tc>
                  <a:txBody>
                    <a:bodyPr/>
                    <a:lstStyle/>
                    <a:p>
                      <a:r>
                        <a:rPr lang="fi-FI" b="1" dirty="0">
                          <a:solidFill>
                            <a:schemeClr val="bg1"/>
                          </a:solidFill>
                        </a:rPr>
                        <a:t>3. Väestökehityksen vaikutus</a:t>
                      </a:r>
                    </a:p>
                  </a:txBody>
                  <a:tcPr>
                    <a:solidFill>
                      <a:schemeClr val="accent1"/>
                    </a:solidFill>
                  </a:tcPr>
                </a:tc>
                <a:extLst>
                  <a:ext uri="{0D108BD9-81ED-4DB2-BD59-A6C34878D82A}">
                    <a16:rowId xmlns:a16="http://schemas.microsoft.com/office/drawing/2014/main" val="36302290"/>
                  </a:ext>
                </a:extLst>
              </a:tr>
              <a:tr h="720080">
                <a:tc>
                  <a:txBody>
                    <a:bodyPr/>
                    <a:lstStyle/>
                    <a:p>
                      <a:r>
                        <a:rPr lang="fi-FI" dirty="0"/>
                        <a:t>Oppimisen ja koulunkäynnin tuki</a:t>
                      </a:r>
                    </a:p>
                  </a:txBody>
                  <a:tcPr/>
                </a:tc>
                <a:tc>
                  <a:txBody>
                    <a:bodyPr/>
                    <a:lstStyle/>
                    <a:p>
                      <a:r>
                        <a:rPr lang="fi-FI" dirty="0"/>
                        <a:t>Kuntien välinen yhteistyö perusopetuksen järjestämisessä</a:t>
                      </a:r>
                    </a:p>
                  </a:txBody>
                  <a:tcPr/>
                </a:tc>
                <a:extLst>
                  <a:ext uri="{0D108BD9-81ED-4DB2-BD59-A6C34878D82A}">
                    <a16:rowId xmlns:a16="http://schemas.microsoft.com/office/drawing/2014/main" val="3506941673"/>
                  </a:ext>
                </a:extLst>
              </a:tr>
              <a:tr h="619361">
                <a:tc>
                  <a:txBody>
                    <a:bodyPr/>
                    <a:lstStyle/>
                    <a:p>
                      <a:r>
                        <a:rPr lang="fi-FI" dirty="0"/>
                        <a:t>Koulumatkat ja saavutettavuus</a:t>
                      </a:r>
                    </a:p>
                  </a:txBody>
                  <a:tcPr>
                    <a:lnL w="12700" cmpd="sng">
                      <a:noFill/>
                    </a:lnL>
                  </a:tcPr>
                </a:tc>
                <a:tc>
                  <a:txBody>
                    <a:bodyPr/>
                    <a:lstStyle/>
                    <a:p>
                      <a:endParaRPr lang="fi-FI" dirty="0"/>
                    </a:p>
                  </a:txBody>
                  <a:tcPr/>
                </a:tc>
                <a:extLst>
                  <a:ext uri="{0D108BD9-81ED-4DB2-BD59-A6C34878D82A}">
                    <a16:rowId xmlns:a16="http://schemas.microsoft.com/office/drawing/2014/main" val="3108744784"/>
                  </a:ext>
                </a:extLst>
              </a:tr>
            </a:tbl>
          </a:graphicData>
        </a:graphic>
      </p:graphicFrame>
      <p:sp>
        <p:nvSpPr>
          <p:cNvPr id="4" name="Suorakulmio 3">
            <a:extLst>
              <a:ext uri="{FF2B5EF4-FFF2-40B4-BE49-F238E27FC236}">
                <a16:creationId xmlns:a16="http://schemas.microsoft.com/office/drawing/2014/main" id="{D4F76626-CAE4-C165-59D0-7051B6367621}"/>
              </a:ext>
            </a:extLst>
          </p:cNvPr>
          <p:cNvSpPr/>
          <p:nvPr/>
        </p:nvSpPr>
        <p:spPr>
          <a:xfrm>
            <a:off x="611560" y="123478"/>
            <a:ext cx="7704856" cy="720080"/>
          </a:xfrm>
          <a:prstGeom prst="rect">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i-FI" b="1" dirty="0"/>
              <a:t>Perusopetuksen järjestämisen laatutavoitteet (otsikot)</a:t>
            </a:r>
          </a:p>
        </p:txBody>
      </p:sp>
    </p:spTree>
    <p:extLst>
      <p:ext uri="{BB962C8B-B14F-4D97-AF65-F5344CB8AC3E}">
        <p14:creationId xmlns:p14="http://schemas.microsoft.com/office/powerpoint/2010/main" val="3617591599"/>
      </p:ext>
    </p:extLst>
  </p:cSld>
  <p:clrMapOvr>
    <a:masterClrMapping/>
  </p:clrMapOvr>
</p:sld>
</file>

<file path=ppt/theme/theme1.xml><?xml version="1.0" encoding="utf-8"?>
<a:theme xmlns:a="http://schemas.openxmlformats.org/drawingml/2006/main" name="OKM-VIH-FI-05/2021">
  <a:themeElements>
    <a:clrScheme name="Mukautetut 4">
      <a:dk1>
        <a:srgbClr val="000000"/>
      </a:dk1>
      <a:lt1>
        <a:srgbClr val="FFFFFF"/>
      </a:lt1>
      <a:dk2>
        <a:srgbClr val="598D83"/>
      </a:dk2>
      <a:lt2>
        <a:srgbClr val="FFFFFF"/>
      </a:lt2>
      <a:accent1>
        <a:srgbClr val="002F6C"/>
      </a:accent1>
      <a:accent2>
        <a:srgbClr val="8EBEFF"/>
      </a:accent2>
      <a:accent3>
        <a:srgbClr val="3659BD"/>
      </a:accent3>
      <a:accent4>
        <a:srgbClr val="79C699"/>
      </a:accent4>
      <a:accent5>
        <a:srgbClr val="007070"/>
      </a:accent5>
      <a:accent6>
        <a:srgbClr val="66C9C3"/>
      </a:accent6>
      <a:hlink>
        <a:srgbClr val="598D83"/>
      </a:hlink>
      <a:folHlink>
        <a:srgbClr val="889399"/>
      </a:folHlink>
    </a:clrScheme>
    <a:fontScheme name="V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sitys1" id="{6D5C1B1B-48E2-4DFB-800D-368C21A1F687}" vid="{B31967A8-92B3-4A95-B0F6-158CD363C522}"/>
    </a:ext>
  </a:extLst>
</a:theme>
</file>

<file path=ppt/theme/theme2.xml><?xml version="1.0" encoding="utf-8"?>
<a:theme xmlns:a="http://schemas.openxmlformats.org/drawingml/2006/main" name="OKM-SIN-FI-05/2021">
  <a:themeElements>
    <a:clrScheme name="Mukautetut 6">
      <a:dk1>
        <a:srgbClr val="000000"/>
      </a:dk1>
      <a:lt1>
        <a:srgbClr val="FFFFFF"/>
      </a:lt1>
      <a:dk2>
        <a:srgbClr val="165C7D"/>
      </a:dk2>
      <a:lt2>
        <a:srgbClr val="FFFFFF"/>
      </a:lt2>
      <a:accent1>
        <a:srgbClr val="002F6C"/>
      </a:accent1>
      <a:accent2>
        <a:srgbClr val="8EBEFF"/>
      </a:accent2>
      <a:accent3>
        <a:srgbClr val="3659BD"/>
      </a:accent3>
      <a:accent4>
        <a:srgbClr val="79C699"/>
      </a:accent4>
      <a:accent5>
        <a:srgbClr val="007070"/>
      </a:accent5>
      <a:accent6>
        <a:srgbClr val="66C9C3"/>
      </a:accent6>
      <a:hlink>
        <a:srgbClr val="165C7D"/>
      </a:hlink>
      <a:folHlink>
        <a:srgbClr val="889399"/>
      </a:folHlink>
    </a:clrScheme>
    <a:fontScheme name="V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sitys1" id="{6D5C1B1B-48E2-4DFB-800D-368C21A1F687}" vid="{7F3BC6C3-C284-44F8-9B52-63CD8D925CB0}"/>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ADC4BF6E672DC241A543852E691868A5" ma:contentTypeVersion="7" ma:contentTypeDescription="Luo uusi asiakirja." ma:contentTypeScope="" ma:versionID="da70b0e397dd1908ecb3a4355424c5c0">
  <xsd:schema xmlns:xsd="http://www.w3.org/2001/XMLSchema" xmlns:xs="http://www.w3.org/2001/XMLSchema" xmlns:p="http://schemas.microsoft.com/office/2006/metadata/properties" xmlns:ns2="f8be0921-d500-4e51-b64c-10b707df7655" targetNamespace="http://schemas.microsoft.com/office/2006/metadata/properties" ma:root="true" ma:fieldsID="6300709c1eb70552c36b87d767c1009f" ns2:_="">
    <xsd:import namespace="f8be0921-d500-4e51-b64c-10b707df7655"/>
    <xsd:element name="properties">
      <xsd:complexType>
        <xsd:sequence>
          <xsd:element name="documentManagement">
            <xsd:complexType>
              <xsd:all>
                <xsd:element ref="ns2:Tila" minOccurs="0"/>
                <xsd:element ref="ns2:ViedaanVahvaan" minOccurs="0"/>
                <xsd:element ref="ns2:LinkkiVahvaan"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be0921-d500-4e51-b64c-10b707df7655" elementFormDefault="qualified">
    <xsd:import namespace="http://schemas.microsoft.com/office/2006/documentManagement/types"/>
    <xsd:import namespace="http://schemas.microsoft.com/office/infopath/2007/PartnerControls"/>
    <xsd:element name="Tila" ma:index="8" nillable="true" ma:displayName="Tila" ma:format="Dropdown" ma:internalName="Tila">
      <xsd:simpleType>
        <xsd:restriction base="dms:Choice">
          <xsd:enumeration value="Luonnos"/>
          <xsd:enumeration value="Valmis"/>
        </xsd:restriction>
      </xsd:simpleType>
    </xsd:element>
    <xsd:element name="ViedaanVahvaan" ma:index="9" nillable="true" ma:displayName="Viedään Vahvaan" ma:format="Dropdown" ma:internalName="ViedaanVahvaan">
      <xsd:simpleType>
        <xsd:restriction base="dms:Choice">
          <xsd:enumeration value="Ei"/>
          <xsd:enumeration value="Kyllä"/>
          <xsd:enumeration value="EOS"/>
          <xsd:enumeration value="Viety"/>
        </xsd:restriction>
      </xsd:simpleType>
    </xsd:element>
    <xsd:element name="LinkkiVahvaan" ma:index="10" nillable="true" ma:displayName="Linkki Vahvaan" ma:format="Hyperlink" ma:internalName="LinkkiVahvaan">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ila xmlns="f8be0921-d500-4e51-b64c-10b707df7655" xsi:nil="true"/>
    <ViedaanVahvaan xmlns="f8be0921-d500-4e51-b64c-10b707df7655" xsi:nil="true"/>
    <LinkkiVahvaan xmlns="f8be0921-d500-4e51-b64c-10b707df7655">
      <Url xsi:nil="true"/>
      <Description xsi:nil="true"/>
    </LinkkiVahvaa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F981703-2B3C-4E5F-AD65-5846ED82506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8be0921-d500-4e51-b64c-10b707df76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FCB4FBA-DA3C-49AD-A4E8-10BC2D7A7748}">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89802508-0891-4947-b906-aadf586850a5"/>
    <ds:schemaRef ds:uri="http://purl.org/dc/elements/1.1/"/>
    <ds:schemaRef ds:uri="http://schemas.microsoft.com/office/2006/metadata/properties"/>
    <ds:schemaRef ds:uri="http://www.w3.org/XML/1998/namespace"/>
    <ds:schemaRef ds:uri="http://purl.org/dc/dcmitype/"/>
    <ds:schemaRef ds:uri="f8be0921-d500-4e51-b64c-10b707df7655"/>
  </ds:schemaRefs>
</ds:datastoreItem>
</file>

<file path=customXml/itemProps3.xml><?xml version="1.0" encoding="utf-8"?>
<ds:datastoreItem xmlns:ds="http://schemas.openxmlformats.org/officeDocument/2006/customXml" ds:itemID="{B2E15546-A3AA-45D0-8B83-C0781A20ACD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OKM esityspohja fi 210605</Template>
  <TotalTime>175</TotalTime>
  <Words>794</Words>
  <Application>Microsoft Office PowerPoint</Application>
  <PresentationFormat>Näytössä katseltava esitys (16:9)</PresentationFormat>
  <Paragraphs>85</Paragraphs>
  <Slides>11</Slides>
  <Notes>0</Notes>
  <HiddenSlides>0</HiddenSlides>
  <MMClips>0</MMClips>
  <ScaleCrop>false</ScaleCrop>
  <HeadingPairs>
    <vt:vector size="6" baseType="variant">
      <vt:variant>
        <vt:lpstr>Käytetyt fontit</vt:lpstr>
      </vt:variant>
      <vt:variant>
        <vt:i4>3</vt:i4>
      </vt:variant>
      <vt:variant>
        <vt:lpstr>Teema</vt:lpstr>
      </vt:variant>
      <vt:variant>
        <vt:i4>2</vt:i4>
      </vt:variant>
      <vt:variant>
        <vt:lpstr>Dian otsikot</vt:lpstr>
      </vt:variant>
      <vt:variant>
        <vt:i4>11</vt:i4>
      </vt:variant>
    </vt:vector>
  </HeadingPairs>
  <TitlesOfParts>
    <vt:vector size="16" baseType="lpstr">
      <vt:lpstr>Arial</vt:lpstr>
      <vt:lpstr>Arial Narrow</vt:lpstr>
      <vt:lpstr>Calibri</vt:lpstr>
      <vt:lpstr>OKM-VIH-FI-05/2021</vt:lpstr>
      <vt:lpstr>OKM-SIN-FI-05/2021</vt:lpstr>
      <vt:lpstr>Perusopetuksen  laatukriteerien päivittäminen</vt:lpstr>
      <vt:lpstr>Perusopetuksen järjestäminen ja laatu perustuu lakiin ja normeihin</vt:lpstr>
      <vt:lpstr>Perusopetuksen laatukriteerit 2012</vt:lpstr>
      <vt:lpstr>Pääministeri Orpon hallitusohjelma</vt:lpstr>
      <vt:lpstr>Taustalla koulutuspoliittinen selonteko</vt:lpstr>
      <vt:lpstr>Perusopetuksen järjestämisen laatukriteereistä laatutavoitteisiin</vt:lpstr>
      <vt:lpstr>Perusopetuksen järjestämiselle asetetaan valtakunnalliset  laatutavoitteet 2026</vt:lpstr>
      <vt:lpstr>Perusopetuksen järjestämisen laatutavoitteet</vt:lpstr>
      <vt:lpstr>PowerPoint-esitys</vt:lpstr>
      <vt:lpstr>Hyväksyminen ja julkistus</vt:lpstr>
      <vt:lpstr>Perusopetuksen tietopohja jatkossa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Perusopetuksen  laatukriteerien päivittäminen</dc:title>
  <dc:creator>Polvinen Minna (OKM)</dc:creator>
  <cp:lastModifiedBy>Puukko Mika (OKM)</cp:lastModifiedBy>
  <cp:revision>23</cp:revision>
  <dcterms:created xsi:type="dcterms:W3CDTF">2025-04-08T12:39:38Z</dcterms:created>
  <dcterms:modified xsi:type="dcterms:W3CDTF">2025-09-24T05:45:26Z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0x010100ADC4BF6E672DC241A543852E691868A5</vt:lpwstr>
  </property>
</Properties>
</file>