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8"/>
  </p:notesMasterIdLst>
  <p:sldIdLst>
    <p:sldId id="353" r:id="rId2"/>
    <p:sldId id="359" r:id="rId3"/>
    <p:sldId id="448" r:id="rId4"/>
    <p:sldId id="395" r:id="rId5"/>
    <p:sldId id="501" r:id="rId6"/>
    <p:sldId id="482" r:id="rId7"/>
    <p:sldId id="504" r:id="rId8"/>
    <p:sldId id="505" r:id="rId9"/>
    <p:sldId id="489" r:id="rId10"/>
    <p:sldId id="487" r:id="rId11"/>
    <p:sldId id="374" r:id="rId12"/>
    <p:sldId id="392" r:id="rId13"/>
    <p:sldId id="362" r:id="rId14"/>
    <p:sldId id="506" r:id="rId15"/>
    <p:sldId id="343" r:id="rId16"/>
    <p:sldId id="333" r:id="rId17"/>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CFD3"/>
    <a:srgbClr val="9BBAC0"/>
    <a:srgbClr val="B5DACC"/>
    <a:srgbClr val="00959B"/>
    <a:srgbClr val="365ABD"/>
    <a:srgbClr val="C48903"/>
    <a:srgbClr val="00A892"/>
    <a:srgbClr val="0098E8"/>
    <a:srgbClr val="1A7483"/>
    <a:srgbClr val="FFF7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870" autoAdjust="0"/>
  </p:normalViewPr>
  <p:slideViewPr>
    <p:cSldViewPr snapToGrid="0" snapToObjects="1" showGuides="1">
      <p:cViewPr varScale="1">
        <p:scale>
          <a:sx n="113" d="100"/>
          <a:sy n="113" d="100"/>
        </p:scale>
        <p:origin x="510" y="10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2E3EA7-9704-4A99-9891-5C2B0C88020C}" type="doc">
      <dgm:prSet loTypeId="urn:microsoft.com/office/officeart/2005/8/layout/hProcess9" loCatId="process" qsTypeId="urn:microsoft.com/office/officeart/2005/8/quickstyle/simple1" qsCatId="simple" csTypeId="urn:microsoft.com/office/officeart/2005/8/colors/accent1_2" csCatId="accent1" phldr="1"/>
      <dgm:spPr/>
    </dgm:pt>
    <dgm:pt modelId="{34E8B719-15EF-480C-9556-036E442CCB0C}">
      <dgm:prSet phldrT="[Teksti]"/>
      <dgm:spPr>
        <a:solidFill>
          <a:schemeClr val="accent1">
            <a:lumMod val="20000"/>
            <a:lumOff val="80000"/>
          </a:schemeClr>
        </a:solidFill>
      </dgm:spPr>
      <dgm:t>
        <a:bodyPr/>
        <a:lstStyle/>
        <a:p>
          <a:r>
            <a:rPr lang="fi-FI" dirty="0">
              <a:solidFill>
                <a:schemeClr val="tx2"/>
              </a:solidFill>
            </a:rPr>
            <a:t>Väestökehitys, taloustilanne, eriytyminen ja monet muut ilmiöt edellyttävät kuntien uudistumista ja uudistamista</a:t>
          </a:r>
        </a:p>
      </dgm:t>
    </dgm:pt>
    <dgm:pt modelId="{A131A510-389B-4972-A56A-BDD7D4F26D6A}" type="parTrans" cxnId="{0C0C7524-1CD4-4921-B81A-29B2276BE98E}">
      <dgm:prSet/>
      <dgm:spPr/>
      <dgm:t>
        <a:bodyPr/>
        <a:lstStyle/>
        <a:p>
          <a:endParaRPr lang="fi-FI"/>
        </a:p>
      </dgm:t>
    </dgm:pt>
    <dgm:pt modelId="{388CFA90-3607-4722-9818-942BAD4B7816}" type="sibTrans" cxnId="{0C0C7524-1CD4-4921-B81A-29B2276BE98E}">
      <dgm:prSet/>
      <dgm:spPr/>
      <dgm:t>
        <a:bodyPr/>
        <a:lstStyle/>
        <a:p>
          <a:endParaRPr lang="fi-FI"/>
        </a:p>
      </dgm:t>
    </dgm:pt>
    <dgm:pt modelId="{1BFBE63D-1A95-448F-9EE3-E254E2C92D33}">
      <dgm:prSet phldrT="[Teksti]"/>
      <dgm:spPr>
        <a:solidFill>
          <a:schemeClr val="accent1">
            <a:lumMod val="60000"/>
            <a:lumOff val="40000"/>
          </a:schemeClr>
        </a:solidFill>
      </dgm:spPr>
      <dgm:t>
        <a:bodyPr/>
        <a:lstStyle/>
        <a:p>
          <a:r>
            <a:rPr lang="fi-FI" dirty="0">
              <a:solidFill>
                <a:schemeClr val="tx2">
                  <a:lumMod val="75000"/>
                </a:schemeClr>
              </a:solidFill>
            </a:rPr>
            <a:t>Paikalliseen kansanvaltaan turvautuen hallitus vauhdittaa hallittua kehitystä kohti </a:t>
          </a:r>
          <a:r>
            <a:rPr lang="fi-FI" dirty="0" err="1">
              <a:solidFill>
                <a:schemeClr val="tx2">
                  <a:lumMod val="75000"/>
                </a:schemeClr>
              </a:solidFill>
            </a:rPr>
            <a:t>luovempaa</a:t>
          </a:r>
          <a:r>
            <a:rPr lang="fi-FI" dirty="0">
              <a:solidFill>
                <a:schemeClr val="tx2">
                  <a:lumMod val="75000"/>
                </a:schemeClr>
              </a:solidFill>
            </a:rPr>
            <a:t> ja dynaamisempaa paikallishallintoa ja varmistaa lähidemokratian toteutumisen.</a:t>
          </a:r>
        </a:p>
      </dgm:t>
    </dgm:pt>
    <dgm:pt modelId="{37EEAD46-5CEA-44D8-AB3D-BD7E80F01E66}" type="parTrans" cxnId="{5752D538-036C-400E-9F8C-270FE20AD2A3}">
      <dgm:prSet/>
      <dgm:spPr/>
      <dgm:t>
        <a:bodyPr/>
        <a:lstStyle/>
        <a:p>
          <a:endParaRPr lang="fi-FI"/>
        </a:p>
      </dgm:t>
    </dgm:pt>
    <dgm:pt modelId="{8380FCCF-57F6-444B-A8C4-547A4164ECBF}" type="sibTrans" cxnId="{5752D538-036C-400E-9F8C-270FE20AD2A3}">
      <dgm:prSet/>
      <dgm:spPr/>
      <dgm:t>
        <a:bodyPr/>
        <a:lstStyle/>
        <a:p>
          <a:endParaRPr lang="fi-FI"/>
        </a:p>
      </dgm:t>
    </dgm:pt>
    <dgm:pt modelId="{8C18C295-E995-4453-A9CE-FAA93F53E98E}">
      <dgm:prSet phldrT="[Teksti]"/>
      <dgm:spPr/>
      <dgm:t>
        <a:bodyPr/>
        <a:lstStyle/>
        <a:p>
          <a:r>
            <a:rPr lang="fi-FI" dirty="0"/>
            <a:t>Tavoitteina ovat alueen asukkaille ja yrityksille veto- ja pitovoimaiset kasvuyhteisöt sekä demokratian, osallisuuden ja tasa-arvoisuuden vahvistaminen.</a:t>
          </a:r>
        </a:p>
      </dgm:t>
    </dgm:pt>
    <dgm:pt modelId="{DBD03D77-CA98-4CE1-B6E0-8D906024E105}" type="parTrans" cxnId="{4263A0BC-B337-46D6-95DA-F1604EDA9B6D}">
      <dgm:prSet/>
      <dgm:spPr/>
      <dgm:t>
        <a:bodyPr/>
        <a:lstStyle/>
        <a:p>
          <a:endParaRPr lang="fi-FI"/>
        </a:p>
      </dgm:t>
    </dgm:pt>
    <dgm:pt modelId="{E912CC38-4E02-4709-BA5F-1470E23EE4A1}" type="sibTrans" cxnId="{4263A0BC-B337-46D6-95DA-F1604EDA9B6D}">
      <dgm:prSet/>
      <dgm:spPr/>
      <dgm:t>
        <a:bodyPr/>
        <a:lstStyle/>
        <a:p>
          <a:endParaRPr lang="fi-FI"/>
        </a:p>
      </dgm:t>
    </dgm:pt>
    <dgm:pt modelId="{F9283562-D851-45D8-B852-0674754B9306}" type="pres">
      <dgm:prSet presAssocID="{362E3EA7-9704-4A99-9891-5C2B0C88020C}" presName="CompostProcess" presStyleCnt="0">
        <dgm:presLayoutVars>
          <dgm:dir/>
          <dgm:resizeHandles val="exact"/>
        </dgm:presLayoutVars>
      </dgm:prSet>
      <dgm:spPr/>
    </dgm:pt>
    <dgm:pt modelId="{1EF1D339-97E3-4A0E-BD56-24089B8DB72D}" type="pres">
      <dgm:prSet presAssocID="{362E3EA7-9704-4A99-9891-5C2B0C88020C}" presName="arrow" presStyleLbl="bgShp" presStyleIdx="0" presStyleCnt="1"/>
      <dgm:spPr/>
    </dgm:pt>
    <dgm:pt modelId="{5F5B957E-D1F2-47FA-BC99-4476E581D86D}" type="pres">
      <dgm:prSet presAssocID="{362E3EA7-9704-4A99-9891-5C2B0C88020C}" presName="linearProcess" presStyleCnt="0"/>
      <dgm:spPr/>
    </dgm:pt>
    <dgm:pt modelId="{77E518E4-C2BA-4C6A-8A25-FAF1C6521E26}" type="pres">
      <dgm:prSet presAssocID="{34E8B719-15EF-480C-9556-036E442CCB0C}" presName="textNode" presStyleLbl="node1" presStyleIdx="0" presStyleCnt="3">
        <dgm:presLayoutVars>
          <dgm:bulletEnabled val="1"/>
        </dgm:presLayoutVars>
      </dgm:prSet>
      <dgm:spPr/>
    </dgm:pt>
    <dgm:pt modelId="{C65A7537-4E64-4744-82AC-A1F0FFD62D70}" type="pres">
      <dgm:prSet presAssocID="{388CFA90-3607-4722-9818-942BAD4B7816}" presName="sibTrans" presStyleCnt="0"/>
      <dgm:spPr/>
    </dgm:pt>
    <dgm:pt modelId="{2C84E0F1-2DD2-4359-8C3A-F04EC9308B45}" type="pres">
      <dgm:prSet presAssocID="{1BFBE63D-1A95-448F-9EE3-E254E2C92D33}" presName="textNode" presStyleLbl="node1" presStyleIdx="1" presStyleCnt="3">
        <dgm:presLayoutVars>
          <dgm:bulletEnabled val="1"/>
        </dgm:presLayoutVars>
      </dgm:prSet>
      <dgm:spPr/>
    </dgm:pt>
    <dgm:pt modelId="{F01BD400-5BF1-444B-9CA2-37479B83AE07}" type="pres">
      <dgm:prSet presAssocID="{8380FCCF-57F6-444B-A8C4-547A4164ECBF}" presName="sibTrans" presStyleCnt="0"/>
      <dgm:spPr/>
    </dgm:pt>
    <dgm:pt modelId="{4871716B-6E24-4FC7-80DB-33CD52641738}" type="pres">
      <dgm:prSet presAssocID="{8C18C295-E995-4453-A9CE-FAA93F53E98E}" presName="textNode" presStyleLbl="node1" presStyleIdx="2" presStyleCnt="3">
        <dgm:presLayoutVars>
          <dgm:bulletEnabled val="1"/>
        </dgm:presLayoutVars>
      </dgm:prSet>
      <dgm:spPr/>
    </dgm:pt>
  </dgm:ptLst>
  <dgm:cxnLst>
    <dgm:cxn modelId="{95731303-A4D4-4FF9-A14D-BBAA54D059F8}" type="presOf" srcId="{362E3EA7-9704-4A99-9891-5C2B0C88020C}" destId="{F9283562-D851-45D8-B852-0674754B9306}" srcOrd="0" destOrd="0" presId="urn:microsoft.com/office/officeart/2005/8/layout/hProcess9"/>
    <dgm:cxn modelId="{0C0C7524-1CD4-4921-B81A-29B2276BE98E}" srcId="{362E3EA7-9704-4A99-9891-5C2B0C88020C}" destId="{34E8B719-15EF-480C-9556-036E442CCB0C}" srcOrd="0" destOrd="0" parTransId="{A131A510-389B-4972-A56A-BDD7D4F26D6A}" sibTransId="{388CFA90-3607-4722-9818-942BAD4B7816}"/>
    <dgm:cxn modelId="{5752D538-036C-400E-9F8C-270FE20AD2A3}" srcId="{362E3EA7-9704-4A99-9891-5C2B0C88020C}" destId="{1BFBE63D-1A95-448F-9EE3-E254E2C92D33}" srcOrd="1" destOrd="0" parTransId="{37EEAD46-5CEA-44D8-AB3D-BD7E80F01E66}" sibTransId="{8380FCCF-57F6-444B-A8C4-547A4164ECBF}"/>
    <dgm:cxn modelId="{53B90069-E06B-4DC2-BA52-AD135EE51E77}" type="presOf" srcId="{8C18C295-E995-4453-A9CE-FAA93F53E98E}" destId="{4871716B-6E24-4FC7-80DB-33CD52641738}" srcOrd="0" destOrd="0" presId="urn:microsoft.com/office/officeart/2005/8/layout/hProcess9"/>
    <dgm:cxn modelId="{6BE3DD54-F694-4FA3-8E04-85EAD0DD9005}" type="presOf" srcId="{1BFBE63D-1A95-448F-9EE3-E254E2C92D33}" destId="{2C84E0F1-2DD2-4359-8C3A-F04EC9308B45}" srcOrd="0" destOrd="0" presId="urn:microsoft.com/office/officeart/2005/8/layout/hProcess9"/>
    <dgm:cxn modelId="{4263A0BC-B337-46D6-95DA-F1604EDA9B6D}" srcId="{362E3EA7-9704-4A99-9891-5C2B0C88020C}" destId="{8C18C295-E995-4453-A9CE-FAA93F53E98E}" srcOrd="2" destOrd="0" parTransId="{DBD03D77-CA98-4CE1-B6E0-8D906024E105}" sibTransId="{E912CC38-4E02-4709-BA5F-1470E23EE4A1}"/>
    <dgm:cxn modelId="{EEAF5DD6-9B1D-45D4-9F19-41D93BD26FC6}" type="presOf" srcId="{34E8B719-15EF-480C-9556-036E442CCB0C}" destId="{77E518E4-C2BA-4C6A-8A25-FAF1C6521E26}" srcOrd="0" destOrd="0" presId="urn:microsoft.com/office/officeart/2005/8/layout/hProcess9"/>
    <dgm:cxn modelId="{95B18DE0-2AAB-4B54-96BF-B255ACB58025}" type="presParOf" srcId="{F9283562-D851-45D8-B852-0674754B9306}" destId="{1EF1D339-97E3-4A0E-BD56-24089B8DB72D}" srcOrd="0" destOrd="0" presId="urn:microsoft.com/office/officeart/2005/8/layout/hProcess9"/>
    <dgm:cxn modelId="{52361012-B169-4564-BA87-50F76F1B5B9F}" type="presParOf" srcId="{F9283562-D851-45D8-B852-0674754B9306}" destId="{5F5B957E-D1F2-47FA-BC99-4476E581D86D}" srcOrd="1" destOrd="0" presId="urn:microsoft.com/office/officeart/2005/8/layout/hProcess9"/>
    <dgm:cxn modelId="{F786F677-6B4D-491B-B442-EA8738788582}" type="presParOf" srcId="{5F5B957E-D1F2-47FA-BC99-4476E581D86D}" destId="{77E518E4-C2BA-4C6A-8A25-FAF1C6521E26}" srcOrd="0" destOrd="0" presId="urn:microsoft.com/office/officeart/2005/8/layout/hProcess9"/>
    <dgm:cxn modelId="{016734D4-2195-446D-85D6-7D552E3EC117}" type="presParOf" srcId="{5F5B957E-D1F2-47FA-BC99-4476E581D86D}" destId="{C65A7537-4E64-4744-82AC-A1F0FFD62D70}" srcOrd="1" destOrd="0" presId="urn:microsoft.com/office/officeart/2005/8/layout/hProcess9"/>
    <dgm:cxn modelId="{56806ED3-C5BE-4164-B9E5-F015E11B68C1}" type="presParOf" srcId="{5F5B957E-D1F2-47FA-BC99-4476E581D86D}" destId="{2C84E0F1-2DD2-4359-8C3A-F04EC9308B45}" srcOrd="2" destOrd="0" presId="urn:microsoft.com/office/officeart/2005/8/layout/hProcess9"/>
    <dgm:cxn modelId="{39EEBDBD-E8BE-444F-BBD5-175A22D11CD3}" type="presParOf" srcId="{5F5B957E-D1F2-47FA-BC99-4476E581D86D}" destId="{F01BD400-5BF1-444B-9CA2-37479B83AE07}" srcOrd="3" destOrd="0" presId="urn:microsoft.com/office/officeart/2005/8/layout/hProcess9"/>
    <dgm:cxn modelId="{9A835D6C-91E2-4005-9608-5DD62F84C07E}" type="presParOf" srcId="{5F5B957E-D1F2-47FA-BC99-4476E581D86D}" destId="{4871716B-6E24-4FC7-80DB-33CD52641738}"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F1D339-97E3-4A0E-BD56-24089B8DB72D}">
      <dsp:nvSpPr>
        <dsp:cNvPr id="0" name=""/>
        <dsp:cNvSpPr/>
      </dsp:nvSpPr>
      <dsp:spPr>
        <a:xfrm>
          <a:off x="815339" y="0"/>
          <a:ext cx="9240520" cy="379730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E518E4-C2BA-4C6A-8A25-FAF1C6521E26}">
      <dsp:nvSpPr>
        <dsp:cNvPr id="0" name=""/>
        <dsp:cNvSpPr/>
      </dsp:nvSpPr>
      <dsp:spPr>
        <a:xfrm>
          <a:off x="368389" y="1139189"/>
          <a:ext cx="3261360" cy="1518920"/>
        </a:xfrm>
        <a:prstGeom prst="roundRect">
          <a:avLst/>
        </a:prstGeom>
        <a:solidFill>
          <a:schemeClr val="accent1">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i-FI" sz="1500" kern="1200" dirty="0">
              <a:solidFill>
                <a:schemeClr val="tx2"/>
              </a:solidFill>
            </a:rPr>
            <a:t>Väestökehitys, taloustilanne, eriytyminen ja monet muut ilmiöt edellyttävät kuntien uudistumista ja uudistamista</a:t>
          </a:r>
        </a:p>
      </dsp:txBody>
      <dsp:txXfrm>
        <a:off x="442537" y="1213337"/>
        <a:ext cx="3113064" cy="1370624"/>
      </dsp:txXfrm>
    </dsp:sp>
    <dsp:sp modelId="{2C84E0F1-2DD2-4359-8C3A-F04EC9308B45}">
      <dsp:nvSpPr>
        <dsp:cNvPr id="0" name=""/>
        <dsp:cNvSpPr/>
      </dsp:nvSpPr>
      <dsp:spPr>
        <a:xfrm>
          <a:off x="3804920" y="1139189"/>
          <a:ext cx="3261360" cy="1518920"/>
        </a:xfrm>
        <a:prstGeom prst="roundRect">
          <a:avLst/>
        </a:prstGeom>
        <a:solidFill>
          <a:schemeClr val="accent1">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i-FI" sz="1500" kern="1200" dirty="0">
              <a:solidFill>
                <a:schemeClr val="tx2">
                  <a:lumMod val="75000"/>
                </a:schemeClr>
              </a:solidFill>
            </a:rPr>
            <a:t>Paikalliseen kansanvaltaan turvautuen hallitus vauhdittaa hallittua kehitystä kohti </a:t>
          </a:r>
          <a:r>
            <a:rPr lang="fi-FI" sz="1500" kern="1200" dirty="0" err="1">
              <a:solidFill>
                <a:schemeClr val="tx2">
                  <a:lumMod val="75000"/>
                </a:schemeClr>
              </a:solidFill>
            </a:rPr>
            <a:t>luovempaa</a:t>
          </a:r>
          <a:r>
            <a:rPr lang="fi-FI" sz="1500" kern="1200" dirty="0">
              <a:solidFill>
                <a:schemeClr val="tx2">
                  <a:lumMod val="75000"/>
                </a:schemeClr>
              </a:solidFill>
            </a:rPr>
            <a:t> ja dynaamisempaa paikallishallintoa ja varmistaa lähidemokratian toteutumisen.</a:t>
          </a:r>
        </a:p>
      </dsp:txBody>
      <dsp:txXfrm>
        <a:off x="3879068" y="1213337"/>
        <a:ext cx="3113064" cy="1370624"/>
      </dsp:txXfrm>
    </dsp:sp>
    <dsp:sp modelId="{4871716B-6E24-4FC7-80DB-33CD52641738}">
      <dsp:nvSpPr>
        <dsp:cNvPr id="0" name=""/>
        <dsp:cNvSpPr/>
      </dsp:nvSpPr>
      <dsp:spPr>
        <a:xfrm>
          <a:off x="7241450" y="1139189"/>
          <a:ext cx="3261360" cy="15189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fi-FI" sz="1500" kern="1200" dirty="0"/>
            <a:t>Tavoitteina ovat alueen asukkaille ja yrityksille veto- ja pitovoimaiset kasvuyhteisöt sekä demokratian, osallisuuden ja tasa-arvoisuuden vahvistaminen.</a:t>
          </a:r>
        </a:p>
      </dsp:txBody>
      <dsp:txXfrm>
        <a:off x="7315598" y="1213337"/>
        <a:ext cx="3113064" cy="137062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CDABD1-5F09-CB43-BCC0-1DEB934835DE}" type="datetimeFigureOut">
              <a:rPr lang="en-FI"/>
              <a:t>09/15/2025</a:t>
            </a:fld>
            <a:endParaRPr lang="en-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67CB69-F670-CE45-9316-2F76980D2403}" type="slidenum">
              <a:rPr/>
              <a:t>‹#›</a:t>
            </a:fld>
            <a:endParaRPr lang="en-FI"/>
          </a:p>
        </p:txBody>
      </p:sp>
    </p:spTree>
    <p:extLst>
      <p:ext uri="{BB962C8B-B14F-4D97-AF65-F5344CB8AC3E}">
        <p14:creationId xmlns:p14="http://schemas.microsoft.com/office/powerpoint/2010/main" val="376222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3C67CB69-F670-CE45-9316-2F76980D2403}" type="slidenum">
              <a:rPr lang="fi-FI" smtClean="0"/>
              <a:t>2</a:t>
            </a:fld>
            <a:endParaRPr lang="fi-FI"/>
          </a:p>
        </p:txBody>
      </p:sp>
    </p:spTree>
    <p:extLst>
      <p:ext uri="{BB962C8B-B14F-4D97-AF65-F5344CB8AC3E}">
        <p14:creationId xmlns:p14="http://schemas.microsoft.com/office/powerpoint/2010/main" val="3552583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88286448-0962-443A-A7A6-40140D0BD552}" type="slidenum">
              <a:rPr lang="fi-FI" smtClean="0"/>
              <a:t>3</a:t>
            </a:fld>
            <a:endParaRPr lang="fi-FI"/>
          </a:p>
        </p:txBody>
      </p:sp>
    </p:spTree>
    <p:extLst>
      <p:ext uri="{BB962C8B-B14F-4D97-AF65-F5344CB8AC3E}">
        <p14:creationId xmlns:p14="http://schemas.microsoft.com/office/powerpoint/2010/main" val="40402053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Muita kommentteja:</a:t>
            </a:r>
          </a:p>
          <a:p>
            <a:pPr marL="171450" indent="-171450">
              <a:buFont typeface="Arial" panose="020B0604020202020204" pitchFamily="34" charset="0"/>
              <a:buChar char="•"/>
            </a:pPr>
            <a:r>
              <a:rPr lang="fi-FI" dirty="0"/>
              <a:t>Elinvoimasta vaikea puhua, pitäisi puhua yksilöiden ja ihmisryhmien kautta: työllisyys, osaamispääoma jne.</a:t>
            </a:r>
          </a:p>
          <a:p>
            <a:pPr marL="171450" indent="-171450">
              <a:buFont typeface="Arial" panose="020B0604020202020204" pitchFamily="34" charset="0"/>
              <a:buChar char="•"/>
            </a:pPr>
            <a:r>
              <a:rPr lang="fi-FI" dirty="0"/>
              <a:t>”Rahoitusjärjestelmän perusajatus on hämärtynyt: valtio määrää tehtäviä ja rahoittaa ne, kunnat vastaavat toteutuksesta.”</a:t>
            </a:r>
          </a:p>
          <a:p>
            <a:endParaRPr lang="fi-FI" dirty="0"/>
          </a:p>
        </p:txBody>
      </p:sp>
      <p:sp>
        <p:nvSpPr>
          <p:cNvPr id="4" name="Dian numeron paikkamerkki 3"/>
          <p:cNvSpPr>
            <a:spLocks noGrp="1"/>
          </p:cNvSpPr>
          <p:nvPr>
            <p:ph type="sldNum" sz="quarter" idx="5"/>
          </p:nvPr>
        </p:nvSpPr>
        <p:spPr/>
        <p:txBody>
          <a:bodyPr/>
          <a:lstStyle/>
          <a:p>
            <a:fld id="{88286448-0962-443A-A7A6-40140D0BD552}" type="slidenum">
              <a:rPr lang="fi-FI" smtClean="0"/>
              <a:t>4</a:t>
            </a:fld>
            <a:endParaRPr lang="fi-FI"/>
          </a:p>
        </p:txBody>
      </p:sp>
    </p:spTree>
    <p:extLst>
      <p:ext uri="{BB962C8B-B14F-4D97-AF65-F5344CB8AC3E}">
        <p14:creationId xmlns:p14="http://schemas.microsoft.com/office/powerpoint/2010/main" val="27426745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3.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Kansi, sinivihreä">
    <p:bg>
      <p:bgPr>
        <a:solidFill>
          <a:schemeClr val="bg2"/>
        </a:solidFill>
        <a:effectLst/>
      </p:bgPr>
    </p:bg>
    <p:spTree>
      <p:nvGrpSpPr>
        <p:cNvPr id="1" name=""/>
        <p:cNvGrpSpPr/>
        <p:nvPr/>
      </p:nvGrpSpPr>
      <p:grpSpPr>
        <a:xfrm>
          <a:off x="0" y="0"/>
          <a:ext cx="0" cy="0"/>
          <a:chOff x="0" y="0"/>
          <a:chExt cx="0" cy="0"/>
        </a:xfrm>
      </p:grpSpPr>
      <p:pic>
        <p:nvPicPr>
          <p:cNvPr id="6" name="Kuva 5">
            <a:extLst>
              <a:ext uri="{FF2B5EF4-FFF2-40B4-BE49-F238E27FC236}">
                <a16:creationId xmlns:a16="http://schemas.microsoft.com/office/drawing/2014/main" id="{484D5C40-B351-929D-8EBA-583F28EF44D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2800" y="828000"/>
            <a:ext cx="2973600" cy="641148"/>
          </a:xfrm>
          <a:prstGeom prst="rect">
            <a:avLst/>
          </a:prstGeom>
        </p:spPr>
      </p:pic>
      <p:grpSp>
        <p:nvGrpSpPr>
          <p:cNvPr id="4" name="Ryhmä 3">
            <a:extLst>
              <a:ext uri="{FF2B5EF4-FFF2-40B4-BE49-F238E27FC236}">
                <a16:creationId xmlns:a16="http://schemas.microsoft.com/office/drawing/2014/main" id="{9FCADA93-0FB7-CA2C-F62B-6B3CC39CB4ED}"/>
              </a:ext>
            </a:extLst>
          </p:cNvPr>
          <p:cNvGrpSpPr/>
          <p:nvPr userDrawn="1"/>
        </p:nvGrpSpPr>
        <p:grpSpPr>
          <a:xfrm>
            <a:off x="-17042" y="-4183"/>
            <a:ext cx="12270939" cy="6876000"/>
            <a:chOff x="-17042" y="3192"/>
            <a:chExt cx="12270939" cy="6856323"/>
          </a:xfrm>
        </p:grpSpPr>
        <p:sp>
          <p:nvSpPr>
            <p:cNvPr id="7" name="Vapaamuotoinen: Muoto 6">
              <a:extLst>
                <a:ext uri="{FF2B5EF4-FFF2-40B4-BE49-F238E27FC236}">
                  <a16:creationId xmlns:a16="http://schemas.microsoft.com/office/drawing/2014/main" id="{96D9BDDC-63C8-A606-3309-A101EDBAAD07}"/>
                </a:ext>
              </a:extLst>
            </p:cNvPr>
            <p:cNvSpPr/>
            <p:nvPr/>
          </p:nvSpPr>
          <p:spPr>
            <a:xfrm>
              <a:off x="-17042" y="640793"/>
              <a:ext cx="12248975" cy="5792192"/>
            </a:xfrm>
            <a:custGeom>
              <a:avLst/>
              <a:gdLst>
                <a:gd name="connsiteX0" fmla="*/ 12185759 w 12248975"/>
                <a:gd name="connsiteY0" fmla="*/ -1924 h 5792192"/>
                <a:gd name="connsiteX1" fmla="*/ 12175534 w 12248975"/>
                <a:gd name="connsiteY1" fmla="*/ 27614 h 5792192"/>
                <a:gd name="connsiteX2" fmla="*/ 12169475 w 12248975"/>
                <a:gd name="connsiteY2" fmla="*/ 45161 h 5792192"/>
                <a:gd name="connsiteX3" fmla="*/ 12164047 w 12248975"/>
                <a:gd name="connsiteY3" fmla="*/ 60687 h 5792192"/>
                <a:gd name="connsiteX4" fmla="*/ 12155716 w 12248975"/>
                <a:gd name="connsiteY4" fmla="*/ 83915 h 5792192"/>
                <a:gd name="connsiteX5" fmla="*/ 9722078 w 12248975"/>
                <a:gd name="connsiteY5" fmla="*/ 3667656 h 5792192"/>
                <a:gd name="connsiteX6" fmla="*/ 9048122 w 12248975"/>
                <a:gd name="connsiteY6" fmla="*/ 4195941 h 5792192"/>
                <a:gd name="connsiteX7" fmla="*/ 9047113 w 12248975"/>
                <a:gd name="connsiteY7" fmla="*/ 4195941 h 5792192"/>
                <a:gd name="connsiteX8" fmla="*/ 9055192 w 12248975"/>
                <a:gd name="connsiteY8" fmla="*/ 4223964 h 5792192"/>
                <a:gd name="connsiteX9" fmla="*/ 9008360 w 12248975"/>
                <a:gd name="connsiteY9" fmla="*/ 4223079 h 5792192"/>
                <a:gd name="connsiteX10" fmla="*/ 8999144 w 12248975"/>
                <a:gd name="connsiteY10" fmla="*/ 4229517 h 5792192"/>
                <a:gd name="connsiteX11" fmla="*/ 8998008 w 12248975"/>
                <a:gd name="connsiteY11" fmla="*/ 4230276 h 5792192"/>
                <a:gd name="connsiteX12" fmla="*/ 8950545 w 12248975"/>
                <a:gd name="connsiteY12" fmla="*/ 4262971 h 5792192"/>
                <a:gd name="connsiteX13" fmla="*/ 5197147 w 12248975"/>
                <a:gd name="connsiteY13" fmla="*/ 5691670 h 5792192"/>
                <a:gd name="connsiteX14" fmla="*/ 4074813 w 12248975"/>
                <a:gd name="connsiteY14" fmla="*/ 5754786 h 5792192"/>
                <a:gd name="connsiteX15" fmla="*/ 3971176 w 12248975"/>
                <a:gd name="connsiteY15" fmla="*/ 5753144 h 5792192"/>
                <a:gd name="connsiteX16" fmla="*/ 176247 w 12248975"/>
                <a:gd name="connsiteY16" fmla="*/ 4765879 h 5792192"/>
                <a:gd name="connsiteX17" fmla="*/ -479 w 12248975"/>
                <a:gd name="connsiteY17" fmla="*/ 4668302 h 5792192"/>
                <a:gd name="connsiteX18" fmla="*/ -479 w 12248975"/>
                <a:gd name="connsiteY18" fmla="*/ 4696199 h 5792192"/>
                <a:gd name="connsiteX19" fmla="*/ 3822979 w 12248975"/>
                <a:gd name="connsiteY19" fmla="*/ 5782936 h 5792192"/>
                <a:gd name="connsiteX20" fmla="*/ 3923965 w 12248975"/>
                <a:gd name="connsiteY20" fmla="*/ 5786471 h 5792192"/>
                <a:gd name="connsiteX21" fmla="*/ 4024951 w 12248975"/>
                <a:gd name="connsiteY21" fmla="*/ 5788869 h 5792192"/>
                <a:gd name="connsiteX22" fmla="*/ 8574372 w 12248975"/>
                <a:gd name="connsiteY22" fmla="*/ 4574891 h 5792192"/>
                <a:gd name="connsiteX23" fmla="*/ 9016186 w 12248975"/>
                <a:gd name="connsiteY23" fmla="*/ 4289983 h 5792192"/>
                <a:gd name="connsiteX24" fmla="*/ 9017575 w 12248975"/>
                <a:gd name="connsiteY24" fmla="*/ 4288972 h 5792192"/>
                <a:gd name="connsiteX25" fmla="*/ 9053172 w 12248975"/>
                <a:gd name="connsiteY25" fmla="*/ 4263726 h 5792192"/>
                <a:gd name="connsiteX26" fmla="*/ 9064659 w 12248975"/>
                <a:gd name="connsiteY26" fmla="*/ 4255648 h 5792192"/>
                <a:gd name="connsiteX27" fmla="*/ 9065795 w 12248975"/>
                <a:gd name="connsiteY27" fmla="*/ 4254764 h 5792192"/>
                <a:gd name="connsiteX28" fmla="*/ 9108841 w 12248975"/>
                <a:gd name="connsiteY28" fmla="*/ 4224596 h 5792192"/>
                <a:gd name="connsiteX29" fmla="*/ 12155463 w 12248975"/>
                <a:gd name="connsiteY29" fmla="*/ 286140 h 5792192"/>
                <a:gd name="connsiteX30" fmla="*/ 12166066 w 12248975"/>
                <a:gd name="connsiteY30" fmla="*/ 258241 h 5792192"/>
                <a:gd name="connsiteX31" fmla="*/ 12228047 w 12248975"/>
                <a:gd name="connsiteY31" fmla="*/ 87071 h 5792192"/>
                <a:gd name="connsiteX32" fmla="*/ 12237514 w 12248975"/>
                <a:gd name="connsiteY32" fmla="*/ 59804 h 5792192"/>
                <a:gd name="connsiteX33" fmla="*/ 12243952 w 12248975"/>
                <a:gd name="connsiteY33" fmla="*/ 40995 h 5792192"/>
                <a:gd name="connsiteX34" fmla="*/ 12248496 w 12248975"/>
                <a:gd name="connsiteY34" fmla="*/ 28372 h 5792192"/>
                <a:gd name="connsiteX35" fmla="*/ 12225270 w 12248975"/>
                <a:gd name="connsiteY35" fmla="*/ 27489 h 5792192"/>
                <a:gd name="connsiteX36" fmla="*/ 12185759 w 12248975"/>
                <a:gd name="connsiteY36" fmla="*/ -1924 h 5792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2248975" h="5792192">
                  <a:moveTo>
                    <a:pt x="12185759" y="-1924"/>
                  </a:moveTo>
                  <a:cubicBezTo>
                    <a:pt x="12182477" y="7923"/>
                    <a:pt x="12179068" y="17769"/>
                    <a:pt x="12175534" y="27614"/>
                  </a:cubicBezTo>
                  <a:cubicBezTo>
                    <a:pt x="12173641" y="33548"/>
                    <a:pt x="12171495" y="39354"/>
                    <a:pt x="12169475" y="45161"/>
                  </a:cubicBezTo>
                  <a:lnTo>
                    <a:pt x="12164047" y="60687"/>
                  </a:lnTo>
                  <a:cubicBezTo>
                    <a:pt x="12161269" y="68515"/>
                    <a:pt x="12158619" y="76215"/>
                    <a:pt x="12155716" y="83915"/>
                  </a:cubicBezTo>
                  <a:cubicBezTo>
                    <a:pt x="11666817" y="1459850"/>
                    <a:pt x="10828886" y="2705891"/>
                    <a:pt x="9722078" y="3667656"/>
                  </a:cubicBezTo>
                  <a:cubicBezTo>
                    <a:pt x="9506347" y="3854860"/>
                    <a:pt x="9281401" y="4031206"/>
                    <a:pt x="9048122" y="4195941"/>
                  </a:cubicBezTo>
                  <a:lnTo>
                    <a:pt x="9047113" y="4195941"/>
                  </a:lnTo>
                  <a:cubicBezTo>
                    <a:pt x="9049763" y="4205282"/>
                    <a:pt x="9052415" y="4214623"/>
                    <a:pt x="9055192" y="4223964"/>
                  </a:cubicBezTo>
                  <a:lnTo>
                    <a:pt x="9008360" y="4223079"/>
                  </a:lnTo>
                  <a:cubicBezTo>
                    <a:pt x="9005331" y="4225354"/>
                    <a:pt x="9002175" y="4227499"/>
                    <a:pt x="8999144" y="4229517"/>
                  </a:cubicBezTo>
                  <a:cubicBezTo>
                    <a:pt x="8998766" y="4229896"/>
                    <a:pt x="8998387" y="4230149"/>
                    <a:pt x="8998008" y="4230276"/>
                  </a:cubicBezTo>
                  <a:cubicBezTo>
                    <a:pt x="8982229" y="4241383"/>
                    <a:pt x="8966450" y="4252240"/>
                    <a:pt x="8950545" y="4262971"/>
                  </a:cubicBezTo>
                  <a:cubicBezTo>
                    <a:pt x="7834901" y="5027686"/>
                    <a:pt x="6543669" y="5524538"/>
                    <a:pt x="5197147" y="5691670"/>
                  </a:cubicBezTo>
                  <a:cubicBezTo>
                    <a:pt x="4824861" y="5737617"/>
                    <a:pt x="4449913" y="5758700"/>
                    <a:pt x="4074813" y="5754786"/>
                  </a:cubicBezTo>
                  <a:cubicBezTo>
                    <a:pt x="4040225" y="5754786"/>
                    <a:pt x="4005675" y="5754281"/>
                    <a:pt x="3971176" y="5753144"/>
                  </a:cubicBezTo>
                  <a:cubicBezTo>
                    <a:pt x="2652424" y="5724492"/>
                    <a:pt x="1344655" y="5389849"/>
                    <a:pt x="176247" y="4765879"/>
                  </a:cubicBezTo>
                  <a:cubicBezTo>
                    <a:pt x="117334" y="4734069"/>
                    <a:pt x="58434" y="4701503"/>
                    <a:pt x="-479" y="4668302"/>
                  </a:cubicBezTo>
                  <a:lnTo>
                    <a:pt x="-479" y="4696199"/>
                  </a:lnTo>
                  <a:cubicBezTo>
                    <a:pt x="1171451" y="5352608"/>
                    <a:pt x="2481025" y="5724741"/>
                    <a:pt x="3822979" y="5782936"/>
                  </a:cubicBezTo>
                  <a:cubicBezTo>
                    <a:pt x="3856683" y="5784326"/>
                    <a:pt x="3890260" y="5785586"/>
                    <a:pt x="3923965" y="5786471"/>
                  </a:cubicBezTo>
                  <a:cubicBezTo>
                    <a:pt x="3957669" y="5787355"/>
                    <a:pt x="3991626" y="5788363"/>
                    <a:pt x="4024951" y="5788869"/>
                  </a:cubicBezTo>
                  <a:cubicBezTo>
                    <a:pt x="5618511" y="5817776"/>
                    <a:pt x="7206012" y="5398558"/>
                    <a:pt x="8574372" y="4574891"/>
                  </a:cubicBezTo>
                  <a:cubicBezTo>
                    <a:pt x="8724588" y="4484380"/>
                    <a:pt x="8871902" y="4389330"/>
                    <a:pt x="9016186" y="4289983"/>
                  </a:cubicBezTo>
                  <a:lnTo>
                    <a:pt x="9017575" y="4288972"/>
                  </a:lnTo>
                  <a:lnTo>
                    <a:pt x="9053172" y="4263726"/>
                  </a:lnTo>
                  <a:lnTo>
                    <a:pt x="9064659" y="4255648"/>
                  </a:lnTo>
                  <a:cubicBezTo>
                    <a:pt x="9065165" y="4255522"/>
                    <a:pt x="9065542" y="4255143"/>
                    <a:pt x="9065795" y="4254764"/>
                  </a:cubicBezTo>
                  <a:cubicBezTo>
                    <a:pt x="9080186" y="4244917"/>
                    <a:pt x="9094576" y="4234821"/>
                    <a:pt x="9108841" y="4224596"/>
                  </a:cubicBezTo>
                  <a:cubicBezTo>
                    <a:pt x="10484775" y="3247933"/>
                    <a:pt x="11556869" y="1870358"/>
                    <a:pt x="12155463" y="286140"/>
                  </a:cubicBezTo>
                  <a:cubicBezTo>
                    <a:pt x="12159124" y="276923"/>
                    <a:pt x="12162533" y="267582"/>
                    <a:pt x="12166066" y="258241"/>
                  </a:cubicBezTo>
                  <a:cubicBezTo>
                    <a:pt x="12187274" y="201436"/>
                    <a:pt x="12207976" y="144379"/>
                    <a:pt x="12228047" y="87071"/>
                  </a:cubicBezTo>
                  <a:lnTo>
                    <a:pt x="12237514" y="59804"/>
                  </a:lnTo>
                  <a:lnTo>
                    <a:pt x="12243952" y="40995"/>
                  </a:lnTo>
                  <a:lnTo>
                    <a:pt x="12248496" y="28372"/>
                  </a:lnTo>
                  <a:cubicBezTo>
                    <a:pt x="12240796" y="28372"/>
                    <a:pt x="12232970" y="27614"/>
                    <a:pt x="12225270" y="27489"/>
                  </a:cubicBezTo>
                  <a:cubicBezTo>
                    <a:pt x="12212141" y="18652"/>
                    <a:pt x="12198888" y="8428"/>
                    <a:pt x="12185759" y="-1924"/>
                  </a:cubicBezTo>
                  <a:close/>
                </a:path>
              </a:pathLst>
            </a:custGeom>
            <a:solidFill>
              <a:srgbClr val="B5DACC"/>
            </a:solidFill>
            <a:ln w="12622" cap="flat">
              <a:noFill/>
              <a:prstDash val="solid"/>
              <a:miter/>
            </a:ln>
          </p:spPr>
          <p:txBody>
            <a:bodyPr rtlCol="0" anchor="ctr"/>
            <a:lstStyle/>
            <a:p>
              <a:endParaRPr lang="fi-FI"/>
            </a:p>
          </p:txBody>
        </p:sp>
        <p:sp>
          <p:nvSpPr>
            <p:cNvPr id="8" name="Vapaamuotoinen: Muoto 7">
              <a:extLst>
                <a:ext uri="{FF2B5EF4-FFF2-40B4-BE49-F238E27FC236}">
                  <a16:creationId xmlns:a16="http://schemas.microsoft.com/office/drawing/2014/main" id="{3D79F50D-C8E1-942C-5F25-BC823CF4BD82}"/>
                </a:ext>
              </a:extLst>
            </p:cNvPr>
            <p:cNvSpPr/>
            <p:nvPr/>
          </p:nvSpPr>
          <p:spPr>
            <a:xfrm>
              <a:off x="8991797" y="4839289"/>
              <a:ext cx="46831" cy="28023"/>
            </a:xfrm>
            <a:custGeom>
              <a:avLst/>
              <a:gdLst>
                <a:gd name="connsiteX0" fmla="*/ 38274 w 46831"/>
                <a:gd name="connsiteY0" fmla="*/ -1924 h 28023"/>
                <a:gd name="connsiteX1" fmla="*/ -479 w 46831"/>
                <a:gd name="connsiteY1" fmla="*/ 25215 h 28023"/>
                <a:gd name="connsiteX2" fmla="*/ 46353 w 46831"/>
                <a:gd name="connsiteY2" fmla="*/ 26099 h 28023"/>
                <a:gd name="connsiteX3" fmla="*/ 38274 w 46831"/>
                <a:gd name="connsiteY3" fmla="*/ -1924 h 28023"/>
              </a:gdLst>
              <a:ahLst/>
              <a:cxnLst>
                <a:cxn ang="0">
                  <a:pos x="connsiteX0" y="connsiteY0"/>
                </a:cxn>
                <a:cxn ang="0">
                  <a:pos x="connsiteX1" y="connsiteY1"/>
                </a:cxn>
                <a:cxn ang="0">
                  <a:pos x="connsiteX2" y="connsiteY2"/>
                </a:cxn>
                <a:cxn ang="0">
                  <a:pos x="connsiteX3" y="connsiteY3"/>
                </a:cxn>
              </a:cxnLst>
              <a:rect l="l" t="t" r="r" b="b"/>
              <a:pathLst>
                <a:path w="46831" h="28023">
                  <a:moveTo>
                    <a:pt x="38274" y="-1924"/>
                  </a:moveTo>
                  <a:cubicBezTo>
                    <a:pt x="25650" y="7291"/>
                    <a:pt x="13027" y="16253"/>
                    <a:pt x="-479" y="25215"/>
                  </a:cubicBezTo>
                  <a:lnTo>
                    <a:pt x="46353" y="26099"/>
                  </a:lnTo>
                  <a:cubicBezTo>
                    <a:pt x="43576" y="16758"/>
                    <a:pt x="41556" y="7417"/>
                    <a:pt x="38274" y="-1924"/>
                  </a:cubicBezTo>
                  <a:close/>
                </a:path>
              </a:pathLst>
            </a:custGeom>
            <a:noFill/>
            <a:ln w="12622" cap="flat">
              <a:noFill/>
              <a:prstDash val="solid"/>
              <a:miter/>
            </a:ln>
          </p:spPr>
          <p:txBody>
            <a:bodyPr rtlCol="0" anchor="ctr"/>
            <a:lstStyle/>
            <a:p>
              <a:endParaRPr lang="fi-FI"/>
            </a:p>
          </p:txBody>
        </p:sp>
        <p:sp>
          <p:nvSpPr>
            <p:cNvPr id="10" name="Vapaamuotoinen: Muoto 9">
              <a:extLst>
                <a:ext uri="{FF2B5EF4-FFF2-40B4-BE49-F238E27FC236}">
                  <a16:creationId xmlns:a16="http://schemas.microsoft.com/office/drawing/2014/main" id="{40374709-EEEC-6317-3CA1-3C9E3C24DCD7}"/>
                </a:ext>
              </a:extLst>
            </p:cNvPr>
            <p:cNvSpPr/>
            <p:nvPr/>
          </p:nvSpPr>
          <p:spPr>
            <a:xfrm>
              <a:off x="-17042" y="640793"/>
              <a:ext cx="12248975" cy="5792192"/>
            </a:xfrm>
            <a:custGeom>
              <a:avLst/>
              <a:gdLst>
                <a:gd name="connsiteX0" fmla="*/ 12185759 w 12248975"/>
                <a:gd name="connsiteY0" fmla="*/ -1924 h 5792192"/>
                <a:gd name="connsiteX1" fmla="*/ 12175534 w 12248975"/>
                <a:gd name="connsiteY1" fmla="*/ 27614 h 5792192"/>
                <a:gd name="connsiteX2" fmla="*/ 12169475 w 12248975"/>
                <a:gd name="connsiteY2" fmla="*/ 45161 h 5792192"/>
                <a:gd name="connsiteX3" fmla="*/ 12164047 w 12248975"/>
                <a:gd name="connsiteY3" fmla="*/ 60687 h 5792192"/>
                <a:gd name="connsiteX4" fmla="*/ 12155716 w 12248975"/>
                <a:gd name="connsiteY4" fmla="*/ 83915 h 5792192"/>
                <a:gd name="connsiteX5" fmla="*/ 9722078 w 12248975"/>
                <a:gd name="connsiteY5" fmla="*/ 3667656 h 5792192"/>
                <a:gd name="connsiteX6" fmla="*/ 9048122 w 12248975"/>
                <a:gd name="connsiteY6" fmla="*/ 4195941 h 5792192"/>
                <a:gd name="connsiteX7" fmla="*/ 9047113 w 12248975"/>
                <a:gd name="connsiteY7" fmla="*/ 4195941 h 5792192"/>
                <a:gd name="connsiteX8" fmla="*/ 9008360 w 12248975"/>
                <a:gd name="connsiteY8" fmla="*/ 4223079 h 5792192"/>
                <a:gd name="connsiteX9" fmla="*/ 8999144 w 12248975"/>
                <a:gd name="connsiteY9" fmla="*/ 4229517 h 5792192"/>
                <a:gd name="connsiteX10" fmla="*/ 8998008 w 12248975"/>
                <a:gd name="connsiteY10" fmla="*/ 4230276 h 5792192"/>
                <a:gd name="connsiteX11" fmla="*/ 8950545 w 12248975"/>
                <a:gd name="connsiteY11" fmla="*/ 4262971 h 5792192"/>
                <a:gd name="connsiteX12" fmla="*/ 5197147 w 12248975"/>
                <a:gd name="connsiteY12" fmla="*/ 5691670 h 5792192"/>
                <a:gd name="connsiteX13" fmla="*/ 4074813 w 12248975"/>
                <a:gd name="connsiteY13" fmla="*/ 5754786 h 5792192"/>
                <a:gd name="connsiteX14" fmla="*/ 3971176 w 12248975"/>
                <a:gd name="connsiteY14" fmla="*/ 5753144 h 5792192"/>
                <a:gd name="connsiteX15" fmla="*/ 176247 w 12248975"/>
                <a:gd name="connsiteY15" fmla="*/ 4765879 h 5792192"/>
                <a:gd name="connsiteX16" fmla="*/ -479 w 12248975"/>
                <a:gd name="connsiteY16" fmla="*/ 4668302 h 5792192"/>
                <a:gd name="connsiteX17" fmla="*/ -479 w 12248975"/>
                <a:gd name="connsiteY17" fmla="*/ 4696199 h 5792192"/>
                <a:gd name="connsiteX18" fmla="*/ 3822979 w 12248975"/>
                <a:gd name="connsiteY18" fmla="*/ 5782936 h 5792192"/>
                <a:gd name="connsiteX19" fmla="*/ 3923965 w 12248975"/>
                <a:gd name="connsiteY19" fmla="*/ 5786471 h 5792192"/>
                <a:gd name="connsiteX20" fmla="*/ 4024951 w 12248975"/>
                <a:gd name="connsiteY20" fmla="*/ 5788869 h 5792192"/>
                <a:gd name="connsiteX21" fmla="*/ 8574372 w 12248975"/>
                <a:gd name="connsiteY21" fmla="*/ 4574891 h 5792192"/>
                <a:gd name="connsiteX22" fmla="*/ 9016186 w 12248975"/>
                <a:gd name="connsiteY22" fmla="*/ 4289983 h 5792192"/>
                <a:gd name="connsiteX23" fmla="*/ 9017575 w 12248975"/>
                <a:gd name="connsiteY23" fmla="*/ 4288972 h 5792192"/>
                <a:gd name="connsiteX24" fmla="*/ 9053172 w 12248975"/>
                <a:gd name="connsiteY24" fmla="*/ 4263726 h 5792192"/>
                <a:gd name="connsiteX25" fmla="*/ 9064659 w 12248975"/>
                <a:gd name="connsiteY25" fmla="*/ 4255648 h 5792192"/>
                <a:gd name="connsiteX26" fmla="*/ 9065795 w 12248975"/>
                <a:gd name="connsiteY26" fmla="*/ 4254764 h 5792192"/>
                <a:gd name="connsiteX27" fmla="*/ 9108841 w 12248975"/>
                <a:gd name="connsiteY27" fmla="*/ 4224596 h 5792192"/>
                <a:gd name="connsiteX28" fmla="*/ 12155463 w 12248975"/>
                <a:gd name="connsiteY28" fmla="*/ 286140 h 5792192"/>
                <a:gd name="connsiteX29" fmla="*/ 12166066 w 12248975"/>
                <a:gd name="connsiteY29" fmla="*/ 258241 h 5792192"/>
                <a:gd name="connsiteX30" fmla="*/ 12228047 w 12248975"/>
                <a:gd name="connsiteY30" fmla="*/ 87071 h 5792192"/>
                <a:gd name="connsiteX31" fmla="*/ 12237514 w 12248975"/>
                <a:gd name="connsiteY31" fmla="*/ 59804 h 5792192"/>
                <a:gd name="connsiteX32" fmla="*/ 12243952 w 12248975"/>
                <a:gd name="connsiteY32" fmla="*/ 40995 h 5792192"/>
                <a:gd name="connsiteX33" fmla="*/ 12248496 w 12248975"/>
                <a:gd name="connsiteY33" fmla="*/ 28372 h 5792192"/>
                <a:gd name="connsiteX34" fmla="*/ 12225270 w 12248975"/>
                <a:gd name="connsiteY34" fmla="*/ 27489 h 5792192"/>
                <a:gd name="connsiteX35" fmla="*/ 12185759 w 12248975"/>
                <a:gd name="connsiteY35" fmla="*/ -1924 h 5792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2248975" h="5792192">
                  <a:moveTo>
                    <a:pt x="12185759" y="-1924"/>
                  </a:moveTo>
                  <a:cubicBezTo>
                    <a:pt x="12182477" y="7923"/>
                    <a:pt x="12179068" y="17769"/>
                    <a:pt x="12175534" y="27614"/>
                  </a:cubicBezTo>
                  <a:cubicBezTo>
                    <a:pt x="12173641" y="33548"/>
                    <a:pt x="12171495" y="39354"/>
                    <a:pt x="12169475" y="45161"/>
                  </a:cubicBezTo>
                  <a:lnTo>
                    <a:pt x="12164047" y="60687"/>
                  </a:lnTo>
                  <a:cubicBezTo>
                    <a:pt x="12161269" y="68515"/>
                    <a:pt x="12158619" y="76215"/>
                    <a:pt x="12155716" y="83915"/>
                  </a:cubicBezTo>
                  <a:cubicBezTo>
                    <a:pt x="11666817" y="1459850"/>
                    <a:pt x="10828886" y="2705891"/>
                    <a:pt x="9722078" y="3667656"/>
                  </a:cubicBezTo>
                  <a:cubicBezTo>
                    <a:pt x="9506347" y="3854860"/>
                    <a:pt x="9281401" y="4031206"/>
                    <a:pt x="9048122" y="4195941"/>
                  </a:cubicBezTo>
                  <a:lnTo>
                    <a:pt x="9047113" y="4195941"/>
                  </a:lnTo>
                  <a:cubicBezTo>
                    <a:pt x="9034490" y="4205155"/>
                    <a:pt x="9021866" y="4214117"/>
                    <a:pt x="9008360" y="4223079"/>
                  </a:cubicBezTo>
                  <a:cubicBezTo>
                    <a:pt x="9005331" y="4225354"/>
                    <a:pt x="9002175" y="4227499"/>
                    <a:pt x="8999144" y="4229517"/>
                  </a:cubicBezTo>
                  <a:cubicBezTo>
                    <a:pt x="8998766" y="4229896"/>
                    <a:pt x="8998387" y="4230149"/>
                    <a:pt x="8998008" y="4230276"/>
                  </a:cubicBezTo>
                  <a:cubicBezTo>
                    <a:pt x="8982229" y="4241383"/>
                    <a:pt x="8966450" y="4252240"/>
                    <a:pt x="8950545" y="4262971"/>
                  </a:cubicBezTo>
                  <a:cubicBezTo>
                    <a:pt x="7834901" y="5027686"/>
                    <a:pt x="6543669" y="5524538"/>
                    <a:pt x="5197147" y="5691670"/>
                  </a:cubicBezTo>
                  <a:cubicBezTo>
                    <a:pt x="4824861" y="5737617"/>
                    <a:pt x="4449913" y="5758700"/>
                    <a:pt x="4074813" y="5754786"/>
                  </a:cubicBezTo>
                  <a:cubicBezTo>
                    <a:pt x="4040225" y="5754786"/>
                    <a:pt x="4005675" y="5754281"/>
                    <a:pt x="3971176" y="5753144"/>
                  </a:cubicBezTo>
                  <a:cubicBezTo>
                    <a:pt x="2652424" y="5724492"/>
                    <a:pt x="1344655" y="5389849"/>
                    <a:pt x="176247" y="4765879"/>
                  </a:cubicBezTo>
                  <a:cubicBezTo>
                    <a:pt x="117334" y="4734069"/>
                    <a:pt x="58434" y="4701503"/>
                    <a:pt x="-479" y="4668302"/>
                  </a:cubicBezTo>
                  <a:lnTo>
                    <a:pt x="-479" y="4696199"/>
                  </a:lnTo>
                  <a:cubicBezTo>
                    <a:pt x="1171451" y="5352608"/>
                    <a:pt x="2481025" y="5724741"/>
                    <a:pt x="3822979" y="5782936"/>
                  </a:cubicBezTo>
                  <a:cubicBezTo>
                    <a:pt x="3856683" y="5784326"/>
                    <a:pt x="3890260" y="5785586"/>
                    <a:pt x="3923965" y="5786471"/>
                  </a:cubicBezTo>
                  <a:cubicBezTo>
                    <a:pt x="3957669" y="5787355"/>
                    <a:pt x="3991626" y="5788363"/>
                    <a:pt x="4024951" y="5788869"/>
                  </a:cubicBezTo>
                  <a:cubicBezTo>
                    <a:pt x="5618511" y="5817776"/>
                    <a:pt x="7206012" y="5398558"/>
                    <a:pt x="8574372" y="4574891"/>
                  </a:cubicBezTo>
                  <a:cubicBezTo>
                    <a:pt x="8724588" y="4484380"/>
                    <a:pt x="8871902" y="4389330"/>
                    <a:pt x="9016186" y="4289983"/>
                  </a:cubicBezTo>
                  <a:lnTo>
                    <a:pt x="9017575" y="4288972"/>
                  </a:lnTo>
                  <a:lnTo>
                    <a:pt x="9053172" y="4263726"/>
                  </a:lnTo>
                  <a:lnTo>
                    <a:pt x="9064659" y="4255648"/>
                  </a:lnTo>
                  <a:cubicBezTo>
                    <a:pt x="9065165" y="4255522"/>
                    <a:pt x="9065542" y="4255143"/>
                    <a:pt x="9065795" y="4254764"/>
                  </a:cubicBezTo>
                  <a:cubicBezTo>
                    <a:pt x="9080186" y="4244917"/>
                    <a:pt x="9094576" y="4234821"/>
                    <a:pt x="9108841" y="4224596"/>
                  </a:cubicBezTo>
                  <a:cubicBezTo>
                    <a:pt x="10484775" y="3247933"/>
                    <a:pt x="11556869" y="1870358"/>
                    <a:pt x="12155463" y="286140"/>
                  </a:cubicBezTo>
                  <a:cubicBezTo>
                    <a:pt x="12159124" y="276923"/>
                    <a:pt x="12162533" y="267582"/>
                    <a:pt x="12166066" y="258241"/>
                  </a:cubicBezTo>
                  <a:cubicBezTo>
                    <a:pt x="12187274" y="201436"/>
                    <a:pt x="12207976" y="144379"/>
                    <a:pt x="12228047" y="87071"/>
                  </a:cubicBezTo>
                  <a:lnTo>
                    <a:pt x="12237514" y="59804"/>
                  </a:lnTo>
                  <a:lnTo>
                    <a:pt x="12243952" y="40995"/>
                  </a:lnTo>
                  <a:lnTo>
                    <a:pt x="12248496" y="28372"/>
                  </a:lnTo>
                  <a:cubicBezTo>
                    <a:pt x="12240796" y="28372"/>
                    <a:pt x="12232970" y="27614"/>
                    <a:pt x="12225270" y="27489"/>
                  </a:cubicBezTo>
                  <a:cubicBezTo>
                    <a:pt x="12212141" y="18652"/>
                    <a:pt x="12198888" y="8428"/>
                    <a:pt x="12185759" y="-1924"/>
                  </a:cubicBezTo>
                  <a:close/>
                </a:path>
              </a:pathLst>
            </a:custGeom>
            <a:noFill/>
            <a:ln w="12622" cap="flat">
              <a:noFill/>
              <a:prstDash val="solid"/>
              <a:miter/>
            </a:ln>
          </p:spPr>
          <p:txBody>
            <a:bodyPr rtlCol="0" anchor="ctr"/>
            <a:lstStyle/>
            <a:p>
              <a:endParaRPr lang="fi-FI"/>
            </a:p>
          </p:txBody>
        </p:sp>
        <p:sp>
          <p:nvSpPr>
            <p:cNvPr id="11" name="Vapaamuotoinen: Muoto 10">
              <a:extLst>
                <a:ext uri="{FF2B5EF4-FFF2-40B4-BE49-F238E27FC236}">
                  <a16:creationId xmlns:a16="http://schemas.microsoft.com/office/drawing/2014/main" id="{C9141825-7943-460F-AE5C-B764A83C2E47}"/>
                </a:ext>
              </a:extLst>
            </p:cNvPr>
            <p:cNvSpPr/>
            <p:nvPr/>
          </p:nvSpPr>
          <p:spPr>
            <a:xfrm>
              <a:off x="8991797" y="4839289"/>
              <a:ext cx="46831" cy="28023"/>
            </a:xfrm>
            <a:custGeom>
              <a:avLst/>
              <a:gdLst>
                <a:gd name="connsiteX0" fmla="*/ 38274 w 46831"/>
                <a:gd name="connsiteY0" fmla="*/ -1924 h 28023"/>
                <a:gd name="connsiteX1" fmla="*/ -479 w 46831"/>
                <a:gd name="connsiteY1" fmla="*/ 25215 h 28023"/>
                <a:gd name="connsiteX2" fmla="*/ 46353 w 46831"/>
                <a:gd name="connsiteY2" fmla="*/ 26099 h 28023"/>
                <a:gd name="connsiteX3" fmla="*/ 38274 w 46831"/>
                <a:gd name="connsiteY3" fmla="*/ -1924 h 28023"/>
              </a:gdLst>
              <a:ahLst/>
              <a:cxnLst>
                <a:cxn ang="0">
                  <a:pos x="connsiteX0" y="connsiteY0"/>
                </a:cxn>
                <a:cxn ang="0">
                  <a:pos x="connsiteX1" y="connsiteY1"/>
                </a:cxn>
                <a:cxn ang="0">
                  <a:pos x="connsiteX2" y="connsiteY2"/>
                </a:cxn>
                <a:cxn ang="0">
                  <a:pos x="connsiteX3" y="connsiteY3"/>
                </a:cxn>
              </a:cxnLst>
              <a:rect l="l" t="t" r="r" b="b"/>
              <a:pathLst>
                <a:path w="46831" h="28023">
                  <a:moveTo>
                    <a:pt x="38274" y="-1924"/>
                  </a:moveTo>
                  <a:cubicBezTo>
                    <a:pt x="25650" y="7291"/>
                    <a:pt x="13027" y="16253"/>
                    <a:pt x="-479" y="25215"/>
                  </a:cubicBezTo>
                  <a:lnTo>
                    <a:pt x="46353" y="26099"/>
                  </a:lnTo>
                  <a:cubicBezTo>
                    <a:pt x="43576" y="16758"/>
                    <a:pt x="41556" y="7417"/>
                    <a:pt x="38274" y="-1924"/>
                  </a:cubicBezTo>
                  <a:close/>
                </a:path>
              </a:pathLst>
            </a:custGeom>
            <a:noFill/>
            <a:ln w="12622" cap="flat">
              <a:noFill/>
              <a:prstDash val="solid"/>
              <a:miter/>
            </a:ln>
          </p:spPr>
          <p:txBody>
            <a:bodyPr rtlCol="0" anchor="ctr"/>
            <a:lstStyle/>
            <a:p>
              <a:endParaRPr lang="fi-FI"/>
            </a:p>
          </p:txBody>
        </p:sp>
        <p:sp>
          <p:nvSpPr>
            <p:cNvPr id="12" name="Vapaamuotoinen: Muoto 11">
              <a:extLst>
                <a:ext uri="{FF2B5EF4-FFF2-40B4-BE49-F238E27FC236}">
                  <a16:creationId xmlns:a16="http://schemas.microsoft.com/office/drawing/2014/main" id="{A20DAC6C-B8EB-C949-0F57-78DB7E47376A}"/>
                </a:ext>
              </a:extLst>
            </p:cNvPr>
            <p:cNvSpPr/>
            <p:nvPr/>
          </p:nvSpPr>
          <p:spPr>
            <a:xfrm>
              <a:off x="3410110" y="4865294"/>
              <a:ext cx="8784649" cy="1992705"/>
            </a:xfrm>
            <a:custGeom>
              <a:avLst/>
              <a:gdLst>
                <a:gd name="connsiteX0" fmla="*/ 5060689 w 8784649"/>
                <a:gd name="connsiteY0" fmla="*/ 50208 h 1992705"/>
                <a:gd name="connsiteX1" fmla="*/ 704278 w 8784649"/>
                <a:gd name="connsiteY1" fmla="*/ 1531296 h 1992705"/>
                <a:gd name="connsiteX2" fmla="*/ 654920 w 8784649"/>
                <a:gd name="connsiteY2" fmla="*/ 1565378 h 1992705"/>
                <a:gd name="connsiteX3" fmla="*/ 469233 w 8784649"/>
                <a:gd name="connsiteY3" fmla="*/ 1698428 h 1992705"/>
                <a:gd name="connsiteX4" fmla="*/ 95332 w 8784649"/>
                <a:gd name="connsiteY4" fmla="*/ 1990781 h 1992705"/>
                <a:gd name="connsiteX5" fmla="*/ -479 w 8784649"/>
                <a:gd name="connsiteY5" fmla="*/ 1990781 h 1992705"/>
                <a:gd name="connsiteX6" fmla="*/ 552799 w 8784649"/>
                <a:gd name="connsiteY6" fmla="*/ 1562981 h 1992705"/>
                <a:gd name="connsiteX7" fmla="*/ 600009 w 8784649"/>
                <a:gd name="connsiteY7" fmla="*/ 1529653 h 1992705"/>
                <a:gd name="connsiteX8" fmla="*/ 1427968 w 8784649"/>
                <a:gd name="connsiteY8" fmla="*/ 1018791 h 1992705"/>
                <a:gd name="connsiteX9" fmla="*/ 5624571 w 8784649"/>
                <a:gd name="connsiteY9" fmla="*/ -790 h 1992705"/>
                <a:gd name="connsiteX10" fmla="*/ 5625959 w 8784649"/>
                <a:gd name="connsiteY10" fmla="*/ -790 h 1992705"/>
                <a:gd name="connsiteX11" fmla="*/ 5637194 w 8784649"/>
                <a:gd name="connsiteY11" fmla="*/ -790 h 1992705"/>
                <a:gd name="connsiteX12" fmla="*/ 5684026 w 8784649"/>
                <a:gd name="connsiteY12" fmla="*/ 94 h 1992705"/>
                <a:gd name="connsiteX13" fmla="*/ 5685414 w 8784649"/>
                <a:gd name="connsiteY13" fmla="*/ 94 h 1992705"/>
                <a:gd name="connsiteX14" fmla="*/ 5737927 w 8784649"/>
                <a:gd name="connsiteY14" fmla="*/ 1608 h 1992705"/>
                <a:gd name="connsiteX15" fmla="*/ 6259519 w 8784649"/>
                <a:gd name="connsiteY15" fmla="*/ 33039 h 1992705"/>
                <a:gd name="connsiteX16" fmla="*/ 8784170 w 8784649"/>
                <a:gd name="connsiteY16" fmla="*/ 664202 h 1992705"/>
                <a:gd name="connsiteX17" fmla="*/ 8784170 w 8784649"/>
                <a:gd name="connsiteY17" fmla="*/ 700306 h 1992705"/>
                <a:gd name="connsiteX18" fmla="*/ 5697405 w 8784649"/>
                <a:gd name="connsiteY18" fmla="*/ 40994 h 1992705"/>
                <a:gd name="connsiteX19" fmla="*/ 5696017 w 8784649"/>
                <a:gd name="connsiteY19" fmla="*/ 40994 h 1992705"/>
                <a:gd name="connsiteX20" fmla="*/ 5681879 w 8784649"/>
                <a:gd name="connsiteY20" fmla="*/ 40994 h 1992705"/>
                <a:gd name="connsiteX21" fmla="*/ 5638203 w 8784649"/>
                <a:gd name="connsiteY21" fmla="*/ 40109 h 1992705"/>
                <a:gd name="connsiteX22" fmla="*/ 5636688 w 8784649"/>
                <a:gd name="connsiteY22" fmla="*/ 40109 h 1992705"/>
                <a:gd name="connsiteX23" fmla="*/ 5579001 w 8784649"/>
                <a:gd name="connsiteY23" fmla="*/ 39351 h 1992705"/>
                <a:gd name="connsiteX24" fmla="*/ 5060689 w 8784649"/>
                <a:gd name="connsiteY24" fmla="*/ 50208 h 1992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84649" h="1992705">
                  <a:moveTo>
                    <a:pt x="5060689" y="50208"/>
                  </a:moveTo>
                  <a:cubicBezTo>
                    <a:pt x="3503232" y="130241"/>
                    <a:pt x="1988946" y="650066"/>
                    <a:pt x="704278" y="1531296"/>
                  </a:cubicBezTo>
                  <a:lnTo>
                    <a:pt x="654920" y="1565378"/>
                  </a:lnTo>
                  <a:cubicBezTo>
                    <a:pt x="592473" y="1608928"/>
                    <a:pt x="530581" y="1653236"/>
                    <a:pt x="469233" y="1698428"/>
                  </a:cubicBezTo>
                  <a:cubicBezTo>
                    <a:pt x="341485" y="1792344"/>
                    <a:pt x="216855" y="1889795"/>
                    <a:pt x="95332" y="1990781"/>
                  </a:cubicBezTo>
                  <a:lnTo>
                    <a:pt x="-479" y="1990781"/>
                  </a:lnTo>
                  <a:cubicBezTo>
                    <a:pt x="177925" y="1840692"/>
                    <a:pt x="362351" y="1698049"/>
                    <a:pt x="552799" y="1562981"/>
                  </a:cubicBezTo>
                  <a:lnTo>
                    <a:pt x="600009" y="1529653"/>
                  </a:lnTo>
                  <a:cubicBezTo>
                    <a:pt x="865994" y="1343713"/>
                    <a:pt x="1142430" y="1173046"/>
                    <a:pt x="1427968" y="1018791"/>
                  </a:cubicBezTo>
                  <a:cubicBezTo>
                    <a:pt x="2713395" y="324511"/>
                    <a:pt x="4167215" y="-24520"/>
                    <a:pt x="5624571" y="-790"/>
                  </a:cubicBezTo>
                  <a:lnTo>
                    <a:pt x="5625959" y="-790"/>
                  </a:lnTo>
                  <a:lnTo>
                    <a:pt x="5637194" y="-790"/>
                  </a:lnTo>
                  <a:lnTo>
                    <a:pt x="5684026" y="94"/>
                  </a:lnTo>
                  <a:lnTo>
                    <a:pt x="5685414" y="94"/>
                  </a:lnTo>
                  <a:lnTo>
                    <a:pt x="5737927" y="1608"/>
                  </a:lnTo>
                  <a:cubicBezTo>
                    <a:pt x="5911876" y="6785"/>
                    <a:pt x="6085697" y="17260"/>
                    <a:pt x="6259519" y="33039"/>
                  </a:cubicBezTo>
                  <a:cubicBezTo>
                    <a:pt x="7128379" y="112946"/>
                    <a:pt x="7979943" y="325775"/>
                    <a:pt x="8784170" y="664202"/>
                  </a:cubicBezTo>
                  <a:lnTo>
                    <a:pt x="8784170" y="700306"/>
                  </a:lnTo>
                  <a:cubicBezTo>
                    <a:pt x="7805489" y="289545"/>
                    <a:pt x="6758517" y="65861"/>
                    <a:pt x="5697405" y="40994"/>
                  </a:cubicBezTo>
                  <a:lnTo>
                    <a:pt x="5696017" y="40994"/>
                  </a:lnTo>
                  <a:lnTo>
                    <a:pt x="5681879" y="40994"/>
                  </a:lnTo>
                  <a:lnTo>
                    <a:pt x="5638203" y="40109"/>
                  </a:lnTo>
                  <a:lnTo>
                    <a:pt x="5636688" y="40109"/>
                  </a:lnTo>
                  <a:lnTo>
                    <a:pt x="5579001" y="39351"/>
                  </a:lnTo>
                  <a:cubicBezTo>
                    <a:pt x="5406314" y="37585"/>
                    <a:pt x="5233501" y="41246"/>
                    <a:pt x="5060689" y="50208"/>
                  </a:cubicBezTo>
                  <a:close/>
                </a:path>
              </a:pathLst>
            </a:custGeom>
            <a:solidFill>
              <a:srgbClr val="B5DACC"/>
            </a:solidFill>
            <a:ln w="12622" cap="flat">
              <a:noFill/>
              <a:prstDash val="solid"/>
              <a:miter/>
            </a:ln>
          </p:spPr>
          <p:txBody>
            <a:bodyPr rtlCol="0" anchor="ctr"/>
            <a:lstStyle/>
            <a:p>
              <a:endParaRPr lang="fi-FI"/>
            </a:p>
          </p:txBody>
        </p:sp>
        <p:sp>
          <p:nvSpPr>
            <p:cNvPr id="14" name="Vapaamuotoinen: Muoto 13">
              <a:extLst>
                <a:ext uri="{FF2B5EF4-FFF2-40B4-BE49-F238E27FC236}">
                  <a16:creationId xmlns:a16="http://schemas.microsoft.com/office/drawing/2014/main" id="{B0A815BB-81E2-C717-6AFF-4F725A43B2D6}"/>
                </a:ext>
              </a:extLst>
            </p:cNvPr>
            <p:cNvSpPr/>
            <p:nvPr/>
          </p:nvSpPr>
          <p:spPr>
            <a:xfrm>
              <a:off x="8617535" y="4960"/>
              <a:ext cx="1310653" cy="6854555"/>
            </a:xfrm>
            <a:custGeom>
              <a:avLst/>
              <a:gdLst>
                <a:gd name="connsiteX0" fmla="*/ 679391 w 1310653"/>
                <a:gd name="connsiteY0" fmla="*/ 5597879 h 6854555"/>
                <a:gd name="connsiteX1" fmla="*/ 662603 w 1310653"/>
                <a:gd name="connsiteY1" fmla="*/ 5555842 h 6854555"/>
                <a:gd name="connsiteX2" fmla="*/ 662603 w 1310653"/>
                <a:gd name="connsiteY2" fmla="*/ 5555842 h 6854555"/>
                <a:gd name="connsiteX3" fmla="*/ 464922 w 1310653"/>
                <a:gd name="connsiteY3" fmla="*/ 5000419 h 6854555"/>
                <a:gd name="connsiteX4" fmla="*/ 464291 w 1310653"/>
                <a:gd name="connsiteY4" fmla="*/ 4998527 h 6854555"/>
                <a:gd name="connsiteX5" fmla="*/ 434500 w 1310653"/>
                <a:gd name="connsiteY5" fmla="*/ 4902213 h 6854555"/>
                <a:gd name="connsiteX6" fmla="*/ 431597 w 1310653"/>
                <a:gd name="connsiteY6" fmla="*/ 4892872 h 6854555"/>
                <a:gd name="connsiteX7" fmla="*/ 422129 w 1310653"/>
                <a:gd name="connsiteY7" fmla="*/ 4861187 h 6854555"/>
                <a:gd name="connsiteX8" fmla="*/ 420741 w 1310653"/>
                <a:gd name="connsiteY8" fmla="*/ 4861187 h 6854555"/>
                <a:gd name="connsiteX9" fmla="*/ 412662 w 1310653"/>
                <a:gd name="connsiteY9" fmla="*/ 4833161 h 6854555"/>
                <a:gd name="connsiteX10" fmla="*/ 413671 w 1310653"/>
                <a:gd name="connsiteY10" fmla="*/ 4833161 h 6854555"/>
                <a:gd name="connsiteX11" fmla="*/ 397136 w 1310653"/>
                <a:gd name="connsiteY11" fmla="*/ 4776483 h 6854555"/>
                <a:gd name="connsiteX12" fmla="*/ 397136 w 1310653"/>
                <a:gd name="connsiteY12" fmla="*/ 4775601 h 6854555"/>
                <a:gd name="connsiteX13" fmla="*/ 229751 w 1310653"/>
                <a:gd name="connsiteY13" fmla="*/ 4086875 h 6854555"/>
                <a:gd name="connsiteX14" fmla="*/ 227731 w 1310653"/>
                <a:gd name="connsiteY14" fmla="*/ 747266 h 6854555"/>
                <a:gd name="connsiteX15" fmla="*/ 414429 w 1310653"/>
                <a:gd name="connsiteY15" fmla="*/ -1924 h 6854555"/>
                <a:gd name="connsiteX16" fmla="*/ 343487 w 1310653"/>
                <a:gd name="connsiteY16" fmla="*/ -1924 h 6854555"/>
                <a:gd name="connsiteX17" fmla="*/ 253483 w 1310653"/>
                <a:gd name="connsiteY17" fmla="*/ 4469487 h 6854555"/>
                <a:gd name="connsiteX18" fmla="*/ 361537 w 1310653"/>
                <a:gd name="connsiteY18" fmla="*/ 4860808 h 6854555"/>
                <a:gd name="connsiteX19" fmla="*/ 363810 w 1310653"/>
                <a:gd name="connsiteY19" fmla="*/ 4868254 h 6854555"/>
                <a:gd name="connsiteX20" fmla="*/ 374034 w 1310653"/>
                <a:gd name="connsiteY20" fmla="*/ 4901707 h 6854555"/>
                <a:gd name="connsiteX21" fmla="*/ 382239 w 1310653"/>
                <a:gd name="connsiteY21" fmla="*/ 4928341 h 6854555"/>
                <a:gd name="connsiteX22" fmla="*/ 1253244 w 1310653"/>
                <a:gd name="connsiteY22" fmla="*/ 6852632 h 6854555"/>
                <a:gd name="connsiteX23" fmla="*/ 1310175 w 1310653"/>
                <a:gd name="connsiteY23" fmla="*/ 6852632 h 6854555"/>
                <a:gd name="connsiteX24" fmla="*/ 679391 w 1310653"/>
                <a:gd name="connsiteY24" fmla="*/ 5597879 h 6854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10653" h="6854555">
                  <a:moveTo>
                    <a:pt x="679391" y="5597879"/>
                  </a:moveTo>
                  <a:cubicBezTo>
                    <a:pt x="673711" y="5583869"/>
                    <a:pt x="668156" y="5569855"/>
                    <a:pt x="662603" y="5555842"/>
                  </a:cubicBezTo>
                  <a:lnTo>
                    <a:pt x="662603" y="5555842"/>
                  </a:lnTo>
                  <a:cubicBezTo>
                    <a:pt x="590270" y="5372805"/>
                    <a:pt x="524377" y="5187623"/>
                    <a:pt x="464922" y="5000419"/>
                  </a:cubicBezTo>
                  <a:cubicBezTo>
                    <a:pt x="464796" y="4999790"/>
                    <a:pt x="464543" y="4999158"/>
                    <a:pt x="464291" y="4998527"/>
                  </a:cubicBezTo>
                  <a:cubicBezTo>
                    <a:pt x="454193" y="4966463"/>
                    <a:pt x="444094" y="4934400"/>
                    <a:pt x="434500" y="4902213"/>
                  </a:cubicBezTo>
                  <a:cubicBezTo>
                    <a:pt x="433491" y="4899057"/>
                    <a:pt x="432480" y="4896027"/>
                    <a:pt x="431597" y="4892872"/>
                  </a:cubicBezTo>
                  <a:cubicBezTo>
                    <a:pt x="428441" y="4882267"/>
                    <a:pt x="425159" y="4871789"/>
                    <a:pt x="422129" y="4861187"/>
                  </a:cubicBezTo>
                  <a:lnTo>
                    <a:pt x="420741" y="4861187"/>
                  </a:lnTo>
                  <a:cubicBezTo>
                    <a:pt x="417964" y="4851846"/>
                    <a:pt x="415312" y="4842502"/>
                    <a:pt x="412662" y="4833161"/>
                  </a:cubicBezTo>
                  <a:lnTo>
                    <a:pt x="413671" y="4833161"/>
                  </a:lnTo>
                  <a:cubicBezTo>
                    <a:pt x="407991" y="4814352"/>
                    <a:pt x="402563" y="4795291"/>
                    <a:pt x="397136" y="4776483"/>
                  </a:cubicBezTo>
                  <a:cubicBezTo>
                    <a:pt x="397136" y="4776230"/>
                    <a:pt x="397136" y="4775854"/>
                    <a:pt x="397136" y="4775601"/>
                  </a:cubicBezTo>
                  <a:cubicBezTo>
                    <a:pt x="331873" y="4548383"/>
                    <a:pt x="276079" y="4318763"/>
                    <a:pt x="229751" y="4086875"/>
                  </a:cubicBezTo>
                  <a:cubicBezTo>
                    <a:pt x="8591" y="2984738"/>
                    <a:pt x="7835" y="1849656"/>
                    <a:pt x="227731" y="747266"/>
                  </a:cubicBezTo>
                  <a:cubicBezTo>
                    <a:pt x="278224" y="494801"/>
                    <a:pt x="340457" y="245114"/>
                    <a:pt x="414429" y="-1924"/>
                  </a:cubicBezTo>
                  <a:lnTo>
                    <a:pt x="343487" y="-1924"/>
                  </a:lnTo>
                  <a:cubicBezTo>
                    <a:pt x="-82295" y="1454168"/>
                    <a:pt x="-113350" y="2997361"/>
                    <a:pt x="253483" y="4469487"/>
                  </a:cubicBezTo>
                  <a:cubicBezTo>
                    <a:pt x="286429" y="4600894"/>
                    <a:pt x="322532" y="4731420"/>
                    <a:pt x="361537" y="4860808"/>
                  </a:cubicBezTo>
                  <a:cubicBezTo>
                    <a:pt x="361537" y="4863332"/>
                    <a:pt x="362927" y="4865730"/>
                    <a:pt x="363810" y="4868254"/>
                  </a:cubicBezTo>
                  <a:cubicBezTo>
                    <a:pt x="367092" y="4879490"/>
                    <a:pt x="370501" y="4890597"/>
                    <a:pt x="374034" y="4901707"/>
                  </a:cubicBezTo>
                  <a:cubicBezTo>
                    <a:pt x="376686" y="4910669"/>
                    <a:pt x="379463" y="4919505"/>
                    <a:pt x="382239" y="4928341"/>
                  </a:cubicBezTo>
                  <a:cubicBezTo>
                    <a:pt x="592291" y="5603179"/>
                    <a:pt x="884898" y="6249493"/>
                    <a:pt x="1253244" y="6852632"/>
                  </a:cubicBezTo>
                  <a:lnTo>
                    <a:pt x="1310175" y="6852632"/>
                  </a:lnTo>
                  <a:cubicBezTo>
                    <a:pt x="1065284" y="6452725"/>
                    <a:pt x="854349" y="6033002"/>
                    <a:pt x="679391" y="5597879"/>
                  </a:cubicBezTo>
                  <a:close/>
                </a:path>
              </a:pathLst>
            </a:custGeom>
            <a:solidFill>
              <a:srgbClr val="B5DACC"/>
            </a:solidFill>
            <a:ln w="12622" cap="flat">
              <a:noFill/>
              <a:prstDash val="solid"/>
              <a:miter/>
            </a:ln>
          </p:spPr>
          <p:txBody>
            <a:bodyPr rtlCol="0" anchor="ctr"/>
            <a:lstStyle/>
            <a:p>
              <a:endParaRPr lang="fi-FI"/>
            </a:p>
          </p:txBody>
        </p:sp>
        <p:sp>
          <p:nvSpPr>
            <p:cNvPr id="15" name="Vapaamuotoinen: Muoto 14">
              <a:extLst>
                <a:ext uri="{FF2B5EF4-FFF2-40B4-BE49-F238E27FC236}">
                  <a16:creationId xmlns:a16="http://schemas.microsoft.com/office/drawing/2014/main" id="{A1349553-367A-2E6F-8462-1D37FD253D02}"/>
                </a:ext>
              </a:extLst>
            </p:cNvPr>
            <p:cNvSpPr/>
            <p:nvPr/>
          </p:nvSpPr>
          <p:spPr>
            <a:xfrm>
              <a:off x="9030549" y="4838279"/>
              <a:ext cx="9467" cy="28023"/>
            </a:xfrm>
            <a:custGeom>
              <a:avLst/>
              <a:gdLst>
                <a:gd name="connsiteX0" fmla="*/ 530 w 9467"/>
                <a:gd name="connsiteY0" fmla="*/ -1924 h 28023"/>
                <a:gd name="connsiteX1" fmla="*/ -479 w 9467"/>
                <a:gd name="connsiteY1" fmla="*/ -1924 h 28023"/>
                <a:gd name="connsiteX2" fmla="*/ 7600 w 9467"/>
                <a:gd name="connsiteY2" fmla="*/ 26099 h 28023"/>
                <a:gd name="connsiteX3" fmla="*/ 8988 w 9467"/>
                <a:gd name="connsiteY3" fmla="*/ 26099 h 28023"/>
                <a:gd name="connsiteX4" fmla="*/ 530 w 9467"/>
                <a:gd name="connsiteY4" fmla="*/ -1924 h 2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67" h="28023">
                  <a:moveTo>
                    <a:pt x="530" y="-1924"/>
                  </a:moveTo>
                  <a:lnTo>
                    <a:pt x="-479" y="-1924"/>
                  </a:lnTo>
                  <a:cubicBezTo>
                    <a:pt x="2171" y="7417"/>
                    <a:pt x="4823" y="16758"/>
                    <a:pt x="7600" y="26099"/>
                  </a:cubicBezTo>
                  <a:lnTo>
                    <a:pt x="8988" y="26099"/>
                  </a:lnTo>
                  <a:cubicBezTo>
                    <a:pt x="6085" y="17643"/>
                    <a:pt x="2803" y="8049"/>
                    <a:pt x="530" y="-1924"/>
                  </a:cubicBezTo>
                  <a:close/>
                </a:path>
              </a:pathLst>
            </a:custGeom>
            <a:noFill/>
            <a:ln w="12622" cap="flat">
              <a:noFill/>
              <a:prstDash val="solid"/>
              <a:miter/>
            </a:ln>
          </p:spPr>
          <p:txBody>
            <a:bodyPr rtlCol="0" anchor="ctr"/>
            <a:lstStyle/>
            <a:p>
              <a:endParaRPr lang="fi-FI"/>
            </a:p>
          </p:txBody>
        </p:sp>
        <p:sp>
          <p:nvSpPr>
            <p:cNvPr id="16" name="Vapaamuotoinen: Muoto 15">
              <a:extLst>
                <a:ext uri="{FF2B5EF4-FFF2-40B4-BE49-F238E27FC236}">
                  <a16:creationId xmlns:a16="http://schemas.microsoft.com/office/drawing/2014/main" id="{4F0C3B0B-D175-97F9-E62E-4EE47018B3E0}"/>
                </a:ext>
              </a:extLst>
            </p:cNvPr>
            <p:cNvSpPr/>
            <p:nvPr/>
          </p:nvSpPr>
          <p:spPr>
            <a:xfrm>
              <a:off x="8617535" y="4330"/>
              <a:ext cx="1310653" cy="6854554"/>
            </a:xfrm>
            <a:custGeom>
              <a:avLst/>
              <a:gdLst>
                <a:gd name="connsiteX0" fmla="*/ 679391 w 1310653"/>
                <a:gd name="connsiteY0" fmla="*/ 5598509 h 6854554"/>
                <a:gd name="connsiteX1" fmla="*/ 662603 w 1310653"/>
                <a:gd name="connsiteY1" fmla="*/ 5556472 h 6854554"/>
                <a:gd name="connsiteX2" fmla="*/ 662603 w 1310653"/>
                <a:gd name="connsiteY2" fmla="*/ 5556472 h 6854554"/>
                <a:gd name="connsiteX3" fmla="*/ 464922 w 1310653"/>
                <a:gd name="connsiteY3" fmla="*/ 5001049 h 6854554"/>
                <a:gd name="connsiteX4" fmla="*/ 464291 w 1310653"/>
                <a:gd name="connsiteY4" fmla="*/ 4999157 h 6854554"/>
                <a:gd name="connsiteX5" fmla="*/ 434500 w 1310653"/>
                <a:gd name="connsiteY5" fmla="*/ 4902843 h 6854554"/>
                <a:gd name="connsiteX6" fmla="*/ 431597 w 1310653"/>
                <a:gd name="connsiteY6" fmla="*/ 4893502 h 6854554"/>
                <a:gd name="connsiteX7" fmla="*/ 422129 w 1310653"/>
                <a:gd name="connsiteY7" fmla="*/ 4861817 h 6854554"/>
                <a:gd name="connsiteX8" fmla="*/ 413671 w 1310653"/>
                <a:gd name="connsiteY8" fmla="*/ 4833162 h 6854554"/>
                <a:gd name="connsiteX9" fmla="*/ 397136 w 1310653"/>
                <a:gd name="connsiteY9" fmla="*/ 4776484 h 6854554"/>
                <a:gd name="connsiteX10" fmla="*/ 397136 w 1310653"/>
                <a:gd name="connsiteY10" fmla="*/ 4775600 h 6854554"/>
                <a:gd name="connsiteX11" fmla="*/ 229751 w 1310653"/>
                <a:gd name="connsiteY11" fmla="*/ 4086874 h 6854554"/>
                <a:gd name="connsiteX12" fmla="*/ 227731 w 1310653"/>
                <a:gd name="connsiteY12" fmla="*/ 747266 h 6854554"/>
                <a:gd name="connsiteX13" fmla="*/ 414429 w 1310653"/>
                <a:gd name="connsiteY13" fmla="*/ -1924 h 6854554"/>
                <a:gd name="connsiteX14" fmla="*/ 343487 w 1310653"/>
                <a:gd name="connsiteY14" fmla="*/ -1924 h 6854554"/>
                <a:gd name="connsiteX15" fmla="*/ 253483 w 1310653"/>
                <a:gd name="connsiteY15" fmla="*/ 4469486 h 6854554"/>
                <a:gd name="connsiteX16" fmla="*/ 361537 w 1310653"/>
                <a:gd name="connsiteY16" fmla="*/ 4860807 h 6854554"/>
                <a:gd name="connsiteX17" fmla="*/ 363810 w 1310653"/>
                <a:gd name="connsiteY17" fmla="*/ 4868255 h 6854554"/>
                <a:gd name="connsiteX18" fmla="*/ 374034 w 1310653"/>
                <a:gd name="connsiteY18" fmla="*/ 4901706 h 6854554"/>
                <a:gd name="connsiteX19" fmla="*/ 382239 w 1310653"/>
                <a:gd name="connsiteY19" fmla="*/ 4928339 h 6854554"/>
                <a:gd name="connsiteX20" fmla="*/ 1253244 w 1310653"/>
                <a:gd name="connsiteY20" fmla="*/ 6852631 h 6854554"/>
                <a:gd name="connsiteX21" fmla="*/ 1310175 w 1310653"/>
                <a:gd name="connsiteY21" fmla="*/ 6852631 h 6854554"/>
                <a:gd name="connsiteX22" fmla="*/ 679391 w 1310653"/>
                <a:gd name="connsiteY22" fmla="*/ 5598509 h 6854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310653" h="6854554">
                  <a:moveTo>
                    <a:pt x="679391" y="5598509"/>
                  </a:moveTo>
                  <a:cubicBezTo>
                    <a:pt x="673711" y="5584499"/>
                    <a:pt x="668156" y="5570486"/>
                    <a:pt x="662603" y="5556472"/>
                  </a:cubicBezTo>
                  <a:lnTo>
                    <a:pt x="662603" y="5556472"/>
                  </a:lnTo>
                  <a:cubicBezTo>
                    <a:pt x="590270" y="5373435"/>
                    <a:pt x="524377" y="5188253"/>
                    <a:pt x="464922" y="5001049"/>
                  </a:cubicBezTo>
                  <a:cubicBezTo>
                    <a:pt x="464796" y="5000421"/>
                    <a:pt x="464543" y="4999789"/>
                    <a:pt x="464291" y="4999157"/>
                  </a:cubicBezTo>
                  <a:cubicBezTo>
                    <a:pt x="454193" y="4967093"/>
                    <a:pt x="444094" y="4935030"/>
                    <a:pt x="434500" y="4902843"/>
                  </a:cubicBezTo>
                  <a:cubicBezTo>
                    <a:pt x="433491" y="4899687"/>
                    <a:pt x="432480" y="4896658"/>
                    <a:pt x="431597" y="4893502"/>
                  </a:cubicBezTo>
                  <a:cubicBezTo>
                    <a:pt x="428441" y="4882897"/>
                    <a:pt x="425159" y="4872419"/>
                    <a:pt x="422129" y="4861817"/>
                  </a:cubicBezTo>
                  <a:cubicBezTo>
                    <a:pt x="419100" y="4851213"/>
                    <a:pt x="416449" y="4842756"/>
                    <a:pt x="413671" y="4833162"/>
                  </a:cubicBezTo>
                  <a:cubicBezTo>
                    <a:pt x="407991" y="4814354"/>
                    <a:pt x="402563" y="4795293"/>
                    <a:pt x="397136" y="4776484"/>
                  </a:cubicBezTo>
                  <a:cubicBezTo>
                    <a:pt x="397136" y="4776231"/>
                    <a:pt x="397136" y="4775852"/>
                    <a:pt x="397136" y="4775600"/>
                  </a:cubicBezTo>
                  <a:cubicBezTo>
                    <a:pt x="331873" y="4548381"/>
                    <a:pt x="276079" y="4318765"/>
                    <a:pt x="229751" y="4086874"/>
                  </a:cubicBezTo>
                  <a:cubicBezTo>
                    <a:pt x="8591" y="2984737"/>
                    <a:pt x="7835" y="1849654"/>
                    <a:pt x="227731" y="747266"/>
                  </a:cubicBezTo>
                  <a:cubicBezTo>
                    <a:pt x="278224" y="494801"/>
                    <a:pt x="340457" y="245112"/>
                    <a:pt x="414429" y="-1924"/>
                  </a:cubicBezTo>
                  <a:lnTo>
                    <a:pt x="343487" y="-1924"/>
                  </a:lnTo>
                  <a:cubicBezTo>
                    <a:pt x="-82295" y="1454295"/>
                    <a:pt x="-113350" y="2997360"/>
                    <a:pt x="253483" y="4469486"/>
                  </a:cubicBezTo>
                  <a:cubicBezTo>
                    <a:pt x="286429" y="4600893"/>
                    <a:pt x="322532" y="4731418"/>
                    <a:pt x="361537" y="4860807"/>
                  </a:cubicBezTo>
                  <a:cubicBezTo>
                    <a:pt x="361537" y="4863331"/>
                    <a:pt x="362927" y="4865728"/>
                    <a:pt x="363810" y="4868255"/>
                  </a:cubicBezTo>
                  <a:cubicBezTo>
                    <a:pt x="367092" y="4879489"/>
                    <a:pt x="370501" y="4890596"/>
                    <a:pt x="374034" y="4901706"/>
                  </a:cubicBezTo>
                  <a:cubicBezTo>
                    <a:pt x="376686" y="4910668"/>
                    <a:pt x="379463" y="4919503"/>
                    <a:pt x="382239" y="4928339"/>
                  </a:cubicBezTo>
                  <a:cubicBezTo>
                    <a:pt x="592291" y="5603181"/>
                    <a:pt x="884898" y="6249491"/>
                    <a:pt x="1253244" y="6852631"/>
                  </a:cubicBezTo>
                  <a:lnTo>
                    <a:pt x="1310175" y="6852631"/>
                  </a:lnTo>
                  <a:cubicBezTo>
                    <a:pt x="1065284" y="6452850"/>
                    <a:pt x="854349" y="6033379"/>
                    <a:pt x="679391" y="5598509"/>
                  </a:cubicBezTo>
                  <a:close/>
                </a:path>
              </a:pathLst>
            </a:custGeom>
            <a:noFill/>
            <a:ln w="12622" cap="flat">
              <a:noFill/>
              <a:prstDash val="solid"/>
              <a:miter/>
            </a:ln>
          </p:spPr>
          <p:txBody>
            <a:bodyPr rtlCol="0" anchor="ctr"/>
            <a:lstStyle/>
            <a:p>
              <a:endParaRPr lang="fi-FI"/>
            </a:p>
          </p:txBody>
        </p:sp>
        <p:sp>
          <p:nvSpPr>
            <p:cNvPr id="17" name="Vapaamuotoinen: Muoto 16">
              <a:extLst>
                <a:ext uri="{FF2B5EF4-FFF2-40B4-BE49-F238E27FC236}">
                  <a16:creationId xmlns:a16="http://schemas.microsoft.com/office/drawing/2014/main" id="{019F5014-AA56-ECA6-D298-1E24205A8E55}"/>
                </a:ext>
              </a:extLst>
            </p:cNvPr>
            <p:cNvSpPr/>
            <p:nvPr/>
          </p:nvSpPr>
          <p:spPr>
            <a:xfrm>
              <a:off x="12158970" y="640793"/>
              <a:ext cx="50493" cy="30801"/>
            </a:xfrm>
            <a:custGeom>
              <a:avLst/>
              <a:gdLst>
                <a:gd name="connsiteX0" fmla="*/ 9747 w 50493"/>
                <a:gd name="connsiteY0" fmla="*/ -1924 h 30801"/>
                <a:gd name="connsiteX1" fmla="*/ -479 w 50493"/>
                <a:gd name="connsiteY1" fmla="*/ 27614 h 30801"/>
                <a:gd name="connsiteX2" fmla="*/ 50014 w 50493"/>
                <a:gd name="connsiteY2" fmla="*/ 28878 h 30801"/>
                <a:gd name="connsiteX3" fmla="*/ 9747 w 50493"/>
                <a:gd name="connsiteY3" fmla="*/ -1924 h 30801"/>
              </a:gdLst>
              <a:ahLst/>
              <a:cxnLst>
                <a:cxn ang="0">
                  <a:pos x="connsiteX0" y="connsiteY0"/>
                </a:cxn>
                <a:cxn ang="0">
                  <a:pos x="connsiteX1" y="connsiteY1"/>
                </a:cxn>
                <a:cxn ang="0">
                  <a:pos x="connsiteX2" y="connsiteY2"/>
                </a:cxn>
                <a:cxn ang="0">
                  <a:pos x="connsiteX3" y="connsiteY3"/>
                </a:cxn>
              </a:cxnLst>
              <a:rect l="l" t="t" r="r" b="b"/>
              <a:pathLst>
                <a:path w="50493" h="30801">
                  <a:moveTo>
                    <a:pt x="9747" y="-1924"/>
                  </a:moveTo>
                  <a:cubicBezTo>
                    <a:pt x="6464" y="7923"/>
                    <a:pt x="3056" y="17769"/>
                    <a:pt x="-479" y="27614"/>
                  </a:cubicBezTo>
                  <a:cubicBezTo>
                    <a:pt x="16185" y="27614"/>
                    <a:pt x="32847" y="27614"/>
                    <a:pt x="50014" y="28878"/>
                  </a:cubicBezTo>
                  <a:cubicBezTo>
                    <a:pt x="36129" y="18652"/>
                    <a:pt x="22875" y="8428"/>
                    <a:pt x="9747" y="-1924"/>
                  </a:cubicBezTo>
                  <a:close/>
                </a:path>
              </a:pathLst>
            </a:custGeom>
            <a:noFill/>
            <a:ln w="12622" cap="flat">
              <a:noFill/>
              <a:prstDash val="solid"/>
              <a:miter/>
            </a:ln>
          </p:spPr>
          <p:txBody>
            <a:bodyPr rtlCol="0" anchor="ctr"/>
            <a:lstStyle/>
            <a:p>
              <a:endParaRPr lang="fi-FI"/>
            </a:p>
          </p:txBody>
        </p:sp>
        <p:sp>
          <p:nvSpPr>
            <p:cNvPr id="18" name="Vapaamuotoinen: Muoto 17">
              <a:extLst>
                <a:ext uri="{FF2B5EF4-FFF2-40B4-BE49-F238E27FC236}">
                  <a16:creationId xmlns:a16="http://schemas.microsoft.com/office/drawing/2014/main" id="{36FE07DE-EE8A-5C5F-A076-56399220594F}"/>
                </a:ext>
              </a:extLst>
            </p:cNvPr>
            <p:cNvSpPr/>
            <p:nvPr/>
          </p:nvSpPr>
          <p:spPr>
            <a:xfrm>
              <a:off x="11488928" y="3192"/>
              <a:ext cx="764842" cy="728362"/>
            </a:xfrm>
            <a:custGeom>
              <a:avLst/>
              <a:gdLst>
                <a:gd name="connsiteX0" fmla="*/ 738108 w 764842"/>
                <a:gd name="connsiteY0" fmla="*/ 680111 h 728362"/>
                <a:gd name="connsiteX1" fmla="*/ 719426 w 764842"/>
                <a:gd name="connsiteY1" fmla="*/ 666099 h 728362"/>
                <a:gd name="connsiteX2" fmla="*/ 679662 w 764842"/>
                <a:gd name="connsiteY2" fmla="*/ 635298 h 728362"/>
                <a:gd name="connsiteX3" fmla="*/ 649619 w 764842"/>
                <a:gd name="connsiteY3" fmla="*/ 611441 h 728362"/>
                <a:gd name="connsiteX4" fmla="*/ 63899 w 764842"/>
                <a:gd name="connsiteY4" fmla="*/ -1924 h 728362"/>
                <a:gd name="connsiteX5" fmla="*/ -479 w 764842"/>
                <a:gd name="connsiteY5" fmla="*/ -1924 h 728362"/>
                <a:gd name="connsiteX6" fmla="*/ 549264 w 764842"/>
                <a:gd name="connsiteY6" fmla="*/ 591369 h 728362"/>
                <a:gd name="connsiteX7" fmla="*/ 640404 w 764842"/>
                <a:gd name="connsiteY7" fmla="*/ 664837 h 728362"/>
                <a:gd name="connsiteX8" fmla="*/ 649619 w 764842"/>
                <a:gd name="connsiteY8" fmla="*/ 672032 h 728362"/>
                <a:gd name="connsiteX9" fmla="*/ 663378 w 764842"/>
                <a:gd name="connsiteY9" fmla="*/ 682635 h 728362"/>
                <a:gd name="connsiteX10" fmla="*/ 684206 w 764842"/>
                <a:gd name="connsiteY10" fmla="*/ 698414 h 728362"/>
                <a:gd name="connsiteX11" fmla="*/ 722076 w 764842"/>
                <a:gd name="connsiteY11" fmla="*/ 726439 h 728362"/>
                <a:gd name="connsiteX12" fmla="*/ 731543 w 764842"/>
                <a:gd name="connsiteY12" fmla="*/ 699172 h 728362"/>
                <a:gd name="connsiteX13" fmla="*/ 764364 w 764842"/>
                <a:gd name="connsiteY13" fmla="*/ 700055 h 72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64842" h="728362">
                  <a:moveTo>
                    <a:pt x="738108" y="680111"/>
                  </a:moveTo>
                  <a:lnTo>
                    <a:pt x="719426" y="666099"/>
                  </a:lnTo>
                  <a:cubicBezTo>
                    <a:pt x="706044" y="655874"/>
                    <a:pt x="692791" y="645650"/>
                    <a:pt x="679662" y="635298"/>
                  </a:cubicBezTo>
                  <a:cubicBezTo>
                    <a:pt x="669563" y="627471"/>
                    <a:pt x="659592" y="619519"/>
                    <a:pt x="649619" y="611441"/>
                  </a:cubicBezTo>
                  <a:cubicBezTo>
                    <a:pt x="428459" y="433452"/>
                    <a:pt x="231536" y="227188"/>
                    <a:pt x="63899" y="-1924"/>
                  </a:cubicBezTo>
                  <a:lnTo>
                    <a:pt x="-479" y="-1924"/>
                  </a:lnTo>
                  <a:cubicBezTo>
                    <a:pt x="157564" y="217847"/>
                    <a:pt x="342243" y="417043"/>
                    <a:pt x="549264" y="591369"/>
                  </a:cubicBezTo>
                  <a:cubicBezTo>
                    <a:pt x="579181" y="616616"/>
                    <a:pt x="609602" y="641105"/>
                    <a:pt x="640404" y="664837"/>
                  </a:cubicBezTo>
                  <a:lnTo>
                    <a:pt x="649619" y="672032"/>
                  </a:lnTo>
                  <a:lnTo>
                    <a:pt x="663378" y="682635"/>
                  </a:lnTo>
                  <a:cubicBezTo>
                    <a:pt x="670195" y="687937"/>
                    <a:pt x="677138" y="693113"/>
                    <a:pt x="684206" y="698414"/>
                  </a:cubicBezTo>
                  <a:cubicBezTo>
                    <a:pt x="696830" y="707881"/>
                    <a:pt x="709453" y="717223"/>
                    <a:pt x="722076" y="726439"/>
                  </a:cubicBezTo>
                  <a:lnTo>
                    <a:pt x="731543" y="699172"/>
                  </a:lnTo>
                  <a:cubicBezTo>
                    <a:pt x="742526" y="699172"/>
                    <a:pt x="753381" y="699172"/>
                    <a:pt x="764364" y="700055"/>
                  </a:cubicBezTo>
                  <a:close/>
                </a:path>
              </a:pathLst>
            </a:custGeom>
            <a:solidFill>
              <a:srgbClr val="B5DACC"/>
            </a:solidFill>
            <a:ln w="12622" cap="flat">
              <a:noFill/>
              <a:prstDash val="solid"/>
              <a:miter/>
            </a:ln>
          </p:spPr>
          <p:txBody>
            <a:bodyPr rtlCol="0" anchor="ctr"/>
            <a:lstStyle/>
            <a:p>
              <a:endParaRPr lang="fi-FI"/>
            </a:p>
          </p:txBody>
        </p:sp>
        <p:sp>
          <p:nvSpPr>
            <p:cNvPr id="19" name="Vapaamuotoinen: Muoto 18">
              <a:extLst>
                <a:ext uri="{FF2B5EF4-FFF2-40B4-BE49-F238E27FC236}">
                  <a16:creationId xmlns:a16="http://schemas.microsoft.com/office/drawing/2014/main" id="{4A4A905F-3B4B-1E83-1CD3-7D1F1EEA0679}"/>
                </a:ext>
              </a:extLst>
            </p:cNvPr>
            <p:cNvSpPr/>
            <p:nvPr/>
          </p:nvSpPr>
          <p:spPr>
            <a:xfrm>
              <a:off x="8843085" y="670603"/>
              <a:ext cx="3410812" cy="6187269"/>
            </a:xfrm>
            <a:custGeom>
              <a:avLst/>
              <a:gdLst>
                <a:gd name="connsiteX0" fmla="*/ 3383951 w 3410812"/>
                <a:gd name="connsiteY0" fmla="*/ 12700 h 6187269"/>
                <a:gd name="connsiteX1" fmla="*/ 3410333 w 3410812"/>
                <a:gd name="connsiteY1" fmla="*/ 32393 h 6187269"/>
                <a:gd name="connsiteX2" fmla="*/ 3377513 w 3410812"/>
                <a:gd name="connsiteY2" fmla="*/ 31509 h 6187269"/>
                <a:gd name="connsiteX3" fmla="*/ 3330050 w 3410812"/>
                <a:gd name="connsiteY3" fmla="*/ 30752 h 6187269"/>
                <a:gd name="connsiteX4" fmla="*/ 3303794 w 3410812"/>
                <a:gd name="connsiteY4" fmla="*/ 30752 h 6187269"/>
                <a:gd name="connsiteX5" fmla="*/ 3295588 w 3410812"/>
                <a:gd name="connsiteY5" fmla="*/ 30752 h 6187269"/>
                <a:gd name="connsiteX6" fmla="*/ 3136788 w 3410812"/>
                <a:gd name="connsiteY6" fmla="*/ 35044 h 6187269"/>
                <a:gd name="connsiteX7" fmla="*/ 68706 w 3410812"/>
                <a:gd name="connsiteY7" fmla="*/ 3457333 h 6187269"/>
                <a:gd name="connsiteX8" fmla="*/ 171206 w 3410812"/>
                <a:gd name="connsiteY8" fmla="*/ 4108441 h 6187269"/>
                <a:gd name="connsiteX9" fmla="*/ 171206 w 3410812"/>
                <a:gd name="connsiteY9" fmla="*/ 4109326 h 6187269"/>
                <a:gd name="connsiteX10" fmla="*/ 186733 w 3410812"/>
                <a:gd name="connsiteY10" fmla="*/ 4166636 h 6187269"/>
                <a:gd name="connsiteX11" fmla="*/ 194812 w 3410812"/>
                <a:gd name="connsiteY11" fmla="*/ 4194659 h 6187269"/>
                <a:gd name="connsiteX12" fmla="*/ 203523 w 3410812"/>
                <a:gd name="connsiteY12" fmla="*/ 4223946 h 6187269"/>
                <a:gd name="connsiteX13" fmla="*/ 204532 w 3410812"/>
                <a:gd name="connsiteY13" fmla="*/ 4227228 h 6187269"/>
                <a:gd name="connsiteX14" fmla="*/ 207182 w 3410812"/>
                <a:gd name="connsiteY14" fmla="*/ 4235559 h 6187269"/>
                <a:gd name="connsiteX15" fmla="*/ 238363 w 3410812"/>
                <a:gd name="connsiteY15" fmla="*/ 4331999 h 6187269"/>
                <a:gd name="connsiteX16" fmla="*/ 238993 w 3410812"/>
                <a:gd name="connsiteY16" fmla="*/ 4333894 h 6187269"/>
                <a:gd name="connsiteX17" fmla="*/ 1345801 w 3410812"/>
                <a:gd name="connsiteY17" fmla="*/ 5866609 h 6187269"/>
                <a:gd name="connsiteX18" fmla="*/ 1766281 w 3410812"/>
                <a:gd name="connsiteY18" fmla="*/ 6136872 h 6187269"/>
                <a:gd name="connsiteX19" fmla="*/ 1860955 w 3410812"/>
                <a:gd name="connsiteY19" fmla="*/ 6185346 h 6187269"/>
                <a:gd name="connsiteX20" fmla="*/ 1811094 w 3410812"/>
                <a:gd name="connsiteY20" fmla="*/ 6185346 h 6187269"/>
                <a:gd name="connsiteX21" fmla="*/ 1294297 w 3410812"/>
                <a:gd name="connsiteY21" fmla="*/ 5863706 h 6187269"/>
                <a:gd name="connsiteX22" fmla="*/ 930116 w 3410812"/>
                <a:gd name="connsiteY22" fmla="*/ 5541813 h 6187269"/>
                <a:gd name="connsiteX23" fmla="*/ 436800 w 3410812"/>
                <a:gd name="connsiteY23" fmla="*/ 4890073 h 6187269"/>
                <a:gd name="connsiteX24" fmla="*/ 436800 w 3410812"/>
                <a:gd name="connsiteY24" fmla="*/ 4890073 h 6187269"/>
                <a:gd name="connsiteX25" fmla="*/ 157574 w 3410812"/>
                <a:gd name="connsiteY25" fmla="*/ 4260426 h 6187269"/>
                <a:gd name="connsiteX26" fmla="*/ 149495 w 3410812"/>
                <a:gd name="connsiteY26" fmla="*/ 4235180 h 6187269"/>
                <a:gd name="connsiteX27" fmla="*/ 138892 w 3410812"/>
                <a:gd name="connsiteY27" fmla="*/ 4200971 h 6187269"/>
                <a:gd name="connsiteX28" fmla="*/ 136871 w 3410812"/>
                <a:gd name="connsiteY28" fmla="*/ 4194280 h 6187269"/>
                <a:gd name="connsiteX29" fmla="*/ 3695 w 3410812"/>
                <a:gd name="connsiteY29" fmla="*/ 3420474 h 6187269"/>
                <a:gd name="connsiteX30" fmla="*/ 3095384 w 3410812"/>
                <a:gd name="connsiteY30" fmla="*/ 2223 h 6187269"/>
                <a:gd name="connsiteX31" fmla="*/ 3285742 w 3410812"/>
                <a:gd name="connsiteY31" fmla="*/ -1817 h 6187269"/>
                <a:gd name="connsiteX32" fmla="*/ 3314776 w 3410812"/>
                <a:gd name="connsiteY32" fmla="*/ -1817 h 6187269"/>
                <a:gd name="connsiteX33" fmla="*/ 3365269 w 3410812"/>
                <a:gd name="connsiteY33" fmla="*/ -555 h 6187269"/>
                <a:gd name="connsiteX34" fmla="*/ 3388495 w 3410812"/>
                <a:gd name="connsiteY34" fmla="*/ 330 h 6187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410812" h="6187269">
                  <a:moveTo>
                    <a:pt x="3383951" y="12700"/>
                  </a:moveTo>
                  <a:lnTo>
                    <a:pt x="3410333" y="32393"/>
                  </a:lnTo>
                  <a:cubicBezTo>
                    <a:pt x="3399351" y="32393"/>
                    <a:pt x="3388495" y="31635"/>
                    <a:pt x="3377513" y="31509"/>
                  </a:cubicBezTo>
                  <a:cubicBezTo>
                    <a:pt x="3361734" y="31509"/>
                    <a:pt x="3345955" y="30752"/>
                    <a:pt x="3330050" y="30752"/>
                  </a:cubicBezTo>
                  <a:cubicBezTo>
                    <a:pt x="3321340" y="30752"/>
                    <a:pt x="3312503" y="30752"/>
                    <a:pt x="3303794" y="30752"/>
                  </a:cubicBezTo>
                  <a:lnTo>
                    <a:pt x="3295588" y="30752"/>
                  </a:lnTo>
                  <a:cubicBezTo>
                    <a:pt x="3242698" y="30752"/>
                    <a:pt x="3189679" y="32140"/>
                    <a:pt x="3136788" y="35044"/>
                  </a:cubicBezTo>
                  <a:cubicBezTo>
                    <a:pt x="1344537" y="132874"/>
                    <a:pt x="-29125" y="1665083"/>
                    <a:pt x="68706" y="3457333"/>
                  </a:cubicBezTo>
                  <a:cubicBezTo>
                    <a:pt x="80697" y="3677232"/>
                    <a:pt x="115033" y="3895489"/>
                    <a:pt x="171206" y="4108441"/>
                  </a:cubicBezTo>
                  <a:cubicBezTo>
                    <a:pt x="171206" y="4108694"/>
                    <a:pt x="171206" y="4109073"/>
                    <a:pt x="171206" y="4109326"/>
                  </a:cubicBezTo>
                  <a:cubicBezTo>
                    <a:pt x="176130" y="4128514"/>
                    <a:pt x="181432" y="4147196"/>
                    <a:pt x="186733" y="4166636"/>
                  </a:cubicBezTo>
                  <a:cubicBezTo>
                    <a:pt x="189385" y="4175977"/>
                    <a:pt x="192035" y="4185318"/>
                    <a:pt x="194812" y="4194659"/>
                  </a:cubicBezTo>
                  <a:lnTo>
                    <a:pt x="203523" y="4223946"/>
                  </a:lnTo>
                  <a:lnTo>
                    <a:pt x="204532" y="4227228"/>
                  </a:lnTo>
                  <a:cubicBezTo>
                    <a:pt x="205415" y="4230005"/>
                    <a:pt x="206173" y="4232782"/>
                    <a:pt x="207182" y="4235559"/>
                  </a:cubicBezTo>
                  <a:cubicBezTo>
                    <a:pt x="217029" y="4267875"/>
                    <a:pt x="227506" y="4300062"/>
                    <a:pt x="238363" y="4331999"/>
                  </a:cubicBezTo>
                  <a:cubicBezTo>
                    <a:pt x="238614" y="4332631"/>
                    <a:pt x="238867" y="4333262"/>
                    <a:pt x="238993" y="4333894"/>
                  </a:cubicBezTo>
                  <a:cubicBezTo>
                    <a:pt x="448035" y="4943093"/>
                    <a:pt x="833295" y="5476552"/>
                    <a:pt x="1345801" y="5866609"/>
                  </a:cubicBezTo>
                  <a:cubicBezTo>
                    <a:pt x="1478471" y="5967848"/>
                    <a:pt x="1619093" y="6058229"/>
                    <a:pt x="1766281" y="6136872"/>
                  </a:cubicBezTo>
                  <a:cubicBezTo>
                    <a:pt x="1797586" y="6153662"/>
                    <a:pt x="1829144" y="6169820"/>
                    <a:pt x="1860955" y="6185346"/>
                  </a:cubicBezTo>
                  <a:lnTo>
                    <a:pt x="1811094" y="6185346"/>
                  </a:lnTo>
                  <a:cubicBezTo>
                    <a:pt x="1629445" y="6093954"/>
                    <a:pt x="1456507" y="5986277"/>
                    <a:pt x="1294297" y="5863706"/>
                  </a:cubicBezTo>
                  <a:cubicBezTo>
                    <a:pt x="1165288" y="5765370"/>
                    <a:pt x="1043473" y="5657820"/>
                    <a:pt x="930116" y="5541813"/>
                  </a:cubicBezTo>
                  <a:cubicBezTo>
                    <a:pt x="738747" y="5346279"/>
                    <a:pt x="573004" y="5127264"/>
                    <a:pt x="436800" y="4890073"/>
                  </a:cubicBezTo>
                  <a:lnTo>
                    <a:pt x="436800" y="4890073"/>
                  </a:lnTo>
                  <a:cubicBezTo>
                    <a:pt x="322054" y="4690501"/>
                    <a:pt x="228390" y="4479441"/>
                    <a:pt x="157574" y="4260426"/>
                  </a:cubicBezTo>
                  <a:cubicBezTo>
                    <a:pt x="154795" y="4251969"/>
                    <a:pt x="152019" y="4243383"/>
                    <a:pt x="149495" y="4235180"/>
                  </a:cubicBezTo>
                  <a:cubicBezTo>
                    <a:pt x="145833" y="4223820"/>
                    <a:pt x="142299" y="4212457"/>
                    <a:pt x="138892" y="4200971"/>
                  </a:cubicBezTo>
                  <a:cubicBezTo>
                    <a:pt x="138133" y="4198826"/>
                    <a:pt x="137502" y="4196552"/>
                    <a:pt x="136871" y="4194280"/>
                  </a:cubicBezTo>
                  <a:cubicBezTo>
                    <a:pt x="61006" y="3942700"/>
                    <a:pt x="16319" y="3682912"/>
                    <a:pt x="3695" y="3420474"/>
                  </a:cubicBezTo>
                  <a:cubicBezTo>
                    <a:pt x="-86561" y="1622797"/>
                    <a:pt x="1297706" y="92354"/>
                    <a:pt x="3095384" y="2223"/>
                  </a:cubicBezTo>
                  <a:cubicBezTo>
                    <a:pt x="3158753" y="-1059"/>
                    <a:pt x="3222247" y="-2321"/>
                    <a:pt x="3285742" y="-1817"/>
                  </a:cubicBezTo>
                  <a:lnTo>
                    <a:pt x="3314776" y="-1817"/>
                  </a:lnTo>
                  <a:cubicBezTo>
                    <a:pt x="3331438" y="-1817"/>
                    <a:pt x="3348102" y="-1817"/>
                    <a:pt x="3365269" y="-555"/>
                  </a:cubicBezTo>
                  <a:cubicBezTo>
                    <a:pt x="3372969" y="-555"/>
                    <a:pt x="3380795" y="-555"/>
                    <a:pt x="3388495" y="330"/>
                  </a:cubicBezTo>
                  <a:close/>
                </a:path>
              </a:pathLst>
            </a:custGeom>
            <a:solidFill>
              <a:srgbClr val="B5DACC"/>
            </a:solidFill>
            <a:ln w="12622" cap="flat">
              <a:noFill/>
              <a:prstDash val="solid"/>
              <a:miter/>
            </a:ln>
          </p:spPr>
          <p:txBody>
            <a:bodyPr rtlCol="0" anchor="ctr"/>
            <a:lstStyle/>
            <a:p>
              <a:endParaRPr lang="fi-FI"/>
            </a:p>
          </p:txBody>
        </p:sp>
        <p:sp>
          <p:nvSpPr>
            <p:cNvPr id="20" name="Vapaamuotoinen: Muoto 19">
              <a:extLst>
                <a:ext uri="{FF2B5EF4-FFF2-40B4-BE49-F238E27FC236}">
                  <a16:creationId xmlns:a16="http://schemas.microsoft.com/office/drawing/2014/main" id="{AC8BCAEA-413F-DA34-F459-8494060D65D0}"/>
                </a:ext>
              </a:extLst>
            </p:cNvPr>
            <p:cNvSpPr/>
            <p:nvPr/>
          </p:nvSpPr>
          <p:spPr>
            <a:xfrm>
              <a:off x="8843085" y="670603"/>
              <a:ext cx="3410812" cy="6187269"/>
            </a:xfrm>
            <a:custGeom>
              <a:avLst/>
              <a:gdLst>
                <a:gd name="connsiteX0" fmla="*/ 3383951 w 3410812"/>
                <a:gd name="connsiteY0" fmla="*/ 12700 h 6187269"/>
                <a:gd name="connsiteX1" fmla="*/ 3410333 w 3410812"/>
                <a:gd name="connsiteY1" fmla="*/ 32393 h 6187269"/>
                <a:gd name="connsiteX2" fmla="*/ 3377513 w 3410812"/>
                <a:gd name="connsiteY2" fmla="*/ 31509 h 6187269"/>
                <a:gd name="connsiteX3" fmla="*/ 3330050 w 3410812"/>
                <a:gd name="connsiteY3" fmla="*/ 30752 h 6187269"/>
                <a:gd name="connsiteX4" fmla="*/ 3303794 w 3410812"/>
                <a:gd name="connsiteY4" fmla="*/ 30752 h 6187269"/>
                <a:gd name="connsiteX5" fmla="*/ 3295588 w 3410812"/>
                <a:gd name="connsiteY5" fmla="*/ 30752 h 6187269"/>
                <a:gd name="connsiteX6" fmla="*/ 3136788 w 3410812"/>
                <a:gd name="connsiteY6" fmla="*/ 35044 h 6187269"/>
                <a:gd name="connsiteX7" fmla="*/ 68706 w 3410812"/>
                <a:gd name="connsiteY7" fmla="*/ 3457333 h 6187269"/>
                <a:gd name="connsiteX8" fmla="*/ 171206 w 3410812"/>
                <a:gd name="connsiteY8" fmla="*/ 4108441 h 6187269"/>
                <a:gd name="connsiteX9" fmla="*/ 171206 w 3410812"/>
                <a:gd name="connsiteY9" fmla="*/ 4109326 h 6187269"/>
                <a:gd name="connsiteX10" fmla="*/ 186733 w 3410812"/>
                <a:gd name="connsiteY10" fmla="*/ 4166636 h 6187269"/>
                <a:gd name="connsiteX11" fmla="*/ 194812 w 3410812"/>
                <a:gd name="connsiteY11" fmla="*/ 4194659 h 6187269"/>
                <a:gd name="connsiteX12" fmla="*/ 203523 w 3410812"/>
                <a:gd name="connsiteY12" fmla="*/ 4223946 h 6187269"/>
                <a:gd name="connsiteX13" fmla="*/ 204532 w 3410812"/>
                <a:gd name="connsiteY13" fmla="*/ 4227228 h 6187269"/>
                <a:gd name="connsiteX14" fmla="*/ 207182 w 3410812"/>
                <a:gd name="connsiteY14" fmla="*/ 4235559 h 6187269"/>
                <a:gd name="connsiteX15" fmla="*/ 238363 w 3410812"/>
                <a:gd name="connsiteY15" fmla="*/ 4331999 h 6187269"/>
                <a:gd name="connsiteX16" fmla="*/ 238993 w 3410812"/>
                <a:gd name="connsiteY16" fmla="*/ 4333894 h 6187269"/>
                <a:gd name="connsiteX17" fmla="*/ 1345801 w 3410812"/>
                <a:gd name="connsiteY17" fmla="*/ 5866609 h 6187269"/>
                <a:gd name="connsiteX18" fmla="*/ 1766281 w 3410812"/>
                <a:gd name="connsiteY18" fmla="*/ 6136872 h 6187269"/>
                <a:gd name="connsiteX19" fmla="*/ 1860955 w 3410812"/>
                <a:gd name="connsiteY19" fmla="*/ 6185346 h 6187269"/>
                <a:gd name="connsiteX20" fmla="*/ 1811094 w 3410812"/>
                <a:gd name="connsiteY20" fmla="*/ 6185346 h 6187269"/>
                <a:gd name="connsiteX21" fmla="*/ 1294297 w 3410812"/>
                <a:gd name="connsiteY21" fmla="*/ 5863706 h 6187269"/>
                <a:gd name="connsiteX22" fmla="*/ 930116 w 3410812"/>
                <a:gd name="connsiteY22" fmla="*/ 5541813 h 6187269"/>
                <a:gd name="connsiteX23" fmla="*/ 436800 w 3410812"/>
                <a:gd name="connsiteY23" fmla="*/ 4890073 h 6187269"/>
                <a:gd name="connsiteX24" fmla="*/ 436800 w 3410812"/>
                <a:gd name="connsiteY24" fmla="*/ 4890073 h 6187269"/>
                <a:gd name="connsiteX25" fmla="*/ 157574 w 3410812"/>
                <a:gd name="connsiteY25" fmla="*/ 4260426 h 6187269"/>
                <a:gd name="connsiteX26" fmla="*/ 149495 w 3410812"/>
                <a:gd name="connsiteY26" fmla="*/ 4235180 h 6187269"/>
                <a:gd name="connsiteX27" fmla="*/ 138892 w 3410812"/>
                <a:gd name="connsiteY27" fmla="*/ 4200971 h 6187269"/>
                <a:gd name="connsiteX28" fmla="*/ 136871 w 3410812"/>
                <a:gd name="connsiteY28" fmla="*/ 4194280 h 6187269"/>
                <a:gd name="connsiteX29" fmla="*/ 3695 w 3410812"/>
                <a:gd name="connsiteY29" fmla="*/ 3420474 h 6187269"/>
                <a:gd name="connsiteX30" fmla="*/ 3095384 w 3410812"/>
                <a:gd name="connsiteY30" fmla="*/ 2223 h 6187269"/>
                <a:gd name="connsiteX31" fmla="*/ 3285742 w 3410812"/>
                <a:gd name="connsiteY31" fmla="*/ -1817 h 6187269"/>
                <a:gd name="connsiteX32" fmla="*/ 3314776 w 3410812"/>
                <a:gd name="connsiteY32" fmla="*/ -1817 h 6187269"/>
                <a:gd name="connsiteX33" fmla="*/ 3365269 w 3410812"/>
                <a:gd name="connsiteY33" fmla="*/ -555 h 6187269"/>
                <a:gd name="connsiteX34" fmla="*/ 3388495 w 3410812"/>
                <a:gd name="connsiteY34" fmla="*/ 330 h 6187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410812" h="6187269">
                  <a:moveTo>
                    <a:pt x="3383951" y="12700"/>
                  </a:moveTo>
                  <a:lnTo>
                    <a:pt x="3410333" y="32393"/>
                  </a:lnTo>
                  <a:cubicBezTo>
                    <a:pt x="3399351" y="32393"/>
                    <a:pt x="3388495" y="31635"/>
                    <a:pt x="3377513" y="31509"/>
                  </a:cubicBezTo>
                  <a:cubicBezTo>
                    <a:pt x="3361734" y="31509"/>
                    <a:pt x="3345955" y="30752"/>
                    <a:pt x="3330050" y="30752"/>
                  </a:cubicBezTo>
                  <a:cubicBezTo>
                    <a:pt x="3321340" y="30752"/>
                    <a:pt x="3312503" y="30752"/>
                    <a:pt x="3303794" y="30752"/>
                  </a:cubicBezTo>
                  <a:lnTo>
                    <a:pt x="3295588" y="30752"/>
                  </a:lnTo>
                  <a:cubicBezTo>
                    <a:pt x="3242698" y="30752"/>
                    <a:pt x="3189679" y="32140"/>
                    <a:pt x="3136788" y="35044"/>
                  </a:cubicBezTo>
                  <a:cubicBezTo>
                    <a:pt x="1344537" y="132874"/>
                    <a:pt x="-29125" y="1665083"/>
                    <a:pt x="68706" y="3457333"/>
                  </a:cubicBezTo>
                  <a:cubicBezTo>
                    <a:pt x="80697" y="3677232"/>
                    <a:pt x="115033" y="3895489"/>
                    <a:pt x="171206" y="4108441"/>
                  </a:cubicBezTo>
                  <a:cubicBezTo>
                    <a:pt x="171206" y="4108694"/>
                    <a:pt x="171206" y="4109073"/>
                    <a:pt x="171206" y="4109326"/>
                  </a:cubicBezTo>
                  <a:cubicBezTo>
                    <a:pt x="176130" y="4128514"/>
                    <a:pt x="181432" y="4147196"/>
                    <a:pt x="186733" y="4166636"/>
                  </a:cubicBezTo>
                  <a:cubicBezTo>
                    <a:pt x="189385" y="4175977"/>
                    <a:pt x="192035" y="4185318"/>
                    <a:pt x="194812" y="4194659"/>
                  </a:cubicBezTo>
                  <a:lnTo>
                    <a:pt x="203523" y="4223946"/>
                  </a:lnTo>
                  <a:lnTo>
                    <a:pt x="204532" y="4227228"/>
                  </a:lnTo>
                  <a:cubicBezTo>
                    <a:pt x="205415" y="4230005"/>
                    <a:pt x="206173" y="4232782"/>
                    <a:pt x="207182" y="4235559"/>
                  </a:cubicBezTo>
                  <a:cubicBezTo>
                    <a:pt x="217029" y="4267875"/>
                    <a:pt x="227506" y="4300062"/>
                    <a:pt x="238363" y="4331999"/>
                  </a:cubicBezTo>
                  <a:cubicBezTo>
                    <a:pt x="238614" y="4332631"/>
                    <a:pt x="238867" y="4333262"/>
                    <a:pt x="238993" y="4333894"/>
                  </a:cubicBezTo>
                  <a:cubicBezTo>
                    <a:pt x="448035" y="4943093"/>
                    <a:pt x="833295" y="5476552"/>
                    <a:pt x="1345801" y="5866609"/>
                  </a:cubicBezTo>
                  <a:cubicBezTo>
                    <a:pt x="1478471" y="5967848"/>
                    <a:pt x="1619093" y="6058229"/>
                    <a:pt x="1766281" y="6136872"/>
                  </a:cubicBezTo>
                  <a:cubicBezTo>
                    <a:pt x="1797586" y="6153662"/>
                    <a:pt x="1829144" y="6169820"/>
                    <a:pt x="1860955" y="6185346"/>
                  </a:cubicBezTo>
                  <a:lnTo>
                    <a:pt x="1811094" y="6185346"/>
                  </a:lnTo>
                  <a:cubicBezTo>
                    <a:pt x="1629445" y="6093954"/>
                    <a:pt x="1456507" y="5986277"/>
                    <a:pt x="1294297" y="5863706"/>
                  </a:cubicBezTo>
                  <a:cubicBezTo>
                    <a:pt x="1165288" y="5765370"/>
                    <a:pt x="1043473" y="5657820"/>
                    <a:pt x="930116" y="5541813"/>
                  </a:cubicBezTo>
                  <a:cubicBezTo>
                    <a:pt x="738747" y="5346279"/>
                    <a:pt x="573004" y="5127264"/>
                    <a:pt x="436800" y="4890073"/>
                  </a:cubicBezTo>
                  <a:lnTo>
                    <a:pt x="436800" y="4890073"/>
                  </a:lnTo>
                  <a:cubicBezTo>
                    <a:pt x="322054" y="4690501"/>
                    <a:pt x="228390" y="4479441"/>
                    <a:pt x="157574" y="4260426"/>
                  </a:cubicBezTo>
                  <a:cubicBezTo>
                    <a:pt x="154795" y="4251969"/>
                    <a:pt x="152019" y="4243383"/>
                    <a:pt x="149495" y="4235180"/>
                  </a:cubicBezTo>
                  <a:cubicBezTo>
                    <a:pt x="145833" y="4223820"/>
                    <a:pt x="142299" y="4212457"/>
                    <a:pt x="138892" y="4200971"/>
                  </a:cubicBezTo>
                  <a:cubicBezTo>
                    <a:pt x="138133" y="4198826"/>
                    <a:pt x="137502" y="4196552"/>
                    <a:pt x="136871" y="4194280"/>
                  </a:cubicBezTo>
                  <a:cubicBezTo>
                    <a:pt x="61006" y="3942700"/>
                    <a:pt x="16319" y="3682912"/>
                    <a:pt x="3695" y="3420474"/>
                  </a:cubicBezTo>
                  <a:cubicBezTo>
                    <a:pt x="-86561" y="1622797"/>
                    <a:pt x="1297706" y="92354"/>
                    <a:pt x="3095384" y="2223"/>
                  </a:cubicBezTo>
                  <a:cubicBezTo>
                    <a:pt x="3158753" y="-1059"/>
                    <a:pt x="3222247" y="-2321"/>
                    <a:pt x="3285742" y="-1817"/>
                  </a:cubicBezTo>
                  <a:lnTo>
                    <a:pt x="3314776" y="-1817"/>
                  </a:lnTo>
                  <a:cubicBezTo>
                    <a:pt x="3331438" y="-1817"/>
                    <a:pt x="3348102" y="-1817"/>
                    <a:pt x="3365269" y="-555"/>
                  </a:cubicBezTo>
                  <a:cubicBezTo>
                    <a:pt x="3372969" y="-555"/>
                    <a:pt x="3380795" y="-555"/>
                    <a:pt x="3388495" y="330"/>
                  </a:cubicBezTo>
                  <a:close/>
                </a:path>
              </a:pathLst>
            </a:custGeom>
            <a:noFill/>
            <a:ln w="12622" cap="flat">
              <a:noFill/>
              <a:prstDash val="solid"/>
              <a:miter/>
            </a:ln>
          </p:spPr>
          <p:txBody>
            <a:bodyPr rtlCol="0" anchor="ctr"/>
            <a:lstStyle/>
            <a:p>
              <a:endParaRPr lang="fi-FI"/>
            </a:p>
          </p:txBody>
        </p:sp>
      </p:grpSp>
      <p:sp>
        <p:nvSpPr>
          <p:cNvPr id="2" name="Title 1">
            <a:extLst>
              <a:ext uri="{FF2B5EF4-FFF2-40B4-BE49-F238E27FC236}">
                <a16:creationId xmlns:a16="http://schemas.microsoft.com/office/drawing/2014/main" id="{855792D0-593A-8142-8D86-0189A50E4627}"/>
              </a:ext>
            </a:extLst>
          </p:cNvPr>
          <p:cNvSpPr>
            <a:spLocks noGrp="1"/>
          </p:cNvSpPr>
          <p:nvPr userDrawn="1">
            <p:ph type="ctrTitle" hasCustomPrompt="1"/>
          </p:nvPr>
        </p:nvSpPr>
        <p:spPr>
          <a:xfrm>
            <a:off x="1275769" y="1935332"/>
            <a:ext cx="6841339" cy="2393823"/>
          </a:xfrm>
        </p:spPr>
        <p:txBody>
          <a:bodyPr anchor="b" anchorCtr="0">
            <a:normAutofit/>
          </a:bodyPr>
          <a:lstStyle>
            <a:lvl1pPr algn="l">
              <a:lnSpc>
                <a:spcPct val="100000"/>
              </a:lnSpc>
              <a:defRPr sz="4800">
                <a:solidFill>
                  <a:schemeClr val="tx1"/>
                </a:solidFill>
              </a:defRPr>
            </a:lvl1pPr>
          </a:lstStyle>
          <a:p>
            <a:r>
              <a:rPr lang="fi-FI" dirty="0"/>
              <a:t>Anna esitykselle kuvaava otsikko,</a:t>
            </a:r>
            <a:br>
              <a:rPr lang="fi-FI" dirty="0"/>
            </a:br>
            <a:r>
              <a:rPr lang="fi-FI" dirty="0"/>
              <a:t>pituus 2–3 riviä </a:t>
            </a:r>
            <a:endParaRPr lang="en-FI" dirty="0"/>
          </a:p>
        </p:txBody>
      </p:sp>
      <p:sp>
        <p:nvSpPr>
          <p:cNvPr id="3" name="Subtitle 2">
            <a:extLst>
              <a:ext uri="{FF2B5EF4-FFF2-40B4-BE49-F238E27FC236}">
                <a16:creationId xmlns:a16="http://schemas.microsoft.com/office/drawing/2014/main" id="{D26B8FF1-3B5A-FC41-9706-02FBBA165F01}"/>
              </a:ext>
            </a:extLst>
          </p:cNvPr>
          <p:cNvSpPr>
            <a:spLocks noGrp="1"/>
          </p:cNvSpPr>
          <p:nvPr userDrawn="1">
            <p:ph type="subTitle" idx="1" hasCustomPrompt="1"/>
          </p:nvPr>
        </p:nvSpPr>
        <p:spPr>
          <a:xfrm>
            <a:off x="1296790" y="4500000"/>
            <a:ext cx="4053600" cy="761113"/>
          </a:xfrm>
        </p:spPr>
        <p:txBody>
          <a:bodyPr anchor="t" anchorCtr="0">
            <a:noAutofit/>
          </a:bodyPr>
          <a:lstStyle>
            <a:lvl1pPr marL="0" indent="0" algn="l">
              <a:lnSpc>
                <a:spcPct val="130000"/>
              </a:lnSpc>
              <a:spcBef>
                <a:spcPts val="0"/>
              </a:spcBef>
              <a:buNone/>
              <a:defRPr sz="1100" b="1" cap="all" spc="1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 nimike </a:t>
            </a:r>
            <a:br>
              <a:rPr lang="fi-FI" dirty="0"/>
            </a:br>
            <a:r>
              <a:rPr lang="fi-FI" dirty="0"/>
              <a:t>tilaisuuden </a:t>
            </a:r>
            <a:r>
              <a:rPr lang="fi-FI" dirty="0" err="1"/>
              <a:t>nimu</a:t>
            </a:r>
            <a:br>
              <a:rPr lang="fi-FI" dirty="0"/>
            </a:br>
            <a:r>
              <a:rPr lang="fi-FI" dirty="0" err="1"/>
              <a:t>pp.kk.vvvv</a:t>
            </a:r>
            <a:endParaRPr lang="en-FI" dirty="0"/>
          </a:p>
        </p:txBody>
      </p:sp>
    </p:spTree>
    <p:extLst>
      <p:ext uri="{BB962C8B-B14F-4D97-AF65-F5344CB8AC3E}">
        <p14:creationId xmlns:p14="http://schemas.microsoft.com/office/powerpoint/2010/main" val="224665926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824">
          <p15:clr>
            <a:srgbClr val="FBAE40"/>
          </p15:clr>
        </p15:guide>
        <p15:guide id="2" pos="5133">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Väliotsikko, sinivihreä">
    <p:bg>
      <p:bgPr>
        <a:solidFill>
          <a:schemeClr val="bg2"/>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7B64713-1922-554E-9087-40B12698E1CB}"/>
              </a:ext>
            </a:extLst>
          </p:cNvPr>
          <p:cNvPicPr>
            <a:picLocks noChangeAspect="1"/>
          </p:cNvPicPr>
          <p:nvPr userDrawn="1"/>
        </p:nvPicPr>
        <p:blipFill>
          <a:blip r:embed="rId2"/>
          <a:stretch>
            <a:fillRect/>
          </a:stretch>
        </p:blipFill>
        <p:spPr>
          <a:xfrm>
            <a:off x="-22859" y="-27384"/>
            <a:ext cx="12237719" cy="6898088"/>
          </a:xfrm>
          <a:prstGeom prst="rect">
            <a:avLst/>
          </a:prstGeom>
        </p:spPr>
      </p:pic>
      <p:sp>
        <p:nvSpPr>
          <p:cNvPr id="2" name="Title 1">
            <a:extLst>
              <a:ext uri="{FF2B5EF4-FFF2-40B4-BE49-F238E27FC236}">
                <a16:creationId xmlns:a16="http://schemas.microsoft.com/office/drawing/2014/main" id="{DFE1236C-831E-C54D-AB26-AC3B3AA44254}"/>
              </a:ext>
            </a:extLst>
          </p:cNvPr>
          <p:cNvSpPr>
            <a:spLocks noGrp="1"/>
          </p:cNvSpPr>
          <p:nvPr>
            <p:ph type="title" hasCustomPrompt="1"/>
          </p:nvPr>
        </p:nvSpPr>
        <p:spPr>
          <a:xfrm>
            <a:off x="2406681" y="2158614"/>
            <a:ext cx="7378639" cy="2160000"/>
          </a:xfrm>
        </p:spPr>
        <p:txBody>
          <a:bodyPr anchor="ctr" anchorCtr="0">
            <a:normAutofit/>
          </a:bodyPr>
          <a:lstStyle>
            <a:lvl1pPr algn="ctr">
              <a:defRPr sz="4200">
                <a:solidFill>
                  <a:schemeClr val="tx1"/>
                </a:solidFill>
              </a:defRPr>
            </a:lvl1pPr>
          </a:lstStyle>
          <a:p>
            <a:r>
              <a:rPr lang="fi-FI" dirty="0"/>
              <a:t>Väliotsikko,</a:t>
            </a:r>
            <a:br>
              <a:rPr lang="fi-FI" dirty="0"/>
            </a:br>
            <a:r>
              <a:rPr lang="fi-FI" dirty="0"/>
              <a:t>korkeintaan kaksi riviä</a:t>
            </a:r>
            <a:endParaRPr lang="en-FI" dirty="0"/>
          </a:p>
        </p:txBody>
      </p:sp>
    </p:spTree>
    <p:extLst>
      <p:ext uri="{BB962C8B-B14F-4D97-AF65-F5344CB8AC3E}">
        <p14:creationId xmlns:p14="http://schemas.microsoft.com/office/powerpoint/2010/main" val="4067607723"/>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Väliotsikko, harmaa">
    <p:bg>
      <p:bgPr>
        <a:solidFill>
          <a:schemeClr val="bg2"/>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9F843D9-84CC-8E43-A1E6-4BC6088984AA}"/>
              </a:ext>
            </a:extLst>
          </p:cNvPr>
          <p:cNvPicPr>
            <a:picLocks noChangeAspect="1"/>
          </p:cNvPicPr>
          <p:nvPr userDrawn="1"/>
        </p:nvPicPr>
        <p:blipFill>
          <a:blip r:embed="rId2">
            <a:alphaModFix amt="40000"/>
          </a:blip>
          <a:stretch>
            <a:fillRect/>
          </a:stretch>
        </p:blipFill>
        <p:spPr>
          <a:xfrm>
            <a:off x="-11876" y="-33643"/>
            <a:ext cx="12240090" cy="6880187"/>
          </a:xfrm>
          <a:prstGeom prst="rect">
            <a:avLst/>
          </a:prstGeom>
        </p:spPr>
      </p:pic>
      <p:sp>
        <p:nvSpPr>
          <p:cNvPr id="5" name="Title 1">
            <a:extLst>
              <a:ext uri="{FF2B5EF4-FFF2-40B4-BE49-F238E27FC236}">
                <a16:creationId xmlns:a16="http://schemas.microsoft.com/office/drawing/2014/main" id="{692975A7-6CAF-0742-9FBC-767EF649DA8D}"/>
              </a:ext>
            </a:extLst>
          </p:cNvPr>
          <p:cNvSpPr>
            <a:spLocks noGrp="1"/>
          </p:cNvSpPr>
          <p:nvPr>
            <p:ph type="title" hasCustomPrompt="1"/>
          </p:nvPr>
        </p:nvSpPr>
        <p:spPr>
          <a:xfrm>
            <a:off x="2406680" y="2158614"/>
            <a:ext cx="7378639" cy="2160000"/>
          </a:xfrm>
        </p:spPr>
        <p:txBody>
          <a:bodyPr anchor="ctr" anchorCtr="0">
            <a:normAutofit/>
          </a:bodyPr>
          <a:lstStyle>
            <a:lvl1pPr algn="ctr">
              <a:defRPr sz="4200">
                <a:solidFill>
                  <a:schemeClr val="accent1"/>
                </a:solidFill>
              </a:defRPr>
            </a:lvl1pPr>
          </a:lstStyle>
          <a:p>
            <a:r>
              <a:rPr lang="fi-FI" noProof="0" dirty="0"/>
              <a:t>Väliotsikko, </a:t>
            </a:r>
            <a:br>
              <a:rPr lang="fi-FI" noProof="0" dirty="0"/>
            </a:br>
            <a:r>
              <a:rPr lang="fi-FI" noProof="0" dirty="0"/>
              <a:t>korkeintaan kaksi riviä</a:t>
            </a:r>
          </a:p>
        </p:txBody>
      </p:sp>
    </p:spTree>
    <p:extLst>
      <p:ext uri="{BB962C8B-B14F-4D97-AF65-F5344CB8AC3E}">
        <p14:creationId xmlns:p14="http://schemas.microsoft.com/office/powerpoint/2010/main" val="531794695"/>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Väliotsikko sinivihreä + kuva">
    <p:bg>
      <p:bgPr>
        <a:solidFill>
          <a:schemeClr val="tx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92975A7-6CAF-0742-9FBC-767EF649DA8D}"/>
              </a:ext>
            </a:extLst>
          </p:cNvPr>
          <p:cNvSpPr>
            <a:spLocks noGrp="1"/>
          </p:cNvSpPr>
          <p:nvPr>
            <p:ph type="title" hasCustomPrompt="1"/>
          </p:nvPr>
        </p:nvSpPr>
        <p:spPr>
          <a:xfrm>
            <a:off x="813600" y="1332000"/>
            <a:ext cx="4195086" cy="2353096"/>
          </a:xfrm>
        </p:spPr>
        <p:txBody>
          <a:bodyPr anchor="t" anchorCtr="0">
            <a:normAutofit/>
          </a:bodyPr>
          <a:lstStyle>
            <a:lvl1pPr algn="l">
              <a:defRPr sz="4200">
                <a:solidFill>
                  <a:schemeClr val="bg1"/>
                </a:solidFill>
              </a:defRPr>
            </a:lvl1pPr>
          </a:lstStyle>
          <a:p>
            <a:r>
              <a:rPr lang="fi-FI" noProof="0" dirty="0"/>
              <a:t>Väliotsikko esityksen jäsentämiseen</a:t>
            </a:r>
            <a:br>
              <a:rPr lang="fi-FI" noProof="0" dirty="0"/>
            </a:br>
            <a:endParaRPr lang="fi-FI" noProof="0" dirty="0"/>
          </a:p>
        </p:txBody>
      </p:sp>
      <p:sp>
        <p:nvSpPr>
          <p:cNvPr id="4" name="Kuvan paikkamerkki 19">
            <a:extLst>
              <a:ext uri="{FF2B5EF4-FFF2-40B4-BE49-F238E27FC236}">
                <a16:creationId xmlns:a16="http://schemas.microsoft.com/office/drawing/2014/main" id="{259075D9-4242-8029-EB2F-7C5944DB91B8}"/>
              </a:ext>
              <a:ext uri="{C183D7F6-B498-43B3-948B-1728B52AA6E4}">
                <adec:decorative xmlns:adec="http://schemas.microsoft.com/office/drawing/2017/decorative" val="0"/>
              </a:ext>
            </a:extLst>
          </p:cNvPr>
          <p:cNvSpPr>
            <a:spLocks noGrp="1"/>
          </p:cNvSpPr>
          <p:nvPr>
            <p:ph type="pic" sz="quarter" idx="13"/>
          </p:nvPr>
        </p:nvSpPr>
        <p:spPr>
          <a:xfrm>
            <a:off x="6113461" y="-21262"/>
            <a:ext cx="6086310" cy="6889896"/>
          </a:xfrm>
          <a:custGeom>
            <a:avLst/>
            <a:gdLst>
              <a:gd name="connsiteX0" fmla="*/ 0 w 3431705"/>
              <a:gd name="connsiteY0" fmla="*/ 0 h 6858000"/>
              <a:gd name="connsiteX1" fmla="*/ 3431705 w 3431705"/>
              <a:gd name="connsiteY1" fmla="*/ 0 h 6858000"/>
              <a:gd name="connsiteX2" fmla="*/ 3431705 w 3431705"/>
              <a:gd name="connsiteY2" fmla="*/ 6858000 h 6858000"/>
              <a:gd name="connsiteX3" fmla="*/ 0 w 3431705"/>
              <a:gd name="connsiteY3" fmla="*/ 6858000 h 6858000"/>
              <a:gd name="connsiteX4" fmla="*/ 0 w 3431705"/>
              <a:gd name="connsiteY4" fmla="*/ 0 h 6858000"/>
              <a:gd name="connsiteX0" fmla="*/ 3157 w 3434862"/>
              <a:gd name="connsiteY0" fmla="*/ 0 h 6858000"/>
              <a:gd name="connsiteX1" fmla="*/ 3434862 w 3434862"/>
              <a:gd name="connsiteY1" fmla="*/ 0 h 6858000"/>
              <a:gd name="connsiteX2" fmla="*/ 3434862 w 3434862"/>
              <a:gd name="connsiteY2" fmla="*/ 6858000 h 6858000"/>
              <a:gd name="connsiteX3" fmla="*/ 3157 w 3434862"/>
              <a:gd name="connsiteY3" fmla="*/ 6858000 h 6858000"/>
              <a:gd name="connsiteX4" fmla="*/ 0 w 3434862"/>
              <a:gd name="connsiteY4" fmla="*/ 3124200 h 6858000"/>
              <a:gd name="connsiteX5" fmla="*/ 3157 w 3434862"/>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758837 w 4190542"/>
              <a:gd name="connsiteY0" fmla="*/ 0 h 6858000"/>
              <a:gd name="connsiteX1" fmla="*/ 4190542 w 4190542"/>
              <a:gd name="connsiteY1" fmla="*/ 0 h 6858000"/>
              <a:gd name="connsiteX2" fmla="*/ 4190542 w 4190542"/>
              <a:gd name="connsiteY2" fmla="*/ 6858000 h 6858000"/>
              <a:gd name="connsiteX3" fmla="*/ 758837 w 4190542"/>
              <a:gd name="connsiteY3" fmla="*/ 6858000 h 6858000"/>
              <a:gd name="connsiteX4" fmla="*/ 0 w 4190542"/>
              <a:gd name="connsiteY4" fmla="*/ 3548525 h 6858000"/>
              <a:gd name="connsiteX5" fmla="*/ 758837 w 4190542"/>
              <a:gd name="connsiteY5" fmla="*/ 0 h 6858000"/>
              <a:gd name="connsiteX0" fmla="*/ 647519 w 4079224"/>
              <a:gd name="connsiteY0" fmla="*/ 0 h 6858000"/>
              <a:gd name="connsiteX1" fmla="*/ 4079224 w 4079224"/>
              <a:gd name="connsiteY1" fmla="*/ 0 h 6858000"/>
              <a:gd name="connsiteX2" fmla="*/ 4079224 w 4079224"/>
              <a:gd name="connsiteY2" fmla="*/ 6858000 h 6858000"/>
              <a:gd name="connsiteX3" fmla="*/ 647519 w 4079224"/>
              <a:gd name="connsiteY3" fmla="*/ 6858000 h 6858000"/>
              <a:gd name="connsiteX4" fmla="*/ 0 w 4079224"/>
              <a:gd name="connsiteY4" fmla="*/ 3528647 h 6858000"/>
              <a:gd name="connsiteX5" fmla="*/ 647519 w 4079224"/>
              <a:gd name="connsiteY5" fmla="*/ 0 h 6858000"/>
              <a:gd name="connsiteX0" fmla="*/ 648002 w 4079707"/>
              <a:gd name="connsiteY0" fmla="*/ 0 h 6858000"/>
              <a:gd name="connsiteX1" fmla="*/ 4079707 w 4079707"/>
              <a:gd name="connsiteY1" fmla="*/ 0 h 6858000"/>
              <a:gd name="connsiteX2" fmla="*/ 4079707 w 4079707"/>
              <a:gd name="connsiteY2" fmla="*/ 6858000 h 6858000"/>
              <a:gd name="connsiteX3" fmla="*/ 648002 w 4079707"/>
              <a:gd name="connsiteY3" fmla="*/ 6858000 h 6858000"/>
              <a:gd name="connsiteX4" fmla="*/ 483 w 4079707"/>
              <a:gd name="connsiteY4" fmla="*/ 3528647 h 6858000"/>
              <a:gd name="connsiteX5" fmla="*/ 648002 w 4079707"/>
              <a:gd name="connsiteY5" fmla="*/ 0 h 6858000"/>
              <a:gd name="connsiteX0" fmla="*/ 647524 w 4079229"/>
              <a:gd name="connsiteY0" fmla="*/ 0 h 6858000"/>
              <a:gd name="connsiteX1" fmla="*/ 4079229 w 4079229"/>
              <a:gd name="connsiteY1" fmla="*/ 0 h 6858000"/>
              <a:gd name="connsiteX2" fmla="*/ 4079229 w 4079229"/>
              <a:gd name="connsiteY2" fmla="*/ 6858000 h 6858000"/>
              <a:gd name="connsiteX3" fmla="*/ 647524 w 4079229"/>
              <a:gd name="connsiteY3" fmla="*/ 6858000 h 6858000"/>
              <a:gd name="connsiteX4" fmla="*/ 5 w 4079229"/>
              <a:gd name="connsiteY4" fmla="*/ 3528647 h 6858000"/>
              <a:gd name="connsiteX5" fmla="*/ 647524 w 4079229"/>
              <a:gd name="connsiteY5" fmla="*/ 0 h 6858000"/>
              <a:gd name="connsiteX0" fmla="*/ 655474 w 4087179"/>
              <a:gd name="connsiteY0" fmla="*/ 0 h 6858000"/>
              <a:gd name="connsiteX1" fmla="*/ 4087179 w 4087179"/>
              <a:gd name="connsiteY1" fmla="*/ 0 h 6858000"/>
              <a:gd name="connsiteX2" fmla="*/ 4087179 w 4087179"/>
              <a:gd name="connsiteY2" fmla="*/ 6858000 h 6858000"/>
              <a:gd name="connsiteX3" fmla="*/ 655474 w 4087179"/>
              <a:gd name="connsiteY3" fmla="*/ 6858000 h 6858000"/>
              <a:gd name="connsiteX4" fmla="*/ 4 w 4087179"/>
              <a:gd name="connsiteY4" fmla="*/ 3405402 h 6858000"/>
              <a:gd name="connsiteX5" fmla="*/ 655474 w 4087179"/>
              <a:gd name="connsiteY5" fmla="*/ 0 h 6858000"/>
              <a:gd name="connsiteX0" fmla="*/ 655836 w 4087541"/>
              <a:gd name="connsiteY0" fmla="*/ 0 h 6858000"/>
              <a:gd name="connsiteX1" fmla="*/ 4087541 w 4087541"/>
              <a:gd name="connsiteY1" fmla="*/ 0 h 6858000"/>
              <a:gd name="connsiteX2" fmla="*/ 4087541 w 4087541"/>
              <a:gd name="connsiteY2" fmla="*/ 6858000 h 6858000"/>
              <a:gd name="connsiteX3" fmla="*/ 655836 w 4087541"/>
              <a:gd name="connsiteY3" fmla="*/ 6858000 h 6858000"/>
              <a:gd name="connsiteX4" fmla="*/ 366 w 4087541"/>
              <a:gd name="connsiteY4" fmla="*/ 3405402 h 6858000"/>
              <a:gd name="connsiteX5" fmla="*/ 655836 w 4087541"/>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6086309"/>
              <a:gd name="connsiteY0" fmla="*/ 4483 h 6862483"/>
              <a:gd name="connsiteX1" fmla="*/ 6086309 w 6086309"/>
              <a:gd name="connsiteY1" fmla="*/ 0 h 6862483"/>
              <a:gd name="connsiteX2" fmla="*/ 4087180 w 6086309"/>
              <a:gd name="connsiteY2" fmla="*/ 6862483 h 6862483"/>
              <a:gd name="connsiteX3" fmla="*/ 655475 w 6086309"/>
              <a:gd name="connsiteY3" fmla="*/ 6862483 h 6862483"/>
              <a:gd name="connsiteX4" fmla="*/ 5 w 6086309"/>
              <a:gd name="connsiteY4" fmla="*/ 3409885 h 6862483"/>
              <a:gd name="connsiteX5" fmla="*/ 655475 w 6086309"/>
              <a:gd name="connsiteY5" fmla="*/ 4483 h 6862483"/>
              <a:gd name="connsiteX0" fmla="*/ 655475 w 6086310"/>
              <a:gd name="connsiteY0" fmla="*/ 4483 h 6866965"/>
              <a:gd name="connsiteX1" fmla="*/ 6086309 w 6086310"/>
              <a:gd name="connsiteY1" fmla="*/ 0 h 6866965"/>
              <a:gd name="connsiteX2" fmla="*/ 6086310 w 6086310"/>
              <a:gd name="connsiteY2" fmla="*/ 6866965 h 6866965"/>
              <a:gd name="connsiteX3" fmla="*/ 655475 w 6086310"/>
              <a:gd name="connsiteY3" fmla="*/ 6862483 h 6866965"/>
              <a:gd name="connsiteX4" fmla="*/ 5 w 6086310"/>
              <a:gd name="connsiteY4" fmla="*/ 3409885 h 6866965"/>
              <a:gd name="connsiteX5" fmla="*/ 655475 w 6086310"/>
              <a:gd name="connsiteY5" fmla="*/ 4483 h 6866965"/>
              <a:gd name="connsiteX0" fmla="*/ 655475 w 6086310"/>
              <a:gd name="connsiteY0" fmla="*/ 4483 h 6866965"/>
              <a:gd name="connsiteX1" fmla="*/ 6086309 w 6086310"/>
              <a:gd name="connsiteY1" fmla="*/ 0 h 6866965"/>
              <a:gd name="connsiteX2" fmla="*/ 6086310 w 6086310"/>
              <a:gd name="connsiteY2" fmla="*/ 6866965 h 6866965"/>
              <a:gd name="connsiteX3" fmla="*/ 655475 w 6086310"/>
              <a:gd name="connsiteY3" fmla="*/ 6862483 h 6866965"/>
              <a:gd name="connsiteX4" fmla="*/ 5 w 6086310"/>
              <a:gd name="connsiteY4" fmla="*/ 3409885 h 6866965"/>
              <a:gd name="connsiteX5" fmla="*/ 655475 w 6086310"/>
              <a:gd name="connsiteY5" fmla="*/ 4483 h 6866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86310" h="6866965">
                <a:moveTo>
                  <a:pt x="655475" y="4483"/>
                </a:moveTo>
                <a:lnTo>
                  <a:pt x="6086309" y="0"/>
                </a:lnTo>
                <a:cubicBezTo>
                  <a:pt x="6086309" y="2288988"/>
                  <a:pt x="6086310" y="4577977"/>
                  <a:pt x="6086310" y="6866965"/>
                </a:cubicBezTo>
                <a:lnTo>
                  <a:pt x="655475" y="6862483"/>
                </a:lnTo>
                <a:cubicBezTo>
                  <a:pt x="198241" y="5584022"/>
                  <a:pt x="-1047" y="4542725"/>
                  <a:pt x="5" y="3409885"/>
                </a:cubicBezTo>
                <a:cubicBezTo>
                  <a:pt x="1057" y="2277045"/>
                  <a:pt x="220670" y="999399"/>
                  <a:pt x="655475" y="4483"/>
                </a:cubicBezTo>
                <a:close/>
              </a:path>
            </a:pathLst>
          </a:custGeom>
        </p:spPr>
        <p:txBody>
          <a:bodyPr anchor="ctr" anchorCtr="0"/>
          <a:lstStyle>
            <a:lvl1pPr marL="0" indent="0" algn="ctr">
              <a:buNone/>
              <a:defRPr>
                <a:solidFill>
                  <a:schemeClr val="bg1"/>
                </a:solidFill>
              </a:defRPr>
            </a:lvl1pPr>
          </a:lstStyle>
          <a:p>
            <a:r>
              <a:rPr lang="fi-FI"/>
              <a:t>Lisää kuva napsauttamalla kuvaketta</a:t>
            </a:r>
            <a:endParaRPr lang="fi-FI" dirty="0"/>
          </a:p>
        </p:txBody>
      </p:sp>
    </p:spTree>
    <p:extLst>
      <p:ext uri="{BB962C8B-B14F-4D97-AF65-F5344CB8AC3E}">
        <p14:creationId xmlns:p14="http://schemas.microsoft.com/office/powerpoint/2010/main" val="269802917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Väliotsikko harmaa + kuva">
    <p:bg>
      <p:bgPr>
        <a:solidFill>
          <a:schemeClr val="bg2"/>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92975A7-6CAF-0742-9FBC-767EF649DA8D}"/>
              </a:ext>
            </a:extLst>
          </p:cNvPr>
          <p:cNvSpPr>
            <a:spLocks noGrp="1"/>
          </p:cNvSpPr>
          <p:nvPr>
            <p:ph type="title" hasCustomPrompt="1"/>
          </p:nvPr>
        </p:nvSpPr>
        <p:spPr>
          <a:xfrm>
            <a:off x="813600" y="1332000"/>
            <a:ext cx="4195086" cy="2353096"/>
          </a:xfrm>
        </p:spPr>
        <p:txBody>
          <a:bodyPr anchor="t" anchorCtr="0">
            <a:normAutofit/>
          </a:bodyPr>
          <a:lstStyle>
            <a:lvl1pPr algn="l">
              <a:defRPr sz="4200">
                <a:solidFill>
                  <a:schemeClr val="accent1"/>
                </a:solidFill>
              </a:defRPr>
            </a:lvl1pPr>
          </a:lstStyle>
          <a:p>
            <a:r>
              <a:rPr lang="fi-FI" noProof="0" dirty="0"/>
              <a:t>Väliotsikko esityksen jäsentämiseen</a:t>
            </a:r>
            <a:br>
              <a:rPr lang="fi-FI" noProof="0" dirty="0"/>
            </a:br>
            <a:endParaRPr lang="fi-FI" noProof="0" dirty="0"/>
          </a:p>
        </p:txBody>
      </p:sp>
      <p:sp>
        <p:nvSpPr>
          <p:cNvPr id="4" name="Kuvan paikkamerkki 19">
            <a:extLst>
              <a:ext uri="{FF2B5EF4-FFF2-40B4-BE49-F238E27FC236}">
                <a16:creationId xmlns:a16="http://schemas.microsoft.com/office/drawing/2014/main" id="{259075D9-4242-8029-EB2F-7C5944DB91B8}"/>
              </a:ext>
              <a:ext uri="{C183D7F6-B498-43B3-948B-1728B52AA6E4}">
                <adec:decorative xmlns:adec="http://schemas.microsoft.com/office/drawing/2017/decorative" val="0"/>
              </a:ext>
            </a:extLst>
          </p:cNvPr>
          <p:cNvSpPr>
            <a:spLocks noGrp="1"/>
          </p:cNvSpPr>
          <p:nvPr>
            <p:ph type="pic" sz="quarter" idx="13"/>
          </p:nvPr>
        </p:nvSpPr>
        <p:spPr>
          <a:xfrm>
            <a:off x="6113461" y="-21262"/>
            <a:ext cx="6086310" cy="6889896"/>
          </a:xfrm>
          <a:custGeom>
            <a:avLst/>
            <a:gdLst>
              <a:gd name="connsiteX0" fmla="*/ 0 w 3431705"/>
              <a:gd name="connsiteY0" fmla="*/ 0 h 6858000"/>
              <a:gd name="connsiteX1" fmla="*/ 3431705 w 3431705"/>
              <a:gd name="connsiteY1" fmla="*/ 0 h 6858000"/>
              <a:gd name="connsiteX2" fmla="*/ 3431705 w 3431705"/>
              <a:gd name="connsiteY2" fmla="*/ 6858000 h 6858000"/>
              <a:gd name="connsiteX3" fmla="*/ 0 w 3431705"/>
              <a:gd name="connsiteY3" fmla="*/ 6858000 h 6858000"/>
              <a:gd name="connsiteX4" fmla="*/ 0 w 3431705"/>
              <a:gd name="connsiteY4" fmla="*/ 0 h 6858000"/>
              <a:gd name="connsiteX0" fmla="*/ 3157 w 3434862"/>
              <a:gd name="connsiteY0" fmla="*/ 0 h 6858000"/>
              <a:gd name="connsiteX1" fmla="*/ 3434862 w 3434862"/>
              <a:gd name="connsiteY1" fmla="*/ 0 h 6858000"/>
              <a:gd name="connsiteX2" fmla="*/ 3434862 w 3434862"/>
              <a:gd name="connsiteY2" fmla="*/ 6858000 h 6858000"/>
              <a:gd name="connsiteX3" fmla="*/ 3157 w 3434862"/>
              <a:gd name="connsiteY3" fmla="*/ 6858000 h 6858000"/>
              <a:gd name="connsiteX4" fmla="*/ 0 w 3434862"/>
              <a:gd name="connsiteY4" fmla="*/ 3124200 h 6858000"/>
              <a:gd name="connsiteX5" fmla="*/ 3157 w 3434862"/>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758837 w 4190542"/>
              <a:gd name="connsiteY0" fmla="*/ 0 h 6858000"/>
              <a:gd name="connsiteX1" fmla="*/ 4190542 w 4190542"/>
              <a:gd name="connsiteY1" fmla="*/ 0 h 6858000"/>
              <a:gd name="connsiteX2" fmla="*/ 4190542 w 4190542"/>
              <a:gd name="connsiteY2" fmla="*/ 6858000 h 6858000"/>
              <a:gd name="connsiteX3" fmla="*/ 758837 w 4190542"/>
              <a:gd name="connsiteY3" fmla="*/ 6858000 h 6858000"/>
              <a:gd name="connsiteX4" fmla="*/ 0 w 4190542"/>
              <a:gd name="connsiteY4" fmla="*/ 3548525 h 6858000"/>
              <a:gd name="connsiteX5" fmla="*/ 758837 w 4190542"/>
              <a:gd name="connsiteY5" fmla="*/ 0 h 6858000"/>
              <a:gd name="connsiteX0" fmla="*/ 647519 w 4079224"/>
              <a:gd name="connsiteY0" fmla="*/ 0 h 6858000"/>
              <a:gd name="connsiteX1" fmla="*/ 4079224 w 4079224"/>
              <a:gd name="connsiteY1" fmla="*/ 0 h 6858000"/>
              <a:gd name="connsiteX2" fmla="*/ 4079224 w 4079224"/>
              <a:gd name="connsiteY2" fmla="*/ 6858000 h 6858000"/>
              <a:gd name="connsiteX3" fmla="*/ 647519 w 4079224"/>
              <a:gd name="connsiteY3" fmla="*/ 6858000 h 6858000"/>
              <a:gd name="connsiteX4" fmla="*/ 0 w 4079224"/>
              <a:gd name="connsiteY4" fmla="*/ 3528647 h 6858000"/>
              <a:gd name="connsiteX5" fmla="*/ 647519 w 4079224"/>
              <a:gd name="connsiteY5" fmla="*/ 0 h 6858000"/>
              <a:gd name="connsiteX0" fmla="*/ 648002 w 4079707"/>
              <a:gd name="connsiteY0" fmla="*/ 0 h 6858000"/>
              <a:gd name="connsiteX1" fmla="*/ 4079707 w 4079707"/>
              <a:gd name="connsiteY1" fmla="*/ 0 h 6858000"/>
              <a:gd name="connsiteX2" fmla="*/ 4079707 w 4079707"/>
              <a:gd name="connsiteY2" fmla="*/ 6858000 h 6858000"/>
              <a:gd name="connsiteX3" fmla="*/ 648002 w 4079707"/>
              <a:gd name="connsiteY3" fmla="*/ 6858000 h 6858000"/>
              <a:gd name="connsiteX4" fmla="*/ 483 w 4079707"/>
              <a:gd name="connsiteY4" fmla="*/ 3528647 h 6858000"/>
              <a:gd name="connsiteX5" fmla="*/ 648002 w 4079707"/>
              <a:gd name="connsiteY5" fmla="*/ 0 h 6858000"/>
              <a:gd name="connsiteX0" fmla="*/ 647524 w 4079229"/>
              <a:gd name="connsiteY0" fmla="*/ 0 h 6858000"/>
              <a:gd name="connsiteX1" fmla="*/ 4079229 w 4079229"/>
              <a:gd name="connsiteY1" fmla="*/ 0 h 6858000"/>
              <a:gd name="connsiteX2" fmla="*/ 4079229 w 4079229"/>
              <a:gd name="connsiteY2" fmla="*/ 6858000 h 6858000"/>
              <a:gd name="connsiteX3" fmla="*/ 647524 w 4079229"/>
              <a:gd name="connsiteY3" fmla="*/ 6858000 h 6858000"/>
              <a:gd name="connsiteX4" fmla="*/ 5 w 4079229"/>
              <a:gd name="connsiteY4" fmla="*/ 3528647 h 6858000"/>
              <a:gd name="connsiteX5" fmla="*/ 647524 w 4079229"/>
              <a:gd name="connsiteY5" fmla="*/ 0 h 6858000"/>
              <a:gd name="connsiteX0" fmla="*/ 655474 w 4087179"/>
              <a:gd name="connsiteY0" fmla="*/ 0 h 6858000"/>
              <a:gd name="connsiteX1" fmla="*/ 4087179 w 4087179"/>
              <a:gd name="connsiteY1" fmla="*/ 0 h 6858000"/>
              <a:gd name="connsiteX2" fmla="*/ 4087179 w 4087179"/>
              <a:gd name="connsiteY2" fmla="*/ 6858000 h 6858000"/>
              <a:gd name="connsiteX3" fmla="*/ 655474 w 4087179"/>
              <a:gd name="connsiteY3" fmla="*/ 6858000 h 6858000"/>
              <a:gd name="connsiteX4" fmla="*/ 4 w 4087179"/>
              <a:gd name="connsiteY4" fmla="*/ 3405402 h 6858000"/>
              <a:gd name="connsiteX5" fmla="*/ 655474 w 4087179"/>
              <a:gd name="connsiteY5" fmla="*/ 0 h 6858000"/>
              <a:gd name="connsiteX0" fmla="*/ 655836 w 4087541"/>
              <a:gd name="connsiteY0" fmla="*/ 0 h 6858000"/>
              <a:gd name="connsiteX1" fmla="*/ 4087541 w 4087541"/>
              <a:gd name="connsiteY1" fmla="*/ 0 h 6858000"/>
              <a:gd name="connsiteX2" fmla="*/ 4087541 w 4087541"/>
              <a:gd name="connsiteY2" fmla="*/ 6858000 h 6858000"/>
              <a:gd name="connsiteX3" fmla="*/ 655836 w 4087541"/>
              <a:gd name="connsiteY3" fmla="*/ 6858000 h 6858000"/>
              <a:gd name="connsiteX4" fmla="*/ 366 w 4087541"/>
              <a:gd name="connsiteY4" fmla="*/ 3405402 h 6858000"/>
              <a:gd name="connsiteX5" fmla="*/ 655836 w 4087541"/>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6086309"/>
              <a:gd name="connsiteY0" fmla="*/ 4483 h 6862483"/>
              <a:gd name="connsiteX1" fmla="*/ 6086309 w 6086309"/>
              <a:gd name="connsiteY1" fmla="*/ 0 h 6862483"/>
              <a:gd name="connsiteX2" fmla="*/ 4087180 w 6086309"/>
              <a:gd name="connsiteY2" fmla="*/ 6862483 h 6862483"/>
              <a:gd name="connsiteX3" fmla="*/ 655475 w 6086309"/>
              <a:gd name="connsiteY3" fmla="*/ 6862483 h 6862483"/>
              <a:gd name="connsiteX4" fmla="*/ 5 w 6086309"/>
              <a:gd name="connsiteY4" fmla="*/ 3409885 h 6862483"/>
              <a:gd name="connsiteX5" fmla="*/ 655475 w 6086309"/>
              <a:gd name="connsiteY5" fmla="*/ 4483 h 6862483"/>
              <a:gd name="connsiteX0" fmla="*/ 655475 w 6086310"/>
              <a:gd name="connsiteY0" fmla="*/ 4483 h 6866965"/>
              <a:gd name="connsiteX1" fmla="*/ 6086309 w 6086310"/>
              <a:gd name="connsiteY1" fmla="*/ 0 h 6866965"/>
              <a:gd name="connsiteX2" fmla="*/ 6086310 w 6086310"/>
              <a:gd name="connsiteY2" fmla="*/ 6866965 h 6866965"/>
              <a:gd name="connsiteX3" fmla="*/ 655475 w 6086310"/>
              <a:gd name="connsiteY3" fmla="*/ 6862483 h 6866965"/>
              <a:gd name="connsiteX4" fmla="*/ 5 w 6086310"/>
              <a:gd name="connsiteY4" fmla="*/ 3409885 h 6866965"/>
              <a:gd name="connsiteX5" fmla="*/ 655475 w 6086310"/>
              <a:gd name="connsiteY5" fmla="*/ 4483 h 6866965"/>
              <a:gd name="connsiteX0" fmla="*/ 655475 w 6086310"/>
              <a:gd name="connsiteY0" fmla="*/ 4483 h 6866965"/>
              <a:gd name="connsiteX1" fmla="*/ 6086309 w 6086310"/>
              <a:gd name="connsiteY1" fmla="*/ 0 h 6866965"/>
              <a:gd name="connsiteX2" fmla="*/ 6086310 w 6086310"/>
              <a:gd name="connsiteY2" fmla="*/ 6866965 h 6866965"/>
              <a:gd name="connsiteX3" fmla="*/ 655475 w 6086310"/>
              <a:gd name="connsiteY3" fmla="*/ 6862483 h 6866965"/>
              <a:gd name="connsiteX4" fmla="*/ 5 w 6086310"/>
              <a:gd name="connsiteY4" fmla="*/ 3409885 h 6866965"/>
              <a:gd name="connsiteX5" fmla="*/ 655475 w 6086310"/>
              <a:gd name="connsiteY5" fmla="*/ 4483 h 6866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86310" h="6866965">
                <a:moveTo>
                  <a:pt x="655475" y="4483"/>
                </a:moveTo>
                <a:lnTo>
                  <a:pt x="6086309" y="0"/>
                </a:lnTo>
                <a:cubicBezTo>
                  <a:pt x="6086309" y="2288988"/>
                  <a:pt x="6086310" y="4577977"/>
                  <a:pt x="6086310" y="6866965"/>
                </a:cubicBezTo>
                <a:lnTo>
                  <a:pt x="655475" y="6862483"/>
                </a:lnTo>
                <a:cubicBezTo>
                  <a:pt x="198241" y="5584022"/>
                  <a:pt x="-1047" y="4542725"/>
                  <a:pt x="5" y="3409885"/>
                </a:cubicBezTo>
                <a:cubicBezTo>
                  <a:pt x="1057" y="2277045"/>
                  <a:pt x="220670" y="999399"/>
                  <a:pt x="655475" y="4483"/>
                </a:cubicBezTo>
                <a:close/>
              </a:path>
            </a:pathLst>
          </a:custGeom>
        </p:spPr>
        <p:txBody>
          <a:bodyPr anchor="ctr" anchorCtr="0"/>
          <a:lstStyle>
            <a:lvl1pPr marL="0" indent="0" algn="ctr">
              <a:buNone/>
              <a:defRPr/>
            </a:lvl1pPr>
          </a:lstStyle>
          <a:p>
            <a:r>
              <a:rPr lang="fi-FI"/>
              <a:t>Lisää kuva napsauttamalla kuvaketta</a:t>
            </a:r>
            <a:endParaRPr lang="fi-FI" dirty="0"/>
          </a:p>
        </p:txBody>
      </p:sp>
    </p:spTree>
    <p:extLst>
      <p:ext uri="{BB962C8B-B14F-4D97-AF65-F5344CB8AC3E}">
        <p14:creationId xmlns:p14="http://schemas.microsoft.com/office/powerpoint/2010/main" val="107170643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ivis asianosto">
    <p:bg>
      <p:bgPr>
        <a:blipFill dpi="0" rotWithShape="1">
          <a:blip r:embed="rId2">
            <a:lum/>
          </a:blip>
          <a:srcRect/>
          <a:stretch>
            <a:fillRect b="-1000"/>
          </a:stretch>
        </a:blip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92975A7-6CAF-0742-9FBC-767EF649DA8D}"/>
              </a:ext>
            </a:extLst>
          </p:cNvPr>
          <p:cNvSpPr>
            <a:spLocks noGrp="1"/>
          </p:cNvSpPr>
          <p:nvPr>
            <p:ph type="title" hasCustomPrompt="1"/>
          </p:nvPr>
        </p:nvSpPr>
        <p:spPr>
          <a:xfrm>
            <a:off x="813600" y="1332000"/>
            <a:ext cx="4195086" cy="2353096"/>
          </a:xfrm>
        </p:spPr>
        <p:txBody>
          <a:bodyPr anchor="t" anchorCtr="0">
            <a:normAutofit/>
          </a:bodyPr>
          <a:lstStyle>
            <a:lvl1pPr algn="l">
              <a:defRPr sz="3400">
                <a:solidFill>
                  <a:schemeClr val="accent1"/>
                </a:solidFill>
              </a:defRPr>
            </a:lvl1pPr>
          </a:lstStyle>
          <a:p>
            <a:r>
              <a:rPr lang="fi-FI" noProof="0" dirty="0"/>
              <a:t>Tiivis asianosto esityksen jäsentämiseen</a:t>
            </a:r>
          </a:p>
        </p:txBody>
      </p:sp>
      <p:sp>
        <p:nvSpPr>
          <p:cNvPr id="6" name="Text Placeholder 3">
            <a:extLst>
              <a:ext uri="{FF2B5EF4-FFF2-40B4-BE49-F238E27FC236}">
                <a16:creationId xmlns:a16="http://schemas.microsoft.com/office/drawing/2014/main" id="{19706E95-246C-917C-048F-36167F365523}"/>
              </a:ext>
            </a:extLst>
          </p:cNvPr>
          <p:cNvSpPr>
            <a:spLocks noGrp="1"/>
          </p:cNvSpPr>
          <p:nvPr>
            <p:ph type="body" sz="half" idx="2"/>
          </p:nvPr>
        </p:nvSpPr>
        <p:spPr>
          <a:xfrm>
            <a:off x="7239797" y="1332000"/>
            <a:ext cx="4138295" cy="3763342"/>
          </a:xfrm>
        </p:spPr>
        <p:txBody>
          <a:bodyPr>
            <a:normAutofit/>
          </a:bodyPr>
          <a:lstStyle>
            <a:lvl1pPr marL="320675" indent="-307975">
              <a:buFont typeface="Arial" panose="020B0604020202020204" pitchFamily="34" charset="0"/>
              <a:buChar char="•"/>
              <a:tabLst/>
              <a:defRPr sz="2400"/>
            </a:lvl1pPr>
            <a:lvl2pPr marL="742950" indent="-285750">
              <a:buFont typeface="Arial" panose="020B0604020202020204" pitchFamily="34" charset="0"/>
              <a:buChar char="•"/>
              <a:defRPr sz="2100"/>
            </a:lvl2pPr>
            <a:lvl3pPr marL="1085850" indent="-171450">
              <a:buFont typeface="Arial" panose="020B0604020202020204" pitchFamily="34" charset="0"/>
              <a:buChar char="•"/>
              <a:defRPr sz="1800"/>
            </a:lvl3pPr>
            <a:lvl4pPr marL="1543050" indent="-171450">
              <a:buFont typeface="Arial" panose="020B0604020202020204" pitchFamily="34" charset="0"/>
              <a:buChar char="•"/>
              <a:defRPr sz="1800"/>
            </a:lvl4pPr>
            <a:lvl5pPr marL="2000250" indent="-171450">
              <a:buFont typeface="Arial" panose="020B0604020202020204" pitchFamily="34" charset="0"/>
              <a:buChar char="•"/>
              <a:defRPr sz="18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GB" dirty="0"/>
          </a:p>
        </p:txBody>
      </p:sp>
      <p:pic>
        <p:nvPicPr>
          <p:cNvPr id="4" name="Picture 2">
            <a:extLst>
              <a:ext uri="{FF2B5EF4-FFF2-40B4-BE49-F238E27FC236}">
                <a16:creationId xmlns:a16="http://schemas.microsoft.com/office/drawing/2014/main" id="{8EE11CFB-9B1F-0815-D11B-021619BB835D}"/>
              </a:ext>
              <a:ext uri="{C183D7F6-B498-43B3-948B-1728B52AA6E4}">
                <adec:decorative xmlns:adec="http://schemas.microsoft.com/office/drawing/2017/decorative" val="1"/>
              </a:ext>
            </a:extLst>
          </p:cNvPr>
          <p:cNvPicPr>
            <a:picLocks noChangeAspect="1"/>
          </p:cNvPicPr>
          <p:nvPr userDrawn="1"/>
        </p:nvPicPr>
        <p:blipFill rotWithShape="1">
          <a:blip r:embed="rId3">
            <a:alphaModFix amt="40000"/>
          </a:blip>
          <a:srcRect t="40507" r="20646" b="9178"/>
          <a:stretch/>
        </p:blipFill>
        <p:spPr>
          <a:xfrm>
            <a:off x="-75302" y="3993931"/>
            <a:ext cx="8036107" cy="2864068"/>
          </a:xfrm>
          <a:prstGeom prst="rect">
            <a:avLst/>
          </a:prstGeom>
        </p:spPr>
      </p:pic>
    </p:spTree>
    <p:extLst>
      <p:ext uri="{BB962C8B-B14F-4D97-AF65-F5344CB8AC3E}">
        <p14:creationId xmlns:p14="http://schemas.microsoft.com/office/powerpoint/2010/main" val="300506574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Vain otsikko">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2D556-3007-BA4D-A1BB-95286BEFF08A}"/>
              </a:ext>
            </a:extLst>
          </p:cNvPr>
          <p:cNvSpPr>
            <a:spLocks noGrp="1"/>
          </p:cNvSpPr>
          <p:nvPr>
            <p:ph type="title" hasCustomPrompt="1"/>
          </p:nvPr>
        </p:nvSpPr>
        <p:spPr>
          <a:xfrm>
            <a:off x="814161" y="720000"/>
            <a:ext cx="7921625" cy="1080000"/>
          </a:xfrm>
        </p:spPr>
        <p:txBody>
          <a:bodyPr>
            <a:normAutofit/>
          </a:bodyPr>
          <a:lstStyle>
            <a:lvl1pPr>
              <a:defRPr>
                <a:solidFill>
                  <a:schemeClr val="accent1"/>
                </a:solidFill>
              </a:defRPr>
            </a:lvl1pPr>
          </a:lstStyle>
          <a:p>
            <a:r>
              <a:rPr lang="fi-FI" dirty="0"/>
              <a:t>Vain otsikko</a:t>
            </a:r>
            <a:br>
              <a:rPr lang="fi-FI" dirty="0"/>
            </a:br>
            <a:r>
              <a:rPr lang="fi-FI" dirty="0"/>
              <a:t>Otsikon pituus korkeintaan kaksi riviä</a:t>
            </a:r>
            <a:endParaRPr lang="en-FI" dirty="0"/>
          </a:p>
        </p:txBody>
      </p:sp>
      <p:sp>
        <p:nvSpPr>
          <p:cNvPr id="3" name="Date Placeholder 2">
            <a:extLst>
              <a:ext uri="{FF2B5EF4-FFF2-40B4-BE49-F238E27FC236}">
                <a16:creationId xmlns:a16="http://schemas.microsoft.com/office/drawing/2014/main" id="{B3093295-F835-2A4F-B6E6-7F158EC393E9}"/>
              </a:ext>
              <a:ext uri="{C183D7F6-B498-43B3-948B-1728B52AA6E4}">
                <adec:decorative xmlns:adec="http://schemas.microsoft.com/office/drawing/2017/decorative" val="1"/>
              </a:ext>
            </a:extLst>
          </p:cNvPr>
          <p:cNvSpPr>
            <a:spLocks noGrp="1"/>
          </p:cNvSpPr>
          <p:nvPr>
            <p:ph type="dt" sz="half" idx="10"/>
          </p:nvPr>
        </p:nvSpPr>
        <p:spPr/>
        <p:txBody>
          <a:bodyPr/>
          <a:lstStyle/>
          <a:p>
            <a:fld id="{ED557CB1-B266-BA47-A71E-7DA39C0092DC}" type="datetime1">
              <a:rPr lang="fi-FI" noProof="0" smtClean="0"/>
              <a:t>15.9.2025</a:t>
            </a:fld>
            <a:endParaRPr lang="fi-FI" noProof="0" dirty="0"/>
          </a:p>
        </p:txBody>
      </p:sp>
      <p:sp>
        <p:nvSpPr>
          <p:cNvPr id="4" name="Footer Placeholder 3">
            <a:extLst>
              <a:ext uri="{FF2B5EF4-FFF2-40B4-BE49-F238E27FC236}">
                <a16:creationId xmlns:a16="http://schemas.microsoft.com/office/drawing/2014/main" id="{39AF8893-E1E4-C14F-BF90-DAB72552FA7E}"/>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fi-FI" noProof="0" dirty="0"/>
          </a:p>
        </p:txBody>
      </p:sp>
      <p:sp>
        <p:nvSpPr>
          <p:cNvPr id="5" name="Slide Number Placeholder 4">
            <a:extLst>
              <a:ext uri="{FF2B5EF4-FFF2-40B4-BE49-F238E27FC236}">
                <a16:creationId xmlns:a16="http://schemas.microsoft.com/office/drawing/2014/main" id="{AA8A1E79-F110-F947-A0EB-09EF70791DAD}"/>
              </a:ext>
              <a:ext uri="{C183D7F6-B498-43B3-948B-1728B52AA6E4}">
                <adec:decorative xmlns:adec="http://schemas.microsoft.com/office/drawing/2017/decorative" val="1"/>
              </a:ext>
            </a:extLst>
          </p:cNvPr>
          <p:cNvSpPr>
            <a:spLocks noGrp="1"/>
          </p:cNvSpPr>
          <p:nvPr>
            <p:ph type="sldNum" sz="quarter" idx="12"/>
          </p:nvPr>
        </p:nvSpPr>
        <p:spPr/>
        <p:txBody>
          <a:bodyPr/>
          <a:lstStyle/>
          <a:p>
            <a:fld id="{7CD1C137-87C0-4E4B-8573-EDFCC21A7E6F}" type="slidenum">
              <a:rPr lang="fi-FI" noProof="0" smtClean="0"/>
              <a:t>‹#›</a:t>
            </a:fld>
            <a:endParaRPr lang="fi-FI" noProof="0" dirty="0"/>
          </a:p>
        </p:txBody>
      </p:sp>
    </p:spTree>
    <p:extLst>
      <p:ext uri="{BB962C8B-B14F-4D97-AF65-F5344CB8AC3E}">
        <p14:creationId xmlns:p14="http://schemas.microsoft.com/office/powerpoint/2010/main" val="30504586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Tyhjä">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13405FE-7FDF-3741-B777-88FD492BC7A3}"/>
              </a:ext>
            </a:extLst>
          </p:cNvPr>
          <p:cNvSpPr>
            <a:spLocks noGrp="1"/>
          </p:cNvSpPr>
          <p:nvPr>
            <p:ph type="dt" sz="half" idx="10"/>
          </p:nvPr>
        </p:nvSpPr>
        <p:spPr/>
        <p:txBody>
          <a:bodyPr/>
          <a:lstStyle/>
          <a:p>
            <a:fld id="{913D02D4-3613-5649-8FAA-418C1B6C0EFB}" type="datetime1">
              <a:rPr lang="fi-FI" noProof="0" smtClean="0"/>
              <a:t>15.9.2025</a:t>
            </a:fld>
            <a:endParaRPr lang="fi-FI" noProof="0" dirty="0"/>
          </a:p>
        </p:txBody>
      </p:sp>
      <p:sp>
        <p:nvSpPr>
          <p:cNvPr id="3" name="Footer Placeholder 2">
            <a:extLst>
              <a:ext uri="{FF2B5EF4-FFF2-40B4-BE49-F238E27FC236}">
                <a16:creationId xmlns:a16="http://schemas.microsoft.com/office/drawing/2014/main" id="{F225F80E-B48F-E446-AC5C-21377DD38002}"/>
              </a:ext>
            </a:extLst>
          </p:cNvPr>
          <p:cNvSpPr>
            <a:spLocks noGrp="1"/>
          </p:cNvSpPr>
          <p:nvPr>
            <p:ph type="ftr" sz="quarter" idx="11"/>
          </p:nvPr>
        </p:nvSpPr>
        <p:spPr/>
        <p:txBody>
          <a:bodyPr/>
          <a:lstStyle/>
          <a:p>
            <a:endParaRPr lang="fi-FI" noProof="0" dirty="0"/>
          </a:p>
        </p:txBody>
      </p:sp>
      <p:sp>
        <p:nvSpPr>
          <p:cNvPr id="4" name="Slide Number Placeholder 3">
            <a:extLst>
              <a:ext uri="{FF2B5EF4-FFF2-40B4-BE49-F238E27FC236}">
                <a16:creationId xmlns:a16="http://schemas.microsoft.com/office/drawing/2014/main" id="{FE2A5BCD-546C-3A47-B35C-2E594694A401}"/>
              </a:ext>
            </a:extLst>
          </p:cNvPr>
          <p:cNvSpPr>
            <a:spLocks noGrp="1"/>
          </p:cNvSpPr>
          <p:nvPr>
            <p:ph type="sldNum" sz="quarter" idx="12"/>
          </p:nvPr>
        </p:nvSpPr>
        <p:spPr/>
        <p:txBody>
          <a:bodyPr/>
          <a:lstStyle/>
          <a:p>
            <a:fld id="{7CD1C137-87C0-4E4B-8573-EDFCC21A7E6F}" type="slidenum">
              <a:rPr lang="fi-FI" noProof="0" smtClean="0"/>
              <a:t>‹#›</a:t>
            </a:fld>
            <a:endParaRPr lang="fi-FI" noProof="0" dirty="0"/>
          </a:p>
        </p:txBody>
      </p:sp>
    </p:spTree>
    <p:extLst>
      <p:ext uri="{BB962C8B-B14F-4D97-AF65-F5344CB8AC3E}">
        <p14:creationId xmlns:p14="http://schemas.microsoft.com/office/powerpoint/2010/main" val="37287561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eljä nostoa">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F703B42-29AE-3F42-BB70-3A844809162D}"/>
              </a:ext>
              <a:ext uri="{C183D7F6-B498-43B3-948B-1728B52AA6E4}">
                <adec:decorative xmlns:adec="http://schemas.microsoft.com/office/drawing/2017/decorative" val="1"/>
              </a:ext>
            </a:extLst>
          </p:cNvPr>
          <p:cNvSpPr/>
          <p:nvPr userDrawn="1"/>
        </p:nvSpPr>
        <p:spPr>
          <a:xfrm>
            <a:off x="803275" y="3898289"/>
            <a:ext cx="5230800" cy="196025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FI"/>
          </a:p>
        </p:txBody>
      </p:sp>
      <p:sp>
        <p:nvSpPr>
          <p:cNvPr id="32" name="Rectangle 31">
            <a:extLst>
              <a:ext uri="{FF2B5EF4-FFF2-40B4-BE49-F238E27FC236}">
                <a16:creationId xmlns:a16="http://schemas.microsoft.com/office/drawing/2014/main" id="{D49DC66D-C716-A24B-8BD2-22114CB5F1C9}"/>
              </a:ext>
              <a:ext uri="{C183D7F6-B498-43B3-948B-1728B52AA6E4}">
                <adec:decorative xmlns:adec="http://schemas.microsoft.com/office/drawing/2017/decorative" val="1"/>
              </a:ext>
            </a:extLst>
          </p:cNvPr>
          <p:cNvSpPr/>
          <p:nvPr userDrawn="1"/>
        </p:nvSpPr>
        <p:spPr>
          <a:xfrm>
            <a:off x="6153570" y="1812407"/>
            <a:ext cx="5230800" cy="1961003"/>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FI"/>
          </a:p>
        </p:txBody>
      </p:sp>
      <p:sp>
        <p:nvSpPr>
          <p:cNvPr id="35" name="Rectangle 34">
            <a:extLst>
              <a:ext uri="{FF2B5EF4-FFF2-40B4-BE49-F238E27FC236}">
                <a16:creationId xmlns:a16="http://schemas.microsoft.com/office/drawing/2014/main" id="{DCB6C5A5-B492-1447-B909-CE0010AC99FB}"/>
              </a:ext>
              <a:ext uri="{C183D7F6-B498-43B3-948B-1728B52AA6E4}">
                <adec:decorative xmlns:adec="http://schemas.microsoft.com/office/drawing/2017/decorative" val="1"/>
              </a:ext>
            </a:extLst>
          </p:cNvPr>
          <p:cNvSpPr/>
          <p:nvPr userDrawn="1"/>
        </p:nvSpPr>
        <p:spPr>
          <a:xfrm>
            <a:off x="6153570" y="3898289"/>
            <a:ext cx="5230800" cy="196025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FI">
              <a:solidFill>
                <a:schemeClr val="bg2"/>
              </a:solidFill>
            </a:endParaRPr>
          </a:p>
        </p:txBody>
      </p:sp>
      <p:sp>
        <p:nvSpPr>
          <p:cNvPr id="9" name="Rectangle 8">
            <a:extLst>
              <a:ext uri="{FF2B5EF4-FFF2-40B4-BE49-F238E27FC236}">
                <a16:creationId xmlns:a16="http://schemas.microsoft.com/office/drawing/2014/main" id="{E627135D-E0A4-3441-9139-7561A8275A06}"/>
              </a:ext>
              <a:ext uri="{C183D7F6-B498-43B3-948B-1728B52AA6E4}">
                <adec:decorative xmlns:adec="http://schemas.microsoft.com/office/drawing/2017/decorative" val="1"/>
              </a:ext>
            </a:extLst>
          </p:cNvPr>
          <p:cNvSpPr/>
          <p:nvPr userDrawn="1"/>
        </p:nvSpPr>
        <p:spPr>
          <a:xfrm>
            <a:off x="803275" y="1812407"/>
            <a:ext cx="5230800" cy="196100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endParaRPr lang="en-FI"/>
          </a:p>
        </p:txBody>
      </p:sp>
      <p:sp>
        <p:nvSpPr>
          <p:cNvPr id="2" name="Title 1">
            <a:extLst>
              <a:ext uri="{FF2B5EF4-FFF2-40B4-BE49-F238E27FC236}">
                <a16:creationId xmlns:a16="http://schemas.microsoft.com/office/drawing/2014/main" id="{5BAFA8E0-68DD-D84C-B185-D665F53FFC53}"/>
              </a:ext>
            </a:extLst>
          </p:cNvPr>
          <p:cNvSpPr>
            <a:spLocks noGrp="1"/>
          </p:cNvSpPr>
          <p:nvPr>
            <p:ph type="title" hasCustomPrompt="1"/>
          </p:nvPr>
        </p:nvSpPr>
        <p:spPr>
          <a:xfrm>
            <a:off x="803275" y="719999"/>
            <a:ext cx="10585450" cy="1080000"/>
          </a:xfrm>
        </p:spPr>
        <p:txBody>
          <a:bodyPr anchor="ctr" anchorCtr="0">
            <a:normAutofit/>
          </a:bodyPr>
          <a:lstStyle>
            <a:lvl1pPr>
              <a:defRPr sz="3400">
                <a:solidFill>
                  <a:schemeClr val="accent1"/>
                </a:solidFill>
              </a:defRPr>
            </a:lvl1pPr>
          </a:lstStyle>
          <a:p>
            <a:r>
              <a:rPr lang="fi-FI" noProof="0" dirty="0"/>
              <a:t>Neljä nostoa, </a:t>
            </a:r>
            <a:br>
              <a:rPr lang="fi-FI" noProof="0" dirty="0"/>
            </a:br>
            <a:r>
              <a:rPr lang="fi-FI" noProof="0" dirty="0"/>
              <a:t>kaksirivinen otsikko</a:t>
            </a:r>
          </a:p>
        </p:txBody>
      </p:sp>
      <p:sp>
        <p:nvSpPr>
          <p:cNvPr id="20" name="Text Placeholder 3">
            <a:extLst>
              <a:ext uri="{FF2B5EF4-FFF2-40B4-BE49-F238E27FC236}">
                <a16:creationId xmlns:a16="http://schemas.microsoft.com/office/drawing/2014/main" id="{EACE5EA5-0EC5-58C4-EB96-FC9E3D9AE619}"/>
              </a:ext>
            </a:extLst>
          </p:cNvPr>
          <p:cNvSpPr>
            <a:spLocks noGrp="1"/>
          </p:cNvSpPr>
          <p:nvPr>
            <p:ph type="body" sz="half" idx="22" hasCustomPrompt="1"/>
          </p:nvPr>
        </p:nvSpPr>
        <p:spPr>
          <a:xfrm>
            <a:off x="1210884" y="2055600"/>
            <a:ext cx="4414557" cy="418322"/>
          </a:xfrm>
        </p:spPr>
        <p:txBody>
          <a:bodyPr lIns="0" tIns="0" rIns="0" bIns="0">
            <a:normAutofit/>
          </a:bodyPr>
          <a:lstStyle>
            <a:lvl1pPr marL="0" indent="0">
              <a:buNone/>
              <a:defRPr sz="2100" b="1">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dirty="0"/>
              <a:t>Lyhyt otsikko</a:t>
            </a:r>
          </a:p>
        </p:txBody>
      </p:sp>
      <p:sp>
        <p:nvSpPr>
          <p:cNvPr id="4" name="Text Placeholder 3">
            <a:extLst>
              <a:ext uri="{FF2B5EF4-FFF2-40B4-BE49-F238E27FC236}">
                <a16:creationId xmlns:a16="http://schemas.microsoft.com/office/drawing/2014/main" id="{27F1E5BE-8A05-D14D-B2A0-1AD0FC52318D}"/>
              </a:ext>
            </a:extLst>
          </p:cNvPr>
          <p:cNvSpPr>
            <a:spLocks noGrp="1"/>
          </p:cNvSpPr>
          <p:nvPr>
            <p:ph type="body" sz="half" idx="2"/>
          </p:nvPr>
        </p:nvSpPr>
        <p:spPr>
          <a:xfrm>
            <a:off x="1211910" y="2477626"/>
            <a:ext cx="4452290" cy="998095"/>
          </a:xfrm>
        </p:spPr>
        <p:txBody>
          <a:bodyPr lIns="0" tIns="0" rIns="0" bIns="0" anchor="t" anchorCtr="0">
            <a:normAutofit/>
          </a:bodyPr>
          <a:lstStyle>
            <a:lvl1pPr marL="285750" indent="-285750">
              <a:lnSpc>
                <a:spcPct val="110000"/>
              </a:lnSpc>
              <a:spcBef>
                <a:spcPts val="0"/>
              </a:spcBef>
              <a:buClr>
                <a:schemeClr val="bg1"/>
              </a:buClr>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a:t>Muokkaa tekstin perustyylejä napsauttamalla</a:t>
            </a:r>
          </a:p>
        </p:txBody>
      </p:sp>
      <p:sp>
        <p:nvSpPr>
          <p:cNvPr id="22" name="Text Placeholder 3">
            <a:extLst>
              <a:ext uri="{FF2B5EF4-FFF2-40B4-BE49-F238E27FC236}">
                <a16:creationId xmlns:a16="http://schemas.microsoft.com/office/drawing/2014/main" id="{9225A0A2-EEE3-07EE-C156-6804854D56D1}"/>
              </a:ext>
            </a:extLst>
          </p:cNvPr>
          <p:cNvSpPr>
            <a:spLocks noGrp="1"/>
          </p:cNvSpPr>
          <p:nvPr>
            <p:ph type="body" sz="half" idx="24" hasCustomPrompt="1"/>
          </p:nvPr>
        </p:nvSpPr>
        <p:spPr>
          <a:xfrm>
            <a:off x="6539145" y="2032950"/>
            <a:ext cx="4414557" cy="418322"/>
          </a:xfrm>
        </p:spPr>
        <p:txBody>
          <a:bodyPr lIns="0" tIns="0" rIns="0" bIns="0">
            <a:normAutofit/>
          </a:bodyPr>
          <a:lstStyle>
            <a:lvl1pPr marL="0" indent="0">
              <a:buNone/>
              <a:defRPr sz="2100" b="1">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dirty="0"/>
              <a:t>Lyhyt otsikko</a:t>
            </a:r>
          </a:p>
        </p:txBody>
      </p:sp>
      <p:sp>
        <p:nvSpPr>
          <p:cNvPr id="21" name="Text Placeholder 3">
            <a:extLst>
              <a:ext uri="{FF2B5EF4-FFF2-40B4-BE49-F238E27FC236}">
                <a16:creationId xmlns:a16="http://schemas.microsoft.com/office/drawing/2014/main" id="{54B245C6-ECDF-F9F9-8CF7-78DFAACD9DF4}"/>
              </a:ext>
            </a:extLst>
          </p:cNvPr>
          <p:cNvSpPr>
            <a:spLocks noGrp="1"/>
          </p:cNvSpPr>
          <p:nvPr>
            <p:ph type="body" sz="half" idx="23"/>
          </p:nvPr>
        </p:nvSpPr>
        <p:spPr>
          <a:xfrm>
            <a:off x="6542825" y="2476800"/>
            <a:ext cx="4452290" cy="998095"/>
          </a:xfrm>
        </p:spPr>
        <p:txBody>
          <a:bodyPr lIns="0" tIns="0" rIns="0" bIns="0" anchor="t" anchorCtr="0">
            <a:normAutofit/>
          </a:bodyPr>
          <a:lstStyle>
            <a:lvl1pPr marL="285750" indent="-285750">
              <a:lnSpc>
                <a:spcPct val="110000"/>
              </a:lnSpc>
              <a:spcBef>
                <a:spcPts val="0"/>
              </a:spcBef>
              <a:buFont typeface="Arial" panose="020B0604020202020204" pitchFamily="34" charset="0"/>
              <a:buChar char="•"/>
              <a:defRPr sz="1800">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Date Placeholder 4">
            <a:extLst>
              <a:ext uri="{FF2B5EF4-FFF2-40B4-BE49-F238E27FC236}">
                <a16:creationId xmlns:a16="http://schemas.microsoft.com/office/drawing/2014/main" id="{C0CDA761-048D-C54D-8E20-6C9D95F53A67}"/>
              </a:ext>
              <a:ext uri="{C183D7F6-B498-43B3-948B-1728B52AA6E4}">
                <adec:decorative xmlns:adec="http://schemas.microsoft.com/office/drawing/2017/decorative" val="1"/>
              </a:ext>
            </a:extLst>
          </p:cNvPr>
          <p:cNvSpPr>
            <a:spLocks noGrp="1"/>
          </p:cNvSpPr>
          <p:nvPr>
            <p:ph type="dt" sz="half" idx="10"/>
          </p:nvPr>
        </p:nvSpPr>
        <p:spPr/>
        <p:txBody>
          <a:bodyPr/>
          <a:lstStyle/>
          <a:p>
            <a:fld id="{5AB019FD-7351-674E-88EC-346BE3031EE7}" type="datetime1">
              <a:rPr lang="fi-FI" noProof="0" smtClean="0"/>
              <a:t>15.9.2025</a:t>
            </a:fld>
            <a:endParaRPr lang="fi-FI" noProof="0" dirty="0"/>
          </a:p>
        </p:txBody>
      </p:sp>
      <p:sp>
        <p:nvSpPr>
          <p:cNvPr id="6" name="Footer Placeholder 5">
            <a:extLst>
              <a:ext uri="{FF2B5EF4-FFF2-40B4-BE49-F238E27FC236}">
                <a16:creationId xmlns:a16="http://schemas.microsoft.com/office/drawing/2014/main" id="{12E1E2B8-D029-384A-92E9-B5724AA13637}"/>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fi-FI" noProof="0" dirty="0"/>
          </a:p>
        </p:txBody>
      </p:sp>
      <p:sp>
        <p:nvSpPr>
          <p:cNvPr id="7" name="Slide Number Placeholder 6">
            <a:extLst>
              <a:ext uri="{FF2B5EF4-FFF2-40B4-BE49-F238E27FC236}">
                <a16:creationId xmlns:a16="http://schemas.microsoft.com/office/drawing/2014/main" id="{4D389211-1DC9-694E-B796-2E30C709603A}"/>
              </a:ext>
              <a:ext uri="{C183D7F6-B498-43B3-948B-1728B52AA6E4}">
                <adec:decorative xmlns:adec="http://schemas.microsoft.com/office/drawing/2017/decorative" val="1"/>
              </a:ext>
            </a:extLst>
          </p:cNvPr>
          <p:cNvSpPr>
            <a:spLocks noGrp="1"/>
          </p:cNvSpPr>
          <p:nvPr>
            <p:ph type="sldNum" sz="quarter" idx="12"/>
          </p:nvPr>
        </p:nvSpPr>
        <p:spPr/>
        <p:txBody>
          <a:bodyPr/>
          <a:lstStyle/>
          <a:p>
            <a:fld id="{7CD1C137-87C0-4E4B-8573-EDFCC21A7E6F}" type="slidenum">
              <a:rPr lang="fi-FI" noProof="0" smtClean="0"/>
              <a:t>‹#›</a:t>
            </a:fld>
            <a:endParaRPr lang="fi-FI" noProof="0" dirty="0"/>
          </a:p>
        </p:txBody>
      </p:sp>
      <p:sp>
        <p:nvSpPr>
          <p:cNvPr id="19" name="Text Placeholder 3">
            <a:extLst>
              <a:ext uri="{FF2B5EF4-FFF2-40B4-BE49-F238E27FC236}">
                <a16:creationId xmlns:a16="http://schemas.microsoft.com/office/drawing/2014/main" id="{87FC0FB3-6F99-A3FA-11F4-F770C9023FFA}"/>
              </a:ext>
            </a:extLst>
          </p:cNvPr>
          <p:cNvSpPr>
            <a:spLocks noGrp="1"/>
          </p:cNvSpPr>
          <p:nvPr>
            <p:ph type="body" sz="half" idx="21" hasCustomPrompt="1"/>
          </p:nvPr>
        </p:nvSpPr>
        <p:spPr>
          <a:xfrm>
            <a:off x="1211397" y="4183200"/>
            <a:ext cx="4414557" cy="399600"/>
          </a:xfrm>
        </p:spPr>
        <p:txBody>
          <a:bodyPr lIns="0" tIns="0" rIns="0" bIns="0">
            <a:normAutofit/>
          </a:bodyPr>
          <a:lstStyle>
            <a:lvl1pPr marL="0" indent="0">
              <a:buNone/>
              <a:defRPr sz="2100" b="1">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dirty="0"/>
              <a:t>Lyhyt otsikko</a:t>
            </a:r>
          </a:p>
        </p:txBody>
      </p:sp>
      <p:sp>
        <p:nvSpPr>
          <p:cNvPr id="18" name="Text Placeholder 3">
            <a:extLst>
              <a:ext uri="{FF2B5EF4-FFF2-40B4-BE49-F238E27FC236}">
                <a16:creationId xmlns:a16="http://schemas.microsoft.com/office/drawing/2014/main" id="{6562E4AD-4384-F11E-3BFC-E74384CA0A8A}"/>
              </a:ext>
            </a:extLst>
          </p:cNvPr>
          <p:cNvSpPr>
            <a:spLocks noGrp="1"/>
          </p:cNvSpPr>
          <p:nvPr>
            <p:ph type="body" sz="half" idx="20"/>
          </p:nvPr>
        </p:nvSpPr>
        <p:spPr>
          <a:xfrm>
            <a:off x="1211910" y="4582800"/>
            <a:ext cx="4413531" cy="1001636"/>
          </a:xfrm>
        </p:spPr>
        <p:txBody>
          <a:bodyPr lIns="0" tIns="0" rIns="0" bIns="0" anchor="t" anchorCtr="0">
            <a:normAutofit/>
          </a:bodyPr>
          <a:lstStyle>
            <a:lvl1pPr marL="285750" indent="-285750">
              <a:lnSpc>
                <a:spcPct val="110000"/>
              </a:lnSpc>
              <a:spcBef>
                <a:spcPts val="0"/>
              </a:spcBef>
              <a:buFont typeface="Arial" panose="020B0604020202020204" pitchFamily="34" charset="0"/>
              <a:buChar char="•"/>
              <a:defRPr sz="1800">
                <a:solidFill>
                  <a:schemeClr val="accent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24" name="Text Placeholder 3">
            <a:extLst>
              <a:ext uri="{FF2B5EF4-FFF2-40B4-BE49-F238E27FC236}">
                <a16:creationId xmlns:a16="http://schemas.microsoft.com/office/drawing/2014/main" id="{13130747-405D-D8B8-97A0-B4374FB80ED2}"/>
              </a:ext>
            </a:extLst>
          </p:cNvPr>
          <p:cNvSpPr>
            <a:spLocks noGrp="1"/>
          </p:cNvSpPr>
          <p:nvPr>
            <p:ph type="body" sz="half" idx="26" hasCustomPrompt="1"/>
          </p:nvPr>
        </p:nvSpPr>
        <p:spPr>
          <a:xfrm>
            <a:off x="6539144" y="4135499"/>
            <a:ext cx="4414557" cy="399600"/>
          </a:xfrm>
        </p:spPr>
        <p:txBody>
          <a:bodyPr lIns="0" tIns="0" rIns="0" bIns="0">
            <a:normAutofit/>
          </a:bodyPr>
          <a:lstStyle>
            <a:lvl1pPr marL="0" indent="0">
              <a:buNone/>
              <a:defRPr sz="2100" b="1">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noProof="0" dirty="0"/>
              <a:t>Lyhyt otsikko</a:t>
            </a:r>
          </a:p>
        </p:txBody>
      </p:sp>
      <p:sp>
        <p:nvSpPr>
          <p:cNvPr id="23" name="Text Placeholder 3">
            <a:extLst>
              <a:ext uri="{FF2B5EF4-FFF2-40B4-BE49-F238E27FC236}">
                <a16:creationId xmlns:a16="http://schemas.microsoft.com/office/drawing/2014/main" id="{EA7A858B-5857-DEC6-CB5B-C592D4D97308}"/>
              </a:ext>
            </a:extLst>
          </p:cNvPr>
          <p:cNvSpPr>
            <a:spLocks noGrp="1"/>
          </p:cNvSpPr>
          <p:nvPr>
            <p:ph type="body" sz="half" idx="25"/>
          </p:nvPr>
        </p:nvSpPr>
        <p:spPr>
          <a:xfrm>
            <a:off x="6543484" y="4582800"/>
            <a:ext cx="4413531" cy="1001636"/>
          </a:xfrm>
        </p:spPr>
        <p:txBody>
          <a:bodyPr lIns="0" tIns="0" rIns="0" bIns="0" anchor="t" anchorCtr="0">
            <a:normAutofit/>
          </a:bodyPr>
          <a:lstStyle>
            <a:lvl1pPr marL="285750" indent="-285750">
              <a:lnSpc>
                <a:spcPct val="110000"/>
              </a:lnSpc>
              <a:spcBef>
                <a:spcPts val="0"/>
              </a:spcBef>
              <a:buClr>
                <a:schemeClr val="bg1"/>
              </a:buClr>
              <a:buFont typeface="Arial" panose="020B0604020202020204" pitchFamily="34" charset="0"/>
              <a:buChar char="•"/>
              <a:defRPr sz="18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Tree>
    <p:extLst>
      <p:ext uri="{BB962C8B-B14F-4D97-AF65-F5344CB8AC3E}">
        <p14:creationId xmlns:p14="http://schemas.microsoft.com/office/powerpoint/2010/main" val="27176388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Lopetus, sinivihreä">
    <p:bg>
      <p:bgPr>
        <a:solidFill>
          <a:schemeClr val="bg2"/>
        </a:solidFill>
        <a:effectLst/>
      </p:bgPr>
    </p:bg>
    <p:spTree>
      <p:nvGrpSpPr>
        <p:cNvPr id="1" name=""/>
        <p:cNvGrpSpPr/>
        <p:nvPr/>
      </p:nvGrpSpPr>
      <p:grpSpPr>
        <a:xfrm>
          <a:off x="0" y="0"/>
          <a:ext cx="0" cy="0"/>
          <a:chOff x="0" y="0"/>
          <a:chExt cx="0" cy="0"/>
        </a:xfrm>
      </p:grpSpPr>
      <p:pic>
        <p:nvPicPr>
          <p:cNvPr id="6" name="Kuva 5">
            <a:extLst>
              <a:ext uri="{FF2B5EF4-FFF2-40B4-BE49-F238E27FC236}">
                <a16:creationId xmlns:a16="http://schemas.microsoft.com/office/drawing/2014/main" id="{E2BE4F23-31E6-B9AF-873E-D41F82BB4881}"/>
              </a:ext>
            </a:extLst>
          </p:cNvPr>
          <p:cNvPicPr>
            <a:picLocks/>
          </p:cNvPicPr>
          <p:nvPr userDrawn="1"/>
        </p:nvPicPr>
        <p:blipFill rotWithShape="1">
          <a:blip r:embed="rId2">
            <a:extLst>
              <a:ext uri="{96DAC541-7B7A-43D3-8B79-37D633B846F1}">
                <asvg:svgBlip xmlns:asvg="http://schemas.microsoft.com/office/drawing/2016/SVG/main" r:embed="rId3"/>
              </a:ext>
            </a:extLst>
          </a:blip>
          <a:srcRect b="8030"/>
          <a:stretch/>
        </p:blipFill>
        <p:spPr>
          <a:xfrm>
            <a:off x="-8197" y="3432"/>
            <a:ext cx="12204000" cy="6859808"/>
          </a:xfrm>
          <a:prstGeom prst="rect">
            <a:avLst/>
          </a:prstGeom>
        </p:spPr>
      </p:pic>
      <p:pic>
        <p:nvPicPr>
          <p:cNvPr id="2" name="Kuva 1">
            <a:extLst>
              <a:ext uri="{FF2B5EF4-FFF2-40B4-BE49-F238E27FC236}">
                <a16:creationId xmlns:a16="http://schemas.microsoft.com/office/drawing/2014/main" id="{C7EF83DB-CBE1-D658-D404-E78481FB368A}"/>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507205" y="629550"/>
            <a:ext cx="2973600" cy="641148"/>
          </a:xfrm>
          <a:prstGeom prst="rect">
            <a:avLst/>
          </a:prstGeom>
        </p:spPr>
      </p:pic>
      <p:sp>
        <p:nvSpPr>
          <p:cNvPr id="8" name="Title 1">
            <a:extLst>
              <a:ext uri="{FF2B5EF4-FFF2-40B4-BE49-F238E27FC236}">
                <a16:creationId xmlns:a16="http://schemas.microsoft.com/office/drawing/2014/main" id="{819B0302-136B-9042-898B-AF4F9CE1EFA2}"/>
              </a:ext>
            </a:extLst>
          </p:cNvPr>
          <p:cNvSpPr>
            <a:spLocks noGrp="1"/>
          </p:cNvSpPr>
          <p:nvPr>
            <p:ph type="title" hasCustomPrompt="1"/>
          </p:nvPr>
        </p:nvSpPr>
        <p:spPr>
          <a:xfrm>
            <a:off x="4420059" y="2260209"/>
            <a:ext cx="6372863" cy="1632282"/>
          </a:xfrm>
        </p:spPr>
        <p:txBody>
          <a:bodyPr anchor="b">
            <a:normAutofit/>
          </a:bodyPr>
          <a:lstStyle>
            <a:lvl1pPr>
              <a:defRPr sz="4800">
                <a:solidFill>
                  <a:schemeClr val="tx1"/>
                </a:solidFill>
              </a:defRPr>
            </a:lvl1pPr>
          </a:lstStyle>
          <a:p>
            <a:r>
              <a:rPr lang="fi-FI" dirty="0"/>
              <a:t>Kiitos tai kehotus, enintään 2 riviä </a:t>
            </a:r>
            <a:endParaRPr lang="en-FI" dirty="0"/>
          </a:p>
        </p:txBody>
      </p:sp>
      <p:sp>
        <p:nvSpPr>
          <p:cNvPr id="3" name="Subtitle 2">
            <a:extLst>
              <a:ext uri="{FF2B5EF4-FFF2-40B4-BE49-F238E27FC236}">
                <a16:creationId xmlns:a16="http://schemas.microsoft.com/office/drawing/2014/main" id="{D26B8FF1-3B5A-FC41-9706-02FBBA165F01}"/>
              </a:ext>
            </a:extLst>
          </p:cNvPr>
          <p:cNvSpPr>
            <a:spLocks noGrp="1"/>
          </p:cNvSpPr>
          <p:nvPr>
            <p:ph type="subTitle" idx="1" hasCustomPrompt="1"/>
          </p:nvPr>
        </p:nvSpPr>
        <p:spPr>
          <a:xfrm>
            <a:off x="4439937" y="3928385"/>
            <a:ext cx="4035425" cy="819843"/>
          </a:xfrm>
        </p:spPr>
        <p:txBody>
          <a:bodyPr anchor="b" anchorCtr="0">
            <a:normAutofit/>
          </a:bodyPr>
          <a:lstStyle>
            <a:lvl1pPr marL="0" indent="0" algn="l">
              <a:lnSpc>
                <a:spcPct val="130000"/>
              </a:lnSpc>
              <a:spcBef>
                <a:spcPts val="0"/>
              </a:spcBef>
              <a:buNone/>
              <a:defRPr sz="1100" b="1" cap="all" spc="1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 nimike </a:t>
            </a:r>
            <a:br>
              <a:rPr lang="fi-FI" dirty="0"/>
            </a:br>
            <a:r>
              <a:rPr lang="fi-FI" dirty="0"/>
              <a:t>etunimi.sukunimi@gov.fi</a:t>
            </a:r>
            <a:br>
              <a:rPr lang="fi-FI" dirty="0"/>
            </a:br>
            <a:r>
              <a:rPr lang="fi-FI" dirty="0"/>
              <a:t>vm.fi | @VMuutiset</a:t>
            </a:r>
            <a:r>
              <a:rPr lang="en-FI" dirty="0"/>
              <a:t> </a:t>
            </a:r>
          </a:p>
        </p:txBody>
      </p:sp>
    </p:spTree>
    <p:extLst>
      <p:ext uri="{BB962C8B-B14F-4D97-AF65-F5344CB8AC3E}">
        <p14:creationId xmlns:p14="http://schemas.microsoft.com/office/powerpoint/2010/main" val="207078739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4362" userDrawn="1">
          <p15:clr>
            <a:srgbClr val="FBAE40"/>
          </p15:clr>
        </p15:guide>
        <p15:guide id="2" pos="6902"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Lopetus, harmaa">
    <p:bg>
      <p:bgPr>
        <a:solidFill>
          <a:schemeClr val="accent4"/>
        </a:solidFill>
        <a:effectLst/>
      </p:bgPr>
    </p:bg>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B82195ED-2743-42C0-2BF2-02B5DA66E3FB}"/>
              </a:ext>
            </a:extLst>
          </p:cNvPr>
          <p:cNvPicPr>
            <a:picLocks/>
          </p:cNvPicPr>
          <p:nvPr userDrawn="1"/>
        </p:nvPicPr>
        <p:blipFill rotWithShape="1">
          <a:blip r:embed="rId2">
            <a:extLst>
              <a:ext uri="{96DAC541-7B7A-43D3-8B79-37D633B846F1}">
                <asvg:svgBlip xmlns:asvg="http://schemas.microsoft.com/office/drawing/2016/SVG/main" r:embed="rId3"/>
              </a:ext>
            </a:extLst>
          </a:blip>
          <a:srcRect b="8030"/>
          <a:stretch/>
        </p:blipFill>
        <p:spPr>
          <a:xfrm>
            <a:off x="-8197" y="3432"/>
            <a:ext cx="12204000" cy="6859808"/>
          </a:xfrm>
          <a:prstGeom prst="rect">
            <a:avLst/>
          </a:prstGeom>
        </p:spPr>
      </p:pic>
      <p:sp>
        <p:nvSpPr>
          <p:cNvPr id="8" name="Title 1">
            <a:extLst>
              <a:ext uri="{FF2B5EF4-FFF2-40B4-BE49-F238E27FC236}">
                <a16:creationId xmlns:a16="http://schemas.microsoft.com/office/drawing/2014/main" id="{819B0302-136B-9042-898B-AF4F9CE1EFA2}"/>
              </a:ext>
            </a:extLst>
          </p:cNvPr>
          <p:cNvSpPr>
            <a:spLocks noGrp="1"/>
          </p:cNvSpPr>
          <p:nvPr>
            <p:ph type="title" hasCustomPrompt="1"/>
          </p:nvPr>
        </p:nvSpPr>
        <p:spPr>
          <a:xfrm>
            <a:off x="4420059" y="2260209"/>
            <a:ext cx="6372863" cy="1632282"/>
          </a:xfrm>
        </p:spPr>
        <p:txBody>
          <a:bodyPr anchor="b">
            <a:normAutofit/>
          </a:bodyPr>
          <a:lstStyle>
            <a:lvl1pPr>
              <a:defRPr sz="4800">
                <a:solidFill>
                  <a:schemeClr val="accent1"/>
                </a:solidFill>
              </a:defRPr>
            </a:lvl1pPr>
          </a:lstStyle>
          <a:p>
            <a:r>
              <a:rPr lang="fi-FI" dirty="0"/>
              <a:t>Kiitos tai kehotus, enintään 2 riviä </a:t>
            </a:r>
            <a:endParaRPr lang="en-FI" dirty="0"/>
          </a:p>
        </p:txBody>
      </p:sp>
      <p:sp>
        <p:nvSpPr>
          <p:cNvPr id="3" name="Subtitle 2">
            <a:extLst>
              <a:ext uri="{FF2B5EF4-FFF2-40B4-BE49-F238E27FC236}">
                <a16:creationId xmlns:a16="http://schemas.microsoft.com/office/drawing/2014/main" id="{D26B8FF1-3B5A-FC41-9706-02FBBA165F01}"/>
              </a:ext>
            </a:extLst>
          </p:cNvPr>
          <p:cNvSpPr>
            <a:spLocks noGrp="1"/>
          </p:cNvSpPr>
          <p:nvPr>
            <p:ph type="subTitle" idx="1" hasCustomPrompt="1"/>
          </p:nvPr>
        </p:nvSpPr>
        <p:spPr>
          <a:xfrm>
            <a:off x="4439937" y="3928385"/>
            <a:ext cx="4035425" cy="819843"/>
          </a:xfrm>
        </p:spPr>
        <p:txBody>
          <a:bodyPr anchor="b" anchorCtr="0">
            <a:normAutofit/>
          </a:bodyPr>
          <a:lstStyle>
            <a:lvl1pPr marL="0" indent="0" algn="l">
              <a:lnSpc>
                <a:spcPct val="130000"/>
              </a:lnSpc>
              <a:spcBef>
                <a:spcPts val="0"/>
              </a:spcBef>
              <a:buNone/>
              <a:defRPr sz="1100" b="1" cap="all" spc="1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 nimike </a:t>
            </a:r>
            <a:br>
              <a:rPr lang="fi-FI" dirty="0"/>
            </a:br>
            <a:r>
              <a:rPr lang="fi-FI" dirty="0"/>
              <a:t>etunimi.sukunimi@gov.fi</a:t>
            </a:r>
            <a:br>
              <a:rPr lang="fi-FI" dirty="0"/>
            </a:br>
            <a:r>
              <a:rPr lang="fi-FI" dirty="0"/>
              <a:t>vm.fi | @VMuutiset</a:t>
            </a:r>
            <a:r>
              <a:rPr lang="en-FI" dirty="0"/>
              <a:t> </a:t>
            </a:r>
          </a:p>
        </p:txBody>
      </p:sp>
      <p:pic>
        <p:nvPicPr>
          <p:cNvPr id="2" name="Kuva 1">
            <a:extLst>
              <a:ext uri="{FF2B5EF4-FFF2-40B4-BE49-F238E27FC236}">
                <a16:creationId xmlns:a16="http://schemas.microsoft.com/office/drawing/2014/main" id="{66FD2CA2-C83C-1F0D-AEFA-C8D0151BD1D4}"/>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8507205" y="629550"/>
            <a:ext cx="2973600" cy="641148"/>
          </a:xfrm>
          <a:prstGeom prst="rect">
            <a:avLst/>
          </a:prstGeom>
        </p:spPr>
      </p:pic>
    </p:spTree>
    <p:extLst>
      <p:ext uri="{BB962C8B-B14F-4D97-AF65-F5344CB8AC3E}">
        <p14:creationId xmlns:p14="http://schemas.microsoft.com/office/powerpoint/2010/main" val="261823543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4362" userDrawn="1">
          <p15:clr>
            <a:srgbClr val="FBAE40"/>
          </p15:clr>
        </p15:guide>
        <p15:guide id="2" pos="690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nsi, harmaa">
    <p:bg>
      <p:bgPr>
        <a:solidFill>
          <a:schemeClr val="bg2"/>
        </a:solidFill>
        <a:effectLst/>
      </p:bgPr>
    </p:bg>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id="{B2B8AAA6-2534-4185-9894-0F9DCCA14C0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12800" y="828000"/>
            <a:ext cx="2973600" cy="641148"/>
          </a:xfrm>
          <a:prstGeom prst="rect">
            <a:avLst/>
          </a:prstGeom>
        </p:spPr>
      </p:pic>
      <p:grpSp>
        <p:nvGrpSpPr>
          <p:cNvPr id="18" name="Ryhmä 17">
            <a:extLst>
              <a:ext uri="{FF2B5EF4-FFF2-40B4-BE49-F238E27FC236}">
                <a16:creationId xmlns:a16="http://schemas.microsoft.com/office/drawing/2014/main" id="{804C6A93-87CA-1B07-F39F-8243F651D13F}"/>
              </a:ext>
            </a:extLst>
          </p:cNvPr>
          <p:cNvGrpSpPr/>
          <p:nvPr userDrawn="1"/>
        </p:nvGrpSpPr>
        <p:grpSpPr>
          <a:xfrm>
            <a:off x="-17042" y="-4183"/>
            <a:ext cx="12270939" cy="6876000"/>
            <a:chOff x="-17042" y="3192"/>
            <a:chExt cx="12270939" cy="6856323"/>
          </a:xfrm>
          <a:solidFill>
            <a:srgbClr val="9BBAC0"/>
          </a:solidFill>
        </p:grpSpPr>
        <p:sp>
          <p:nvSpPr>
            <p:cNvPr id="19" name="Vapaamuotoinen: Muoto 18">
              <a:extLst>
                <a:ext uri="{FF2B5EF4-FFF2-40B4-BE49-F238E27FC236}">
                  <a16:creationId xmlns:a16="http://schemas.microsoft.com/office/drawing/2014/main" id="{2FBF413C-9B35-068E-0278-46B04871BE22}"/>
                </a:ext>
              </a:extLst>
            </p:cNvPr>
            <p:cNvSpPr/>
            <p:nvPr/>
          </p:nvSpPr>
          <p:spPr>
            <a:xfrm>
              <a:off x="-17042" y="640793"/>
              <a:ext cx="12248975" cy="5792192"/>
            </a:xfrm>
            <a:custGeom>
              <a:avLst/>
              <a:gdLst>
                <a:gd name="connsiteX0" fmla="*/ 12185759 w 12248975"/>
                <a:gd name="connsiteY0" fmla="*/ -1924 h 5792192"/>
                <a:gd name="connsiteX1" fmla="*/ 12175534 w 12248975"/>
                <a:gd name="connsiteY1" fmla="*/ 27614 h 5792192"/>
                <a:gd name="connsiteX2" fmla="*/ 12169475 w 12248975"/>
                <a:gd name="connsiteY2" fmla="*/ 45161 h 5792192"/>
                <a:gd name="connsiteX3" fmla="*/ 12164047 w 12248975"/>
                <a:gd name="connsiteY3" fmla="*/ 60687 h 5792192"/>
                <a:gd name="connsiteX4" fmla="*/ 12155716 w 12248975"/>
                <a:gd name="connsiteY4" fmla="*/ 83915 h 5792192"/>
                <a:gd name="connsiteX5" fmla="*/ 9722078 w 12248975"/>
                <a:gd name="connsiteY5" fmla="*/ 3667656 h 5792192"/>
                <a:gd name="connsiteX6" fmla="*/ 9048122 w 12248975"/>
                <a:gd name="connsiteY6" fmla="*/ 4195941 h 5792192"/>
                <a:gd name="connsiteX7" fmla="*/ 9047113 w 12248975"/>
                <a:gd name="connsiteY7" fmla="*/ 4195941 h 5792192"/>
                <a:gd name="connsiteX8" fmla="*/ 9055192 w 12248975"/>
                <a:gd name="connsiteY8" fmla="*/ 4223964 h 5792192"/>
                <a:gd name="connsiteX9" fmla="*/ 9008360 w 12248975"/>
                <a:gd name="connsiteY9" fmla="*/ 4223079 h 5792192"/>
                <a:gd name="connsiteX10" fmla="*/ 8999144 w 12248975"/>
                <a:gd name="connsiteY10" fmla="*/ 4229517 h 5792192"/>
                <a:gd name="connsiteX11" fmla="*/ 8998008 w 12248975"/>
                <a:gd name="connsiteY11" fmla="*/ 4230276 h 5792192"/>
                <a:gd name="connsiteX12" fmla="*/ 8950545 w 12248975"/>
                <a:gd name="connsiteY12" fmla="*/ 4262971 h 5792192"/>
                <a:gd name="connsiteX13" fmla="*/ 5197147 w 12248975"/>
                <a:gd name="connsiteY13" fmla="*/ 5691670 h 5792192"/>
                <a:gd name="connsiteX14" fmla="*/ 4074813 w 12248975"/>
                <a:gd name="connsiteY14" fmla="*/ 5754786 h 5792192"/>
                <a:gd name="connsiteX15" fmla="*/ 3971176 w 12248975"/>
                <a:gd name="connsiteY15" fmla="*/ 5753144 h 5792192"/>
                <a:gd name="connsiteX16" fmla="*/ 176247 w 12248975"/>
                <a:gd name="connsiteY16" fmla="*/ 4765879 h 5792192"/>
                <a:gd name="connsiteX17" fmla="*/ -479 w 12248975"/>
                <a:gd name="connsiteY17" fmla="*/ 4668302 h 5792192"/>
                <a:gd name="connsiteX18" fmla="*/ -479 w 12248975"/>
                <a:gd name="connsiteY18" fmla="*/ 4696199 h 5792192"/>
                <a:gd name="connsiteX19" fmla="*/ 3822979 w 12248975"/>
                <a:gd name="connsiteY19" fmla="*/ 5782936 h 5792192"/>
                <a:gd name="connsiteX20" fmla="*/ 3923965 w 12248975"/>
                <a:gd name="connsiteY20" fmla="*/ 5786471 h 5792192"/>
                <a:gd name="connsiteX21" fmla="*/ 4024951 w 12248975"/>
                <a:gd name="connsiteY21" fmla="*/ 5788869 h 5792192"/>
                <a:gd name="connsiteX22" fmla="*/ 8574372 w 12248975"/>
                <a:gd name="connsiteY22" fmla="*/ 4574891 h 5792192"/>
                <a:gd name="connsiteX23" fmla="*/ 9016186 w 12248975"/>
                <a:gd name="connsiteY23" fmla="*/ 4289983 h 5792192"/>
                <a:gd name="connsiteX24" fmla="*/ 9017575 w 12248975"/>
                <a:gd name="connsiteY24" fmla="*/ 4288972 h 5792192"/>
                <a:gd name="connsiteX25" fmla="*/ 9053172 w 12248975"/>
                <a:gd name="connsiteY25" fmla="*/ 4263726 h 5792192"/>
                <a:gd name="connsiteX26" fmla="*/ 9064659 w 12248975"/>
                <a:gd name="connsiteY26" fmla="*/ 4255648 h 5792192"/>
                <a:gd name="connsiteX27" fmla="*/ 9065795 w 12248975"/>
                <a:gd name="connsiteY27" fmla="*/ 4254764 h 5792192"/>
                <a:gd name="connsiteX28" fmla="*/ 9108841 w 12248975"/>
                <a:gd name="connsiteY28" fmla="*/ 4224596 h 5792192"/>
                <a:gd name="connsiteX29" fmla="*/ 12155463 w 12248975"/>
                <a:gd name="connsiteY29" fmla="*/ 286140 h 5792192"/>
                <a:gd name="connsiteX30" fmla="*/ 12166066 w 12248975"/>
                <a:gd name="connsiteY30" fmla="*/ 258241 h 5792192"/>
                <a:gd name="connsiteX31" fmla="*/ 12228047 w 12248975"/>
                <a:gd name="connsiteY31" fmla="*/ 87071 h 5792192"/>
                <a:gd name="connsiteX32" fmla="*/ 12237514 w 12248975"/>
                <a:gd name="connsiteY32" fmla="*/ 59804 h 5792192"/>
                <a:gd name="connsiteX33" fmla="*/ 12243952 w 12248975"/>
                <a:gd name="connsiteY33" fmla="*/ 40995 h 5792192"/>
                <a:gd name="connsiteX34" fmla="*/ 12248496 w 12248975"/>
                <a:gd name="connsiteY34" fmla="*/ 28372 h 5792192"/>
                <a:gd name="connsiteX35" fmla="*/ 12225270 w 12248975"/>
                <a:gd name="connsiteY35" fmla="*/ 27489 h 5792192"/>
                <a:gd name="connsiteX36" fmla="*/ 12185759 w 12248975"/>
                <a:gd name="connsiteY36" fmla="*/ -1924 h 5792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2248975" h="5792192">
                  <a:moveTo>
                    <a:pt x="12185759" y="-1924"/>
                  </a:moveTo>
                  <a:cubicBezTo>
                    <a:pt x="12182477" y="7923"/>
                    <a:pt x="12179068" y="17769"/>
                    <a:pt x="12175534" y="27614"/>
                  </a:cubicBezTo>
                  <a:cubicBezTo>
                    <a:pt x="12173641" y="33548"/>
                    <a:pt x="12171495" y="39354"/>
                    <a:pt x="12169475" y="45161"/>
                  </a:cubicBezTo>
                  <a:lnTo>
                    <a:pt x="12164047" y="60687"/>
                  </a:lnTo>
                  <a:cubicBezTo>
                    <a:pt x="12161269" y="68515"/>
                    <a:pt x="12158619" y="76215"/>
                    <a:pt x="12155716" y="83915"/>
                  </a:cubicBezTo>
                  <a:cubicBezTo>
                    <a:pt x="11666817" y="1459850"/>
                    <a:pt x="10828886" y="2705891"/>
                    <a:pt x="9722078" y="3667656"/>
                  </a:cubicBezTo>
                  <a:cubicBezTo>
                    <a:pt x="9506347" y="3854860"/>
                    <a:pt x="9281401" y="4031206"/>
                    <a:pt x="9048122" y="4195941"/>
                  </a:cubicBezTo>
                  <a:lnTo>
                    <a:pt x="9047113" y="4195941"/>
                  </a:lnTo>
                  <a:cubicBezTo>
                    <a:pt x="9049763" y="4205282"/>
                    <a:pt x="9052415" y="4214623"/>
                    <a:pt x="9055192" y="4223964"/>
                  </a:cubicBezTo>
                  <a:lnTo>
                    <a:pt x="9008360" y="4223079"/>
                  </a:lnTo>
                  <a:cubicBezTo>
                    <a:pt x="9005331" y="4225354"/>
                    <a:pt x="9002175" y="4227499"/>
                    <a:pt x="8999144" y="4229517"/>
                  </a:cubicBezTo>
                  <a:cubicBezTo>
                    <a:pt x="8998766" y="4229896"/>
                    <a:pt x="8998387" y="4230149"/>
                    <a:pt x="8998008" y="4230276"/>
                  </a:cubicBezTo>
                  <a:cubicBezTo>
                    <a:pt x="8982229" y="4241383"/>
                    <a:pt x="8966450" y="4252240"/>
                    <a:pt x="8950545" y="4262971"/>
                  </a:cubicBezTo>
                  <a:cubicBezTo>
                    <a:pt x="7834901" y="5027686"/>
                    <a:pt x="6543669" y="5524538"/>
                    <a:pt x="5197147" y="5691670"/>
                  </a:cubicBezTo>
                  <a:cubicBezTo>
                    <a:pt x="4824861" y="5737617"/>
                    <a:pt x="4449913" y="5758700"/>
                    <a:pt x="4074813" y="5754786"/>
                  </a:cubicBezTo>
                  <a:cubicBezTo>
                    <a:pt x="4040225" y="5754786"/>
                    <a:pt x="4005675" y="5754281"/>
                    <a:pt x="3971176" y="5753144"/>
                  </a:cubicBezTo>
                  <a:cubicBezTo>
                    <a:pt x="2652424" y="5724492"/>
                    <a:pt x="1344655" y="5389849"/>
                    <a:pt x="176247" y="4765879"/>
                  </a:cubicBezTo>
                  <a:cubicBezTo>
                    <a:pt x="117334" y="4734069"/>
                    <a:pt x="58434" y="4701503"/>
                    <a:pt x="-479" y="4668302"/>
                  </a:cubicBezTo>
                  <a:lnTo>
                    <a:pt x="-479" y="4696199"/>
                  </a:lnTo>
                  <a:cubicBezTo>
                    <a:pt x="1171451" y="5352608"/>
                    <a:pt x="2481025" y="5724741"/>
                    <a:pt x="3822979" y="5782936"/>
                  </a:cubicBezTo>
                  <a:cubicBezTo>
                    <a:pt x="3856683" y="5784326"/>
                    <a:pt x="3890260" y="5785586"/>
                    <a:pt x="3923965" y="5786471"/>
                  </a:cubicBezTo>
                  <a:cubicBezTo>
                    <a:pt x="3957669" y="5787355"/>
                    <a:pt x="3991626" y="5788363"/>
                    <a:pt x="4024951" y="5788869"/>
                  </a:cubicBezTo>
                  <a:cubicBezTo>
                    <a:pt x="5618511" y="5817776"/>
                    <a:pt x="7206012" y="5398558"/>
                    <a:pt x="8574372" y="4574891"/>
                  </a:cubicBezTo>
                  <a:cubicBezTo>
                    <a:pt x="8724588" y="4484380"/>
                    <a:pt x="8871902" y="4389330"/>
                    <a:pt x="9016186" y="4289983"/>
                  </a:cubicBezTo>
                  <a:lnTo>
                    <a:pt x="9017575" y="4288972"/>
                  </a:lnTo>
                  <a:lnTo>
                    <a:pt x="9053172" y="4263726"/>
                  </a:lnTo>
                  <a:lnTo>
                    <a:pt x="9064659" y="4255648"/>
                  </a:lnTo>
                  <a:cubicBezTo>
                    <a:pt x="9065165" y="4255522"/>
                    <a:pt x="9065542" y="4255143"/>
                    <a:pt x="9065795" y="4254764"/>
                  </a:cubicBezTo>
                  <a:cubicBezTo>
                    <a:pt x="9080186" y="4244917"/>
                    <a:pt x="9094576" y="4234821"/>
                    <a:pt x="9108841" y="4224596"/>
                  </a:cubicBezTo>
                  <a:cubicBezTo>
                    <a:pt x="10484775" y="3247933"/>
                    <a:pt x="11556869" y="1870358"/>
                    <a:pt x="12155463" y="286140"/>
                  </a:cubicBezTo>
                  <a:cubicBezTo>
                    <a:pt x="12159124" y="276923"/>
                    <a:pt x="12162533" y="267582"/>
                    <a:pt x="12166066" y="258241"/>
                  </a:cubicBezTo>
                  <a:cubicBezTo>
                    <a:pt x="12187274" y="201436"/>
                    <a:pt x="12207976" y="144379"/>
                    <a:pt x="12228047" y="87071"/>
                  </a:cubicBezTo>
                  <a:lnTo>
                    <a:pt x="12237514" y="59804"/>
                  </a:lnTo>
                  <a:lnTo>
                    <a:pt x="12243952" y="40995"/>
                  </a:lnTo>
                  <a:lnTo>
                    <a:pt x="12248496" y="28372"/>
                  </a:lnTo>
                  <a:cubicBezTo>
                    <a:pt x="12240796" y="28372"/>
                    <a:pt x="12232970" y="27614"/>
                    <a:pt x="12225270" y="27489"/>
                  </a:cubicBezTo>
                  <a:cubicBezTo>
                    <a:pt x="12212141" y="18652"/>
                    <a:pt x="12198888" y="8428"/>
                    <a:pt x="12185759" y="-1924"/>
                  </a:cubicBezTo>
                  <a:close/>
                </a:path>
              </a:pathLst>
            </a:custGeom>
            <a:grpFill/>
            <a:ln w="12622" cap="flat">
              <a:noFill/>
              <a:prstDash val="solid"/>
              <a:miter/>
            </a:ln>
          </p:spPr>
          <p:txBody>
            <a:bodyPr rtlCol="0" anchor="ctr"/>
            <a:lstStyle/>
            <a:p>
              <a:endParaRPr lang="fi-FI"/>
            </a:p>
          </p:txBody>
        </p:sp>
        <p:sp>
          <p:nvSpPr>
            <p:cNvPr id="20" name="Vapaamuotoinen: Muoto 19">
              <a:extLst>
                <a:ext uri="{FF2B5EF4-FFF2-40B4-BE49-F238E27FC236}">
                  <a16:creationId xmlns:a16="http://schemas.microsoft.com/office/drawing/2014/main" id="{DAD44D19-FA62-771E-3A78-10CE9448DF04}"/>
                </a:ext>
              </a:extLst>
            </p:cNvPr>
            <p:cNvSpPr/>
            <p:nvPr/>
          </p:nvSpPr>
          <p:spPr>
            <a:xfrm>
              <a:off x="8991797" y="4839289"/>
              <a:ext cx="46831" cy="28023"/>
            </a:xfrm>
            <a:custGeom>
              <a:avLst/>
              <a:gdLst>
                <a:gd name="connsiteX0" fmla="*/ 38274 w 46831"/>
                <a:gd name="connsiteY0" fmla="*/ -1924 h 28023"/>
                <a:gd name="connsiteX1" fmla="*/ -479 w 46831"/>
                <a:gd name="connsiteY1" fmla="*/ 25215 h 28023"/>
                <a:gd name="connsiteX2" fmla="*/ 46353 w 46831"/>
                <a:gd name="connsiteY2" fmla="*/ 26099 h 28023"/>
                <a:gd name="connsiteX3" fmla="*/ 38274 w 46831"/>
                <a:gd name="connsiteY3" fmla="*/ -1924 h 28023"/>
              </a:gdLst>
              <a:ahLst/>
              <a:cxnLst>
                <a:cxn ang="0">
                  <a:pos x="connsiteX0" y="connsiteY0"/>
                </a:cxn>
                <a:cxn ang="0">
                  <a:pos x="connsiteX1" y="connsiteY1"/>
                </a:cxn>
                <a:cxn ang="0">
                  <a:pos x="connsiteX2" y="connsiteY2"/>
                </a:cxn>
                <a:cxn ang="0">
                  <a:pos x="connsiteX3" y="connsiteY3"/>
                </a:cxn>
              </a:cxnLst>
              <a:rect l="l" t="t" r="r" b="b"/>
              <a:pathLst>
                <a:path w="46831" h="28023">
                  <a:moveTo>
                    <a:pt x="38274" y="-1924"/>
                  </a:moveTo>
                  <a:cubicBezTo>
                    <a:pt x="25650" y="7291"/>
                    <a:pt x="13027" y="16253"/>
                    <a:pt x="-479" y="25215"/>
                  </a:cubicBezTo>
                  <a:lnTo>
                    <a:pt x="46353" y="26099"/>
                  </a:lnTo>
                  <a:cubicBezTo>
                    <a:pt x="43576" y="16758"/>
                    <a:pt x="41556" y="7417"/>
                    <a:pt x="38274" y="-1924"/>
                  </a:cubicBezTo>
                  <a:close/>
                </a:path>
              </a:pathLst>
            </a:custGeom>
            <a:grpFill/>
            <a:ln w="12622" cap="flat">
              <a:noFill/>
              <a:prstDash val="solid"/>
              <a:miter/>
            </a:ln>
          </p:spPr>
          <p:txBody>
            <a:bodyPr rtlCol="0" anchor="ctr"/>
            <a:lstStyle/>
            <a:p>
              <a:endParaRPr lang="fi-FI"/>
            </a:p>
          </p:txBody>
        </p:sp>
        <p:sp>
          <p:nvSpPr>
            <p:cNvPr id="22" name="Vapaamuotoinen: Muoto 21">
              <a:extLst>
                <a:ext uri="{FF2B5EF4-FFF2-40B4-BE49-F238E27FC236}">
                  <a16:creationId xmlns:a16="http://schemas.microsoft.com/office/drawing/2014/main" id="{36A36485-5BCF-B7CB-5033-0A5463BFA3C0}"/>
                </a:ext>
              </a:extLst>
            </p:cNvPr>
            <p:cNvSpPr/>
            <p:nvPr/>
          </p:nvSpPr>
          <p:spPr>
            <a:xfrm>
              <a:off x="-17042" y="640793"/>
              <a:ext cx="12248975" cy="5792192"/>
            </a:xfrm>
            <a:custGeom>
              <a:avLst/>
              <a:gdLst>
                <a:gd name="connsiteX0" fmla="*/ 12185759 w 12248975"/>
                <a:gd name="connsiteY0" fmla="*/ -1924 h 5792192"/>
                <a:gd name="connsiteX1" fmla="*/ 12175534 w 12248975"/>
                <a:gd name="connsiteY1" fmla="*/ 27614 h 5792192"/>
                <a:gd name="connsiteX2" fmla="*/ 12169475 w 12248975"/>
                <a:gd name="connsiteY2" fmla="*/ 45161 h 5792192"/>
                <a:gd name="connsiteX3" fmla="*/ 12164047 w 12248975"/>
                <a:gd name="connsiteY3" fmla="*/ 60687 h 5792192"/>
                <a:gd name="connsiteX4" fmla="*/ 12155716 w 12248975"/>
                <a:gd name="connsiteY4" fmla="*/ 83915 h 5792192"/>
                <a:gd name="connsiteX5" fmla="*/ 9722078 w 12248975"/>
                <a:gd name="connsiteY5" fmla="*/ 3667656 h 5792192"/>
                <a:gd name="connsiteX6" fmla="*/ 9048122 w 12248975"/>
                <a:gd name="connsiteY6" fmla="*/ 4195941 h 5792192"/>
                <a:gd name="connsiteX7" fmla="*/ 9047113 w 12248975"/>
                <a:gd name="connsiteY7" fmla="*/ 4195941 h 5792192"/>
                <a:gd name="connsiteX8" fmla="*/ 9008360 w 12248975"/>
                <a:gd name="connsiteY8" fmla="*/ 4223079 h 5792192"/>
                <a:gd name="connsiteX9" fmla="*/ 8999144 w 12248975"/>
                <a:gd name="connsiteY9" fmla="*/ 4229517 h 5792192"/>
                <a:gd name="connsiteX10" fmla="*/ 8998008 w 12248975"/>
                <a:gd name="connsiteY10" fmla="*/ 4230276 h 5792192"/>
                <a:gd name="connsiteX11" fmla="*/ 8950545 w 12248975"/>
                <a:gd name="connsiteY11" fmla="*/ 4262971 h 5792192"/>
                <a:gd name="connsiteX12" fmla="*/ 5197147 w 12248975"/>
                <a:gd name="connsiteY12" fmla="*/ 5691670 h 5792192"/>
                <a:gd name="connsiteX13" fmla="*/ 4074813 w 12248975"/>
                <a:gd name="connsiteY13" fmla="*/ 5754786 h 5792192"/>
                <a:gd name="connsiteX14" fmla="*/ 3971176 w 12248975"/>
                <a:gd name="connsiteY14" fmla="*/ 5753144 h 5792192"/>
                <a:gd name="connsiteX15" fmla="*/ 176247 w 12248975"/>
                <a:gd name="connsiteY15" fmla="*/ 4765879 h 5792192"/>
                <a:gd name="connsiteX16" fmla="*/ -479 w 12248975"/>
                <a:gd name="connsiteY16" fmla="*/ 4668302 h 5792192"/>
                <a:gd name="connsiteX17" fmla="*/ -479 w 12248975"/>
                <a:gd name="connsiteY17" fmla="*/ 4696199 h 5792192"/>
                <a:gd name="connsiteX18" fmla="*/ 3822979 w 12248975"/>
                <a:gd name="connsiteY18" fmla="*/ 5782936 h 5792192"/>
                <a:gd name="connsiteX19" fmla="*/ 3923965 w 12248975"/>
                <a:gd name="connsiteY19" fmla="*/ 5786471 h 5792192"/>
                <a:gd name="connsiteX20" fmla="*/ 4024951 w 12248975"/>
                <a:gd name="connsiteY20" fmla="*/ 5788869 h 5792192"/>
                <a:gd name="connsiteX21" fmla="*/ 8574372 w 12248975"/>
                <a:gd name="connsiteY21" fmla="*/ 4574891 h 5792192"/>
                <a:gd name="connsiteX22" fmla="*/ 9016186 w 12248975"/>
                <a:gd name="connsiteY22" fmla="*/ 4289983 h 5792192"/>
                <a:gd name="connsiteX23" fmla="*/ 9017575 w 12248975"/>
                <a:gd name="connsiteY23" fmla="*/ 4288972 h 5792192"/>
                <a:gd name="connsiteX24" fmla="*/ 9053172 w 12248975"/>
                <a:gd name="connsiteY24" fmla="*/ 4263726 h 5792192"/>
                <a:gd name="connsiteX25" fmla="*/ 9064659 w 12248975"/>
                <a:gd name="connsiteY25" fmla="*/ 4255648 h 5792192"/>
                <a:gd name="connsiteX26" fmla="*/ 9065795 w 12248975"/>
                <a:gd name="connsiteY26" fmla="*/ 4254764 h 5792192"/>
                <a:gd name="connsiteX27" fmla="*/ 9108841 w 12248975"/>
                <a:gd name="connsiteY27" fmla="*/ 4224596 h 5792192"/>
                <a:gd name="connsiteX28" fmla="*/ 12155463 w 12248975"/>
                <a:gd name="connsiteY28" fmla="*/ 286140 h 5792192"/>
                <a:gd name="connsiteX29" fmla="*/ 12166066 w 12248975"/>
                <a:gd name="connsiteY29" fmla="*/ 258241 h 5792192"/>
                <a:gd name="connsiteX30" fmla="*/ 12228047 w 12248975"/>
                <a:gd name="connsiteY30" fmla="*/ 87071 h 5792192"/>
                <a:gd name="connsiteX31" fmla="*/ 12237514 w 12248975"/>
                <a:gd name="connsiteY31" fmla="*/ 59804 h 5792192"/>
                <a:gd name="connsiteX32" fmla="*/ 12243952 w 12248975"/>
                <a:gd name="connsiteY32" fmla="*/ 40995 h 5792192"/>
                <a:gd name="connsiteX33" fmla="*/ 12248496 w 12248975"/>
                <a:gd name="connsiteY33" fmla="*/ 28372 h 5792192"/>
                <a:gd name="connsiteX34" fmla="*/ 12225270 w 12248975"/>
                <a:gd name="connsiteY34" fmla="*/ 27489 h 5792192"/>
                <a:gd name="connsiteX35" fmla="*/ 12185759 w 12248975"/>
                <a:gd name="connsiteY35" fmla="*/ -1924 h 57921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2248975" h="5792192">
                  <a:moveTo>
                    <a:pt x="12185759" y="-1924"/>
                  </a:moveTo>
                  <a:cubicBezTo>
                    <a:pt x="12182477" y="7923"/>
                    <a:pt x="12179068" y="17769"/>
                    <a:pt x="12175534" y="27614"/>
                  </a:cubicBezTo>
                  <a:cubicBezTo>
                    <a:pt x="12173641" y="33548"/>
                    <a:pt x="12171495" y="39354"/>
                    <a:pt x="12169475" y="45161"/>
                  </a:cubicBezTo>
                  <a:lnTo>
                    <a:pt x="12164047" y="60687"/>
                  </a:lnTo>
                  <a:cubicBezTo>
                    <a:pt x="12161269" y="68515"/>
                    <a:pt x="12158619" y="76215"/>
                    <a:pt x="12155716" y="83915"/>
                  </a:cubicBezTo>
                  <a:cubicBezTo>
                    <a:pt x="11666817" y="1459850"/>
                    <a:pt x="10828886" y="2705891"/>
                    <a:pt x="9722078" y="3667656"/>
                  </a:cubicBezTo>
                  <a:cubicBezTo>
                    <a:pt x="9506347" y="3854860"/>
                    <a:pt x="9281401" y="4031206"/>
                    <a:pt x="9048122" y="4195941"/>
                  </a:cubicBezTo>
                  <a:lnTo>
                    <a:pt x="9047113" y="4195941"/>
                  </a:lnTo>
                  <a:cubicBezTo>
                    <a:pt x="9034490" y="4205155"/>
                    <a:pt x="9021866" y="4214117"/>
                    <a:pt x="9008360" y="4223079"/>
                  </a:cubicBezTo>
                  <a:cubicBezTo>
                    <a:pt x="9005331" y="4225354"/>
                    <a:pt x="9002175" y="4227499"/>
                    <a:pt x="8999144" y="4229517"/>
                  </a:cubicBezTo>
                  <a:cubicBezTo>
                    <a:pt x="8998766" y="4229896"/>
                    <a:pt x="8998387" y="4230149"/>
                    <a:pt x="8998008" y="4230276"/>
                  </a:cubicBezTo>
                  <a:cubicBezTo>
                    <a:pt x="8982229" y="4241383"/>
                    <a:pt x="8966450" y="4252240"/>
                    <a:pt x="8950545" y="4262971"/>
                  </a:cubicBezTo>
                  <a:cubicBezTo>
                    <a:pt x="7834901" y="5027686"/>
                    <a:pt x="6543669" y="5524538"/>
                    <a:pt x="5197147" y="5691670"/>
                  </a:cubicBezTo>
                  <a:cubicBezTo>
                    <a:pt x="4824861" y="5737617"/>
                    <a:pt x="4449913" y="5758700"/>
                    <a:pt x="4074813" y="5754786"/>
                  </a:cubicBezTo>
                  <a:cubicBezTo>
                    <a:pt x="4040225" y="5754786"/>
                    <a:pt x="4005675" y="5754281"/>
                    <a:pt x="3971176" y="5753144"/>
                  </a:cubicBezTo>
                  <a:cubicBezTo>
                    <a:pt x="2652424" y="5724492"/>
                    <a:pt x="1344655" y="5389849"/>
                    <a:pt x="176247" y="4765879"/>
                  </a:cubicBezTo>
                  <a:cubicBezTo>
                    <a:pt x="117334" y="4734069"/>
                    <a:pt x="58434" y="4701503"/>
                    <a:pt x="-479" y="4668302"/>
                  </a:cubicBezTo>
                  <a:lnTo>
                    <a:pt x="-479" y="4696199"/>
                  </a:lnTo>
                  <a:cubicBezTo>
                    <a:pt x="1171451" y="5352608"/>
                    <a:pt x="2481025" y="5724741"/>
                    <a:pt x="3822979" y="5782936"/>
                  </a:cubicBezTo>
                  <a:cubicBezTo>
                    <a:pt x="3856683" y="5784326"/>
                    <a:pt x="3890260" y="5785586"/>
                    <a:pt x="3923965" y="5786471"/>
                  </a:cubicBezTo>
                  <a:cubicBezTo>
                    <a:pt x="3957669" y="5787355"/>
                    <a:pt x="3991626" y="5788363"/>
                    <a:pt x="4024951" y="5788869"/>
                  </a:cubicBezTo>
                  <a:cubicBezTo>
                    <a:pt x="5618511" y="5817776"/>
                    <a:pt x="7206012" y="5398558"/>
                    <a:pt x="8574372" y="4574891"/>
                  </a:cubicBezTo>
                  <a:cubicBezTo>
                    <a:pt x="8724588" y="4484380"/>
                    <a:pt x="8871902" y="4389330"/>
                    <a:pt x="9016186" y="4289983"/>
                  </a:cubicBezTo>
                  <a:lnTo>
                    <a:pt x="9017575" y="4288972"/>
                  </a:lnTo>
                  <a:lnTo>
                    <a:pt x="9053172" y="4263726"/>
                  </a:lnTo>
                  <a:lnTo>
                    <a:pt x="9064659" y="4255648"/>
                  </a:lnTo>
                  <a:cubicBezTo>
                    <a:pt x="9065165" y="4255522"/>
                    <a:pt x="9065542" y="4255143"/>
                    <a:pt x="9065795" y="4254764"/>
                  </a:cubicBezTo>
                  <a:cubicBezTo>
                    <a:pt x="9080186" y="4244917"/>
                    <a:pt x="9094576" y="4234821"/>
                    <a:pt x="9108841" y="4224596"/>
                  </a:cubicBezTo>
                  <a:cubicBezTo>
                    <a:pt x="10484775" y="3247933"/>
                    <a:pt x="11556869" y="1870358"/>
                    <a:pt x="12155463" y="286140"/>
                  </a:cubicBezTo>
                  <a:cubicBezTo>
                    <a:pt x="12159124" y="276923"/>
                    <a:pt x="12162533" y="267582"/>
                    <a:pt x="12166066" y="258241"/>
                  </a:cubicBezTo>
                  <a:cubicBezTo>
                    <a:pt x="12187274" y="201436"/>
                    <a:pt x="12207976" y="144379"/>
                    <a:pt x="12228047" y="87071"/>
                  </a:cubicBezTo>
                  <a:lnTo>
                    <a:pt x="12237514" y="59804"/>
                  </a:lnTo>
                  <a:lnTo>
                    <a:pt x="12243952" y="40995"/>
                  </a:lnTo>
                  <a:lnTo>
                    <a:pt x="12248496" y="28372"/>
                  </a:lnTo>
                  <a:cubicBezTo>
                    <a:pt x="12240796" y="28372"/>
                    <a:pt x="12232970" y="27614"/>
                    <a:pt x="12225270" y="27489"/>
                  </a:cubicBezTo>
                  <a:cubicBezTo>
                    <a:pt x="12212141" y="18652"/>
                    <a:pt x="12198888" y="8428"/>
                    <a:pt x="12185759" y="-1924"/>
                  </a:cubicBezTo>
                  <a:close/>
                </a:path>
              </a:pathLst>
            </a:custGeom>
            <a:grpFill/>
            <a:ln w="12622" cap="flat">
              <a:noFill/>
              <a:prstDash val="solid"/>
              <a:miter/>
            </a:ln>
          </p:spPr>
          <p:txBody>
            <a:bodyPr rtlCol="0" anchor="ctr"/>
            <a:lstStyle/>
            <a:p>
              <a:endParaRPr lang="fi-FI"/>
            </a:p>
          </p:txBody>
        </p:sp>
        <p:sp>
          <p:nvSpPr>
            <p:cNvPr id="35" name="Vapaamuotoinen: Muoto 34">
              <a:extLst>
                <a:ext uri="{FF2B5EF4-FFF2-40B4-BE49-F238E27FC236}">
                  <a16:creationId xmlns:a16="http://schemas.microsoft.com/office/drawing/2014/main" id="{CC761B76-4B59-CAD6-F7FE-E7B34A78B650}"/>
                </a:ext>
              </a:extLst>
            </p:cNvPr>
            <p:cNvSpPr/>
            <p:nvPr/>
          </p:nvSpPr>
          <p:spPr>
            <a:xfrm>
              <a:off x="8991797" y="4839289"/>
              <a:ext cx="46831" cy="28023"/>
            </a:xfrm>
            <a:custGeom>
              <a:avLst/>
              <a:gdLst>
                <a:gd name="connsiteX0" fmla="*/ 38274 w 46831"/>
                <a:gd name="connsiteY0" fmla="*/ -1924 h 28023"/>
                <a:gd name="connsiteX1" fmla="*/ -479 w 46831"/>
                <a:gd name="connsiteY1" fmla="*/ 25215 h 28023"/>
                <a:gd name="connsiteX2" fmla="*/ 46353 w 46831"/>
                <a:gd name="connsiteY2" fmla="*/ 26099 h 28023"/>
                <a:gd name="connsiteX3" fmla="*/ 38274 w 46831"/>
                <a:gd name="connsiteY3" fmla="*/ -1924 h 28023"/>
              </a:gdLst>
              <a:ahLst/>
              <a:cxnLst>
                <a:cxn ang="0">
                  <a:pos x="connsiteX0" y="connsiteY0"/>
                </a:cxn>
                <a:cxn ang="0">
                  <a:pos x="connsiteX1" y="connsiteY1"/>
                </a:cxn>
                <a:cxn ang="0">
                  <a:pos x="connsiteX2" y="connsiteY2"/>
                </a:cxn>
                <a:cxn ang="0">
                  <a:pos x="connsiteX3" y="connsiteY3"/>
                </a:cxn>
              </a:cxnLst>
              <a:rect l="l" t="t" r="r" b="b"/>
              <a:pathLst>
                <a:path w="46831" h="28023">
                  <a:moveTo>
                    <a:pt x="38274" y="-1924"/>
                  </a:moveTo>
                  <a:cubicBezTo>
                    <a:pt x="25650" y="7291"/>
                    <a:pt x="13027" y="16253"/>
                    <a:pt x="-479" y="25215"/>
                  </a:cubicBezTo>
                  <a:lnTo>
                    <a:pt x="46353" y="26099"/>
                  </a:lnTo>
                  <a:cubicBezTo>
                    <a:pt x="43576" y="16758"/>
                    <a:pt x="41556" y="7417"/>
                    <a:pt x="38274" y="-1924"/>
                  </a:cubicBezTo>
                  <a:close/>
                </a:path>
              </a:pathLst>
            </a:custGeom>
            <a:grpFill/>
            <a:ln w="12622" cap="flat">
              <a:noFill/>
              <a:prstDash val="solid"/>
              <a:miter/>
            </a:ln>
          </p:spPr>
          <p:txBody>
            <a:bodyPr rtlCol="0" anchor="ctr"/>
            <a:lstStyle/>
            <a:p>
              <a:endParaRPr lang="fi-FI"/>
            </a:p>
          </p:txBody>
        </p:sp>
        <p:sp>
          <p:nvSpPr>
            <p:cNvPr id="36" name="Vapaamuotoinen: Muoto 35">
              <a:extLst>
                <a:ext uri="{FF2B5EF4-FFF2-40B4-BE49-F238E27FC236}">
                  <a16:creationId xmlns:a16="http://schemas.microsoft.com/office/drawing/2014/main" id="{0620ED29-A106-E37E-CBCC-4FE43D8F50FE}"/>
                </a:ext>
              </a:extLst>
            </p:cNvPr>
            <p:cNvSpPr/>
            <p:nvPr/>
          </p:nvSpPr>
          <p:spPr>
            <a:xfrm>
              <a:off x="3410110" y="4865294"/>
              <a:ext cx="8784649" cy="1992705"/>
            </a:xfrm>
            <a:custGeom>
              <a:avLst/>
              <a:gdLst>
                <a:gd name="connsiteX0" fmla="*/ 5060689 w 8784649"/>
                <a:gd name="connsiteY0" fmla="*/ 50208 h 1992705"/>
                <a:gd name="connsiteX1" fmla="*/ 704278 w 8784649"/>
                <a:gd name="connsiteY1" fmla="*/ 1531296 h 1992705"/>
                <a:gd name="connsiteX2" fmla="*/ 654920 w 8784649"/>
                <a:gd name="connsiteY2" fmla="*/ 1565378 h 1992705"/>
                <a:gd name="connsiteX3" fmla="*/ 469233 w 8784649"/>
                <a:gd name="connsiteY3" fmla="*/ 1698428 h 1992705"/>
                <a:gd name="connsiteX4" fmla="*/ 95332 w 8784649"/>
                <a:gd name="connsiteY4" fmla="*/ 1990781 h 1992705"/>
                <a:gd name="connsiteX5" fmla="*/ -479 w 8784649"/>
                <a:gd name="connsiteY5" fmla="*/ 1990781 h 1992705"/>
                <a:gd name="connsiteX6" fmla="*/ 552799 w 8784649"/>
                <a:gd name="connsiteY6" fmla="*/ 1562981 h 1992705"/>
                <a:gd name="connsiteX7" fmla="*/ 600009 w 8784649"/>
                <a:gd name="connsiteY7" fmla="*/ 1529653 h 1992705"/>
                <a:gd name="connsiteX8" fmla="*/ 1427968 w 8784649"/>
                <a:gd name="connsiteY8" fmla="*/ 1018791 h 1992705"/>
                <a:gd name="connsiteX9" fmla="*/ 5624571 w 8784649"/>
                <a:gd name="connsiteY9" fmla="*/ -790 h 1992705"/>
                <a:gd name="connsiteX10" fmla="*/ 5625959 w 8784649"/>
                <a:gd name="connsiteY10" fmla="*/ -790 h 1992705"/>
                <a:gd name="connsiteX11" fmla="*/ 5637194 w 8784649"/>
                <a:gd name="connsiteY11" fmla="*/ -790 h 1992705"/>
                <a:gd name="connsiteX12" fmla="*/ 5684026 w 8784649"/>
                <a:gd name="connsiteY12" fmla="*/ 94 h 1992705"/>
                <a:gd name="connsiteX13" fmla="*/ 5685414 w 8784649"/>
                <a:gd name="connsiteY13" fmla="*/ 94 h 1992705"/>
                <a:gd name="connsiteX14" fmla="*/ 5737927 w 8784649"/>
                <a:gd name="connsiteY14" fmla="*/ 1608 h 1992705"/>
                <a:gd name="connsiteX15" fmla="*/ 6259519 w 8784649"/>
                <a:gd name="connsiteY15" fmla="*/ 33039 h 1992705"/>
                <a:gd name="connsiteX16" fmla="*/ 8784170 w 8784649"/>
                <a:gd name="connsiteY16" fmla="*/ 664202 h 1992705"/>
                <a:gd name="connsiteX17" fmla="*/ 8784170 w 8784649"/>
                <a:gd name="connsiteY17" fmla="*/ 700306 h 1992705"/>
                <a:gd name="connsiteX18" fmla="*/ 5697405 w 8784649"/>
                <a:gd name="connsiteY18" fmla="*/ 40994 h 1992705"/>
                <a:gd name="connsiteX19" fmla="*/ 5696017 w 8784649"/>
                <a:gd name="connsiteY19" fmla="*/ 40994 h 1992705"/>
                <a:gd name="connsiteX20" fmla="*/ 5681879 w 8784649"/>
                <a:gd name="connsiteY20" fmla="*/ 40994 h 1992705"/>
                <a:gd name="connsiteX21" fmla="*/ 5638203 w 8784649"/>
                <a:gd name="connsiteY21" fmla="*/ 40109 h 1992705"/>
                <a:gd name="connsiteX22" fmla="*/ 5636688 w 8784649"/>
                <a:gd name="connsiteY22" fmla="*/ 40109 h 1992705"/>
                <a:gd name="connsiteX23" fmla="*/ 5579001 w 8784649"/>
                <a:gd name="connsiteY23" fmla="*/ 39351 h 1992705"/>
                <a:gd name="connsiteX24" fmla="*/ 5060689 w 8784649"/>
                <a:gd name="connsiteY24" fmla="*/ 50208 h 1992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8784649" h="1992705">
                  <a:moveTo>
                    <a:pt x="5060689" y="50208"/>
                  </a:moveTo>
                  <a:cubicBezTo>
                    <a:pt x="3503232" y="130241"/>
                    <a:pt x="1988946" y="650066"/>
                    <a:pt x="704278" y="1531296"/>
                  </a:cubicBezTo>
                  <a:lnTo>
                    <a:pt x="654920" y="1565378"/>
                  </a:lnTo>
                  <a:cubicBezTo>
                    <a:pt x="592473" y="1608928"/>
                    <a:pt x="530581" y="1653236"/>
                    <a:pt x="469233" y="1698428"/>
                  </a:cubicBezTo>
                  <a:cubicBezTo>
                    <a:pt x="341485" y="1792344"/>
                    <a:pt x="216855" y="1889795"/>
                    <a:pt x="95332" y="1990781"/>
                  </a:cubicBezTo>
                  <a:lnTo>
                    <a:pt x="-479" y="1990781"/>
                  </a:lnTo>
                  <a:cubicBezTo>
                    <a:pt x="177925" y="1840692"/>
                    <a:pt x="362351" y="1698049"/>
                    <a:pt x="552799" y="1562981"/>
                  </a:cubicBezTo>
                  <a:lnTo>
                    <a:pt x="600009" y="1529653"/>
                  </a:lnTo>
                  <a:cubicBezTo>
                    <a:pt x="865994" y="1343713"/>
                    <a:pt x="1142430" y="1173046"/>
                    <a:pt x="1427968" y="1018791"/>
                  </a:cubicBezTo>
                  <a:cubicBezTo>
                    <a:pt x="2713395" y="324511"/>
                    <a:pt x="4167215" y="-24520"/>
                    <a:pt x="5624571" y="-790"/>
                  </a:cubicBezTo>
                  <a:lnTo>
                    <a:pt x="5625959" y="-790"/>
                  </a:lnTo>
                  <a:lnTo>
                    <a:pt x="5637194" y="-790"/>
                  </a:lnTo>
                  <a:lnTo>
                    <a:pt x="5684026" y="94"/>
                  </a:lnTo>
                  <a:lnTo>
                    <a:pt x="5685414" y="94"/>
                  </a:lnTo>
                  <a:lnTo>
                    <a:pt x="5737927" y="1608"/>
                  </a:lnTo>
                  <a:cubicBezTo>
                    <a:pt x="5911876" y="6785"/>
                    <a:pt x="6085697" y="17260"/>
                    <a:pt x="6259519" y="33039"/>
                  </a:cubicBezTo>
                  <a:cubicBezTo>
                    <a:pt x="7128379" y="112946"/>
                    <a:pt x="7979943" y="325775"/>
                    <a:pt x="8784170" y="664202"/>
                  </a:cubicBezTo>
                  <a:lnTo>
                    <a:pt x="8784170" y="700306"/>
                  </a:lnTo>
                  <a:cubicBezTo>
                    <a:pt x="7805489" y="289545"/>
                    <a:pt x="6758517" y="65861"/>
                    <a:pt x="5697405" y="40994"/>
                  </a:cubicBezTo>
                  <a:lnTo>
                    <a:pt x="5696017" y="40994"/>
                  </a:lnTo>
                  <a:lnTo>
                    <a:pt x="5681879" y="40994"/>
                  </a:lnTo>
                  <a:lnTo>
                    <a:pt x="5638203" y="40109"/>
                  </a:lnTo>
                  <a:lnTo>
                    <a:pt x="5636688" y="40109"/>
                  </a:lnTo>
                  <a:lnTo>
                    <a:pt x="5579001" y="39351"/>
                  </a:lnTo>
                  <a:cubicBezTo>
                    <a:pt x="5406314" y="37585"/>
                    <a:pt x="5233501" y="41246"/>
                    <a:pt x="5060689" y="50208"/>
                  </a:cubicBezTo>
                  <a:close/>
                </a:path>
              </a:pathLst>
            </a:custGeom>
            <a:grpFill/>
            <a:ln w="12622" cap="flat">
              <a:noFill/>
              <a:prstDash val="solid"/>
              <a:miter/>
            </a:ln>
          </p:spPr>
          <p:txBody>
            <a:bodyPr rtlCol="0" anchor="ctr"/>
            <a:lstStyle/>
            <a:p>
              <a:endParaRPr lang="fi-FI"/>
            </a:p>
          </p:txBody>
        </p:sp>
        <p:sp>
          <p:nvSpPr>
            <p:cNvPr id="37" name="Vapaamuotoinen: Muoto 36">
              <a:extLst>
                <a:ext uri="{FF2B5EF4-FFF2-40B4-BE49-F238E27FC236}">
                  <a16:creationId xmlns:a16="http://schemas.microsoft.com/office/drawing/2014/main" id="{9544D780-EDC9-C6A0-BAEC-EEA9F0214063}"/>
                </a:ext>
              </a:extLst>
            </p:cNvPr>
            <p:cNvSpPr/>
            <p:nvPr/>
          </p:nvSpPr>
          <p:spPr>
            <a:xfrm>
              <a:off x="8617535" y="4960"/>
              <a:ext cx="1310653" cy="6854555"/>
            </a:xfrm>
            <a:custGeom>
              <a:avLst/>
              <a:gdLst>
                <a:gd name="connsiteX0" fmla="*/ 679391 w 1310653"/>
                <a:gd name="connsiteY0" fmla="*/ 5597879 h 6854555"/>
                <a:gd name="connsiteX1" fmla="*/ 662603 w 1310653"/>
                <a:gd name="connsiteY1" fmla="*/ 5555842 h 6854555"/>
                <a:gd name="connsiteX2" fmla="*/ 662603 w 1310653"/>
                <a:gd name="connsiteY2" fmla="*/ 5555842 h 6854555"/>
                <a:gd name="connsiteX3" fmla="*/ 464922 w 1310653"/>
                <a:gd name="connsiteY3" fmla="*/ 5000419 h 6854555"/>
                <a:gd name="connsiteX4" fmla="*/ 464291 w 1310653"/>
                <a:gd name="connsiteY4" fmla="*/ 4998527 h 6854555"/>
                <a:gd name="connsiteX5" fmla="*/ 434500 w 1310653"/>
                <a:gd name="connsiteY5" fmla="*/ 4902213 h 6854555"/>
                <a:gd name="connsiteX6" fmla="*/ 431597 w 1310653"/>
                <a:gd name="connsiteY6" fmla="*/ 4892872 h 6854555"/>
                <a:gd name="connsiteX7" fmla="*/ 422129 w 1310653"/>
                <a:gd name="connsiteY7" fmla="*/ 4861187 h 6854555"/>
                <a:gd name="connsiteX8" fmla="*/ 420741 w 1310653"/>
                <a:gd name="connsiteY8" fmla="*/ 4861187 h 6854555"/>
                <a:gd name="connsiteX9" fmla="*/ 412662 w 1310653"/>
                <a:gd name="connsiteY9" fmla="*/ 4833161 h 6854555"/>
                <a:gd name="connsiteX10" fmla="*/ 413671 w 1310653"/>
                <a:gd name="connsiteY10" fmla="*/ 4833161 h 6854555"/>
                <a:gd name="connsiteX11" fmla="*/ 397136 w 1310653"/>
                <a:gd name="connsiteY11" fmla="*/ 4776483 h 6854555"/>
                <a:gd name="connsiteX12" fmla="*/ 397136 w 1310653"/>
                <a:gd name="connsiteY12" fmla="*/ 4775601 h 6854555"/>
                <a:gd name="connsiteX13" fmla="*/ 229751 w 1310653"/>
                <a:gd name="connsiteY13" fmla="*/ 4086875 h 6854555"/>
                <a:gd name="connsiteX14" fmla="*/ 227731 w 1310653"/>
                <a:gd name="connsiteY14" fmla="*/ 747266 h 6854555"/>
                <a:gd name="connsiteX15" fmla="*/ 414429 w 1310653"/>
                <a:gd name="connsiteY15" fmla="*/ -1924 h 6854555"/>
                <a:gd name="connsiteX16" fmla="*/ 343487 w 1310653"/>
                <a:gd name="connsiteY16" fmla="*/ -1924 h 6854555"/>
                <a:gd name="connsiteX17" fmla="*/ 253483 w 1310653"/>
                <a:gd name="connsiteY17" fmla="*/ 4469487 h 6854555"/>
                <a:gd name="connsiteX18" fmla="*/ 361537 w 1310653"/>
                <a:gd name="connsiteY18" fmla="*/ 4860808 h 6854555"/>
                <a:gd name="connsiteX19" fmla="*/ 363810 w 1310653"/>
                <a:gd name="connsiteY19" fmla="*/ 4868254 h 6854555"/>
                <a:gd name="connsiteX20" fmla="*/ 374034 w 1310653"/>
                <a:gd name="connsiteY20" fmla="*/ 4901707 h 6854555"/>
                <a:gd name="connsiteX21" fmla="*/ 382239 w 1310653"/>
                <a:gd name="connsiteY21" fmla="*/ 4928341 h 6854555"/>
                <a:gd name="connsiteX22" fmla="*/ 1253244 w 1310653"/>
                <a:gd name="connsiteY22" fmla="*/ 6852632 h 6854555"/>
                <a:gd name="connsiteX23" fmla="*/ 1310175 w 1310653"/>
                <a:gd name="connsiteY23" fmla="*/ 6852632 h 6854555"/>
                <a:gd name="connsiteX24" fmla="*/ 679391 w 1310653"/>
                <a:gd name="connsiteY24" fmla="*/ 5597879 h 68545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1310653" h="6854555">
                  <a:moveTo>
                    <a:pt x="679391" y="5597879"/>
                  </a:moveTo>
                  <a:cubicBezTo>
                    <a:pt x="673711" y="5583869"/>
                    <a:pt x="668156" y="5569855"/>
                    <a:pt x="662603" y="5555842"/>
                  </a:cubicBezTo>
                  <a:lnTo>
                    <a:pt x="662603" y="5555842"/>
                  </a:lnTo>
                  <a:cubicBezTo>
                    <a:pt x="590270" y="5372805"/>
                    <a:pt x="524377" y="5187623"/>
                    <a:pt x="464922" y="5000419"/>
                  </a:cubicBezTo>
                  <a:cubicBezTo>
                    <a:pt x="464796" y="4999790"/>
                    <a:pt x="464543" y="4999158"/>
                    <a:pt x="464291" y="4998527"/>
                  </a:cubicBezTo>
                  <a:cubicBezTo>
                    <a:pt x="454193" y="4966463"/>
                    <a:pt x="444094" y="4934400"/>
                    <a:pt x="434500" y="4902213"/>
                  </a:cubicBezTo>
                  <a:cubicBezTo>
                    <a:pt x="433491" y="4899057"/>
                    <a:pt x="432480" y="4896027"/>
                    <a:pt x="431597" y="4892872"/>
                  </a:cubicBezTo>
                  <a:cubicBezTo>
                    <a:pt x="428441" y="4882267"/>
                    <a:pt x="425159" y="4871789"/>
                    <a:pt x="422129" y="4861187"/>
                  </a:cubicBezTo>
                  <a:lnTo>
                    <a:pt x="420741" y="4861187"/>
                  </a:lnTo>
                  <a:cubicBezTo>
                    <a:pt x="417964" y="4851846"/>
                    <a:pt x="415312" y="4842502"/>
                    <a:pt x="412662" y="4833161"/>
                  </a:cubicBezTo>
                  <a:lnTo>
                    <a:pt x="413671" y="4833161"/>
                  </a:lnTo>
                  <a:cubicBezTo>
                    <a:pt x="407991" y="4814352"/>
                    <a:pt x="402563" y="4795291"/>
                    <a:pt x="397136" y="4776483"/>
                  </a:cubicBezTo>
                  <a:cubicBezTo>
                    <a:pt x="397136" y="4776230"/>
                    <a:pt x="397136" y="4775854"/>
                    <a:pt x="397136" y="4775601"/>
                  </a:cubicBezTo>
                  <a:cubicBezTo>
                    <a:pt x="331873" y="4548383"/>
                    <a:pt x="276079" y="4318763"/>
                    <a:pt x="229751" y="4086875"/>
                  </a:cubicBezTo>
                  <a:cubicBezTo>
                    <a:pt x="8591" y="2984738"/>
                    <a:pt x="7835" y="1849656"/>
                    <a:pt x="227731" y="747266"/>
                  </a:cubicBezTo>
                  <a:cubicBezTo>
                    <a:pt x="278224" y="494801"/>
                    <a:pt x="340457" y="245114"/>
                    <a:pt x="414429" y="-1924"/>
                  </a:cubicBezTo>
                  <a:lnTo>
                    <a:pt x="343487" y="-1924"/>
                  </a:lnTo>
                  <a:cubicBezTo>
                    <a:pt x="-82295" y="1454168"/>
                    <a:pt x="-113350" y="2997361"/>
                    <a:pt x="253483" y="4469487"/>
                  </a:cubicBezTo>
                  <a:cubicBezTo>
                    <a:pt x="286429" y="4600894"/>
                    <a:pt x="322532" y="4731420"/>
                    <a:pt x="361537" y="4860808"/>
                  </a:cubicBezTo>
                  <a:cubicBezTo>
                    <a:pt x="361537" y="4863332"/>
                    <a:pt x="362927" y="4865730"/>
                    <a:pt x="363810" y="4868254"/>
                  </a:cubicBezTo>
                  <a:cubicBezTo>
                    <a:pt x="367092" y="4879490"/>
                    <a:pt x="370501" y="4890597"/>
                    <a:pt x="374034" y="4901707"/>
                  </a:cubicBezTo>
                  <a:cubicBezTo>
                    <a:pt x="376686" y="4910669"/>
                    <a:pt x="379463" y="4919505"/>
                    <a:pt x="382239" y="4928341"/>
                  </a:cubicBezTo>
                  <a:cubicBezTo>
                    <a:pt x="592291" y="5603179"/>
                    <a:pt x="884898" y="6249493"/>
                    <a:pt x="1253244" y="6852632"/>
                  </a:cubicBezTo>
                  <a:lnTo>
                    <a:pt x="1310175" y="6852632"/>
                  </a:lnTo>
                  <a:cubicBezTo>
                    <a:pt x="1065284" y="6452725"/>
                    <a:pt x="854349" y="6033002"/>
                    <a:pt x="679391" y="5597879"/>
                  </a:cubicBezTo>
                  <a:close/>
                </a:path>
              </a:pathLst>
            </a:custGeom>
            <a:grpFill/>
            <a:ln w="12622" cap="flat">
              <a:noFill/>
              <a:prstDash val="solid"/>
              <a:miter/>
            </a:ln>
          </p:spPr>
          <p:txBody>
            <a:bodyPr rtlCol="0" anchor="ctr"/>
            <a:lstStyle/>
            <a:p>
              <a:endParaRPr lang="fi-FI"/>
            </a:p>
          </p:txBody>
        </p:sp>
        <p:sp>
          <p:nvSpPr>
            <p:cNvPr id="38" name="Vapaamuotoinen: Muoto 37">
              <a:extLst>
                <a:ext uri="{FF2B5EF4-FFF2-40B4-BE49-F238E27FC236}">
                  <a16:creationId xmlns:a16="http://schemas.microsoft.com/office/drawing/2014/main" id="{5E6E0946-5602-1681-3A7F-CE021B9EECD4}"/>
                </a:ext>
              </a:extLst>
            </p:cNvPr>
            <p:cNvSpPr/>
            <p:nvPr/>
          </p:nvSpPr>
          <p:spPr>
            <a:xfrm>
              <a:off x="9030549" y="4838279"/>
              <a:ext cx="9467" cy="28023"/>
            </a:xfrm>
            <a:custGeom>
              <a:avLst/>
              <a:gdLst>
                <a:gd name="connsiteX0" fmla="*/ 530 w 9467"/>
                <a:gd name="connsiteY0" fmla="*/ -1924 h 28023"/>
                <a:gd name="connsiteX1" fmla="*/ -479 w 9467"/>
                <a:gd name="connsiteY1" fmla="*/ -1924 h 28023"/>
                <a:gd name="connsiteX2" fmla="*/ 7600 w 9467"/>
                <a:gd name="connsiteY2" fmla="*/ 26099 h 28023"/>
                <a:gd name="connsiteX3" fmla="*/ 8988 w 9467"/>
                <a:gd name="connsiteY3" fmla="*/ 26099 h 28023"/>
                <a:gd name="connsiteX4" fmla="*/ 530 w 9467"/>
                <a:gd name="connsiteY4" fmla="*/ -1924 h 280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467" h="28023">
                  <a:moveTo>
                    <a:pt x="530" y="-1924"/>
                  </a:moveTo>
                  <a:lnTo>
                    <a:pt x="-479" y="-1924"/>
                  </a:lnTo>
                  <a:cubicBezTo>
                    <a:pt x="2171" y="7417"/>
                    <a:pt x="4823" y="16758"/>
                    <a:pt x="7600" y="26099"/>
                  </a:cubicBezTo>
                  <a:lnTo>
                    <a:pt x="8988" y="26099"/>
                  </a:lnTo>
                  <a:cubicBezTo>
                    <a:pt x="6085" y="17643"/>
                    <a:pt x="2803" y="8049"/>
                    <a:pt x="530" y="-1924"/>
                  </a:cubicBezTo>
                  <a:close/>
                </a:path>
              </a:pathLst>
            </a:custGeom>
            <a:grpFill/>
            <a:ln w="12622" cap="flat">
              <a:noFill/>
              <a:prstDash val="solid"/>
              <a:miter/>
            </a:ln>
          </p:spPr>
          <p:txBody>
            <a:bodyPr rtlCol="0" anchor="ctr"/>
            <a:lstStyle/>
            <a:p>
              <a:endParaRPr lang="fi-FI"/>
            </a:p>
          </p:txBody>
        </p:sp>
        <p:sp>
          <p:nvSpPr>
            <p:cNvPr id="39" name="Vapaamuotoinen: Muoto 38">
              <a:extLst>
                <a:ext uri="{FF2B5EF4-FFF2-40B4-BE49-F238E27FC236}">
                  <a16:creationId xmlns:a16="http://schemas.microsoft.com/office/drawing/2014/main" id="{FBC8A880-8ED5-E05F-03BF-595CFD700C6F}"/>
                </a:ext>
              </a:extLst>
            </p:cNvPr>
            <p:cNvSpPr/>
            <p:nvPr/>
          </p:nvSpPr>
          <p:spPr>
            <a:xfrm>
              <a:off x="8617535" y="4330"/>
              <a:ext cx="1310653" cy="6854554"/>
            </a:xfrm>
            <a:custGeom>
              <a:avLst/>
              <a:gdLst>
                <a:gd name="connsiteX0" fmla="*/ 679391 w 1310653"/>
                <a:gd name="connsiteY0" fmla="*/ 5598509 h 6854554"/>
                <a:gd name="connsiteX1" fmla="*/ 662603 w 1310653"/>
                <a:gd name="connsiteY1" fmla="*/ 5556472 h 6854554"/>
                <a:gd name="connsiteX2" fmla="*/ 662603 w 1310653"/>
                <a:gd name="connsiteY2" fmla="*/ 5556472 h 6854554"/>
                <a:gd name="connsiteX3" fmla="*/ 464922 w 1310653"/>
                <a:gd name="connsiteY3" fmla="*/ 5001049 h 6854554"/>
                <a:gd name="connsiteX4" fmla="*/ 464291 w 1310653"/>
                <a:gd name="connsiteY4" fmla="*/ 4999157 h 6854554"/>
                <a:gd name="connsiteX5" fmla="*/ 434500 w 1310653"/>
                <a:gd name="connsiteY5" fmla="*/ 4902843 h 6854554"/>
                <a:gd name="connsiteX6" fmla="*/ 431597 w 1310653"/>
                <a:gd name="connsiteY6" fmla="*/ 4893502 h 6854554"/>
                <a:gd name="connsiteX7" fmla="*/ 422129 w 1310653"/>
                <a:gd name="connsiteY7" fmla="*/ 4861817 h 6854554"/>
                <a:gd name="connsiteX8" fmla="*/ 413671 w 1310653"/>
                <a:gd name="connsiteY8" fmla="*/ 4833162 h 6854554"/>
                <a:gd name="connsiteX9" fmla="*/ 397136 w 1310653"/>
                <a:gd name="connsiteY9" fmla="*/ 4776484 h 6854554"/>
                <a:gd name="connsiteX10" fmla="*/ 397136 w 1310653"/>
                <a:gd name="connsiteY10" fmla="*/ 4775600 h 6854554"/>
                <a:gd name="connsiteX11" fmla="*/ 229751 w 1310653"/>
                <a:gd name="connsiteY11" fmla="*/ 4086874 h 6854554"/>
                <a:gd name="connsiteX12" fmla="*/ 227731 w 1310653"/>
                <a:gd name="connsiteY12" fmla="*/ 747266 h 6854554"/>
                <a:gd name="connsiteX13" fmla="*/ 414429 w 1310653"/>
                <a:gd name="connsiteY13" fmla="*/ -1924 h 6854554"/>
                <a:gd name="connsiteX14" fmla="*/ 343487 w 1310653"/>
                <a:gd name="connsiteY14" fmla="*/ -1924 h 6854554"/>
                <a:gd name="connsiteX15" fmla="*/ 253483 w 1310653"/>
                <a:gd name="connsiteY15" fmla="*/ 4469486 h 6854554"/>
                <a:gd name="connsiteX16" fmla="*/ 361537 w 1310653"/>
                <a:gd name="connsiteY16" fmla="*/ 4860807 h 6854554"/>
                <a:gd name="connsiteX17" fmla="*/ 363810 w 1310653"/>
                <a:gd name="connsiteY17" fmla="*/ 4868255 h 6854554"/>
                <a:gd name="connsiteX18" fmla="*/ 374034 w 1310653"/>
                <a:gd name="connsiteY18" fmla="*/ 4901706 h 6854554"/>
                <a:gd name="connsiteX19" fmla="*/ 382239 w 1310653"/>
                <a:gd name="connsiteY19" fmla="*/ 4928339 h 6854554"/>
                <a:gd name="connsiteX20" fmla="*/ 1253244 w 1310653"/>
                <a:gd name="connsiteY20" fmla="*/ 6852631 h 6854554"/>
                <a:gd name="connsiteX21" fmla="*/ 1310175 w 1310653"/>
                <a:gd name="connsiteY21" fmla="*/ 6852631 h 6854554"/>
                <a:gd name="connsiteX22" fmla="*/ 679391 w 1310653"/>
                <a:gd name="connsiteY22" fmla="*/ 5598509 h 6854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310653" h="6854554">
                  <a:moveTo>
                    <a:pt x="679391" y="5598509"/>
                  </a:moveTo>
                  <a:cubicBezTo>
                    <a:pt x="673711" y="5584499"/>
                    <a:pt x="668156" y="5570486"/>
                    <a:pt x="662603" y="5556472"/>
                  </a:cubicBezTo>
                  <a:lnTo>
                    <a:pt x="662603" y="5556472"/>
                  </a:lnTo>
                  <a:cubicBezTo>
                    <a:pt x="590270" y="5373435"/>
                    <a:pt x="524377" y="5188253"/>
                    <a:pt x="464922" y="5001049"/>
                  </a:cubicBezTo>
                  <a:cubicBezTo>
                    <a:pt x="464796" y="5000421"/>
                    <a:pt x="464543" y="4999789"/>
                    <a:pt x="464291" y="4999157"/>
                  </a:cubicBezTo>
                  <a:cubicBezTo>
                    <a:pt x="454193" y="4967093"/>
                    <a:pt x="444094" y="4935030"/>
                    <a:pt x="434500" y="4902843"/>
                  </a:cubicBezTo>
                  <a:cubicBezTo>
                    <a:pt x="433491" y="4899687"/>
                    <a:pt x="432480" y="4896658"/>
                    <a:pt x="431597" y="4893502"/>
                  </a:cubicBezTo>
                  <a:cubicBezTo>
                    <a:pt x="428441" y="4882897"/>
                    <a:pt x="425159" y="4872419"/>
                    <a:pt x="422129" y="4861817"/>
                  </a:cubicBezTo>
                  <a:cubicBezTo>
                    <a:pt x="419100" y="4851213"/>
                    <a:pt x="416449" y="4842756"/>
                    <a:pt x="413671" y="4833162"/>
                  </a:cubicBezTo>
                  <a:cubicBezTo>
                    <a:pt x="407991" y="4814354"/>
                    <a:pt x="402563" y="4795293"/>
                    <a:pt x="397136" y="4776484"/>
                  </a:cubicBezTo>
                  <a:cubicBezTo>
                    <a:pt x="397136" y="4776231"/>
                    <a:pt x="397136" y="4775852"/>
                    <a:pt x="397136" y="4775600"/>
                  </a:cubicBezTo>
                  <a:cubicBezTo>
                    <a:pt x="331873" y="4548381"/>
                    <a:pt x="276079" y="4318765"/>
                    <a:pt x="229751" y="4086874"/>
                  </a:cubicBezTo>
                  <a:cubicBezTo>
                    <a:pt x="8591" y="2984737"/>
                    <a:pt x="7835" y="1849654"/>
                    <a:pt x="227731" y="747266"/>
                  </a:cubicBezTo>
                  <a:cubicBezTo>
                    <a:pt x="278224" y="494801"/>
                    <a:pt x="340457" y="245112"/>
                    <a:pt x="414429" y="-1924"/>
                  </a:cubicBezTo>
                  <a:lnTo>
                    <a:pt x="343487" y="-1924"/>
                  </a:lnTo>
                  <a:cubicBezTo>
                    <a:pt x="-82295" y="1454295"/>
                    <a:pt x="-113350" y="2997360"/>
                    <a:pt x="253483" y="4469486"/>
                  </a:cubicBezTo>
                  <a:cubicBezTo>
                    <a:pt x="286429" y="4600893"/>
                    <a:pt x="322532" y="4731418"/>
                    <a:pt x="361537" y="4860807"/>
                  </a:cubicBezTo>
                  <a:cubicBezTo>
                    <a:pt x="361537" y="4863331"/>
                    <a:pt x="362927" y="4865728"/>
                    <a:pt x="363810" y="4868255"/>
                  </a:cubicBezTo>
                  <a:cubicBezTo>
                    <a:pt x="367092" y="4879489"/>
                    <a:pt x="370501" y="4890596"/>
                    <a:pt x="374034" y="4901706"/>
                  </a:cubicBezTo>
                  <a:cubicBezTo>
                    <a:pt x="376686" y="4910668"/>
                    <a:pt x="379463" y="4919503"/>
                    <a:pt x="382239" y="4928339"/>
                  </a:cubicBezTo>
                  <a:cubicBezTo>
                    <a:pt x="592291" y="5603181"/>
                    <a:pt x="884898" y="6249491"/>
                    <a:pt x="1253244" y="6852631"/>
                  </a:cubicBezTo>
                  <a:lnTo>
                    <a:pt x="1310175" y="6852631"/>
                  </a:lnTo>
                  <a:cubicBezTo>
                    <a:pt x="1065284" y="6452850"/>
                    <a:pt x="854349" y="6033379"/>
                    <a:pt x="679391" y="5598509"/>
                  </a:cubicBezTo>
                  <a:close/>
                </a:path>
              </a:pathLst>
            </a:custGeom>
            <a:grpFill/>
            <a:ln w="12622" cap="flat">
              <a:noFill/>
              <a:prstDash val="solid"/>
              <a:miter/>
            </a:ln>
          </p:spPr>
          <p:txBody>
            <a:bodyPr rtlCol="0" anchor="ctr"/>
            <a:lstStyle/>
            <a:p>
              <a:endParaRPr lang="fi-FI"/>
            </a:p>
          </p:txBody>
        </p:sp>
        <p:sp>
          <p:nvSpPr>
            <p:cNvPr id="40" name="Vapaamuotoinen: Muoto 39">
              <a:extLst>
                <a:ext uri="{FF2B5EF4-FFF2-40B4-BE49-F238E27FC236}">
                  <a16:creationId xmlns:a16="http://schemas.microsoft.com/office/drawing/2014/main" id="{48FD01E9-6994-BC06-D826-F320EBCDF73E}"/>
                </a:ext>
              </a:extLst>
            </p:cNvPr>
            <p:cNvSpPr/>
            <p:nvPr/>
          </p:nvSpPr>
          <p:spPr>
            <a:xfrm>
              <a:off x="12158970" y="640793"/>
              <a:ext cx="50493" cy="30801"/>
            </a:xfrm>
            <a:custGeom>
              <a:avLst/>
              <a:gdLst>
                <a:gd name="connsiteX0" fmla="*/ 9747 w 50493"/>
                <a:gd name="connsiteY0" fmla="*/ -1924 h 30801"/>
                <a:gd name="connsiteX1" fmla="*/ -479 w 50493"/>
                <a:gd name="connsiteY1" fmla="*/ 27614 h 30801"/>
                <a:gd name="connsiteX2" fmla="*/ 50014 w 50493"/>
                <a:gd name="connsiteY2" fmla="*/ 28878 h 30801"/>
                <a:gd name="connsiteX3" fmla="*/ 9747 w 50493"/>
                <a:gd name="connsiteY3" fmla="*/ -1924 h 30801"/>
              </a:gdLst>
              <a:ahLst/>
              <a:cxnLst>
                <a:cxn ang="0">
                  <a:pos x="connsiteX0" y="connsiteY0"/>
                </a:cxn>
                <a:cxn ang="0">
                  <a:pos x="connsiteX1" y="connsiteY1"/>
                </a:cxn>
                <a:cxn ang="0">
                  <a:pos x="connsiteX2" y="connsiteY2"/>
                </a:cxn>
                <a:cxn ang="0">
                  <a:pos x="connsiteX3" y="connsiteY3"/>
                </a:cxn>
              </a:cxnLst>
              <a:rect l="l" t="t" r="r" b="b"/>
              <a:pathLst>
                <a:path w="50493" h="30801">
                  <a:moveTo>
                    <a:pt x="9747" y="-1924"/>
                  </a:moveTo>
                  <a:cubicBezTo>
                    <a:pt x="6464" y="7923"/>
                    <a:pt x="3056" y="17769"/>
                    <a:pt x="-479" y="27614"/>
                  </a:cubicBezTo>
                  <a:cubicBezTo>
                    <a:pt x="16185" y="27614"/>
                    <a:pt x="32847" y="27614"/>
                    <a:pt x="50014" y="28878"/>
                  </a:cubicBezTo>
                  <a:cubicBezTo>
                    <a:pt x="36129" y="18652"/>
                    <a:pt x="22875" y="8428"/>
                    <a:pt x="9747" y="-1924"/>
                  </a:cubicBezTo>
                  <a:close/>
                </a:path>
              </a:pathLst>
            </a:custGeom>
            <a:grpFill/>
            <a:ln w="12622" cap="flat">
              <a:noFill/>
              <a:prstDash val="solid"/>
              <a:miter/>
            </a:ln>
          </p:spPr>
          <p:txBody>
            <a:bodyPr rtlCol="0" anchor="ctr"/>
            <a:lstStyle/>
            <a:p>
              <a:endParaRPr lang="fi-FI"/>
            </a:p>
          </p:txBody>
        </p:sp>
        <p:sp>
          <p:nvSpPr>
            <p:cNvPr id="41" name="Vapaamuotoinen: Muoto 40">
              <a:extLst>
                <a:ext uri="{FF2B5EF4-FFF2-40B4-BE49-F238E27FC236}">
                  <a16:creationId xmlns:a16="http://schemas.microsoft.com/office/drawing/2014/main" id="{FC6393F0-F81F-0924-2069-9DD6182B9D37}"/>
                </a:ext>
              </a:extLst>
            </p:cNvPr>
            <p:cNvSpPr/>
            <p:nvPr/>
          </p:nvSpPr>
          <p:spPr>
            <a:xfrm>
              <a:off x="11488928" y="3192"/>
              <a:ext cx="764842" cy="728362"/>
            </a:xfrm>
            <a:custGeom>
              <a:avLst/>
              <a:gdLst>
                <a:gd name="connsiteX0" fmla="*/ 738108 w 764842"/>
                <a:gd name="connsiteY0" fmla="*/ 680111 h 728362"/>
                <a:gd name="connsiteX1" fmla="*/ 719426 w 764842"/>
                <a:gd name="connsiteY1" fmla="*/ 666099 h 728362"/>
                <a:gd name="connsiteX2" fmla="*/ 679662 w 764842"/>
                <a:gd name="connsiteY2" fmla="*/ 635298 h 728362"/>
                <a:gd name="connsiteX3" fmla="*/ 649619 w 764842"/>
                <a:gd name="connsiteY3" fmla="*/ 611441 h 728362"/>
                <a:gd name="connsiteX4" fmla="*/ 63899 w 764842"/>
                <a:gd name="connsiteY4" fmla="*/ -1924 h 728362"/>
                <a:gd name="connsiteX5" fmla="*/ -479 w 764842"/>
                <a:gd name="connsiteY5" fmla="*/ -1924 h 728362"/>
                <a:gd name="connsiteX6" fmla="*/ 549264 w 764842"/>
                <a:gd name="connsiteY6" fmla="*/ 591369 h 728362"/>
                <a:gd name="connsiteX7" fmla="*/ 640404 w 764842"/>
                <a:gd name="connsiteY7" fmla="*/ 664837 h 728362"/>
                <a:gd name="connsiteX8" fmla="*/ 649619 w 764842"/>
                <a:gd name="connsiteY8" fmla="*/ 672032 h 728362"/>
                <a:gd name="connsiteX9" fmla="*/ 663378 w 764842"/>
                <a:gd name="connsiteY9" fmla="*/ 682635 h 728362"/>
                <a:gd name="connsiteX10" fmla="*/ 684206 w 764842"/>
                <a:gd name="connsiteY10" fmla="*/ 698414 h 728362"/>
                <a:gd name="connsiteX11" fmla="*/ 722076 w 764842"/>
                <a:gd name="connsiteY11" fmla="*/ 726439 h 728362"/>
                <a:gd name="connsiteX12" fmla="*/ 731543 w 764842"/>
                <a:gd name="connsiteY12" fmla="*/ 699172 h 728362"/>
                <a:gd name="connsiteX13" fmla="*/ 764364 w 764842"/>
                <a:gd name="connsiteY13" fmla="*/ 700055 h 728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64842" h="728362">
                  <a:moveTo>
                    <a:pt x="738108" y="680111"/>
                  </a:moveTo>
                  <a:lnTo>
                    <a:pt x="719426" y="666099"/>
                  </a:lnTo>
                  <a:cubicBezTo>
                    <a:pt x="706044" y="655874"/>
                    <a:pt x="692791" y="645650"/>
                    <a:pt x="679662" y="635298"/>
                  </a:cubicBezTo>
                  <a:cubicBezTo>
                    <a:pt x="669563" y="627471"/>
                    <a:pt x="659592" y="619519"/>
                    <a:pt x="649619" y="611441"/>
                  </a:cubicBezTo>
                  <a:cubicBezTo>
                    <a:pt x="428459" y="433452"/>
                    <a:pt x="231536" y="227188"/>
                    <a:pt x="63899" y="-1924"/>
                  </a:cubicBezTo>
                  <a:lnTo>
                    <a:pt x="-479" y="-1924"/>
                  </a:lnTo>
                  <a:cubicBezTo>
                    <a:pt x="157564" y="217847"/>
                    <a:pt x="342243" y="417043"/>
                    <a:pt x="549264" y="591369"/>
                  </a:cubicBezTo>
                  <a:cubicBezTo>
                    <a:pt x="579181" y="616616"/>
                    <a:pt x="609602" y="641105"/>
                    <a:pt x="640404" y="664837"/>
                  </a:cubicBezTo>
                  <a:lnTo>
                    <a:pt x="649619" y="672032"/>
                  </a:lnTo>
                  <a:lnTo>
                    <a:pt x="663378" y="682635"/>
                  </a:lnTo>
                  <a:cubicBezTo>
                    <a:pt x="670195" y="687937"/>
                    <a:pt x="677138" y="693113"/>
                    <a:pt x="684206" y="698414"/>
                  </a:cubicBezTo>
                  <a:cubicBezTo>
                    <a:pt x="696830" y="707881"/>
                    <a:pt x="709453" y="717223"/>
                    <a:pt x="722076" y="726439"/>
                  </a:cubicBezTo>
                  <a:lnTo>
                    <a:pt x="731543" y="699172"/>
                  </a:lnTo>
                  <a:cubicBezTo>
                    <a:pt x="742526" y="699172"/>
                    <a:pt x="753381" y="699172"/>
                    <a:pt x="764364" y="700055"/>
                  </a:cubicBezTo>
                  <a:close/>
                </a:path>
              </a:pathLst>
            </a:custGeom>
            <a:grpFill/>
            <a:ln w="12622" cap="flat">
              <a:noFill/>
              <a:prstDash val="solid"/>
              <a:miter/>
            </a:ln>
          </p:spPr>
          <p:txBody>
            <a:bodyPr rtlCol="0" anchor="ctr"/>
            <a:lstStyle/>
            <a:p>
              <a:endParaRPr lang="fi-FI"/>
            </a:p>
          </p:txBody>
        </p:sp>
        <p:sp>
          <p:nvSpPr>
            <p:cNvPr id="42" name="Vapaamuotoinen: Muoto 41">
              <a:extLst>
                <a:ext uri="{FF2B5EF4-FFF2-40B4-BE49-F238E27FC236}">
                  <a16:creationId xmlns:a16="http://schemas.microsoft.com/office/drawing/2014/main" id="{D7012E85-AD27-6528-80C8-FF5F84D76E88}"/>
                </a:ext>
              </a:extLst>
            </p:cNvPr>
            <p:cNvSpPr/>
            <p:nvPr/>
          </p:nvSpPr>
          <p:spPr>
            <a:xfrm>
              <a:off x="8843085" y="670603"/>
              <a:ext cx="3410812" cy="6187269"/>
            </a:xfrm>
            <a:custGeom>
              <a:avLst/>
              <a:gdLst>
                <a:gd name="connsiteX0" fmla="*/ 3383951 w 3410812"/>
                <a:gd name="connsiteY0" fmla="*/ 12700 h 6187269"/>
                <a:gd name="connsiteX1" fmla="*/ 3410333 w 3410812"/>
                <a:gd name="connsiteY1" fmla="*/ 32393 h 6187269"/>
                <a:gd name="connsiteX2" fmla="*/ 3377513 w 3410812"/>
                <a:gd name="connsiteY2" fmla="*/ 31509 h 6187269"/>
                <a:gd name="connsiteX3" fmla="*/ 3330050 w 3410812"/>
                <a:gd name="connsiteY3" fmla="*/ 30752 h 6187269"/>
                <a:gd name="connsiteX4" fmla="*/ 3303794 w 3410812"/>
                <a:gd name="connsiteY4" fmla="*/ 30752 h 6187269"/>
                <a:gd name="connsiteX5" fmla="*/ 3295588 w 3410812"/>
                <a:gd name="connsiteY5" fmla="*/ 30752 h 6187269"/>
                <a:gd name="connsiteX6" fmla="*/ 3136788 w 3410812"/>
                <a:gd name="connsiteY6" fmla="*/ 35044 h 6187269"/>
                <a:gd name="connsiteX7" fmla="*/ 68706 w 3410812"/>
                <a:gd name="connsiteY7" fmla="*/ 3457333 h 6187269"/>
                <a:gd name="connsiteX8" fmla="*/ 171206 w 3410812"/>
                <a:gd name="connsiteY8" fmla="*/ 4108441 h 6187269"/>
                <a:gd name="connsiteX9" fmla="*/ 171206 w 3410812"/>
                <a:gd name="connsiteY9" fmla="*/ 4109326 h 6187269"/>
                <a:gd name="connsiteX10" fmla="*/ 186733 w 3410812"/>
                <a:gd name="connsiteY10" fmla="*/ 4166636 h 6187269"/>
                <a:gd name="connsiteX11" fmla="*/ 194812 w 3410812"/>
                <a:gd name="connsiteY11" fmla="*/ 4194659 h 6187269"/>
                <a:gd name="connsiteX12" fmla="*/ 203523 w 3410812"/>
                <a:gd name="connsiteY12" fmla="*/ 4223946 h 6187269"/>
                <a:gd name="connsiteX13" fmla="*/ 204532 w 3410812"/>
                <a:gd name="connsiteY13" fmla="*/ 4227228 h 6187269"/>
                <a:gd name="connsiteX14" fmla="*/ 207182 w 3410812"/>
                <a:gd name="connsiteY14" fmla="*/ 4235559 h 6187269"/>
                <a:gd name="connsiteX15" fmla="*/ 238363 w 3410812"/>
                <a:gd name="connsiteY15" fmla="*/ 4331999 h 6187269"/>
                <a:gd name="connsiteX16" fmla="*/ 238993 w 3410812"/>
                <a:gd name="connsiteY16" fmla="*/ 4333894 h 6187269"/>
                <a:gd name="connsiteX17" fmla="*/ 1345801 w 3410812"/>
                <a:gd name="connsiteY17" fmla="*/ 5866609 h 6187269"/>
                <a:gd name="connsiteX18" fmla="*/ 1766281 w 3410812"/>
                <a:gd name="connsiteY18" fmla="*/ 6136872 h 6187269"/>
                <a:gd name="connsiteX19" fmla="*/ 1860955 w 3410812"/>
                <a:gd name="connsiteY19" fmla="*/ 6185346 h 6187269"/>
                <a:gd name="connsiteX20" fmla="*/ 1811094 w 3410812"/>
                <a:gd name="connsiteY20" fmla="*/ 6185346 h 6187269"/>
                <a:gd name="connsiteX21" fmla="*/ 1294297 w 3410812"/>
                <a:gd name="connsiteY21" fmla="*/ 5863706 h 6187269"/>
                <a:gd name="connsiteX22" fmla="*/ 930116 w 3410812"/>
                <a:gd name="connsiteY22" fmla="*/ 5541813 h 6187269"/>
                <a:gd name="connsiteX23" fmla="*/ 436800 w 3410812"/>
                <a:gd name="connsiteY23" fmla="*/ 4890073 h 6187269"/>
                <a:gd name="connsiteX24" fmla="*/ 436800 w 3410812"/>
                <a:gd name="connsiteY24" fmla="*/ 4890073 h 6187269"/>
                <a:gd name="connsiteX25" fmla="*/ 157574 w 3410812"/>
                <a:gd name="connsiteY25" fmla="*/ 4260426 h 6187269"/>
                <a:gd name="connsiteX26" fmla="*/ 149495 w 3410812"/>
                <a:gd name="connsiteY26" fmla="*/ 4235180 h 6187269"/>
                <a:gd name="connsiteX27" fmla="*/ 138892 w 3410812"/>
                <a:gd name="connsiteY27" fmla="*/ 4200971 h 6187269"/>
                <a:gd name="connsiteX28" fmla="*/ 136871 w 3410812"/>
                <a:gd name="connsiteY28" fmla="*/ 4194280 h 6187269"/>
                <a:gd name="connsiteX29" fmla="*/ 3695 w 3410812"/>
                <a:gd name="connsiteY29" fmla="*/ 3420474 h 6187269"/>
                <a:gd name="connsiteX30" fmla="*/ 3095384 w 3410812"/>
                <a:gd name="connsiteY30" fmla="*/ 2223 h 6187269"/>
                <a:gd name="connsiteX31" fmla="*/ 3285742 w 3410812"/>
                <a:gd name="connsiteY31" fmla="*/ -1817 h 6187269"/>
                <a:gd name="connsiteX32" fmla="*/ 3314776 w 3410812"/>
                <a:gd name="connsiteY32" fmla="*/ -1817 h 6187269"/>
                <a:gd name="connsiteX33" fmla="*/ 3365269 w 3410812"/>
                <a:gd name="connsiteY33" fmla="*/ -555 h 6187269"/>
                <a:gd name="connsiteX34" fmla="*/ 3388495 w 3410812"/>
                <a:gd name="connsiteY34" fmla="*/ 330 h 6187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410812" h="6187269">
                  <a:moveTo>
                    <a:pt x="3383951" y="12700"/>
                  </a:moveTo>
                  <a:lnTo>
                    <a:pt x="3410333" y="32393"/>
                  </a:lnTo>
                  <a:cubicBezTo>
                    <a:pt x="3399351" y="32393"/>
                    <a:pt x="3388495" y="31635"/>
                    <a:pt x="3377513" y="31509"/>
                  </a:cubicBezTo>
                  <a:cubicBezTo>
                    <a:pt x="3361734" y="31509"/>
                    <a:pt x="3345955" y="30752"/>
                    <a:pt x="3330050" y="30752"/>
                  </a:cubicBezTo>
                  <a:cubicBezTo>
                    <a:pt x="3321340" y="30752"/>
                    <a:pt x="3312503" y="30752"/>
                    <a:pt x="3303794" y="30752"/>
                  </a:cubicBezTo>
                  <a:lnTo>
                    <a:pt x="3295588" y="30752"/>
                  </a:lnTo>
                  <a:cubicBezTo>
                    <a:pt x="3242698" y="30752"/>
                    <a:pt x="3189679" y="32140"/>
                    <a:pt x="3136788" y="35044"/>
                  </a:cubicBezTo>
                  <a:cubicBezTo>
                    <a:pt x="1344537" y="132874"/>
                    <a:pt x="-29125" y="1665083"/>
                    <a:pt x="68706" y="3457333"/>
                  </a:cubicBezTo>
                  <a:cubicBezTo>
                    <a:pt x="80697" y="3677232"/>
                    <a:pt x="115033" y="3895489"/>
                    <a:pt x="171206" y="4108441"/>
                  </a:cubicBezTo>
                  <a:cubicBezTo>
                    <a:pt x="171206" y="4108694"/>
                    <a:pt x="171206" y="4109073"/>
                    <a:pt x="171206" y="4109326"/>
                  </a:cubicBezTo>
                  <a:cubicBezTo>
                    <a:pt x="176130" y="4128514"/>
                    <a:pt x="181432" y="4147196"/>
                    <a:pt x="186733" y="4166636"/>
                  </a:cubicBezTo>
                  <a:cubicBezTo>
                    <a:pt x="189385" y="4175977"/>
                    <a:pt x="192035" y="4185318"/>
                    <a:pt x="194812" y="4194659"/>
                  </a:cubicBezTo>
                  <a:lnTo>
                    <a:pt x="203523" y="4223946"/>
                  </a:lnTo>
                  <a:lnTo>
                    <a:pt x="204532" y="4227228"/>
                  </a:lnTo>
                  <a:cubicBezTo>
                    <a:pt x="205415" y="4230005"/>
                    <a:pt x="206173" y="4232782"/>
                    <a:pt x="207182" y="4235559"/>
                  </a:cubicBezTo>
                  <a:cubicBezTo>
                    <a:pt x="217029" y="4267875"/>
                    <a:pt x="227506" y="4300062"/>
                    <a:pt x="238363" y="4331999"/>
                  </a:cubicBezTo>
                  <a:cubicBezTo>
                    <a:pt x="238614" y="4332631"/>
                    <a:pt x="238867" y="4333262"/>
                    <a:pt x="238993" y="4333894"/>
                  </a:cubicBezTo>
                  <a:cubicBezTo>
                    <a:pt x="448035" y="4943093"/>
                    <a:pt x="833295" y="5476552"/>
                    <a:pt x="1345801" y="5866609"/>
                  </a:cubicBezTo>
                  <a:cubicBezTo>
                    <a:pt x="1478471" y="5967848"/>
                    <a:pt x="1619093" y="6058229"/>
                    <a:pt x="1766281" y="6136872"/>
                  </a:cubicBezTo>
                  <a:cubicBezTo>
                    <a:pt x="1797586" y="6153662"/>
                    <a:pt x="1829144" y="6169820"/>
                    <a:pt x="1860955" y="6185346"/>
                  </a:cubicBezTo>
                  <a:lnTo>
                    <a:pt x="1811094" y="6185346"/>
                  </a:lnTo>
                  <a:cubicBezTo>
                    <a:pt x="1629445" y="6093954"/>
                    <a:pt x="1456507" y="5986277"/>
                    <a:pt x="1294297" y="5863706"/>
                  </a:cubicBezTo>
                  <a:cubicBezTo>
                    <a:pt x="1165288" y="5765370"/>
                    <a:pt x="1043473" y="5657820"/>
                    <a:pt x="930116" y="5541813"/>
                  </a:cubicBezTo>
                  <a:cubicBezTo>
                    <a:pt x="738747" y="5346279"/>
                    <a:pt x="573004" y="5127264"/>
                    <a:pt x="436800" y="4890073"/>
                  </a:cubicBezTo>
                  <a:lnTo>
                    <a:pt x="436800" y="4890073"/>
                  </a:lnTo>
                  <a:cubicBezTo>
                    <a:pt x="322054" y="4690501"/>
                    <a:pt x="228390" y="4479441"/>
                    <a:pt x="157574" y="4260426"/>
                  </a:cubicBezTo>
                  <a:cubicBezTo>
                    <a:pt x="154795" y="4251969"/>
                    <a:pt x="152019" y="4243383"/>
                    <a:pt x="149495" y="4235180"/>
                  </a:cubicBezTo>
                  <a:cubicBezTo>
                    <a:pt x="145833" y="4223820"/>
                    <a:pt x="142299" y="4212457"/>
                    <a:pt x="138892" y="4200971"/>
                  </a:cubicBezTo>
                  <a:cubicBezTo>
                    <a:pt x="138133" y="4198826"/>
                    <a:pt x="137502" y="4196552"/>
                    <a:pt x="136871" y="4194280"/>
                  </a:cubicBezTo>
                  <a:cubicBezTo>
                    <a:pt x="61006" y="3942700"/>
                    <a:pt x="16319" y="3682912"/>
                    <a:pt x="3695" y="3420474"/>
                  </a:cubicBezTo>
                  <a:cubicBezTo>
                    <a:pt x="-86561" y="1622797"/>
                    <a:pt x="1297706" y="92354"/>
                    <a:pt x="3095384" y="2223"/>
                  </a:cubicBezTo>
                  <a:cubicBezTo>
                    <a:pt x="3158753" y="-1059"/>
                    <a:pt x="3222247" y="-2321"/>
                    <a:pt x="3285742" y="-1817"/>
                  </a:cubicBezTo>
                  <a:lnTo>
                    <a:pt x="3314776" y="-1817"/>
                  </a:lnTo>
                  <a:cubicBezTo>
                    <a:pt x="3331438" y="-1817"/>
                    <a:pt x="3348102" y="-1817"/>
                    <a:pt x="3365269" y="-555"/>
                  </a:cubicBezTo>
                  <a:cubicBezTo>
                    <a:pt x="3372969" y="-555"/>
                    <a:pt x="3380795" y="-555"/>
                    <a:pt x="3388495" y="330"/>
                  </a:cubicBezTo>
                  <a:close/>
                </a:path>
              </a:pathLst>
            </a:custGeom>
            <a:grpFill/>
            <a:ln w="12622" cap="flat">
              <a:noFill/>
              <a:prstDash val="solid"/>
              <a:miter/>
            </a:ln>
          </p:spPr>
          <p:txBody>
            <a:bodyPr rtlCol="0" anchor="ctr"/>
            <a:lstStyle/>
            <a:p>
              <a:endParaRPr lang="fi-FI"/>
            </a:p>
          </p:txBody>
        </p:sp>
        <p:sp>
          <p:nvSpPr>
            <p:cNvPr id="43" name="Vapaamuotoinen: Muoto 42">
              <a:extLst>
                <a:ext uri="{FF2B5EF4-FFF2-40B4-BE49-F238E27FC236}">
                  <a16:creationId xmlns:a16="http://schemas.microsoft.com/office/drawing/2014/main" id="{1B0BF348-FD47-57FD-0AEB-3A6C6C96546B}"/>
                </a:ext>
              </a:extLst>
            </p:cNvPr>
            <p:cNvSpPr/>
            <p:nvPr/>
          </p:nvSpPr>
          <p:spPr>
            <a:xfrm>
              <a:off x="8843085" y="670603"/>
              <a:ext cx="3410812" cy="6187269"/>
            </a:xfrm>
            <a:custGeom>
              <a:avLst/>
              <a:gdLst>
                <a:gd name="connsiteX0" fmla="*/ 3383951 w 3410812"/>
                <a:gd name="connsiteY0" fmla="*/ 12700 h 6187269"/>
                <a:gd name="connsiteX1" fmla="*/ 3410333 w 3410812"/>
                <a:gd name="connsiteY1" fmla="*/ 32393 h 6187269"/>
                <a:gd name="connsiteX2" fmla="*/ 3377513 w 3410812"/>
                <a:gd name="connsiteY2" fmla="*/ 31509 h 6187269"/>
                <a:gd name="connsiteX3" fmla="*/ 3330050 w 3410812"/>
                <a:gd name="connsiteY3" fmla="*/ 30752 h 6187269"/>
                <a:gd name="connsiteX4" fmla="*/ 3303794 w 3410812"/>
                <a:gd name="connsiteY4" fmla="*/ 30752 h 6187269"/>
                <a:gd name="connsiteX5" fmla="*/ 3295588 w 3410812"/>
                <a:gd name="connsiteY5" fmla="*/ 30752 h 6187269"/>
                <a:gd name="connsiteX6" fmla="*/ 3136788 w 3410812"/>
                <a:gd name="connsiteY6" fmla="*/ 35044 h 6187269"/>
                <a:gd name="connsiteX7" fmla="*/ 68706 w 3410812"/>
                <a:gd name="connsiteY7" fmla="*/ 3457333 h 6187269"/>
                <a:gd name="connsiteX8" fmla="*/ 171206 w 3410812"/>
                <a:gd name="connsiteY8" fmla="*/ 4108441 h 6187269"/>
                <a:gd name="connsiteX9" fmla="*/ 171206 w 3410812"/>
                <a:gd name="connsiteY9" fmla="*/ 4109326 h 6187269"/>
                <a:gd name="connsiteX10" fmla="*/ 186733 w 3410812"/>
                <a:gd name="connsiteY10" fmla="*/ 4166636 h 6187269"/>
                <a:gd name="connsiteX11" fmla="*/ 194812 w 3410812"/>
                <a:gd name="connsiteY11" fmla="*/ 4194659 h 6187269"/>
                <a:gd name="connsiteX12" fmla="*/ 203523 w 3410812"/>
                <a:gd name="connsiteY12" fmla="*/ 4223946 h 6187269"/>
                <a:gd name="connsiteX13" fmla="*/ 204532 w 3410812"/>
                <a:gd name="connsiteY13" fmla="*/ 4227228 h 6187269"/>
                <a:gd name="connsiteX14" fmla="*/ 207182 w 3410812"/>
                <a:gd name="connsiteY14" fmla="*/ 4235559 h 6187269"/>
                <a:gd name="connsiteX15" fmla="*/ 238363 w 3410812"/>
                <a:gd name="connsiteY15" fmla="*/ 4331999 h 6187269"/>
                <a:gd name="connsiteX16" fmla="*/ 238993 w 3410812"/>
                <a:gd name="connsiteY16" fmla="*/ 4333894 h 6187269"/>
                <a:gd name="connsiteX17" fmla="*/ 1345801 w 3410812"/>
                <a:gd name="connsiteY17" fmla="*/ 5866609 h 6187269"/>
                <a:gd name="connsiteX18" fmla="*/ 1766281 w 3410812"/>
                <a:gd name="connsiteY18" fmla="*/ 6136872 h 6187269"/>
                <a:gd name="connsiteX19" fmla="*/ 1860955 w 3410812"/>
                <a:gd name="connsiteY19" fmla="*/ 6185346 h 6187269"/>
                <a:gd name="connsiteX20" fmla="*/ 1811094 w 3410812"/>
                <a:gd name="connsiteY20" fmla="*/ 6185346 h 6187269"/>
                <a:gd name="connsiteX21" fmla="*/ 1294297 w 3410812"/>
                <a:gd name="connsiteY21" fmla="*/ 5863706 h 6187269"/>
                <a:gd name="connsiteX22" fmla="*/ 930116 w 3410812"/>
                <a:gd name="connsiteY22" fmla="*/ 5541813 h 6187269"/>
                <a:gd name="connsiteX23" fmla="*/ 436800 w 3410812"/>
                <a:gd name="connsiteY23" fmla="*/ 4890073 h 6187269"/>
                <a:gd name="connsiteX24" fmla="*/ 436800 w 3410812"/>
                <a:gd name="connsiteY24" fmla="*/ 4890073 h 6187269"/>
                <a:gd name="connsiteX25" fmla="*/ 157574 w 3410812"/>
                <a:gd name="connsiteY25" fmla="*/ 4260426 h 6187269"/>
                <a:gd name="connsiteX26" fmla="*/ 149495 w 3410812"/>
                <a:gd name="connsiteY26" fmla="*/ 4235180 h 6187269"/>
                <a:gd name="connsiteX27" fmla="*/ 138892 w 3410812"/>
                <a:gd name="connsiteY27" fmla="*/ 4200971 h 6187269"/>
                <a:gd name="connsiteX28" fmla="*/ 136871 w 3410812"/>
                <a:gd name="connsiteY28" fmla="*/ 4194280 h 6187269"/>
                <a:gd name="connsiteX29" fmla="*/ 3695 w 3410812"/>
                <a:gd name="connsiteY29" fmla="*/ 3420474 h 6187269"/>
                <a:gd name="connsiteX30" fmla="*/ 3095384 w 3410812"/>
                <a:gd name="connsiteY30" fmla="*/ 2223 h 6187269"/>
                <a:gd name="connsiteX31" fmla="*/ 3285742 w 3410812"/>
                <a:gd name="connsiteY31" fmla="*/ -1817 h 6187269"/>
                <a:gd name="connsiteX32" fmla="*/ 3314776 w 3410812"/>
                <a:gd name="connsiteY32" fmla="*/ -1817 h 6187269"/>
                <a:gd name="connsiteX33" fmla="*/ 3365269 w 3410812"/>
                <a:gd name="connsiteY33" fmla="*/ -555 h 6187269"/>
                <a:gd name="connsiteX34" fmla="*/ 3388495 w 3410812"/>
                <a:gd name="connsiteY34" fmla="*/ 330 h 61872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410812" h="6187269">
                  <a:moveTo>
                    <a:pt x="3383951" y="12700"/>
                  </a:moveTo>
                  <a:lnTo>
                    <a:pt x="3410333" y="32393"/>
                  </a:lnTo>
                  <a:cubicBezTo>
                    <a:pt x="3399351" y="32393"/>
                    <a:pt x="3388495" y="31635"/>
                    <a:pt x="3377513" y="31509"/>
                  </a:cubicBezTo>
                  <a:cubicBezTo>
                    <a:pt x="3361734" y="31509"/>
                    <a:pt x="3345955" y="30752"/>
                    <a:pt x="3330050" y="30752"/>
                  </a:cubicBezTo>
                  <a:cubicBezTo>
                    <a:pt x="3321340" y="30752"/>
                    <a:pt x="3312503" y="30752"/>
                    <a:pt x="3303794" y="30752"/>
                  </a:cubicBezTo>
                  <a:lnTo>
                    <a:pt x="3295588" y="30752"/>
                  </a:lnTo>
                  <a:cubicBezTo>
                    <a:pt x="3242698" y="30752"/>
                    <a:pt x="3189679" y="32140"/>
                    <a:pt x="3136788" y="35044"/>
                  </a:cubicBezTo>
                  <a:cubicBezTo>
                    <a:pt x="1344537" y="132874"/>
                    <a:pt x="-29125" y="1665083"/>
                    <a:pt x="68706" y="3457333"/>
                  </a:cubicBezTo>
                  <a:cubicBezTo>
                    <a:pt x="80697" y="3677232"/>
                    <a:pt x="115033" y="3895489"/>
                    <a:pt x="171206" y="4108441"/>
                  </a:cubicBezTo>
                  <a:cubicBezTo>
                    <a:pt x="171206" y="4108694"/>
                    <a:pt x="171206" y="4109073"/>
                    <a:pt x="171206" y="4109326"/>
                  </a:cubicBezTo>
                  <a:cubicBezTo>
                    <a:pt x="176130" y="4128514"/>
                    <a:pt x="181432" y="4147196"/>
                    <a:pt x="186733" y="4166636"/>
                  </a:cubicBezTo>
                  <a:cubicBezTo>
                    <a:pt x="189385" y="4175977"/>
                    <a:pt x="192035" y="4185318"/>
                    <a:pt x="194812" y="4194659"/>
                  </a:cubicBezTo>
                  <a:lnTo>
                    <a:pt x="203523" y="4223946"/>
                  </a:lnTo>
                  <a:lnTo>
                    <a:pt x="204532" y="4227228"/>
                  </a:lnTo>
                  <a:cubicBezTo>
                    <a:pt x="205415" y="4230005"/>
                    <a:pt x="206173" y="4232782"/>
                    <a:pt x="207182" y="4235559"/>
                  </a:cubicBezTo>
                  <a:cubicBezTo>
                    <a:pt x="217029" y="4267875"/>
                    <a:pt x="227506" y="4300062"/>
                    <a:pt x="238363" y="4331999"/>
                  </a:cubicBezTo>
                  <a:cubicBezTo>
                    <a:pt x="238614" y="4332631"/>
                    <a:pt x="238867" y="4333262"/>
                    <a:pt x="238993" y="4333894"/>
                  </a:cubicBezTo>
                  <a:cubicBezTo>
                    <a:pt x="448035" y="4943093"/>
                    <a:pt x="833295" y="5476552"/>
                    <a:pt x="1345801" y="5866609"/>
                  </a:cubicBezTo>
                  <a:cubicBezTo>
                    <a:pt x="1478471" y="5967848"/>
                    <a:pt x="1619093" y="6058229"/>
                    <a:pt x="1766281" y="6136872"/>
                  </a:cubicBezTo>
                  <a:cubicBezTo>
                    <a:pt x="1797586" y="6153662"/>
                    <a:pt x="1829144" y="6169820"/>
                    <a:pt x="1860955" y="6185346"/>
                  </a:cubicBezTo>
                  <a:lnTo>
                    <a:pt x="1811094" y="6185346"/>
                  </a:lnTo>
                  <a:cubicBezTo>
                    <a:pt x="1629445" y="6093954"/>
                    <a:pt x="1456507" y="5986277"/>
                    <a:pt x="1294297" y="5863706"/>
                  </a:cubicBezTo>
                  <a:cubicBezTo>
                    <a:pt x="1165288" y="5765370"/>
                    <a:pt x="1043473" y="5657820"/>
                    <a:pt x="930116" y="5541813"/>
                  </a:cubicBezTo>
                  <a:cubicBezTo>
                    <a:pt x="738747" y="5346279"/>
                    <a:pt x="573004" y="5127264"/>
                    <a:pt x="436800" y="4890073"/>
                  </a:cubicBezTo>
                  <a:lnTo>
                    <a:pt x="436800" y="4890073"/>
                  </a:lnTo>
                  <a:cubicBezTo>
                    <a:pt x="322054" y="4690501"/>
                    <a:pt x="228390" y="4479441"/>
                    <a:pt x="157574" y="4260426"/>
                  </a:cubicBezTo>
                  <a:cubicBezTo>
                    <a:pt x="154795" y="4251969"/>
                    <a:pt x="152019" y="4243383"/>
                    <a:pt x="149495" y="4235180"/>
                  </a:cubicBezTo>
                  <a:cubicBezTo>
                    <a:pt x="145833" y="4223820"/>
                    <a:pt x="142299" y="4212457"/>
                    <a:pt x="138892" y="4200971"/>
                  </a:cubicBezTo>
                  <a:cubicBezTo>
                    <a:pt x="138133" y="4198826"/>
                    <a:pt x="137502" y="4196552"/>
                    <a:pt x="136871" y="4194280"/>
                  </a:cubicBezTo>
                  <a:cubicBezTo>
                    <a:pt x="61006" y="3942700"/>
                    <a:pt x="16319" y="3682912"/>
                    <a:pt x="3695" y="3420474"/>
                  </a:cubicBezTo>
                  <a:cubicBezTo>
                    <a:pt x="-86561" y="1622797"/>
                    <a:pt x="1297706" y="92354"/>
                    <a:pt x="3095384" y="2223"/>
                  </a:cubicBezTo>
                  <a:cubicBezTo>
                    <a:pt x="3158753" y="-1059"/>
                    <a:pt x="3222247" y="-2321"/>
                    <a:pt x="3285742" y="-1817"/>
                  </a:cubicBezTo>
                  <a:lnTo>
                    <a:pt x="3314776" y="-1817"/>
                  </a:lnTo>
                  <a:cubicBezTo>
                    <a:pt x="3331438" y="-1817"/>
                    <a:pt x="3348102" y="-1817"/>
                    <a:pt x="3365269" y="-555"/>
                  </a:cubicBezTo>
                  <a:cubicBezTo>
                    <a:pt x="3372969" y="-555"/>
                    <a:pt x="3380795" y="-555"/>
                    <a:pt x="3388495" y="330"/>
                  </a:cubicBezTo>
                  <a:close/>
                </a:path>
              </a:pathLst>
            </a:custGeom>
            <a:grpFill/>
            <a:ln w="12622" cap="flat">
              <a:noFill/>
              <a:prstDash val="solid"/>
              <a:miter/>
            </a:ln>
          </p:spPr>
          <p:txBody>
            <a:bodyPr rtlCol="0" anchor="ctr"/>
            <a:lstStyle/>
            <a:p>
              <a:endParaRPr lang="fi-FI"/>
            </a:p>
          </p:txBody>
        </p:sp>
      </p:grpSp>
      <p:sp>
        <p:nvSpPr>
          <p:cNvPr id="7" name="Subtitle 2">
            <a:extLst>
              <a:ext uri="{FF2B5EF4-FFF2-40B4-BE49-F238E27FC236}">
                <a16:creationId xmlns:a16="http://schemas.microsoft.com/office/drawing/2014/main" id="{9BC09BD6-2490-7843-B7CF-5122CC607AB5}"/>
              </a:ext>
            </a:extLst>
          </p:cNvPr>
          <p:cNvSpPr>
            <a:spLocks noGrp="1"/>
          </p:cNvSpPr>
          <p:nvPr>
            <p:ph type="subTitle" idx="1" hasCustomPrompt="1"/>
          </p:nvPr>
        </p:nvSpPr>
        <p:spPr>
          <a:xfrm>
            <a:off x="1296000" y="4500000"/>
            <a:ext cx="4052977" cy="721165"/>
          </a:xfrm>
        </p:spPr>
        <p:txBody>
          <a:bodyPr anchor="t" anchorCtr="0">
            <a:noAutofit/>
          </a:bodyPr>
          <a:lstStyle>
            <a:lvl1pPr marL="0" indent="0" algn="l">
              <a:lnSpc>
                <a:spcPct val="130000"/>
              </a:lnSpc>
              <a:spcBef>
                <a:spcPts val="0"/>
              </a:spcBef>
              <a:buNone/>
              <a:defRPr sz="1100" b="1" cap="all" spc="100" baseline="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dirty="0"/>
              <a:t>Etunimi Sukunimi, nimike </a:t>
            </a:r>
            <a:br>
              <a:rPr lang="fi-FI" dirty="0"/>
            </a:br>
            <a:r>
              <a:rPr lang="fi-FI" dirty="0"/>
              <a:t>tilaisuuden nimi</a:t>
            </a:r>
            <a:br>
              <a:rPr lang="fi-FI" dirty="0"/>
            </a:br>
            <a:r>
              <a:rPr lang="fi-FI" dirty="0" err="1"/>
              <a:t>pp.kk.vvvv</a:t>
            </a:r>
            <a:endParaRPr lang="en-FI" dirty="0"/>
          </a:p>
        </p:txBody>
      </p:sp>
      <p:sp>
        <p:nvSpPr>
          <p:cNvPr id="6" name="Title 1">
            <a:extLst>
              <a:ext uri="{FF2B5EF4-FFF2-40B4-BE49-F238E27FC236}">
                <a16:creationId xmlns:a16="http://schemas.microsoft.com/office/drawing/2014/main" id="{52C1A845-53D6-7D47-85A8-5E6FE5496E40}"/>
              </a:ext>
            </a:extLst>
          </p:cNvPr>
          <p:cNvSpPr>
            <a:spLocks noGrp="1"/>
          </p:cNvSpPr>
          <p:nvPr>
            <p:ph type="ctrTitle" hasCustomPrompt="1"/>
          </p:nvPr>
        </p:nvSpPr>
        <p:spPr>
          <a:xfrm>
            <a:off x="1275767" y="1936800"/>
            <a:ext cx="6840000" cy="2394000"/>
          </a:xfrm>
        </p:spPr>
        <p:txBody>
          <a:bodyPr lIns="0" anchor="b" anchorCtr="0">
            <a:normAutofit/>
          </a:bodyPr>
          <a:lstStyle>
            <a:lvl1pPr algn="l">
              <a:lnSpc>
                <a:spcPct val="100000"/>
              </a:lnSpc>
              <a:defRPr sz="4800">
                <a:solidFill>
                  <a:schemeClr val="accent1"/>
                </a:solidFill>
              </a:defRPr>
            </a:lvl1pPr>
          </a:lstStyle>
          <a:p>
            <a:r>
              <a:rPr lang="fi-FI" noProof="0" dirty="0"/>
              <a:t>Anna esitykselle kuvaava otsikko, pituus 2–3 riviä</a:t>
            </a:r>
          </a:p>
        </p:txBody>
      </p:sp>
    </p:spTree>
    <p:extLst>
      <p:ext uri="{BB962C8B-B14F-4D97-AF65-F5344CB8AC3E}">
        <p14:creationId xmlns:p14="http://schemas.microsoft.com/office/powerpoint/2010/main" val="257854065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pos="824"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Nosto">
    <p:spTree>
      <p:nvGrpSpPr>
        <p:cNvPr id="1" name=""/>
        <p:cNvGrpSpPr/>
        <p:nvPr/>
      </p:nvGrpSpPr>
      <p:grpSpPr>
        <a:xfrm>
          <a:off x="0" y="0"/>
          <a:ext cx="0" cy="0"/>
          <a:chOff x="0" y="0"/>
          <a:chExt cx="0" cy="0"/>
        </a:xfrm>
      </p:grpSpPr>
      <p:grpSp>
        <p:nvGrpSpPr>
          <p:cNvPr id="17" name="Ryhmä 16">
            <a:extLst>
              <a:ext uri="{FF2B5EF4-FFF2-40B4-BE49-F238E27FC236}">
                <a16:creationId xmlns:a16="http://schemas.microsoft.com/office/drawing/2014/main" id="{743A037A-3296-40C2-9074-84427B0EB2B2}"/>
              </a:ext>
              <a:ext uri="{C183D7F6-B498-43B3-948B-1728B52AA6E4}">
                <adec:decorative xmlns:adec="http://schemas.microsoft.com/office/drawing/2017/decorative" val="1"/>
              </a:ext>
            </a:extLst>
          </p:cNvPr>
          <p:cNvGrpSpPr>
            <a:grpSpLocks noChangeAspect="1"/>
          </p:cNvGrpSpPr>
          <p:nvPr userDrawn="1"/>
        </p:nvGrpSpPr>
        <p:grpSpPr bwMode="gray">
          <a:xfrm>
            <a:off x="0" y="0"/>
            <a:ext cx="6756211" cy="6858000"/>
            <a:chOff x="2724150" y="6350"/>
            <a:chExt cx="6743700" cy="6845301"/>
          </a:xfrm>
        </p:grpSpPr>
        <p:sp>
          <p:nvSpPr>
            <p:cNvPr id="15" name="Freeform 5">
              <a:extLst>
                <a:ext uri="{FF2B5EF4-FFF2-40B4-BE49-F238E27FC236}">
                  <a16:creationId xmlns:a16="http://schemas.microsoft.com/office/drawing/2014/main" id="{89334710-4573-413A-9371-58D53E964033}"/>
                </a:ext>
              </a:extLst>
            </p:cNvPr>
            <p:cNvSpPr>
              <a:spLocks/>
            </p:cNvSpPr>
            <p:nvPr userDrawn="1"/>
          </p:nvSpPr>
          <p:spPr bwMode="gray">
            <a:xfrm>
              <a:off x="2724150" y="6350"/>
              <a:ext cx="6743700" cy="6845300"/>
            </a:xfrm>
            <a:custGeom>
              <a:avLst/>
              <a:gdLst>
                <a:gd name="T0" fmla="*/ 37531 w 37531"/>
                <a:gd name="T1" fmla="*/ 38100 h 38100"/>
                <a:gd name="T2" fmla="*/ 35005 w 37531"/>
                <a:gd name="T3" fmla="*/ 29739 h 38100"/>
                <a:gd name="T4" fmla="*/ 37500 w 37531"/>
                <a:gd name="T5" fmla="*/ 0 h 38100"/>
                <a:gd name="T6" fmla="*/ 0 w 37531"/>
                <a:gd name="T7" fmla="*/ 0 h 38100"/>
                <a:gd name="T8" fmla="*/ 0 w 37531"/>
                <a:gd name="T9" fmla="*/ 38100 h 38100"/>
                <a:gd name="T10" fmla="*/ 37531 w 37531"/>
                <a:gd name="T11" fmla="*/ 38100 h 38100"/>
              </a:gdLst>
              <a:ahLst/>
              <a:cxnLst>
                <a:cxn ang="0">
                  <a:pos x="T0" y="T1"/>
                </a:cxn>
                <a:cxn ang="0">
                  <a:pos x="T2" y="T3"/>
                </a:cxn>
                <a:cxn ang="0">
                  <a:pos x="T4" y="T5"/>
                </a:cxn>
                <a:cxn ang="0">
                  <a:pos x="T6" y="T7"/>
                </a:cxn>
                <a:cxn ang="0">
                  <a:pos x="T8" y="T9"/>
                </a:cxn>
                <a:cxn ang="0">
                  <a:pos x="T10" y="T11"/>
                </a:cxn>
              </a:cxnLst>
              <a:rect l="0" t="0" r="r" b="b"/>
              <a:pathLst>
                <a:path w="37531" h="38100">
                  <a:moveTo>
                    <a:pt x="37531" y="38100"/>
                  </a:moveTo>
                  <a:cubicBezTo>
                    <a:pt x="36473" y="35432"/>
                    <a:pt x="35622" y="32640"/>
                    <a:pt x="35005" y="29739"/>
                  </a:cubicBezTo>
                  <a:cubicBezTo>
                    <a:pt x="32947" y="20093"/>
                    <a:pt x="33623" y="9779"/>
                    <a:pt x="37500" y="0"/>
                  </a:cubicBezTo>
                  <a:lnTo>
                    <a:pt x="0" y="0"/>
                  </a:lnTo>
                  <a:lnTo>
                    <a:pt x="0" y="38100"/>
                  </a:lnTo>
                  <a:lnTo>
                    <a:pt x="37531" y="38100"/>
                  </a:lnTo>
                  <a:close/>
                </a:path>
              </a:pathLst>
            </a:custGeom>
            <a:solidFill>
              <a:srgbClr val="365AB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sp>
          <p:nvSpPr>
            <p:cNvPr id="16" name="Freeform 6">
              <a:extLst>
                <a:ext uri="{FF2B5EF4-FFF2-40B4-BE49-F238E27FC236}">
                  <a16:creationId xmlns:a16="http://schemas.microsoft.com/office/drawing/2014/main" id="{F025CC1E-66FA-4412-98F7-D19894F2D9B2}"/>
                </a:ext>
              </a:extLst>
            </p:cNvPr>
            <p:cNvSpPr>
              <a:spLocks/>
            </p:cNvSpPr>
            <p:nvPr userDrawn="1"/>
          </p:nvSpPr>
          <p:spPr bwMode="gray">
            <a:xfrm>
              <a:off x="2724150" y="4011613"/>
              <a:ext cx="6443663" cy="2840038"/>
            </a:xfrm>
            <a:custGeom>
              <a:avLst/>
              <a:gdLst>
                <a:gd name="T0" fmla="*/ 35867 w 35867"/>
                <a:gd name="T1" fmla="*/ 15808 h 15808"/>
                <a:gd name="T2" fmla="*/ 0 w 35867"/>
                <a:gd name="T3" fmla="*/ 0 h 15808"/>
                <a:gd name="T4" fmla="*/ 0 w 35867"/>
                <a:gd name="T5" fmla="*/ 15808 h 15808"/>
                <a:gd name="T6" fmla="*/ 35867 w 35867"/>
                <a:gd name="T7" fmla="*/ 15808 h 15808"/>
              </a:gdLst>
              <a:ahLst/>
              <a:cxnLst>
                <a:cxn ang="0">
                  <a:pos x="T0" y="T1"/>
                </a:cxn>
                <a:cxn ang="0">
                  <a:pos x="T2" y="T3"/>
                </a:cxn>
                <a:cxn ang="0">
                  <a:pos x="T4" y="T5"/>
                </a:cxn>
                <a:cxn ang="0">
                  <a:pos x="T6" y="T7"/>
                </a:cxn>
              </a:cxnLst>
              <a:rect l="0" t="0" r="r" b="b"/>
              <a:pathLst>
                <a:path w="35867" h="15808">
                  <a:moveTo>
                    <a:pt x="35867" y="15808"/>
                  </a:moveTo>
                  <a:cubicBezTo>
                    <a:pt x="24829" y="8026"/>
                    <a:pt x="12618" y="2772"/>
                    <a:pt x="0" y="0"/>
                  </a:cubicBezTo>
                  <a:lnTo>
                    <a:pt x="0" y="15808"/>
                  </a:lnTo>
                  <a:lnTo>
                    <a:pt x="35867" y="15808"/>
                  </a:lnTo>
                  <a:close/>
                </a:path>
              </a:pathLst>
            </a:custGeom>
            <a:solidFill>
              <a:srgbClr val="213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a:p>
          </p:txBody>
        </p:sp>
      </p:grpSp>
      <p:sp>
        <p:nvSpPr>
          <p:cNvPr id="2" name="Otsikko 1">
            <a:extLst>
              <a:ext uri="{FF2B5EF4-FFF2-40B4-BE49-F238E27FC236}">
                <a16:creationId xmlns:a16="http://schemas.microsoft.com/office/drawing/2014/main" id="{AA898E02-03EA-44E2-B2D3-D9317405701C}"/>
              </a:ext>
            </a:extLst>
          </p:cNvPr>
          <p:cNvSpPr>
            <a:spLocks noGrp="1"/>
          </p:cNvSpPr>
          <p:nvPr>
            <p:ph type="title" hasCustomPrompt="1"/>
          </p:nvPr>
        </p:nvSpPr>
        <p:spPr bwMode="white">
          <a:xfrm>
            <a:off x="819770" y="1404939"/>
            <a:ext cx="4916190" cy="1808037"/>
          </a:xfrm>
        </p:spPr>
        <p:txBody>
          <a:bodyPr anchor="t" anchorCtr="0"/>
          <a:lstStyle>
            <a:lvl1pPr>
              <a:defRPr sz="3700">
                <a:solidFill>
                  <a:schemeClr val="bg1"/>
                </a:solidFill>
              </a:defRPr>
            </a:lvl1pPr>
          </a:lstStyle>
          <a:p>
            <a:r>
              <a:rPr lang="fi-FI" dirty="0"/>
              <a:t>Asianostosivu </a:t>
            </a:r>
            <a:br>
              <a:rPr lang="fi-FI" dirty="0"/>
            </a:br>
            <a:r>
              <a:rPr lang="fi-FI" dirty="0"/>
              <a:t>esityksen jäsentämiseen, 3 rivin otsikko</a:t>
            </a:r>
          </a:p>
        </p:txBody>
      </p:sp>
      <p:sp>
        <p:nvSpPr>
          <p:cNvPr id="23" name="Tekstin paikkamerkki 22">
            <a:extLst>
              <a:ext uri="{FF2B5EF4-FFF2-40B4-BE49-F238E27FC236}">
                <a16:creationId xmlns:a16="http://schemas.microsoft.com/office/drawing/2014/main" id="{C91B202D-FB5A-4250-8735-81C439C51C42}"/>
              </a:ext>
            </a:extLst>
          </p:cNvPr>
          <p:cNvSpPr>
            <a:spLocks noGrp="1"/>
          </p:cNvSpPr>
          <p:nvPr>
            <p:ph type="body" sz="quarter" idx="13"/>
          </p:nvPr>
        </p:nvSpPr>
        <p:spPr>
          <a:xfrm>
            <a:off x="7053880" y="1514325"/>
            <a:ext cx="4658744" cy="4248000"/>
          </a:xfrm>
        </p:spPr>
        <p:txBody>
          <a:bodyPr/>
          <a:lstStyle>
            <a:lvl1pPr marL="269875" indent="-269875">
              <a:lnSpc>
                <a:spcPct val="95000"/>
              </a:lnSpc>
              <a:defRPr sz="2200"/>
            </a:lvl1pPr>
          </a:lstStyle>
          <a:p>
            <a:pPr lvl="0"/>
            <a:r>
              <a:rPr lang="fi-FI"/>
              <a:t>Muokkaa tekstin perustyylejä</a:t>
            </a:r>
          </a:p>
        </p:txBody>
      </p:sp>
      <p:sp>
        <p:nvSpPr>
          <p:cNvPr id="20" name="Alatunnisteen paikkamerkki 19">
            <a:extLst>
              <a:ext uri="{FF2B5EF4-FFF2-40B4-BE49-F238E27FC236}">
                <a16:creationId xmlns:a16="http://schemas.microsoft.com/office/drawing/2014/main" id="{38A531D9-3794-4382-A4CC-D062827D85EE}"/>
              </a:ext>
            </a:extLst>
          </p:cNvPr>
          <p:cNvSpPr>
            <a:spLocks noGrp="1"/>
          </p:cNvSpPr>
          <p:nvPr>
            <p:ph type="ftr" sz="quarter" idx="11"/>
          </p:nvPr>
        </p:nvSpPr>
        <p:spPr bwMode="white"/>
        <p:txBody>
          <a:bodyPr/>
          <a:lstStyle>
            <a:lvl1pPr>
              <a:defRPr>
                <a:solidFill>
                  <a:srgbClr val="FFFFFF"/>
                </a:solidFill>
              </a:defRPr>
            </a:lvl1pPr>
          </a:lstStyle>
          <a:p>
            <a:pPr algn="l"/>
            <a:r>
              <a:rPr lang="fi-FI"/>
              <a:t>Aihe/otsikkoteksti Arial Regular lorem ipsum dolores</a:t>
            </a:r>
            <a:endParaRPr lang="fi-FI" dirty="0"/>
          </a:p>
        </p:txBody>
      </p:sp>
      <p:sp>
        <p:nvSpPr>
          <p:cNvPr id="21" name="Dian numeron paikkamerkki 20">
            <a:extLst>
              <a:ext uri="{FF2B5EF4-FFF2-40B4-BE49-F238E27FC236}">
                <a16:creationId xmlns:a16="http://schemas.microsoft.com/office/drawing/2014/main" id="{E9C40528-505B-4E57-81CB-FA8E7278B780}"/>
              </a:ext>
            </a:extLst>
          </p:cNvPr>
          <p:cNvSpPr>
            <a:spLocks noGrp="1"/>
          </p:cNvSpPr>
          <p:nvPr>
            <p:ph type="sldNum" sz="quarter" idx="12"/>
          </p:nvPr>
        </p:nvSpPr>
        <p:spPr bwMode="white"/>
        <p:txBody>
          <a:bodyPr/>
          <a:lstStyle>
            <a:lvl1pPr>
              <a:defRPr>
                <a:solidFill>
                  <a:srgbClr val="FFFFFF"/>
                </a:solidFill>
              </a:defRPr>
            </a:lvl1pPr>
          </a:lstStyle>
          <a:p>
            <a:fld id="{4BCCB783-365B-40E8-A1C9-91A9348041A5}" type="slidenum">
              <a:rPr lang="fi-FI" smtClean="0"/>
              <a:pPr/>
              <a:t>‹#›</a:t>
            </a:fld>
            <a:endParaRPr lang="fi-FI" dirty="0"/>
          </a:p>
        </p:txBody>
      </p:sp>
    </p:spTree>
    <p:extLst>
      <p:ext uri="{BB962C8B-B14F-4D97-AF65-F5344CB8AC3E}">
        <p14:creationId xmlns:p14="http://schemas.microsoft.com/office/powerpoint/2010/main" val="2811376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 ja sisältö">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38DBB-6272-944F-B9E8-7AE4F2161D6E}"/>
              </a:ext>
            </a:extLst>
          </p:cNvPr>
          <p:cNvSpPr>
            <a:spLocks noGrp="1"/>
          </p:cNvSpPr>
          <p:nvPr>
            <p:ph type="title" hasCustomPrompt="1"/>
          </p:nvPr>
        </p:nvSpPr>
        <p:spPr>
          <a:xfrm>
            <a:off x="814161" y="720000"/>
            <a:ext cx="10888566" cy="1080000"/>
          </a:xfrm>
        </p:spPr>
        <p:txBody>
          <a:bodyPr anchor="ctr" anchorCtr="0">
            <a:normAutofit/>
          </a:bodyPr>
          <a:lstStyle>
            <a:lvl1pPr>
              <a:defRPr>
                <a:solidFill>
                  <a:schemeClr val="accent1"/>
                </a:solidFill>
              </a:defRPr>
            </a:lvl1pPr>
          </a:lstStyle>
          <a:p>
            <a:r>
              <a:rPr lang="fi-FI" dirty="0"/>
              <a:t>Tekstisivu, yksipalstainen</a:t>
            </a:r>
            <a:br>
              <a:rPr lang="fi-FI" dirty="0"/>
            </a:br>
            <a:r>
              <a:rPr lang="fi-FI" dirty="0"/>
              <a:t>Otsikon pituus korkeintaan kaksi riviä</a:t>
            </a:r>
            <a:endParaRPr lang="en-FI" dirty="0"/>
          </a:p>
        </p:txBody>
      </p:sp>
      <p:sp>
        <p:nvSpPr>
          <p:cNvPr id="3" name="Content Placeholder 2">
            <a:extLst>
              <a:ext uri="{FF2B5EF4-FFF2-40B4-BE49-F238E27FC236}">
                <a16:creationId xmlns:a16="http://schemas.microsoft.com/office/drawing/2014/main" id="{45C28FCC-7C53-BF4F-8644-0DFBEBB491D4}"/>
              </a:ext>
            </a:extLst>
          </p:cNvPr>
          <p:cNvSpPr>
            <a:spLocks noGrp="1"/>
          </p:cNvSpPr>
          <p:nvPr>
            <p:ph idx="1"/>
          </p:nvPr>
        </p:nvSpPr>
        <p:spPr>
          <a:xfrm>
            <a:off x="814162" y="1944000"/>
            <a:ext cx="10871108" cy="379792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4" name="Date Placeholder 3">
            <a:extLst>
              <a:ext uri="{FF2B5EF4-FFF2-40B4-BE49-F238E27FC236}">
                <a16:creationId xmlns:a16="http://schemas.microsoft.com/office/drawing/2014/main" id="{335ED0AC-77B1-6248-B697-D536E229D46C}"/>
              </a:ext>
              <a:ext uri="{C183D7F6-B498-43B3-948B-1728B52AA6E4}">
                <adec:decorative xmlns:adec="http://schemas.microsoft.com/office/drawing/2017/decorative" val="1"/>
              </a:ext>
            </a:extLst>
          </p:cNvPr>
          <p:cNvSpPr>
            <a:spLocks noGrp="1"/>
          </p:cNvSpPr>
          <p:nvPr>
            <p:ph type="dt" sz="half" idx="10"/>
          </p:nvPr>
        </p:nvSpPr>
        <p:spPr/>
        <p:txBody>
          <a:bodyPr/>
          <a:lstStyle/>
          <a:p>
            <a:fld id="{0FB912DA-AB31-2E4E-892B-5ABEBE080522}" type="datetime1">
              <a:rPr lang="fi-FI" noProof="0" smtClean="0"/>
              <a:t>15.9.2025</a:t>
            </a:fld>
            <a:endParaRPr lang="fi-FI" noProof="0" dirty="0"/>
          </a:p>
        </p:txBody>
      </p:sp>
      <p:sp>
        <p:nvSpPr>
          <p:cNvPr id="5" name="Footer Placeholder 4">
            <a:extLst>
              <a:ext uri="{FF2B5EF4-FFF2-40B4-BE49-F238E27FC236}">
                <a16:creationId xmlns:a16="http://schemas.microsoft.com/office/drawing/2014/main" id="{96E6312B-4515-D74A-B7E1-30150026CA25}"/>
              </a:ext>
              <a:ext uri="{C183D7F6-B498-43B3-948B-1728B52AA6E4}">
                <adec:decorative xmlns:adec="http://schemas.microsoft.com/office/drawing/2017/decorative" val="1"/>
              </a:ext>
            </a:extLst>
          </p:cNvPr>
          <p:cNvSpPr>
            <a:spLocks noGrp="1"/>
          </p:cNvSpPr>
          <p:nvPr>
            <p:ph type="ftr" sz="quarter" idx="11"/>
          </p:nvPr>
        </p:nvSpPr>
        <p:spPr/>
        <p:txBody>
          <a:bodyPr/>
          <a:lstStyle>
            <a:lvl1pPr algn="l">
              <a:defRPr/>
            </a:lvl1pPr>
          </a:lstStyle>
          <a:p>
            <a:endParaRPr lang="fi-FI" noProof="0" dirty="0"/>
          </a:p>
        </p:txBody>
      </p:sp>
      <p:sp>
        <p:nvSpPr>
          <p:cNvPr id="6" name="Slide Number Placeholder 5">
            <a:extLst>
              <a:ext uri="{FF2B5EF4-FFF2-40B4-BE49-F238E27FC236}">
                <a16:creationId xmlns:a16="http://schemas.microsoft.com/office/drawing/2014/main" id="{CBAEF686-0FF2-0449-A03C-BAE80CE405A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sz="1100"/>
            </a:lvl1pPr>
          </a:lstStyle>
          <a:p>
            <a:fld id="{7CD1C137-87C0-4E4B-8573-EDFCC21A7E6F}" type="slidenum">
              <a:rPr lang="fi-FI" noProof="0" smtClean="0"/>
              <a:pPr/>
              <a:t>‹#›</a:t>
            </a:fld>
            <a:endParaRPr lang="fi-FI" noProof="0" dirty="0"/>
          </a:p>
        </p:txBody>
      </p:sp>
    </p:spTree>
    <p:extLst>
      <p:ext uri="{BB962C8B-B14F-4D97-AF65-F5344CB8AC3E}">
        <p14:creationId xmlns:p14="http://schemas.microsoft.com/office/powerpoint/2010/main" val="395021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ja sisältö, sinivihreä">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38DBB-6272-944F-B9E8-7AE4F2161D6E}"/>
              </a:ext>
            </a:extLst>
          </p:cNvPr>
          <p:cNvSpPr>
            <a:spLocks noGrp="1"/>
          </p:cNvSpPr>
          <p:nvPr>
            <p:ph type="title" hasCustomPrompt="1"/>
          </p:nvPr>
        </p:nvSpPr>
        <p:spPr>
          <a:xfrm>
            <a:off x="814161" y="720000"/>
            <a:ext cx="8718722" cy="1080000"/>
          </a:xfrm>
        </p:spPr>
        <p:txBody>
          <a:bodyPr anchor="ctr" anchorCtr="0">
            <a:normAutofit/>
          </a:bodyPr>
          <a:lstStyle>
            <a:lvl1pPr>
              <a:defRPr>
                <a:solidFill>
                  <a:schemeClr val="accent1"/>
                </a:solidFill>
              </a:defRPr>
            </a:lvl1pPr>
          </a:lstStyle>
          <a:p>
            <a:r>
              <a:rPr lang="fi-FI" noProof="0" dirty="0"/>
              <a:t>Tekstisivu, yksipalstainen</a:t>
            </a:r>
            <a:br>
              <a:rPr lang="fi-FI" noProof="0" dirty="0"/>
            </a:br>
            <a:r>
              <a:rPr lang="fi-FI" noProof="0" dirty="0"/>
              <a:t>Otsikon pituus korkeintaan kaksi riviä</a:t>
            </a:r>
          </a:p>
        </p:txBody>
      </p:sp>
      <p:sp>
        <p:nvSpPr>
          <p:cNvPr id="3" name="Content Placeholder 2">
            <a:extLst>
              <a:ext uri="{FF2B5EF4-FFF2-40B4-BE49-F238E27FC236}">
                <a16:creationId xmlns:a16="http://schemas.microsoft.com/office/drawing/2014/main" id="{45C28FCC-7C53-BF4F-8644-0DFBEBB491D4}"/>
              </a:ext>
            </a:extLst>
          </p:cNvPr>
          <p:cNvSpPr>
            <a:spLocks noGrp="1"/>
          </p:cNvSpPr>
          <p:nvPr>
            <p:ph idx="1"/>
          </p:nvPr>
        </p:nvSpPr>
        <p:spPr>
          <a:xfrm>
            <a:off x="814160" y="1944000"/>
            <a:ext cx="8718723" cy="3797921"/>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4" name="Date Placeholder 3">
            <a:extLst>
              <a:ext uri="{FF2B5EF4-FFF2-40B4-BE49-F238E27FC236}">
                <a16:creationId xmlns:a16="http://schemas.microsoft.com/office/drawing/2014/main" id="{335ED0AC-77B1-6248-B697-D536E229D46C}"/>
              </a:ext>
              <a:ext uri="{C183D7F6-B498-43B3-948B-1728B52AA6E4}">
                <adec:decorative xmlns:adec="http://schemas.microsoft.com/office/drawing/2017/decorative" val="1"/>
              </a:ext>
            </a:extLst>
          </p:cNvPr>
          <p:cNvSpPr>
            <a:spLocks noGrp="1"/>
          </p:cNvSpPr>
          <p:nvPr>
            <p:ph type="dt" sz="half" idx="10"/>
          </p:nvPr>
        </p:nvSpPr>
        <p:spPr/>
        <p:txBody>
          <a:bodyPr/>
          <a:lstStyle/>
          <a:p>
            <a:fld id="{0FB912DA-AB31-2E4E-892B-5ABEBE080522}" type="datetime1">
              <a:rPr lang="fi-FI" noProof="0" smtClean="0"/>
              <a:t>15.9.2025</a:t>
            </a:fld>
            <a:endParaRPr lang="fi-FI" noProof="0" dirty="0"/>
          </a:p>
        </p:txBody>
      </p:sp>
      <p:sp>
        <p:nvSpPr>
          <p:cNvPr id="5" name="Footer Placeholder 4">
            <a:extLst>
              <a:ext uri="{FF2B5EF4-FFF2-40B4-BE49-F238E27FC236}">
                <a16:creationId xmlns:a16="http://schemas.microsoft.com/office/drawing/2014/main" id="{96E6312B-4515-D74A-B7E1-30150026CA25}"/>
              </a:ext>
              <a:ext uri="{C183D7F6-B498-43B3-948B-1728B52AA6E4}">
                <adec:decorative xmlns:adec="http://schemas.microsoft.com/office/drawing/2017/decorative" val="1"/>
              </a:ext>
            </a:extLst>
          </p:cNvPr>
          <p:cNvSpPr>
            <a:spLocks noGrp="1"/>
          </p:cNvSpPr>
          <p:nvPr>
            <p:ph type="ftr" sz="quarter" idx="11"/>
          </p:nvPr>
        </p:nvSpPr>
        <p:spPr/>
        <p:txBody>
          <a:bodyPr/>
          <a:lstStyle>
            <a:lvl1pPr algn="l">
              <a:defRPr/>
            </a:lvl1pPr>
          </a:lstStyle>
          <a:p>
            <a:endParaRPr lang="fi-FI" noProof="0" dirty="0"/>
          </a:p>
        </p:txBody>
      </p:sp>
      <p:sp>
        <p:nvSpPr>
          <p:cNvPr id="6" name="Slide Number Placeholder 5">
            <a:extLst>
              <a:ext uri="{FF2B5EF4-FFF2-40B4-BE49-F238E27FC236}">
                <a16:creationId xmlns:a16="http://schemas.microsoft.com/office/drawing/2014/main" id="{CBAEF686-0FF2-0449-A03C-BAE80CE405A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sz="1100"/>
            </a:lvl1pPr>
          </a:lstStyle>
          <a:p>
            <a:fld id="{7CD1C137-87C0-4E4B-8573-EDFCC21A7E6F}" type="slidenum">
              <a:rPr lang="en-FI"/>
              <a:pPr/>
              <a:t>‹#›</a:t>
            </a:fld>
            <a:endParaRPr lang="en-FI"/>
          </a:p>
        </p:txBody>
      </p:sp>
      <p:pic>
        <p:nvPicPr>
          <p:cNvPr id="27" name="Kuva 26">
            <a:extLst>
              <a:ext uri="{FF2B5EF4-FFF2-40B4-BE49-F238E27FC236}">
                <a16:creationId xmlns:a16="http://schemas.microsoft.com/office/drawing/2014/main" id="{FF1DD1D5-0CD4-6C77-E75F-A4520D537E32}"/>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2523" r="1158"/>
          <a:stretch/>
        </p:blipFill>
        <p:spPr>
          <a:xfrm>
            <a:off x="9298513" y="-7938"/>
            <a:ext cx="2893488" cy="6873876"/>
          </a:xfrm>
          <a:prstGeom prst="rect">
            <a:avLst/>
          </a:prstGeom>
        </p:spPr>
      </p:pic>
    </p:spTree>
    <p:extLst>
      <p:ext uri="{BB962C8B-B14F-4D97-AF65-F5344CB8AC3E}">
        <p14:creationId xmlns:p14="http://schemas.microsoft.com/office/powerpoint/2010/main" val="3711305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ja sisältö, harmaa">
    <p:spTree>
      <p:nvGrpSpPr>
        <p:cNvPr id="1" name=""/>
        <p:cNvGrpSpPr/>
        <p:nvPr/>
      </p:nvGrpSpPr>
      <p:grpSpPr>
        <a:xfrm>
          <a:off x="0" y="0"/>
          <a:ext cx="0" cy="0"/>
          <a:chOff x="0" y="0"/>
          <a:chExt cx="0" cy="0"/>
        </a:xfrm>
      </p:grpSpPr>
      <p:pic>
        <p:nvPicPr>
          <p:cNvPr id="39" name="Kuva 38">
            <a:extLst>
              <a:ext uri="{FF2B5EF4-FFF2-40B4-BE49-F238E27FC236}">
                <a16:creationId xmlns:a16="http://schemas.microsoft.com/office/drawing/2014/main" id="{BE60F421-FC09-57C4-AC92-DC7E0936B170}"/>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2070" b="1227"/>
          <a:stretch/>
        </p:blipFill>
        <p:spPr>
          <a:xfrm>
            <a:off x="9024183" y="-15875"/>
            <a:ext cx="3167818" cy="6873876"/>
          </a:xfrm>
          <a:prstGeom prst="rect">
            <a:avLst/>
          </a:prstGeom>
        </p:spPr>
      </p:pic>
      <p:sp>
        <p:nvSpPr>
          <p:cNvPr id="2" name="Title 1">
            <a:extLst>
              <a:ext uri="{FF2B5EF4-FFF2-40B4-BE49-F238E27FC236}">
                <a16:creationId xmlns:a16="http://schemas.microsoft.com/office/drawing/2014/main" id="{5C538DBB-6272-944F-B9E8-7AE4F2161D6E}"/>
              </a:ext>
            </a:extLst>
          </p:cNvPr>
          <p:cNvSpPr>
            <a:spLocks noGrp="1"/>
          </p:cNvSpPr>
          <p:nvPr>
            <p:ph type="title" hasCustomPrompt="1"/>
          </p:nvPr>
        </p:nvSpPr>
        <p:spPr>
          <a:xfrm>
            <a:off x="814161" y="720000"/>
            <a:ext cx="8708211" cy="1080000"/>
          </a:xfrm>
        </p:spPr>
        <p:txBody>
          <a:bodyPr anchor="ctr" anchorCtr="0">
            <a:normAutofit/>
          </a:bodyPr>
          <a:lstStyle>
            <a:lvl1pPr>
              <a:defRPr>
                <a:solidFill>
                  <a:schemeClr val="accent1"/>
                </a:solidFill>
              </a:defRPr>
            </a:lvl1pPr>
          </a:lstStyle>
          <a:p>
            <a:r>
              <a:rPr lang="fi-FI" noProof="0" dirty="0"/>
              <a:t>Tekstisivu, yksipalstainen</a:t>
            </a:r>
            <a:br>
              <a:rPr lang="fi-FI" noProof="0" dirty="0"/>
            </a:br>
            <a:r>
              <a:rPr lang="fi-FI" noProof="0" dirty="0"/>
              <a:t>Otsikon pituus korkeintaan kaksi riviä</a:t>
            </a:r>
          </a:p>
        </p:txBody>
      </p:sp>
      <p:sp>
        <p:nvSpPr>
          <p:cNvPr id="3" name="Content Placeholder 2">
            <a:extLst>
              <a:ext uri="{FF2B5EF4-FFF2-40B4-BE49-F238E27FC236}">
                <a16:creationId xmlns:a16="http://schemas.microsoft.com/office/drawing/2014/main" id="{45C28FCC-7C53-BF4F-8644-0DFBEBB491D4}"/>
              </a:ext>
            </a:extLst>
          </p:cNvPr>
          <p:cNvSpPr>
            <a:spLocks noGrp="1"/>
          </p:cNvSpPr>
          <p:nvPr>
            <p:ph idx="1"/>
          </p:nvPr>
        </p:nvSpPr>
        <p:spPr>
          <a:xfrm>
            <a:off x="814161" y="1944000"/>
            <a:ext cx="8708211" cy="3797920"/>
          </a:xfrm>
        </p:spPr>
        <p:txBody>
          <a:bodyPr>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4" name="Date Placeholder 3">
            <a:extLst>
              <a:ext uri="{FF2B5EF4-FFF2-40B4-BE49-F238E27FC236}">
                <a16:creationId xmlns:a16="http://schemas.microsoft.com/office/drawing/2014/main" id="{335ED0AC-77B1-6248-B697-D536E229D46C}"/>
              </a:ext>
              <a:ext uri="{C183D7F6-B498-43B3-948B-1728B52AA6E4}">
                <adec:decorative xmlns:adec="http://schemas.microsoft.com/office/drawing/2017/decorative" val="1"/>
              </a:ext>
            </a:extLst>
          </p:cNvPr>
          <p:cNvSpPr>
            <a:spLocks noGrp="1"/>
          </p:cNvSpPr>
          <p:nvPr>
            <p:ph type="dt" sz="half" idx="10"/>
          </p:nvPr>
        </p:nvSpPr>
        <p:spPr/>
        <p:txBody>
          <a:bodyPr/>
          <a:lstStyle/>
          <a:p>
            <a:fld id="{0FB912DA-AB31-2E4E-892B-5ABEBE080522}" type="datetime1">
              <a:rPr lang="en-FI"/>
              <a:t>09/15/2025</a:t>
            </a:fld>
            <a:endParaRPr lang="en-FI" dirty="0"/>
          </a:p>
        </p:txBody>
      </p:sp>
      <p:sp>
        <p:nvSpPr>
          <p:cNvPr id="5" name="Footer Placeholder 4">
            <a:extLst>
              <a:ext uri="{FF2B5EF4-FFF2-40B4-BE49-F238E27FC236}">
                <a16:creationId xmlns:a16="http://schemas.microsoft.com/office/drawing/2014/main" id="{96E6312B-4515-D74A-B7E1-30150026CA25}"/>
              </a:ext>
              <a:ext uri="{C183D7F6-B498-43B3-948B-1728B52AA6E4}">
                <adec:decorative xmlns:adec="http://schemas.microsoft.com/office/drawing/2017/decorative" val="1"/>
              </a:ext>
            </a:extLst>
          </p:cNvPr>
          <p:cNvSpPr>
            <a:spLocks noGrp="1"/>
          </p:cNvSpPr>
          <p:nvPr>
            <p:ph type="ftr" sz="quarter" idx="11"/>
          </p:nvPr>
        </p:nvSpPr>
        <p:spPr/>
        <p:txBody>
          <a:bodyPr/>
          <a:lstStyle>
            <a:lvl1pPr algn="l">
              <a:defRPr/>
            </a:lvl1pPr>
          </a:lstStyle>
          <a:p>
            <a:endParaRPr lang="fi-FI" noProof="0" dirty="0"/>
          </a:p>
        </p:txBody>
      </p:sp>
      <p:sp>
        <p:nvSpPr>
          <p:cNvPr id="6" name="Slide Number Placeholder 5">
            <a:extLst>
              <a:ext uri="{FF2B5EF4-FFF2-40B4-BE49-F238E27FC236}">
                <a16:creationId xmlns:a16="http://schemas.microsoft.com/office/drawing/2014/main" id="{CBAEF686-0FF2-0449-A03C-BAE80CE405A0}"/>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sz="1100"/>
            </a:lvl1pPr>
          </a:lstStyle>
          <a:p>
            <a:fld id="{7CD1C137-87C0-4E4B-8573-EDFCC21A7E6F}" type="slidenum">
              <a:rPr lang="fi-FI" noProof="0" smtClean="0"/>
              <a:pPr/>
              <a:t>‹#›</a:t>
            </a:fld>
            <a:endParaRPr lang="fi-FI" noProof="0" dirty="0"/>
          </a:p>
        </p:txBody>
      </p:sp>
    </p:spTree>
    <p:extLst>
      <p:ext uri="{BB962C8B-B14F-4D97-AF65-F5344CB8AC3E}">
        <p14:creationId xmlns:p14="http://schemas.microsoft.com/office/powerpoint/2010/main" val="989899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Yläotsikko, otsikko ja sisältö">
    <p:spTree>
      <p:nvGrpSpPr>
        <p:cNvPr id="1" name=""/>
        <p:cNvGrpSpPr/>
        <p:nvPr/>
      </p:nvGrpSpPr>
      <p:grpSpPr>
        <a:xfrm>
          <a:off x="0" y="0"/>
          <a:ext cx="0" cy="0"/>
          <a:chOff x="0" y="0"/>
          <a:chExt cx="0" cy="0"/>
        </a:xfrm>
      </p:grpSpPr>
      <p:pic>
        <p:nvPicPr>
          <p:cNvPr id="10" name="Kuva 9">
            <a:extLst>
              <a:ext uri="{FF2B5EF4-FFF2-40B4-BE49-F238E27FC236}">
                <a16:creationId xmlns:a16="http://schemas.microsoft.com/office/drawing/2014/main" id="{15E4E07F-07AA-F9F5-501A-0E3707F8D3FC}"/>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r="2070"/>
          <a:stretch/>
        </p:blipFill>
        <p:spPr>
          <a:xfrm>
            <a:off x="9024183" y="-15876"/>
            <a:ext cx="3167818" cy="6959285"/>
          </a:xfrm>
          <a:prstGeom prst="rect">
            <a:avLst/>
          </a:prstGeom>
        </p:spPr>
      </p:pic>
      <p:sp>
        <p:nvSpPr>
          <p:cNvPr id="3" name="Text Placeholder 2">
            <a:extLst>
              <a:ext uri="{FF2B5EF4-FFF2-40B4-BE49-F238E27FC236}">
                <a16:creationId xmlns:a16="http://schemas.microsoft.com/office/drawing/2014/main" id="{CE5F7CCE-4D83-C34D-B208-4372EFF0926A}"/>
              </a:ext>
            </a:extLst>
          </p:cNvPr>
          <p:cNvSpPr>
            <a:spLocks noGrp="1"/>
          </p:cNvSpPr>
          <p:nvPr>
            <p:ph type="body" idx="1" hasCustomPrompt="1"/>
          </p:nvPr>
        </p:nvSpPr>
        <p:spPr>
          <a:xfrm>
            <a:off x="803275" y="783798"/>
            <a:ext cx="8214601" cy="323850"/>
          </a:xfrm>
        </p:spPr>
        <p:txBody>
          <a:bodyPr lIns="14400" tIns="0" anchor="b" anchorCtr="0">
            <a:normAutofit/>
          </a:bodyPr>
          <a:lstStyle>
            <a:lvl1pPr marL="0" indent="0">
              <a:buNone/>
              <a:defRPr sz="1350" b="0" cap="all" spc="80"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a:t>Lyhyt yläotsikko</a:t>
            </a:r>
          </a:p>
        </p:txBody>
      </p:sp>
      <p:sp>
        <p:nvSpPr>
          <p:cNvPr id="2" name="Title 1">
            <a:extLst>
              <a:ext uri="{FF2B5EF4-FFF2-40B4-BE49-F238E27FC236}">
                <a16:creationId xmlns:a16="http://schemas.microsoft.com/office/drawing/2014/main" id="{A8C91F3F-1F58-0546-839E-69C27C4A8A5C}"/>
              </a:ext>
            </a:extLst>
          </p:cNvPr>
          <p:cNvSpPr>
            <a:spLocks noGrp="1"/>
          </p:cNvSpPr>
          <p:nvPr>
            <p:ph type="title" hasCustomPrompt="1"/>
          </p:nvPr>
        </p:nvSpPr>
        <p:spPr>
          <a:xfrm>
            <a:off x="803275" y="1061813"/>
            <a:ext cx="8225487" cy="878160"/>
          </a:xfrm>
        </p:spPr>
        <p:txBody>
          <a:bodyPr anchor="ctr" anchorCtr="0">
            <a:normAutofit/>
          </a:bodyPr>
          <a:lstStyle>
            <a:lvl1pPr>
              <a:defRPr>
                <a:solidFill>
                  <a:schemeClr val="accent1"/>
                </a:solidFill>
              </a:defRPr>
            </a:lvl1pPr>
          </a:lstStyle>
          <a:p>
            <a:r>
              <a:rPr lang="fi-FI" dirty="0"/>
              <a:t>Tekstisivu, yksipalstainen, yläotsikolla</a:t>
            </a:r>
            <a:endParaRPr lang="en-FI" dirty="0"/>
          </a:p>
        </p:txBody>
      </p:sp>
      <p:sp>
        <p:nvSpPr>
          <p:cNvPr id="4" name="Content Placeholder 3">
            <a:extLst>
              <a:ext uri="{FF2B5EF4-FFF2-40B4-BE49-F238E27FC236}">
                <a16:creationId xmlns:a16="http://schemas.microsoft.com/office/drawing/2014/main" id="{F0781432-FB30-E843-8B2C-F0322E34C454}"/>
              </a:ext>
            </a:extLst>
          </p:cNvPr>
          <p:cNvSpPr>
            <a:spLocks noGrp="1"/>
          </p:cNvSpPr>
          <p:nvPr>
            <p:ph sz="half" idx="2"/>
          </p:nvPr>
        </p:nvSpPr>
        <p:spPr>
          <a:xfrm>
            <a:off x="814162" y="1944000"/>
            <a:ext cx="8865866" cy="3586716"/>
          </a:xfrm>
        </p:spPr>
        <p:txBody>
          <a:bodyPr/>
          <a:lstStyle>
            <a:lvl3pPr>
              <a:defRPr sz="1800"/>
            </a:lvl3pPr>
            <a:lvl4pPr>
              <a:defRPr sz="1800"/>
            </a:lvl4pPr>
            <a:lvl5pPr>
              <a:defRPr sz="18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7" name="Date Placeholder 6">
            <a:extLst>
              <a:ext uri="{FF2B5EF4-FFF2-40B4-BE49-F238E27FC236}">
                <a16:creationId xmlns:a16="http://schemas.microsoft.com/office/drawing/2014/main" id="{8F315986-3F82-3848-9C2B-5A384D4899F7}"/>
              </a:ext>
              <a:ext uri="{C183D7F6-B498-43B3-948B-1728B52AA6E4}">
                <adec:decorative xmlns:adec="http://schemas.microsoft.com/office/drawing/2017/decorative" val="1"/>
              </a:ext>
            </a:extLst>
          </p:cNvPr>
          <p:cNvSpPr>
            <a:spLocks noGrp="1"/>
          </p:cNvSpPr>
          <p:nvPr>
            <p:ph type="dt" sz="half" idx="10"/>
          </p:nvPr>
        </p:nvSpPr>
        <p:spPr/>
        <p:txBody>
          <a:bodyPr/>
          <a:lstStyle/>
          <a:p>
            <a:fld id="{7653AB5B-B319-0B42-AB42-7B16B0057661}" type="datetime1">
              <a:rPr lang="fi-FI" noProof="0" smtClean="0"/>
              <a:t>15.9.2025</a:t>
            </a:fld>
            <a:endParaRPr lang="fi-FI" noProof="0" dirty="0"/>
          </a:p>
        </p:txBody>
      </p:sp>
      <p:sp>
        <p:nvSpPr>
          <p:cNvPr id="8" name="Footer Placeholder 7">
            <a:extLst>
              <a:ext uri="{FF2B5EF4-FFF2-40B4-BE49-F238E27FC236}">
                <a16:creationId xmlns:a16="http://schemas.microsoft.com/office/drawing/2014/main" id="{8A8CAEDF-B78D-C943-A135-08F02A3D1095}"/>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fi-FI" noProof="0" dirty="0"/>
          </a:p>
        </p:txBody>
      </p:sp>
      <p:sp>
        <p:nvSpPr>
          <p:cNvPr id="9" name="Slide Number Placeholder 8">
            <a:extLst>
              <a:ext uri="{FF2B5EF4-FFF2-40B4-BE49-F238E27FC236}">
                <a16:creationId xmlns:a16="http://schemas.microsoft.com/office/drawing/2014/main" id="{6F37DB3D-8A81-C84B-B13F-AA6BAA8A8376}"/>
              </a:ext>
              <a:ext uri="{C183D7F6-B498-43B3-948B-1728B52AA6E4}">
                <adec:decorative xmlns:adec="http://schemas.microsoft.com/office/drawing/2017/decorative" val="1"/>
              </a:ext>
            </a:extLst>
          </p:cNvPr>
          <p:cNvSpPr>
            <a:spLocks noGrp="1"/>
          </p:cNvSpPr>
          <p:nvPr>
            <p:ph type="sldNum" sz="quarter" idx="12"/>
          </p:nvPr>
        </p:nvSpPr>
        <p:spPr/>
        <p:txBody>
          <a:bodyPr/>
          <a:lstStyle/>
          <a:p>
            <a:fld id="{7CD1C137-87C0-4E4B-8573-EDFCC21A7E6F}" type="slidenum">
              <a:rPr lang="fi-FI" noProof="0" smtClean="0"/>
              <a:t>‹#›</a:t>
            </a:fld>
            <a:endParaRPr lang="fi-FI" noProof="0" dirty="0"/>
          </a:p>
        </p:txBody>
      </p:sp>
    </p:spTree>
    <p:extLst>
      <p:ext uri="{BB962C8B-B14F-4D97-AF65-F5344CB8AC3E}">
        <p14:creationId xmlns:p14="http://schemas.microsoft.com/office/powerpoint/2010/main" val="39233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Kaksi palstaa tai sisältö ja graaf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EC171-29DD-C147-9204-BD985F50A42F}"/>
              </a:ext>
            </a:extLst>
          </p:cNvPr>
          <p:cNvSpPr>
            <a:spLocks noGrp="1"/>
          </p:cNvSpPr>
          <p:nvPr>
            <p:ph type="title" hasCustomPrompt="1"/>
          </p:nvPr>
        </p:nvSpPr>
        <p:spPr>
          <a:xfrm>
            <a:off x="814161" y="720000"/>
            <a:ext cx="10574564" cy="1080000"/>
          </a:xfrm>
        </p:spPr>
        <p:txBody>
          <a:bodyPr/>
          <a:lstStyle>
            <a:lvl1pPr>
              <a:defRPr>
                <a:solidFill>
                  <a:schemeClr val="accent1"/>
                </a:solidFill>
              </a:defRPr>
            </a:lvl1pPr>
          </a:lstStyle>
          <a:p>
            <a:r>
              <a:rPr lang="fi-FI" noProof="0" dirty="0"/>
              <a:t>Tekstisivu, kaksipalstainen</a:t>
            </a:r>
            <a:br>
              <a:rPr lang="fi-FI" noProof="0" dirty="0"/>
            </a:br>
            <a:r>
              <a:rPr lang="fi-FI" noProof="0" dirty="0"/>
              <a:t>Otsikon pituus korkeintaan kaksi riviä</a:t>
            </a:r>
          </a:p>
        </p:txBody>
      </p:sp>
      <p:sp>
        <p:nvSpPr>
          <p:cNvPr id="3" name="Content Placeholder 2">
            <a:extLst>
              <a:ext uri="{FF2B5EF4-FFF2-40B4-BE49-F238E27FC236}">
                <a16:creationId xmlns:a16="http://schemas.microsoft.com/office/drawing/2014/main" id="{0BAB7E06-6098-814C-8AA5-987824D561F6}"/>
              </a:ext>
            </a:extLst>
          </p:cNvPr>
          <p:cNvSpPr>
            <a:spLocks noGrp="1"/>
          </p:cNvSpPr>
          <p:nvPr>
            <p:ph sz="half" idx="1"/>
          </p:nvPr>
        </p:nvSpPr>
        <p:spPr>
          <a:xfrm>
            <a:off x="814161" y="1944000"/>
            <a:ext cx="4850039" cy="3781425"/>
          </a:xfrm>
        </p:spPr>
        <p:txBody>
          <a:bodyPr>
            <a:normAutofit/>
          </a:bodyPr>
          <a:lstStyle>
            <a:lvl1pPr>
              <a:defRPr sz="2400"/>
            </a:lvl1pPr>
            <a:lvl2pPr>
              <a:defRPr sz="2100"/>
            </a:lvl2pPr>
            <a:lvl3pPr>
              <a:defRPr sz="1800"/>
            </a:lvl3pPr>
            <a:lvl4pPr>
              <a:defRPr sz="1800"/>
            </a:lvl4pPr>
            <a:lvl5pPr>
              <a:defRPr sz="18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4" name="Content Placeholder 3">
            <a:extLst>
              <a:ext uri="{FF2B5EF4-FFF2-40B4-BE49-F238E27FC236}">
                <a16:creationId xmlns:a16="http://schemas.microsoft.com/office/drawing/2014/main" id="{FEA61FE6-A0AB-9C4E-B3A8-9D5D0D29EC27}"/>
              </a:ext>
              <a:ext uri="{C183D7F6-B498-43B3-948B-1728B52AA6E4}">
                <adec:decorative xmlns:adec="http://schemas.microsoft.com/office/drawing/2017/decorative" val="0"/>
              </a:ext>
            </a:extLst>
          </p:cNvPr>
          <p:cNvSpPr>
            <a:spLocks noGrp="1"/>
          </p:cNvSpPr>
          <p:nvPr>
            <p:ph sz="half" idx="2"/>
          </p:nvPr>
        </p:nvSpPr>
        <p:spPr>
          <a:xfrm>
            <a:off x="6538686" y="1944000"/>
            <a:ext cx="4850039" cy="3781425"/>
          </a:xfrm>
        </p:spPr>
        <p:txBody>
          <a:bodyPr>
            <a:normAutofit/>
          </a:bodyPr>
          <a:lstStyle>
            <a:lvl1pPr>
              <a:defRPr sz="2400"/>
            </a:lvl1pPr>
            <a:lvl2pPr>
              <a:defRPr sz="2100"/>
            </a:lvl2pPr>
            <a:lvl3pPr>
              <a:defRPr sz="1800"/>
            </a:lvl3pPr>
            <a:lvl4pPr>
              <a:defRPr sz="1800"/>
            </a:lvl4pPr>
            <a:lvl5pPr>
              <a:defRPr sz="1800"/>
            </a:lvl5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5" name="Date Placeholder 4">
            <a:extLst>
              <a:ext uri="{FF2B5EF4-FFF2-40B4-BE49-F238E27FC236}">
                <a16:creationId xmlns:a16="http://schemas.microsoft.com/office/drawing/2014/main" id="{C2476867-393E-DE42-9581-1934918B6B83}"/>
              </a:ext>
              <a:ext uri="{C183D7F6-B498-43B3-948B-1728B52AA6E4}">
                <adec:decorative xmlns:adec="http://schemas.microsoft.com/office/drawing/2017/decorative" val="1"/>
              </a:ext>
            </a:extLst>
          </p:cNvPr>
          <p:cNvSpPr>
            <a:spLocks noGrp="1"/>
          </p:cNvSpPr>
          <p:nvPr>
            <p:ph type="dt" sz="half" idx="10"/>
          </p:nvPr>
        </p:nvSpPr>
        <p:spPr/>
        <p:txBody>
          <a:bodyPr/>
          <a:lstStyle/>
          <a:p>
            <a:fld id="{18ECC288-B895-514C-9963-8FCF0CCA733A}" type="datetime1">
              <a:rPr lang="fi-FI" noProof="0" smtClean="0"/>
              <a:t>15.9.2025</a:t>
            </a:fld>
            <a:endParaRPr lang="fi-FI" noProof="0" dirty="0"/>
          </a:p>
        </p:txBody>
      </p:sp>
      <p:sp>
        <p:nvSpPr>
          <p:cNvPr id="6" name="Footer Placeholder 5">
            <a:extLst>
              <a:ext uri="{FF2B5EF4-FFF2-40B4-BE49-F238E27FC236}">
                <a16:creationId xmlns:a16="http://schemas.microsoft.com/office/drawing/2014/main" id="{608DA177-36B3-7D48-BF05-7BD244AE9485}"/>
              </a:ext>
              <a:ext uri="{C183D7F6-B498-43B3-948B-1728B52AA6E4}">
                <adec:decorative xmlns:adec="http://schemas.microsoft.com/office/drawing/2017/decorative" val="1"/>
              </a:ext>
            </a:extLst>
          </p:cNvPr>
          <p:cNvSpPr>
            <a:spLocks noGrp="1"/>
          </p:cNvSpPr>
          <p:nvPr>
            <p:ph type="ftr" sz="quarter" idx="11"/>
          </p:nvPr>
        </p:nvSpPr>
        <p:spPr/>
        <p:txBody>
          <a:bodyPr/>
          <a:lstStyle>
            <a:lvl1pPr algn="l">
              <a:defRPr/>
            </a:lvl1pPr>
          </a:lstStyle>
          <a:p>
            <a:endParaRPr lang="fi-FI" noProof="0" dirty="0"/>
          </a:p>
        </p:txBody>
      </p:sp>
      <p:sp>
        <p:nvSpPr>
          <p:cNvPr id="7" name="Slide Number Placeholder 6">
            <a:extLst>
              <a:ext uri="{FF2B5EF4-FFF2-40B4-BE49-F238E27FC236}">
                <a16:creationId xmlns:a16="http://schemas.microsoft.com/office/drawing/2014/main" id="{BBE39B7A-AC84-A44F-980A-A1BCA6C63D42}"/>
              </a:ext>
              <a:ext uri="{C183D7F6-B498-43B3-948B-1728B52AA6E4}">
                <adec:decorative xmlns:adec="http://schemas.microsoft.com/office/drawing/2017/decorative" val="1"/>
              </a:ext>
            </a:extLst>
          </p:cNvPr>
          <p:cNvSpPr>
            <a:spLocks noGrp="1"/>
          </p:cNvSpPr>
          <p:nvPr>
            <p:ph type="sldNum" sz="quarter" idx="12"/>
          </p:nvPr>
        </p:nvSpPr>
        <p:spPr/>
        <p:txBody>
          <a:bodyPr/>
          <a:lstStyle/>
          <a:p>
            <a:fld id="{7CD1C137-87C0-4E4B-8573-EDFCC21A7E6F}" type="slidenum">
              <a:rPr lang="fi-FI" noProof="0" smtClean="0"/>
              <a:t>‹#›</a:t>
            </a:fld>
            <a:endParaRPr lang="fi-FI" noProof="0" dirty="0"/>
          </a:p>
        </p:txBody>
      </p:sp>
    </p:spTree>
    <p:extLst>
      <p:ext uri="{BB962C8B-B14F-4D97-AF65-F5344CB8AC3E}">
        <p14:creationId xmlns:p14="http://schemas.microsoft.com/office/powerpoint/2010/main" val="2183346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ertailu">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770A5FA-958D-0D46-A4D3-0A15521599CE}"/>
              </a:ext>
            </a:extLst>
          </p:cNvPr>
          <p:cNvSpPr>
            <a:spLocks noGrp="1"/>
          </p:cNvSpPr>
          <p:nvPr>
            <p:ph type="title" hasCustomPrompt="1"/>
          </p:nvPr>
        </p:nvSpPr>
        <p:spPr>
          <a:xfrm>
            <a:off x="814161" y="720000"/>
            <a:ext cx="10574564" cy="1080000"/>
          </a:xfrm>
        </p:spPr>
        <p:txBody>
          <a:bodyPr/>
          <a:lstStyle>
            <a:lvl1pPr>
              <a:defRPr>
                <a:solidFill>
                  <a:schemeClr val="accent1"/>
                </a:solidFill>
              </a:defRPr>
            </a:lvl1pPr>
          </a:lstStyle>
          <a:p>
            <a:r>
              <a:rPr lang="fi-FI" noProof="0" dirty="0"/>
              <a:t>Tekstisivu, vertailu</a:t>
            </a:r>
            <a:br>
              <a:rPr lang="fi-FI" noProof="0" dirty="0"/>
            </a:br>
            <a:r>
              <a:rPr lang="fi-FI" noProof="0" dirty="0"/>
              <a:t>Otsikon pituus korkeintaan kaksi riviä</a:t>
            </a:r>
          </a:p>
        </p:txBody>
      </p:sp>
      <p:sp>
        <p:nvSpPr>
          <p:cNvPr id="3" name="Text Placeholder 2">
            <a:extLst>
              <a:ext uri="{FF2B5EF4-FFF2-40B4-BE49-F238E27FC236}">
                <a16:creationId xmlns:a16="http://schemas.microsoft.com/office/drawing/2014/main" id="{B5C7EC9C-47A9-7A4B-8807-FC4BDFB41F71}"/>
              </a:ext>
            </a:extLst>
          </p:cNvPr>
          <p:cNvSpPr>
            <a:spLocks noGrp="1"/>
          </p:cNvSpPr>
          <p:nvPr>
            <p:ph type="body" idx="1" hasCustomPrompt="1"/>
          </p:nvPr>
        </p:nvSpPr>
        <p:spPr>
          <a:xfrm>
            <a:off x="803276" y="1980000"/>
            <a:ext cx="5194300" cy="481012"/>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a:t>Pieni otsikko</a:t>
            </a:r>
          </a:p>
        </p:txBody>
      </p:sp>
      <p:sp>
        <p:nvSpPr>
          <p:cNvPr id="8" name="Content Placeholder 2">
            <a:extLst>
              <a:ext uri="{FF2B5EF4-FFF2-40B4-BE49-F238E27FC236}">
                <a16:creationId xmlns:a16="http://schemas.microsoft.com/office/drawing/2014/main" id="{C16D33E1-7441-654F-8A20-7750069A51BD}"/>
              </a:ext>
            </a:extLst>
          </p:cNvPr>
          <p:cNvSpPr>
            <a:spLocks noGrp="1"/>
          </p:cNvSpPr>
          <p:nvPr>
            <p:ph sz="half" idx="10"/>
          </p:nvPr>
        </p:nvSpPr>
        <p:spPr>
          <a:xfrm>
            <a:off x="803275" y="2550733"/>
            <a:ext cx="5216525" cy="3243629"/>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5" name="Text Placeholder 4">
            <a:extLst>
              <a:ext uri="{FF2B5EF4-FFF2-40B4-BE49-F238E27FC236}">
                <a16:creationId xmlns:a16="http://schemas.microsoft.com/office/drawing/2014/main" id="{B012FD6D-AD6F-274D-9961-DA062F632742}"/>
              </a:ext>
            </a:extLst>
          </p:cNvPr>
          <p:cNvSpPr>
            <a:spLocks noGrp="1"/>
          </p:cNvSpPr>
          <p:nvPr>
            <p:ph type="body" sz="quarter" idx="3" hasCustomPrompt="1"/>
          </p:nvPr>
        </p:nvSpPr>
        <p:spPr>
          <a:xfrm>
            <a:off x="6172199" y="1980000"/>
            <a:ext cx="5216525" cy="481012"/>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a:t>Pieni otsikko</a:t>
            </a:r>
          </a:p>
        </p:txBody>
      </p:sp>
      <p:sp>
        <p:nvSpPr>
          <p:cNvPr id="9" name="Content Placeholder 3">
            <a:extLst>
              <a:ext uri="{FF2B5EF4-FFF2-40B4-BE49-F238E27FC236}">
                <a16:creationId xmlns:a16="http://schemas.microsoft.com/office/drawing/2014/main" id="{A09BFCB3-417E-4345-B485-F5ABA75634F2}"/>
              </a:ext>
            </a:extLst>
          </p:cNvPr>
          <p:cNvSpPr>
            <a:spLocks noGrp="1"/>
          </p:cNvSpPr>
          <p:nvPr>
            <p:ph sz="half" idx="2"/>
          </p:nvPr>
        </p:nvSpPr>
        <p:spPr>
          <a:xfrm>
            <a:off x="6172199" y="2550733"/>
            <a:ext cx="5216525" cy="3243629"/>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Tree>
    <p:extLst>
      <p:ext uri="{BB962C8B-B14F-4D97-AF65-F5344CB8AC3E}">
        <p14:creationId xmlns:p14="http://schemas.microsoft.com/office/powerpoint/2010/main" val="594406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Otsikko, sisältö ja iso kuva">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770A5FA-958D-0D46-A4D3-0A15521599CE}"/>
              </a:ext>
            </a:extLst>
          </p:cNvPr>
          <p:cNvSpPr>
            <a:spLocks noGrp="1"/>
          </p:cNvSpPr>
          <p:nvPr>
            <p:ph type="title" hasCustomPrompt="1"/>
          </p:nvPr>
        </p:nvSpPr>
        <p:spPr>
          <a:xfrm>
            <a:off x="814161" y="720000"/>
            <a:ext cx="5183415" cy="1080000"/>
          </a:xfrm>
        </p:spPr>
        <p:txBody>
          <a:bodyPr/>
          <a:lstStyle>
            <a:lvl1pPr>
              <a:defRPr>
                <a:solidFill>
                  <a:schemeClr val="accent1"/>
                </a:solidFill>
              </a:defRPr>
            </a:lvl1pPr>
          </a:lstStyle>
          <a:p>
            <a:r>
              <a:rPr lang="fi-FI" noProof="0" dirty="0"/>
              <a:t>Tekstisivu kuvalla,</a:t>
            </a:r>
            <a:br>
              <a:rPr lang="fi-FI" noProof="0" dirty="0"/>
            </a:br>
            <a:r>
              <a:rPr lang="fi-FI" noProof="0" dirty="0"/>
              <a:t>lyhyt otsikko</a:t>
            </a:r>
          </a:p>
        </p:txBody>
      </p:sp>
      <p:sp>
        <p:nvSpPr>
          <p:cNvPr id="8" name="Content Placeholder 2">
            <a:extLst>
              <a:ext uri="{FF2B5EF4-FFF2-40B4-BE49-F238E27FC236}">
                <a16:creationId xmlns:a16="http://schemas.microsoft.com/office/drawing/2014/main" id="{C16D33E1-7441-654F-8A20-7750069A51BD}"/>
              </a:ext>
            </a:extLst>
          </p:cNvPr>
          <p:cNvSpPr>
            <a:spLocks noGrp="1"/>
          </p:cNvSpPr>
          <p:nvPr>
            <p:ph sz="half" idx="10"/>
          </p:nvPr>
        </p:nvSpPr>
        <p:spPr>
          <a:xfrm>
            <a:off x="812420" y="1944415"/>
            <a:ext cx="4462408" cy="3849948"/>
          </a:xfrm>
          <a:prstGeom prst="rect">
            <a:avLst/>
          </a:prstGeo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FI" dirty="0"/>
          </a:p>
        </p:txBody>
      </p:sp>
      <p:sp>
        <p:nvSpPr>
          <p:cNvPr id="7" name="Kuvan paikkamerkki 19">
            <a:extLst>
              <a:ext uri="{FF2B5EF4-FFF2-40B4-BE49-F238E27FC236}">
                <a16:creationId xmlns:a16="http://schemas.microsoft.com/office/drawing/2014/main" id="{0D327B08-75C3-EA4D-6C54-B40C5BBD45F9}"/>
              </a:ext>
              <a:ext uri="{C183D7F6-B498-43B3-948B-1728B52AA6E4}">
                <adec:decorative xmlns:adec="http://schemas.microsoft.com/office/drawing/2017/decorative" val="0"/>
              </a:ext>
            </a:extLst>
          </p:cNvPr>
          <p:cNvSpPr>
            <a:spLocks noGrp="1"/>
          </p:cNvSpPr>
          <p:nvPr>
            <p:ph type="pic" sz="quarter" idx="13"/>
          </p:nvPr>
        </p:nvSpPr>
        <p:spPr>
          <a:xfrm>
            <a:off x="6113461" y="-21262"/>
            <a:ext cx="6086310" cy="6889896"/>
          </a:xfrm>
          <a:custGeom>
            <a:avLst/>
            <a:gdLst>
              <a:gd name="connsiteX0" fmla="*/ 0 w 3431705"/>
              <a:gd name="connsiteY0" fmla="*/ 0 h 6858000"/>
              <a:gd name="connsiteX1" fmla="*/ 3431705 w 3431705"/>
              <a:gd name="connsiteY1" fmla="*/ 0 h 6858000"/>
              <a:gd name="connsiteX2" fmla="*/ 3431705 w 3431705"/>
              <a:gd name="connsiteY2" fmla="*/ 6858000 h 6858000"/>
              <a:gd name="connsiteX3" fmla="*/ 0 w 3431705"/>
              <a:gd name="connsiteY3" fmla="*/ 6858000 h 6858000"/>
              <a:gd name="connsiteX4" fmla="*/ 0 w 3431705"/>
              <a:gd name="connsiteY4" fmla="*/ 0 h 6858000"/>
              <a:gd name="connsiteX0" fmla="*/ 3157 w 3434862"/>
              <a:gd name="connsiteY0" fmla="*/ 0 h 6858000"/>
              <a:gd name="connsiteX1" fmla="*/ 3434862 w 3434862"/>
              <a:gd name="connsiteY1" fmla="*/ 0 h 6858000"/>
              <a:gd name="connsiteX2" fmla="*/ 3434862 w 3434862"/>
              <a:gd name="connsiteY2" fmla="*/ 6858000 h 6858000"/>
              <a:gd name="connsiteX3" fmla="*/ 3157 w 3434862"/>
              <a:gd name="connsiteY3" fmla="*/ 6858000 h 6858000"/>
              <a:gd name="connsiteX4" fmla="*/ 0 w 3434862"/>
              <a:gd name="connsiteY4" fmla="*/ 3124200 h 6858000"/>
              <a:gd name="connsiteX5" fmla="*/ 3157 w 3434862"/>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671373 w 4103078"/>
              <a:gd name="connsiteY0" fmla="*/ 0 h 6858000"/>
              <a:gd name="connsiteX1" fmla="*/ 4103078 w 4103078"/>
              <a:gd name="connsiteY1" fmla="*/ 0 h 6858000"/>
              <a:gd name="connsiteX2" fmla="*/ 4103078 w 4103078"/>
              <a:gd name="connsiteY2" fmla="*/ 6858000 h 6858000"/>
              <a:gd name="connsiteX3" fmla="*/ 671373 w 4103078"/>
              <a:gd name="connsiteY3" fmla="*/ 6858000 h 6858000"/>
              <a:gd name="connsiteX4" fmla="*/ 0 w 4103078"/>
              <a:gd name="connsiteY4" fmla="*/ 3528646 h 6858000"/>
              <a:gd name="connsiteX5" fmla="*/ 671373 w 4103078"/>
              <a:gd name="connsiteY5" fmla="*/ 0 h 6858000"/>
              <a:gd name="connsiteX0" fmla="*/ 758837 w 4190542"/>
              <a:gd name="connsiteY0" fmla="*/ 0 h 6858000"/>
              <a:gd name="connsiteX1" fmla="*/ 4190542 w 4190542"/>
              <a:gd name="connsiteY1" fmla="*/ 0 h 6858000"/>
              <a:gd name="connsiteX2" fmla="*/ 4190542 w 4190542"/>
              <a:gd name="connsiteY2" fmla="*/ 6858000 h 6858000"/>
              <a:gd name="connsiteX3" fmla="*/ 758837 w 4190542"/>
              <a:gd name="connsiteY3" fmla="*/ 6858000 h 6858000"/>
              <a:gd name="connsiteX4" fmla="*/ 0 w 4190542"/>
              <a:gd name="connsiteY4" fmla="*/ 3548525 h 6858000"/>
              <a:gd name="connsiteX5" fmla="*/ 758837 w 4190542"/>
              <a:gd name="connsiteY5" fmla="*/ 0 h 6858000"/>
              <a:gd name="connsiteX0" fmla="*/ 647519 w 4079224"/>
              <a:gd name="connsiteY0" fmla="*/ 0 h 6858000"/>
              <a:gd name="connsiteX1" fmla="*/ 4079224 w 4079224"/>
              <a:gd name="connsiteY1" fmla="*/ 0 h 6858000"/>
              <a:gd name="connsiteX2" fmla="*/ 4079224 w 4079224"/>
              <a:gd name="connsiteY2" fmla="*/ 6858000 h 6858000"/>
              <a:gd name="connsiteX3" fmla="*/ 647519 w 4079224"/>
              <a:gd name="connsiteY3" fmla="*/ 6858000 h 6858000"/>
              <a:gd name="connsiteX4" fmla="*/ 0 w 4079224"/>
              <a:gd name="connsiteY4" fmla="*/ 3528647 h 6858000"/>
              <a:gd name="connsiteX5" fmla="*/ 647519 w 4079224"/>
              <a:gd name="connsiteY5" fmla="*/ 0 h 6858000"/>
              <a:gd name="connsiteX0" fmla="*/ 648002 w 4079707"/>
              <a:gd name="connsiteY0" fmla="*/ 0 h 6858000"/>
              <a:gd name="connsiteX1" fmla="*/ 4079707 w 4079707"/>
              <a:gd name="connsiteY1" fmla="*/ 0 h 6858000"/>
              <a:gd name="connsiteX2" fmla="*/ 4079707 w 4079707"/>
              <a:gd name="connsiteY2" fmla="*/ 6858000 h 6858000"/>
              <a:gd name="connsiteX3" fmla="*/ 648002 w 4079707"/>
              <a:gd name="connsiteY3" fmla="*/ 6858000 h 6858000"/>
              <a:gd name="connsiteX4" fmla="*/ 483 w 4079707"/>
              <a:gd name="connsiteY4" fmla="*/ 3528647 h 6858000"/>
              <a:gd name="connsiteX5" fmla="*/ 648002 w 4079707"/>
              <a:gd name="connsiteY5" fmla="*/ 0 h 6858000"/>
              <a:gd name="connsiteX0" fmla="*/ 647524 w 4079229"/>
              <a:gd name="connsiteY0" fmla="*/ 0 h 6858000"/>
              <a:gd name="connsiteX1" fmla="*/ 4079229 w 4079229"/>
              <a:gd name="connsiteY1" fmla="*/ 0 h 6858000"/>
              <a:gd name="connsiteX2" fmla="*/ 4079229 w 4079229"/>
              <a:gd name="connsiteY2" fmla="*/ 6858000 h 6858000"/>
              <a:gd name="connsiteX3" fmla="*/ 647524 w 4079229"/>
              <a:gd name="connsiteY3" fmla="*/ 6858000 h 6858000"/>
              <a:gd name="connsiteX4" fmla="*/ 5 w 4079229"/>
              <a:gd name="connsiteY4" fmla="*/ 3528647 h 6858000"/>
              <a:gd name="connsiteX5" fmla="*/ 647524 w 4079229"/>
              <a:gd name="connsiteY5" fmla="*/ 0 h 6858000"/>
              <a:gd name="connsiteX0" fmla="*/ 655474 w 4087179"/>
              <a:gd name="connsiteY0" fmla="*/ 0 h 6858000"/>
              <a:gd name="connsiteX1" fmla="*/ 4087179 w 4087179"/>
              <a:gd name="connsiteY1" fmla="*/ 0 h 6858000"/>
              <a:gd name="connsiteX2" fmla="*/ 4087179 w 4087179"/>
              <a:gd name="connsiteY2" fmla="*/ 6858000 h 6858000"/>
              <a:gd name="connsiteX3" fmla="*/ 655474 w 4087179"/>
              <a:gd name="connsiteY3" fmla="*/ 6858000 h 6858000"/>
              <a:gd name="connsiteX4" fmla="*/ 4 w 4087179"/>
              <a:gd name="connsiteY4" fmla="*/ 3405402 h 6858000"/>
              <a:gd name="connsiteX5" fmla="*/ 655474 w 4087179"/>
              <a:gd name="connsiteY5" fmla="*/ 0 h 6858000"/>
              <a:gd name="connsiteX0" fmla="*/ 655836 w 4087541"/>
              <a:gd name="connsiteY0" fmla="*/ 0 h 6858000"/>
              <a:gd name="connsiteX1" fmla="*/ 4087541 w 4087541"/>
              <a:gd name="connsiteY1" fmla="*/ 0 h 6858000"/>
              <a:gd name="connsiteX2" fmla="*/ 4087541 w 4087541"/>
              <a:gd name="connsiteY2" fmla="*/ 6858000 h 6858000"/>
              <a:gd name="connsiteX3" fmla="*/ 655836 w 4087541"/>
              <a:gd name="connsiteY3" fmla="*/ 6858000 h 6858000"/>
              <a:gd name="connsiteX4" fmla="*/ 366 w 4087541"/>
              <a:gd name="connsiteY4" fmla="*/ 3405402 h 6858000"/>
              <a:gd name="connsiteX5" fmla="*/ 655836 w 4087541"/>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4087180"/>
              <a:gd name="connsiteY0" fmla="*/ 0 h 6858000"/>
              <a:gd name="connsiteX1" fmla="*/ 4087180 w 4087180"/>
              <a:gd name="connsiteY1" fmla="*/ 0 h 6858000"/>
              <a:gd name="connsiteX2" fmla="*/ 4087180 w 4087180"/>
              <a:gd name="connsiteY2" fmla="*/ 6858000 h 6858000"/>
              <a:gd name="connsiteX3" fmla="*/ 655475 w 4087180"/>
              <a:gd name="connsiteY3" fmla="*/ 6858000 h 6858000"/>
              <a:gd name="connsiteX4" fmla="*/ 5 w 4087180"/>
              <a:gd name="connsiteY4" fmla="*/ 3405402 h 6858000"/>
              <a:gd name="connsiteX5" fmla="*/ 655475 w 4087180"/>
              <a:gd name="connsiteY5" fmla="*/ 0 h 6858000"/>
              <a:gd name="connsiteX0" fmla="*/ 655475 w 6086309"/>
              <a:gd name="connsiteY0" fmla="*/ 4483 h 6862483"/>
              <a:gd name="connsiteX1" fmla="*/ 6086309 w 6086309"/>
              <a:gd name="connsiteY1" fmla="*/ 0 h 6862483"/>
              <a:gd name="connsiteX2" fmla="*/ 4087180 w 6086309"/>
              <a:gd name="connsiteY2" fmla="*/ 6862483 h 6862483"/>
              <a:gd name="connsiteX3" fmla="*/ 655475 w 6086309"/>
              <a:gd name="connsiteY3" fmla="*/ 6862483 h 6862483"/>
              <a:gd name="connsiteX4" fmla="*/ 5 w 6086309"/>
              <a:gd name="connsiteY4" fmla="*/ 3409885 h 6862483"/>
              <a:gd name="connsiteX5" fmla="*/ 655475 w 6086309"/>
              <a:gd name="connsiteY5" fmla="*/ 4483 h 6862483"/>
              <a:gd name="connsiteX0" fmla="*/ 655475 w 6086310"/>
              <a:gd name="connsiteY0" fmla="*/ 4483 h 6866965"/>
              <a:gd name="connsiteX1" fmla="*/ 6086309 w 6086310"/>
              <a:gd name="connsiteY1" fmla="*/ 0 h 6866965"/>
              <a:gd name="connsiteX2" fmla="*/ 6086310 w 6086310"/>
              <a:gd name="connsiteY2" fmla="*/ 6866965 h 6866965"/>
              <a:gd name="connsiteX3" fmla="*/ 655475 w 6086310"/>
              <a:gd name="connsiteY3" fmla="*/ 6862483 h 6866965"/>
              <a:gd name="connsiteX4" fmla="*/ 5 w 6086310"/>
              <a:gd name="connsiteY4" fmla="*/ 3409885 h 6866965"/>
              <a:gd name="connsiteX5" fmla="*/ 655475 w 6086310"/>
              <a:gd name="connsiteY5" fmla="*/ 4483 h 6866965"/>
              <a:gd name="connsiteX0" fmla="*/ 655475 w 6086310"/>
              <a:gd name="connsiteY0" fmla="*/ 4483 h 6866965"/>
              <a:gd name="connsiteX1" fmla="*/ 6086309 w 6086310"/>
              <a:gd name="connsiteY1" fmla="*/ 0 h 6866965"/>
              <a:gd name="connsiteX2" fmla="*/ 6086310 w 6086310"/>
              <a:gd name="connsiteY2" fmla="*/ 6866965 h 6866965"/>
              <a:gd name="connsiteX3" fmla="*/ 655475 w 6086310"/>
              <a:gd name="connsiteY3" fmla="*/ 6862483 h 6866965"/>
              <a:gd name="connsiteX4" fmla="*/ 5 w 6086310"/>
              <a:gd name="connsiteY4" fmla="*/ 3409885 h 6866965"/>
              <a:gd name="connsiteX5" fmla="*/ 655475 w 6086310"/>
              <a:gd name="connsiteY5" fmla="*/ 4483 h 6866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86310" h="6866965">
                <a:moveTo>
                  <a:pt x="655475" y="4483"/>
                </a:moveTo>
                <a:lnTo>
                  <a:pt x="6086309" y="0"/>
                </a:lnTo>
                <a:cubicBezTo>
                  <a:pt x="6086309" y="2288988"/>
                  <a:pt x="6086310" y="4577977"/>
                  <a:pt x="6086310" y="6866965"/>
                </a:cubicBezTo>
                <a:lnTo>
                  <a:pt x="655475" y="6862483"/>
                </a:lnTo>
                <a:cubicBezTo>
                  <a:pt x="198241" y="5584022"/>
                  <a:pt x="-1047" y="4542725"/>
                  <a:pt x="5" y="3409885"/>
                </a:cubicBezTo>
                <a:cubicBezTo>
                  <a:pt x="1057" y="2277045"/>
                  <a:pt x="220670" y="999399"/>
                  <a:pt x="655475" y="4483"/>
                </a:cubicBezTo>
                <a:close/>
              </a:path>
            </a:pathLst>
          </a:custGeom>
        </p:spPr>
        <p:txBody>
          <a:bodyPr anchor="ctr" anchorCtr="0"/>
          <a:lstStyle>
            <a:lvl1pPr marL="0" indent="0" algn="ctr">
              <a:buNone/>
              <a:defRPr/>
            </a:lvl1pPr>
          </a:lstStyle>
          <a:p>
            <a:r>
              <a:rPr lang="fi-FI"/>
              <a:t>Lisää kuva napsauttamalla kuvaketta</a:t>
            </a:r>
            <a:endParaRPr lang="fi-FI" dirty="0"/>
          </a:p>
        </p:txBody>
      </p:sp>
    </p:spTree>
    <p:extLst>
      <p:ext uri="{BB962C8B-B14F-4D97-AF65-F5344CB8AC3E}">
        <p14:creationId xmlns:p14="http://schemas.microsoft.com/office/powerpoint/2010/main" val="368163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Kuva 6">
            <a:extLst>
              <a:ext uri="{FF2B5EF4-FFF2-40B4-BE49-F238E27FC236}">
                <a16:creationId xmlns:a16="http://schemas.microsoft.com/office/drawing/2014/main" id="{005495BC-0A85-1731-D7A7-18F29910E338}"/>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475200" y="6225718"/>
            <a:ext cx="1784783" cy="384824"/>
          </a:xfrm>
          <a:prstGeom prst="rect">
            <a:avLst/>
          </a:prstGeom>
        </p:spPr>
      </p:pic>
      <p:sp>
        <p:nvSpPr>
          <p:cNvPr id="2" name="Title Placeholder 1">
            <a:extLst>
              <a:ext uri="{FF2B5EF4-FFF2-40B4-BE49-F238E27FC236}">
                <a16:creationId xmlns:a16="http://schemas.microsoft.com/office/drawing/2014/main" id="{F5C9165C-3396-5C49-BB4E-E81FED19ADFC}"/>
              </a:ext>
            </a:extLst>
          </p:cNvPr>
          <p:cNvSpPr>
            <a:spLocks noGrp="1"/>
          </p:cNvSpPr>
          <p:nvPr>
            <p:ph type="title"/>
          </p:nvPr>
        </p:nvSpPr>
        <p:spPr>
          <a:xfrm>
            <a:off x="814161" y="720000"/>
            <a:ext cx="10888566" cy="1080000"/>
          </a:xfrm>
          <a:prstGeom prst="rect">
            <a:avLst/>
          </a:prstGeom>
        </p:spPr>
        <p:txBody>
          <a:bodyPr vert="horz" lIns="0" tIns="45720" rIns="0" bIns="45720" rtlCol="0" anchor="ctr" anchorCtr="0">
            <a:noAutofit/>
          </a:bodyPr>
          <a:lstStyle/>
          <a:p>
            <a:r>
              <a:rPr lang="fi-FI" noProof="0" dirty="0"/>
              <a:t>Tekstisivu, yksipalstainen</a:t>
            </a:r>
            <a:br>
              <a:rPr lang="fi-FI" noProof="0" dirty="0"/>
            </a:br>
            <a:r>
              <a:rPr lang="fi-FI" noProof="0" dirty="0"/>
              <a:t>Otsikon pituus korkeintaan kaksi riviä</a:t>
            </a:r>
          </a:p>
        </p:txBody>
      </p:sp>
      <p:sp>
        <p:nvSpPr>
          <p:cNvPr id="3" name="Text Placeholder 2">
            <a:extLst>
              <a:ext uri="{FF2B5EF4-FFF2-40B4-BE49-F238E27FC236}">
                <a16:creationId xmlns:a16="http://schemas.microsoft.com/office/drawing/2014/main" id="{37A17D9C-76EE-704D-AC70-A428AA81B84C}"/>
              </a:ext>
            </a:extLst>
          </p:cNvPr>
          <p:cNvSpPr>
            <a:spLocks noGrp="1"/>
          </p:cNvSpPr>
          <p:nvPr>
            <p:ph type="body" idx="1"/>
          </p:nvPr>
        </p:nvSpPr>
        <p:spPr>
          <a:xfrm>
            <a:off x="814161" y="1944000"/>
            <a:ext cx="10871109" cy="3763342"/>
          </a:xfrm>
          <a:prstGeom prst="rect">
            <a:avLst/>
          </a:prstGeom>
        </p:spPr>
        <p:txBody>
          <a:bodyPr vert="horz" lIns="0" tIns="45720" rIns="0" bIns="45720" rtlCol="0">
            <a:normAutofit/>
          </a:bodyPr>
          <a:lstStyle/>
          <a:p>
            <a:pPr lvl="0"/>
            <a:r>
              <a:rPr lang="fi-FI" dirty="0"/>
              <a:t>Muokkaa tekstin perustyylejä napsauttamalla</a:t>
            </a:r>
          </a:p>
          <a:p>
            <a:pPr lvl="1"/>
            <a:r>
              <a:rPr lang="fi-FI" dirty="0"/>
              <a:t>toinen taso</a:t>
            </a:r>
          </a:p>
          <a:p>
            <a:pPr lvl="2"/>
            <a:r>
              <a:rPr lang="fi-FI" dirty="0"/>
              <a:t>kolmas taso</a:t>
            </a:r>
          </a:p>
          <a:p>
            <a:pPr lvl="3"/>
            <a:r>
              <a:rPr lang="fi-FI" dirty="0"/>
              <a:t>neljäs taso</a:t>
            </a:r>
          </a:p>
          <a:p>
            <a:pPr lvl="4"/>
            <a:r>
              <a:rPr lang="fi-FI" dirty="0"/>
              <a:t>viides taso</a:t>
            </a:r>
            <a:endParaRPr lang="en-FI" dirty="0"/>
          </a:p>
        </p:txBody>
      </p:sp>
      <p:sp>
        <p:nvSpPr>
          <p:cNvPr id="4" name="Date Placeholder 3">
            <a:extLst>
              <a:ext uri="{FF2B5EF4-FFF2-40B4-BE49-F238E27FC236}">
                <a16:creationId xmlns:a16="http://schemas.microsoft.com/office/drawing/2014/main" id="{A77CDCDA-6DEE-464D-925C-45E808D9AD1F}"/>
              </a:ext>
              <a:ext uri="{C183D7F6-B498-43B3-948B-1728B52AA6E4}">
                <adec:decorative xmlns:adec="http://schemas.microsoft.com/office/drawing/2017/decorative" val="1"/>
              </a:ext>
            </a:extLst>
          </p:cNvPr>
          <p:cNvSpPr>
            <a:spLocks noGrp="1"/>
          </p:cNvSpPr>
          <p:nvPr>
            <p:ph type="dt" sz="half" idx="2"/>
          </p:nvPr>
        </p:nvSpPr>
        <p:spPr>
          <a:xfrm>
            <a:off x="7250430" y="6256337"/>
            <a:ext cx="1153160" cy="365125"/>
          </a:xfrm>
          <a:prstGeom prst="rect">
            <a:avLst/>
          </a:prstGeom>
        </p:spPr>
        <p:txBody>
          <a:bodyPr vert="horz" lIns="91440" tIns="45720" rIns="91440" bIns="45720" rtlCol="0" anchor="ctr"/>
          <a:lstStyle>
            <a:lvl1pPr algn="l">
              <a:defRPr sz="900">
                <a:solidFill>
                  <a:schemeClr val="tx2"/>
                </a:solidFill>
              </a:defRPr>
            </a:lvl1pPr>
          </a:lstStyle>
          <a:p>
            <a:fld id="{670A19CC-10B7-B140-9731-4ED0E8922BE7}" type="datetime1">
              <a:rPr lang="fi-FI" noProof="0" smtClean="0"/>
              <a:pPr/>
              <a:t>15.9.2025</a:t>
            </a:fld>
            <a:endParaRPr lang="fi-FI" noProof="0" dirty="0"/>
          </a:p>
        </p:txBody>
      </p:sp>
      <p:sp>
        <p:nvSpPr>
          <p:cNvPr id="5" name="Footer Placeholder 4">
            <a:extLst>
              <a:ext uri="{FF2B5EF4-FFF2-40B4-BE49-F238E27FC236}">
                <a16:creationId xmlns:a16="http://schemas.microsoft.com/office/drawing/2014/main" id="{9E024F51-23B5-EC4F-B677-2471EC20030C}"/>
              </a:ext>
              <a:ext uri="{C183D7F6-B498-43B3-948B-1728B52AA6E4}">
                <adec:decorative xmlns:adec="http://schemas.microsoft.com/office/drawing/2017/decorative" val="1"/>
              </a:ext>
            </a:extLst>
          </p:cNvPr>
          <p:cNvSpPr>
            <a:spLocks noGrp="1"/>
          </p:cNvSpPr>
          <p:nvPr>
            <p:ph type="ftr" sz="quarter" idx="3"/>
          </p:nvPr>
        </p:nvSpPr>
        <p:spPr>
          <a:xfrm>
            <a:off x="8408670" y="6256337"/>
            <a:ext cx="2046772" cy="365125"/>
          </a:xfrm>
          <a:prstGeom prst="rect">
            <a:avLst/>
          </a:prstGeom>
        </p:spPr>
        <p:txBody>
          <a:bodyPr vert="horz" lIns="91440" tIns="45720" rIns="91440" bIns="45720" rtlCol="0" anchor="ctr"/>
          <a:lstStyle>
            <a:lvl1pPr algn="ctr">
              <a:defRPr sz="900">
                <a:solidFill>
                  <a:schemeClr val="tx2"/>
                </a:solidFill>
              </a:defRPr>
            </a:lvl1pPr>
          </a:lstStyle>
          <a:p>
            <a:pPr algn="l"/>
            <a:r>
              <a:rPr lang="fi-FI" noProof="0" dirty="0"/>
              <a:t>Aihe/tekijä</a:t>
            </a:r>
          </a:p>
        </p:txBody>
      </p:sp>
      <p:sp>
        <p:nvSpPr>
          <p:cNvPr id="6" name="Slide Number Placeholder 5">
            <a:extLst>
              <a:ext uri="{FF2B5EF4-FFF2-40B4-BE49-F238E27FC236}">
                <a16:creationId xmlns:a16="http://schemas.microsoft.com/office/drawing/2014/main" id="{332EC577-6A46-F14C-B124-25FD999FDD33}"/>
              </a:ext>
              <a:ext uri="{C183D7F6-B498-43B3-948B-1728B52AA6E4}">
                <adec:decorative xmlns:adec="http://schemas.microsoft.com/office/drawing/2017/decorative" val="1"/>
              </a:ext>
            </a:extLst>
          </p:cNvPr>
          <p:cNvSpPr>
            <a:spLocks noGrp="1"/>
          </p:cNvSpPr>
          <p:nvPr>
            <p:ph type="sldNum" sz="quarter" idx="4"/>
          </p:nvPr>
        </p:nvSpPr>
        <p:spPr>
          <a:xfrm>
            <a:off x="10582910" y="6259125"/>
            <a:ext cx="1102360" cy="365125"/>
          </a:xfrm>
          <a:prstGeom prst="rect">
            <a:avLst/>
          </a:prstGeom>
        </p:spPr>
        <p:txBody>
          <a:bodyPr vert="horz" lIns="91440" tIns="45720" rIns="91440" bIns="45720" rtlCol="0" anchor="ctr"/>
          <a:lstStyle>
            <a:lvl1pPr algn="r">
              <a:defRPr sz="1200">
                <a:solidFill>
                  <a:schemeClr val="tx2"/>
                </a:solidFill>
              </a:defRPr>
            </a:lvl1pPr>
          </a:lstStyle>
          <a:p>
            <a:fld id="{7CD1C137-87C0-4E4B-8573-EDFCC21A7E6F}" type="slidenum">
              <a:rPr lang="fi-FI" noProof="0" smtClean="0"/>
              <a:pPr/>
              <a:t>‹#›</a:t>
            </a:fld>
            <a:endParaRPr lang="fi-FI" noProof="0" dirty="0"/>
          </a:p>
        </p:txBody>
      </p:sp>
    </p:spTree>
    <p:extLst>
      <p:ext uri="{BB962C8B-B14F-4D97-AF65-F5344CB8AC3E}">
        <p14:creationId xmlns:p14="http://schemas.microsoft.com/office/powerpoint/2010/main" val="124532915"/>
      </p:ext>
    </p:extLst>
  </p:cSld>
  <p:clrMap bg1="lt1" tx1="dk1" bg2="lt2" tx2="dk2" accent1="accent1" accent2="accent2" accent3="accent3" accent4="accent4" accent5="accent5" accent6="accent6" hlink="hlink" folHlink="folHlink"/>
  <p:sldLayoutIdLst>
    <p:sldLayoutId id="2147483718" r:id="rId1"/>
    <p:sldLayoutId id="2147483671" r:id="rId2"/>
    <p:sldLayoutId id="2147483650" r:id="rId3"/>
    <p:sldLayoutId id="2147483712" r:id="rId4"/>
    <p:sldLayoutId id="2147483711" r:id="rId5"/>
    <p:sldLayoutId id="2147483709" r:id="rId6"/>
    <p:sldLayoutId id="2147483652" r:id="rId7"/>
    <p:sldLayoutId id="2147483677" r:id="rId8"/>
    <p:sldLayoutId id="2147483713" r:id="rId9"/>
    <p:sldLayoutId id="2147483663" r:id="rId10"/>
    <p:sldLayoutId id="2147483662" r:id="rId11"/>
    <p:sldLayoutId id="2147483717" r:id="rId12"/>
    <p:sldLayoutId id="2147483714" r:id="rId13"/>
    <p:sldLayoutId id="2147483715" r:id="rId14"/>
    <p:sldLayoutId id="2147483654" r:id="rId15"/>
    <p:sldLayoutId id="2147483655" r:id="rId16"/>
    <p:sldLayoutId id="2147483666" r:id="rId17"/>
    <p:sldLayoutId id="2147483667" r:id="rId18"/>
    <p:sldLayoutId id="2147483716" r:id="rId19"/>
    <p:sldLayoutId id="2147483719" r:id="rId20"/>
  </p:sldLayoutIdLst>
  <p:hf hdr="0" ftr="0" dt="0"/>
  <p:txStyles>
    <p:titleStyle>
      <a:lvl1pPr algn="l" defTabSz="914400" rtl="0" eaLnBrk="1" latinLnBrk="0" hangingPunct="1">
        <a:lnSpc>
          <a:spcPct val="95000"/>
        </a:lnSpc>
        <a:spcBef>
          <a:spcPct val="0"/>
        </a:spcBef>
        <a:buNone/>
        <a:defRPr sz="3400" b="1" kern="1200">
          <a:solidFill>
            <a:schemeClr val="accent1"/>
          </a:solidFill>
          <a:latin typeface="+mj-lt"/>
          <a:ea typeface="+mj-ea"/>
          <a:cs typeface="+mj-cs"/>
        </a:defRPr>
      </a:lvl1pPr>
    </p:titleStyle>
    <p:bodyStyle>
      <a:lvl1pPr marL="312738" indent="-312738" algn="l" defTabSz="914400" rtl="0" eaLnBrk="1" latinLnBrk="0" hangingPunct="1">
        <a:lnSpc>
          <a:spcPct val="110000"/>
        </a:lnSpc>
        <a:spcBef>
          <a:spcPts val="1200"/>
        </a:spcBef>
        <a:buClr>
          <a:schemeClr val="tx2"/>
        </a:buClr>
        <a:buSzPct val="110000"/>
        <a:buFont typeface="Arial" panose="020B0604020202020204" pitchFamily="34" charset="0"/>
        <a:buChar char="•"/>
        <a:tabLst/>
        <a:defRPr sz="2400" kern="1200">
          <a:solidFill>
            <a:schemeClr val="tx1"/>
          </a:solidFill>
          <a:latin typeface="+mn-lt"/>
          <a:ea typeface="+mn-ea"/>
          <a:cs typeface="+mn-cs"/>
        </a:defRPr>
      </a:lvl1pPr>
      <a:lvl2pPr marL="762000" indent="-304800" algn="l" defTabSz="914400" rtl="0" eaLnBrk="1" latinLnBrk="0" hangingPunct="1">
        <a:lnSpc>
          <a:spcPct val="110000"/>
        </a:lnSpc>
        <a:spcBef>
          <a:spcPts val="1200"/>
        </a:spcBef>
        <a:buClr>
          <a:schemeClr val="tx2"/>
        </a:buClr>
        <a:buSzPct val="110000"/>
        <a:buFont typeface="Arial" panose="020B0604020202020204" pitchFamily="34" charset="0"/>
        <a:buChar char="•"/>
        <a:tabLst/>
        <a:defRPr sz="2100" kern="1200">
          <a:solidFill>
            <a:schemeClr val="tx1"/>
          </a:solidFill>
          <a:latin typeface="+mn-lt"/>
          <a:ea typeface="+mn-ea"/>
          <a:cs typeface="+mn-cs"/>
        </a:defRPr>
      </a:lvl2pPr>
      <a:lvl3pPr marL="1252538" indent="-338138" algn="l" defTabSz="914400" rtl="0" eaLnBrk="1" latinLnBrk="0" hangingPunct="1">
        <a:lnSpc>
          <a:spcPct val="110000"/>
        </a:lnSpc>
        <a:spcBef>
          <a:spcPts val="1200"/>
        </a:spcBef>
        <a:buClr>
          <a:schemeClr val="tx2"/>
        </a:buClr>
        <a:buSzPct val="110000"/>
        <a:buFont typeface="Arial" panose="020B0604020202020204" pitchFamily="34" charset="0"/>
        <a:buChar char="•"/>
        <a:tabLst/>
        <a:defRPr sz="1800" kern="1200">
          <a:solidFill>
            <a:schemeClr val="tx1"/>
          </a:solidFill>
          <a:latin typeface="+mn-lt"/>
          <a:ea typeface="+mn-ea"/>
          <a:cs typeface="+mn-cs"/>
        </a:defRPr>
      </a:lvl3pPr>
      <a:lvl4pPr marL="1692275" indent="-320675" algn="l" defTabSz="914400" rtl="0" eaLnBrk="1" latinLnBrk="0" hangingPunct="1">
        <a:lnSpc>
          <a:spcPct val="110000"/>
        </a:lnSpc>
        <a:spcBef>
          <a:spcPts val="1200"/>
        </a:spcBef>
        <a:buClr>
          <a:schemeClr val="tx2"/>
        </a:buClr>
        <a:buSzPct val="110000"/>
        <a:buFont typeface="Arial" panose="020B0604020202020204" pitchFamily="34" charset="0"/>
        <a:buChar char="•"/>
        <a:tabLst/>
        <a:defRPr sz="1800" kern="1200">
          <a:solidFill>
            <a:schemeClr val="tx1"/>
          </a:solidFill>
          <a:latin typeface="+mn-lt"/>
          <a:ea typeface="+mn-ea"/>
          <a:cs typeface="+mn-cs"/>
        </a:defRPr>
      </a:lvl4pPr>
      <a:lvl5pPr marL="2141538" indent="-312738" algn="l" defTabSz="914400" rtl="0" eaLnBrk="1" latinLnBrk="0" hangingPunct="1">
        <a:lnSpc>
          <a:spcPct val="110000"/>
        </a:lnSpc>
        <a:spcBef>
          <a:spcPts val="1200"/>
        </a:spcBef>
        <a:buClr>
          <a:schemeClr val="tx2"/>
        </a:buClr>
        <a:buSzPct val="110000"/>
        <a:buFont typeface="Arial" panose="020B0604020202020204" pitchFamily="34" charset="0"/>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568" userDrawn="1">
          <p15:clr>
            <a:srgbClr val="F26B43"/>
          </p15:clr>
        </p15:guide>
        <p15:guide id="3" pos="4112" userDrawn="1">
          <p15:clr>
            <a:srgbClr val="F26B43"/>
          </p15:clr>
        </p15:guide>
        <p15:guide id="4" pos="506" userDrawn="1">
          <p15:clr>
            <a:srgbClr val="F26B43"/>
          </p15:clr>
        </p15:guide>
        <p15:guide id="5" pos="7174" userDrawn="1">
          <p15:clr>
            <a:srgbClr val="F26B43"/>
          </p15:clr>
        </p15:guide>
        <p15:guide id="6" orient="horz" pos="2160" userDrawn="1">
          <p15:clr>
            <a:srgbClr val="F26B43"/>
          </p15:clr>
        </p15:guide>
        <p15:guide id="8" orient="horz" pos="550" userDrawn="1">
          <p15:clr>
            <a:srgbClr val="F26B43"/>
          </p15:clr>
        </p15:guide>
        <p15:guide id="9" orient="horz" pos="1275" userDrawn="1">
          <p15:clr>
            <a:srgbClr val="F26B43"/>
          </p15:clr>
        </p15:guide>
        <p15:guide id="10" orient="horz" pos="3929" userDrawn="1">
          <p15:clr>
            <a:srgbClr val="F26B43"/>
          </p15:clr>
        </p15:guide>
        <p15:guide id="11" orient="horz" pos="3657"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735C0F-8037-3CEB-A4FE-63D52B2E7364}"/>
              </a:ext>
            </a:extLst>
          </p:cNvPr>
          <p:cNvSpPr>
            <a:spLocks noGrp="1"/>
          </p:cNvSpPr>
          <p:nvPr>
            <p:ph type="ctrTitle"/>
          </p:nvPr>
        </p:nvSpPr>
        <p:spPr/>
        <p:txBody>
          <a:bodyPr/>
          <a:lstStyle/>
          <a:p>
            <a:r>
              <a:rPr lang="fi-FI" dirty="0"/>
              <a:t>Kuntien eriytyminen ja älykäs sopeutuminen </a:t>
            </a:r>
          </a:p>
        </p:txBody>
      </p:sp>
      <p:sp>
        <p:nvSpPr>
          <p:cNvPr id="3" name="Alaotsikko 2">
            <a:extLst>
              <a:ext uri="{FF2B5EF4-FFF2-40B4-BE49-F238E27FC236}">
                <a16:creationId xmlns:a16="http://schemas.microsoft.com/office/drawing/2014/main" id="{FF4E4488-F827-B7EC-E74E-914CB778253A}"/>
              </a:ext>
            </a:extLst>
          </p:cNvPr>
          <p:cNvSpPr>
            <a:spLocks noGrp="1"/>
          </p:cNvSpPr>
          <p:nvPr>
            <p:ph type="subTitle" idx="1"/>
          </p:nvPr>
        </p:nvSpPr>
        <p:spPr/>
        <p:txBody>
          <a:bodyPr/>
          <a:lstStyle/>
          <a:p>
            <a:r>
              <a:rPr lang="fi-FI" dirty="0"/>
              <a:t>Suvi savolainen, neuvotteleva virkamies</a:t>
            </a:r>
          </a:p>
          <a:p>
            <a:r>
              <a:rPr lang="fi-FI" dirty="0"/>
              <a:t>Perusopetus käännekohdassa -seminaari</a:t>
            </a:r>
          </a:p>
          <a:p>
            <a:r>
              <a:rPr lang="fi-FI" dirty="0"/>
              <a:t>25.9.2025</a:t>
            </a:r>
          </a:p>
        </p:txBody>
      </p:sp>
    </p:spTree>
    <p:extLst>
      <p:ext uri="{BB962C8B-B14F-4D97-AF65-F5344CB8AC3E}">
        <p14:creationId xmlns:p14="http://schemas.microsoft.com/office/powerpoint/2010/main" val="3562107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A1D0CAB1-D45A-BE95-2F96-EABDE4781B05}"/>
              </a:ext>
            </a:extLst>
          </p:cNvPr>
          <p:cNvSpPr>
            <a:spLocks noGrp="1"/>
          </p:cNvSpPr>
          <p:nvPr>
            <p:ph type="title"/>
          </p:nvPr>
        </p:nvSpPr>
        <p:spPr/>
        <p:txBody>
          <a:bodyPr>
            <a:normAutofit/>
          </a:bodyPr>
          <a:lstStyle/>
          <a:p>
            <a:r>
              <a:rPr lang="fi-FI" dirty="0"/>
              <a:t>Kuntien tehtävien eriytyminen</a:t>
            </a:r>
          </a:p>
        </p:txBody>
      </p:sp>
    </p:spTree>
    <p:extLst>
      <p:ext uri="{BB962C8B-B14F-4D97-AF65-F5344CB8AC3E}">
        <p14:creationId xmlns:p14="http://schemas.microsoft.com/office/powerpoint/2010/main" val="3244001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6DA8640-A5A5-082A-4405-5A981A34EB10}"/>
              </a:ext>
            </a:extLst>
          </p:cNvPr>
          <p:cNvSpPr>
            <a:spLocks noGrp="1"/>
          </p:cNvSpPr>
          <p:nvPr>
            <p:ph type="title"/>
          </p:nvPr>
        </p:nvSpPr>
        <p:spPr/>
        <p:txBody>
          <a:bodyPr/>
          <a:lstStyle/>
          <a:p>
            <a:r>
              <a:rPr lang="fi-FI" dirty="0"/>
              <a:t>Hallituksen puoliväliriihi huhtikuu 2025</a:t>
            </a:r>
          </a:p>
        </p:txBody>
      </p:sp>
      <p:sp>
        <p:nvSpPr>
          <p:cNvPr id="3" name="Sisällön paikkamerkki 2">
            <a:extLst>
              <a:ext uri="{FF2B5EF4-FFF2-40B4-BE49-F238E27FC236}">
                <a16:creationId xmlns:a16="http://schemas.microsoft.com/office/drawing/2014/main" id="{158C3D35-E613-DD8E-78F1-98F35EC7437E}"/>
              </a:ext>
            </a:extLst>
          </p:cNvPr>
          <p:cNvSpPr>
            <a:spLocks noGrp="1"/>
          </p:cNvSpPr>
          <p:nvPr>
            <p:ph idx="1"/>
          </p:nvPr>
        </p:nvSpPr>
        <p:spPr/>
        <p:txBody>
          <a:bodyPr>
            <a:normAutofit fontScale="92500"/>
          </a:bodyPr>
          <a:lstStyle/>
          <a:p>
            <a:pPr marL="0" indent="0">
              <a:buNone/>
            </a:pPr>
            <a:r>
              <a:rPr lang="fi-FI" i="1" dirty="0"/>
              <a:t>Hallitus sitoutuu jatkamaan norminpurkua kuntien tehtäväkentästä. Tähän liittyen hallitus huomioi kuntien olosuhteiden erilaisuuden ja tukee ja kehittää kuntien järjestämisyhteistyön lisäämistä. Tämän tueksi kuntien tehtävien eriyttämisestä tuotetaan selvityksiä, joiden pohjalta voidaan luoda suuntaviivoja kuntien ja niiden tehtävien kokonaisvaltaiseksi kehittämiseksi.</a:t>
            </a:r>
          </a:p>
          <a:p>
            <a:pPr marL="0" indent="0">
              <a:buNone/>
            </a:pPr>
            <a:endParaRPr lang="fi-FI" i="1" dirty="0"/>
          </a:p>
          <a:p>
            <a:pPr>
              <a:buFont typeface="Wingdings" panose="05000000000000000000" pitchFamily="2" charset="2"/>
              <a:buChar char="Ø"/>
            </a:pPr>
            <a:r>
              <a:rPr lang="fi-FI" i="1" dirty="0"/>
              <a:t>Mitä tämä voisi tarkoittaa älykkään sopeutumisen kontekstissa?</a:t>
            </a:r>
          </a:p>
          <a:p>
            <a:pPr marL="0" indent="0">
              <a:buNone/>
            </a:pPr>
            <a:endParaRPr lang="fi-FI" i="1" dirty="0"/>
          </a:p>
        </p:txBody>
      </p:sp>
      <p:sp>
        <p:nvSpPr>
          <p:cNvPr id="4" name="Dian numeron paikkamerkki 3">
            <a:extLst>
              <a:ext uri="{FF2B5EF4-FFF2-40B4-BE49-F238E27FC236}">
                <a16:creationId xmlns:a16="http://schemas.microsoft.com/office/drawing/2014/main" id="{2DA2A667-892D-A585-1B70-2E8F3C95CFB2}"/>
              </a:ext>
            </a:extLst>
          </p:cNvPr>
          <p:cNvSpPr>
            <a:spLocks noGrp="1"/>
          </p:cNvSpPr>
          <p:nvPr>
            <p:ph type="sldNum" sz="quarter" idx="12"/>
          </p:nvPr>
        </p:nvSpPr>
        <p:spPr/>
        <p:txBody>
          <a:bodyPr/>
          <a:lstStyle/>
          <a:p>
            <a:fld id="{7CD1C137-87C0-4E4B-8573-EDFCC21A7E6F}" type="slidenum">
              <a:rPr lang="en-FI" smtClean="0"/>
              <a:pPr/>
              <a:t>11</a:t>
            </a:fld>
            <a:endParaRPr lang="en-FI"/>
          </a:p>
        </p:txBody>
      </p:sp>
    </p:spTree>
    <p:extLst>
      <p:ext uri="{BB962C8B-B14F-4D97-AF65-F5344CB8AC3E}">
        <p14:creationId xmlns:p14="http://schemas.microsoft.com/office/powerpoint/2010/main" val="4129664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B81C1B5-2905-03E1-5BCD-893931D98421}"/>
              </a:ext>
            </a:extLst>
          </p:cNvPr>
          <p:cNvSpPr>
            <a:spLocks noGrp="1"/>
          </p:cNvSpPr>
          <p:nvPr>
            <p:ph type="title"/>
          </p:nvPr>
        </p:nvSpPr>
        <p:spPr/>
        <p:txBody>
          <a:bodyPr>
            <a:normAutofit/>
          </a:bodyPr>
          <a:lstStyle/>
          <a:p>
            <a:r>
              <a:rPr lang="fi-FI" dirty="0"/>
              <a:t>Eletty yhtenäiskuntamallilla – säädetty järjestämisvastuusta </a:t>
            </a:r>
          </a:p>
        </p:txBody>
      </p:sp>
      <p:sp>
        <p:nvSpPr>
          <p:cNvPr id="3" name="Sisällön paikkamerkki 2">
            <a:extLst>
              <a:ext uri="{FF2B5EF4-FFF2-40B4-BE49-F238E27FC236}">
                <a16:creationId xmlns:a16="http://schemas.microsoft.com/office/drawing/2014/main" id="{56D4257E-AFFF-F02B-BBDE-98BCAED2E98A}"/>
              </a:ext>
            </a:extLst>
          </p:cNvPr>
          <p:cNvSpPr>
            <a:spLocks noGrp="1"/>
          </p:cNvSpPr>
          <p:nvPr>
            <p:ph idx="1"/>
          </p:nvPr>
        </p:nvSpPr>
        <p:spPr/>
        <p:txBody>
          <a:bodyPr>
            <a:normAutofit/>
          </a:bodyPr>
          <a:lstStyle/>
          <a:p>
            <a:pPr lvl="0"/>
            <a:r>
              <a:rPr lang="fi-FI" kern="100" dirty="0">
                <a:effectLst/>
                <a:ea typeface="Times New Roman" panose="02020603050405020304" pitchFamily="18" charset="0"/>
              </a:rPr>
              <a:t>Vahva perinne järjestämisvastuun edellytyksistä säätämiseen Paras –lainsäädännön hengessä</a:t>
            </a:r>
          </a:p>
          <a:p>
            <a:pPr lvl="0"/>
            <a:r>
              <a:rPr lang="fi-FI" kern="100" dirty="0">
                <a:ea typeface="Times New Roman" panose="02020603050405020304" pitchFamily="18" charset="0"/>
              </a:rPr>
              <a:t>J</a:t>
            </a:r>
            <a:r>
              <a:rPr lang="fi-FI" kern="100" dirty="0">
                <a:effectLst/>
                <a:ea typeface="Times New Roman" panose="02020603050405020304" pitchFamily="18" charset="0"/>
              </a:rPr>
              <a:t>uridisesti yhtäläiset tehtävät, mutta käytännössä jotain muuta – myös runsaasti hallintorakenteita, sopimuksia</a:t>
            </a:r>
          </a:p>
          <a:p>
            <a:r>
              <a:rPr lang="fi-FI" kern="100" dirty="0">
                <a:ea typeface="Times New Roman" panose="02020603050405020304" pitchFamily="18" charset="0"/>
              </a:rPr>
              <a:t>Voidaanko näin enää jatkaa? Onko järjestämisvastuun edellytyksistä säätäminen vähitellen tulossa tiensä päähän? </a:t>
            </a:r>
          </a:p>
          <a:p>
            <a:pPr marL="0" lvl="0" indent="0">
              <a:buNone/>
            </a:pPr>
            <a:endParaRPr lang="fi-FI" dirty="0"/>
          </a:p>
        </p:txBody>
      </p:sp>
      <p:sp>
        <p:nvSpPr>
          <p:cNvPr id="4" name="Dian numeron paikkamerkki 3">
            <a:extLst>
              <a:ext uri="{FF2B5EF4-FFF2-40B4-BE49-F238E27FC236}">
                <a16:creationId xmlns:a16="http://schemas.microsoft.com/office/drawing/2014/main" id="{7875E5B8-6A7A-523E-3FC4-99462F5D2EEA}"/>
              </a:ext>
            </a:extLst>
          </p:cNvPr>
          <p:cNvSpPr>
            <a:spLocks noGrp="1"/>
          </p:cNvSpPr>
          <p:nvPr>
            <p:ph type="sldNum" sz="quarter" idx="12"/>
          </p:nvPr>
        </p:nvSpPr>
        <p:spPr/>
        <p:txBody>
          <a:bodyPr/>
          <a:lstStyle/>
          <a:p>
            <a:fld id="{7CD1C137-87C0-4E4B-8573-EDFCC21A7E6F}" type="slidenum">
              <a:rPr lang="en-FI" smtClean="0"/>
              <a:pPr/>
              <a:t>12</a:t>
            </a:fld>
            <a:endParaRPr lang="en-FI"/>
          </a:p>
        </p:txBody>
      </p:sp>
    </p:spTree>
    <p:extLst>
      <p:ext uri="{BB962C8B-B14F-4D97-AF65-F5344CB8AC3E}">
        <p14:creationId xmlns:p14="http://schemas.microsoft.com/office/powerpoint/2010/main" val="1155328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94D18EA-2604-FD11-024D-73CEC0AA2208}"/>
              </a:ext>
            </a:extLst>
          </p:cNvPr>
          <p:cNvSpPr>
            <a:spLocks noGrp="1"/>
          </p:cNvSpPr>
          <p:nvPr>
            <p:ph type="title"/>
          </p:nvPr>
        </p:nvSpPr>
        <p:spPr/>
        <p:txBody>
          <a:bodyPr/>
          <a:lstStyle/>
          <a:p>
            <a:r>
              <a:rPr lang="fi-FI" dirty="0"/>
              <a:t>Tarpeen on ainakin… </a:t>
            </a:r>
          </a:p>
        </p:txBody>
      </p:sp>
      <p:sp>
        <p:nvSpPr>
          <p:cNvPr id="3" name="Sisällön paikkamerkki 2">
            <a:extLst>
              <a:ext uri="{FF2B5EF4-FFF2-40B4-BE49-F238E27FC236}">
                <a16:creationId xmlns:a16="http://schemas.microsoft.com/office/drawing/2014/main" id="{5DF5608B-DB64-305B-DBAD-A2AE1331E757}"/>
              </a:ext>
            </a:extLst>
          </p:cNvPr>
          <p:cNvSpPr>
            <a:spLocks noGrp="1"/>
          </p:cNvSpPr>
          <p:nvPr>
            <p:ph idx="1"/>
          </p:nvPr>
        </p:nvSpPr>
        <p:spPr>
          <a:xfrm>
            <a:off x="814162" y="1654139"/>
            <a:ext cx="10871108" cy="4483861"/>
          </a:xfrm>
        </p:spPr>
        <p:txBody>
          <a:bodyPr>
            <a:normAutofit fontScale="92500"/>
          </a:bodyPr>
          <a:lstStyle/>
          <a:p>
            <a:pPr marL="312420" indent="-312420"/>
            <a:r>
              <a:rPr lang="fi-FI" sz="2000" dirty="0">
                <a:cs typeface="Arial"/>
              </a:rPr>
              <a:t>Tarkempi tilannekuva nykytilanteesta </a:t>
            </a:r>
            <a:endParaRPr lang="fi-FI" dirty="0">
              <a:cs typeface="Arial"/>
            </a:endParaRPr>
          </a:p>
          <a:p>
            <a:pPr marL="761365" lvl="1" indent="-312420"/>
            <a:r>
              <a:rPr lang="fi-FI" sz="1700" dirty="0">
                <a:cs typeface="Arial"/>
              </a:rPr>
              <a:t>Järjestämisvastuun edellytysten koonti ja muodostuneet palvelurakenteet (vrt. työllisyyspalvelut, sote-palvelut, ympäristöterveydenhuolto, maaseutuhallinto, valmisteilla oleva rakennusvalvontauudistus). </a:t>
            </a:r>
          </a:p>
          <a:p>
            <a:pPr marL="761365" lvl="1" indent="-312420"/>
            <a:r>
              <a:rPr lang="fi-FI" sz="1700" dirty="0">
                <a:cs typeface="Arial"/>
              </a:rPr>
              <a:t>Missä asioissa on jo nyt säädetty erilaisia velvoitteita eri(laisille) kunnille? Millaisissa tehtävissä ja mitä kunnan roolia toteuttaen?</a:t>
            </a:r>
          </a:p>
          <a:p>
            <a:pPr marL="761365" lvl="1" indent="-312420"/>
            <a:r>
              <a:rPr lang="fi-FI" sz="1700" dirty="0">
                <a:cs typeface="Arial"/>
              </a:rPr>
              <a:t>Miten vapaaehtoinen yhteistyö on kehittynyt ja muokannut kuntien tehtäviä? Miten eriytyneitä kuntien tehtävät ja palvelut käytännössä ovat toisistaan niin sisällöltään kuin toteuttamismalliltaan. </a:t>
            </a:r>
            <a:endParaRPr lang="fi-FI" dirty="0">
              <a:cs typeface="Arial" panose="020B0604020202020204"/>
            </a:endParaRPr>
          </a:p>
          <a:p>
            <a:pPr marL="312420" indent="-312420"/>
            <a:r>
              <a:rPr lang="fi-FI" sz="2000" dirty="0">
                <a:cs typeface="Arial"/>
              </a:rPr>
              <a:t>Perustuslaillinen tarkastelu tarpeen</a:t>
            </a:r>
          </a:p>
          <a:p>
            <a:pPr marL="761365" lvl="1" indent="-312420"/>
            <a:r>
              <a:rPr lang="fi-FI" sz="1700" dirty="0">
                <a:cs typeface="Arial"/>
              </a:rPr>
              <a:t>Kuinka paljon tehtävien järjestämisvastuuta on mahdollista edelleen siirtää kunnilta yhteistoiminta-alueille?</a:t>
            </a:r>
          </a:p>
          <a:p>
            <a:pPr marL="761365" lvl="1" indent="-312420"/>
            <a:r>
              <a:rPr lang="fi-FI" sz="1700" dirty="0">
                <a:cs typeface="Arial"/>
              </a:rPr>
              <a:t>Voiko olla ns. kahden tason ja tehtävien kuntia? </a:t>
            </a:r>
          </a:p>
          <a:p>
            <a:pPr marL="761365" lvl="1" indent="-312420"/>
            <a:r>
              <a:rPr lang="fi-FI" sz="1700" dirty="0">
                <a:cs typeface="Arial"/>
              </a:rPr>
              <a:t>Eriyttämisen vaikutuksia arvioitava päätöksenteon kansanvaltaisuuden, asukkaiden osallistumismahdollisuuksien ja hallinnon tarkoituksenmukaisen järjestämisen kannalta.</a:t>
            </a:r>
          </a:p>
          <a:p>
            <a:pPr marL="448945" lvl="1" indent="0">
              <a:buNone/>
            </a:pPr>
            <a:endParaRPr lang="fi-FI" dirty="0">
              <a:cs typeface="Arial" panose="020B0604020202020204"/>
            </a:endParaRPr>
          </a:p>
          <a:p>
            <a:endParaRPr lang="fi-FI" dirty="0"/>
          </a:p>
        </p:txBody>
      </p:sp>
      <p:sp>
        <p:nvSpPr>
          <p:cNvPr id="4" name="Dian numeron paikkamerkki 3">
            <a:extLst>
              <a:ext uri="{FF2B5EF4-FFF2-40B4-BE49-F238E27FC236}">
                <a16:creationId xmlns:a16="http://schemas.microsoft.com/office/drawing/2014/main" id="{83749207-866E-8EDB-56CF-119921E54608}"/>
              </a:ext>
            </a:extLst>
          </p:cNvPr>
          <p:cNvSpPr>
            <a:spLocks noGrp="1"/>
          </p:cNvSpPr>
          <p:nvPr>
            <p:ph type="sldNum" sz="quarter" idx="12"/>
          </p:nvPr>
        </p:nvSpPr>
        <p:spPr/>
        <p:txBody>
          <a:bodyPr/>
          <a:lstStyle/>
          <a:p>
            <a:fld id="{7CD1C137-87C0-4E4B-8573-EDFCC21A7E6F}" type="slidenum">
              <a:rPr lang="fi-FI" noProof="0" smtClean="0"/>
              <a:pPr/>
              <a:t>13</a:t>
            </a:fld>
            <a:endParaRPr lang="fi-FI" noProof="0"/>
          </a:p>
        </p:txBody>
      </p:sp>
    </p:spTree>
    <p:extLst>
      <p:ext uri="{BB962C8B-B14F-4D97-AF65-F5344CB8AC3E}">
        <p14:creationId xmlns:p14="http://schemas.microsoft.com/office/powerpoint/2010/main" val="32369406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C1468F8F-39FA-E790-EB9D-2369C4C327DF}"/>
              </a:ext>
            </a:extLst>
          </p:cNvPr>
          <p:cNvSpPr>
            <a:spLocks noGrp="1"/>
          </p:cNvSpPr>
          <p:nvPr>
            <p:ph type="title"/>
          </p:nvPr>
        </p:nvSpPr>
        <p:spPr/>
        <p:txBody>
          <a:bodyPr/>
          <a:lstStyle/>
          <a:p>
            <a:r>
              <a:rPr lang="fi-FI" dirty="0"/>
              <a:t>Yhteenveto</a:t>
            </a:r>
          </a:p>
        </p:txBody>
      </p:sp>
      <p:sp>
        <p:nvSpPr>
          <p:cNvPr id="4" name="Dian numeron paikkamerkki 3">
            <a:extLst>
              <a:ext uri="{FF2B5EF4-FFF2-40B4-BE49-F238E27FC236}">
                <a16:creationId xmlns:a16="http://schemas.microsoft.com/office/drawing/2014/main" id="{76EA9BAD-E770-1BA4-3387-E37663FCEBA1}"/>
              </a:ext>
            </a:extLst>
          </p:cNvPr>
          <p:cNvSpPr>
            <a:spLocks noGrp="1"/>
          </p:cNvSpPr>
          <p:nvPr>
            <p:ph type="sldNum" sz="quarter" idx="4294967295"/>
          </p:nvPr>
        </p:nvSpPr>
        <p:spPr>
          <a:xfrm>
            <a:off x="11088688" y="6259513"/>
            <a:ext cx="1103312" cy="365125"/>
          </a:xfrm>
        </p:spPr>
        <p:txBody>
          <a:bodyPr/>
          <a:lstStyle/>
          <a:p>
            <a:fld id="{7CD1C137-87C0-4E4B-8573-EDFCC21A7E6F}" type="slidenum">
              <a:rPr lang="fi-FI" noProof="0" smtClean="0"/>
              <a:pPr/>
              <a:t>14</a:t>
            </a:fld>
            <a:endParaRPr lang="fi-FI" noProof="0" dirty="0"/>
          </a:p>
        </p:txBody>
      </p:sp>
    </p:spTree>
    <p:extLst>
      <p:ext uri="{BB962C8B-B14F-4D97-AF65-F5344CB8AC3E}">
        <p14:creationId xmlns:p14="http://schemas.microsoft.com/office/powerpoint/2010/main" val="15014401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6FE29D4-487F-4E0C-CA2E-E42B423D7BAE}"/>
              </a:ext>
            </a:extLst>
          </p:cNvPr>
          <p:cNvSpPr>
            <a:spLocks noGrp="1"/>
          </p:cNvSpPr>
          <p:nvPr>
            <p:ph type="title"/>
          </p:nvPr>
        </p:nvSpPr>
        <p:spPr/>
        <p:txBody>
          <a:bodyPr/>
          <a:lstStyle/>
          <a:p>
            <a:r>
              <a:rPr lang="fi-FI" dirty="0"/>
              <a:t>Pohdittavaksi</a:t>
            </a:r>
          </a:p>
        </p:txBody>
      </p:sp>
      <p:sp>
        <p:nvSpPr>
          <p:cNvPr id="3" name="Tekstin paikkamerkki 2">
            <a:extLst>
              <a:ext uri="{FF2B5EF4-FFF2-40B4-BE49-F238E27FC236}">
                <a16:creationId xmlns:a16="http://schemas.microsoft.com/office/drawing/2014/main" id="{84C36FFE-0824-7675-7060-1D20D4C2A803}"/>
              </a:ext>
            </a:extLst>
          </p:cNvPr>
          <p:cNvSpPr>
            <a:spLocks noGrp="1"/>
          </p:cNvSpPr>
          <p:nvPr>
            <p:ph type="body" sz="half" idx="22"/>
          </p:nvPr>
        </p:nvSpPr>
        <p:spPr/>
        <p:txBody>
          <a:bodyPr/>
          <a:lstStyle/>
          <a:p>
            <a:r>
              <a:rPr lang="fi-FI" dirty="0">
                <a:solidFill>
                  <a:schemeClr val="bg1"/>
                </a:solidFill>
              </a:rPr>
              <a:t>Sopeutuminen</a:t>
            </a:r>
          </a:p>
        </p:txBody>
      </p:sp>
      <p:sp>
        <p:nvSpPr>
          <p:cNvPr id="4" name="Tekstin paikkamerkki 3">
            <a:extLst>
              <a:ext uri="{FF2B5EF4-FFF2-40B4-BE49-F238E27FC236}">
                <a16:creationId xmlns:a16="http://schemas.microsoft.com/office/drawing/2014/main" id="{B6C1451E-51D5-5B3C-FFC0-BD23CB5C7991}"/>
              </a:ext>
            </a:extLst>
          </p:cNvPr>
          <p:cNvSpPr>
            <a:spLocks noGrp="1"/>
          </p:cNvSpPr>
          <p:nvPr>
            <p:ph type="body" sz="half" idx="2"/>
          </p:nvPr>
        </p:nvSpPr>
        <p:spPr/>
        <p:txBody>
          <a:bodyPr>
            <a:normAutofit fontScale="92500" lnSpcReduction="20000"/>
          </a:bodyPr>
          <a:lstStyle/>
          <a:p>
            <a:r>
              <a:rPr lang="fi-FI" dirty="0"/>
              <a:t>Kuntaa laajempi alueellinen näkökulma</a:t>
            </a:r>
          </a:p>
          <a:p>
            <a:r>
              <a:rPr lang="fi-FI" dirty="0"/>
              <a:t>Kuntastrategiat, palveluverkot, talouden suunnittelu</a:t>
            </a:r>
          </a:p>
          <a:p>
            <a:r>
              <a:rPr lang="fi-FI" dirty="0"/>
              <a:t>Pitkäjänteisyys</a:t>
            </a:r>
          </a:p>
          <a:p>
            <a:endParaRPr lang="fi-FI" dirty="0"/>
          </a:p>
        </p:txBody>
      </p:sp>
      <p:sp>
        <p:nvSpPr>
          <p:cNvPr id="5" name="Tekstin paikkamerkki 4">
            <a:extLst>
              <a:ext uri="{FF2B5EF4-FFF2-40B4-BE49-F238E27FC236}">
                <a16:creationId xmlns:a16="http://schemas.microsoft.com/office/drawing/2014/main" id="{39FA6BB1-E5D6-C530-6F9E-68FB52FE3B65}"/>
              </a:ext>
            </a:extLst>
          </p:cNvPr>
          <p:cNvSpPr>
            <a:spLocks noGrp="1"/>
          </p:cNvSpPr>
          <p:nvPr>
            <p:ph type="body" sz="half" idx="24"/>
          </p:nvPr>
        </p:nvSpPr>
        <p:spPr/>
        <p:txBody>
          <a:bodyPr/>
          <a:lstStyle/>
          <a:p>
            <a:r>
              <a:rPr lang="fi-FI" dirty="0"/>
              <a:t>Yhteistyövalmius</a:t>
            </a:r>
          </a:p>
          <a:p>
            <a:endParaRPr lang="fi-FI" dirty="0"/>
          </a:p>
        </p:txBody>
      </p:sp>
      <p:sp>
        <p:nvSpPr>
          <p:cNvPr id="6" name="Tekstin paikkamerkki 5">
            <a:extLst>
              <a:ext uri="{FF2B5EF4-FFF2-40B4-BE49-F238E27FC236}">
                <a16:creationId xmlns:a16="http://schemas.microsoft.com/office/drawing/2014/main" id="{C9BFC3C7-FCF8-C7D4-BE14-3084C734C350}"/>
              </a:ext>
            </a:extLst>
          </p:cNvPr>
          <p:cNvSpPr>
            <a:spLocks noGrp="1"/>
          </p:cNvSpPr>
          <p:nvPr>
            <p:ph type="body" sz="half" idx="23"/>
          </p:nvPr>
        </p:nvSpPr>
        <p:spPr/>
        <p:txBody>
          <a:bodyPr>
            <a:normAutofit fontScale="92500" lnSpcReduction="20000"/>
          </a:bodyPr>
          <a:lstStyle/>
          <a:p>
            <a:r>
              <a:rPr lang="fi-FI" dirty="0"/>
              <a:t>Mahdollisuudet, uhat</a:t>
            </a:r>
          </a:p>
          <a:p>
            <a:r>
              <a:rPr lang="fi-FI" dirty="0"/>
              <a:t>Toimialakohtaiset ratkaisut vs. keskustelu kuntarakenteesta</a:t>
            </a:r>
          </a:p>
          <a:p>
            <a:r>
              <a:rPr lang="fi-FI" dirty="0"/>
              <a:t>Viranhaltijat, luottamushenkilöt</a:t>
            </a:r>
          </a:p>
        </p:txBody>
      </p:sp>
      <p:sp>
        <p:nvSpPr>
          <p:cNvPr id="7" name="Dian numeron paikkamerkki 6">
            <a:extLst>
              <a:ext uri="{FF2B5EF4-FFF2-40B4-BE49-F238E27FC236}">
                <a16:creationId xmlns:a16="http://schemas.microsoft.com/office/drawing/2014/main" id="{C7404497-F20B-6334-78E2-63E4A6CD6381}"/>
              </a:ext>
              <a:ext uri="{C183D7F6-B498-43B3-948B-1728B52AA6E4}">
                <adec:decorative xmlns:adec="http://schemas.microsoft.com/office/drawing/2017/decorative" val="1"/>
              </a:ext>
            </a:extLst>
          </p:cNvPr>
          <p:cNvSpPr>
            <a:spLocks noGrp="1"/>
          </p:cNvSpPr>
          <p:nvPr>
            <p:ph type="sldNum" sz="quarter" idx="12"/>
          </p:nvPr>
        </p:nvSpPr>
        <p:spPr/>
        <p:txBody>
          <a:bodyPr/>
          <a:lstStyle/>
          <a:p>
            <a:fld id="{7CD1C137-87C0-4E4B-8573-EDFCC21A7E6F}" type="slidenum">
              <a:rPr lang="fi-FI" smtClean="0"/>
              <a:t>15</a:t>
            </a:fld>
            <a:endParaRPr lang="fi-FI"/>
          </a:p>
        </p:txBody>
      </p:sp>
      <p:sp>
        <p:nvSpPr>
          <p:cNvPr id="8" name="Tekstin paikkamerkki 7">
            <a:extLst>
              <a:ext uri="{FF2B5EF4-FFF2-40B4-BE49-F238E27FC236}">
                <a16:creationId xmlns:a16="http://schemas.microsoft.com/office/drawing/2014/main" id="{FD5AC367-DF73-E6C6-1749-142918E9FD53}"/>
              </a:ext>
            </a:extLst>
          </p:cNvPr>
          <p:cNvSpPr>
            <a:spLocks noGrp="1"/>
          </p:cNvSpPr>
          <p:nvPr>
            <p:ph type="body" sz="half" idx="21"/>
          </p:nvPr>
        </p:nvSpPr>
        <p:spPr/>
        <p:txBody>
          <a:bodyPr/>
          <a:lstStyle/>
          <a:p>
            <a:r>
              <a:rPr lang="fi-FI" dirty="0"/>
              <a:t>Uudistuminen</a:t>
            </a:r>
          </a:p>
          <a:p>
            <a:endParaRPr lang="fi-FI" dirty="0"/>
          </a:p>
        </p:txBody>
      </p:sp>
      <p:sp>
        <p:nvSpPr>
          <p:cNvPr id="9" name="Tekstin paikkamerkki 8">
            <a:extLst>
              <a:ext uri="{FF2B5EF4-FFF2-40B4-BE49-F238E27FC236}">
                <a16:creationId xmlns:a16="http://schemas.microsoft.com/office/drawing/2014/main" id="{FD1F129E-E9B2-19C6-4811-481C5577DDC8}"/>
              </a:ext>
            </a:extLst>
          </p:cNvPr>
          <p:cNvSpPr>
            <a:spLocks noGrp="1"/>
          </p:cNvSpPr>
          <p:nvPr>
            <p:ph type="body" sz="half" idx="20"/>
          </p:nvPr>
        </p:nvSpPr>
        <p:spPr/>
        <p:txBody>
          <a:bodyPr/>
          <a:lstStyle/>
          <a:p>
            <a:r>
              <a:rPr lang="fi-FI" dirty="0"/>
              <a:t>Proaktiivisuus – reaktiivisuus</a:t>
            </a:r>
          </a:p>
          <a:p>
            <a:r>
              <a:rPr lang="fi-FI" dirty="0"/>
              <a:t>Ajoissa, ei liian myöhään</a:t>
            </a:r>
          </a:p>
          <a:p>
            <a:r>
              <a:rPr lang="fi-FI" dirty="0"/>
              <a:t>Oman kunnan ja alueen erityispiirteet</a:t>
            </a:r>
          </a:p>
          <a:p>
            <a:endParaRPr lang="fi-FI" dirty="0"/>
          </a:p>
          <a:p>
            <a:endParaRPr lang="fi-FI" dirty="0"/>
          </a:p>
        </p:txBody>
      </p:sp>
      <p:sp>
        <p:nvSpPr>
          <p:cNvPr id="10" name="Tekstin paikkamerkki 9">
            <a:extLst>
              <a:ext uri="{FF2B5EF4-FFF2-40B4-BE49-F238E27FC236}">
                <a16:creationId xmlns:a16="http://schemas.microsoft.com/office/drawing/2014/main" id="{15232BBA-5EAB-219C-2C71-DA34BB065A84}"/>
              </a:ext>
            </a:extLst>
          </p:cNvPr>
          <p:cNvSpPr>
            <a:spLocks noGrp="1"/>
          </p:cNvSpPr>
          <p:nvPr>
            <p:ph type="body" sz="half" idx="26"/>
          </p:nvPr>
        </p:nvSpPr>
        <p:spPr/>
        <p:txBody>
          <a:bodyPr/>
          <a:lstStyle/>
          <a:p>
            <a:r>
              <a:rPr lang="fi-FI" dirty="0"/>
              <a:t>Kuntien tehtävien eriytyminen</a:t>
            </a:r>
          </a:p>
          <a:p>
            <a:endParaRPr lang="fi-FI" dirty="0"/>
          </a:p>
        </p:txBody>
      </p:sp>
      <p:sp>
        <p:nvSpPr>
          <p:cNvPr id="11" name="Tekstin paikkamerkki 10">
            <a:extLst>
              <a:ext uri="{FF2B5EF4-FFF2-40B4-BE49-F238E27FC236}">
                <a16:creationId xmlns:a16="http://schemas.microsoft.com/office/drawing/2014/main" id="{79AE5CCA-7B15-8CDC-F4E3-AD8A716074DD}"/>
              </a:ext>
            </a:extLst>
          </p:cNvPr>
          <p:cNvSpPr>
            <a:spLocks noGrp="1"/>
          </p:cNvSpPr>
          <p:nvPr>
            <p:ph type="body" sz="half" idx="25"/>
          </p:nvPr>
        </p:nvSpPr>
        <p:spPr/>
        <p:txBody>
          <a:bodyPr>
            <a:normAutofit/>
          </a:bodyPr>
          <a:lstStyle/>
          <a:p>
            <a:r>
              <a:rPr lang="fi-FI" dirty="0"/>
              <a:t>Älykäs tehtävien eriytyminen</a:t>
            </a:r>
          </a:p>
          <a:p>
            <a:r>
              <a:rPr lang="fi-FI" dirty="0"/>
              <a:t>Kokeilut</a:t>
            </a:r>
          </a:p>
          <a:p>
            <a:r>
              <a:rPr lang="fi-FI" dirty="0"/>
              <a:t>Kuntajärjestelmän tulevaisuuden suunta</a:t>
            </a:r>
          </a:p>
        </p:txBody>
      </p:sp>
    </p:spTree>
    <p:extLst>
      <p:ext uri="{BB962C8B-B14F-4D97-AF65-F5344CB8AC3E}">
        <p14:creationId xmlns:p14="http://schemas.microsoft.com/office/powerpoint/2010/main" val="3877480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a:extLst>
              <a:ext uri="{FF2B5EF4-FFF2-40B4-BE49-F238E27FC236}">
                <a16:creationId xmlns:a16="http://schemas.microsoft.com/office/drawing/2014/main" id="{8EBD5E47-586D-2B3F-F1D0-8C682154C881}"/>
              </a:ext>
            </a:extLst>
          </p:cNvPr>
          <p:cNvSpPr>
            <a:spLocks noGrp="1"/>
          </p:cNvSpPr>
          <p:nvPr>
            <p:ph type="title"/>
          </p:nvPr>
        </p:nvSpPr>
        <p:spPr>
          <a:xfrm>
            <a:off x="4420059" y="2260209"/>
            <a:ext cx="6372863" cy="1632282"/>
          </a:xfrm>
        </p:spPr>
        <p:txBody>
          <a:bodyPr/>
          <a:lstStyle/>
          <a:p>
            <a:r>
              <a:rPr lang="fi-FI" dirty="0"/>
              <a:t>Kiitos!</a:t>
            </a:r>
          </a:p>
        </p:txBody>
      </p:sp>
      <p:sp>
        <p:nvSpPr>
          <p:cNvPr id="2" name="Alaotsikko 1">
            <a:extLst>
              <a:ext uri="{FF2B5EF4-FFF2-40B4-BE49-F238E27FC236}">
                <a16:creationId xmlns:a16="http://schemas.microsoft.com/office/drawing/2014/main" id="{AA25236A-989A-B9CB-9EE9-348A39670ED4}"/>
              </a:ext>
            </a:extLst>
          </p:cNvPr>
          <p:cNvSpPr>
            <a:spLocks noGrp="1"/>
          </p:cNvSpPr>
          <p:nvPr>
            <p:ph type="subTitle" idx="1"/>
          </p:nvPr>
        </p:nvSpPr>
        <p:spPr/>
        <p:txBody>
          <a:bodyPr/>
          <a:lstStyle/>
          <a:p>
            <a:r>
              <a:rPr lang="fi-FI" dirty="0"/>
              <a:t>Suvi savolainen, neuvotteleva virkamies</a:t>
            </a:r>
            <a:br>
              <a:rPr lang="fi-FI" dirty="0"/>
            </a:br>
            <a:r>
              <a:rPr lang="fi-FI" dirty="0"/>
              <a:t>suvi.savolainen@gov.fi</a:t>
            </a:r>
            <a:br>
              <a:rPr lang="fi-FI" dirty="0"/>
            </a:br>
            <a:r>
              <a:rPr lang="fi-FI" dirty="0"/>
              <a:t>vm.fi | @VMuutiset</a:t>
            </a:r>
            <a:r>
              <a:rPr lang="en-FI" dirty="0"/>
              <a:t> </a:t>
            </a:r>
          </a:p>
        </p:txBody>
      </p:sp>
    </p:spTree>
    <p:extLst>
      <p:ext uri="{BB962C8B-B14F-4D97-AF65-F5344CB8AC3E}">
        <p14:creationId xmlns:p14="http://schemas.microsoft.com/office/powerpoint/2010/main" val="228697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76D9F32-B6AA-5873-AD7D-9256525F6584}"/>
              </a:ext>
            </a:extLst>
          </p:cNvPr>
          <p:cNvSpPr>
            <a:spLocks noGrp="1"/>
          </p:cNvSpPr>
          <p:nvPr>
            <p:ph type="title"/>
          </p:nvPr>
        </p:nvSpPr>
        <p:spPr/>
        <p:txBody>
          <a:bodyPr>
            <a:normAutofit/>
          </a:bodyPr>
          <a:lstStyle/>
          <a:p>
            <a:r>
              <a:rPr lang="fi-FI" dirty="0"/>
              <a:t>Suomen kunnat ovat murroksessa </a:t>
            </a:r>
          </a:p>
        </p:txBody>
      </p:sp>
      <p:graphicFrame>
        <p:nvGraphicFramePr>
          <p:cNvPr id="5" name="Sisällön paikkamerkki 4"/>
          <p:cNvGraphicFramePr>
            <a:graphicFrameLocks noGrp="1"/>
          </p:cNvGraphicFramePr>
          <p:nvPr>
            <p:ph idx="1"/>
          </p:nvPr>
        </p:nvGraphicFramePr>
        <p:xfrm>
          <a:off x="814388" y="1944688"/>
          <a:ext cx="10871200" cy="37973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ian numeron paikkamerkki 3">
            <a:extLst>
              <a:ext uri="{FF2B5EF4-FFF2-40B4-BE49-F238E27FC236}">
                <a16:creationId xmlns:a16="http://schemas.microsoft.com/office/drawing/2014/main" id="{97F6B0A6-8D1C-E5F0-6CCD-53B495D2352C}"/>
              </a:ext>
              <a:ext uri="{C183D7F6-B498-43B3-948B-1728B52AA6E4}">
                <adec:decorative xmlns:adec="http://schemas.microsoft.com/office/drawing/2017/decorative" val="1"/>
              </a:ext>
            </a:extLst>
          </p:cNvPr>
          <p:cNvSpPr>
            <a:spLocks noGrp="1"/>
          </p:cNvSpPr>
          <p:nvPr>
            <p:ph type="sldNum" sz="quarter" idx="12"/>
          </p:nvPr>
        </p:nvSpPr>
        <p:spPr/>
        <p:txBody>
          <a:bodyPr/>
          <a:lstStyle/>
          <a:p>
            <a:fld id="{7CD1C137-87C0-4E4B-8573-EDFCC21A7E6F}" type="slidenum">
              <a:rPr lang="en-FI" smtClean="0"/>
              <a:pPr/>
              <a:t>2</a:t>
            </a:fld>
            <a:endParaRPr lang="en-FI"/>
          </a:p>
        </p:txBody>
      </p:sp>
    </p:spTree>
    <p:extLst>
      <p:ext uri="{BB962C8B-B14F-4D97-AF65-F5344CB8AC3E}">
        <p14:creationId xmlns:p14="http://schemas.microsoft.com/office/powerpoint/2010/main" val="752377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noAutofit/>
          </a:bodyPr>
          <a:lstStyle/>
          <a:p>
            <a:r>
              <a:rPr lang="fi-FI" sz="2400" dirty="0"/>
              <a:t>”Kunta edistää asukkaidensa hyvinvointia ja alueensa elinvoimaa sekä järjestää asukkailleen palvelut taloudellisesti, sosiaalisesti ja ympäristöllisesti kestävällä tavalla.”</a:t>
            </a:r>
            <a:br>
              <a:rPr lang="fi-FI" sz="2400" dirty="0"/>
            </a:br>
            <a:r>
              <a:rPr lang="fi-FI" sz="2400" dirty="0"/>
              <a:t>(Kuntalaki 1 § 2 mom.)</a:t>
            </a:r>
          </a:p>
        </p:txBody>
      </p:sp>
      <p:sp>
        <p:nvSpPr>
          <p:cNvPr id="2" name="Tekstin paikkamerkki 1"/>
          <p:cNvSpPr>
            <a:spLocks noGrp="1"/>
          </p:cNvSpPr>
          <p:nvPr>
            <p:ph type="body" sz="half" idx="2"/>
          </p:nvPr>
        </p:nvSpPr>
        <p:spPr/>
        <p:txBody>
          <a:bodyPr>
            <a:normAutofit fontScale="92500"/>
          </a:bodyPr>
          <a:lstStyle/>
          <a:p>
            <a:pPr lvl="0"/>
            <a:r>
              <a:rPr lang="fi-FI" sz="2400" dirty="0"/>
              <a:t>Millä keinoilla Suomen kunnat ja kunnallinen itsehallinto olisivat riittävän vahvoja, iskunkestäviä ja sopeutumiskykyisiä kohtaamaan yhteiskunnan muuttumisen ja erisuuntaisten kestävyysvaateiden mukanaan tuomat haasteet?</a:t>
            </a:r>
          </a:p>
        </p:txBody>
      </p:sp>
    </p:spTree>
    <p:extLst>
      <p:ext uri="{BB962C8B-B14F-4D97-AF65-F5344CB8AC3E}">
        <p14:creationId xmlns:p14="http://schemas.microsoft.com/office/powerpoint/2010/main" val="4034733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E78AD5-A76B-43EF-8DDA-98ED73C812EF}"/>
              </a:ext>
            </a:extLst>
          </p:cNvPr>
          <p:cNvSpPr>
            <a:spLocks noGrp="1"/>
          </p:cNvSpPr>
          <p:nvPr>
            <p:ph type="title"/>
          </p:nvPr>
        </p:nvSpPr>
        <p:spPr>
          <a:xfrm>
            <a:off x="679936" y="326012"/>
            <a:ext cx="10571480" cy="1156636"/>
          </a:xfrm>
        </p:spPr>
        <p:txBody>
          <a:bodyPr/>
          <a:lstStyle/>
          <a:p>
            <a:r>
              <a:rPr lang="fi-FI" sz="2800" dirty="0"/>
              <a:t>Kunnan kaksi olemusta ja monta eri roolia</a:t>
            </a:r>
          </a:p>
        </p:txBody>
      </p:sp>
      <p:sp>
        <p:nvSpPr>
          <p:cNvPr id="4" name="Dian numeron paikkamerkki 3">
            <a:extLst>
              <a:ext uri="{FF2B5EF4-FFF2-40B4-BE49-F238E27FC236}">
                <a16:creationId xmlns:a16="http://schemas.microsoft.com/office/drawing/2014/main" id="{D1CA683B-DCB5-4071-849E-CFE41A344E29}"/>
              </a:ext>
            </a:extLst>
          </p:cNvPr>
          <p:cNvSpPr>
            <a:spLocks noGrp="1"/>
          </p:cNvSpPr>
          <p:nvPr>
            <p:ph type="sldNum" sz="quarter" idx="12"/>
          </p:nvPr>
        </p:nvSpPr>
        <p:spPr/>
        <p:txBody>
          <a:bodyPr/>
          <a:lstStyle/>
          <a:p>
            <a:fld id="{4BCCB783-365B-40E8-A1C9-91A9348041A5}" type="slidenum">
              <a:rPr lang="fi-FI" smtClean="0"/>
              <a:pPr/>
              <a:t>4</a:t>
            </a:fld>
            <a:endParaRPr lang="fi-FI" dirty="0"/>
          </a:p>
        </p:txBody>
      </p:sp>
      <p:grpSp>
        <p:nvGrpSpPr>
          <p:cNvPr id="12" name="Ryhmä 11"/>
          <p:cNvGrpSpPr/>
          <p:nvPr/>
        </p:nvGrpSpPr>
        <p:grpSpPr>
          <a:xfrm>
            <a:off x="263352" y="2204864"/>
            <a:ext cx="12453258" cy="3047998"/>
            <a:chOff x="141007" y="1831078"/>
            <a:chExt cx="12453258" cy="3047998"/>
          </a:xfrm>
        </p:grpSpPr>
        <p:sp>
          <p:nvSpPr>
            <p:cNvPr id="8" name="Suorakulmio: Pyöristetyt kulmat 7">
              <a:extLst>
                <a:ext uri="{FF2B5EF4-FFF2-40B4-BE49-F238E27FC236}">
                  <a16:creationId xmlns:a16="http://schemas.microsoft.com/office/drawing/2014/main" id="{7ED35373-16F8-4AFC-8F89-BBEE9AF6B043}"/>
                </a:ext>
              </a:extLst>
            </p:cNvPr>
            <p:cNvSpPr/>
            <p:nvPr/>
          </p:nvSpPr>
          <p:spPr>
            <a:xfrm>
              <a:off x="6168008" y="1831078"/>
              <a:ext cx="3960440" cy="2705508"/>
            </a:xfrm>
            <a:prstGeom prst="roundRect">
              <a:avLst/>
            </a:prstGeom>
            <a:solidFill>
              <a:schemeClr val="bg1">
                <a:lumMod val="9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lvl="1" indent="0" algn="ctr">
                <a:buNone/>
              </a:pPr>
              <a:endParaRPr lang="fi-FI" sz="1600" dirty="0"/>
            </a:p>
            <a:p>
              <a:pPr marL="360363" lvl="1" indent="0" algn="ctr">
                <a:buNone/>
              </a:pPr>
              <a:endParaRPr lang="fi-FI" sz="1600" dirty="0"/>
            </a:p>
            <a:p>
              <a:pPr marL="360363" lvl="1" indent="0" algn="ctr">
                <a:buNone/>
              </a:pPr>
              <a:endParaRPr lang="fi-FI" sz="1600" dirty="0"/>
            </a:p>
            <a:p>
              <a:pPr marL="360363" lvl="1" indent="0" algn="ctr">
                <a:buNone/>
              </a:pPr>
              <a:endParaRPr lang="fi-FI" sz="1600" dirty="0"/>
            </a:p>
            <a:p>
              <a:pPr marL="360363" lvl="1" indent="0" algn="ctr">
                <a:buNone/>
              </a:pPr>
              <a:endParaRPr lang="fi-FI" sz="1600" dirty="0"/>
            </a:p>
            <a:p>
              <a:pPr marL="360363" lvl="1" indent="0" algn="ctr">
                <a:buNone/>
              </a:pPr>
              <a:endParaRPr lang="fi-FI" sz="1600" dirty="0"/>
            </a:p>
            <a:p>
              <a:pPr marL="360363" lvl="1" indent="0" algn="ctr">
                <a:buNone/>
              </a:pPr>
              <a:endParaRPr lang="fi-FI" sz="1600" dirty="0"/>
            </a:p>
            <a:p>
              <a:pPr marL="360363" lvl="1" indent="0" algn="ctr">
                <a:buNone/>
              </a:pPr>
              <a:r>
                <a:rPr lang="fi-FI" sz="1600" dirty="0">
                  <a:solidFill>
                    <a:srgbClr val="002060"/>
                  </a:solidFill>
                </a:rPr>
                <a:t>Fokus aluetaloudessa, yhteisön kehittämisessä, identiteetissä</a:t>
              </a:r>
            </a:p>
          </p:txBody>
        </p:sp>
        <p:sp>
          <p:nvSpPr>
            <p:cNvPr id="7" name="Suorakulmio: Pyöristetyt kulmat 6">
              <a:extLst>
                <a:ext uri="{FF2B5EF4-FFF2-40B4-BE49-F238E27FC236}">
                  <a16:creationId xmlns:a16="http://schemas.microsoft.com/office/drawing/2014/main" id="{80A73998-2503-4C03-9BBE-D7A0BDD326A4}"/>
                </a:ext>
              </a:extLst>
            </p:cNvPr>
            <p:cNvSpPr/>
            <p:nvPr/>
          </p:nvSpPr>
          <p:spPr>
            <a:xfrm>
              <a:off x="1703512" y="1831078"/>
              <a:ext cx="4011816" cy="2705508"/>
            </a:xfrm>
            <a:prstGeom prst="roundRect">
              <a:avLst/>
            </a:prstGeom>
            <a:solidFill>
              <a:schemeClr val="bg1">
                <a:lumMod val="95000"/>
              </a:schemeClr>
            </a:solidFill>
            <a:ln>
              <a:solidFill>
                <a:srgbClr val="364E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sz="1600" dirty="0"/>
            </a:p>
            <a:p>
              <a:pPr algn="ctr"/>
              <a:endParaRPr lang="fi-FI" sz="1600" dirty="0"/>
            </a:p>
            <a:p>
              <a:pPr algn="ctr"/>
              <a:endParaRPr lang="fi-FI" sz="1600" dirty="0"/>
            </a:p>
            <a:p>
              <a:pPr algn="ctr"/>
              <a:endParaRPr lang="fi-FI" sz="1600" dirty="0"/>
            </a:p>
            <a:p>
              <a:pPr algn="ctr"/>
              <a:endParaRPr lang="fi-FI" sz="1600" dirty="0"/>
            </a:p>
            <a:p>
              <a:pPr algn="ctr"/>
              <a:endParaRPr lang="fi-FI" sz="1600" dirty="0"/>
            </a:p>
            <a:p>
              <a:pPr algn="ctr"/>
              <a:endParaRPr lang="fi-FI" sz="1600" dirty="0"/>
            </a:p>
            <a:p>
              <a:pPr algn="ctr"/>
              <a:r>
                <a:rPr lang="fi-FI" sz="1600" dirty="0">
                  <a:solidFill>
                    <a:srgbClr val="002060"/>
                  </a:solidFill>
                </a:rPr>
                <a:t>Fokus julkisessa taloudessa, yhdenvertaisuudessa jne.</a:t>
              </a:r>
            </a:p>
          </p:txBody>
        </p:sp>
        <p:sp>
          <p:nvSpPr>
            <p:cNvPr id="5" name="Suorakulmio: Pyöristetyt kulmat 4">
              <a:extLst>
                <a:ext uri="{FF2B5EF4-FFF2-40B4-BE49-F238E27FC236}">
                  <a16:creationId xmlns:a16="http://schemas.microsoft.com/office/drawing/2014/main" id="{7D7DDBB6-29FA-4F06-A1B8-1F13E03E4890}"/>
                </a:ext>
              </a:extLst>
            </p:cNvPr>
            <p:cNvSpPr/>
            <p:nvPr/>
          </p:nvSpPr>
          <p:spPr>
            <a:xfrm>
              <a:off x="1945224" y="2120057"/>
              <a:ext cx="3528392" cy="648072"/>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a:t>Kunta kansallisen politiikan toimeenpanijana</a:t>
              </a:r>
            </a:p>
          </p:txBody>
        </p:sp>
        <p:sp>
          <p:nvSpPr>
            <p:cNvPr id="6" name="Suorakulmio: Pyöristetyt kulmat 5">
              <a:extLst>
                <a:ext uri="{FF2B5EF4-FFF2-40B4-BE49-F238E27FC236}">
                  <a16:creationId xmlns:a16="http://schemas.microsoft.com/office/drawing/2014/main" id="{130F7E0B-D3ED-4308-A420-45254F169951}"/>
                </a:ext>
              </a:extLst>
            </p:cNvPr>
            <p:cNvSpPr/>
            <p:nvPr/>
          </p:nvSpPr>
          <p:spPr>
            <a:xfrm>
              <a:off x="6409720" y="2120057"/>
              <a:ext cx="3528392" cy="648072"/>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lvl="1" indent="0" algn="ctr">
                <a:buNone/>
              </a:pPr>
              <a:r>
                <a:rPr lang="fi-FI" sz="1600" dirty="0"/>
                <a:t>Kunta aitona paikallisyhteiskuntana</a:t>
              </a:r>
            </a:p>
          </p:txBody>
        </p:sp>
        <p:sp>
          <p:nvSpPr>
            <p:cNvPr id="9" name="Suorakulmio: Pyöristetyt kulmat 8">
              <a:extLst>
                <a:ext uri="{FF2B5EF4-FFF2-40B4-BE49-F238E27FC236}">
                  <a16:creationId xmlns:a16="http://schemas.microsoft.com/office/drawing/2014/main" id="{077D0C25-3559-436D-BC65-D91785FCE9FE}"/>
                </a:ext>
              </a:extLst>
            </p:cNvPr>
            <p:cNvSpPr/>
            <p:nvPr/>
          </p:nvSpPr>
          <p:spPr>
            <a:xfrm>
              <a:off x="1942544" y="2892586"/>
              <a:ext cx="3531072" cy="648072"/>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600" dirty="0"/>
                <a:t>Peruspalvelujen järjestäminen</a:t>
              </a:r>
            </a:p>
          </p:txBody>
        </p:sp>
        <p:sp>
          <p:nvSpPr>
            <p:cNvPr id="10" name="Suorakulmio: Pyöristetyt kulmat 9">
              <a:extLst>
                <a:ext uri="{FF2B5EF4-FFF2-40B4-BE49-F238E27FC236}">
                  <a16:creationId xmlns:a16="http://schemas.microsoft.com/office/drawing/2014/main" id="{E0AD935B-099C-4D60-B7E6-8AD11EFC1975}"/>
                </a:ext>
              </a:extLst>
            </p:cNvPr>
            <p:cNvSpPr/>
            <p:nvPr/>
          </p:nvSpPr>
          <p:spPr>
            <a:xfrm>
              <a:off x="6409720" y="2892586"/>
              <a:ext cx="3528392" cy="648072"/>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lvl="1" indent="0" algn="ctr">
                <a:buNone/>
              </a:pPr>
              <a:r>
                <a:rPr lang="fi-FI" sz="1600" dirty="0"/>
                <a:t>Yhteisön, kuntaympäristön ja elinkeinotoiminnan kehittäminen</a:t>
              </a:r>
            </a:p>
          </p:txBody>
        </p:sp>
        <p:sp>
          <p:nvSpPr>
            <p:cNvPr id="13" name="Tekstiruutu 12">
              <a:extLst>
                <a:ext uri="{FF2B5EF4-FFF2-40B4-BE49-F238E27FC236}">
                  <a16:creationId xmlns:a16="http://schemas.microsoft.com/office/drawing/2014/main" id="{7C6BA41C-BB7B-4C6C-A19B-6E0EBFED661C}"/>
                </a:ext>
              </a:extLst>
            </p:cNvPr>
            <p:cNvSpPr txBox="1"/>
            <p:nvPr/>
          </p:nvSpPr>
          <p:spPr>
            <a:xfrm>
              <a:off x="5473616" y="3011521"/>
              <a:ext cx="936104" cy="246221"/>
            </a:xfrm>
            <a:prstGeom prst="rect">
              <a:avLst/>
            </a:prstGeom>
            <a:noFill/>
          </p:spPr>
          <p:txBody>
            <a:bodyPr wrap="square" lIns="0" tIns="0" rIns="0" bIns="0" rtlCol="0">
              <a:spAutoFit/>
            </a:bodyPr>
            <a:lstStyle/>
            <a:p>
              <a:pPr algn="ctr"/>
              <a:r>
                <a:rPr lang="fi-FI" sz="1600" b="1" dirty="0">
                  <a:solidFill>
                    <a:schemeClr val="tx2">
                      <a:lumMod val="75000"/>
                    </a:schemeClr>
                  </a:solidFill>
                </a:rPr>
                <a:t>vs.</a:t>
              </a:r>
            </a:p>
          </p:txBody>
        </p:sp>
        <p:sp>
          <p:nvSpPr>
            <p:cNvPr id="3" name="Tekstiruutu 2"/>
            <p:cNvSpPr txBox="1"/>
            <p:nvPr/>
          </p:nvSpPr>
          <p:spPr>
            <a:xfrm>
              <a:off x="435406" y="2478576"/>
              <a:ext cx="1382082" cy="246221"/>
            </a:xfrm>
            <a:prstGeom prst="rect">
              <a:avLst/>
            </a:prstGeom>
            <a:noFill/>
          </p:spPr>
          <p:txBody>
            <a:bodyPr wrap="square" lIns="0" tIns="0" rIns="0" bIns="0" rtlCol="0">
              <a:spAutoFit/>
            </a:bodyPr>
            <a:lstStyle/>
            <a:p>
              <a:pPr algn="l"/>
              <a:r>
                <a:rPr lang="fi-FI" sz="1600" dirty="0">
                  <a:solidFill>
                    <a:srgbClr val="002060"/>
                  </a:solidFill>
                </a:rPr>
                <a:t>Palvelurooli</a:t>
              </a:r>
              <a:endParaRPr lang="fi-FI" dirty="0">
                <a:solidFill>
                  <a:srgbClr val="002060"/>
                </a:solidFill>
              </a:endParaRPr>
            </a:p>
          </p:txBody>
        </p:sp>
        <p:sp>
          <p:nvSpPr>
            <p:cNvPr id="20" name="Tekstiruutu 19"/>
            <p:cNvSpPr txBox="1"/>
            <p:nvPr/>
          </p:nvSpPr>
          <p:spPr>
            <a:xfrm>
              <a:off x="141007" y="2933997"/>
              <a:ext cx="2232248" cy="246221"/>
            </a:xfrm>
            <a:prstGeom prst="rect">
              <a:avLst/>
            </a:prstGeom>
            <a:noFill/>
          </p:spPr>
          <p:txBody>
            <a:bodyPr wrap="square" lIns="0" tIns="0" rIns="0" bIns="0" rtlCol="0">
              <a:spAutoFit/>
            </a:bodyPr>
            <a:lstStyle/>
            <a:p>
              <a:pPr algn="l"/>
              <a:r>
                <a:rPr lang="fi-FI" sz="1600" dirty="0">
                  <a:solidFill>
                    <a:srgbClr val="002060"/>
                  </a:solidFill>
                </a:rPr>
                <a:t>Viranomaisrooli</a:t>
              </a:r>
              <a:endParaRPr lang="fi-FI" dirty="0">
                <a:solidFill>
                  <a:srgbClr val="002060"/>
                </a:solidFill>
              </a:endParaRPr>
            </a:p>
          </p:txBody>
        </p:sp>
        <p:sp>
          <p:nvSpPr>
            <p:cNvPr id="21" name="Tekstiruutu 20"/>
            <p:cNvSpPr txBox="1"/>
            <p:nvPr/>
          </p:nvSpPr>
          <p:spPr>
            <a:xfrm>
              <a:off x="10362017" y="2478577"/>
              <a:ext cx="2232248" cy="246221"/>
            </a:xfrm>
            <a:prstGeom prst="rect">
              <a:avLst/>
            </a:prstGeom>
            <a:noFill/>
          </p:spPr>
          <p:txBody>
            <a:bodyPr wrap="square" lIns="0" tIns="0" rIns="0" bIns="0" rtlCol="0">
              <a:spAutoFit/>
            </a:bodyPr>
            <a:lstStyle/>
            <a:p>
              <a:pPr algn="l"/>
              <a:r>
                <a:rPr lang="fi-FI" sz="1600" dirty="0">
                  <a:solidFill>
                    <a:srgbClr val="002060"/>
                  </a:solidFill>
                </a:rPr>
                <a:t>Elinvoimarooli</a:t>
              </a:r>
              <a:endParaRPr lang="fi-FI" dirty="0">
                <a:solidFill>
                  <a:srgbClr val="002060"/>
                </a:solidFill>
              </a:endParaRPr>
            </a:p>
          </p:txBody>
        </p:sp>
        <p:sp>
          <p:nvSpPr>
            <p:cNvPr id="22" name="Tekstiruutu 21"/>
            <p:cNvSpPr txBox="1"/>
            <p:nvPr/>
          </p:nvSpPr>
          <p:spPr>
            <a:xfrm>
              <a:off x="5293596" y="4632855"/>
              <a:ext cx="2232248" cy="246221"/>
            </a:xfrm>
            <a:prstGeom prst="rect">
              <a:avLst/>
            </a:prstGeom>
            <a:noFill/>
          </p:spPr>
          <p:txBody>
            <a:bodyPr wrap="square" lIns="0" tIns="0" rIns="0" bIns="0" rtlCol="0">
              <a:spAutoFit/>
            </a:bodyPr>
            <a:lstStyle/>
            <a:p>
              <a:pPr algn="l"/>
              <a:r>
                <a:rPr lang="fi-FI" sz="1600" dirty="0">
                  <a:solidFill>
                    <a:srgbClr val="002060"/>
                  </a:solidFill>
                </a:rPr>
                <a:t>Kehittäjärooli</a:t>
              </a:r>
              <a:endParaRPr lang="fi-FI" dirty="0">
                <a:solidFill>
                  <a:srgbClr val="002060"/>
                </a:solidFill>
              </a:endParaRPr>
            </a:p>
          </p:txBody>
        </p:sp>
        <p:sp>
          <p:nvSpPr>
            <p:cNvPr id="23" name="Tekstiruutu 22"/>
            <p:cNvSpPr txBox="1"/>
            <p:nvPr/>
          </p:nvSpPr>
          <p:spPr>
            <a:xfrm>
              <a:off x="10343722" y="2937611"/>
              <a:ext cx="2232248" cy="246221"/>
            </a:xfrm>
            <a:prstGeom prst="rect">
              <a:avLst/>
            </a:prstGeom>
            <a:noFill/>
          </p:spPr>
          <p:txBody>
            <a:bodyPr wrap="square" lIns="0" tIns="0" rIns="0" bIns="0" rtlCol="0">
              <a:spAutoFit/>
            </a:bodyPr>
            <a:lstStyle/>
            <a:p>
              <a:pPr algn="l"/>
              <a:r>
                <a:rPr lang="fi-FI" sz="1600" dirty="0">
                  <a:solidFill>
                    <a:srgbClr val="002060"/>
                  </a:solidFill>
                </a:rPr>
                <a:t>Demokratiarooli</a:t>
              </a:r>
              <a:endParaRPr lang="fi-FI" dirty="0">
                <a:solidFill>
                  <a:srgbClr val="002060"/>
                </a:solidFill>
              </a:endParaRPr>
            </a:p>
          </p:txBody>
        </p:sp>
      </p:grpSp>
    </p:spTree>
    <p:extLst>
      <p:ext uri="{BB962C8B-B14F-4D97-AF65-F5344CB8AC3E}">
        <p14:creationId xmlns:p14="http://schemas.microsoft.com/office/powerpoint/2010/main" val="25599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408B087C-53E4-9479-2398-52D2C8D7897E}"/>
              </a:ext>
            </a:extLst>
          </p:cNvPr>
          <p:cNvSpPr>
            <a:spLocks noGrp="1"/>
          </p:cNvSpPr>
          <p:nvPr>
            <p:ph type="title"/>
          </p:nvPr>
        </p:nvSpPr>
        <p:spPr/>
        <p:txBody>
          <a:bodyPr/>
          <a:lstStyle/>
          <a:p>
            <a:r>
              <a:rPr lang="fi-FI" dirty="0"/>
              <a:t>Älykäs sopeutuminen</a:t>
            </a:r>
            <a:br>
              <a:rPr lang="fi-FI" dirty="0"/>
            </a:br>
            <a:r>
              <a:rPr lang="fi-FI" dirty="0"/>
              <a:t>- paikallista ja alueellista</a:t>
            </a:r>
          </a:p>
        </p:txBody>
      </p:sp>
    </p:spTree>
    <p:extLst>
      <p:ext uri="{BB962C8B-B14F-4D97-AF65-F5344CB8AC3E}">
        <p14:creationId xmlns:p14="http://schemas.microsoft.com/office/powerpoint/2010/main" val="1937241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2148998-7EA1-8ADD-E958-29B330B56BBD}"/>
              </a:ext>
            </a:extLst>
          </p:cNvPr>
          <p:cNvSpPr>
            <a:spLocks noGrp="1"/>
          </p:cNvSpPr>
          <p:nvPr>
            <p:ph type="title"/>
          </p:nvPr>
        </p:nvSpPr>
        <p:spPr>
          <a:xfrm>
            <a:off x="813600" y="612334"/>
            <a:ext cx="4195086" cy="2353096"/>
          </a:xfrm>
        </p:spPr>
        <p:txBody>
          <a:bodyPr>
            <a:noAutofit/>
          </a:bodyPr>
          <a:lstStyle/>
          <a:p>
            <a:pPr algn="l"/>
            <a:r>
              <a:rPr lang="fi-FI" sz="2800" dirty="0"/>
              <a:t>”Älykäs sopeutuminen tarkoittaa suunnitelmallista pitkän aikavälin paikkaperustaista sopeutumista ja uudistamista sosiaalisesti, alueellisesti ja taloudellisesti kestävällä tavalla väestön ja talouden muuttuessa.”</a:t>
            </a:r>
            <a:br>
              <a:rPr lang="fi-FI" sz="2800" dirty="0"/>
            </a:br>
            <a:br>
              <a:rPr lang="fi-FI" sz="2800" dirty="0"/>
            </a:br>
            <a:r>
              <a:rPr lang="fi-FI" sz="1000" dirty="0"/>
              <a:t>Kahila ym. : Älykäs sopeutuminen on välivaihe uudistumiselle </a:t>
            </a:r>
          </a:p>
        </p:txBody>
      </p:sp>
      <p:pic>
        <p:nvPicPr>
          <p:cNvPr id="6" name="Kuvan paikkamerkki 5">
            <a:extLst>
              <a:ext uri="{FF2B5EF4-FFF2-40B4-BE49-F238E27FC236}">
                <a16:creationId xmlns:a16="http://schemas.microsoft.com/office/drawing/2014/main" id="{1D33A2EA-BE46-1F01-5D3F-6EE306AF8144}"/>
              </a:ext>
            </a:extLst>
          </p:cNvPr>
          <p:cNvPicPr>
            <a:picLocks noGrp="1" noChangeAspect="1"/>
          </p:cNvPicPr>
          <p:nvPr>
            <p:ph type="pic" sz="quarter" idx="13"/>
          </p:nvPr>
        </p:nvPicPr>
        <p:blipFill>
          <a:blip r:embed="rId2"/>
          <a:srcRect l="16872" r="16872"/>
          <a:stretch>
            <a:fillRect/>
          </a:stretch>
        </p:blipFill>
        <p:spPr/>
      </p:pic>
    </p:spTree>
    <p:extLst>
      <p:ext uri="{BB962C8B-B14F-4D97-AF65-F5344CB8AC3E}">
        <p14:creationId xmlns:p14="http://schemas.microsoft.com/office/powerpoint/2010/main" val="867025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92EC1EC-2ACC-41BB-1B90-D834FDE351C5}"/>
              </a:ext>
            </a:extLst>
          </p:cNvPr>
          <p:cNvSpPr>
            <a:spLocks noGrp="1"/>
          </p:cNvSpPr>
          <p:nvPr>
            <p:ph type="title"/>
          </p:nvPr>
        </p:nvSpPr>
        <p:spPr/>
        <p:txBody>
          <a:bodyPr/>
          <a:lstStyle/>
          <a:p>
            <a:r>
              <a:rPr lang="fi-FI" dirty="0"/>
              <a:t>Älykäs sopeutuminen edellyttää näkökulmien muutoksia</a:t>
            </a:r>
          </a:p>
        </p:txBody>
      </p:sp>
      <p:sp>
        <p:nvSpPr>
          <p:cNvPr id="3" name="Sisällön paikkamerkki 2">
            <a:extLst>
              <a:ext uri="{FF2B5EF4-FFF2-40B4-BE49-F238E27FC236}">
                <a16:creationId xmlns:a16="http://schemas.microsoft.com/office/drawing/2014/main" id="{81471F83-FDE3-0BDA-8963-508C31AF1EBD}"/>
              </a:ext>
            </a:extLst>
          </p:cNvPr>
          <p:cNvSpPr>
            <a:spLocks noGrp="1"/>
          </p:cNvSpPr>
          <p:nvPr>
            <p:ph idx="1"/>
          </p:nvPr>
        </p:nvSpPr>
        <p:spPr/>
        <p:txBody>
          <a:bodyPr>
            <a:normAutofit/>
          </a:bodyPr>
          <a:lstStyle/>
          <a:p>
            <a:r>
              <a:rPr lang="fi-FI" dirty="0"/>
              <a:t>Huomio väestökasvun sijasta palvelujen turvaamiseen ja kehittämiseen sekä elämänlaatuun. </a:t>
            </a:r>
          </a:p>
          <a:p>
            <a:pPr lvl="1"/>
            <a:r>
              <a:rPr lang="fi-FI" dirty="0"/>
              <a:t>Hyvinvoinnin ei tarvitse heikentyä väestön supistumisen seurauksena. </a:t>
            </a:r>
          </a:p>
          <a:p>
            <a:r>
              <a:rPr lang="fi-FI" dirty="0"/>
              <a:t>Strategisia toimia väkimäärän vähenemisen ja inhimillisen ja sosiaalisen pääoman menetysten lievittämiseen</a:t>
            </a:r>
          </a:p>
          <a:p>
            <a:r>
              <a:rPr lang="fi-FI" dirty="0"/>
              <a:t>Perinteisen elinvoima-ajattelun laajentaminen: huomioidaan myös ihmisten kokemus hyvästä elämästä</a:t>
            </a:r>
          </a:p>
          <a:p>
            <a:pPr lvl="1"/>
            <a:r>
              <a:rPr lang="fi-FI" dirty="0"/>
              <a:t>Turvallisuus, osallisuus ja yhteisöllisyys.</a:t>
            </a:r>
          </a:p>
        </p:txBody>
      </p:sp>
      <p:sp>
        <p:nvSpPr>
          <p:cNvPr id="4" name="Dian numeron paikkamerkki 3">
            <a:extLst>
              <a:ext uri="{FF2B5EF4-FFF2-40B4-BE49-F238E27FC236}">
                <a16:creationId xmlns:a16="http://schemas.microsoft.com/office/drawing/2014/main" id="{7BD91C1B-CBB7-BD5B-BCC7-1B45B70564ED}"/>
              </a:ext>
            </a:extLst>
          </p:cNvPr>
          <p:cNvSpPr>
            <a:spLocks noGrp="1"/>
          </p:cNvSpPr>
          <p:nvPr>
            <p:ph type="sldNum" sz="quarter" idx="12"/>
          </p:nvPr>
        </p:nvSpPr>
        <p:spPr/>
        <p:txBody>
          <a:bodyPr/>
          <a:lstStyle/>
          <a:p>
            <a:fld id="{7CD1C137-87C0-4E4B-8573-EDFCC21A7E6F}" type="slidenum">
              <a:rPr lang="fi-FI" noProof="0" smtClean="0"/>
              <a:pPr/>
              <a:t>7</a:t>
            </a:fld>
            <a:endParaRPr lang="fi-FI" noProof="0" dirty="0"/>
          </a:p>
        </p:txBody>
      </p:sp>
    </p:spTree>
    <p:extLst>
      <p:ext uri="{BB962C8B-B14F-4D97-AF65-F5344CB8AC3E}">
        <p14:creationId xmlns:p14="http://schemas.microsoft.com/office/powerpoint/2010/main" val="2652493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B1A7983-E1D5-18F6-BAD4-178A6F09C2D3}"/>
              </a:ext>
            </a:extLst>
          </p:cNvPr>
          <p:cNvSpPr>
            <a:spLocks noGrp="1"/>
          </p:cNvSpPr>
          <p:nvPr>
            <p:ph type="title"/>
          </p:nvPr>
        </p:nvSpPr>
        <p:spPr/>
        <p:txBody>
          <a:bodyPr/>
          <a:lstStyle/>
          <a:p>
            <a:r>
              <a:rPr lang="fi-FI" dirty="0"/>
              <a:t>Realistisuus, pitkäjänteisyys, uudistuminen</a:t>
            </a:r>
          </a:p>
        </p:txBody>
      </p:sp>
      <p:sp>
        <p:nvSpPr>
          <p:cNvPr id="3" name="Sisällön paikkamerkki 2">
            <a:extLst>
              <a:ext uri="{FF2B5EF4-FFF2-40B4-BE49-F238E27FC236}">
                <a16:creationId xmlns:a16="http://schemas.microsoft.com/office/drawing/2014/main" id="{24B0C6E4-AF8A-8028-A388-9C45A5CF33E5}"/>
              </a:ext>
            </a:extLst>
          </p:cNvPr>
          <p:cNvSpPr>
            <a:spLocks noGrp="1"/>
          </p:cNvSpPr>
          <p:nvPr>
            <p:ph idx="1"/>
          </p:nvPr>
        </p:nvSpPr>
        <p:spPr/>
        <p:txBody>
          <a:bodyPr>
            <a:normAutofit fontScale="92500" lnSpcReduction="20000"/>
          </a:bodyPr>
          <a:lstStyle/>
          <a:p>
            <a:r>
              <a:rPr lang="fi-FI" dirty="0"/>
              <a:t>Kaikkien toimintojen realistinen ja pitkäjänteinen arviointi suhteessa vähenevään väestöön</a:t>
            </a:r>
          </a:p>
          <a:p>
            <a:pPr lvl="1"/>
            <a:r>
              <a:rPr lang="fi-FI" dirty="0"/>
              <a:t>Palveluverkko ja –rakenteet, toimitilat, maankäyttö, kaavoitus</a:t>
            </a:r>
          </a:p>
          <a:p>
            <a:r>
              <a:rPr lang="fi-FI" dirty="0"/>
              <a:t>Keskeistä kyky </a:t>
            </a:r>
          </a:p>
          <a:p>
            <a:pPr lvl="1"/>
            <a:r>
              <a:rPr lang="fi-FI" dirty="0"/>
              <a:t>uudistaa toimintatapoja omilla päätöksillä ja </a:t>
            </a:r>
          </a:p>
          <a:p>
            <a:pPr lvl="1"/>
            <a:r>
              <a:rPr lang="fi-FI" dirty="0"/>
              <a:t>hakea uusia ratkaisuja, esim. yhteistyön lisäämisen kautta ja uusilla toimintatavoilla</a:t>
            </a:r>
          </a:p>
          <a:p>
            <a:r>
              <a:rPr lang="fi-FI" dirty="0"/>
              <a:t>Kyse ei ole pelkästään minimipalvelujen turvaamisesta ja kustannusten leikkaamisesta</a:t>
            </a:r>
          </a:p>
          <a:p>
            <a:r>
              <a:rPr lang="fi-FI" dirty="0"/>
              <a:t>Omaa kuntaa laajempi alueellinen näkökulma</a:t>
            </a:r>
          </a:p>
        </p:txBody>
      </p:sp>
      <p:sp>
        <p:nvSpPr>
          <p:cNvPr id="4" name="Dian numeron paikkamerkki 3">
            <a:extLst>
              <a:ext uri="{FF2B5EF4-FFF2-40B4-BE49-F238E27FC236}">
                <a16:creationId xmlns:a16="http://schemas.microsoft.com/office/drawing/2014/main" id="{5F57B0C0-CDC1-7DEA-6941-54680935A035}"/>
              </a:ext>
            </a:extLst>
          </p:cNvPr>
          <p:cNvSpPr>
            <a:spLocks noGrp="1"/>
          </p:cNvSpPr>
          <p:nvPr>
            <p:ph type="sldNum" sz="quarter" idx="12"/>
          </p:nvPr>
        </p:nvSpPr>
        <p:spPr/>
        <p:txBody>
          <a:bodyPr/>
          <a:lstStyle/>
          <a:p>
            <a:fld id="{7CD1C137-87C0-4E4B-8573-EDFCC21A7E6F}" type="slidenum">
              <a:rPr lang="fi-FI" noProof="0" smtClean="0"/>
              <a:pPr/>
              <a:t>8</a:t>
            </a:fld>
            <a:endParaRPr lang="fi-FI" noProof="0" dirty="0"/>
          </a:p>
        </p:txBody>
      </p:sp>
    </p:spTree>
    <p:extLst>
      <p:ext uri="{BB962C8B-B14F-4D97-AF65-F5344CB8AC3E}">
        <p14:creationId xmlns:p14="http://schemas.microsoft.com/office/powerpoint/2010/main" val="15736170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82320" y="306001"/>
            <a:ext cx="10571480" cy="962760"/>
          </a:xfrm>
        </p:spPr>
        <p:txBody>
          <a:bodyPr/>
          <a:lstStyle/>
          <a:p>
            <a:r>
              <a:rPr lang="fi-FI" dirty="0"/>
              <a:t>Kunnalla pitää olla kehittämiskykyä</a:t>
            </a:r>
            <a:endParaRPr lang="fi-FI" sz="2400" strike="sngStrike" dirty="0">
              <a:solidFill>
                <a:srgbClr val="FF0000"/>
              </a:solidFill>
            </a:endParaRPr>
          </a:p>
        </p:txBody>
      </p:sp>
      <p:sp>
        <p:nvSpPr>
          <p:cNvPr id="3" name="Sisällön paikkamerkki 2"/>
          <p:cNvSpPr>
            <a:spLocks noGrp="1"/>
          </p:cNvSpPr>
          <p:nvPr>
            <p:ph idx="1"/>
          </p:nvPr>
        </p:nvSpPr>
        <p:spPr>
          <a:xfrm>
            <a:off x="781200" y="1484784"/>
            <a:ext cx="10571480" cy="4597985"/>
          </a:xfrm>
        </p:spPr>
        <p:txBody>
          <a:bodyPr>
            <a:normAutofit fontScale="85000" lnSpcReduction="20000"/>
          </a:bodyPr>
          <a:lstStyle/>
          <a:p>
            <a:r>
              <a:rPr lang="fi-FI" dirty="0"/>
              <a:t>Kunnan tehtävä ei voi olla vain selviytyä, vaan kunnista on löydyttävä kykyä ja resursseja pitkäjänteisempään kehittämiseen ja vahvuutta kestävän kehityksen johtamiseen.</a:t>
            </a:r>
          </a:p>
          <a:p>
            <a:pPr lvl="1"/>
            <a:r>
              <a:rPr lang="fi-FI" dirty="0"/>
              <a:t>taloudellinen – ympäristöllinen – sosiaalinen kestävyys kunnan toiminnan ytimessä</a:t>
            </a:r>
          </a:p>
          <a:p>
            <a:r>
              <a:rPr lang="fi-FI" dirty="0"/>
              <a:t>Kunnan kehittäjärooli olennainen molempien perusolemusten toteutumiselle:</a:t>
            </a:r>
          </a:p>
          <a:p>
            <a:pPr lvl="1"/>
            <a:r>
              <a:rPr lang="fi-FI" dirty="0"/>
              <a:t>Kunnat kansallisen politiikan toimeenpanijoina</a:t>
            </a:r>
          </a:p>
          <a:p>
            <a:pPr lvl="1"/>
            <a:r>
              <a:rPr lang="fi-FI" dirty="0"/>
              <a:t>Kunnat paikallisyhteisöinä</a:t>
            </a:r>
          </a:p>
          <a:p>
            <a:r>
              <a:rPr lang="fi-FI" dirty="0"/>
              <a:t>Kuntien kehittämiskyvykkyyttä ja kapasiteettia voivat vahvistaa mm.</a:t>
            </a:r>
          </a:p>
          <a:p>
            <a:pPr lvl="1"/>
            <a:r>
              <a:rPr lang="fi-FI" dirty="0"/>
              <a:t>Strategiset ja kantokykyä vahvistavat kuntien yhdistymiset</a:t>
            </a:r>
          </a:p>
          <a:p>
            <a:pPr lvl="1"/>
            <a:r>
              <a:rPr lang="fi-FI" dirty="0"/>
              <a:t>Syvempi yhteistyö kuntien välillä</a:t>
            </a:r>
          </a:p>
          <a:p>
            <a:pPr lvl="1"/>
            <a:r>
              <a:rPr lang="fi-FI" dirty="0"/>
              <a:t>Osallisuuden vahvistaminen ja vuorovaikutus</a:t>
            </a:r>
          </a:p>
          <a:p>
            <a:pPr lvl="1"/>
            <a:r>
              <a:rPr lang="fi-FI" dirty="0"/>
              <a:t>Digitalisaation tuomat toiminnan muutokset: tiedon laatu ja </a:t>
            </a:r>
            <a:r>
              <a:rPr lang="fi-FI" dirty="0" err="1"/>
              <a:t>yhteentoimivuus</a:t>
            </a:r>
            <a:r>
              <a:rPr lang="fi-FI" dirty="0"/>
              <a:t> sekä osaaminen</a:t>
            </a:r>
          </a:p>
          <a:p>
            <a:endParaRPr lang="fi-FI" dirty="0"/>
          </a:p>
        </p:txBody>
      </p:sp>
      <p:sp>
        <p:nvSpPr>
          <p:cNvPr id="4" name="Dian numeron paikkamerkki 3"/>
          <p:cNvSpPr>
            <a:spLocks noGrp="1"/>
          </p:cNvSpPr>
          <p:nvPr>
            <p:ph type="sldNum" sz="quarter" idx="12"/>
          </p:nvPr>
        </p:nvSpPr>
        <p:spPr/>
        <p:txBody>
          <a:bodyPr/>
          <a:lstStyle/>
          <a:p>
            <a:fld id="{4BCCB783-365B-40E8-A1C9-91A9348041A5}" type="slidenum">
              <a:rPr lang="fi-FI" smtClean="0"/>
              <a:pPr/>
              <a:t>9</a:t>
            </a:fld>
            <a:endParaRPr lang="fi-FI" dirty="0"/>
          </a:p>
        </p:txBody>
      </p:sp>
    </p:spTree>
    <p:extLst>
      <p:ext uri="{BB962C8B-B14F-4D97-AF65-F5344CB8AC3E}">
        <p14:creationId xmlns:p14="http://schemas.microsoft.com/office/powerpoint/2010/main" val="3704629800"/>
      </p:ext>
    </p:extLst>
  </p:cSld>
  <p:clrMapOvr>
    <a:masterClrMapping/>
  </p:clrMapOvr>
</p:sld>
</file>

<file path=ppt/theme/theme1.xml><?xml version="1.0" encoding="utf-8"?>
<a:theme xmlns:a="http://schemas.openxmlformats.org/drawingml/2006/main" name="Valtiovarainministeriö">
  <a:themeElements>
    <a:clrScheme name="VM väripaletti">
      <a:dk1>
        <a:srgbClr val="000000"/>
      </a:dk1>
      <a:lt1>
        <a:srgbClr val="FFFFFF"/>
      </a:lt1>
      <a:dk2>
        <a:srgbClr val="1A7483"/>
      </a:dk2>
      <a:lt2>
        <a:srgbClr val="F3F3F1"/>
      </a:lt2>
      <a:accent1>
        <a:srgbClr val="006475"/>
      </a:accent1>
      <a:accent2>
        <a:srgbClr val="B5D8CC"/>
      </a:accent2>
      <a:accent3>
        <a:srgbClr val="365ABD"/>
      </a:accent3>
      <a:accent4>
        <a:srgbClr val="F3F3F1"/>
      </a:accent4>
      <a:accent5>
        <a:srgbClr val="1B396D"/>
      </a:accent5>
      <a:accent6>
        <a:srgbClr val="C48903"/>
      </a:accent6>
      <a:hlink>
        <a:srgbClr val="1A7483"/>
      </a:hlink>
      <a:folHlink>
        <a:srgbClr val="00647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sitys1" id="{AE8A5ABE-A8FF-40F7-AA49-8D25FFD83B22}" vid="{A7AE3D7A-9652-4E67-AC39-6426DCC99A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01-Esitysmalli-VM-FI-SV</Template>
  <TotalTime>470</TotalTime>
  <Words>726</Words>
  <Application>Microsoft Office PowerPoint</Application>
  <PresentationFormat>Laajakuva</PresentationFormat>
  <Paragraphs>118</Paragraphs>
  <Slides>16</Slides>
  <Notes>3</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16</vt:i4>
      </vt:variant>
    </vt:vector>
  </HeadingPairs>
  <TitlesOfParts>
    <vt:vector size="21" baseType="lpstr">
      <vt:lpstr>Arial</vt:lpstr>
      <vt:lpstr>Calibri</vt:lpstr>
      <vt:lpstr>Times New Roman</vt:lpstr>
      <vt:lpstr>Wingdings</vt:lpstr>
      <vt:lpstr>Valtiovarainministeriö</vt:lpstr>
      <vt:lpstr>Kuntien eriytyminen ja älykäs sopeutuminen </vt:lpstr>
      <vt:lpstr>Suomen kunnat ovat murroksessa </vt:lpstr>
      <vt:lpstr>”Kunta edistää asukkaidensa hyvinvointia ja alueensa elinvoimaa sekä järjestää asukkailleen palvelut taloudellisesti, sosiaalisesti ja ympäristöllisesti kestävällä tavalla.” (Kuntalaki 1 § 2 mom.)</vt:lpstr>
      <vt:lpstr>Kunnan kaksi olemusta ja monta eri roolia</vt:lpstr>
      <vt:lpstr>Älykäs sopeutuminen - paikallista ja alueellista</vt:lpstr>
      <vt:lpstr>”Älykäs sopeutuminen tarkoittaa suunnitelmallista pitkän aikavälin paikkaperustaista sopeutumista ja uudistamista sosiaalisesti, alueellisesti ja taloudellisesti kestävällä tavalla väestön ja talouden muuttuessa.”  Kahila ym. : Älykäs sopeutuminen on välivaihe uudistumiselle </vt:lpstr>
      <vt:lpstr>Älykäs sopeutuminen edellyttää näkökulmien muutoksia</vt:lpstr>
      <vt:lpstr>Realistisuus, pitkäjänteisyys, uudistuminen</vt:lpstr>
      <vt:lpstr>Kunnalla pitää olla kehittämiskykyä</vt:lpstr>
      <vt:lpstr>Kuntien tehtävien eriytyminen</vt:lpstr>
      <vt:lpstr>Hallituksen puoliväliriihi huhtikuu 2025</vt:lpstr>
      <vt:lpstr>Eletty yhtenäiskuntamallilla – säädetty järjestämisvastuusta </vt:lpstr>
      <vt:lpstr>Tarpeen on ainakin… </vt:lpstr>
      <vt:lpstr>Yhteenveto</vt:lpstr>
      <vt:lpstr>Pohdittavaksi</vt:lpstr>
      <vt:lpstr>Kiitos!</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Älykäs sopeutuminen ja kuntien eriytyminen</dc:title>
  <dc:creator>Savolainen Suvi (VM)</dc:creator>
  <cp:lastModifiedBy>Savolainen Suvi (VM)</cp:lastModifiedBy>
  <cp:revision>24</cp:revision>
  <dcterms:created xsi:type="dcterms:W3CDTF">2025-06-23T07:14:06Z</dcterms:created>
  <dcterms:modified xsi:type="dcterms:W3CDTF">2025-09-15T10:52:12Z</dcterms:modified>
</cp:coreProperties>
</file>