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145707786" r:id="rId3"/>
    <p:sldId id="2147473498" r:id="rId4"/>
    <p:sldId id="2147473493" r:id="rId5"/>
    <p:sldId id="2147473502" r:id="rId6"/>
    <p:sldId id="2147473501" r:id="rId7"/>
    <p:sldId id="257" r:id="rId8"/>
    <p:sldId id="2147473459" r:id="rId9"/>
    <p:sldId id="2147473496" r:id="rId10"/>
    <p:sldId id="2147473460" r:id="rId11"/>
    <p:sldId id="2147473461" r:id="rId12"/>
    <p:sldId id="2147473499" r:id="rId13"/>
    <p:sldId id="2147473500" r:id="rId14"/>
    <p:sldId id="378" r:id="rId15"/>
  </p:sldIdLst>
  <p:sldSz cx="12192000" cy="6858000"/>
  <p:notesSz cx="6858000" cy="9144000"/>
  <p:embeddedFontLst>
    <p:embeddedFont>
      <p:font typeface="Work Sans" panose="00000500000000000000" pitchFamily="2" charset="0"/>
      <p:regular r:id="rId18"/>
      <p:bold r:id="rId19"/>
      <p:italic r:id="rId20"/>
      <p:boldItalic r:id="rId21"/>
    </p:embeddedFont>
    <p:embeddedFont>
      <p:font typeface="Work Sans ExtraBold" panose="00000900000000000000" pitchFamily="2" charset="0"/>
      <p:bold r:id="rId22"/>
      <p:boldItalic r:id="rId23"/>
    </p:embeddedFont>
    <p:embeddedFont>
      <p:font typeface="Work Sans SemiBold" panose="00000700000000000000" pitchFamily="2" charset="0"/>
      <p:bold r:id="rId24"/>
      <p:boldItalic r:id="rId2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2657C-8562-4CAA-913B-02B6461F6C0E}" v="54" dt="2025-09-23T10:55:35.428"/>
    <p1510:client id="{81EA641B-4DE4-40D2-9B08-245B648E752F}" v="6" dt="2025-09-23T12:04:38.814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7" autoAdjust="0"/>
  </p:normalViewPr>
  <p:slideViewPr>
    <p:cSldViewPr showGuides="1">
      <p:cViewPr varScale="1">
        <p:scale>
          <a:sx n="63" d="100"/>
          <a:sy n="63" d="100"/>
        </p:scale>
        <p:origin x="196" y="56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ho Maija" userId="38546219-f722-4108-b9ce-1162d8ef2f93" providerId="ADAL" clId="{3D92657C-8562-4CAA-913B-02B6461F6C0E}"/>
    <pc:docChg chg="undo custSel modSld">
      <pc:chgData name="Ruoho Maija" userId="38546219-f722-4108-b9ce-1162d8ef2f93" providerId="ADAL" clId="{3D92657C-8562-4CAA-913B-02B6461F6C0E}" dt="2025-09-23T10:55:35.428" v="53" actId="1076"/>
      <pc:docMkLst>
        <pc:docMk/>
      </pc:docMkLst>
      <pc:sldChg chg="addSp modSp mod">
        <pc:chgData name="Ruoho Maija" userId="38546219-f722-4108-b9ce-1162d8ef2f93" providerId="ADAL" clId="{3D92657C-8562-4CAA-913B-02B6461F6C0E}" dt="2025-09-23T08:25:36.708" v="21" actId="1076"/>
        <pc:sldMkLst>
          <pc:docMk/>
          <pc:sldMk cId="1470365767" sldId="256"/>
        </pc:sldMkLst>
        <pc:picChg chg="add mod">
          <ac:chgData name="Ruoho Maija" userId="38546219-f722-4108-b9ce-1162d8ef2f93" providerId="ADAL" clId="{3D92657C-8562-4CAA-913B-02B6461F6C0E}" dt="2025-09-23T08:25:36.708" v="21" actId="1076"/>
          <ac:picMkLst>
            <pc:docMk/>
            <pc:sldMk cId="1470365767" sldId="256"/>
            <ac:picMk id="5" creationId="{04097FCE-2031-7A57-7610-3D500FD8140D}"/>
          </ac:picMkLst>
        </pc:picChg>
        <pc:picChg chg="mod ord">
          <ac:chgData name="Ruoho Maija" userId="38546219-f722-4108-b9ce-1162d8ef2f93" providerId="ADAL" clId="{3D92657C-8562-4CAA-913B-02B6461F6C0E}" dt="2025-09-23T08:23:57.055" v="11" actId="167"/>
          <ac:picMkLst>
            <pc:docMk/>
            <pc:sldMk cId="1470365767" sldId="256"/>
            <ac:picMk id="6" creationId="{D9A9B061-C0B0-1E17-AC63-E147A87B77DA}"/>
          </ac:picMkLst>
        </pc:picChg>
      </pc:sldChg>
      <pc:sldChg chg="modSp mod">
        <pc:chgData name="Ruoho Maija" userId="38546219-f722-4108-b9ce-1162d8ef2f93" providerId="ADAL" clId="{3D92657C-8562-4CAA-913B-02B6461F6C0E}" dt="2025-09-23T09:58:37.124" v="38" actId="1076"/>
        <pc:sldMkLst>
          <pc:docMk/>
          <pc:sldMk cId="2588652466" sldId="257"/>
        </pc:sldMkLst>
        <pc:spChg chg="mod">
          <ac:chgData name="Ruoho Maija" userId="38546219-f722-4108-b9ce-1162d8ef2f93" providerId="ADAL" clId="{3D92657C-8562-4CAA-913B-02B6461F6C0E}" dt="2025-09-23T09:58:37.124" v="38" actId="1076"/>
          <ac:spMkLst>
            <pc:docMk/>
            <pc:sldMk cId="2588652466" sldId="257"/>
            <ac:spMk id="8" creationId="{EB4BA38A-8B75-8160-0BBD-0CCE85E48018}"/>
          </ac:spMkLst>
        </pc:spChg>
        <pc:spChg chg="mod">
          <ac:chgData name="Ruoho Maija" userId="38546219-f722-4108-b9ce-1162d8ef2f93" providerId="ADAL" clId="{3D92657C-8562-4CAA-913B-02B6461F6C0E}" dt="2025-09-23T08:18:34.341" v="4" actId="113"/>
          <ac:spMkLst>
            <pc:docMk/>
            <pc:sldMk cId="2588652466" sldId="257"/>
            <ac:spMk id="9" creationId="{CB4B47B1-192C-7615-9AD4-A915A139C306}"/>
          </ac:spMkLst>
        </pc:spChg>
        <pc:spChg chg="mod">
          <ac:chgData name="Ruoho Maija" userId="38546219-f722-4108-b9ce-1162d8ef2f93" providerId="ADAL" clId="{3D92657C-8562-4CAA-913B-02B6461F6C0E}" dt="2025-09-23T09:58:33.778" v="37" actId="1076"/>
          <ac:spMkLst>
            <pc:docMk/>
            <pc:sldMk cId="2588652466" sldId="257"/>
            <ac:spMk id="10" creationId="{ACD26052-7EE8-9D97-3A9B-405C9F989268}"/>
          </ac:spMkLst>
        </pc:spChg>
        <pc:spChg chg="mod">
          <ac:chgData name="Ruoho Maija" userId="38546219-f722-4108-b9ce-1162d8ef2f93" providerId="ADAL" clId="{3D92657C-8562-4CAA-913B-02B6461F6C0E}" dt="2025-09-23T08:20:41.720" v="7" actId="113"/>
          <ac:spMkLst>
            <pc:docMk/>
            <pc:sldMk cId="2588652466" sldId="257"/>
            <ac:spMk id="17" creationId="{97BF9D44-3CA6-A6C4-F32B-940550DF6547}"/>
          </ac:spMkLst>
        </pc:spChg>
        <pc:spChg chg="mod">
          <ac:chgData name="Ruoho Maija" userId="38546219-f722-4108-b9ce-1162d8ef2f93" providerId="ADAL" clId="{3D92657C-8562-4CAA-913B-02B6461F6C0E}" dt="2025-09-23T08:20:48.396" v="9" actId="113"/>
          <ac:spMkLst>
            <pc:docMk/>
            <pc:sldMk cId="2588652466" sldId="257"/>
            <ac:spMk id="18" creationId="{5281EE49-4EDC-38DF-F99C-F709A1BF8E4B}"/>
          </ac:spMkLst>
        </pc:spChg>
        <pc:spChg chg="mod">
          <ac:chgData name="Ruoho Maija" userId="38546219-f722-4108-b9ce-1162d8ef2f93" providerId="ADAL" clId="{3D92657C-8562-4CAA-913B-02B6461F6C0E}" dt="2025-09-23T08:20:45.447" v="8" actId="113"/>
          <ac:spMkLst>
            <pc:docMk/>
            <pc:sldMk cId="2588652466" sldId="257"/>
            <ac:spMk id="19" creationId="{9B70B405-86F8-5039-8DFC-CF5B21EE2BDF}"/>
          </ac:spMkLst>
        </pc:spChg>
      </pc:sldChg>
      <pc:sldChg chg="modSp mod">
        <pc:chgData name="Ruoho Maija" userId="38546219-f722-4108-b9ce-1162d8ef2f93" providerId="ADAL" clId="{3D92657C-8562-4CAA-913B-02B6461F6C0E}" dt="2025-09-23T09:59:53.556" v="50" actId="108"/>
        <pc:sldMkLst>
          <pc:docMk/>
          <pc:sldMk cId="0" sldId="258"/>
        </pc:sldMkLst>
        <pc:spChg chg="mod">
          <ac:chgData name="Ruoho Maija" userId="38546219-f722-4108-b9ce-1162d8ef2f93" providerId="ADAL" clId="{3D92657C-8562-4CAA-913B-02B6461F6C0E}" dt="2025-09-23T09:59:53.556" v="50" actId="108"/>
          <ac:spMkLst>
            <pc:docMk/>
            <pc:sldMk cId="0" sldId="258"/>
            <ac:spMk id="118" creationId="{00000000-0000-0000-0000-000000000000}"/>
          </ac:spMkLst>
        </pc:spChg>
        <pc:picChg chg="mod">
          <ac:chgData name="Ruoho Maija" userId="38546219-f722-4108-b9ce-1162d8ef2f93" providerId="ADAL" clId="{3D92657C-8562-4CAA-913B-02B6461F6C0E}" dt="2025-09-23T09:59:45.899" v="49" actId="14100"/>
          <ac:picMkLst>
            <pc:docMk/>
            <pc:sldMk cId="0" sldId="258"/>
            <ac:picMk id="115" creationId="{00000000-0000-0000-0000-000000000000}"/>
          </ac:picMkLst>
        </pc:picChg>
      </pc:sldChg>
      <pc:sldChg chg="modSp mod modShow">
        <pc:chgData name="Ruoho Maija" userId="38546219-f722-4108-b9ce-1162d8ef2f93" providerId="ADAL" clId="{3D92657C-8562-4CAA-913B-02B6461F6C0E}" dt="2025-09-23T09:55:24.275" v="25" actId="20577"/>
        <pc:sldMkLst>
          <pc:docMk/>
          <pc:sldMk cId="4134727947" sldId="2145707786"/>
        </pc:sldMkLst>
        <pc:spChg chg="mod">
          <ac:chgData name="Ruoho Maija" userId="38546219-f722-4108-b9ce-1162d8ef2f93" providerId="ADAL" clId="{3D92657C-8562-4CAA-913B-02B6461F6C0E}" dt="2025-09-23T09:55:24.275" v="25" actId="20577"/>
          <ac:spMkLst>
            <pc:docMk/>
            <pc:sldMk cId="4134727947" sldId="2145707786"/>
            <ac:spMk id="2" creationId="{57B0B542-E05E-683F-8A4B-54B582B15FF5}"/>
          </ac:spMkLst>
        </pc:spChg>
      </pc:sldChg>
      <pc:sldChg chg="modSp mod">
        <pc:chgData name="Ruoho Maija" userId="38546219-f722-4108-b9ce-1162d8ef2f93" providerId="ADAL" clId="{3D92657C-8562-4CAA-913B-02B6461F6C0E}" dt="2025-09-23T09:58:49.384" v="39" actId="20577"/>
        <pc:sldMkLst>
          <pc:docMk/>
          <pc:sldMk cId="255822050" sldId="2147473459"/>
        </pc:sldMkLst>
        <pc:spChg chg="mod">
          <ac:chgData name="Ruoho Maija" userId="38546219-f722-4108-b9ce-1162d8ef2f93" providerId="ADAL" clId="{3D92657C-8562-4CAA-913B-02B6461F6C0E}" dt="2025-09-23T09:58:49.384" v="39" actId="20577"/>
          <ac:spMkLst>
            <pc:docMk/>
            <pc:sldMk cId="255822050" sldId="2147473459"/>
            <ac:spMk id="6" creationId="{5A823661-56F7-7ADB-50E3-DC1DD4A5BEBD}"/>
          </ac:spMkLst>
        </pc:spChg>
      </pc:sldChg>
      <pc:sldChg chg="modSp mod">
        <pc:chgData name="Ruoho Maija" userId="38546219-f722-4108-b9ce-1162d8ef2f93" providerId="ADAL" clId="{3D92657C-8562-4CAA-913B-02B6461F6C0E}" dt="2025-09-23T09:57:53.848" v="32" actId="1076"/>
        <pc:sldMkLst>
          <pc:docMk/>
          <pc:sldMk cId="3640880153" sldId="2147473493"/>
        </pc:sldMkLst>
        <pc:spChg chg="mod">
          <ac:chgData name="Ruoho Maija" userId="38546219-f722-4108-b9ce-1162d8ef2f93" providerId="ADAL" clId="{3D92657C-8562-4CAA-913B-02B6461F6C0E}" dt="2025-09-23T09:57:53.848" v="32" actId="1076"/>
          <ac:spMkLst>
            <pc:docMk/>
            <pc:sldMk cId="3640880153" sldId="2147473493"/>
            <ac:spMk id="3" creationId="{74E90F59-B353-88AE-4E13-7A1A63E77CD7}"/>
          </ac:spMkLst>
        </pc:spChg>
      </pc:sldChg>
      <pc:sldChg chg="modSp mod">
        <pc:chgData name="Ruoho Maija" userId="38546219-f722-4108-b9ce-1162d8ef2f93" providerId="ADAL" clId="{3D92657C-8562-4CAA-913B-02B6461F6C0E}" dt="2025-09-23T09:59:10.462" v="48" actId="20577"/>
        <pc:sldMkLst>
          <pc:docMk/>
          <pc:sldMk cId="3364043797" sldId="2147473496"/>
        </pc:sldMkLst>
        <pc:spChg chg="mod">
          <ac:chgData name="Ruoho Maija" userId="38546219-f722-4108-b9ce-1162d8ef2f93" providerId="ADAL" clId="{3D92657C-8562-4CAA-913B-02B6461F6C0E}" dt="2025-09-23T09:58:57.430" v="40" actId="20577"/>
          <ac:spMkLst>
            <pc:docMk/>
            <pc:sldMk cId="3364043797" sldId="2147473496"/>
            <ac:spMk id="7" creationId="{6166F00A-5E8C-8D86-3906-C4F5B89B9E67}"/>
          </ac:spMkLst>
        </pc:spChg>
        <pc:spChg chg="mod">
          <ac:chgData name="Ruoho Maija" userId="38546219-f722-4108-b9ce-1162d8ef2f93" providerId="ADAL" clId="{3D92657C-8562-4CAA-913B-02B6461F6C0E}" dt="2025-09-23T09:59:10.462" v="48" actId="20577"/>
          <ac:spMkLst>
            <pc:docMk/>
            <pc:sldMk cId="3364043797" sldId="2147473496"/>
            <ac:spMk id="9" creationId="{8F0F610D-2FE0-907E-B82D-F3345944028C}"/>
          </ac:spMkLst>
        </pc:spChg>
      </pc:sldChg>
      <pc:sldChg chg="modSp mod">
        <pc:chgData name="Ruoho Maija" userId="38546219-f722-4108-b9ce-1162d8ef2f93" providerId="ADAL" clId="{3D92657C-8562-4CAA-913B-02B6461F6C0E}" dt="2025-09-23T09:55:50.956" v="27" actId="1076"/>
        <pc:sldMkLst>
          <pc:docMk/>
          <pc:sldMk cId="2124261467" sldId="2147473498"/>
        </pc:sldMkLst>
        <pc:picChg chg="mod">
          <ac:chgData name="Ruoho Maija" userId="38546219-f722-4108-b9ce-1162d8ef2f93" providerId="ADAL" clId="{3D92657C-8562-4CAA-913B-02B6461F6C0E}" dt="2025-09-23T09:55:50.956" v="27" actId="1076"/>
          <ac:picMkLst>
            <pc:docMk/>
            <pc:sldMk cId="2124261467" sldId="2147473498"/>
            <ac:picMk id="13" creationId="{34417217-D225-DE07-B796-E56F2723F233}"/>
          </ac:picMkLst>
        </pc:picChg>
      </pc:sldChg>
      <pc:sldChg chg="modSp mod">
        <pc:chgData name="Ruoho Maija" userId="38546219-f722-4108-b9ce-1162d8ef2f93" providerId="ADAL" clId="{3D92657C-8562-4CAA-913B-02B6461F6C0E}" dt="2025-09-23T10:55:35.428" v="53" actId="1076"/>
        <pc:sldMkLst>
          <pc:docMk/>
          <pc:sldMk cId="3343234412" sldId="2147473500"/>
        </pc:sldMkLst>
        <pc:spChg chg="mod">
          <ac:chgData name="Ruoho Maija" userId="38546219-f722-4108-b9ce-1162d8ef2f93" providerId="ADAL" clId="{3D92657C-8562-4CAA-913B-02B6461F6C0E}" dt="2025-09-23T10:55:31.967" v="52" actId="1076"/>
          <ac:spMkLst>
            <pc:docMk/>
            <pc:sldMk cId="3343234412" sldId="2147473500"/>
            <ac:spMk id="3" creationId="{05B35667-8870-4F9C-492A-6B6D08EB5D4D}"/>
          </ac:spMkLst>
        </pc:spChg>
        <pc:spChg chg="mod">
          <ac:chgData name="Ruoho Maija" userId="38546219-f722-4108-b9ce-1162d8ef2f93" providerId="ADAL" clId="{3D92657C-8562-4CAA-913B-02B6461F6C0E}" dt="2025-09-23T10:55:35.428" v="53" actId="1076"/>
          <ac:spMkLst>
            <pc:docMk/>
            <pc:sldMk cId="3343234412" sldId="2147473500"/>
            <ac:spMk id="13" creationId="{3A28BFB9-7208-7692-FCA3-0CF6B7B5DA4C}"/>
          </ac:spMkLst>
        </pc:spChg>
      </pc:sldChg>
      <pc:sldChg chg="modSp mod">
        <pc:chgData name="Ruoho Maija" userId="38546219-f722-4108-b9ce-1162d8ef2f93" providerId="ADAL" clId="{3D92657C-8562-4CAA-913B-02B6461F6C0E}" dt="2025-09-23T09:58:06.544" v="35" actId="20577"/>
        <pc:sldMkLst>
          <pc:docMk/>
          <pc:sldMk cId="1463195651" sldId="2147473501"/>
        </pc:sldMkLst>
        <pc:spChg chg="mod">
          <ac:chgData name="Ruoho Maija" userId="38546219-f722-4108-b9ce-1162d8ef2f93" providerId="ADAL" clId="{3D92657C-8562-4CAA-913B-02B6461F6C0E}" dt="2025-09-23T09:58:06.544" v="35" actId="20577"/>
          <ac:spMkLst>
            <pc:docMk/>
            <pc:sldMk cId="1463195651" sldId="2147473501"/>
            <ac:spMk id="3" creationId="{1A984608-93E5-6FE1-E0B5-DD5C1E61BA95}"/>
          </ac:spMkLst>
        </pc:spChg>
      </pc:sldChg>
      <pc:sldChg chg="modSp mod">
        <pc:chgData name="Ruoho Maija" userId="38546219-f722-4108-b9ce-1162d8ef2f93" providerId="ADAL" clId="{3D92657C-8562-4CAA-913B-02B6461F6C0E}" dt="2025-09-23T09:58:22.100" v="36" actId="1076"/>
        <pc:sldMkLst>
          <pc:docMk/>
          <pc:sldMk cId="1535753079" sldId="2147473502"/>
        </pc:sldMkLst>
        <pc:spChg chg="mod">
          <ac:chgData name="Ruoho Maija" userId="38546219-f722-4108-b9ce-1162d8ef2f93" providerId="ADAL" clId="{3D92657C-8562-4CAA-913B-02B6461F6C0E}" dt="2025-09-23T09:58:22.100" v="36" actId="1076"/>
          <ac:spMkLst>
            <pc:docMk/>
            <pc:sldMk cId="1535753079" sldId="2147473502"/>
            <ac:spMk id="3" creationId="{0B993264-575A-FCF1-28F9-E4D48122B84F}"/>
          </ac:spMkLst>
        </pc:spChg>
      </pc:sldChg>
    </pc:docChg>
  </pc:docChgLst>
  <pc:docChgLst>
    <pc:chgData name="Irmeli Myllymäki" userId="a629fd0e-1c76-4fe4-9d1f-29476ff44cdc" providerId="ADAL" clId="{81EA641B-4DE4-40D2-9B08-245B648E752F}"/>
    <pc:docChg chg="undo custSel delSld modSld">
      <pc:chgData name="Irmeli Myllymäki" userId="a629fd0e-1c76-4fe4-9d1f-29476ff44cdc" providerId="ADAL" clId="{81EA641B-4DE4-40D2-9B08-245B648E752F}" dt="2025-09-23T12:15:30.964" v="117" actId="113"/>
      <pc:docMkLst>
        <pc:docMk/>
      </pc:docMkLst>
      <pc:sldChg chg="modSp mod">
        <pc:chgData name="Irmeli Myllymäki" userId="a629fd0e-1c76-4fe4-9d1f-29476ff44cdc" providerId="ADAL" clId="{81EA641B-4DE4-40D2-9B08-245B648E752F}" dt="2025-09-23T12:11:26.543" v="114" actId="20577"/>
        <pc:sldMkLst>
          <pc:docMk/>
          <pc:sldMk cId="2588652466" sldId="257"/>
        </pc:sldMkLst>
        <pc:spChg chg="mod">
          <ac:chgData name="Irmeli Myllymäki" userId="a629fd0e-1c76-4fe4-9d1f-29476ff44cdc" providerId="ADAL" clId="{81EA641B-4DE4-40D2-9B08-245B648E752F}" dt="2025-09-23T12:10:33.379" v="102" actId="1035"/>
          <ac:spMkLst>
            <pc:docMk/>
            <pc:sldMk cId="2588652466" sldId="257"/>
            <ac:spMk id="8" creationId="{EB4BA38A-8B75-8160-0BBD-0CCE85E48018}"/>
          </ac:spMkLst>
        </pc:spChg>
        <pc:spChg chg="mod">
          <ac:chgData name="Irmeli Myllymäki" userId="a629fd0e-1c76-4fe4-9d1f-29476ff44cdc" providerId="ADAL" clId="{81EA641B-4DE4-40D2-9B08-245B648E752F}" dt="2025-09-23T12:10:21.623" v="97" actId="1035"/>
          <ac:spMkLst>
            <pc:docMk/>
            <pc:sldMk cId="2588652466" sldId="257"/>
            <ac:spMk id="17" creationId="{97BF9D44-3CA6-A6C4-F32B-940550DF6547}"/>
          </ac:spMkLst>
        </pc:spChg>
        <pc:spChg chg="mod">
          <ac:chgData name="Irmeli Myllymäki" userId="a629fd0e-1c76-4fe4-9d1f-29476ff44cdc" providerId="ADAL" clId="{81EA641B-4DE4-40D2-9B08-245B648E752F}" dt="2025-09-23T12:11:26.543" v="114" actId="20577"/>
          <ac:spMkLst>
            <pc:docMk/>
            <pc:sldMk cId="2588652466" sldId="257"/>
            <ac:spMk id="18" creationId="{5281EE49-4EDC-38DF-F99C-F709A1BF8E4B}"/>
          </ac:spMkLst>
        </pc:spChg>
        <pc:spChg chg="mod">
          <ac:chgData name="Irmeli Myllymäki" userId="a629fd0e-1c76-4fe4-9d1f-29476ff44cdc" providerId="ADAL" clId="{81EA641B-4DE4-40D2-9B08-245B648E752F}" dt="2025-09-23T12:09:07.698" v="80" actId="1035"/>
          <ac:spMkLst>
            <pc:docMk/>
            <pc:sldMk cId="2588652466" sldId="257"/>
            <ac:spMk id="19" creationId="{9B70B405-86F8-5039-8DFC-CF5B21EE2BDF}"/>
          </ac:spMkLst>
        </pc:spChg>
        <pc:picChg chg="mod">
          <ac:chgData name="Irmeli Myllymäki" userId="a629fd0e-1c76-4fe4-9d1f-29476ff44cdc" providerId="ADAL" clId="{81EA641B-4DE4-40D2-9B08-245B648E752F}" dt="2025-09-23T12:10:26.325" v="100" actId="1035"/>
          <ac:picMkLst>
            <pc:docMk/>
            <pc:sldMk cId="2588652466" sldId="257"/>
            <ac:picMk id="14" creationId="{F0DC0A42-4BFD-8D52-BA26-E4442BCD4D3E}"/>
          </ac:picMkLst>
        </pc:picChg>
        <pc:picChg chg="mod">
          <ac:chgData name="Irmeli Myllymäki" userId="a629fd0e-1c76-4fe4-9d1f-29476ff44cdc" providerId="ADAL" clId="{81EA641B-4DE4-40D2-9B08-245B648E752F}" dt="2025-09-23T12:10:17.620" v="93" actId="1035"/>
          <ac:picMkLst>
            <pc:docMk/>
            <pc:sldMk cId="2588652466" sldId="257"/>
            <ac:picMk id="16" creationId="{29D5A8C8-7758-549B-F45C-E930043FA10E}"/>
          </ac:picMkLst>
        </pc:picChg>
      </pc:sldChg>
      <pc:sldChg chg="del">
        <pc:chgData name="Irmeli Myllymäki" userId="a629fd0e-1c76-4fe4-9d1f-29476ff44cdc" providerId="ADAL" clId="{81EA641B-4DE4-40D2-9B08-245B648E752F}" dt="2025-09-23T12:04:45.294" v="70" actId="47"/>
        <pc:sldMkLst>
          <pc:docMk/>
          <pc:sldMk cId="0" sldId="258"/>
        </pc:sldMkLst>
      </pc:sldChg>
      <pc:sldChg chg="addSp delSp modSp mod modClrScheme chgLayout">
        <pc:chgData name="Irmeli Myllymäki" userId="a629fd0e-1c76-4fe4-9d1f-29476ff44cdc" providerId="ADAL" clId="{81EA641B-4DE4-40D2-9B08-245B648E752F}" dt="2025-09-23T12:06:41.444" v="72" actId="478"/>
        <pc:sldMkLst>
          <pc:docMk/>
          <pc:sldMk cId="4134727947" sldId="2145707786"/>
        </pc:sldMkLst>
        <pc:spChg chg="mod ord">
          <ac:chgData name="Irmeli Myllymäki" userId="a629fd0e-1c76-4fe4-9d1f-29476ff44cdc" providerId="ADAL" clId="{81EA641B-4DE4-40D2-9B08-245B648E752F}" dt="2025-09-23T12:06:23.141" v="71" actId="700"/>
          <ac:spMkLst>
            <pc:docMk/>
            <pc:sldMk cId="4134727947" sldId="2145707786"/>
            <ac:spMk id="2" creationId="{57B0B542-E05E-683F-8A4B-54B582B15FF5}"/>
          </ac:spMkLst>
        </pc:spChg>
        <pc:spChg chg="add del mod ord">
          <ac:chgData name="Irmeli Myllymäki" userId="a629fd0e-1c76-4fe4-9d1f-29476ff44cdc" providerId="ADAL" clId="{81EA641B-4DE4-40D2-9B08-245B648E752F}" dt="2025-09-23T12:06:41.444" v="72" actId="478"/>
          <ac:spMkLst>
            <pc:docMk/>
            <pc:sldMk cId="4134727947" sldId="2145707786"/>
            <ac:spMk id="3" creationId="{0905AE5A-3F06-4F01-2562-5121E82668BE}"/>
          </ac:spMkLst>
        </pc:spChg>
        <pc:spChg chg="mod ord">
          <ac:chgData name="Irmeli Myllymäki" userId="a629fd0e-1c76-4fe4-9d1f-29476ff44cdc" providerId="ADAL" clId="{81EA641B-4DE4-40D2-9B08-245B648E752F}" dt="2025-09-23T12:06:23.141" v="71" actId="700"/>
          <ac:spMkLst>
            <pc:docMk/>
            <pc:sldMk cId="4134727947" sldId="2145707786"/>
            <ac:spMk id="4" creationId="{8CE31D96-CC53-478F-661E-B85159B3F238}"/>
          </ac:spMkLst>
        </pc:spChg>
      </pc:sldChg>
      <pc:sldChg chg="addSp delSp modSp mod modClrScheme chgLayout">
        <pc:chgData name="Irmeli Myllymäki" userId="a629fd0e-1c76-4fe4-9d1f-29476ff44cdc" providerId="ADAL" clId="{81EA641B-4DE4-40D2-9B08-245B648E752F}" dt="2025-09-23T12:04:38.814" v="69" actId="20577"/>
        <pc:sldMkLst>
          <pc:docMk/>
          <pc:sldMk cId="3150118661" sldId="2147473460"/>
        </pc:sldMkLst>
        <pc:spChg chg="mod ord">
          <ac:chgData name="Irmeli Myllymäki" userId="a629fd0e-1c76-4fe4-9d1f-29476ff44cdc" providerId="ADAL" clId="{81EA641B-4DE4-40D2-9B08-245B648E752F}" dt="2025-09-23T12:01:53.988" v="8" actId="700"/>
          <ac:spMkLst>
            <pc:docMk/>
            <pc:sldMk cId="3150118661" sldId="2147473460"/>
            <ac:spMk id="2" creationId="{C53F8A2C-EE1B-3863-566A-977AFBAB0CD9}"/>
          </ac:spMkLst>
        </pc:spChg>
        <pc:spChg chg="mod ord">
          <ac:chgData name="Irmeli Myllymäki" userId="a629fd0e-1c76-4fe4-9d1f-29476ff44cdc" providerId="ADAL" clId="{81EA641B-4DE4-40D2-9B08-245B648E752F}" dt="2025-09-23T12:01:53.988" v="8" actId="700"/>
          <ac:spMkLst>
            <pc:docMk/>
            <pc:sldMk cId="3150118661" sldId="2147473460"/>
            <ac:spMk id="3" creationId="{5D6EDD17-A5B3-CD40-EC2C-2F9710E99746}"/>
          </ac:spMkLst>
        </pc:spChg>
        <pc:spChg chg="add del mod ord">
          <ac:chgData name="Irmeli Myllymäki" userId="a629fd0e-1c76-4fe4-9d1f-29476ff44cdc" providerId="ADAL" clId="{81EA641B-4DE4-40D2-9B08-245B648E752F}" dt="2025-09-23T12:01:41.445" v="7" actId="700"/>
          <ac:spMkLst>
            <pc:docMk/>
            <pc:sldMk cId="3150118661" sldId="2147473460"/>
            <ac:spMk id="4" creationId="{FDEC62DF-0AC4-306E-F085-A339FF7B0E29}"/>
          </ac:spMkLst>
        </pc:spChg>
        <pc:spChg chg="mod ord">
          <ac:chgData name="Irmeli Myllymäki" userId="a629fd0e-1c76-4fe4-9d1f-29476ff44cdc" providerId="ADAL" clId="{81EA641B-4DE4-40D2-9B08-245B648E752F}" dt="2025-09-23T12:04:38.814" v="69" actId="20577"/>
          <ac:spMkLst>
            <pc:docMk/>
            <pc:sldMk cId="3150118661" sldId="2147473460"/>
            <ac:spMk id="6" creationId="{46498147-A8BA-81E2-69C5-D890199142A9}"/>
          </ac:spMkLst>
        </pc:spChg>
        <pc:spChg chg="add del mod">
          <ac:chgData name="Irmeli Myllymäki" userId="a629fd0e-1c76-4fe4-9d1f-29476ff44cdc" providerId="ADAL" clId="{81EA641B-4DE4-40D2-9B08-245B648E752F}" dt="2025-09-23T12:01:39.966" v="5" actId="478"/>
          <ac:spMkLst>
            <pc:docMk/>
            <pc:sldMk cId="3150118661" sldId="2147473460"/>
            <ac:spMk id="8" creationId="{E87B1908-FCA3-F86F-1E2B-7D31AFB437F9}"/>
          </ac:spMkLst>
        </pc:spChg>
        <pc:picChg chg="add del mod">
          <ac:chgData name="Irmeli Myllymäki" userId="a629fd0e-1c76-4fe4-9d1f-29476ff44cdc" providerId="ADAL" clId="{81EA641B-4DE4-40D2-9B08-245B648E752F}" dt="2025-09-23T12:01:40.673" v="6"/>
          <ac:picMkLst>
            <pc:docMk/>
            <pc:sldMk cId="3150118661" sldId="2147473460"/>
            <ac:picMk id="5" creationId="{EB912A2F-7F38-0FB0-3F2C-05A1C43FD412}"/>
          </ac:picMkLst>
        </pc:picChg>
        <pc:picChg chg="add mod">
          <ac:chgData name="Irmeli Myllymäki" userId="a629fd0e-1c76-4fe4-9d1f-29476ff44cdc" providerId="ADAL" clId="{81EA641B-4DE4-40D2-9B08-245B648E752F}" dt="2025-09-23T12:03:44.509" v="64" actId="1076"/>
          <ac:picMkLst>
            <pc:docMk/>
            <pc:sldMk cId="3150118661" sldId="2147473460"/>
            <ac:picMk id="9" creationId="{1530FC28-F3E2-2C7D-FD0B-59BE260B4887}"/>
          </ac:picMkLst>
        </pc:picChg>
        <pc:picChg chg="add mod">
          <ac:chgData name="Irmeli Myllymäki" userId="a629fd0e-1c76-4fe4-9d1f-29476ff44cdc" providerId="ADAL" clId="{81EA641B-4DE4-40D2-9B08-245B648E752F}" dt="2025-09-23T12:01:39.320" v="4"/>
          <ac:picMkLst>
            <pc:docMk/>
            <pc:sldMk cId="3150118661" sldId="2147473460"/>
            <ac:picMk id="1026" creationId="{570D9102-AB68-9D38-7518-763110B3B9F8}"/>
          </ac:picMkLst>
        </pc:picChg>
      </pc:sldChg>
      <pc:sldChg chg="modSp mod">
        <pc:chgData name="Irmeli Myllymäki" userId="a629fd0e-1c76-4fe4-9d1f-29476ff44cdc" providerId="ADAL" clId="{81EA641B-4DE4-40D2-9B08-245B648E752F}" dt="2025-09-23T12:15:30.964" v="117" actId="113"/>
        <pc:sldMkLst>
          <pc:docMk/>
          <pc:sldMk cId="3343234412" sldId="2147473500"/>
        </pc:sldMkLst>
        <pc:spChg chg="mod">
          <ac:chgData name="Irmeli Myllymäki" userId="a629fd0e-1c76-4fe4-9d1f-29476ff44cdc" providerId="ADAL" clId="{81EA641B-4DE4-40D2-9B08-245B648E752F}" dt="2025-09-23T12:15:30.964" v="117" actId="113"/>
          <ac:spMkLst>
            <pc:docMk/>
            <pc:sldMk cId="3343234412" sldId="2147473500"/>
            <ac:spMk id="3" creationId="{05B35667-8870-4F9C-492A-6B6D08EB5D4D}"/>
          </ac:spMkLst>
        </pc:spChg>
        <pc:picChg chg="mod">
          <ac:chgData name="Irmeli Myllymäki" userId="a629fd0e-1c76-4fe4-9d1f-29476ff44cdc" providerId="ADAL" clId="{81EA641B-4DE4-40D2-9B08-245B648E752F}" dt="2025-09-23T12:15:22.971" v="116" actId="1076"/>
          <ac:picMkLst>
            <pc:docMk/>
            <pc:sldMk cId="3343234412" sldId="2147473500"/>
            <ac:picMk id="11" creationId="{5F127C48-97EC-BF23-ADB7-6524CF7EEFD0}"/>
          </ac:picMkLst>
        </pc:picChg>
      </pc:sldChg>
      <pc:sldMasterChg chg="delSldLayout">
        <pc:chgData name="Irmeli Myllymäki" userId="a629fd0e-1c76-4fe4-9d1f-29476ff44cdc" providerId="ADAL" clId="{81EA641B-4DE4-40D2-9B08-245B648E752F}" dt="2025-09-23T12:04:45.294" v="70" actId="47"/>
        <pc:sldMasterMkLst>
          <pc:docMk/>
          <pc:sldMasterMk cId="1568533639" sldId="2147483648"/>
        </pc:sldMasterMkLst>
        <pc:sldLayoutChg chg="del">
          <pc:chgData name="Irmeli Myllymäki" userId="a629fd0e-1c76-4fe4-9d1f-29476ff44cdc" providerId="ADAL" clId="{81EA641B-4DE4-40D2-9B08-245B648E752F}" dt="2025-09-23T12:04:45.294" v="70" actId="47"/>
          <pc:sldLayoutMkLst>
            <pc:docMk/>
            <pc:sldMasterMk cId="1568533639" sldId="2147483648"/>
            <pc:sldLayoutMk cId="1370953953" sldId="214748373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19.9.2025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19.9.2025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kayttoehdot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19.9.2025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365CBBA-03B1-26BB-59ED-1F319AE9D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19.9.2025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45350695-966A-0DF6-FCB5-EE9BB3324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D3B5FAA-6BDD-21F1-0040-8E55C588E5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19.9.2025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FC3717-EB00-BAB2-12C1-5D0EBF1AD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76BC9A0-3A27-384B-5144-E70BFDE15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AAA04F6-8BD4-442D-6590-ADF0C24E9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3B7B20B-B4E6-B8C2-3C7F-6AAF5E528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CF9C88-E734-129E-9AE1-21EC163FA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8B8CA86-86B6-AC91-D5DD-B02A78373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19.9.2025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88E9F689-F68E-8601-CC29-DE2E03C16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D6F89D-8707-3AA2-4960-3DE4C5BB87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2074AA-C5A3-BE6C-1C40-BF72E41F5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9BC9B486-7AD6-1126-C24E-3E15ADA8DA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EF40F48-D93C-5E8A-519A-6AFA70F2F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67D421DE-6501-0C34-8224-71EEAB890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5917E21-4219-757B-E35A-6D443C747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6049" y="6264499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2030410-1A42-5E7A-66F0-E096A2D52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7BF22BD9-3E78-90C3-78F1-1E795F4AC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accent3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583FEEC6-6E5E-837E-A870-8B541832F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BB35DEBC-7815-738F-1290-EA61337B51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981546C2-A7A1-266F-3C65-D6A87B5B66A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11D70AC9-8BD3-5B83-7BA6-7922498113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CDAA0944-FE1F-13CF-167D-BB5AE8524AC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558E583F-15F2-4E9B-DFD2-C0AEF921E88A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 </a:t>
            </a:r>
            <a:r>
              <a:rPr lang="fi-FI" noProof="0" dirty="0" err="1"/>
              <a:t>Tack</a:t>
            </a:r>
            <a:r>
              <a:rPr lang="fi-FI" noProof="0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7" name="Freeform 7">
            <a:hlinkClick r:id="rId4" tooltip="twitter"/>
            <a:extLst>
              <a:ext uri="{FF2B5EF4-FFF2-40B4-BE49-F238E27FC236}">
                <a16:creationId xmlns:a16="http://schemas.microsoft.com/office/drawing/2014/main" id="{42871911-1ADF-F9C3-D383-CD21243260C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08063" y="5661248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8">
            <a:hlinkClick r:id="rId5" tooltip="linkedin"/>
            <a:extLst>
              <a:ext uri="{FF2B5EF4-FFF2-40B4-BE49-F238E27FC236}">
                <a16:creationId xmlns:a16="http://schemas.microsoft.com/office/drawing/2014/main" id="{5A2FC993-D716-8A8B-05AB-C86F52E153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96103" y="5661248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9">
            <a:hlinkClick r:id="rId6" tooltip="instragram"/>
            <a:extLst>
              <a:ext uri="{FF2B5EF4-FFF2-40B4-BE49-F238E27FC236}">
                <a16:creationId xmlns:a16="http://schemas.microsoft.com/office/drawing/2014/main" id="{FDF0951A-B82D-46BF-F594-6FDF197921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84143" y="5661248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>
            <a:hlinkClick r:id="rId7" tooltip="Facebook"/>
            <a:extLst>
              <a:ext uri="{FF2B5EF4-FFF2-40B4-BE49-F238E27FC236}">
                <a16:creationId xmlns:a16="http://schemas.microsoft.com/office/drawing/2014/main" id="{F8F07150-8D38-166D-C4D3-816676F50DD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172347" y="5661248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1" name="TextBox 12">
            <a:hlinkClick r:id="rId8"/>
            <a:extLst>
              <a:ext uri="{FF2B5EF4-FFF2-40B4-BE49-F238E27FC236}">
                <a16:creationId xmlns:a16="http://schemas.microsoft.com/office/drawing/2014/main" id="{1E33A53B-CD10-8760-CCBF-8F1177CAAC5F}"/>
              </a:ext>
            </a:extLst>
          </p:cNvPr>
          <p:cNvSpPr txBox="1"/>
          <p:nvPr userDrawn="1"/>
        </p:nvSpPr>
        <p:spPr>
          <a:xfrm>
            <a:off x="8013549" y="5929551"/>
            <a:ext cx="341119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u="none" dirty="0">
                <a:solidFill>
                  <a:schemeClr val="bg1"/>
                </a:solidFill>
                <a:latin typeface="+mn-lt"/>
              </a:rPr>
              <a:t>www.kuntaliitto.fi</a:t>
            </a:r>
          </a:p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8253F78-F4F9-BFBD-5450-8B819FAD63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A4B658C-4EE3-E011-005B-4EAFD0F55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6396" y="2780928"/>
            <a:ext cx="6043603" cy="13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433A9E-C7ED-0AED-F9AD-A5F5D595D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057" y="332656"/>
            <a:ext cx="2401583" cy="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7" name="Kuva 6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A9580BFD-F674-A24B-CFA0-1502454B36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5" y="387101"/>
            <a:ext cx="2257567" cy="44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43AB4C-2F2A-B1DF-CE21-FCBA4998B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BFD70F3-D100-FE48-6D70-F1B96F1D3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F0CA18D3-B0A6-4789-A332-2EB7544B6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600899A-0F3F-7892-9152-B31192985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F590D6E-CB0F-A027-0BE0-EDFB57AD7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507" y="332655"/>
            <a:ext cx="2321125" cy="5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1F79A234-D42A-9E03-82BA-1C1914D30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19.9.2025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5" name="Kuva 4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E98D1C0E-0247-FD27-1951-2963C15DD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50" y="6290853"/>
            <a:ext cx="1177416" cy="2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19.9.2025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506FFA0-A0EE-3C14-8AFC-27C2F51D2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pic>
        <p:nvPicPr>
          <p:cNvPr id="10" name="Kuva 9" descr="Kuva, joka sisältää kohteen teksti, clipart-kuva, vaihde&#10;&#10;Kuvaus luotu automaattisesti">
            <a:extLst>
              <a:ext uri="{FF2B5EF4-FFF2-40B4-BE49-F238E27FC236}">
                <a16:creationId xmlns:a16="http://schemas.microsoft.com/office/drawing/2014/main" id="{216A3577-0C4B-46B4-C6A3-2DF7F3B35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32656"/>
            <a:ext cx="2304256" cy="4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19.9.2025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19.9.2025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19.9.2025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5F7B09B-2E9D-3DA3-CB9F-600999002B9A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226050" y="6285436"/>
            <a:ext cx="1199187" cy="2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kuntaliitto.fi/julkaisut/2024/2285-perusopetuksen-jarjestaminen-kuntien-yhteistyona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mailto:Irmeli.myllymaki@kuntaliitto.fi" TargetMode="External"/><Relationship Id="rId7" Type="http://schemas.openxmlformats.org/officeDocument/2006/relationships/hyperlink" Target="http://www.kuntaliitto.fi/kayttoehdot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0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10" Type="http://schemas.openxmlformats.org/officeDocument/2006/relationships/hyperlink" Target="http://www.kuntaliitto.fi/" TargetMode="External"/><Relationship Id="rId4" Type="http://schemas.openxmlformats.org/officeDocument/2006/relationships/hyperlink" Target="https://twitter.com/kuntaliitto" TargetMode="External"/><Relationship Id="rId9" Type="http://schemas.openxmlformats.org/officeDocument/2006/relationships/hyperlink" Target="https://www.facebook.com/kuntaliitt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tiedotteet/2025/erot-kuntien-veroprosenteissa-uhkaavat-reveta-ennennakemattomiin-lukemii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enkilö, vaate, seinä, sisä-&#10;&#10;Tekoälyllä luotu sisältö voi olla virheellistä.">
            <a:extLst>
              <a:ext uri="{FF2B5EF4-FFF2-40B4-BE49-F238E27FC236}">
                <a16:creationId xmlns:a16="http://schemas.microsoft.com/office/drawing/2014/main" id="{D9A9B061-C0B0-1E17-AC63-E147A87B7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753" b="1"/>
          <a:stretch>
            <a:fillRect/>
          </a:stretch>
        </p:blipFill>
        <p:spPr>
          <a:xfrm>
            <a:off x="13408" y="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EA6981-DB7D-408B-A77B-DEE3C022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>
            <a:normAutofit/>
          </a:bodyPr>
          <a:lstStyle/>
          <a:p>
            <a:r>
              <a:rPr lang="fi-FI" sz="5100" b="1"/>
              <a:t>Opetuksen järjestäjien välisen yhteistyön mahdollisuudet</a:t>
            </a:r>
            <a:r>
              <a:rPr lang="fi-FI" sz="5100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0CD22-8F0A-4579-93DD-CE8E6692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 anchor="t">
            <a:normAutofit/>
          </a:bodyPr>
          <a:lstStyle/>
          <a:p>
            <a:r>
              <a:rPr lang="fi-FI" dirty="0"/>
              <a:t>Paasitorni 25.9.2025</a:t>
            </a:r>
          </a:p>
          <a:p>
            <a:r>
              <a:rPr lang="fi-FI" dirty="0"/>
              <a:t>Irmeli Myllymäki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6854402-CD13-00BD-F36F-C858B0C0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/>
          <a:p>
            <a:pPr>
              <a:spcAft>
                <a:spcPts val="600"/>
              </a:spcAft>
            </a:pPr>
            <a:fld id="{0861148C-697E-4B67-BDAA-872F34DF1106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pic>
        <p:nvPicPr>
          <p:cNvPr id="5" name="Kuva 4" descr="Kuva, joka sisältää kohteen Fontti, Grafiikka, graafinen suunnittelu, teksti&#10;&#10;Tekoälyllä luotu sisältö voi olla virheellistä.">
            <a:extLst>
              <a:ext uri="{FF2B5EF4-FFF2-40B4-BE49-F238E27FC236}">
                <a16:creationId xmlns:a16="http://schemas.microsoft.com/office/drawing/2014/main" id="{04097FCE-2031-7A57-7610-3D500FD8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90" y="5949509"/>
            <a:ext cx="1324047" cy="4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D6EDD17-A5B3-CD40-EC2C-2F9710E9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Lainsääntö mahdollistaa kuntien välistä yhteistyötä - Kuntalain 8 luvun mukaiset yhteistyömuodot</a:t>
            </a:r>
            <a:br>
              <a:rPr lang="fi-FI" dirty="0"/>
            </a:b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6498147-A8BA-81E2-69C5-D8901991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02" y="2636912"/>
            <a:ext cx="10658475" cy="3780421"/>
          </a:xfrm>
        </p:spPr>
        <p:txBody>
          <a:bodyPr/>
          <a:lstStyle/>
          <a:p>
            <a:r>
              <a:rPr lang="fi-FI" sz="2400" dirty="0"/>
              <a:t>Vastuukuntamalli</a:t>
            </a:r>
          </a:p>
          <a:p>
            <a:r>
              <a:rPr lang="fi-FI" sz="2400" dirty="0"/>
              <a:t>Kuntayhtymä</a:t>
            </a:r>
          </a:p>
          <a:p>
            <a:r>
              <a:rPr lang="fi-FI" sz="2400" dirty="0"/>
              <a:t>Sopimus viranomaistehtävän                                              hoitamisesta</a:t>
            </a:r>
          </a:p>
          <a:p>
            <a:r>
              <a:rPr lang="fi-FI" sz="2400" dirty="0"/>
              <a:t>Yhteinen virka</a:t>
            </a:r>
          </a:p>
          <a:p>
            <a:r>
              <a:rPr lang="fi-FI" sz="2400" dirty="0"/>
              <a:t>Kuntaliiton opas yhteistyöhön perusopetuksen järjestämisessä </a:t>
            </a:r>
            <a:r>
              <a:rPr lang="fi-FI" sz="2400" dirty="0">
                <a:hlinkClick r:id="rId2"/>
              </a:rPr>
              <a:t>https://www.kuntaliitto.fi/julkaisut/2024/2285-perusopetuksen-jarjestaminen-kuntien-yhteistyona</a:t>
            </a:r>
            <a:endParaRPr lang="fi-FI" sz="2400" dirty="0"/>
          </a:p>
          <a:p>
            <a:r>
              <a:rPr lang="fi-FI" sz="2400" dirty="0"/>
              <a:t> </a:t>
            </a: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53F8A2C-EE1B-3863-566A-977AFBAB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10</a:t>
            </a:fld>
            <a:endParaRPr lang="fi-FI"/>
          </a:p>
        </p:txBody>
      </p:sp>
      <p:pic>
        <p:nvPicPr>
          <p:cNvPr id="9" name="Picture 115">
            <a:extLst>
              <a:ext uri="{FF2B5EF4-FFF2-40B4-BE49-F238E27FC236}">
                <a16:creationId xmlns:a16="http://schemas.microsoft.com/office/drawing/2014/main" id="{1530FC28-F3E2-2C7D-FD0B-59BE260B488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936" y="2061567"/>
            <a:ext cx="5256583" cy="2664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1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8A9A82A-4F86-C742-7E34-3AE41F3C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92696"/>
            <a:ext cx="11017869" cy="1008113"/>
          </a:xfrm>
        </p:spPr>
        <p:txBody>
          <a:bodyPr/>
          <a:lstStyle/>
          <a:p>
            <a:r>
              <a:rPr lang="fi-FI" dirty="0"/>
              <a:t>Mitä vastuukuntamalli tarkoittaa käytännössä?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8E1999B-0E70-E559-1087-D0938E3B2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88839"/>
            <a:ext cx="10658475" cy="4248473"/>
          </a:xfrm>
        </p:spPr>
        <p:txBody>
          <a:bodyPr/>
          <a:lstStyle/>
          <a:p>
            <a:r>
              <a:rPr lang="fi-FI" sz="1800" dirty="0"/>
              <a:t>Kunnat voivat sopia, että toinen kunta järjestää opetusta tai koulutusta yhden tai useamman kunnan puolesta. Sopia voidaan esimerkiksi perusopetuksen 7.–9. vuosiluokkien järjestämisestä. Tehtävää toisen kunnan puolesta järjestävää kuntaa kutsutaan kuntalaissa </a:t>
            </a:r>
            <a:r>
              <a:rPr lang="fi-FI" sz="1800" b="1" dirty="0"/>
              <a:t>vastuukunnaksi.</a:t>
            </a:r>
            <a:endParaRPr lang="fi-FI" sz="1800" dirty="0"/>
          </a:p>
          <a:p>
            <a:r>
              <a:rPr lang="fi-FI" sz="1800" dirty="0"/>
              <a:t>Kunnilla on </a:t>
            </a:r>
            <a:r>
              <a:rPr lang="fi-FI" sz="1800" b="1" dirty="0"/>
              <a:t>yhteinen toimielin</a:t>
            </a:r>
            <a:r>
              <a:rPr lang="fi-FI" sz="1800" dirty="0"/>
              <a:t>, joka vastaa tehtävän hoitamisesta. </a:t>
            </a:r>
          </a:p>
          <a:p>
            <a:r>
              <a:rPr lang="fi-FI" sz="1800" dirty="0"/>
              <a:t>Yhteinen toimielin toimii vastuukunnan valtuuston ja kunnanhallituksen alaisuudessa (lautakunta, johtokunta tai lautakunnan jaosto)</a:t>
            </a:r>
          </a:p>
          <a:p>
            <a:r>
              <a:rPr lang="fi-FI" sz="1800" dirty="0"/>
              <a:t>Kunnat voivat sopia, että muut kunnat valitsevat osan yhteisen toimielimen jäsenistä. Laki ei kuitenkaan sitä edellytä.</a:t>
            </a:r>
          </a:p>
          <a:p>
            <a:r>
              <a:rPr lang="fi-FI" sz="1800" dirty="0"/>
              <a:t>Sopimuksella </a:t>
            </a:r>
            <a:r>
              <a:rPr lang="fi-FI" sz="1800" b="1" dirty="0"/>
              <a:t>sovitaan mm kustannusten perusteista ja jakautumisesta</a:t>
            </a:r>
            <a:r>
              <a:rPr lang="fi-FI" sz="1800" dirty="0"/>
              <a:t>.</a:t>
            </a:r>
          </a:p>
          <a:p>
            <a:r>
              <a:rPr lang="fi-FI" sz="1800" dirty="0"/>
              <a:t>Vastuukuntamallissa </a:t>
            </a:r>
            <a:r>
              <a:rPr lang="fi-FI" sz="1800" b="1" dirty="0"/>
              <a:t>henkilöstö on vastuukunnan palveluksessa</a:t>
            </a:r>
            <a:r>
              <a:rPr lang="fi-FI" sz="1800" dirty="0"/>
              <a:t>.</a:t>
            </a:r>
          </a:p>
          <a:p>
            <a:endParaRPr lang="fi-FI" sz="1600" b="1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262D15-D1B8-15EF-4E4D-050502FC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0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30DA654-1302-3FFF-790B-85A8483B7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692697"/>
            <a:ext cx="10658475" cy="1152128"/>
          </a:xfrm>
        </p:spPr>
        <p:txBody>
          <a:bodyPr/>
          <a:lstStyle/>
          <a:p>
            <a:r>
              <a:rPr lang="fi-FI" dirty="0"/>
              <a:t>Yhteiset opettajat – mahdollisuus ja välttämättömyys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0267FF-9A0A-D53A-7FA0-2E9D5D634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401245" cy="3744118"/>
          </a:xfrm>
        </p:spPr>
        <p:txBody>
          <a:bodyPr/>
          <a:lstStyle/>
          <a:p>
            <a:r>
              <a:rPr lang="fi-FI" sz="1800" b="1" dirty="0"/>
              <a:t>Oppilaan </a:t>
            </a:r>
            <a:r>
              <a:rPr lang="fi-FI" sz="1800" dirty="0"/>
              <a:t>tulee saada kelpoisen opettajan opetusta – </a:t>
            </a:r>
            <a:r>
              <a:rPr lang="fi-FI" sz="1800" b="1" dirty="0"/>
              <a:t>opettajan</a:t>
            </a:r>
            <a:r>
              <a:rPr lang="fi-FI" sz="1800" dirty="0"/>
              <a:t> tulee saada riittävä tuntimäärä</a:t>
            </a:r>
          </a:p>
          <a:p>
            <a:r>
              <a:rPr lang="fi-FI" sz="1800" dirty="0"/>
              <a:t>Saatavuus erilaistuvissa kunnissa edellyttää toimivia yhteistyömuotoja </a:t>
            </a:r>
          </a:p>
          <a:p>
            <a:r>
              <a:rPr lang="fi-FI" sz="1800" dirty="0"/>
              <a:t>Kuntalain 53 §:n mukainen yhteinen virka koetaan jossain määrin  monimutkaiseksi – miksi?</a:t>
            </a:r>
          </a:p>
          <a:p>
            <a:r>
              <a:rPr lang="fi-FI" sz="1800" dirty="0"/>
              <a:t>Tarve voi olla myös tilapäinen tai nopeasti vaihtuva</a:t>
            </a:r>
          </a:p>
          <a:p>
            <a:r>
              <a:rPr lang="fi-FI" sz="1800" dirty="0"/>
              <a:t>Uudet yhteistyömuodot, kuten opetus etäyhteydellä koulusta kouluun:  miten vastuut määritellään, miten sopimukset tehdään?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7D999C5-289F-BE66-BEBA-C980CBF6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12</a:t>
            </a:fld>
            <a:endParaRPr lang="fi-FI"/>
          </a:p>
        </p:txBody>
      </p:sp>
      <p:pic>
        <p:nvPicPr>
          <p:cNvPr id="9" name="Kuvan paikkamerkki 8" descr="Kuva, joka sisältää kohteen vaate, henkilö, seinä, Ihmisen kasvot&#10;&#10;Tekoälyllä luotu sisältö voi olla virheellistä.">
            <a:extLst>
              <a:ext uri="{FF2B5EF4-FFF2-40B4-BE49-F238E27FC236}">
                <a16:creationId xmlns:a16="http://schemas.microsoft.com/office/drawing/2014/main" id="{8C3879F1-D8C5-8E04-83C7-079FD19AD9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18276"/>
          <a:stretch>
            <a:fillRect/>
          </a:stretch>
        </p:blipFill>
        <p:spPr/>
      </p:pic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D7AD4B9-8B6F-7122-9686-00AA50159625}"/>
              </a:ext>
            </a:extLst>
          </p:cNvPr>
          <p:cNvSpPr/>
          <p:nvPr/>
        </p:nvSpPr>
        <p:spPr>
          <a:xfrm>
            <a:off x="8832304" y="1484784"/>
            <a:ext cx="2448272" cy="129614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accent3"/>
                </a:solidFill>
              </a:rPr>
              <a:t>Yhteisten opettajien käyttö tulee selvittää ja selkeyttää pikaisesti</a:t>
            </a:r>
          </a:p>
        </p:txBody>
      </p:sp>
    </p:spTree>
    <p:extLst>
      <p:ext uri="{BB962C8B-B14F-4D97-AF65-F5344CB8AC3E}">
        <p14:creationId xmlns:p14="http://schemas.microsoft.com/office/powerpoint/2010/main" val="15819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henkilö, urheilupeli, urheilu, pallo&#10;&#10;Tekoälyllä luotu sisältö voi olla virheellistä.">
            <a:extLst>
              <a:ext uri="{FF2B5EF4-FFF2-40B4-BE49-F238E27FC236}">
                <a16:creationId xmlns:a16="http://schemas.microsoft.com/office/drawing/2014/main" id="{5F127C48-97EC-BF23-ADB7-6524CF7EEFD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/>
        </p:blipFill>
        <p:spPr>
          <a:xfrm>
            <a:off x="0" y="-19184"/>
            <a:ext cx="12192000" cy="6858000"/>
          </a:xfrm>
          <a:noFill/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A28BFB9-7208-7692-FCA3-0CF6B7B5DA4C}"/>
              </a:ext>
            </a:extLst>
          </p:cNvPr>
          <p:cNvSpPr txBox="1"/>
          <p:nvPr/>
        </p:nvSpPr>
        <p:spPr>
          <a:xfrm>
            <a:off x="766762" y="1510450"/>
            <a:ext cx="5113337" cy="7197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fi-FI" sz="2400" b="0" kern="1200">
                <a:latin typeface="Work Sans SemiBold" panose="00000700000000000000" pitchFamily="2" charset="0"/>
                <a:ea typeface="+mn-ea"/>
                <a:cs typeface="+mn-cs"/>
              </a:rPr>
              <a:t>Pallo on kunnilla itsellään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B35667-8870-4F9C-492A-6B6D08EB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120" y="3589916"/>
            <a:ext cx="6114077" cy="2952568"/>
          </a:xfrm>
        </p:spPr>
        <p:txBody>
          <a:bodyPr vert="horz" lIns="0" tIns="0" rIns="0" bIns="0" rtlCol="0" anchor="t" anchorCtr="0">
            <a:normAutofit/>
          </a:bodyPr>
          <a:lstStyle/>
          <a:p>
            <a:endParaRPr lang="fi-FI" dirty="0"/>
          </a:p>
          <a:p>
            <a:r>
              <a:rPr lang="fi-FI" dirty="0"/>
              <a:t>Miltä oman kunnan oppilasmäärän kehitys näyttää?</a:t>
            </a:r>
          </a:p>
          <a:p>
            <a:r>
              <a:rPr lang="fi-FI" dirty="0"/>
              <a:t>Miten varmistetaan perusopetuksen saavutettavuus?</a:t>
            </a:r>
          </a:p>
          <a:p>
            <a:r>
              <a:rPr lang="fi-FI" dirty="0"/>
              <a:t>Löytyykö tarvittaessa valmiutta uudenlaisille ratkaisuille ja ovi auki yhteistyölle?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FB7F94-0571-E816-CEAA-719F668B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861148C-697E-4B67-BDAA-872F34DF1106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A599A1-8235-5959-CAAE-5633A7B0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kern="1200">
                <a:latin typeface="Work Sans ExtraBold" panose="00000900000000000000" pitchFamily="2" charset="0"/>
                <a:ea typeface="+mj-ea"/>
                <a:cs typeface="+mj-cs"/>
              </a:rPr>
              <a:t>Uudet valtuustot strategiatyön äärellä</a:t>
            </a:r>
          </a:p>
        </p:txBody>
      </p:sp>
    </p:spTree>
    <p:extLst>
      <p:ext uri="{BB962C8B-B14F-4D97-AF65-F5344CB8AC3E}">
        <p14:creationId xmlns:p14="http://schemas.microsoft.com/office/powerpoint/2010/main" val="33432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skating, outdoor, young&#10;&#10;Description automatically generated">
            <a:extLst>
              <a:ext uri="{FF2B5EF4-FFF2-40B4-BE49-F238E27FC236}">
                <a16:creationId xmlns:a16="http://schemas.microsoft.com/office/drawing/2014/main" id="{64A1FFFB-54A3-4972-98C3-01C76C012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EB9380-B3ED-48A0-9D8A-F8DD4C5F1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221162"/>
            <a:ext cx="10658475" cy="1584325"/>
          </a:xfrm>
        </p:spPr>
        <p:txBody>
          <a:bodyPr/>
          <a:lstStyle/>
          <a:p>
            <a:r>
              <a:rPr lang="en-US" dirty="0"/>
              <a:t>Irmeli Myllymäki</a:t>
            </a:r>
          </a:p>
          <a:p>
            <a:r>
              <a:rPr lang="en-US" dirty="0">
                <a:hlinkClick r:id="rId3"/>
              </a:rPr>
              <a:t>Irmeli.myllymaki@kuntaliitto.fi</a:t>
            </a:r>
            <a:endParaRPr lang="en-US" dirty="0"/>
          </a:p>
          <a:p>
            <a:r>
              <a:rPr lang="en-US" dirty="0"/>
              <a:t>@IrmeliMyllymaki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3C0D9A-8E79-44CC-84D7-C176221B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068430"/>
            <a:ext cx="10658475" cy="1008660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11" name="Freeform 7">
            <a:hlinkClick r:id="rId4" tooltip="twitter"/>
            <a:extLst>
              <a:ext uri="{FF2B5EF4-FFF2-40B4-BE49-F238E27FC236}">
                <a16:creationId xmlns:a16="http://schemas.microsoft.com/office/drawing/2014/main" id="{7116A892-2FFD-4908-AE84-510AF02F19E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8">
            <a:hlinkClick r:id="rId5" tooltip="linkedin"/>
            <a:extLst>
              <a:ext uri="{FF2B5EF4-FFF2-40B4-BE49-F238E27FC236}">
                <a16:creationId xmlns:a16="http://schemas.microsoft.com/office/drawing/2014/main" id="{C0E96ECE-A62D-432C-8751-A2E47B0FF83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9">
            <a:hlinkClick r:id="rId6" tooltip="instragram"/>
            <a:extLst>
              <a:ext uri="{FF2B5EF4-FFF2-40B4-BE49-F238E27FC236}">
                <a16:creationId xmlns:a16="http://schemas.microsoft.com/office/drawing/2014/main" id="{07E37D7C-FC0A-49DA-8A03-77D5AB32F88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4" name="Picture 13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E6E43DA1-67D5-4D37-BCB0-8D7ED3A1A1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5" name="Freeform 6">
            <a:hlinkClick r:id="rId9" tooltip="Facebook"/>
            <a:extLst>
              <a:ext uri="{FF2B5EF4-FFF2-40B4-BE49-F238E27FC236}">
                <a16:creationId xmlns:a16="http://schemas.microsoft.com/office/drawing/2014/main" id="{095D9EF0-8F7C-473C-9049-C2C319F35A3F}"/>
              </a:ext>
            </a:extLst>
          </p:cNvPr>
          <p:cNvSpPr>
            <a:spLocks noChangeAspect="1"/>
          </p:cNvSpPr>
          <p:nvPr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6" name="TextBox 15">
            <a:hlinkClick r:id="rId10"/>
            <a:extLst>
              <a:ext uri="{FF2B5EF4-FFF2-40B4-BE49-F238E27FC236}">
                <a16:creationId xmlns:a16="http://schemas.microsoft.com/office/drawing/2014/main" id="{E19DE445-D5A0-4E92-B116-A09C5B4DBF99}"/>
              </a:ext>
            </a:extLst>
          </p:cNvPr>
          <p:cNvSpPr txBox="1"/>
          <p:nvPr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5016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B0B542-E05E-683F-8A4B-54B582B1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/>
              <a:t>Väestönmurros  </a:t>
            </a:r>
            <a:br>
              <a:rPr lang="fi-FI" sz="4400"/>
            </a:br>
            <a:r>
              <a:rPr lang="fi-FI" sz="4400"/>
              <a:t>–  syntyvyyden lasku, ikääntyminen, keskittyvä maahanmuutto ja kaupungistuminen  – muokkaa merkittävästi kuntien mahdollisuuksia järjestää palveluita kuntalaisille. </a:t>
            </a:r>
            <a:br>
              <a:rPr lang="fi-FI" sz="4400"/>
            </a:br>
            <a:endParaRPr lang="fi-FI" sz="440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E31D96-CC53-478F-661E-B85159B3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7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22388BDB-AC5E-5770-E132-E972A2D9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09" y="332655"/>
            <a:ext cx="10658475" cy="1008113"/>
          </a:xfrm>
        </p:spPr>
        <p:txBody>
          <a:bodyPr/>
          <a:lstStyle/>
          <a:p>
            <a:r>
              <a:rPr lang="fi-FI" dirty="0"/>
              <a:t>Yhteistyön paine kasvaa, mahdollisuudet pöydälle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785E9E-A278-51DA-4D2D-ED0B124C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7C30EA1-1544-C3B1-B177-9B58238B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520788"/>
            <a:ext cx="3456384" cy="489654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D378B0D-D8BF-D120-D004-A87055344ED8}"/>
              </a:ext>
            </a:extLst>
          </p:cNvPr>
          <p:cNvSpPr txBox="1"/>
          <p:nvPr/>
        </p:nvSpPr>
        <p:spPr>
          <a:xfrm>
            <a:off x="5303912" y="524197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https://www.kuntaliitto.fi/tiedotteet/2025/erot-kuntien-veroprosenteissa-uhkaavat-reveta-ennennakemattomiin-lukemiin</a:t>
            </a:r>
            <a:r>
              <a:rPr lang="fi-FI" dirty="0"/>
              <a:t>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4417217-D225-DE07-B796-E56F2723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20" y="980728"/>
            <a:ext cx="3240358" cy="390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6593089E-CCE8-88AA-A254-6ED5C183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E90F59-B353-88AE-4E13-7A1A63E77C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7448" y="836712"/>
            <a:ext cx="9937104" cy="4464620"/>
          </a:xfrm>
        </p:spPr>
        <p:txBody>
          <a:bodyPr/>
          <a:lstStyle/>
          <a:p>
            <a:endParaRPr lang="fi-FI" sz="3600" dirty="0"/>
          </a:p>
          <a:p>
            <a:endParaRPr lang="fi-FI" sz="3600" dirty="0"/>
          </a:p>
          <a:p>
            <a:endParaRPr lang="fi-FI" sz="4000" dirty="0"/>
          </a:p>
          <a:p>
            <a:r>
              <a:rPr lang="fi-FI" sz="4000" dirty="0"/>
              <a:t>Kustannukset eivät seuraa oppilasmäärän laskua, vaan ikäluokkien pienentyessä oppilaskohtaiset kustannukset kasvavat. </a:t>
            </a:r>
            <a:endParaRPr lang="fi-FI" sz="4000"/>
          </a:p>
          <a:p>
            <a:endParaRPr lang="fi-FI" sz="4000"/>
          </a:p>
          <a:p>
            <a:r>
              <a:rPr lang="fi-FI" sz="4000" dirty="0"/>
              <a:t>Samalla ikäluokkiin perustuva valtionrahoitus pienenee automaattisesti.</a:t>
            </a:r>
          </a:p>
          <a:p>
            <a:endParaRPr lang="fi-FI" sz="4000" dirty="0"/>
          </a:p>
          <a:p>
            <a:r>
              <a:rPr lang="fi-FI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08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C46F2E8-3143-24A8-14A3-6670D68B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993264-575A-FCF1-28F9-E4D48122B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84784"/>
            <a:ext cx="10658475" cy="4464620"/>
          </a:xfrm>
        </p:spPr>
        <p:txBody>
          <a:bodyPr/>
          <a:lstStyle/>
          <a:p>
            <a:r>
              <a:rPr lang="fi-FI" sz="4000" dirty="0"/>
              <a:t>Perusopetusta järjestetään hyvin erilaisissa olosuhteissa.</a:t>
            </a:r>
          </a:p>
          <a:p>
            <a:endParaRPr lang="fi-FI" sz="4000"/>
          </a:p>
          <a:p>
            <a:r>
              <a:rPr lang="fi-FI" sz="4000" dirty="0"/>
              <a:t>Jatkossakin lapsia asuu myös pitkien etäisyyksien päässä.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7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E13E8B1-8576-A45B-5490-361BAB31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984608-93E5-6FE1-E0B5-DD5C1E61B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4000" dirty="0"/>
              <a:t>Perusopetuksen tavoitteet on pidettävä kirkkaana, mutta järjestämisen tapoihin tarvitaan paikalliset olosuhteet huomioivaa joustoa.  </a:t>
            </a:r>
          </a:p>
          <a:p>
            <a:endParaRPr lang="fi-FI" sz="4000"/>
          </a:p>
          <a:p>
            <a:r>
              <a:rPr lang="fi-FI" sz="4000" dirty="0"/>
              <a:t>Lainsäädännön tulee mahdollistaa joustavia ja taloudellisesti kestäviä järjestämistapoja</a:t>
            </a:r>
            <a:r>
              <a:rPr lang="fi-FI" sz="4000"/>
              <a:t>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631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55BFDD7D-8BEE-05D3-EB41-B7D40F24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Erilaiset kunnat koulutuksen järjestäjinä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CDFFAD-ADE4-1D16-D9EE-6E400D11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4BA38A-8B75-8160-0BBD-0CCE85E48018}"/>
              </a:ext>
            </a:extLst>
          </p:cNvPr>
          <p:cNvSpPr txBox="1"/>
          <p:nvPr/>
        </p:nvSpPr>
        <p:spPr>
          <a:xfrm>
            <a:off x="8408062" y="1916832"/>
            <a:ext cx="239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Kasvukeskukset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B4B47B1-192C-7615-9AD4-A915A139C306}"/>
              </a:ext>
            </a:extLst>
          </p:cNvPr>
          <p:cNvSpPr txBox="1"/>
          <p:nvPr/>
        </p:nvSpPr>
        <p:spPr>
          <a:xfrm>
            <a:off x="983107" y="1881698"/>
            <a:ext cx="318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Väestöään menettävät </a:t>
            </a:r>
          </a:p>
          <a:p>
            <a:r>
              <a:rPr lang="fi-FI" b="1"/>
              <a:t>kunnat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CD26052-7EE8-9D97-3A9B-405C9F989268}"/>
              </a:ext>
            </a:extLst>
          </p:cNvPr>
          <p:cNvSpPr txBox="1"/>
          <p:nvPr/>
        </p:nvSpPr>
        <p:spPr>
          <a:xfrm>
            <a:off x="4763722" y="2311784"/>
            <a:ext cx="239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Maantieteellisesti </a:t>
            </a:r>
          </a:p>
          <a:p>
            <a:r>
              <a:rPr lang="fi-FI" b="1"/>
              <a:t>haastavat alueet</a:t>
            </a:r>
          </a:p>
        </p:txBody>
      </p:sp>
      <p:pic>
        <p:nvPicPr>
          <p:cNvPr id="14" name="Kuva 13" descr="Kuva, joka sisältää kohteen Grafiikka, graafinen suunnittelu, muotoilu, taide&#10;&#10;Kuvaus luotu automaattisesti">
            <a:extLst>
              <a:ext uri="{FF2B5EF4-FFF2-40B4-BE49-F238E27FC236}">
                <a16:creationId xmlns:a16="http://schemas.microsoft.com/office/drawing/2014/main" id="{F0DC0A42-4BFD-8D52-BA26-E4442BCD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08" y="2348880"/>
            <a:ext cx="1785317" cy="1812784"/>
          </a:xfrm>
          <a:prstGeom prst="rect">
            <a:avLst/>
          </a:prstGeom>
        </p:spPr>
      </p:pic>
      <p:pic>
        <p:nvPicPr>
          <p:cNvPr id="16" name="Kuva 15" descr="Kuva, joka sisältää kohteen clipart, animaatio, kuvitus&#10;&#10;Kuvaus luotu automaattisesti">
            <a:extLst>
              <a:ext uri="{FF2B5EF4-FFF2-40B4-BE49-F238E27FC236}">
                <a16:creationId xmlns:a16="http://schemas.microsoft.com/office/drawing/2014/main" id="{29D5A8C8-7758-549B-F45C-E930043FA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5" y="2564904"/>
            <a:ext cx="1512491" cy="1498738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97BF9D44-3CA6-A6C4-F32B-940550DF6547}"/>
              </a:ext>
            </a:extLst>
          </p:cNvPr>
          <p:cNvSpPr/>
          <p:nvPr/>
        </p:nvSpPr>
        <p:spPr>
          <a:xfrm>
            <a:off x="983107" y="4077072"/>
            <a:ext cx="2952653" cy="1959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Oppilasmäärän lasku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Koulujen yhdistäminen, palveluverkon keskittyminen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Pitkät koulumatkat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Kelpoisten opettajien saatavuus</a:t>
            </a:r>
          </a:p>
          <a:p>
            <a:endParaRPr lang="fi-FI" b="1" dirty="0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5281EE49-4EDC-38DF-F99C-F709A1BF8E4B}"/>
              </a:ext>
            </a:extLst>
          </p:cNvPr>
          <p:cNvSpPr/>
          <p:nvPr/>
        </p:nvSpPr>
        <p:spPr>
          <a:xfrm>
            <a:off x="7968208" y="4221088"/>
            <a:ext cx="3312368" cy="18127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Oppilasmäärän kasvu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Monikulttuurisuus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Tilatarpeet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Henkilöstön lisätarve ja pula kelpoisista opettajista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Segregaation uhka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9B70B405-86F8-5039-8DFC-CF5B21EE2BDF}"/>
              </a:ext>
            </a:extLst>
          </p:cNvPr>
          <p:cNvSpPr/>
          <p:nvPr/>
        </p:nvSpPr>
        <p:spPr>
          <a:xfrm>
            <a:off x="4495907" y="3140968"/>
            <a:ext cx="3040253" cy="22568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Pitkät välimatkat, saaristo, vesistöalueet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Kytkeytyy usein väestöään menettäviin haja-asutusalueisiin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/>
              <a:t>Pieni väestö, iso 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1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886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063ECF-3349-B434-6B94-55F949C5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8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A823661-56F7-7ADB-50E3-DC1DD4A5B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Saavutettavuus voidaan varmistaa yhteistyöllä ja digitalisaatiota hyödyntämällä</a:t>
            </a:r>
            <a:r>
              <a:rPr lang="fi-FI"/>
              <a:t>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8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5EB88E2-7BA5-10AA-E9A5-9DB8D7D8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</p:spPr>
        <p:txBody>
          <a:bodyPr/>
          <a:lstStyle/>
          <a:p>
            <a:r>
              <a:rPr lang="en-US" dirty="0" err="1"/>
              <a:t>Yhteistyö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monenlaista</a:t>
            </a:r>
            <a:r>
              <a:rPr lang="en-US" dirty="0"/>
              <a:t> ja </a:t>
            </a:r>
            <a:r>
              <a:rPr lang="en-US" dirty="0" err="1"/>
              <a:t>monentasoista</a:t>
            </a:r>
            <a:endParaRPr lang="en-US" dirty="0"/>
          </a:p>
        </p:txBody>
      </p:sp>
      <p:pic>
        <p:nvPicPr>
          <p:cNvPr id="6" name="Sisällön paikkamerkki 5" descr="Kuva, joka sisältää kohteen vaate, Ihmisen kasvot, henkilö, seinä">
            <a:extLst>
              <a:ext uri="{FF2B5EF4-FFF2-40B4-BE49-F238E27FC236}">
                <a16:creationId xmlns:a16="http://schemas.microsoft.com/office/drawing/2014/main" id="{11B8300A-800B-4BE9-12D5-6F9D1B16F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14"/>
          <a:stretch>
            <a:fillRect/>
          </a:stretch>
        </p:blipFill>
        <p:spPr>
          <a:xfrm>
            <a:off x="766763" y="2118898"/>
            <a:ext cx="10745176" cy="3852541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82C150-E556-F954-42F4-AB64B640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61148C-697E-4B67-BDAA-872F34DF1106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166F00A-5E8C-8D86-3906-C4F5B89B9E67}"/>
              </a:ext>
            </a:extLst>
          </p:cNvPr>
          <p:cNvSpPr txBox="1"/>
          <p:nvPr/>
        </p:nvSpPr>
        <p:spPr>
          <a:xfrm>
            <a:off x="983109" y="2924944"/>
            <a:ext cx="280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Rakenteellista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Esim.</a:t>
            </a:r>
            <a:r>
              <a:rPr lang="fi-FI" sz="1600" dirty="0"/>
              <a:t> vastuukuntamalli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Kuntalain 8 luku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Sitoutunutta, vakiintunutta, kauas katsovaa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F0F610D-2FE0-907E-B82D-F3345944028C}"/>
              </a:ext>
            </a:extLst>
          </p:cNvPr>
          <p:cNvSpPr txBox="1"/>
          <p:nvPr/>
        </p:nvSpPr>
        <p:spPr>
          <a:xfrm>
            <a:off x="7957612" y="2351782"/>
            <a:ext cx="35359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Toiminnallista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osittaista yhteistyötä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Esim. </a:t>
            </a:r>
            <a:r>
              <a:rPr lang="fi-FI" sz="1600" dirty="0"/>
              <a:t>opettajayhteistyö tai yhteinen </a:t>
            </a:r>
            <a:r>
              <a:rPr lang="fi-FI" sz="1600"/>
              <a:t>opetustarjonta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Nopeasti käynnistettävää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tarpeet kasvussa</a:t>
            </a:r>
          </a:p>
          <a:p>
            <a:endParaRPr lang="fi-FI" b="1" dirty="0"/>
          </a:p>
          <a:p>
            <a:endParaRPr lang="fi-FI" b="1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E158D8C-8F98-5CD6-CD4B-06CB80E6262C}"/>
              </a:ext>
            </a:extLst>
          </p:cNvPr>
          <p:cNvSpPr txBox="1"/>
          <p:nvPr/>
        </p:nvSpPr>
        <p:spPr>
          <a:xfrm>
            <a:off x="8449348" y="4140156"/>
            <a:ext cx="29523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Verkostomaista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Kollegiaalista yhteistyötä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Osaamisen vahvistaminen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Kehittämishankkeet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40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0C704AD4-10B4-4F6D-98EB-ADFAA4A835CF}" vid="{0CB629F6-77AC-45AA-833D-27371779476A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5924</TotalTime>
  <Words>476</Words>
  <Application>Microsoft Office PowerPoint</Application>
  <PresentationFormat>Laajakuva</PresentationFormat>
  <Paragraphs>106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Work Sans SemiBold</vt:lpstr>
      <vt:lpstr>Work Sans ExtraBold</vt:lpstr>
      <vt:lpstr>Arial</vt:lpstr>
      <vt:lpstr>Work Sans</vt:lpstr>
      <vt:lpstr>Kuntaliitto FI</vt:lpstr>
      <vt:lpstr>Opetuksen järjestäjien välisen yhteistyön mahdollisuudet </vt:lpstr>
      <vt:lpstr>Väestönmurros   –  syntyvyyden lasku, ikääntyminen, keskittyvä maahanmuutto ja kaupungistuminen  – muokkaa merkittävästi kuntien mahdollisuuksia järjestää palveluita kuntalaisille.  </vt:lpstr>
      <vt:lpstr>Yhteistyön paine kasvaa, mahdollisuudet pöydälle</vt:lpstr>
      <vt:lpstr>PowerPoint-esitys</vt:lpstr>
      <vt:lpstr>PowerPoint-esitys</vt:lpstr>
      <vt:lpstr>PowerPoint-esitys</vt:lpstr>
      <vt:lpstr>Erilaiset kunnat koulutuksen järjestäjinä</vt:lpstr>
      <vt:lpstr>PowerPoint-esitys</vt:lpstr>
      <vt:lpstr>Yhteistyö voi olla monenlaista ja monentasoista</vt:lpstr>
      <vt:lpstr>Lainsääntö mahdollistaa kuntien välistä yhteistyötä - Kuntalain 8 luvun mukaiset yhteistyömuodot </vt:lpstr>
      <vt:lpstr>Mitä vastuukuntamalli tarkoittaa käytännössä?</vt:lpstr>
      <vt:lpstr>Yhteiset opettajat – mahdollisuus ja välttämättömyys</vt:lpstr>
      <vt:lpstr>Uudet valtuustot strategiatyön äärellä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Irmeli Myllymäki</dc:creator>
  <cp:lastModifiedBy>Myllymäki Irmeli</cp:lastModifiedBy>
  <cp:revision>1</cp:revision>
  <dcterms:created xsi:type="dcterms:W3CDTF">2025-09-19T09:31:20Z</dcterms:created>
  <dcterms:modified xsi:type="dcterms:W3CDTF">2025-09-23T12:15:39Z</dcterms:modified>
</cp:coreProperties>
</file>