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1" r:id="rId5"/>
  </p:sldMasterIdLst>
  <p:notesMasterIdLst>
    <p:notesMasterId r:id="rId17"/>
  </p:notesMasterIdLst>
  <p:sldIdLst>
    <p:sldId id="266" r:id="rId6"/>
    <p:sldId id="294" r:id="rId7"/>
    <p:sldId id="290" r:id="rId8"/>
    <p:sldId id="281" r:id="rId9"/>
    <p:sldId id="295" r:id="rId10"/>
    <p:sldId id="284" r:id="rId11"/>
    <p:sldId id="287" r:id="rId12"/>
    <p:sldId id="291" r:id="rId13"/>
    <p:sldId id="282" r:id="rId14"/>
    <p:sldId id="293" r:id="rId15"/>
    <p:sldId id="268"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3" autoAdjust="0"/>
    <p:restoredTop sz="78148" autoAdjust="0"/>
  </p:normalViewPr>
  <p:slideViewPr>
    <p:cSldViewPr snapToGrid="0" snapToObjects="1" showGuides="1">
      <p:cViewPr varScale="1">
        <p:scale>
          <a:sx n="90" d="100"/>
          <a:sy n="90" d="100"/>
        </p:scale>
        <p:origin x="1157"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40E57-140A-4873-ADAF-328C741C8272}" type="doc">
      <dgm:prSet loTypeId="urn:microsoft.com/office/officeart/2005/8/layout/process1" loCatId="process" qsTypeId="urn:microsoft.com/office/officeart/2005/8/quickstyle/simple1" qsCatId="simple" csTypeId="urn:microsoft.com/office/officeart/2005/8/colors/accent1_2" csCatId="accent1" phldr="1"/>
      <dgm:spPr/>
    </dgm:pt>
    <dgm:pt modelId="{7A60A2EC-D1FE-43B3-9EC9-4E33E65BD5A8}">
      <dgm:prSet phldrT="[Teksti]"/>
      <dgm:spPr/>
      <dgm:t>
        <a:bodyPr/>
        <a:lstStyle/>
        <a:p>
          <a:r>
            <a:rPr lang="fi-FI" dirty="0" smtClean="0"/>
            <a:t>1. Vaihe</a:t>
          </a:r>
          <a:endParaRPr lang="fi-FI" dirty="0"/>
        </a:p>
      </dgm:t>
    </dgm:pt>
    <dgm:pt modelId="{C72C42EF-66AA-418B-82C3-8F0ECCDFF0B6}" type="parTrans" cxnId="{7EAE0422-BC68-47A6-ABD7-E4CC7D47F3A1}">
      <dgm:prSet/>
      <dgm:spPr/>
      <dgm:t>
        <a:bodyPr/>
        <a:lstStyle/>
        <a:p>
          <a:endParaRPr lang="fi-FI"/>
        </a:p>
      </dgm:t>
    </dgm:pt>
    <dgm:pt modelId="{7C4F6840-0610-49AF-B4AD-339AD8F15E37}" type="sibTrans" cxnId="{7EAE0422-BC68-47A6-ABD7-E4CC7D47F3A1}">
      <dgm:prSet/>
      <dgm:spPr/>
      <dgm:t>
        <a:bodyPr/>
        <a:lstStyle/>
        <a:p>
          <a:endParaRPr lang="fi-FI"/>
        </a:p>
      </dgm:t>
    </dgm:pt>
    <dgm:pt modelId="{966C18E1-BB7B-4122-B166-7B7EC00B311D}">
      <dgm:prSet phldrT="[Teksti]"/>
      <dgm:spPr/>
      <dgm:t>
        <a:bodyPr/>
        <a:lstStyle/>
        <a:p>
          <a:r>
            <a:rPr lang="fi-FI" dirty="0" smtClean="0"/>
            <a:t>2. Vaihe</a:t>
          </a:r>
          <a:endParaRPr lang="fi-FI" dirty="0"/>
        </a:p>
      </dgm:t>
    </dgm:pt>
    <dgm:pt modelId="{A5D259B5-C8DE-4BA4-B6A7-B403AA51ED04}" type="parTrans" cxnId="{28EBC616-8D4F-4FFA-8F3F-15E76DB15300}">
      <dgm:prSet/>
      <dgm:spPr/>
      <dgm:t>
        <a:bodyPr/>
        <a:lstStyle/>
        <a:p>
          <a:endParaRPr lang="fi-FI"/>
        </a:p>
      </dgm:t>
    </dgm:pt>
    <dgm:pt modelId="{A56D53EC-10BD-4940-93F0-BD7165B1D708}" type="sibTrans" cxnId="{28EBC616-8D4F-4FFA-8F3F-15E76DB15300}">
      <dgm:prSet/>
      <dgm:spPr/>
      <dgm:t>
        <a:bodyPr/>
        <a:lstStyle/>
        <a:p>
          <a:endParaRPr lang="fi-FI"/>
        </a:p>
      </dgm:t>
    </dgm:pt>
    <dgm:pt modelId="{8A6B5BC3-362F-4DEB-9098-F59FEEC434F7}">
      <dgm:prSet phldrT="[Teksti]"/>
      <dgm:spPr/>
      <dgm:t>
        <a:bodyPr/>
        <a:lstStyle/>
        <a:p>
          <a:r>
            <a:rPr lang="fi-FI" dirty="0" smtClean="0"/>
            <a:t>Vuoden 2024 yleisvelvoitteen alentaminen</a:t>
          </a:r>
          <a:endParaRPr lang="fi-FI" dirty="0"/>
        </a:p>
      </dgm:t>
    </dgm:pt>
    <dgm:pt modelId="{10E04AC7-1067-40F4-8F9F-E772DA4C51C1}" type="parTrans" cxnId="{B04E3C8C-38BD-4D90-8FB1-607969740522}">
      <dgm:prSet/>
      <dgm:spPr/>
      <dgm:t>
        <a:bodyPr/>
        <a:lstStyle/>
        <a:p>
          <a:endParaRPr lang="fi-FI"/>
        </a:p>
      </dgm:t>
    </dgm:pt>
    <dgm:pt modelId="{9388C061-3F66-4497-B644-8F9E9399CA96}" type="sibTrans" cxnId="{B04E3C8C-38BD-4D90-8FB1-607969740522}">
      <dgm:prSet/>
      <dgm:spPr/>
      <dgm:t>
        <a:bodyPr/>
        <a:lstStyle/>
        <a:p>
          <a:endParaRPr lang="fi-FI"/>
        </a:p>
      </dgm:t>
    </dgm:pt>
    <dgm:pt modelId="{E9671CE3-144D-4014-8AC0-42086435B624}">
      <dgm:prSet phldrT="[Teksti]"/>
      <dgm:spPr/>
      <dgm:t>
        <a:bodyPr/>
        <a:lstStyle/>
        <a:p>
          <a:r>
            <a:rPr lang="fi-FI" dirty="0" smtClean="0"/>
            <a:t>Loput velvoitetasot</a:t>
          </a:r>
          <a:endParaRPr lang="fi-FI" dirty="0"/>
        </a:p>
      </dgm:t>
    </dgm:pt>
    <dgm:pt modelId="{A723BCBF-7A10-4264-8BE3-4B5B32941070}" type="parTrans" cxnId="{B7877121-252E-4F67-9944-49CE63D66240}">
      <dgm:prSet/>
      <dgm:spPr/>
      <dgm:t>
        <a:bodyPr/>
        <a:lstStyle/>
        <a:p>
          <a:endParaRPr lang="fi-FI"/>
        </a:p>
      </dgm:t>
    </dgm:pt>
    <dgm:pt modelId="{B1FD4B87-5690-4772-8F94-A1C9F9F719B5}" type="sibTrans" cxnId="{B7877121-252E-4F67-9944-49CE63D66240}">
      <dgm:prSet/>
      <dgm:spPr/>
      <dgm:t>
        <a:bodyPr/>
        <a:lstStyle/>
        <a:p>
          <a:endParaRPr lang="fi-FI"/>
        </a:p>
      </dgm:t>
    </dgm:pt>
    <dgm:pt modelId="{342C4BC5-2866-414B-BDB7-467309225BE8}">
      <dgm:prSet phldrT="[Teksti]"/>
      <dgm:spPr/>
      <dgm:t>
        <a:bodyPr/>
        <a:lstStyle/>
        <a:p>
          <a:r>
            <a:rPr lang="fi-FI" dirty="0" smtClean="0"/>
            <a:t>Joustomekanismi</a:t>
          </a:r>
          <a:endParaRPr lang="fi-FI" dirty="0"/>
        </a:p>
      </dgm:t>
    </dgm:pt>
    <dgm:pt modelId="{4DC74A28-0286-4763-AD49-8FDE90F2E36F}" type="parTrans" cxnId="{0068D3D6-0B5B-4A55-8F4C-4E0BAA214AF7}">
      <dgm:prSet/>
      <dgm:spPr/>
      <dgm:t>
        <a:bodyPr/>
        <a:lstStyle/>
        <a:p>
          <a:endParaRPr lang="fi-FI"/>
        </a:p>
      </dgm:t>
    </dgm:pt>
    <dgm:pt modelId="{4994E175-59C1-4D94-A14A-280FF1146802}" type="sibTrans" cxnId="{0068D3D6-0B5B-4A55-8F4C-4E0BAA214AF7}">
      <dgm:prSet/>
      <dgm:spPr/>
      <dgm:t>
        <a:bodyPr/>
        <a:lstStyle/>
        <a:p>
          <a:endParaRPr lang="fi-FI"/>
        </a:p>
      </dgm:t>
    </dgm:pt>
    <dgm:pt modelId="{5CC9F293-3F98-497F-83F1-CA83CE1983D1}">
      <dgm:prSet phldrT="[Teksti]"/>
      <dgm:spPr/>
      <dgm:t>
        <a:bodyPr/>
        <a:lstStyle/>
        <a:p>
          <a:r>
            <a:rPr lang="fi-FI" dirty="0" smtClean="0"/>
            <a:t>RED III-direktiivin kansallinen täytäntöönpano</a:t>
          </a:r>
          <a:endParaRPr lang="fi-FI" dirty="0"/>
        </a:p>
      </dgm:t>
    </dgm:pt>
    <dgm:pt modelId="{925AC422-6C08-4004-92DA-225BF6D10CEB}" type="parTrans" cxnId="{BA4FB872-DC42-48C1-8F5C-FD650703A479}">
      <dgm:prSet/>
      <dgm:spPr/>
      <dgm:t>
        <a:bodyPr/>
        <a:lstStyle/>
        <a:p>
          <a:endParaRPr lang="fi-FI"/>
        </a:p>
      </dgm:t>
    </dgm:pt>
    <dgm:pt modelId="{7F13B24E-E219-48EE-B226-5060DD1FEAC6}" type="sibTrans" cxnId="{BA4FB872-DC42-48C1-8F5C-FD650703A479}">
      <dgm:prSet/>
      <dgm:spPr/>
      <dgm:t>
        <a:bodyPr/>
        <a:lstStyle/>
        <a:p>
          <a:endParaRPr lang="fi-FI"/>
        </a:p>
      </dgm:t>
    </dgm:pt>
    <dgm:pt modelId="{EF654A82-3169-4395-9903-41A6A0D0A436}">
      <dgm:prSet phldrT="[Teksti]"/>
      <dgm:spPr/>
      <dgm:t>
        <a:bodyPr/>
        <a:lstStyle/>
        <a:p>
          <a:r>
            <a:rPr lang="fi-FI" dirty="0" smtClean="0"/>
            <a:t>Seuraamusmaksutasot</a:t>
          </a:r>
          <a:endParaRPr lang="fi-FI" dirty="0"/>
        </a:p>
      </dgm:t>
    </dgm:pt>
    <dgm:pt modelId="{B8E28676-CDEE-4606-A182-63B193A1D555}" type="parTrans" cxnId="{F392A0E3-2626-4EED-AF92-0A0E5C2DE13F}">
      <dgm:prSet/>
      <dgm:spPr/>
      <dgm:t>
        <a:bodyPr/>
        <a:lstStyle/>
        <a:p>
          <a:endParaRPr lang="fi-FI"/>
        </a:p>
      </dgm:t>
    </dgm:pt>
    <dgm:pt modelId="{B326E8A4-0D4B-4403-B8EC-EFFA94B528A0}" type="sibTrans" cxnId="{F392A0E3-2626-4EED-AF92-0A0E5C2DE13F}">
      <dgm:prSet/>
      <dgm:spPr/>
      <dgm:t>
        <a:bodyPr/>
        <a:lstStyle/>
        <a:p>
          <a:endParaRPr lang="fi-FI"/>
        </a:p>
      </dgm:t>
    </dgm:pt>
    <dgm:pt modelId="{0B77AAE4-3100-424A-BB2F-9F6CE0B14F90}">
      <dgm:prSet phldrT="[Teksti]"/>
      <dgm:spPr/>
      <dgm:t>
        <a:bodyPr/>
        <a:lstStyle/>
        <a:p>
          <a:r>
            <a:rPr lang="fi-FI" dirty="0" smtClean="0"/>
            <a:t>Vuosien 2024 ja 2025 lisävelvoitteiden alentaminen</a:t>
          </a:r>
          <a:endParaRPr lang="fi-FI" dirty="0"/>
        </a:p>
      </dgm:t>
    </dgm:pt>
    <dgm:pt modelId="{9192B541-CB33-46E3-B073-016709184636}" type="parTrans" cxnId="{FE0A80FA-2BFE-438F-B1B8-89B9768427C9}">
      <dgm:prSet/>
      <dgm:spPr/>
      <dgm:t>
        <a:bodyPr/>
        <a:lstStyle/>
        <a:p>
          <a:endParaRPr lang="fi-FI"/>
        </a:p>
      </dgm:t>
    </dgm:pt>
    <dgm:pt modelId="{A4CBF4A6-F970-4A30-9F3F-C80F23F0B894}" type="sibTrans" cxnId="{FE0A80FA-2BFE-438F-B1B8-89B9768427C9}">
      <dgm:prSet/>
      <dgm:spPr/>
      <dgm:t>
        <a:bodyPr/>
        <a:lstStyle/>
        <a:p>
          <a:endParaRPr lang="fi-FI"/>
        </a:p>
      </dgm:t>
    </dgm:pt>
    <dgm:pt modelId="{1E6D58A9-BDAA-4A94-8125-C896D838725A}" type="pres">
      <dgm:prSet presAssocID="{62A40E57-140A-4873-ADAF-328C741C8272}" presName="Name0" presStyleCnt="0">
        <dgm:presLayoutVars>
          <dgm:dir/>
          <dgm:resizeHandles val="exact"/>
        </dgm:presLayoutVars>
      </dgm:prSet>
      <dgm:spPr/>
    </dgm:pt>
    <dgm:pt modelId="{DF855BE1-6EB5-46CE-931A-C6B92097B77F}" type="pres">
      <dgm:prSet presAssocID="{7A60A2EC-D1FE-43B3-9EC9-4E33E65BD5A8}" presName="node" presStyleLbl="node1" presStyleIdx="0" presStyleCnt="2" custScaleX="118477" custLinFactNeighborX="-117" custLinFactNeighborY="-466">
        <dgm:presLayoutVars>
          <dgm:bulletEnabled val="1"/>
        </dgm:presLayoutVars>
      </dgm:prSet>
      <dgm:spPr/>
      <dgm:t>
        <a:bodyPr/>
        <a:lstStyle/>
        <a:p>
          <a:endParaRPr lang="fi-FI"/>
        </a:p>
      </dgm:t>
    </dgm:pt>
    <dgm:pt modelId="{6DC6ED57-FA4A-425F-A53A-B8F925C436BA}" type="pres">
      <dgm:prSet presAssocID="{7C4F6840-0610-49AF-B4AD-339AD8F15E37}" presName="sibTrans" presStyleLbl="sibTrans2D1" presStyleIdx="0" presStyleCnt="1"/>
      <dgm:spPr/>
      <dgm:t>
        <a:bodyPr/>
        <a:lstStyle/>
        <a:p>
          <a:endParaRPr lang="fi-FI"/>
        </a:p>
      </dgm:t>
    </dgm:pt>
    <dgm:pt modelId="{E98D4ED1-A5EC-4B24-BF11-A35D846273DF}" type="pres">
      <dgm:prSet presAssocID="{7C4F6840-0610-49AF-B4AD-339AD8F15E37}" presName="connectorText" presStyleLbl="sibTrans2D1" presStyleIdx="0" presStyleCnt="1"/>
      <dgm:spPr/>
      <dgm:t>
        <a:bodyPr/>
        <a:lstStyle/>
        <a:p>
          <a:endParaRPr lang="fi-FI"/>
        </a:p>
      </dgm:t>
    </dgm:pt>
    <dgm:pt modelId="{CEB6D19E-79A8-4832-A95B-B0DBBD8E282D}" type="pres">
      <dgm:prSet presAssocID="{966C18E1-BB7B-4122-B166-7B7EC00B311D}" presName="node" presStyleLbl="node1" presStyleIdx="1" presStyleCnt="2" custScaleX="123608">
        <dgm:presLayoutVars>
          <dgm:bulletEnabled val="1"/>
        </dgm:presLayoutVars>
      </dgm:prSet>
      <dgm:spPr/>
      <dgm:t>
        <a:bodyPr/>
        <a:lstStyle/>
        <a:p>
          <a:endParaRPr lang="fi-FI"/>
        </a:p>
      </dgm:t>
    </dgm:pt>
  </dgm:ptLst>
  <dgm:cxnLst>
    <dgm:cxn modelId="{B7877121-252E-4F67-9944-49CE63D66240}" srcId="{966C18E1-BB7B-4122-B166-7B7EC00B311D}" destId="{E9671CE3-144D-4014-8AC0-42086435B624}" srcOrd="0" destOrd="0" parTransId="{A723BCBF-7A10-4264-8BE3-4B5B32941070}" sibTransId="{B1FD4B87-5690-4772-8F94-A1C9F9F719B5}"/>
    <dgm:cxn modelId="{F9D18AE8-0284-4462-B969-5337022E6756}" type="presOf" srcId="{5CC9F293-3F98-497F-83F1-CA83CE1983D1}" destId="{CEB6D19E-79A8-4832-A95B-B0DBBD8E282D}" srcOrd="0" destOrd="4" presId="urn:microsoft.com/office/officeart/2005/8/layout/process1"/>
    <dgm:cxn modelId="{F392A0E3-2626-4EED-AF92-0A0E5C2DE13F}" srcId="{966C18E1-BB7B-4122-B166-7B7EC00B311D}" destId="{EF654A82-3169-4395-9903-41A6A0D0A436}" srcOrd="1" destOrd="0" parTransId="{B8E28676-CDEE-4606-A182-63B193A1D555}" sibTransId="{B326E8A4-0D4B-4403-B8EC-EFFA94B528A0}"/>
    <dgm:cxn modelId="{D67F5386-8F93-4870-A278-D1B0D445099C}" type="presOf" srcId="{62A40E57-140A-4873-ADAF-328C741C8272}" destId="{1E6D58A9-BDAA-4A94-8125-C896D838725A}" srcOrd="0" destOrd="0" presId="urn:microsoft.com/office/officeart/2005/8/layout/process1"/>
    <dgm:cxn modelId="{D251E76E-B612-446C-BAD0-87B78F8094E5}" type="presOf" srcId="{8A6B5BC3-362F-4DEB-9098-F59FEEC434F7}" destId="{DF855BE1-6EB5-46CE-931A-C6B92097B77F}" srcOrd="0" destOrd="1" presId="urn:microsoft.com/office/officeart/2005/8/layout/process1"/>
    <dgm:cxn modelId="{E65C8B00-22B8-45E0-A77B-9335E95E9CE8}" type="presOf" srcId="{EF654A82-3169-4395-9903-41A6A0D0A436}" destId="{CEB6D19E-79A8-4832-A95B-B0DBBD8E282D}" srcOrd="0" destOrd="2" presId="urn:microsoft.com/office/officeart/2005/8/layout/process1"/>
    <dgm:cxn modelId="{81FBB669-926E-44D2-833B-20928F5420FB}" type="presOf" srcId="{342C4BC5-2866-414B-BDB7-467309225BE8}" destId="{CEB6D19E-79A8-4832-A95B-B0DBBD8E282D}" srcOrd="0" destOrd="3" presId="urn:microsoft.com/office/officeart/2005/8/layout/process1"/>
    <dgm:cxn modelId="{7EAE0422-BC68-47A6-ABD7-E4CC7D47F3A1}" srcId="{62A40E57-140A-4873-ADAF-328C741C8272}" destId="{7A60A2EC-D1FE-43B3-9EC9-4E33E65BD5A8}" srcOrd="0" destOrd="0" parTransId="{C72C42EF-66AA-418B-82C3-8F0ECCDFF0B6}" sibTransId="{7C4F6840-0610-49AF-B4AD-339AD8F15E37}"/>
    <dgm:cxn modelId="{9455A217-684F-4041-94BD-98630BE39075}" type="presOf" srcId="{966C18E1-BB7B-4122-B166-7B7EC00B311D}" destId="{CEB6D19E-79A8-4832-A95B-B0DBBD8E282D}" srcOrd="0" destOrd="0" presId="urn:microsoft.com/office/officeart/2005/8/layout/process1"/>
    <dgm:cxn modelId="{1589B988-152D-45A0-AC49-42212E3C67E4}" type="presOf" srcId="{7C4F6840-0610-49AF-B4AD-339AD8F15E37}" destId="{6DC6ED57-FA4A-425F-A53A-B8F925C436BA}" srcOrd="0" destOrd="0" presId="urn:microsoft.com/office/officeart/2005/8/layout/process1"/>
    <dgm:cxn modelId="{DCE32500-6D17-4170-AAFC-F95E4E4574AA}" type="presOf" srcId="{7A60A2EC-D1FE-43B3-9EC9-4E33E65BD5A8}" destId="{DF855BE1-6EB5-46CE-931A-C6B92097B77F}" srcOrd="0" destOrd="0" presId="urn:microsoft.com/office/officeart/2005/8/layout/process1"/>
    <dgm:cxn modelId="{E2E9EC7C-2567-4570-8354-FCD0159D1C73}" type="presOf" srcId="{7C4F6840-0610-49AF-B4AD-339AD8F15E37}" destId="{E98D4ED1-A5EC-4B24-BF11-A35D846273DF}" srcOrd="1" destOrd="0" presId="urn:microsoft.com/office/officeart/2005/8/layout/process1"/>
    <dgm:cxn modelId="{FE0A80FA-2BFE-438F-B1B8-89B9768427C9}" srcId="{7A60A2EC-D1FE-43B3-9EC9-4E33E65BD5A8}" destId="{0B77AAE4-3100-424A-BB2F-9F6CE0B14F90}" srcOrd="1" destOrd="0" parTransId="{9192B541-CB33-46E3-B073-016709184636}" sibTransId="{A4CBF4A6-F970-4A30-9F3F-C80F23F0B894}"/>
    <dgm:cxn modelId="{9FF6C615-33A1-4F34-8FE7-B4D3B78B1DDE}" type="presOf" srcId="{0B77AAE4-3100-424A-BB2F-9F6CE0B14F90}" destId="{DF855BE1-6EB5-46CE-931A-C6B92097B77F}" srcOrd="0" destOrd="2" presId="urn:microsoft.com/office/officeart/2005/8/layout/process1"/>
    <dgm:cxn modelId="{28EBC616-8D4F-4FFA-8F3F-15E76DB15300}" srcId="{62A40E57-140A-4873-ADAF-328C741C8272}" destId="{966C18E1-BB7B-4122-B166-7B7EC00B311D}" srcOrd="1" destOrd="0" parTransId="{A5D259B5-C8DE-4BA4-B6A7-B403AA51ED04}" sibTransId="{A56D53EC-10BD-4940-93F0-BD7165B1D708}"/>
    <dgm:cxn modelId="{88228B10-BA05-4215-847A-11F3DB0AD127}" type="presOf" srcId="{E9671CE3-144D-4014-8AC0-42086435B624}" destId="{CEB6D19E-79A8-4832-A95B-B0DBBD8E282D}" srcOrd="0" destOrd="1" presId="urn:microsoft.com/office/officeart/2005/8/layout/process1"/>
    <dgm:cxn modelId="{BA4FB872-DC42-48C1-8F5C-FD650703A479}" srcId="{966C18E1-BB7B-4122-B166-7B7EC00B311D}" destId="{5CC9F293-3F98-497F-83F1-CA83CE1983D1}" srcOrd="3" destOrd="0" parTransId="{925AC422-6C08-4004-92DA-225BF6D10CEB}" sibTransId="{7F13B24E-E219-48EE-B226-5060DD1FEAC6}"/>
    <dgm:cxn modelId="{0068D3D6-0B5B-4A55-8F4C-4E0BAA214AF7}" srcId="{966C18E1-BB7B-4122-B166-7B7EC00B311D}" destId="{342C4BC5-2866-414B-BDB7-467309225BE8}" srcOrd="2" destOrd="0" parTransId="{4DC74A28-0286-4763-AD49-8FDE90F2E36F}" sibTransId="{4994E175-59C1-4D94-A14A-280FF1146802}"/>
    <dgm:cxn modelId="{B04E3C8C-38BD-4D90-8FB1-607969740522}" srcId="{7A60A2EC-D1FE-43B3-9EC9-4E33E65BD5A8}" destId="{8A6B5BC3-362F-4DEB-9098-F59FEEC434F7}" srcOrd="0" destOrd="0" parTransId="{10E04AC7-1067-40F4-8F9F-E772DA4C51C1}" sibTransId="{9388C061-3F66-4497-B644-8F9E9399CA96}"/>
    <dgm:cxn modelId="{6FC19120-07FC-4508-9728-BD971A707E05}" type="presParOf" srcId="{1E6D58A9-BDAA-4A94-8125-C896D838725A}" destId="{DF855BE1-6EB5-46CE-931A-C6B92097B77F}" srcOrd="0" destOrd="0" presId="urn:microsoft.com/office/officeart/2005/8/layout/process1"/>
    <dgm:cxn modelId="{28733A50-4F43-4374-9F0E-FDD738E3E5CD}" type="presParOf" srcId="{1E6D58A9-BDAA-4A94-8125-C896D838725A}" destId="{6DC6ED57-FA4A-425F-A53A-B8F925C436BA}" srcOrd="1" destOrd="0" presId="urn:microsoft.com/office/officeart/2005/8/layout/process1"/>
    <dgm:cxn modelId="{9BDE63A8-7B2F-4B49-84E4-D37C696B8201}" type="presParOf" srcId="{6DC6ED57-FA4A-425F-A53A-B8F925C436BA}" destId="{E98D4ED1-A5EC-4B24-BF11-A35D846273DF}" srcOrd="0" destOrd="0" presId="urn:microsoft.com/office/officeart/2005/8/layout/process1"/>
    <dgm:cxn modelId="{BF2ADDD1-8DA2-4BA0-8AAC-1CBF6F94EF02}" type="presParOf" srcId="{1E6D58A9-BDAA-4A94-8125-C896D838725A}" destId="{CEB6D19E-79A8-4832-A95B-B0DBBD8E282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0E593-63CB-4840-AA6F-9464E7BB9C7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E7BE4076-34AD-4FD4-A409-8DAEE043755A}">
      <dgm:prSet phldrT="[Teksti]" custT="1"/>
      <dgm:spPr/>
      <dgm:t>
        <a:bodyPr/>
        <a:lstStyle/>
        <a:p>
          <a:r>
            <a:rPr lang="fi-FI" sz="1200" dirty="0" smtClean="0"/>
            <a:t>10/2023-03/2024</a:t>
          </a:r>
          <a:endParaRPr lang="fi-FI" sz="1200" dirty="0"/>
        </a:p>
      </dgm:t>
    </dgm:pt>
    <dgm:pt modelId="{84C252C1-0F82-4287-9055-08C5D5B5D270}" type="parTrans" cxnId="{5B99BBB2-713E-4FAA-9F0C-AA15A32911A3}">
      <dgm:prSet/>
      <dgm:spPr/>
      <dgm:t>
        <a:bodyPr/>
        <a:lstStyle/>
        <a:p>
          <a:endParaRPr lang="fi-FI"/>
        </a:p>
      </dgm:t>
    </dgm:pt>
    <dgm:pt modelId="{EB239513-2815-42AD-9721-603943AFF021}" type="sibTrans" cxnId="{5B99BBB2-713E-4FAA-9F0C-AA15A32911A3}">
      <dgm:prSet/>
      <dgm:spPr/>
      <dgm:t>
        <a:bodyPr/>
        <a:lstStyle/>
        <a:p>
          <a:endParaRPr lang="fi-FI"/>
        </a:p>
      </dgm:t>
    </dgm:pt>
    <dgm:pt modelId="{DD9B96A3-65E2-450B-9574-E26124457BA2}">
      <dgm:prSet phldrT="[Teksti]" custT="1"/>
      <dgm:spPr/>
      <dgm:t>
        <a:bodyPr/>
        <a:lstStyle/>
        <a:p>
          <a:r>
            <a:rPr lang="fi-FI" sz="900" dirty="0" smtClean="0"/>
            <a:t>Perusvalmiste-</a:t>
          </a:r>
          <a:r>
            <a:rPr lang="fi-FI" sz="900" dirty="0" err="1" smtClean="0"/>
            <a:t>lua</a:t>
          </a:r>
          <a:endParaRPr lang="fi-FI" sz="900" dirty="0"/>
        </a:p>
      </dgm:t>
    </dgm:pt>
    <dgm:pt modelId="{D2B8B8BB-4A35-4B07-A383-5DDBA28DE701}" type="parTrans" cxnId="{E4E0BB9D-F9E8-4182-A3CC-9098F41C5659}">
      <dgm:prSet/>
      <dgm:spPr/>
      <dgm:t>
        <a:bodyPr/>
        <a:lstStyle/>
        <a:p>
          <a:endParaRPr lang="fi-FI"/>
        </a:p>
      </dgm:t>
    </dgm:pt>
    <dgm:pt modelId="{13A47671-4D42-48E9-AD41-E2645E9E8B13}" type="sibTrans" cxnId="{E4E0BB9D-F9E8-4182-A3CC-9098F41C5659}">
      <dgm:prSet/>
      <dgm:spPr/>
      <dgm:t>
        <a:bodyPr/>
        <a:lstStyle/>
        <a:p>
          <a:endParaRPr lang="fi-FI"/>
        </a:p>
      </dgm:t>
    </dgm:pt>
    <dgm:pt modelId="{D8EE4978-ABB0-4C99-A1C6-D342043F4F60}">
      <dgm:prSet phldrT="[Teksti]" custT="1"/>
      <dgm:spPr/>
      <dgm:t>
        <a:bodyPr/>
        <a:lstStyle/>
        <a:p>
          <a:r>
            <a:rPr lang="fi-FI" sz="900" dirty="0" err="1" smtClean="0"/>
            <a:t>Vaikutustenarvi-ointi</a:t>
          </a:r>
          <a:endParaRPr lang="fi-FI" sz="900" dirty="0"/>
        </a:p>
      </dgm:t>
    </dgm:pt>
    <dgm:pt modelId="{8F526F8E-58FC-4808-94DB-945DC2B86366}" type="parTrans" cxnId="{B9A82F58-7B88-45DE-B701-2092EC858D9E}">
      <dgm:prSet/>
      <dgm:spPr/>
      <dgm:t>
        <a:bodyPr/>
        <a:lstStyle/>
        <a:p>
          <a:endParaRPr lang="fi-FI"/>
        </a:p>
      </dgm:t>
    </dgm:pt>
    <dgm:pt modelId="{B6D5C3C8-7CFB-4EB1-B8C5-7814DFBB6BD5}" type="sibTrans" cxnId="{B9A82F58-7B88-45DE-B701-2092EC858D9E}">
      <dgm:prSet/>
      <dgm:spPr/>
      <dgm:t>
        <a:bodyPr/>
        <a:lstStyle/>
        <a:p>
          <a:endParaRPr lang="fi-FI"/>
        </a:p>
      </dgm:t>
    </dgm:pt>
    <dgm:pt modelId="{AC343114-981F-45A0-8C4F-8D3496EEA09C}">
      <dgm:prSet phldrT="[Teksti]" custT="1"/>
      <dgm:spPr/>
      <dgm:t>
        <a:bodyPr/>
        <a:lstStyle/>
        <a:p>
          <a:r>
            <a:rPr lang="fi-FI" sz="1200" dirty="0" smtClean="0"/>
            <a:t>04-05/2024</a:t>
          </a:r>
          <a:endParaRPr lang="fi-FI" sz="1200" dirty="0"/>
        </a:p>
      </dgm:t>
    </dgm:pt>
    <dgm:pt modelId="{F1A16DE3-B152-4ED4-BE4E-4849C31D00FD}" type="parTrans" cxnId="{E407E9AC-3059-427E-8986-D8443D16CE4B}">
      <dgm:prSet/>
      <dgm:spPr/>
      <dgm:t>
        <a:bodyPr/>
        <a:lstStyle/>
        <a:p>
          <a:endParaRPr lang="fi-FI"/>
        </a:p>
      </dgm:t>
    </dgm:pt>
    <dgm:pt modelId="{95BA1CC5-8BD9-4D06-8E08-C80BD6DAF3D3}" type="sibTrans" cxnId="{E407E9AC-3059-427E-8986-D8443D16CE4B}">
      <dgm:prSet/>
      <dgm:spPr/>
      <dgm:t>
        <a:bodyPr/>
        <a:lstStyle/>
        <a:p>
          <a:endParaRPr lang="fi-FI"/>
        </a:p>
      </dgm:t>
    </dgm:pt>
    <dgm:pt modelId="{9870DF97-395D-408D-A6DC-9278D36FB4B9}">
      <dgm:prSet phldrT="[Teksti]" custT="1"/>
      <dgm:spPr/>
      <dgm:t>
        <a:bodyPr/>
        <a:lstStyle/>
        <a:p>
          <a:r>
            <a:rPr lang="fi-FI" sz="1100" dirty="0" smtClean="0"/>
            <a:t>Lausunto-kierros</a:t>
          </a:r>
          <a:endParaRPr lang="fi-FI" sz="1100" dirty="0"/>
        </a:p>
      </dgm:t>
    </dgm:pt>
    <dgm:pt modelId="{6D49ABC1-F646-43C7-BE65-AC6CECF57F46}" type="parTrans" cxnId="{B3F0A2C7-6767-4EFD-A57F-CACB76888D6F}">
      <dgm:prSet/>
      <dgm:spPr/>
      <dgm:t>
        <a:bodyPr/>
        <a:lstStyle/>
        <a:p>
          <a:endParaRPr lang="fi-FI"/>
        </a:p>
      </dgm:t>
    </dgm:pt>
    <dgm:pt modelId="{7E37DF53-7CF8-4573-AE6A-B0E59FAD2787}" type="sibTrans" cxnId="{B3F0A2C7-6767-4EFD-A57F-CACB76888D6F}">
      <dgm:prSet/>
      <dgm:spPr/>
      <dgm:t>
        <a:bodyPr/>
        <a:lstStyle/>
        <a:p>
          <a:endParaRPr lang="fi-FI"/>
        </a:p>
      </dgm:t>
    </dgm:pt>
    <dgm:pt modelId="{0D393CF9-82AC-42D3-8D4F-DD3A4AE1637E}">
      <dgm:prSet phldrT="[Teksti]" custT="1"/>
      <dgm:spPr/>
      <dgm:t>
        <a:bodyPr/>
        <a:lstStyle/>
        <a:p>
          <a:r>
            <a:rPr lang="fi-FI" sz="1200" dirty="0" smtClean="0"/>
            <a:t>1.1.2025</a:t>
          </a:r>
          <a:endParaRPr lang="fi-FI" sz="1200" dirty="0"/>
        </a:p>
      </dgm:t>
    </dgm:pt>
    <dgm:pt modelId="{3784CF73-8056-4A1A-8A6B-B1A82B664045}" type="parTrans" cxnId="{11538C85-9EC1-485E-9BC4-8BDE372C9C3C}">
      <dgm:prSet/>
      <dgm:spPr/>
      <dgm:t>
        <a:bodyPr/>
        <a:lstStyle/>
        <a:p>
          <a:endParaRPr lang="fi-FI"/>
        </a:p>
      </dgm:t>
    </dgm:pt>
    <dgm:pt modelId="{51427331-B7DE-44E7-AE86-2A4A1B38E4CE}" type="sibTrans" cxnId="{11538C85-9EC1-485E-9BC4-8BDE372C9C3C}">
      <dgm:prSet/>
      <dgm:spPr/>
      <dgm:t>
        <a:bodyPr/>
        <a:lstStyle/>
        <a:p>
          <a:endParaRPr lang="fi-FI"/>
        </a:p>
      </dgm:t>
    </dgm:pt>
    <dgm:pt modelId="{C87CCE64-FA00-4F08-8BEC-6A55B2BFE836}">
      <dgm:prSet phldrT="[Teksti]" custT="1"/>
      <dgm:spPr/>
      <dgm:t>
        <a:bodyPr/>
        <a:lstStyle/>
        <a:p>
          <a:r>
            <a:rPr lang="fi-FI" sz="1100" dirty="0" smtClean="0"/>
            <a:t>Lain voimaantulo</a:t>
          </a:r>
          <a:endParaRPr lang="fi-FI" sz="1100" dirty="0"/>
        </a:p>
      </dgm:t>
    </dgm:pt>
    <dgm:pt modelId="{E42FDD8E-CAED-476A-AD7A-DED9A0F4EFFD}" type="parTrans" cxnId="{51B46D85-A6BF-4508-85D0-B3180B1A7004}">
      <dgm:prSet/>
      <dgm:spPr/>
      <dgm:t>
        <a:bodyPr/>
        <a:lstStyle/>
        <a:p>
          <a:endParaRPr lang="fi-FI"/>
        </a:p>
      </dgm:t>
    </dgm:pt>
    <dgm:pt modelId="{031BFE83-F203-45A1-83F4-1945FDE859BC}" type="sibTrans" cxnId="{51B46D85-A6BF-4508-85D0-B3180B1A7004}">
      <dgm:prSet/>
      <dgm:spPr/>
      <dgm:t>
        <a:bodyPr/>
        <a:lstStyle/>
        <a:p>
          <a:endParaRPr lang="fi-FI"/>
        </a:p>
      </dgm:t>
    </dgm:pt>
    <dgm:pt modelId="{67DBC2EE-C42C-41F8-9CE3-46A9A0EF5653}">
      <dgm:prSet phldrT="[Teksti]" custT="1"/>
      <dgm:spPr/>
      <dgm:t>
        <a:bodyPr/>
        <a:lstStyle/>
        <a:p>
          <a:r>
            <a:rPr lang="fi-FI" sz="1100" dirty="0" smtClean="0"/>
            <a:t>Esittely valtioneuvostossa</a:t>
          </a:r>
          <a:endParaRPr lang="fi-FI" sz="1100" dirty="0"/>
        </a:p>
      </dgm:t>
    </dgm:pt>
    <dgm:pt modelId="{D790706C-B914-466B-98FE-32FE83FCA1C5}" type="parTrans" cxnId="{7AAD0702-089D-497A-94A3-0B79A89C7952}">
      <dgm:prSet/>
      <dgm:spPr/>
      <dgm:t>
        <a:bodyPr/>
        <a:lstStyle/>
        <a:p>
          <a:endParaRPr lang="fi-FI"/>
        </a:p>
      </dgm:t>
    </dgm:pt>
    <dgm:pt modelId="{3BADF8EE-6F9F-4A34-885A-4C43B469B66E}" type="sibTrans" cxnId="{7AAD0702-089D-497A-94A3-0B79A89C7952}">
      <dgm:prSet/>
      <dgm:spPr/>
      <dgm:t>
        <a:bodyPr/>
        <a:lstStyle/>
        <a:p>
          <a:endParaRPr lang="fi-FI"/>
        </a:p>
      </dgm:t>
    </dgm:pt>
    <dgm:pt modelId="{DC00DEA0-2D20-4263-83CC-C96873BBCEF4}">
      <dgm:prSet phldrT="[Teksti]" custT="1"/>
      <dgm:spPr/>
      <dgm:t>
        <a:bodyPr/>
        <a:lstStyle/>
        <a:p>
          <a:r>
            <a:rPr lang="fi-FI" sz="1200" dirty="0" smtClean="0"/>
            <a:t>Vko 38/2024</a:t>
          </a:r>
          <a:endParaRPr lang="fi-FI" sz="1200" dirty="0"/>
        </a:p>
      </dgm:t>
    </dgm:pt>
    <dgm:pt modelId="{A1BA9E00-2022-4672-A738-D956F1F84331}" type="parTrans" cxnId="{1154C740-2F46-40E8-A8A7-371D2E371252}">
      <dgm:prSet/>
      <dgm:spPr/>
      <dgm:t>
        <a:bodyPr/>
        <a:lstStyle/>
        <a:p>
          <a:endParaRPr lang="fi-FI"/>
        </a:p>
      </dgm:t>
    </dgm:pt>
    <dgm:pt modelId="{520D5BE7-B9D1-49D6-9654-0539DF764765}" type="sibTrans" cxnId="{1154C740-2F46-40E8-A8A7-371D2E371252}">
      <dgm:prSet/>
      <dgm:spPr/>
      <dgm:t>
        <a:bodyPr/>
        <a:lstStyle/>
        <a:p>
          <a:endParaRPr lang="fi-FI"/>
        </a:p>
      </dgm:t>
    </dgm:pt>
    <dgm:pt modelId="{F09EC610-8A14-4473-BEB8-61C9CF415D2C}">
      <dgm:prSet phldrT="[Teksti]" custT="1"/>
      <dgm:spPr/>
      <dgm:t>
        <a:bodyPr/>
        <a:lstStyle/>
        <a:p>
          <a:r>
            <a:rPr lang="fi-FI" sz="1200" dirty="0" smtClean="0"/>
            <a:t>06-08/2024</a:t>
          </a:r>
          <a:endParaRPr lang="fi-FI" sz="1200" dirty="0"/>
        </a:p>
      </dgm:t>
    </dgm:pt>
    <dgm:pt modelId="{9DA6B5B8-9497-4915-BB63-E644DBEBBCED}" type="parTrans" cxnId="{110F0939-7456-4137-9DF4-52ADE13D3DE4}">
      <dgm:prSet/>
      <dgm:spPr/>
      <dgm:t>
        <a:bodyPr/>
        <a:lstStyle/>
        <a:p>
          <a:endParaRPr lang="fi-FI"/>
        </a:p>
      </dgm:t>
    </dgm:pt>
    <dgm:pt modelId="{2C9470A9-8440-459A-A1A3-A693C4A4707C}" type="sibTrans" cxnId="{110F0939-7456-4137-9DF4-52ADE13D3DE4}">
      <dgm:prSet/>
      <dgm:spPr/>
      <dgm:t>
        <a:bodyPr/>
        <a:lstStyle/>
        <a:p>
          <a:endParaRPr lang="fi-FI"/>
        </a:p>
      </dgm:t>
    </dgm:pt>
    <dgm:pt modelId="{E9D036B9-5E7E-46C4-90B6-C70A84E5223A}">
      <dgm:prSet phldrT="[Teksti]" custT="1"/>
      <dgm:spPr/>
      <dgm:t>
        <a:bodyPr/>
        <a:lstStyle/>
        <a:p>
          <a:r>
            <a:rPr lang="fi-FI" sz="1100" dirty="0" smtClean="0"/>
            <a:t>Jatko-valmistelu</a:t>
          </a:r>
          <a:endParaRPr lang="fi-FI" sz="1100" dirty="0"/>
        </a:p>
      </dgm:t>
    </dgm:pt>
    <dgm:pt modelId="{14962AEF-1836-4BF8-97E4-ABFA0AB6EFF1}" type="parTrans" cxnId="{938E58A0-1C03-4F69-B268-B984F0CAC27E}">
      <dgm:prSet/>
      <dgm:spPr/>
      <dgm:t>
        <a:bodyPr/>
        <a:lstStyle/>
        <a:p>
          <a:endParaRPr lang="fi-FI"/>
        </a:p>
      </dgm:t>
    </dgm:pt>
    <dgm:pt modelId="{32647229-9D95-4CC3-9925-1F98D84F9F43}" type="sibTrans" cxnId="{938E58A0-1C03-4F69-B268-B984F0CAC27E}">
      <dgm:prSet/>
      <dgm:spPr/>
      <dgm:t>
        <a:bodyPr/>
        <a:lstStyle/>
        <a:p>
          <a:endParaRPr lang="fi-FI"/>
        </a:p>
      </dgm:t>
    </dgm:pt>
    <dgm:pt modelId="{A5B595A9-9A73-4C69-A784-A4170D6ADE16}">
      <dgm:prSet phldrT="[Teksti]" custT="1"/>
      <dgm:spPr/>
      <dgm:t>
        <a:bodyPr/>
        <a:lstStyle/>
        <a:p>
          <a:r>
            <a:rPr lang="fi-FI" sz="900" dirty="0" smtClean="0"/>
            <a:t>Kahdenvälisiä sidosryhmä-keskusteluita ja </a:t>
          </a:r>
          <a:r>
            <a:rPr lang="fi-FI" sz="900" dirty="0" err="1" smtClean="0"/>
            <a:t>workshoppeja</a:t>
          </a:r>
          <a:endParaRPr lang="fi-FI" sz="900" dirty="0"/>
        </a:p>
      </dgm:t>
    </dgm:pt>
    <dgm:pt modelId="{787BFFFA-9B77-47B6-AE95-AC949D7C8627}" type="parTrans" cxnId="{A6DF691E-FB1F-4FFB-993C-B3B3E0D1C9C0}">
      <dgm:prSet/>
      <dgm:spPr/>
      <dgm:t>
        <a:bodyPr/>
        <a:lstStyle/>
        <a:p>
          <a:endParaRPr lang="fi-FI"/>
        </a:p>
      </dgm:t>
    </dgm:pt>
    <dgm:pt modelId="{8FA0DFE5-0867-4E92-B536-DBCB910B3A99}" type="sibTrans" cxnId="{A6DF691E-FB1F-4FFB-993C-B3B3E0D1C9C0}">
      <dgm:prSet/>
      <dgm:spPr/>
      <dgm:t>
        <a:bodyPr/>
        <a:lstStyle/>
        <a:p>
          <a:endParaRPr lang="fi-FI"/>
        </a:p>
      </dgm:t>
    </dgm:pt>
    <dgm:pt modelId="{12CBD9F7-E80F-4603-A4D0-0B56E597BA31}" type="pres">
      <dgm:prSet presAssocID="{1DC0E593-63CB-4840-AA6F-9464E7BB9C7C}" presName="CompostProcess" presStyleCnt="0">
        <dgm:presLayoutVars>
          <dgm:dir/>
          <dgm:resizeHandles val="exact"/>
        </dgm:presLayoutVars>
      </dgm:prSet>
      <dgm:spPr/>
      <dgm:t>
        <a:bodyPr/>
        <a:lstStyle/>
        <a:p>
          <a:endParaRPr lang="fi-FI"/>
        </a:p>
      </dgm:t>
    </dgm:pt>
    <dgm:pt modelId="{CE4706BE-73DF-4B72-9F71-FB2565625986}" type="pres">
      <dgm:prSet presAssocID="{1DC0E593-63CB-4840-AA6F-9464E7BB9C7C}" presName="arrow" presStyleLbl="bgShp" presStyleIdx="0" presStyleCnt="1"/>
      <dgm:spPr/>
    </dgm:pt>
    <dgm:pt modelId="{64470733-4A20-409A-B673-DFBD78863E82}" type="pres">
      <dgm:prSet presAssocID="{1DC0E593-63CB-4840-AA6F-9464E7BB9C7C}" presName="linearProcess" presStyleCnt="0"/>
      <dgm:spPr/>
    </dgm:pt>
    <dgm:pt modelId="{8ACACEA0-8513-4680-A160-8CE5B0A28214}" type="pres">
      <dgm:prSet presAssocID="{E7BE4076-34AD-4FD4-A409-8DAEE043755A}" presName="textNode" presStyleLbl="node1" presStyleIdx="0" presStyleCnt="5">
        <dgm:presLayoutVars>
          <dgm:bulletEnabled val="1"/>
        </dgm:presLayoutVars>
      </dgm:prSet>
      <dgm:spPr/>
      <dgm:t>
        <a:bodyPr/>
        <a:lstStyle/>
        <a:p>
          <a:endParaRPr lang="fi-FI"/>
        </a:p>
      </dgm:t>
    </dgm:pt>
    <dgm:pt modelId="{45255823-F08B-4690-A6DC-DFE36D7ACD6C}" type="pres">
      <dgm:prSet presAssocID="{EB239513-2815-42AD-9721-603943AFF021}" presName="sibTrans" presStyleCnt="0"/>
      <dgm:spPr/>
    </dgm:pt>
    <dgm:pt modelId="{A611E4D9-CAA7-4A96-9CA4-88CF9D129A7E}" type="pres">
      <dgm:prSet presAssocID="{AC343114-981F-45A0-8C4F-8D3496EEA09C}" presName="textNode" presStyleLbl="node1" presStyleIdx="1" presStyleCnt="5">
        <dgm:presLayoutVars>
          <dgm:bulletEnabled val="1"/>
        </dgm:presLayoutVars>
      </dgm:prSet>
      <dgm:spPr/>
      <dgm:t>
        <a:bodyPr/>
        <a:lstStyle/>
        <a:p>
          <a:endParaRPr lang="fi-FI"/>
        </a:p>
      </dgm:t>
    </dgm:pt>
    <dgm:pt modelId="{26D7F005-5C2A-46D9-B440-E9618575286D}" type="pres">
      <dgm:prSet presAssocID="{95BA1CC5-8BD9-4D06-8E08-C80BD6DAF3D3}" presName="sibTrans" presStyleCnt="0"/>
      <dgm:spPr/>
    </dgm:pt>
    <dgm:pt modelId="{7F9E4F21-19F0-4E59-AB0A-6E2CCBBEF30A}" type="pres">
      <dgm:prSet presAssocID="{F09EC610-8A14-4473-BEB8-61C9CF415D2C}" presName="textNode" presStyleLbl="node1" presStyleIdx="2" presStyleCnt="5">
        <dgm:presLayoutVars>
          <dgm:bulletEnabled val="1"/>
        </dgm:presLayoutVars>
      </dgm:prSet>
      <dgm:spPr/>
      <dgm:t>
        <a:bodyPr/>
        <a:lstStyle/>
        <a:p>
          <a:endParaRPr lang="fi-FI"/>
        </a:p>
      </dgm:t>
    </dgm:pt>
    <dgm:pt modelId="{F4145BEB-DEB7-4D05-B66D-DA177E01A4CE}" type="pres">
      <dgm:prSet presAssocID="{2C9470A9-8440-459A-A1A3-A693C4A4707C}" presName="sibTrans" presStyleCnt="0"/>
      <dgm:spPr/>
    </dgm:pt>
    <dgm:pt modelId="{62AE05AB-E1A1-451B-B50D-4A610AC5CC47}" type="pres">
      <dgm:prSet presAssocID="{DC00DEA0-2D20-4263-83CC-C96873BBCEF4}" presName="textNode" presStyleLbl="node1" presStyleIdx="3" presStyleCnt="5">
        <dgm:presLayoutVars>
          <dgm:bulletEnabled val="1"/>
        </dgm:presLayoutVars>
      </dgm:prSet>
      <dgm:spPr/>
      <dgm:t>
        <a:bodyPr/>
        <a:lstStyle/>
        <a:p>
          <a:endParaRPr lang="fi-FI"/>
        </a:p>
      </dgm:t>
    </dgm:pt>
    <dgm:pt modelId="{23FC7BB0-1575-4861-81A8-58A6F7E4C41B}" type="pres">
      <dgm:prSet presAssocID="{520D5BE7-B9D1-49D6-9654-0539DF764765}" presName="sibTrans" presStyleCnt="0"/>
      <dgm:spPr/>
    </dgm:pt>
    <dgm:pt modelId="{B40ED773-9541-419B-8224-3820B4346A67}" type="pres">
      <dgm:prSet presAssocID="{0D393CF9-82AC-42D3-8D4F-DD3A4AE1637E}" presName="textNode" presStyleLbl="node1" presStyleIdx="4" presStyleCnt="5">
        <dgm:presLayoutVars>
          <dgm:bulletEnabled val="1"/>
        </dgm:presLayoutVars>
      </dgm:prSet>
      <dgm:spPr/>
      <dgm:t>
        <a:bodyPr/>
        <a:lstStyle/>
        <a:p>
          <a:endParaRPr lang="fi-FI"/>
        </a:p>
      </dgm:t>
    </dgm:pt>
  </dgm:ptLst>
  <dgm:cxnLst>
    <dgm:cxn modelId="{3FA0C6AE-98BD-4765-8A97-6D412A263983}" type="presOf" srcId="{D8EE4978-ABB0-4C99-A1C6-D342043F4F60}" destId="{8ACACEA0-8513-4680-A160-8CE5B0A28214}" srcOrd="0" destOrd="2" presId="urn:microsoft.com/office/officeart/2005/8/layout/hProcess9"/>
    <dgm:cxn modelId="{27408EA9-CAEB-444A-9115-199285341BDC}" type="presOf" srcId="{9870DF97-395D-408D-A6DC-9278D36FB4B9}" destId="{A611E4D9-CAA7-4A96-9CA4-88CF9D129A7E}" srcOrd="0" destOrd="1" presId="urn:microsoft.com/office/officeart/2005/8/layout/hProcess9"/>
    <dgm:cxn modelId="{B9A82F58-7B88-45DE-B701-2092EC858D9E}" srcId="{E7BE4076-34AD-4FD4-A409-8DAEE043755A}" destId="{D8EE4978-ABB0-4C99-A1C6-D342043F4F60}" srcOrd="1" destOrd="0" parTransId="{8F526F8E-58FC-4808-94DB-945DC2B86366}" sibTransId="{B6D5C3C8-7CFB-4EB1-B8C5-7814DFBB6BD5}"/>
    <dgm:cxn modelId="{7AAD0702-089D-497A-94A3-0B79A89C7952}" srcId="{DC00DEA0-2D20-4263-83CC-C96873BBCEF4}" destId="{67DBC2EE-C42C-41F8-9CE3-46A9A0EF5653}" srcOrd="0" destOrd="0" parTransId="{D790706C-B914-466B-98FE-32FE83FCA1C5}" sibTransId="{3BADF8EE-6F9F-4A34-885A-4C43B469B66E}"/>
    <dgm:cxn modelId="{B3F0A2C7-6767-4EFD-A57F-CACB76888D6F}" srcId="{AC343114-981F-45A0-8C4F-8D3496EEA09C}" destId="{9870DF97-395D-408D-A6DC-9278D36FB4B9}" srcOrd="0" destOrd="0" parTransId="{6D49ABC1-F646-43C7-BE65-AC6CECF57F46}" sibTransId="{7E37DF53-7CF8-4573-AE6A-B0E59FAD2787}"/>
    <dgm:cxn modelId="{110F0939-7456-4137-9DF4-52ADE13D3DE4}" srcId="{1DC0E593-63CB-4840-AA6F-9464E7BB9C7C}" destId="{F09EC610-8A14-4473-BEB8-61C9CF415D2C}" srcOrd="2" destOrd="0" parTransId="{9DA6B5B8-9497-4915-BB63-E644DBEBBCED}" sibTransId="{2C9470A9-8440-459A-A1A3-A693C4A4707C}"/>
    <dgm:cxn modelId="{11538C85-9EC1-485E-9BC4-8BDE372C9C3C}" srcId="{1DC0E593-63CB-4840-AA6F-9464E7BB9C7C}" destId="{0D393CF9-82AC-42D3-8D4F-DD3A4AE1637E}" srcOrd="4" destOrd="0" parTransId="{3784CF73-8056-4A1A-8A6B-B1A82B664045}" sibTransId="{51427331-B7DE-44E7-AE86-2A4A1B38E4CE}"/>
    <dgm:cxn modelId="{54CDB530-CB07-4C75-9EE0-1CA078B9FAD8}" type="presOf" srcId="{1DC0E593-63CB-4840-AA6F-9464E7BB9C7C}" destId="{12CBD9F7-E80F-4603-A4D0-0B56E597BA31}" srcOrd="0" destOrd="0" presId="urn:microsoft.com/office/officeart/2005/8/layout/hProcess9"/>
    <dgm:cxn modelId="{2006AF74-A8B8-4E87-848F-4E177839E7FD}" type="presOf" srcId="{0D393CF9-82AC-42D3-8D4F-DD3A4AE1637E}" destId="{B40ED773-9541-419B-8224-3820B4346A67}" srcOrd="0" destOrd="0" presId="urn:microsoft.com/office/officeart/2005/8/layout/hProcess9"/>
    <dgm:cxn modelId="{83442CB7-9C08-44CC-8631-5C305AC8749B}" type="presOf" srcId="{E7BE4076-34AD-4FD4-A409-8DAEE043755A}" destId="{8ACACEA0-8513-4680-A160-8CE5B0A28214}" srcOrd="0" destOrd="0" presId="urn:microsoft.com/office/officeart/2005/8/layout/hProcess9"/>
    <dgm:cxn modelId="{E4E0BB9D-F9E8-4182-A3CC-9098F41C5659}" srcId="{E7BE4076-34AD-4FD4-A409-8DAEE043755A}" destId="{DD9B96A3-65E2-450B-9574-E26124457BA2}" srcOrd="0" destOrd="0" parTransId="{D2B8B8BB-4A35-4B07-A383-5DDBA28DE701}" sibTransId="{13A47671-4D42-48E9-AD41-E2645E9E8B13}"/>
    <dgm:cxn modelId="{E407E9AC-3059-427E-8986-D8443D16CE4B}" srcId="{1DC0E593-63CB-4840-AA6F-9464E7BB9C7C}" destId="{AC343114-981F-45A0-8C4F-8D3496EEA09C}" srcOrd="1" destOrd="0" parTransId="{F1A16DE3-B152-4ED4-BE4E-4849C31D00FD}" sibTransId="{95BA1CC5-8BD9-4D06-8E08-C80BD6DAF3D3}"/>
    <dgm:cxn modelId="{1A544A25-0F33-41CB-8024-60709577A200}" type="presOf" srcId="{DD9B96A3-65E2-450B-9574-E26124457BA2}" destId="{8ACACEA0-8513-4680-A160-8CE5B0A28214}" srcOrd="0" destOrd="1" presId="urn:microsoft.com/office/officeart/2005/8/layout/hProcess9"/>
    <dgm:cxn modelId="{693B8299-1E05-4822-B699-8B40BE3141A7}" type="presOf" srcId="{C87CCE64-FA00-4F08-8BEC-6A55B2BFE836}" destId="{B40ED773-9541-419B-8224-3820B4346A67}" srcOrd="0" destOrd="1" presId="urn:microsoft.com/office/officeart/2005/8/layout/hProcess9"/>
    <dgm:cxn modelId="{938E58A0-1C03-4F69-B268-B984F0CAC27E}" srcId="{F09EC610-8A14-4473-BEB8-61C9CF415D2C}" destId="{E9D036B9-5E7E-46C4-90B6-C70A84E5223A}" srcOrd="0" destOrd="0" parTransId="{14962AEF-1836-4BF8-97E4-ABFA0AB6EFF1}" sibTransId="{32647229-9D95-4CC3-9925-1F98D84F9F43}"/>
    <dgm:cxn modelId="{D077D156-05EC-45FC-8224-1DA655AF8780}" type="presOf" srcId="{DC00DEA0-2D20-4263-83CC-C96873BBCEF4}" destId="{62AE05AB-E1A1-451B-B50D-4A610AC5CC47}" srcOrd="0" destOrd="0" presId="urn:microsoft.com/office/officeart/2005/8/layout/hProcess9"/>
    <dgm:cxn modelId="{A6DF691E-FB1F-4FFB-993C-B3B3E0D1C9C0}" srcId="{E7BE4076-34AD-4FD4-A409-8DAEE043755A}" destId="{A5B595A9-9A73-4C69-A784-A4170D6ADE16}" srcOrd="2" destOrd="0" parTransId="{787BFFFA-9B77-47B6-AE95-AC949D7C8627}" sibTransId="{8FA0DFE5-0867-4E92-B536-DBCB910B3A99}"/>
    <dgm:cxn modelId="{51B46D85-A6BF-4508-85D0-B3180B1A7004}" srcId="{0D393CF9-82AC-42D3-8D4F-DD3A4AE1637E}" destId="{C87CCE64-FA00-4F08-8BEC-6A55B2BFE836}" srcOrd="0" destOrd="0" parTransId="{E42FDD8E-CAED-476A-AD7A-DED9A0F4EFFD}" sibTransId="{031BFE83-F203-45A1-83F4-1945FDE859BC}"/>
    <dgm:cxn modelId="{65D2C028-99CF-46B9-A720-6AD63E172B35}" type="presOf" srcId="{AC343114-981F-45A0-8C4F-8D3496EEA09C}" destId="{A611E4D9-CAA7-4A96-9CA4-88CF9D129A7E}" srcOrd="0" destOrd="0" presId="urn:microsoft.com/office/officeart/2005/8/layout/hProcess9"/>
    <dgm:cxn modelId="{5B99BBB2-713E-4FAA-9F0C-AA15A32911A3}" srcId="{1DC0E593-63CB-4840-AA6F-9464E7BB9C7C}" destId="{E7BE4076-34AD-4FD4-A409-8DAEE043755A}" srcOrd="0" destOrd="0" parTransId="{84C252C1-0F82-4287-9055-08C5D5B5D270}" sibTransId="{EB239513-2815-42AD-9721-603943AFF021}"/>
    <dgm:cxn modelId="{1C72BC86-39B0-4E8F-B440-D572A4CD4144}" type="presOf" srcId="{F09EC610-8A14-4473-BEB8-61C9CF415D2C}" destId="{7F9E4F21-19F0-4E59-AB0A-6E2CCBBEF30A}" srcOrd="0" destOrd="0" presId="urn:microsoft.com/office/officeart/2005/8/layout/hProcess9"/>
    <dgm:cxn modelId="{278034F1-2EE7-4386-B930-A4BA7E2D8B80}" type="presOf" srcId="{A5B595A9-9A73-4C69-A784-A4170D6ADE16}" destId="{8ACACEA0-8513-4680-A160-8CE5B0A28214}" srcOrd="0" destOrd="3" presId="urn:microsoft.com/office/officeart/2005/8/layout/hProcess9"/>
    <dgm:cxn modelId="{1154C740-2F46-40E8-A8A7-371D2E371252}" srcId="{1DC0E593-63CB-4840-AA6F-9464E7BB9C7C}" destId="{DC00DEA0-2D20-4263-83CC-C96873BBCEF4}" srcOrd="3" destOrd="0" parTransId="{A1BA9E00-2022-4672-A738-D956F1F84331}" sibTransId="{520D5BE7-B9D1-49D6-9654-0539DF764765}"/>
    <dgm:cxn modelId="{79F0162F-4BDC-4FAB-97A7-EF81349F64C5}" type="presOf" srcId="{E9D036B9-5E7E-46C4-90B6-C70A84E5223A}" destId="{7F9E4F21-19F0-4E59-AB0A-6E2CCBBEF30A}" srcOrd="0" destOrd="1" presId="urn:microsoft.com/office/officeart/2005/8/layout/hProcess9"/>
    <dgm:cxn modelId="{404FB148-AB78-47BA-89F5-2C0792DC72C2}" type="presOf" srcId="{67DBC2EE-C42C-41F8-9CE3-46A9A0EF5653}" destId="{62AE05AB-E1A1-451B-B50D-4A610AC5CC47}" srcOrd="0" destOrd="1" presId="urn:microsoft.com/office/officeart/2005/8/layout/hProcess9"/>
    <dgm:cxn modelId="{34EF47DF-B45F-422F-9126-788C818A05B2}" type="presParOf" srcId="{12CBD9F7-E80F-4603-A4D0-0B56E597BA31}" destId="{CE4706BE-73DF-4B72-9F71-FB2565625986}" srcOrd="0" destOrd="0" presId="urn:microsoft.com/office/officeart/2005/8/layout/hProcess9"/>
    <dgm:cxn modelId="{F034750A-429C-4708-98F6-8DE96FA6A235}" type="presParOf" srcId="{12CBD9F7-E80F-4603-A4D0-0B56E597BA31}" destId="{64470733-4A20-409A-B673-DFBD78863E82}" srcOrd="1" destOrd="0" presId="urn:microsoft.com/office/officeart/2005/8/layout/hProcess9"/>
    <dgm:cxn modelId="{87C8C543-5191-4608-AA6A-E0B9DDAFEA46}" type="presParOf" srcId="{64470733-4A20-409A-B673-DFBD78863E82}" destId="{8ACACEA0-8513-4680-A160-8CE5B0A28214}" srcOrd="0" destOrd="0" presId="urn:microsoft.com/office/officeart/2005/8/layout/hProcess9"/>
    <dgm:cxn modelId="{C7BF0390-7908-473C-9FA2-3B36D9E74F43}" type="presParOf" srcId="{64470733-4A20-409A-B673-DFBD78863E82}" destId="{45255823-F08B-4690-A6DC-DFE36D7ACD6C}" srcOrd="1" destOrd="0" presId="urn:microsoft.com/office/officeart/2005/8/layout/hProcess9"/>
    <dgm:cxn modelId="{F05EFF2C-1205-4AA8-A46F-E9FE6FA64CFF}" type="presParOf" srcId="{64470733-4A20-409A-B673-DFBD78863E82}" destId="{A611E4D9-CAA7-4A96-9CA4-88CF9D129A7E}" srcOrd="2" destOrd="0" presId="urn:microsoft.com/office/officeart/2005/8/layout/hProcess9"/>
    <dgm:cxn modelId="{F086114C-C3B1-4541-B6DA-FEC1DF5B0D0E}" type="presParOf" srcId="{64470733-4A20-409A-B673-DFBD78863E82}" destId="{26D7F005-5C2A-46D9-B440-E9618575286D}" srcOrd="3" destOrd="0" presId="urn:microsoft.com/office/officeart/2005/8/layout/hProcess9"/>
    <dgm:cxn modelId="{BE4D267A-8E4A-4696-BDD3-6C2B26290CB5}" type="presParOf" srcId="{64470733-4A20-409A-B673-DFBD78863E82}" destId="{7F9E4F21-19F0-4E59-AB0A-6E2CCBBEF30A}" srcOrd="4" destOrd="0" presId="urn:microsoft.com/office/officeart/2005/8/layout/hProcess9"/>
    <dgm:cxn modelId="{07318B90-0328-468F-9A33-DF4B8CF17336}" type="presParOf" srcId="{64470733-4A20-409A-B673-DFBD78863E82}" destId="{F4145BEB-DEB7-4D05-B66D-DA177E01A4CE}" srcOrd="5" destOrd="0" presId="urn:microsoft.com/office/officeart/2005/8/layout/hProcess9"/>
    <dgm:cxn modelId="{7E6EB12B-0C24-4E03-994E-E8F0934F38AE}" type="presParOf" srcId="{64470733-4A20-409A-B673-DFBD78863E82}" destId="{62AE05AB-E1A1-451B-B50D-4A610AC5CC47}" srcOrd="6" destOrd="0" presId="urn:microsoft.com/office/officeart/2005/8/layout/hProcess9"/>
    <dgm:cxn modelId="{615A8769-B75D-41DB-8DA2-CD0131FC948F}" type="presParOf" srcId="{64470733-4A20-409A-B673-DFBD78863E82}" destId="{23FC7BB0-1575-4861-81A8-58A6F7E4C41B}" srcOrd="7" destOrd="0" presId="urn:microsoft.com/office/officeart/2005/8/layout/hProcess9"/>
    <dgm:cxn modelId="{C280667D-D7D8-46F6-8D6E-D8C3BC00103D}" type="presParOf" srcId="{64470733-4A20-409A-B673-DFBD78863E82}" destId="{B40ED773-9541-419B-8224-3820B4346A6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38607-EBD2-406C-AB62-BBECB5C995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0BA64BF2-0760-402A-9F9D-8BB2FD4C15E8}">
      <dgm:prSet phldrT="[Teksti]"/>
      <dgm:spPr/>
      <dgm:t>
        <a:bodyPr/>
        <a:lstStyle/>
        <a:p>
          <a:r>
            <a:rPr lang="fi-FI" dirty="0" smtClean="0"/>
            <a:t>Jakeluvelvoitteen ja lisävelvoitteen tasot tuleville vuosille + seuraamusmaksut</a:t>
          </a:r>
          <a:endParaRPr lang="fi-FI" dirty="0"/>
        </a:p>
      </dgm:t>
    </dgm:pt>
    <dgm:pt modelId="{5513101C-7430-489E-B768-C8F3FAF1A802}" type="parTrans" cxnId="{236EF532-8145-4E40-AE2F-0051F1D20597}">
      <dgm:prSet/>
      <dgm:spPr/>
      <dgm:t>
        <a:bodyPr/>
        <a:lstStyle/>
        <a:p>
          <a:endParaRPr lang="fi-FI"/>
        </a:p>
      </dgm:t>
    </dgm:pt>
    <dgm:pt modelId="{A9FFA89F-D937-45BB-BF06-43F6237F1ACF}" type="sibTrans" cxnId="{236EF532-8145-4E40-AE2F-0051F1D20597}">
      <dgm:prSet/>
      <dgm:spPr/>
      <dgm:t>
        <a:bodyPr/>
        <a:lstStyle/>
        <a:p>
          <a:endParaRPr lang="fi-FI"/>
        </a:p>
      </dgm:t>
    </dgm:pt>
    <dgm:pt modelId="{F3AC14DF-05A0-45FB-8465-D0130173D0C3}">
      <dgm:prSet phldrT="[Teksti]"/>
      <dgm:spPr/>
      <dgm:t>
        <a:bodyPr/>
        <a:lstStyle/>
        <a:p>
          <a:r>
            <a:rPr lang="fi-FI" dirty="0" err="1" smtClean="0"/>
            <a:t>RFNBO:t</a:t>
          </a:r>
          <a:r>
            <a:rPr lang="fi-FI" dirty="0" smtClean="0"/>
            <a:t> velvoitteessa ja niiden kestävyysvaatimukset</a:t>
          </a:r>
          <a:endParaRPr lang="fi-FI" dirty="0"/>
        </a:p>
      </dgm:t>
    </dgm:pt>
    <dgm:pt modelId="{30B53F45-D835-4C4B-B56A-95415A2ADE70}" type="parTrans" cxnId="{01FEDD84-ABD6-493B-B302-50F8642ED12F}">
      <dgm:prSet/>
      <dgm:spPr/>
      <dgm:t>
        <a:bodyPr/>
        <a:lstStyle/>
        <a:p>
          <a:endParaRPr lang="fi-FI"/>
        </a:p>
      </dgm:t>
    </dgm:pt>
    <dgm:pt modelId="{9FD8148C-9CA4-4D29-A407-730F9DC3DD47}" type="sibTrans" cxnId="{01FEDD84-ABD6-493B-B302-50F8642ED12F}">
      <dgm:prSet/>
      <dgm:spPr/>
      <dgm:t>
        <a:bodyPr/>
        <a:lstStyle/>
        <a:p>
          <a:endParaRPr lang="fi-FI"/>
        </a:p>
      </dgm:t>
    </dgm:pt>
    <dgm:pt modelId="{6A93E147-3FBA-4D07-80C9-BEE1C351394D}">
      <dgm:prSet phldrT="[Teksti]"/>
      <dgm:spPr/>
      <dgm:t>
        <a:bodyPr/>
        <a:lstStyle/>
        <a:p>
          <a:r>
            <a:rPr lang="fi-FI" dirty="0" smtClean="0"/>
            <a:t>Lento- ja meriliikenteen rooli</a:t>
          </a:r>
          <a:endParaRPr lang="fi-FI" dirty="0"/>
        </a:p>
      </dgm:t>
    </dgm:pt>
    <dgm:pt modelId="{EEBC7AD3-E138-4F69-8F09-563D1F662619}" type="parTrans" cxnId="{9EA36C4F-9641-47CF-94F1-414FD31B16A6}">
      <dgm:prSet/>
      <dgm:spPr/>
      <dgm:t>
        <a:bodyPr/>
        <a:lstStyle/>
        <a:p>
          <a:endParaRPr lang="fi-FI"/>
        </a:p>
      </dgm:t>
    </dgm:pt>
    <dgm:pt modelId="{986864B3-588B-4606-984E-642B0D42BDA2}" type="sibTrans" cxnId="{9EA36C4F-9641-47CF-94F1-414FD31B16A6}">
      <dgm:prSet/>
      <dgm:spPr/>
      <dgm:t>
        <a:bodyPr/>
        <a:lstStyle/>
        <a:p>
          <a:endParaRPr lang="fi-FI"/>
        </a:p>
      </dgm:t>
    </dgm:pt>
    <dgm:pt modelId="{849E2A38-AE27-4028-98EC-9702444DD58D}">
      <dgm:prSet phldrT="[Teksti]"/>
      <dgm:spPr/>
      <dgm:t>
        <a:bodyPr/>
        <a:lstStyle/>
        <a:p>
          <a:r>
            <a:rPr lang="fi-FI" dirty="0" smtClean="0"/>
            <a:t>Liikennesähkön liittäminen velvoitteeseen</a:t>
          </a:r>
          <a:endParaRPr lang="fi-FI" dirty="0"/>
        </a:p>
      </dgm:t>
    </dgm:pt>
    <dgm:pt modelId="{15D2BE2D-6154-4310-BF29-039EC65F4E4F}" type="parTrans" cxnId="{66791A62-F690-4077-92C4-497C535E8485}">
      <dgm:prSet/>
      <dgm:spPr/>
      <dgm:t>
        <a:bodyPr/>
        <a:lstStyle/>
        <a:p>
          <a:endParaRPr lang="fi-FI"/>
        </a:p>
      </dgm:t>
    </dgm:pt>
    <dgm:pt modelId="{97C9BD97-B957-4E68-8BA6-D722A610E7A9}" type="sibTrans" cxnId="{66791A62-F690-4077-92C4-497C535E8485}">
      <dgm:prSet/>
      <dgm:spPr/>
      <dgm:t>
        <a:bodyPr/>
        <a:lstStyle/>
        <a:p>
          <a:endParaRPr lang="fi-FI"/>
        </a:p>
      </dgm:t>
    </dgm:pt>
    <dgm:pt modelId="{9AF3ECE8-66BC-4C34-B5F5-12D24BB50C82}">
      <dgm:prSet/>
      <dgm:spPr/>
      <dgm:t>
        <a:bodyPr/>
        <a:lstStyle/>
        <a:p>
          <a:endParaRPr lang="fi-FI" dirty="0" smtClean="0"/>
        </a:p>
        <a:p>
          <a:r>
            <a:rPr lang="fi-FI" dirty="0" smtClean="0"/>
            <a:t>Biokaasu velvoitteessa</a:t>
          </a:r>
        </a:p>
        <a:p>
          <a:endParaRPr lang="fi-FI" dirty="0"/>
        </a:p>
      </dgm:t>
    </dgm:pt>
    <dgm:pt modelId="{D6D39B96-C3B8-4C35-A4FD-2BE9A085A226}" type="parTrans" cxnId="{65EC5F9E-F0E5-428F-A593-377FC7FA3255}">
      <dgm:prSet/>
      <dgm:spPr/>
      <dgm:t>
        <a:bodyPr/>
        <a:lstStyle/>
        <a:p>
          <a:endParaRPr lang="fi-FI"/>
        </a:p>
      </dgm:t>
    </dgm:pt>
    <dgm:pt modelId="{CF36B179-48D9-448B-9D7B-339E266A5559}" type="sibTrans" cxnId="{65EC5F9E-F0E5-428F-A593-377FC7FA3255}">
      <dgm:prSet/>
      <dgm:spPr/>
      <dgm:t>
        <a:bodyPr/>
        <a:lstStyle/>
        <a:p>
          <a:endParaRPr lang="fi-FI"/>
        </a:p>
      </dgm:t>
    </dgm:pt>
    <dgm:pt modelId="{CD5505C8-20AD-42A9-8928-DC56284D3F1D}">
      <dgm:prSet/>
      <dgm:spPr/>
      <dgm:t>
        <a:bodyPr/>
        <a:lstStyle/>
        <a:p>
          <a:r>
            <a:rPr lang="fi-FI" smtClean="0"/>
            <a:t>Joustomekanismit</a:t>
          </a:r>
          <a:endParaRPr lang="fi-FI"/>
        </a:p>
      </dgm:t>
    </dgm:pt>
    <dgm:pt modelId="{8192D5C3-5554-41B4-A6B5-B833A830E719}" type="parTrans" cxnId="{A95B4CF0-4D62-42E4-A6E9-A081D2415681}">
      <dgm:prSet/>
      <dgm:spPr/>
      <dgm:t>
        <a:bodyPr/>
        <a:lstStyle/>
        <a:p>
          <a:endParaRPr lang="fi-FI"/>
        </a:p>
      </dgm:t>
    </dgm:pt>
    <dgm:pt modelId="{60791183-C43D-4DF2-8080-4360A2391F42}" type="sibTrans" cxnId="{A95B4CF0-4D62-42E4-A6E9-A081D2415681}">
      <dgm:prSet/>
      <dgm:spPr/>
      <dgm:t>
        <a:bodyPr/>
        <a:lstStyle/>
        <a:p>
          <a:endParaRPr lang="fi-FI"/>
        </a:p>
      </dgm:t>
    </dgm:pt>
    <dgm:pt modelId="{2A61888B-5B9A-4FAE-BE8D-AF4FB94C984B}" type="pres">
      <dgm:prSet presAssocID="{59B38607-EBD2-406C-AB62-BBECB5C995CF}" presName="diagram" presStyleCnt="0">
        <dgm:presLayoutVars>
          <dgm:dir/>
          <dgm:resizeHandles val="exact"/>
        </dgm:presLayoutVars>
      </dgm:prSet>
      <dgm:spPr/>
      <dgm:t>
        <a:bodyPr/>
        <a:lstStyle/>
        <a:p>
          <a:endParaRPr lang="fi-FI"/>
        </a:p>
      </dgm:t>
    </dgm:pt>
    <dgm:pt modelId="{7B5DA095-4978-4C87-A0FF-2B43D5004E3C}" type="pres">
      <dgm:prSet presAssocID="{0BA64BF2-0760-402A-9F9D-8BB2FD4C15E8}" presName="node" presStyleLbl="node1" presStyleIdx="0" presStyleCnt="6">
        <dgm:presLayoutVars>
          <dgm:bulletEnabled val="1"/>
        </dgm:presLayoutVars>
      </dgm:prSet>
      <dgm:spPr/>
      <dgm:t>
        <a:bodyPr/>
        <a:lstStyle/>
        <a:p>
          <a:endParaRPr lang="fi-FI"/>
        </a:p>
      </dgm:t>
    </dgm:pt>
    <dgm:pt modelId="{3D990522-8257-4EF1-973D-6154C768F79D}" type="pres">
      <dgm:prSet presAssocID="{A9FFA89F-D937-45BB-BF06-43F6237F1ACF}" presName="sibTrans" presStyleCnt="0"/>
      <dgm:spPr/>
    </dgm:pt>
    <dgm:pt modelId="{02268E9C-A115-4F3D-880B-03840ACCA994}" type="pres">
      <dgm:prSet presAssocID="{F3AC14DF-05A0-45FB-8465-D0130173D0C3}" presName="node" presStyleLbl="node1" presStyleIdx="1" presStyleCnt="6">
        <dgm:presLayoutVars>
          <dgm:bulletEnabled val="1"/>
        </dgm:presLayoutVars>
      </dgm:prSet>
      <dgm:spPr/>
      <dgm:t>
        <a:bodyPr/>
        <a:lstStyle/>
        <a:p>
          <a:endParaRPr lang="fi-FI"/>
        </a:p>
      </dgm:t>
    </dgm:pt>
    <dgm:pt modelId="{B516733F-B5D6-44CA-BCA1-D43E9E49F621}" type="pres">
      <dgm:prSet presAssocID="{9FD8148C-9CA4-4D29-A407-730F9DC3DD47}" presName="sibTrans" presStyleCnt="0"/>
      <dgm:spPr/>
    </dgm:pt>
    <dgm:pt modelId="{F0E27A36-F9D5-47F7-A186-E5D88EFA452D}" type="pres">
      <dgm:prSet presAssocID="{CD5505C8-20AD-42A9-8928-DC56284D3F1D}" presName="node" presStyleLbl="node1" presStyleIdx="2" presStyleCnt="6">
        <dgm:presLayoutVars>
          <dgm:bulletEnabled val="1"/>
        </dgm:presLayoutVars>
      </dgm:prSet>
      <dgm:spPr/>
      <dgm:t>
        <a:bodyPr/>
        <a:lstStyle/>
        <a:p>
          <a:endParaRPr lang="fi-FI"/>
        </a:p>
      </dgm:t>
    </dgm:pt>
    <dgm:pt modelId="{6959E2A5-A316-4C8C-A9ED-8D2812316BB3}" type="pres">
      <dgm:prSet presAssocID="{60791183-C43D-4DF2-8080-4360A2391F42}" presName="sibTrans" presStyleCnt="0"/>
      <dgm:spPr/>
    </dgm:pt>
    <dgm:pt modelId="{BE30C5EE-0239-485E-9581-2F0B910F5EA7}" type="pres">
      <dgm:prSet presAssocID="{6A93E147-3FBA-4D07-80C9-BEE1C351394D}" presName="node" presStyleLbl="node1" presStyleIdx="3" presStyleCnt="6">
        <dgm:presLayoutVars>
          <dgm:bulletEnabled val="1"/>
        </dgm:presLayoutVars>
      </dgm:prSet>
      <dgm:spPr/>
      <dgm:t>
        <a:bodyPr/>
        <a:lstStyle/>
        <a:p>
          <a:endParaRPr lang="fi-FI"/>
        </a:p>
      </dgm:t>
    </dgm:pt>
    <dgm:pt modelId="{6D8CCE09-3241-4A85-BCF9-71E312583892}" type="pres">
      <dgm:prSet presAssocID="{986864B3-588B-4606-984E-642B0D42BDA2}" presName="sibTrans" presStyleCnt="0"/>
      <dgm:spPr/>
    </dgm:pt>
    <dgm:pt modelId="{861B3E6D-9DC8-4FC3-9B3D-885793DEF8E0}" type="pres">
      <dgm:prSet presAssocID="{9AF3ECE8-66BC-4C34-B5F5-12D24BB50C82}" presName="node" presStyleLbl="node1" presStyleIdx="4" presStyleCnt="6">
        <dgm:presLayoutVars>
          <dgm:bulletEnabled val="1"/>
        </dgm:presLayoutVars>
      </dgm:prSet>
      <dgm:spPr/>
      <dgm:t>
        <a:bodyPr/>
        <a:lstStyle/>
        <a:p>
          <a:endParaRPr lang="fi-FI"/>
        </a:p>
      </dgm:t>
    </dgm:pt>
    <dgm:pt modelId="{89181E6E-10C9-4EE6-8666-4E761300F1BC}" type="pres">
      <dgm:prSet presAssocID="{CF36B179-48D9-448B-9D7B-339E266A5559}" presName="sibTrans" presStyleCnt="0"/>
      <dgm:spPr/>
    </dgm:pt>
    <dgm:pt modelId="{85B6B811-54DC-40EA-B4CC-E113C8283E15}" type="pres">
      <dgm:prSet presAssocID="{849E2A38-AE27-4028-98EC-9702444DD58D}" presName="node" presStyleLbl="node1" presStyleIdx="5" presStyleCnt="6">
        <dgm:presLayoutVars>
          <dgm:bulletEnabled val="1"/>
        </dgm:presLayoutVars>
      </dgm:prSet>
      <dgm:spPr/>
      <dgm:t>
        <a:bodyPr/>
        <a:lstStyle/>
        <a:p>
          <a:endParaRPr lang="fi-FI"/>
        </a:p>
      </dgm:t>
    </dgm:pt>
  </dgm:ptLst>
  <dgm:cxnLst>
    <dgm:cxn modelId="{BA209BD0-175E-476C-8750-1FD6D442086F}" type="presOf" srcId="{CD5505C8-20AD-42A9-8928-DC56284D3F1D}" destId="{F0E27A36-F9D5-47F7-A186-E5D88EFA452D}" srcOrd="0" destOrd="0" presId="urn:microsoft.com/office/officeart/2005/8/layout/default"/>
    <dgm:cxn modelId="{A95B4CF0-4D62-42E4-A6E9-A081D2415681}" srcId="{59B38607-EBD2-406C-AB62-BBECB5C995CF}" destId="{CD5505C8-20AD-42A9-8928-DC56284D3F1D}" srcOrd="2" destOrd="0" parTransId="{8192D5C3-5554-41B4-A6B5-B833A830E719}" sibTransId="{60791183-C43D-4DF2-8080-4360A2391F42}"/>
    <dgm:cxn modelId="{01FEDD84-ABD6-493B-B302-50F8642ED12F}" srcId="{59B38607-EBD2-406C-AB62-BBECB5C995CF}" destId="{F3AC14DF-05A0-45FB-8465-D0130173D0C3}" srcOrd="1" destOrd="0" parTransId="{30B53F45-D835-4C4B-B56A-95415A2ADE70}" sibTransId="{9FD8148C-9CA4-4D29-A407-730F9DC3DD47}"/>
    <dgm:cxn modelId="{ABF5CD4E-1298-4D36-900F-1175ACA5A47A}" type="presOf" srcId="{9AF3ECE8-66BC-4C34-B5F5-12D24BB50C82}" destId="{861B3E6D-9DC8-4FC3-9B3D-885793DEF8E0}" srcOrd="0" destOrd="0" presId="urn:microsoft.com/office/officeart/2005/8/layout/default"/>
    <dgm:cxn modelId="{49C8512F-8F27-4605-8CA1-34655FE5C6CF}" type="presOf" srcId="{59B38607-EBD2-406C-AB62-BBECB5C995CF}" destId="{2A61888B-5B9A-4FAE-BE8D-AF4FB94C984B}" srcOrd="0" destOrd="0" presId="urn:microsoft.com/office/officeart/2005/8/layout/default"/>
    <dgm:cxn modelId="{66791A62-F690-4077-92C4-497C535E8485}" srcId="{59B38607-EBD2-406C-AB62-BBECB5C995CF}" destId="{849E2A38-AE27-4028-98EC-9702444DD58D}" srcOrd="5" destOrd="0" parTransId="{15D2BE2D-6154-4310-BF29-039EC65F4E4F}" sibTransId="{97C9BD97-B957-4E68-8BA6-D722A610E7A9}"/>
    <dgm:cxn modelId="{65EC5F9E-F0E5-428F-A593-377FC7FA3255}" srcId="{59B38607-EBD2-406C-AB62-BBECB5C995CF}" destId="{9AF3ECE8-66BC-4C34-B5F5-12D24BB50C82}" srcOrd="4" destOrd="0" parTransId="{D6D39B96-C3B8-4C35-A4FD-2BE9A085A226}" sibTransId="{CF36B179-48D9-448B-9D7B-339E266A5559}"/>
    <dgm:cxn modelId="{236EF532-8145-4E40-AE2F-0051F1D20597}" srcId="{59B38607-EBD2-406C-AB62-BBECB5C995CF}" destId="{0BA64BF2-0760-402A-9F9D-8BB2FD4C15E8}" srcOrd="0" destOrd="0" parTransId="{5513101C-7430-489E-B768-C8F3FAF1A802}" sibTransId="{A9FFA89F-D937-45BB-BF06-43F6237F1ACF}"/>
    <dgm:cxn modelId="{78134435-9E07-40B5-9675-9570FC3316D7}" type="presOf" srcId="{F3AC14DF-05A0-45FB-8465-D0130173D0C3}" destId="{02268E9C-A115-4F3D-880B-03840ACCA994}" srcOrd="0" destOrd="0" presId="urn:microsoft.com/office/officeart/2005/8/layout/default"/>
    <dgm:cxn modelId="{9EA36C4F-9641-47CF-94F1-414FD31B16A6}" srcId="{59B38607-EBD2-406C-AB62-BBECB5C995CF}" destId="{6A93E147-3FBA-4D07-80C9-BEE1C351394D}" srcOrd="3" destOrd="0" parTransId="{EEBC7AD3-E138-4F69-8F09-563D1F662619}" sibTransId="{986864B3-588B-4606-984E-642B0D42BDA2}"/>
    <dgm:cxn modelId="{3953F808-B8BB-4DC1-BA12-15BFBD8F9E07}" type="presOf" srcId="{849E2A38-AE27-4028-98EC-9702444DD58D}" destId="{85B6B811-54DC-40EA-B4CC-E113C8283E15}" srcOrd="0" destOrd="0" presId="urn:microsoft.com/office/officeart/2005/8/layout/default"/>
    <dgm:cxn modelId="{FA2CCD7A-1FFA-49D0-ACD4-9BC0E92F8E86}" type="presOf" srcId="{0BA64BF2-0760-402A-9F9D-8BB2FD4C15E8}" destId="{7B5DA095-4978-4C87-A0FF-2B43D5004E3C}" srcOrd="0" destOrd="0" presId="urn:microsoft.com/office/officeart/2005/8/layout/default"/>
    <dgm:cxn modelId="{72FA1801-52F3-4854-9BC5-27712DFD0978}" type="presOf" srcId="{6A93E147-3FBA-4D07-80C9-BEE1C351394D}" destId="{BE30C5EE-0239-485E-9581-2F0B910F5EA7}" srcOrd="0" destOrd="0" presId="urn:microsoft.com/office/officeart/2005/8/layout/default"/>
    <dgm:cxn modelId="{209556AC-421A-40B9-A664-45F037479D38}" type="presParOf" srcId="{2A61888B-5B9A-4FAE-BE8D-AF4FB94C984B}" destId="{7B5DA095-4978-4C87-A0FF-2B43D5004E3C}" srcOrd="0" destOrd="0" presId="urn:microsoft.com/office/officeart/2005/8/layout/default"/>
    <dgm:cxn modelId="{F4E1AA55-7A9A-48D5-8095-86E4CC758B7E}" type="presParOf" srcId="{2A61888B-5B9A-4FAE-BE8D-AF4FB94C984B}" destId="{3D990522-8257-4EF1-973D-6154C768F79D}" srcOrd="1" destOrd="0" presId="urn:microsoft.com/office/officeart/2005/8/layout/default"/>
    <dgm:cxn modelId="{51124C58-FAA7-48DC-8020-011503F9109C}" type="presParOf" srcId="{2A61888B-5B9A-4FAE-BE8D-AF4FB94C984B}" destId="{02268E9C-A115-4F3D-880B-03840ACCA994}" srcOrd="2" destOrd="0" presId="urn:microsoft.com/office/officeart/2005/8/layout/default"/>
    <dgm:cxn modelId="{4B66E70E-D3BB-46E5-8EEC-E5F51F0B8BA9}" type="presParOf" srcId="{2A61888B-5B9A-4FAE-BE8D-AF4FB94C984B}" destId="{B516733F-B5D6-44CA-BCA1-D43E9E49F621}" srcOrd="3" destOrd="0" presId="urn:microsoft.com/office/officeart/2005/8/layout/default"/>
    <dgm:cxn modelId="{9B1E4F2A-34EC-4853-A8AC-B17DD0C5FDB4}" type="presParOf" srcId="{2A61888B-5B9A-4FAE-BE8D-AF4FB94C984B}" destId="{F0E27A36-F9D5-47F7-A186-E5D88EFA452D}" srcOrd="4" destOrd="0" presId="urn:microsoft.com/office/officeart/2005/8/layout/default"/>
    <dgm:cxn modelId="{A032A66D-567D-40AE-AC78-48811355471A}" type="presParOf" srcId="{2A61888B-5B9A-4FAE-BE8D-AF4FB94C984B}" destId="{6959E2A5-A316-4C8C-A9ED-8D2812316BB3}" srcOrd="5" destOrd="0" presId="urn:microsoft.com/office/officeart/2005/8/layout/default"/>
    <dgm:cxn modelId="{3DF15996-D3D3-442A-92D2-52374B8A1538}" type="presParOf" srcId="{2A61888B-5B9A-4FAE-BE8D-AF4FB94C984B}" destId="{BE30C5EE-0239-485E-9581-2F0B910F5EA7}" srcOrd="6" destOrd="0" presId="urn:microsoft.com/office/officeart/2005/8/layout/default"/>
    <dgm:cxn modelId="{8AF73157-A190-4641-8D06-CB2DC6623575}" type="presParOf" srcId="{2A61888B-5B9A-4FAE-BE8D-AF4FB94C984B}" destId="{6D8CCE09-3241-4A85-BCF9-71E312583892}" srcOrd="7" destOrd="0" presId="urn:microsoft.com/office/officeart/2005/8/layout/default"/>
    <dgm:cxn modelId="{AC5FB256-B6CE-4295-B0CA-F1AF2F6634A7}" type="presParOf" srcId="{2A61888B-5B9A-4FAE-BE8D-AF4FB94C984B}" destId="{861B3E6D-9DC8-4FC3-9B3D-885793DEF8E0}" srcOrd="8" destOrd="0" presId="urn:microsoft.com/office/officeart/2005/8/layout/default"/>
    <dgm:cxn modelId="{2FF74490-1267-428A-8BFF-F2923A8644D0}" type="presParOf" srcId="{2A61888B-5B9A-4FAE-BE8D-AF4FB94C984B}" destId="{89181E6E-10C9-4EE6-8666-4E761300F1BC}" srcOrd="9" destOrd="0" presId="urn:microsoft.com/office/officeart/2005/8/layout/default"/>
    <dgm:cxn modelId="{E3C0910B-C0C1-414A-A041-4B3F6BB70206}" type="presParOf" srcId="{2A61888B-5B9A-4FAE-BE8D-AF4FB94C984B}" destId="{85B6B811-54DC-40EA-B4CC-E113C8283E1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B38607-EBD2-406C-AB62-BBECB5C995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0BA64BF2-0760-402A-9F9D-8BB2FD4C15E8}">
      <dgm:prSet phldrT="[Teksti]" custT="1"/>
      <dgm:spPr/>
      <dgm:t>
        <a:bodyPr/>
        <a:lstStyle/>
        <a:p>
          <a:r>
            <a:rPr lang="fi-FI" sz="1700" b="1" dirty="0" smtClean="0">
              <a:solidFill>
                <a:schemeClr val="bg2"/>
              </a:solidFill>
            </a:rPr>
            <a:t>Sähkö jakeluvelvoitteessa</a:t>
          </a:r>
        </a:p>
        <a:p>
          <a:r>
            <a:rPr lang="fi-FI" sz="1200" dirty="0" smtClean="0"/>
            <a:t>- Velvoitetaso</a:t>
          </a:r>
        </a:p>
        <a:p>
          <a:r>
            <a:rPr lang="fi-FI" sz="1200" dirty="0" smtClean="0"/>
            <a:t>- Julkinen vs. yksityinen lataus</a:t>
          </a:r>
        </a:p>
        <a:p>
          <a:r>
            <a:rPr lang="fi-FI" sz="1200" dirty="0" smtClean="0"/>
            <a:t>- Regulaation yhteensovittaminen</a:t>
          </a:r>
        </a:p>
        <a:p>
          <a:r>
            <a:rPr lang="fi-FI" sz="1200" dirty="0" smtClean="0"/>
            <a:t>- Muut edistämistoimet</a:t>
          </a:r>
          <a:endParaRPr lang="fi-FI" sz="1200" dirty="0"/>
        </a:p>
      </dgm:t>
    </dgm:pt>
    <dgm:pt modelId="{5513101C-7430-489E-B768-C8F3FAF1A802}" type="parTrans" cxnId="{236EF532-8145-4E40-AE2F-0051F1D20597}">
      <dgm:prSet/>
      <dgm:spPr/>
      <dgm:t>
        <a:bodyPr/>
        <a:lstStyle/>
        <a:p>
          <a:endParaRPr lang="fi-FI"/>
        </a:p>
      </dgm:t>
    </dgm:pt>
    <dgm:pt modelId="{A9FFA89F-D937-45BB-BF06-43F6237F1ACF}" type="sibTrans" cxnId="{236EF532-8145-4E40-AE2F-0051F1D20597}">
      <dgm:prSet/>
      <dgm:spPr/>
      <dgm:t>
        <a:bodyPr/>
        <a:lstStyle/>
        <a:p>
          <a:endParaRPr lang="fi-FI"/>
        </a:p>
      </dgm:t>
    </dgm:pt>
    <dgm:pt modelId="{F3AC14DF-05A0-45FB-8465-D0130173D0C3}">
      <dgm:prSet phldrT="[Teksti]" custT="1"/>
      <dgm:spPr/>
      <dgm:t>
        <a:bodyPr/>
        <a:lstStyle/>
        <a:p>
          <a:r>
            <a:rPr lang="fi-FI" sz="1800" b="1" dirty="0" smtClean="0">
              <a:solidFill>
                <a:schemeClr val="bg2"/>
              </a:solidFill>
            </a:rPr>
            <a:t>Uusiutuva vety &amp; RFNBO</a:t>
          </a:r>
        </a:p>
        <a:p>
          <a:r>
            <a:rPr lang="fi-FI" sz="1200" dirty="0" smtClean="0"/>
            <a:t>-</a:t>
          </a:r>
          <a:r>
            <a:rPr lang="fi-FI" sz="2000" dirty="0" smtClean="0"/>
            <a:t> </a:t>
          </a:r>
          <a:r>
            <a:rPr lang="fi-FI" sz="1200" dirty="0" smtClean="0"/>
            <a:t>Edistäminen</a:t>
          </a:r>
          <a:endParaRPr lang="fi-FI" sz="1200" dirty="0" smtClean="0"/>
        </a:p>
        <a:p>
          <a:r>
            <a:rPr lang="fi-FI" sz="1200" dirty="0" smtClean="0"/>
            <a:t>- </a:t>
          </a:r>
          <a:r>
            <a:rPr lang="fi-FI" sz="1200" dirty="0" smtClean="0"/>
            <a:t>Säännöt</a:t>
          </a:r>
          <a:endParaRPr lang="fi-FI" sz="1200" dirty="0"/>
        </a:p>
      </dgm:t>
    </dgm:pt>
    <dgm:pt modelId="{30B53F45-D835-4C4B-B56A-95415A2ADE70}" type="parTrans" cxnId="{01FEDD84-ABD6-493B-B302-50F8642ED12F}">
      <dgm:prSet/>
      <dgm:spPr/>
      <dgm:t>
        <a:bodyPr/>
        <a:lstStyle/>
        <a:p>
          <a:endParaRPr lang="fi-FI"/>
        </a:p>
      </dgm:t>
    </dgm:pt>
    <dgm:pt modelId="{9FD8148C-9CA4-4D29-A407-730F9DC3DD47}" type="sibTrans" cxnId="{01FEDD84-ABD6-493B-B302-50F8642ED12F}">
      <dgm:prSet/>
      <dgm:spPr/>
      <dgm:t>
        <a:bodyPr/>
        <a:lstStyle/>
        <a:p>
          <a:endParaRPr lang="fi-FI"/>
        </a:p>
      </dgm:t>
    </dgm:pt>
    <dgm:pt modelId="{6A93E147-3FBA-4D07-80C9-BEE1C351394D}">
      <dgm:prSet phldrT="[Teksti]" custT="1"/>
      <dgm:spPr/>
      <dgm:t>
        <a:bodyPr/>
        <a:lstStyle/>
        <a:p>
          <a:r>
            <a:rPr lang="fi-FI" sz="1800" b="1" dirty="0" smtClean="0">
              <a:solidFill>
                <a:schemeClr val="bg2"/>
              </a:solidFill>
            </a:rPr>
            <a:t>Joustomekanismi</a:t>
          </a:r>
          <a:r>
            <a:rPr lang="fi-FI" sz="1200" b="0" dirty="0" smtClean="0">
              <a:solidFill>
                <a:schemeClr val="bg1"/>
              </a:solidFill>
            </a:rPr>
            <a:t> </a:t>
          </a:r>
        </a:p>
        <a:p>
          <a:r>
            <a:rPr lang="fi-FI" sz="1200" b="0" dirty="0" smtClean="0">
              <a:solidFill>
                <a:schemeClr val="bg1"/>
              </a:solidFill>
            </a:rPr>
            <a:t>-Huolellinen valmistelu </a:t>
          </a:r>
        </a:p>
        <a:p>
          <a:r>
            <a:rPr lang="fi-FI" sz="1200" b="0" dirty="0" smtClean="0">
              <a:solidFill>
                <a:schemeClr val="bg1"/>
              </a:solidFill>
            </a:rPr>
            <a:t>- Resurssit</a:t>
          </a:r>
          <a:endParaRPr lang="fi-FI" sz="1200" b="0" dirty="0">
            <a:solidFill>
              <a:schemeClr val="bg1"/>
            </a:solidFill>
          </a:endParaRPr>
        </a:p>
      </dgm:t>
    </dgm:pt>
    <dgm:pt modelId="{EEBC7AD3-E138-4F69-8F09-563D1F662619}" type="parTrans" cxnId="{9EA36C4F-9641-47CF-94F1-414FD31B16A6}">
      <dgm:prSet/>
      <dgm:spPr/>
      <dgm:t>
        <a:bodyPr/>
        <a:lstStyle/>
        <a:p>
          <a:endParaRPr lang="fi-FI"/>
        </a:p>
      </dgm:t>
    </dgm:pt>
    <dgm:pt modelId="{986864B3-588B-4606-984E-642B0D42BDA2}" type="sibTrans" cxnId="{9EA36C4F-9641-47CF-94F1-414FD31B16A6}">
      <dgm:prSet/>
      <dgm:spPr/>
      <dgm:t>
        <a:bodyPr/>
        <a:lstStyle/>
        <a:p>
          <a:endParaRPr lang="fi-FI"/>
        </a:p>
      </dgm:t>
    </dgm:pt>
    <dgm:pt modelId="{849E2A38-AE27-4028-98EC-9702444DD58D}">
      <dgm:prSet phldrT="[Teksti]" custT="1"/>
      <dgm:spPr/>
      <dgm:t>
        <a:bodyPr/>
        <a:lstStyle/>
        <a:p>
          <a:r>
            <a:rPr lang="fi-FI" sz="1800" b="1" dirty="0" smtClean="0">
              <a:solidFill>
                <a:schemeClr val="bg2"/>
              </a:solidFill>
            </a:rPr>
            <a:t>Biokaasun edistäminen</a:t>
          </a:r>
        </a:p>
        <a:p>
          <a:r>
            <a:rPr lang="fi-FI" sz="1200" dirty="0" smtClean="0"/>
            <a:t>- Keinot jakeluvelvoitteen lisäksi</a:t>
          </a:r>
        </a:p>
        <a:p>
          <a:r>
            <a:rPr lang="fi-FI" sz="1200" dirty="0" smtClean="0"/>
            <a:t>- Järjestelmän </a:t>
          </a:r>
          <a:r>
            <a:rPr lang="fi-FI" sz="1200" dirty="0" smtClean="0"/>
            <a:t>vaatimukset</a:t>
          </a:r>
        </a:p>
        <a:p>
          <a:r>
            <a:rPr lang="fi-FI" sz="1200" dirty="0" smtClean="0"/>
            <a:t>- Viranomaistoiminta</a:t>
          </a:r>
        </a:p>
        <a:p>
          <a:r>
            <a:rPr lang="fi-FI" sz="1200" dirty="0" smtClean="0"/>
            <a:t>- Raaka-aineet </a:t>
          </a:r>
          <a:endParaRPr lang="fi-FI" sz="1200" dirty="0"/>
        </a:p>
      </dgm:t>
    </dgm:pt>
    <dgm:pt modelId="{15D2BE2D-6154-4310-BF29-039EC65F4E4F}" type="parTrans" cxnId="{66791A62-F690-4077-92C4-497C535E8485}">
      <dgm:prSet/>
      <dgm:spPr/>
      <dgm:t>
        <a:bodyPr/>
        <a:lstStyle/>
        <a:p>
          <a:endParaRPr lang="fi-FI"/>
        </a:p>
      </dgm:t>
    </dgm:pt>
    <dgm:pt modelId="{97C9BD97-B957-4E68-8BA6-D722A610E7A9}" type="sibTrans" cxnId="{66791A62-F690-4077-92C4-497C535E8485}">
      <dgm:prSet/>
      <dgm:spPr/>
      <dgm:t>
        <a:bodyPr/>
        <a:lstStyle/>
        <a:p>
          <a:endParaRPr lang="fi-FI"/>
        </a:p>
      </dgm:t>
    </dgm:pt>
    <dgm:pt modelId="{9AF3ECE8-66BC-4C34-B5F5-12D24BB50C82}">
      <dgm:prSet custT="1"/>
      <dgm:spPr/>
      <dgm:t>
        <a:bodyPr/>
        <a:lstStyle/>
        <a:p>
          <a:r>
            <a:rPr lang="fi-FI" sz="1800" b="1" dirty="0" smtClean="0">
              <a:solidFill>
                <a:schemeClr val="bg2"/>
              </a:solidFill>
            </a:rPr>
            <a:t>Investointiympäristö </a:t>
          </a:r>
        </a:p>
        <a:p>
          <a:r>
            <a:rPr lang="fi-FI" sz="1200" dirty="0" smtClean="0"/>
            <a:t>- Sääntelyn </a:t>
          </a:r>
          <a:r>
            <a:rPr lang="fi-FI" sz="1200" dirty="0" smtClean="0"/>
            <a:t>ennustettavuus ja pitkäjänteisyys </a:t>
          </a:r>
          <a:endParaRPr lang="fi-FI" sz="1200" dirty="0" smtClean="0"/>
        </a:p>
        <a:p>
          <a:r>
            <a:rPr lang="fi-FI" sz="1200" dirty="0" smtClean="0"/>
            <a:t>- </a:t>
          </a:r>
          <a:r>
            <a:rPr lang="fi-FI" sz="1200" dirty="0" err="1" smtClean="0"/>
            <a:t>Luvitus</a:t>
          </a:r>
          <a:endParaRPr lang="fi-FI" sz="1200" dirty="0" smtClean="0"/>
        </a:p>
        <a:p>
          <a:endParaRPr lang="fi-FI" sz="1200" dirty="0" smtClean="0"/>
        </a:p>
      </dgm:t>
    </dgm:pt>
    <dgm:pt modelId="{D6D39B96-C3B8-4C35-A4FD-2BE9A085A226}" type="parTrans" cxnId="{65EC5F9E-F0E5-428F-A593-377FC7FA3255}">
      <dgm:prSet/>
      <dgm:spPr/>
      <dgm:t>
        <a:bodyPr/>
        <a:lstStyle/>
        <a:p>
          <a:endParaRPr lang="fi-FI"/>
        </a:p>
      </dgm:t>
    </dgm:pt>
    <dgm:pt modelId="{CF36B179-48D9-448B-9D7B-339E266A5559}" type="sibTrans" cxnId="{65EC5F9E-F0E5-428F-A593-377FC7FA3255}">
      <dgm:prSet/>
      <dgm:spPr/>
      <dgm:t>
        <a:bodyPr/>
        <a:lstStyle/>
        <a:p>
          <a:endParaRPr lang="fi-FI"/>
        </a:p>
      </dgm:t>
    </dgm:pt>
    <dgm:pt modelId="{CD5505C8-20AD-42A9-8928-DC56284D3F1D}">
      <dgm:prSet custT="1"/>
      <dgm:spPr/>
      <dgm:t>
        <a:bodyPr/>
        <a:lstStyle/>
        <a:p>
          <a:r>
            <a:rPr lang="fi-FI" sz="1800" b="1" dirty="0" smtClean="0">
              <a:solidFill>
                <a:schemeClr val="bg2"/>
              </a:solidFill>
            </a:rPr>
            <a:t>Jakeluvelvoitetasot ja päästövähenemät</a:t>
          </a:r>
        </a:p>
        <a:p>
          <a:r>
            <a:rPr lang="fi-FI" sz="1200" dirty="0" smtClean="0"/>
            <a:t>- Taakanjakosektori</a:t>
          </a:r>
        </a:p>
        <a:p>
          <a:r>
            <a:rPr lang="fi-FI" sz="1200" dirty="0" smtClean="0"/>
            <a:t>- Vaikutusarviot</a:t>
          </a:r>
        </a:p>
        <a:p>
          <a:r>
            <a:rPr lang="fi-FI" sz="1200" smtClean="0"/>
            <a:t>- Seuraamusmaksut</a:t>
          </a:r>
          <a:endParaRPr lang="fi-FI" sz="1200" dirty="0" smtClean="0"/>
        </a:p>
      </dgm:t>
    </dgm:pt>
    <dgm:pt modelId="{8192D5C3-5554-41B4-A6B5-B833A830E719}" type="parTrans" cxnId="{A95B4CF0-4D62-42E4-A6E9-A081D2415681}">
      <dgm:prSet/>
      <dgm:spPr/>
      <dgm:t>
        <a:bodyPr/>
        <a:lstStyle/>
        <a:p>
          <a:endParaRPr lang="fi-FI"/>
        </a:p>
      </dgm:t>
    </dgm:pt>
    <dgm:pt modelId="{60791183-C43D-4DF2-8080-4360A2391F42}" type="sibTrans" cxnId="{A95B4CF0-4D62-42E4-A6E9-A081D2415681}">
      <dgm:prSet/>
      <dgm:spPr/>
      <dgm:t>
        <a:bodyPr/>
        <a:lstStyle/>
        <a:p>
          <a:endParaRPr lang="fi-FI"/>
        </a:p>
      </dgm:t>
    </dgm:pt>
    <dgm:pt modelId="{2A61888B-5B9A-4FAE-BE8D-AF4FB94C984B}" type="pres">
      <dgm:prSet presAssocID="{59B38607-EBD2-406C-AB62-BBECB5C995CF}" presName="diagram" presStyleCnt="0">
        <dgm:presLayoutVars>
          <dgm:dir/>
          <dgm:resizeHandles val="exact"/>
        </dgm:presLayoutVars>
      </dgm:prSet>
      <dgm:spPr/>
      <dgm:t>
        <a:bodyPr/>
        <a:lstStyle/>
        <a:p>
          <a:endParaRPr lang="fi-FI"/>
        </a:p>
      </dgm:t>
    </dgm:pt>
    <dgm:pt modelId="{7B5DA095-4978-4C87-A0FF-2B43D5004E3C}" type="pres">
      <dgm:prSet presAssocID="{0BA64BF2-0760-402A-9F9D-8BB2FD4C15E8}" presName="node" presStyleLbl="node1" presStyleIdx="0" presStyleCnt="6" custLinFactX="100000" custLinFactY="17098" custLinFactNeighborX="120000" custLinFactNeighborY="100000">
        <dgm:presLayoutVars>
          <dgm:bulletEnabled val="1"/>
        </dgm:presLayoutVars>
      </dgm:prSet>
      <dgm:spPr/>
      <dgm:t>
        <a:bodyPr/>
        <a:lstStyle/>
        <a:p>
          <a:endParaRPr lang="fi-FI"/>
        </a:p>
      </dgm:t>
    </dgm:pt>
    <dgm:pt modelId="{3D990522-8257-4EF1-973D-6154C768F79D}" type="pres">
      <dgm:prSet presAssocID="{A9FFA89F-D937-45BB-BF06-43F6237F1ACF}" presName="sibTrans" presStyleCnt="0"/>
      <dgm:spPr/>
    </dgm:pt>
    <dgm:pt modelId="{02268E9C-A115-4F3D-880B-03840ACCA994}" type="pres">
      <dgm:prSet presAssocID="{F3AC14DF-05A0-45FB-8465-D0130173D0C3}" presName="node" presStyleLbl="node1" presStyleIdx="1" presStyleCnt="6">
        <dgm:presLayoutVars>
          <dgm:bulletEnabled val="1"/>
        </dgm:presLayoutVars>
      </dgm:prSet>
      <dgm:spPr/>
      <dgm:t>
        <a:bodyPr/>
        <a:lstStyle/>
        <a:p>
          <a:endParaRPr lang="fi-FI"/>
        </a:p>
      </dgm:t>
    </dgm:pt>
    <dgm:pt modelId="{B516733F-B5D6-44CA-BCA1-D43E9E49F621}" type="pres">
      <dgm:prSet presAssocID="{9FD8148C-9CA4-4D29-A407-730F9DC3DD47}" presName="sibTrans" presStyleCnt="0"/>
      <dgm:spPr/>
    </dgm:pt>
    <dgm:pt modelId="{F0E27A36-F9D5-47F7-A186-E5D88EFA452D}" type="pres">
      <dgm:prSet presAssocID="{CD5505C8-20AD-42A9-8928-DC56284D3F1D}" presName="node" presStyleLbl="node1" presStyleIdx="2" presStyleCnt="6" custLinFactX="-100000" custLinFactNeighborX="-120000">
        <dgm:presLayoutVars>
          <dgm:bulletEnabled val="1"/>
        </dgm:presLayoutVars>
      </dgm:prSet>
      <dgm:spPr/>
      <dgm:t>
        <a:bodyPr/>
        <a:lstStyle/>
        <a:p>
          <a:endParaRPr lang="fi-FI"/>
        </a:p>
      </dgm:t>
    </dgm:pt>
    <dgm:pt modelId="{6959E2A5-A316-4C8C-A9ED-8D2812316BB3}" type="pres">
      <dgm:prSet presAssocID="{60791183-C43D-4DF2-8080-4360A2391F42}" presName="sibTrans" presStyleCnt="0"/>
      <dgm:spPr/>
    </dgm:pt>
    <dgm:pt modelId="{BE30C5EE-0239-485E-9581-2F0B910F5EA7}" type="pres">
      <dgm:prSet presAssocID="{6A93E147-3FBA-4D07-80C9-BEE1C351394D}" presName="node" presStyleLbl="node1" presStyleIdx="3" presStyleCnt="6" custLinFactX="100000" custLinFactY="-16801" custLinFactNeighborX="120000" custLinFactNeighborY="-100000">
        <dgm:presLayoutVars>
          <dgm:bulletEnabled val="1"/>
        </dgm:presLayoutVars>
      </dgm:prSet>
      <dgm:spPr/>
      <dgm:t>
        <a:bodyPr/>
        <a:lstStyle/>
        <a:p>
          <a:endParaRPr lang="fi-FI"/>
        </a:p>
      </dgm:t>
    </dgm:pt>
    <dgm:pt modelId="{6D8CCE09-3241-4A85-BCF9-71E312583892}" type="pres">
      <dgm:prSet presAssocID="{986864B3-588B-4606-984E-642B0D42BDA2}" presName="sibTrans" presStyleCnt="0"/>
      <dgm:spPr/>
    </dgm:pt>
    <dgm:pt modelId="{861B3E6D-9DC8-4FC3-9B3D-885793DEF8E0}" type="pres">
      <dgm:prSet presAssocID="{9AF3ECE8-66BC-4C34-B5F5-12D24BB50C82}" presName="node" presStyleLbl="node1" presStyleIdx="4" presStyleCnt="6" custLinFactX="-10000" custLinFactNeighborX="-100000" custLinFactNeighborY="1004">
        <dgm:presLayoutVars>
          <dgm:bulletEnabled val="1"/>
        </dgm:presLayoutVars>
      </dgm:prSet>
      <dgm:spPr/>
      <dgm:t>
        <a:bodyPr/>
        <a:lstStyle/>
        <a:p>
          <a:endParaRPr lang="fi-FI"/>
        </a:p>
      </dgm:t>
    </dgm:pt>
    <dgm:pt modelId="{89181E6E-10C9-4EE6-8666-4E761300F1BC}" type="pres">
      <dgm:prSet presAssocID="{CF36B179-48D9-448B-9D7B-339E266A5559}" presName="sibTrans" presStyleCnt="0"/>
      <dgm:spPr/>
    </dgm:pt>
    <dgm:pt modelId="{85B6B811-54DC-40EA-B4CC-E113C8283E15}" type="pres">
      <dgm:prSet presAssocID="{849E2A38-AE27-4028-98EC-9702444DD58D}" presName="node" presStyleLbl="node1" presStyleIdx="5" presStyleCnt="6" custLinFactX="-10275" custLinFactNeighborX="-100000" custLinFactNeighborY="434">
        <dgm:presLayoutVars>
          <dgm:bulletEnabled val="1"/>
        </dgm:presLayoutVars>
      </dgm:prSet>
      <dgm:spPr/>
      <dgm:t>
        <a:bodyPr/>
        <a:lstStyle/>
        <a:p>
          <a:endParaRPr lang="fi-FI"/>
        </a:p>
      </dgm:t>
    </dgm:pt>
  </dgm:ptLst>
  <dgm:cxnLst>
    <dgm:cxn modelId="{BA209BD0-175E-476C-8750-1FD6D442086F}" type="presOf" srcId="{CD5505C8-20AD-42A9-8928-DC56284D3F1D}" destId="{F0E27A36-F9D5-47F7-A186-E5D88EFA452D}" srcOrd="0" destOrd="0" presId="urn:microsoft.com/office/officeart/2005/8/layout/default"/>
    <dgm:cxn modelId="{A95B4CF0-4D62-42E4-A6E9-A081D2415681}" srcId="{59B38607-EBD2-406C-AB62-BBECB5C995CF}" destId="{CD5505C8-20AD-42A9-8928-DC56284D3F1D}" srcOrd="2" destOrd="0" parTransId="{8192D5C3-5554-41B4-A6B5-B833A830E719}" sibTransId="{60791183-C43D-4DF2-8080-4360A2391F42}"/>
    <dgm:cxn modelId="{01FEDD84-ABD6-493B-B302-50F8642ED12F}" srcId="{59B38607-EBD2-406C-AB62-BBECB5C995CF}" destId="{F3AC14DF-05A0-45FB-8465-D0130173D0C3}" srcOrd="1" destOrd="0" parTransId="{30B53F45-D835-4C4B-B56A-95415A2ADE70}" sibTransId="{9FD8148C-9CA4-4D29-A407-730F9DC3DD47}"/>
    <dgm:cxn modelId="{ABF5CD4E-1298-4D36-900F-1175ACA5A47A}" type="presOf" srcId="{9AF3ECE8-66BC-4C34-B5F5-12D24BB50C82}" destId="{861B3E6D-9DC8-4FC3-9B3D-885793DEF8E0}" srcOrd="0" destOrd="0" presId="urn:microsoft.com/office/officeart/2005/8/layout/default"/>
    <dgm:cxn modelId="{49C8512F-8F27-4605-8CA1-34655FE5C6CF}" type="presOf" srcId="{59B38607-EBD2-406C-AB62-BBECB5C995CF}" destId="{2A61888B-5B9A-4FAE-BE8D-AF4FB94C984B}" srcOrd="0" destOrd="0" presId="urn:microsoft.com/office/officeart/2005/8/layout/default"/>
    <dgm:cxn modelId="{66791A62-F690-4077-92C4-497C535E8485}" srcId="{59B38607-EBD2-406C-AB62-BBECB5C995CF}" destId="{849E2A38-AE27-4028-98EC-9702444DD58D}" srcOrd="5" destOrd="0" parTransId="{15D2BE2D-6154-4310-BF29-039EC65F4E4F}" sibTransId="{97C9BD97-B957-4E68-8BA6-D722A610E7A9}"/>
    <dgm:cxn modelId="{65EC5F9E-F0E5-428F-A593-377FC7FA3255}" srcId="{59B38607-EBD2-406C-AB62-BBECB5C995CF}" destId="{9AF3ECE8-66BC-4C34-B5F5-12D24BB50C82}" srcOrd="4" destOrd="0" parTransId="{D6D39B96-C3B8-4C35-A4FD-2BE9A085A226}" sibTransId="{CF36B179-48D9-448B-9D7B-339E266A5559}"/>
    <dgm:cxn modelId="{236EF532-8145-4E40-AE2F-0051F1D20597}" srcId="{59B38607-EBD2-406C-AB62-BBECB5C995CF}" destId="{0BA64BF2-0760-402A-9F9D-8BB2FD4C15E8}" srcOrd="0" destOrd="0" parTransId="{5513101C-7430-489E-B768-C8F3FAF1A802}" sibTransId="{A9FFA89F-D937-45BB-BF06-43F6237F1ACF}"/>
    <dgm:cxn modelId="{78134435-9E07-40B5-9675-9570FC3316D7}" type="presOf" srcId="{F3AC14DF-05A0-45FB-8465-D0130173D0C3}" destId="{02268E9C-A115-4F3D-880B-03840ACCA994}" srcOrd="0" destOrd="0" presId="urn:microsoft.com/office/officeart/2005/8/layout/default"/>
    <dgm:cxn modelId="{9EA36C4F-9641-47CF-94F1-414FD31B16A6}" srcId="{59B38607-EBD2-406C-AB62-BBECB5C995CF}" destId="{6A93E147-3FBA-4D07-80C9-BEE1C351394D}" srcOrd="3" destOrd="0" parTransId="{EEBC7AD3-E138-4F69-8F09-563D1F662619}" sibTransId="{986864B3-588B-4606-984E-642B0D42BDA2}"/>
    <dgm:cxn modelId="{3953F808-B8BB-4DC1-BA12-15BFBD8F9E07}" type="presOf" srcId="{849E2A38-AE27-4028-98EC-9702444DD58D}" destId="{85B6B811-54DC-40EA-B4CC-E113C8283E15}" srcOrd="0" destOrd="0" presId="urn:microsoft.com/office/officeart/2005/8/layout/default"/>
    <dgm:cxn modelId="{FA2CCD7A-1FFA-49D0-ACD4-9BC0E92F8E86}" type="presOf" srcId="{0BA64BF2-0760-402A-9F9D-8BB2FD4C15E8}" destId="{7B5DA095-4978-4C87-A0FF-2B43D5004E3C}" srcOrd="0" destOrd="0" presId="urn:microsoft.com/office/officeart/2005/8/layout/default"/>
    <dgm:cxn modelId="{72FA1801-52F3-4854-9BC5-27712DFD0978}" type="presOf" srcId="{6A93E147-3FBA-4D07-80C9-BEE1C351394D}" destId="{BE30C5EE-0239-485E-9581-2F0B910F5EA7}" srcOrd="0" destOrd="0" presId="urn:microsoft.com/office/officeart/2005/8/layout/default"/>
    <dgm:cxn modelId="{209556AC-421A-40B9-A664-45F037479D38}" type="presParOf" srcId="{2A61888B-5B9A-4FAE-BE8D-AF4FB94C984B}" destId="{7B5DA095-4978-4C87-A0FF-2B43D5004E3C}" srcOrd="0" destOrd="0" presId="urn:microsoft.com/office/officeart/2005/8/layout/default"/>
    <dgm:cxn modelId="{F4E1AA55-7A9A-48D5-8095-86E4CC758B7E}" type="presParOf" srcId="{2A61888B-5B9A-4FAE-BE8D-AF4FB94C984B}" destId="{3D990522-8257-4EF1-973D-6154C768F79D}" srcOrd="1" destOrd="0" presId="urn:microsoft.com/office/officeart/2005/8/layout/default"/>
    <dgm:cxn modelId="{51124C58-FAA7-48DC-8020-011503F9109C}" type="presParOf" srcId="{2A61888B-5B9A-4FAE-BE8D-AF4FB94C984B}" destId="{02268E9C-A115-4F3D-880B-03840ACCA994}" srcOrd="2" destOrd="0" presId="urn:microsoft.com/office/officeart/2005/8/layout/default"/>
    <dgm:cxn modelId="{4B66E70E-D3BB-46E5-8EEC-E5F51F0B8BA9}" type="presParOf" srcId="{2A61888B-5B9A-4FAE-BE8D-AF4FB94C984B}" destId="{B516733F-B5D6-44CA-BCA1-D43E9E49F621}" srcOrd="3" destOrd="0" presId="urn:microsoft.com/office/officeart/2005/8/layout/default"/>
    <dgm:cxn modelId="{9B1E4F2A-34EC-4853-A8AC-B17DD0C5FDB4}" type="presParOf" srcId="{2A61888B-5B9A-4FAE-BE8D-AF4FB94C984B}" destId="{F0E27A36-F9D5-47F7-A186-E5D88EFA452D}" srcOrd="4" destOrd="0" presId="urn:microsoft.com/office/officeart/2005/8/layout/default"/>
    <dgm:cxn modelId="{A032A66D-567D-40AE-AC78-48811355471A}" type="presParOf" srcId="{2A61888B-5B9A-4FAE-BE8D-AF4FB94C984B}" destId="{6959E2A5-A316-4C8C-A9ED-8D2812316BB3}" srcOrd="5" destOrd="0" presId="urn:microsoft.com/office/officeart/2005/8/layout/default"/>
    <dgm:cxn modelId="{3DF15996-D3D3-442A-92D2-52374B8A1538}" type="presParOf" srcId="{2A61888B-5B9A-4FAE-BE8D-AF4FB94C984B}" destId="{BE30C5EE-0239-485E-9581-2F0B910F5EA7}" srcOrd="6" destOrd="0" presId="urn:microsoft.com/office/officeart/2005/8/layout/default"/>
    <dgm:cxn modelId="{8AF73157-A190-4641-8D06-CB2DC6623575}" type="presParOf" srcId="{2A61888B-5B9A-4FAE-BE8D-AF4FB94C984B}" destId="{6D8CCE09-3241-4A85-BCF9-71E312583892}" srcOrd="7" destOrd="0" presId="urn:microsoft.com/office/officeart/2005/8/layout/default"/>
    <dgm:cxn modelId="{AC5FB256-B6CE-4295-B0CA-F1AF2F6634A7}" type="presParOf" srcId="{2A61888B-5B9A-4FAE-BE8D-AF4FB94C984B}" destId="{861B3E6D-9DC8-4FC3-9B3D-885793DEF8E0}" srcOrd="8" destOrd="0" presId="urn:microsoft.com/office/officeart/2005/8/layout/default"/>
    <dgm:cxn modelId="{2FF74490-1267-428A-8BFF-F2923A8644D0}" type="presParOf" srcId="{2A61888B-5B9A-4FAE-BE8D-AF4FB94C984B}" destId="{89181E6E-10C9-4EE6-8666-4E761300F1BC}" srcOrd="9" destOrd="0" presId="urn:microsoft.com/office/officeart/2005/8/layout/default"/>
    <dgm:cxn modelId="{E3C0910B-C0C1-414A-A041-4B3F6BB70206}" type="presParOf" srcId="{2A61888B-5B9A-4FAE-BE8D-AF4FB94C984B}" destId="{85B6B811-54DC-40EA-B4CC-E113C8283E1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55BE1-6EB5-46CE-931A-C6B92097B77F}">
      <dsp:nvSpPr>
        <dsp:cNvPr id="0" name=""/>
        <dsp:cNvSpPr/>
      </dsp:nvSpPr>
      <dsp:spPr>
        <a:xfrm>
          <a:off x="0" y="1285646"/>
          <a:ext cx="2560269" cy="1478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i-FI" sz="1600" kern="1200" dirty="0" smtClean="0"/>
            <a:t>1. Vaihe</a:t>
          </a:r>
          <a:endParaRPr lang="fi-FI" sz="1600" kern="1200" dirty="0"/>
        </a:p>
        <a:p>
          <a:pPr marL="114300" lvl="1" indent="-114300" algn="l" defTabSz="533400">
            <a:lnSpc>
              <a:spcPct val="90000"/>
            </a:lnSpc>
            <a:spcBef>
              <a:spcPct val="0"/>
            </a:spcBef>
            <a:spcAft>
              <a:spcPct val="15000"/>
            </a:spcAft>
            <a:buChar char="••"/>
          </a:pPr>
          <a:r>
            <a:rPr lang="fi-FI" sz="1200" kern="1200" dirty="0" smtClean="0"/>
            <a:t>Vuoden 2024 yleisvelvoitteen alentaminen</a:t>
          </a:r>
          <a:endParaRPr lang="fi-FI" sz="1200" kern="1200" dirty="0"/>
        </a:p>
        <a:p>
          <a:pPr marL="114300" lvl="1" indent="-114300" algn="l" defTabSz="533400">
            <a:lnSpc>
              <a:spcPct val="90000"/>
            </a:lnSpc>
            <a:spcBef>
              <a:spcPct val="0"/>
            </a:spcBef>
            <a:spcAft>
              <a:spcPct val="15000"/>
            </a:spcAft>
            <a:buChar char="••"/>
          </a:pPr>
          <a:r>
            <a:rPr lang="fi-FI" sz="1200" kern="1200" dirty="0" smtClean="0"/>
            <a:t>Vuosien 2024 ja 2025 lisävelvoitteiden alentaminen</a:t>
          </a:r>
          <a:endParaRPr lang="fi-FI" sz="1200" kern="1200" dirty="0"/>
        </a:p>
      </dsp:txBody>
      <dsp:txXfrm>
        <a:off x="43316" y="1328962"/>
        <a:ext cx="2473637" cy="1392291"/>
      </dsp:txXfrm>
    </dsp:sp>
    <dsp:sp modelId="{6DC6ED57-FA4A-425F-A53A-B8F925C436BA}">
      <dsp:nvSpPr>
        <dsp:cNvPr id="0" name=""/>
        <dsp:cNvSpPr/>
      </dsp:nvSpPr>
      <dsp:spPr>
        <a:xfrm rot="6808">
          <a:off x="2776390" y="1760562"/>
          <a:ext cx="458179" cy="535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i-FI" sz="1300" kern="1200"/>
        </a:p>
      </dsp:txBody>
      <dsp:txXfrm>
        <a:off x="2776390" y="1867611"/>
        <a:ext cx="320725" cy="321554"/>
      </dsp:txXfrm>
    </dsp:sp>
    <dsp:sp modelId="{CEB6D19E-79A8-4832-A95B-B0DBBD8E282D}">
      <dsp:nvSpPr>
        <dsp:cNvPr id="0" name=""/>
        <dsp:cNvSpPr/>
      </dsp:nvSpPr>
      <dsp:spPr>
        <a:xfrm>
          <a:off x="3424756" y="1292538"/>
          <a:ext cx="2671149" cy="1478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i-FI" sz="1600" kern="1200" dirty="0" smtClean="0"/>
            <a:t>2. Vaihe</a:t>
          </a:r>
          <a:endParaRPr lang="fi-FI" sz="1600" kern="1200" dirty="0"/>
        </a:p>
        <a:p>
          <a:pPr marL="114300" lvl="1" indent="-114300" algn="l" defTabSz="533400">
            <a:lnSpc>
              <a:spcPct val="90000"/>
            </a:lnSpc>
            <a:spcBef>
              <a:spcPct val="0"/>
            </a:spcBef>
            <a:spcAft>
              <a:spcPct val="15000"/>
            </a:spcAft>
            <a:buChar char="••"/>
          </a:pPr>
          <a:r>
            <a:rPr lang="fi-FI" sz="1200" kern="1200" dirty="0" smtClean="0"/>
            <a:t>Loput velvoitetasot</a:t>
          </a:r>
          <a:endParaRPr lang="fi-FI" sz="1200" kern="1200" dirty="0"/>
        </a:p>
        <a:p>
          <a:pPr marL="114300" lvl="1" indent="-114300" algn="l" defTabSz="533400">
            <a:lnSpc>
              <a:spcPct val="90000"/>
            </a:lnSpc>
            <a:spcBef>
              <a:spcPct val="0"/>
            </a:spcBef>
            <a:spcAft>
              <a:spcPct val="15000"/>
            </a:spcAft>
            <a:buChar char="••"/>
          </a:pPr>
          <a:r>
            <a:rPr lang="fi-FI" sz="1200" kern="1200" dirty="0" smtClean="0"/>
            <a:t>Seuraamusmaksutasot</a:t>
          </a:r>
          <a:endParaRPr lang="fi-FI" sz="1200" kern="1200" dirty="0"/>
        </a:p>
        <a:p>
          <a:pPr marL="114300" lvl="1" indent="-114300" algn="l" defTabSz="533400">
            <a:lnSpc>
              <a:spcPct val="90000"/>
            </a:lnSpc>
            <a:spcBef>
              <a:spcPct val="0"/>
            </a:spcBef>
            <a:spcAft>
              <a:spcPct val="15000"/>
            </a:spcAft>
            <a:buChar char="••"/>
          </a:pPr>
          <a:r>
            <a:rPr lang="fi-FI" sz="1200" kern="1200" dirty="0" smtClean="0"/>
            <a:t>Joustomekanismi</a:t>
          </a:r>
          <a:endParaRPr lang="fi-FI" sz="1200" kern="1200" dirty="0"/>
        </a:p>
        <a:p>
          <a:pPr marL="114300" lvl="1" indent="-114300" algn="l" defTabSz="533400">
            <a:lnSpc>
              <a:spcPct val="90000"/>
            </a:lnSpc>
            <a:spcBef>
              <a:spcPct val="0"/>
            </a:spcBef>
            <a:spcAft>
              <a:spcPct val="15000"/>
            </a:spcAft>
            <a:buChar char="••"/>
          </a:pPr>
          <a:r>
            <a:rPr lang="fi-FI" sz="1200" kern="1200" dirty="0" smtClean="0"/>
            <a:t>RED III-direktiivin kansallinen täytäntöönpano</a:t>
          </a:r>
          <a:endParaRPr lang="fi-FI" sz="1200" kern="1200" dirty="0"/>
        </a:p>
      </dsp:txBody>
      <dsp:txXfrm>
        <a:off x="3468072" y="1335854"/>
        <a:ext cx="2584517" cy="139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06BE-73DF-4B72-9F71-FB2565625986}">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ACEA0-8513-4680-A160-8CE5B0A28214}">
      <dsp:nvSpPr>
        <dsp:cNvPr id="0" name=""/>
        <dsp:cNvSpPr/>
      </dsp:nvSpPr>
      <dsp:spPr>
        <a:xfrm>
          <a:off x="1785" y="1219199"/>
          <a:ext cx="107513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i-FI" sz="1200" kern="1200" dirty="0" smtClean="0"/>
            <a:t>10/2023-03/2024</a:t>
          </a:r>
          <a:endParaRPr lang="fi-FI" sz="1200" kern="1200" dirty="0"/>
        </a:p>
        <a:p>
          <a:pPr marL="57150" lvl="1" indent="-57150" algn="l" defTabSz="400050">
            <a:lnSpc>
              <a:spcPct val="90000"/>
            </a:lnSpc>
            <a:spcBef>
              <a:spcPct val="0"/>
            </a:spcBef>
            <a:spcAft>
              <a:spcPct val="15000"/>
            </a:spcAft>
            <a:buChar char="••"/>
          </a:pPr>
          <a:r>
            <a:rPr lang="fi-FI" sz="900" kern="1200" dirty="0" smtClean="0"/>
            <a:t>Perusvalmiste-</a:t>
          </a:r>
          <a:r>
            <a:rPr lang="fi-FI" sz="900" kern="1200" dirty="0" err="1" smtClean="0"/>
            <a:t>lua</a:t>
          </a:r>
          <a:endParaRPr lang="fi-FI" sz="900" kern="1200" dirty="0"/>
        </a:p>
        <a:p>
          <a:pPr marL="57150" lvl="1" indent="-57150" algn="l" defTabSz="400050">
            <a:lnSpc>
              <a:spcPct val="90000"/>
            </a:lnSpc>
            <a:spcBef>
              <a:spcPct val="0"/>
            </a:spcBef>
            <a:spcAft>
              <a:spcPct val="15000"/>
            </a:spcAft>
            <a:buChar char="••"/>
          </a:pPr>
          <a:r>
            <a:rPr lang="fi-FI" sz="900" kern="1200" dirty="0" err="1" smtClean="0"/>
            <a:t>Vaikutustenarvi-ointi</a:t>
          </a:r>
          <a:endParaRPr lang="fi-FI" sz="900" kern="1200" dirty="0"/>
        </a:p>
        <a:p>
          <a:pPr marL="57150" lvl="1" indent="-57150" algn="l" defTabSz="400050">
            <a:lnSpc>
              <a:spcPct val="90000"/>
            </a:lnSpc>
            <a:spcBef>
              <a:spcPct val="0"/>
            </a:spcBef>
            <a:spcAft>
              <a:spcPct val="15000"/>
            </a:spcAft>
            <a:buChar char="••"/>
          </a:pPr>
          <a:r>
            <a:rPr lang="fi-FI" sz="900" kern="1200" dirty="0" smtClean="0"/>
            <a:t>Kahdenvälisiä sidosryhmä-keskusteluita ja </a:t>
          </a:r>
          <a:r>
            <a:rPr lang="fi-FI" sz="900" kern="1200" dirty="0" err="1" smtClean="0"/>
            <a:t>workshoppeja</a:t>
          </a:r>
          <a:endParaRPr lang="fi-FI" sz="900" kern="1200" dirty="0"/>
        </a:p>
      </dsp:txBody>
      <dsp:txXfrm>
        <a:off x="54269" y="1271683"/>
        <a:ext cx="970166" cy="1520632"/>
      </dsp:txXfrm>
    </dsp:sp>
    <dsp:sp modelId="{A611E4D9-CAA7-4A96-9CA4-88CF9D129A7E}">
      <dsp:nvSpPr>
        <dsp:cNvPr id="0" name=""/>
        <dsp:cNvSpPr/>
      </dsp:nvSpPr>
      <dsp:spPr>
        <a:xfrm>
          <a:off x="1256109" y="1219199"/>
          <a:ext cx="107513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i-FI" sz="1200" kern="1200" dirty="0" smtClean="0"/>
            <a:t>04-05/2024</a:t>
          </a:r>
          <a:endParaRPr lang="fi-FI" sz="1200" kern="1200" dirty="0"/>
        </a:p>
        <a:p>
          <a:pPr marL="57150" lvl="1" indent="-57150" algn="l" defTabSz="488950">
            <a:lnSpc>
              <a:spcPct val="90000"/>
            </a:lnSpc>
            <a:spcBef>
              <a:spcPct val="0"/>
            </a:spcBef>
            <a:spcAft>
              <a:spcPct val="15000"/>
            </a:spcAft>
            <a:buChar char="••"/>
          </a:pPr>
          <a:r>
            <a:rPr lang="fi-FI" sz="1100" kern="1200" dirty="0" smtClean="0"/>
            <a:t>Lausunto-kierros</a:t>
          </a:r>
          <a:endParaRPr lang="fi-FI" sz="1100" kern="1200" dirty="0"/>
        </a:p>
      </dsp:txBody>
      <dsp:txXfrm>
        <a:off x="1308593" y="1271683"/>
        <a:ext cx="970166" cy="1520632"/>
      </dsp:txXfrm>
    </dsp:sp>
    <dsp:sp modelId="{7F9E4F21-19F0-4E59-AB0A-6E2CCBBEF30A}">
      <dsp:nvSpPr>
        <dsp:cNvPr id="0" name=""/>
        <dsp:cNvSpPr/>
      </dsp:nvSpPr>
      <dsp:spPr>
        <a:xfrm>
          <a:off x="2510432" y="1219199"/>
          <a:ext cx="107513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i-FI" sz="1200" kern="1200" dirty="0" smtClean="0"/>
            <a:t>06-08/2024</a:t>
          </a:r>
          <a:endParaRPr lang="fi-FI" sz="1200" kern="1200" dirty="0"/>
        </a:p>
        <a:p>
          <a:pPr marL="57150" lvl="1" indent="-57150" algn="l" defTabSz="488950">
            <a:lnSpc>
              <a:spcPct val="90000"/>
            </a:lnSpc>
            <a:spcBef>
              <a:spcPct val="0"/>
            </a:spcBef>
            <a:spcAft>
              <a:spcPct val="15000"/>
            </a:spcAft>
            <a:buChar char="••"/>
          </a:pPr>
          <a:r>
            <a:rPr lang="fi-FI" sz="1100" kern="1200" dirty="0" smtClean="0"/>
            <a:t>Jatko-valmistelu</a:t>
          </a:r>
          <a:endParaRPr lang="fi-FI" sz="1100" kern="1200" dirty="0"/>
        </a:p>
      </dsp:txBody>
      <dsp:txXfrm>
        <a:off x="2562916" y="1271683"/>
        <a:ext cx="970166" cy="1520632"/>
      </dsp:txXfrm>
    </dsp:sp>
    <dsp:sp modelId="{62AE05AB-E1A1-451B-B50D-4A610AC5CC47}">
      <dsp:nvSpPr>
        <dsp:cNvPr id="0" name=""/>
        <dsp:cNvSpPr/>
      </dsp:nvSpPr>
      <dsp:spPr>
        <a:xfrm>
          <a:off x="3764756" y="1219199"/>
          <a:ext cx="107513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i-FI" sz="1200" kern="1200" dirty="0" smtClean="0"/>
            <a:t>Vko 38/2024</a:t>
          </a:r>
          <a:endParaRPr lang="fi-FI" sz="1200" kern="1200" dirty="0"/>
        </a:p>
        <a:p>
          <a:pPr marL="57150" lvl="1" indent="-57150" algn="l" defTabSz="488950">
            <a:lnSpc>
              <a:spcPct val="90000"/>
            </a:lnSpc>
            <a:spcBef>
              <a:spcPct val="0"/>
            </a:spcBef>
            <a:spcAft>
              <a:spcPct val="15000"/>
            </a:spcAft>
            <a:buChar char="••"/>
          </a:pPr>
          <a:r>
            <a:rPr lang="fi-FI" sz="1100" kern="1200" dirty="0" smtClean="0"/>
            <a:t>Esittely valtioneuvostossa</a:t>
          </a:r>
          <a:endParaRPr lang="fi-FI" sz="1100" kern="1200" dirty="0"/>
        </a:p>
      </dsp:txBody>
      <dsp:txXfrm>
        <a:off x="3817240" y="1271683"/>
        <a:ext cx="970166" cy="1520632"/>
      </dsp:txXfrm>
    </dsp:sp>
    <dsp:sp modelId="{B40ED773-9541-419B-8224-3820B4346A67}">
      <dsp:nvSpPr>
        <dsp:cNvPr id="0" name=""/>
        <dsp:cNvSpPr/>
      </dsp:nvSpPr>
      <dsp:spPr>
        <a:xfrm>
          <a:off x="5019079" y="1219199"/>
          <a:ext cx="1075134"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i-FI" sz="1200" kern="1200" dirty="0" smtClean="0"/>
            <a:t>1.1.2025</a:t>
          </a:r>
          <a:endParaRPr lang="fi-FI" sz="1200" kern="1200" dirty="0"/>
        </a:p>
        <a:p>
          <a:pPr marL="57150" lvl="1" indent="-57150" algn="l" defTabSz="488950">
            <a:lnSpc>
              <a:spcPct val="90000"/>
            </a:lnSpc>
            <a:spcBef>
              <a:spcPct val="0"/>
            </a:spcBef>
            <a:spcAft>
              <a:spcPct val="15000"/>
            </a:spcAft>
            <a:buChar char="••"/>
          </a:pPr>
          <a:r>
            <a:rPr lang="fi-FI" sz="1100" kern="1200" dirty="0" smtClean="0"/>
            <a:t>Lain voimaantulo</a:t>
          </a:r>
          <a:endParaRPr lang="fi-FI" sz="1100" kern="1200" dirty="0"/>
        </a:p>
      </dsp:txBody>
      <dsp:txXfrm>
        <a:off x="5071563" y="1271683"/>
        <a:ext cx="970166" cy="1520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A095-4978-4C87-A0FF-2B43D5004E3C}">
      <dsp:nvSpPr>
        <dsp:cNvPr id="0" name=""/>
        <dsp:cNvSpPr/>
      </dsp:nvSpPr>
      <dsp:spPr>
        <a:xfrm>
          <a:off x="0" y="6568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t>Jakeluvelvoitteen ja lisävelvoitteen tasot tuleville vuosille + seuraamusmaksut</a:t>
          </a:r>
          <a:endParaRPr lang="fi-FI" sz="1800" kern="1200" dirty="0"/>
        </a:p>
      </dsp:txBody>
      <dsp:txXfrm>
        <a:off x="0" y="65682"/>
        <a:ext cx="2464593" cy="1478756"/>
      </dsp:txXfrm>
    </dsp:sp>
    <dsp:sp modelId="{02268E9C-A115-4F3D-880B-03840ACCA994}">
      <dsp:nvSpPr>
        <dsp:cNvPr id="0" name=""/>
        <dsp:cNvSpPr/>
      </dsp:nvSpPr>
      <dsp:spPr>
        <a:xfrm>
          <a:off x="2711053" y="6568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err="1" smtClean="0"/>
            <a:t>RFNBO:t</a:t>
          </a:r>
          <a:r>
            <a:rPr lang="fi-FI" sz="1800" kern="1200" dirty="0" smtClean="0"/>
            <a:t> velvoitteessa ja niiden kestävyysvaatimukset</a:t>
          </a:r>
          <a:endParaRPr lang="fi-FI" sz="1800" kern="1200" dirty="0"/>
        </a:p>
      </dsp:txBody>
      <dsp:txXfrm>
        <a:off x="2711053" y="65682"/>
        <a:ext cx="2464593" cy="1478756"/>
      </dsp:txXfrm>
    </dsp:sp>
    <dsp:sp modelId="{F0E27A36-F9D5-47F7-A186-E5D88EFA452D}">
      <dsp:nvSpPr>
        <dsp:cNvPr id="0" name=""/>
        <dsp:cNvSpPr/>
      </dsp:nvSpPr>
      <dsp:spPr>
        <a:xfrm>
          <a:off x="5422106" y="6568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smtClean="0"/>
            <a:t>Joustomekanismit</a:t>
          </a:r>
          <a:endParaRPr lang="fi-FI" sz="1800" kern="1200"/>
        </a:p>
      </dsp:txBody>
      <dsp:txXfrm>
        <a:off x="5422106" y="65682"/>
        <a:ext cx="2464593" cy="1478756"/>
      </dsp:txXfrm>
    </dsp:sp>
    <dsp:sp modelId="{BE30C5EE-0239-485E-9581-2F0B910F5EA7}">
      <dsp:nvSpPr>
        <dsp:cNvPr id="0" name=""/>
        <dsp:cNvSpPr/>
      </dsp:nvSpPr>
      <dsp:spPr>
        <a:xfrm>
          <a:off x="0" y="1790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t>Lento- ja meriliikenteen rooli</a:t>
          </a:r>
          <a:endParaRPr lang="fi-FI" sz="1800" kern="1200" dirty="0"/>
        </a:p>
      </dsp:txBody>
      <dsp:txXfrm>
        <a:off x="0" y="1790898"/>
        <a:ext cx="2464593" cy="1478756"/>
      </dsp:txXfrm>
    </dsp:sp>
    <dsp:sp modelId="{861B3E6D-9DC8-4FC3-9B3D-885793DEF8E0}">
      <dsp:nvSpPr>
        <dsp:cNvPr id="0" name=""/>
        <dsp:cNvSpPr/>
      </dsp:nvSpPr>
      <dsp:spPr>
        <a:xfrm>
          <a:off x="2711053" y="1790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i-FI" sz="1800" kern="1200" dirty="0" smtClean="0"/>
        </a:p>
        <a:p>
          <a:pPr lvl="0" algn="ctr" defTabSz="800100">
            <a:lnSpc>
              <a:spcPct val="90000"/>
            </a:lnSpc>
            <a:spcBef>
              <a:spcPct val="0"/>
            </a:spcBef>
            <a:spcAft>
              <a:spcPct val="35000"/>
            </a:spcAft>
          </a:pPr>
          <a:r>
            <a:rPr lang="fi-FI" sz="1800" kern="1200" dirty="0" smtClean="0"/>
            <a:t>Biokaasu velvoitteessa</a:t>
          </a:r>
        </a:p>
        <a:p>
          <a:pPr lvl="0" algn="ctr" defTabSz="800100">
            <a:lnSpc>
              <a:spcPct val="90000"/>
            </a:lnSpc>
            <a:spcBef>
              <a:spcPct val="0"/>
            </a:spcBef>
            <a:spcAft>
              <a:spcPct val="35000"/>
            </a:spcAft>
          </a:pPr>
          <a:endParaRPr lang="fi-FI" sz="1800" kern="1200" dirty="0"/>
        </a:p>
      </dsp:txBody>
      <dsp:txXfrm>
        <a:off x="2711053" y="1790898"/>
        <a:ext cx="2464593" cy="1478756"/>
      </dsp:txXfrm>
    </dsp:sp>
    <dsp:sp modelId="{85B6B811-54DC-40EA-B4CC-E113C8283E15}">
      <dsp:nvSpPr>
        <dsp:cNvPr id="0" name=""/>
        <dsp:cNvSpPr/>
      </dsp:nvSpPr>
      <dsp:spPr>
        <a:xfrm>
          <a:off x="5422106" y="1790898"/>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kern="1200" dirty="0" smtClean="0"/>
            <a:t>Liikennesähkön liittäminen velvoitteeseen</a:t>
          </a:r>
          <a:endParaRPr lang="fi-FI" sz="1800" kern="1200" dirty="0"/>
        </a:p>
      </dsp:txBody>
      <dsp:txXfrm>
        <a:off x="5422106" y="1790898"/>
        <a:ext cx="2464593" cy="1478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A095-4978-4C87-A0FF-2B43D5004E3C}">
      <dsp:nvSpPr>
        <dsp:cNvPr id="0" name=""/>
        <dsp:cNvSpPr/>
      </dsp:nvSpPr>
      <dsp:spPr>
        <a:xfrm>
          <a:off x="5422106" y="1797276"/>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i-FI" sz="1700" b="1" kern="1200" dirty="0" smtClean="0">
              <a:solidFill>
                <a:schemeClr val="bg2"/>
              </a:solidFill>
            </a:rPr>
            <a:t>Sähkö jakeluvelvoitteessa</a:t>
          </a:r>
        </a:p>
        <a:p>
          <a:pPr lvl="0" algn="ctr" defTabSz="755650">
            <a:lnSpc>
              <a:spcPct val="90000"/>
            </a:lnSpc>
            <a:spcBef>
              <a:spcPct val="0"/>
            </a:spcBef>
            <a:spcAft>
              <a:spcPct val="35000"/>
            </a:spcAft>
          </a:pPr>
          <a:r>
            <a:rPr lang="fi-FI" sz="1200" kern="1200" dirty="0" smtClean="0"/>
            <a:t>- Velvoitetaso</a:t>
          </a:r>
        </a:p>
        <a:p>
          <a:pPr lvl="0" algn="ctr" defTabSz="755650">
            <a:lnSpc>
              <a:spcPct val="90000"/>
            </a:lnSpc>
            <a:spcBef>
              <a:spcPct val="0"/>
            </a:spcBef>
            <a:spcAft>
              <a:spcPct val="35000"/>
            </a:spcAft>
          </a:pPr>
          <a:r>
            <a:rPr lang="fi-FI" sz="1200" kern="1200" dirty="0" smtClean="0"/>
            <a:t>- Julkinen vs. yksityinen lataus</a:t>
          </a:r>
        </a:p>
        <a:p>
          <a:pPr lvl="0" algn="ctr" defTabSz="755650">
            <a:lnSpc>
              <a:spcPct val="90000"/>
            </a:lnSpc>
            <a:spcBef>
              <a:spcPct val="0"/>
            </a:spcBef>
            <a:spcAft>
              <a:spcPct val="35000"/>
            </a:spcAft>
          </a:pPr>
          <a:r>
            <a:rPr lang="fi-FI" sz="1200" kern="1200" dirty="0" smtClean="0"/>
            <a:t>- Regulaation yhteensovittaminen</a:t>
          </a:r>
        </a:p>
        <a:p>
          <a:pPr lvl="0" algn="ctr" defTabSz="755650">
            <a:lnSpc>
              <a:spcPct val="90000"/>
            </a:lnSpc>
            <a:spcBef>
              <a:spcPct val="0"/>
            </a:spcBef>
            <a:spcAft>
              <a:spcPct val="35000"/>
            </a:spcAft>
          </a:pPr>
          <a:r>
            <a:rPr lang="fi-FI" sz="1200" kern="1200" dirty="0" smtClean="0"/>
            <a:t>- Muut edistämistoimet</a:t>
          </a:r>
          <a:endParaRPr lang="fi-FI" sz="1200" kern="1200" dirty="0"/>
        </a:p>
      </dsp:txBody>
      <dsp:txXfrm>
        <a:off x="5422106" y="1797276"/>
        <a:ext cx="2464593" cy="1478756"/>
      </dsp:txXfrm>
    </dsp:sp>
    <dsp:sp modelId="{02268E9C-A115-4F3D-880B-03840ACCA994}">
      <dsp:nvSpPr>
        <dsp:cNvPr id="0" name=""/>
        <dsp:cNvSpPr/>
      </dsp:nvSpPr>
      <dsp:spPr>
        <a:xfrm>
          <a:off x="2711053" y="6568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solidFill>
                <a:schemeClr val="bg2"/>
              </a:solidFill>
            </a:rPr>
            <a:t>Uusiutuva vety &amp; RFNBO</a:t>
          </a:r>
        </a:p>
        <a:p>
          <a:pPr lvl="0" algn="ctr" defTabSz="800100">
            <a:lnSpc>
              <a:spcPct val="90000"/>
            </a:lnSpc>
            <a:spcBef>
              <a:spcPct val="0"/>
            </a:spcBef>
            <a:spcAft>
              <a:spcPct val="35000"/>
            </a:spcAft>
          </a:pPr>
          <a:r>
            <a:rPr lang="fi-FI" sz="1200" kern="1200" dirty="0" smtClean="0"/>
            <a:t>-</a:t>
          </a:r>
          <a:r>
            <a:rPr lang="fi-FI" sz="2000" kern="1200" dirty="0" smtClean="0"/>
            <a:t> </a:t>
          </a:r>
          <a:r>
            <a:rPr lang="fi-FI" sz="1200" kern="1200" dirty="0" smtClean="0"/>
            <a:t>Edistäminen</a:t>
          </a:r>
          <a:endParaRPr lang="fi-FI" sz="1200" kern="1200" dirty="0" smtClean="0"/>
        </a:p>
        <a:p>
          <a:pPr lvl="0" algn="ctr" defTabSz="800100">
            <a:lnSpc>
              <a:spcPct val="90000"/>
            </a:lnSpc>
            <a:spcBef>
              <a:spcPct val="0"/>
            </a:spcBef>
            <a:spcAft>
              <a:spcPct val="35000"/>
            </a:spcAft>
          </a:pPr>
          <a:r>
            <a:rPr lang="fi-FI" sz="1200" kern="1200" dirty="0" smtClean="0"/>
            <a:t>- </a:t>
          </a:r>
          <a:r>
            <a:rPr lang="fi-FI" sz="1200" kern="1200" dirty="0" smtClean="0"/>
            <a:t>Säännöt</a:t>
          </a:r>
          <a:endParaRPr lang="fi-FI" sz="1200" kern="1200" dirty="0"/>
        </a:p>
      </dsp:txBody>
      <dsp:txXfrm>
        <a:off x="2711053" y="65682"/>
        <a:ext cx="2464593" cy="1478756"/>
      </dsp:txXfrm>
    </dsp:sp>
    <dsp:sp modelId="{F0E27A36-F9D5-47F7-A186-E5D88EFA452D}">
      <dsp:nvSpPr>
        <dsp:cNvPr id="0" name=""/>
        <dsp:cNvSpPr/>
      </dsp:nvSpPr>
      <dsp:spPr>
        <a:xfrm>
          <a:off x="0" y="65682"/>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solidFill>
                <a:schemeClr val="bg2"/>
              </a:solidFill>
            </a:rPr>
            <a:t>Jakeluvelvoitetasot ja päästövähenemät</a:t>
          </a:r>
        </a:p>
        <a:p>
          <a:pPr lvl="0" algn="ctr" defTabSz="800100">
            <a:lnSpc>
              <a:spcPct val="90000"/>
            </a:lnSpc>
            <a:spcBef>
              <a:spcPct val="0"/>
            </a:spcBef>
            <a:spcAft>
              <a:spcPct val="35000"/>
            </a:spcAft>
          </a:pPr>
          <a:r>
            <a:rPr lang="fi-FI" sz="1200" kern="1200" dirty="0" smtClean="0"/>
            <a:t>- Taakanjakosektori</a:t>
          </a:r>
        </a:p>
        <a:p>
          <a:pPr lvl="0" algn="ctr" defTabSz="800100">
            <a:lnSpc>
              <a:spcPct val="90000"/>
            </a:lnSpc>
            <a:spcBef>
              <a:spcPct val="0"/>
            </a:spcBef>
            <a:spcAft>
              <a:spcPct val="35000"/>
            </a:spcAft>
          </a:pPr>
          <a:r>
            <a:rPr lang="fi-FI" sz="1200" kern="1200" dirty="0" smtClean="0"/>
            <a:t>- Vaikutusarviot</a:t>
          </a:r>
        </a:p>
        <a:p>
          <a:pPr lvl="0" algn="ctr" defTabSz="800100">
            <a:lnSpc>
              <a:spcPct val="90000"/>
            </a:lnSpc>
            <a:spcBef>
              <a:spcPct val="0"/>
            </a:spcBef>
            <a:spcAft>
              <a:spcPct val="35000"/>
            </a:spcAft>
          </a:pPr>
          <a:r>
            <a:rPr lang="fi-FI" sz="1200" kern="1200" smtClean="0"/>
            <a:t>- Seuraamusmaksut</a:t>
          </a:r>
          <a:endParaRPr lang="fi-FI" sz="1200" kern="1200" dirty="0" smtClean="0"/>
        </a:p>
      </dsp:txBody>
      <dsp:txXfrm>
        <a:off x="0" y="65682"/>
        <a:ext cx="2464593" cy="1478756"/>
      </dsp:txXfrm>
    </dsp:sp>
    <dsp:sp modelId="{BE30C5EE-0239-485E-9581-2F0B910F5EA7}">
      <dsp:nvSpPr>
        <dsp:cNvPr id="0" name=""/>
        <dsp:cNvSpPr/>
      </dsp:nvSpPr>
      <dsp:spPr>
        <a:xfrm>
          <a:off x="5422106" y="63696"/>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solidFill>
                <a:schemeClr val="bg2"/>
              </a:solidFill>
            </a:rPr>
            <a:t>Joustomekanismi</a:t>
          </a:r>
          <a:r>
            <a:rPr lang="fi-FI" sz="1200" b="0" kern="1200" dirty="0" smtClean="0">
              <a:solidFill>
                <a:schemeClr val="bg1"/>
              </a:solidFill>
            </a:rPr>
            <a:t> </a:t>
          </a:r>
        </a:p>
        <a:p>
          <a:pPr lvl="0" algn="ctr" defTabSz="800100">
            <a:lnSpc>
              <a:spcPct val="90000"/>
            </a:lnSpc>
            <a:spcBef>
              <a:spcPct val="0"/>
            </a:spcBef>
            <a:spcAft>
              <a:spcPct val="35000"/>
            </a:spcAft>
          </a:pPr>
          <a:r>
            <a:rPr lang="fi-FI" sz="1200" b="0" kern="1200" dirty="0" smtClean="0">
              <a:solidFill>
                <a:schemeClr val="bg1"/>
              </a:solidFill>
            </a:rPr>
            <a:t>-Huolellinen valmistelu </a:t>
          </a:r>
        </a:p>
        <a:p>
          <a:pPr lvl="0" algn="ctr" defTabSz="800100">
            <a:lnSpc>
              <a:spcPct val="90000"/>
            </a:lnSpc>
            <a:spcBef>
              <a:spcPct val="0"/>
            </a:spcBef>
            <a:spcAft>
              <a:spcPct val="35000"/>
            </a:spcAft>
          </a:pPr>
          <a:r>
            <a:rPr lang="fi-FI" sz="1200" b="0" kern="1200" dirty="0" smtClean="0">
              <a:solidFill>
                <a:schemeClr val="bg1"/>
              </a:solidFill>
            </a:rPr>
            <a:t>- Resurssit</a:t>
          </a:r>
          <a:endParaRPr lang="fi-FI" sz="1200" b="0" kern="1200" dirty="0">
            <a:solidFill>
              <a:schemeClr val="bg1"/>
            </a:solidFill>
          </a:endParaRPr>
        </a:p>
      </dsp:txBody>
      <dsp:txXfrm>
        <a:off x="5422106" y="63696"/>
        <a:ext cx="2464593" cy="1478756"/>
      </dsp:txXfrm>
    </dsp:sp>
    <dsp:sp modelId="{861B3E6D-9DC8-4FC3-9B3D-885793DEF8E0}">
      <dsp:nvSpPr>
        <dsp:cNvPr id="0" name=""/>
        <dsp:cNvSpPr/>
      </dsp:nvSpPr>
      <dsp:spPr>
        <a:xfrm>
          <a:off x="0" y="1805744"/>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solidFill>
                <a:schemeClr val="bg2"/>
              </a:solidFill>
            </a:rPr>
            <a:t>Investointiympäristö </a:t>
          </a:r>
        </a:p>
        <a:p>
          <a:pPr lvl="0" algn="ctr" defTabSz="800100">
            <a:lnSpc>
              <a:spcPct val="90000"/>
            </a:lnSpc>
            <a:spcBef>
              <a:spcPct val="0"/>
            </a:spcBef>
            <a:spcAft>
              <a:spcPct val="35000"/>
            </a:spcAft>
          </a:pPr>
          <a:r>
            <a:rPr lang="fi-FI" sz="1200" kern="1200" dirty="0" smtClean="0"/>
            <a:t>- Sääntelyn </a:t>
          </a:r>
          <a:r>
            <a:rPr lang="fi-FI" sz="1200" kern="1200" dirty="0" smtClean="0"/>
            <a:t>ennustettavuus ja pitkäjänteisyys </a:t>
          </a:r>
          <a:endParaRPr lang="fi-FI" sz="1200" kern="1200" dirty="0" smtClean="0"/>
        </a:p>
        <a:p>
          <a:pPr lvl="0" algn="ctr" defTabSz="800100">
            <a:lnSpc>
              <a:spcPct val="90000"/>
            </a:lnSpc>
            <a:spcBef>
              <a:spcPct val="0"/>
            </a:spcBef>
            <a:spcAft>
              <a:spcPct val="35000"/>
            </a:spcAft>
          </a:pPr>
          <a:r>
            <a:rPr lang="fi-FI" sz="1200" kern="1200" dirty="0" smtClean="0"/>
            <a:t>- </a:t>
          </a:r>
          <a:r>
            <a:rPr lang="fi-FI" sz="1200" kern="1200" dirty="0" err="1" smtClean="0"/>
            <a:t>Luvitus</a:t>
          </a:r>
          <a:endParaRPr lang="fi-FI" sz="1200" kern="1200" dirty="0" smtClean="0"/>
        </a:p>
        <a:p>
          <a:pPr lvl="0" algn="ctr" defTabSz="800100">
            <a:lnSpc>
              <a:spcPct val="90000"/>
            </a:lnSpc>
            <a:spcBef>
              <a:spcPct val="0"/>
            </a:spcBef>
            <a:spcAft>
              <a:spcPct val="35000"/>
            </a:spcAft>
          </a:pPr>
          <a:endParaRPr lang="fi-FI" sz="1200" kern="1200" dirty="0" smtClean="0"/>
        </a:p>
      </dsp:txBody>
      <dsp:txXfrm>
        <a:off x="0" y="1805744"/>
        <a:ext cx="2464593" cy="1478756"/>
      </dsp:txXfrm>
    </dsp:sp>
    <dsp:sp modelId="{85B6B811-54DC-40EA-B4CC-E113C8283E15}">
      <dsp:nvSpPr>
        <dsp:cNvPr id="0" name=""/>
        <dsp:cNvSpPr/>
      </dsp:nvSpPr>
      <dsp:spPr>
        <a:xfrm>
          <a:off x="2704275" y="1797315"/>
          <a:ext cx="2464593" cy="14787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i-FI" sz="1800" b="1" kern="1200" dirty="0" smtClean="0">
              <a:solidFill>
                <a:schemeClr val="bg2"/>
              </a:solidFill>
            </a:rPr>
            <a:t>Biokaasun edistäminen</a:t>
          </a:r>
        </a:p>
        <a:p>
          <a:pPr lvl="0" algn="ctr" defTabSz="800100">
            <a:lnSpc>
              <a:spcPct val="90000"/>
            </a:lnSpc>
            <a:spcBef>
              <a:spcPct val="0"/>
            </a:spcBef>
            <a:spcAft>
              <a:spcPct val="35000"/>
            </a:spcAft>
          </a:pPr>
          <a:r>
            <a:rPr lang="fi-FI" sz="1200" kern="1200" dirty="0" smtClean="0"/>
            <a:t>- Keinot jakeluvelvoitteen lisäksi</a:t>
          </a:r>
        </a:p>
        <a:p>
          <a:pPr lvl="0" algn="ctr" defTabSz="800100">
            <a:lnSpc>
              <a:spcPct val="90000"/>
            </a:lnSpc>
            <a:spcBef>
              <a:spcPct val="0"/>
            </a:spcBef>
            <a:spcAft>
              <a:spcPct val="35000"/>
            </a:spcAft>
          </a:pPr>
          <a:r>
            <a:rPr lang="fi-FI" sz="1200" kern="1200" dirty="0" smtClean="0"/>
            <a:t>- Järjestelmän </a:t>
          </a:r>
          <a:r>
            <a:rPr lang="fi-FI" sz="1200" kern="1200" dirty="0" smtClean="0"/>
            <a:t>vaatimukset</a:t>
          </a:r>
        </a:p>
        <a:p>
          <a:pPr lvl="0" algn="ctr" defTabSz="800100">
            <a:lnSpc>
              <a:spcPct val="90000"/>
            </a:lnSpc>
            <a:spcBef>
              <a:spcPct val="0"/>
            </a:spcBef>
            <a:spcAft>
              <a:spcPct val="35000"/>
            </a:spcAft>
          </a:pPr>
          <a:r>
            <a:rPr lang="fi-FI" sz="1200" kern="1200" dirty="0" smtClean="0"/>
            <a:t>- Viranomaistoiminta</a:t>
          </a:r>
        </a:p>
        <a:p>
          <a:pPr lvl="0" algn="ctr" defTabSz="800100">
            <a:lnSpc>
              <a:spcPct val="90000"/>
            </a:lnSpc>
            <a:spcBef>
              <a:spcPct val="0"/>
            </a:spcBef>
            <a:spcAft>
              <a:spcPct val="35000"/>
            </a:spcAft>
          </a:pPr>
          <a:r>
            <a:rPr lang="fi-FI" sz="1200" kern="1200" dirty="0" smtClean="0"/>
            <a:t>- Raaka-aineet </a:t>
          </a:r>
          <a:endParaRPr lang="fi-FI" sz="1200" kern="1200" dirty="0"/>
        </a:p>
      </dsp:txBody>
      <dsp:txXfrm>
        <a:off x="2704275" y="1797315"/>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14F4D-3B18-764E-B32A-00C1D3093C4E}" type="datetimeFigureOut">
              <a:rPr lang="fi-FI" smtClean="0"/>
              <a:t>27.10.2023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6B73F-CFB5-9D4F-9E0D-F2C3CD4A0C21}" type="slidenum">
              <a:rPr lang="fi-FI" smtClean="0"/>
              <a:t>‹#›</a:t>
            </a:fld>
            <a:endParaRPr lang="fi-FI"/>
          </a:p>
        </p:txBody>
      </p:sp>
    </p:spTree>
    <p:extLst>
      <p:ext uri="{BB962C8B-B14F-4D97-AF65-F5344CB8AC3E}">
        <p14:creationId xmlns:p14="http://schemas.microsoft.com/office/powerpoint/2010/main" val="16826142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t>3</a:t>
            </a:fld>
            <a:endParaRPr lang="fi-FI"/>
          </a:p>
        </p:txBody>
      </p:sp>
    </p:spTree>
    <p:extLst>
      <p:ext uri="{BB962C8B-B14F-4D97-AF65-F5344CB8AC3E}">
        <p14:creationId xmlns:p14="http://schemas.microsoft.com/office/powerpoint/2010/main" val="327589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Jakeluvelvoitetuille polttoaineenmyyjille luodaan mahdollisuus täyttää jakeluvelvoitetta rahoittamalla muita päästövähennyksiä. Niin sanotulla jakeluvelvoitteen joustomekanismilla rahoitettavien päästövähennysten on kohdistuttava päästökaupan ulkopuolisille sektoreille. Ensisijaisia ovat taakanjakosektorin toimet, mutta mekanismi pyritään ulottamaan selvityksen perusteella rajoitetusti myös maankäyttösektorin toimiin.</a:t>
            </a:r>
          </a:p>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t>6</a:t>
            </a:fld>
            <a:endParaRPr lang="fi-FI"/>
          </a:p>
        </p:txBody>
      </p:sp>
    </p:spTree>
    <p:extLst>
      <p:ext uri="{BB962C8B-B14F-4D97-AF65-F5344CB8AC3E}">
        <p14:creationId xmlns:p14="http://schemas.microsoft.com/office/powerpoint/2010/main" val="168527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t>8</a:t>
            </a:fld>
            <a:endParaRPr lang="fi-FI"/>
          </a:p>
        </p:txBody>
      </p:sp>
    </p:spTree>
    <p:extLst>
      <p:ext uri="{BB962C8B-B14F-4D97-AF65-F5344CB8AC3E}">
        <p14:creationId xmlns:p14="http://schemas.microsoft.com/office/powerpoint/2010/main" val="76825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-&gt; </a:t>
            </a:r>
            <a:r>
              <a:rPr lang="fi-FI" dirty="0" err="1" smtClean="0"/>
              <a:t>RFNBOt</a:t>
            </a:r>
            <a:r>
              <a:rPr lang="fi-FI" dirty="0" smtClean="0"/>
              <a:t> omaksi teemakseen, lisävelvoitteen</a:t>
            </a:r>
            <a:r>
              <a:rPr lang="fi-FI" baseline="0" dirty="0" smtClean="0"/>
              <a:t> taso, välituotevety, ”kestävyysvaatimukset” </a:t>
            </a:r>
            <a:r>
              <a:rPr lang="fi-FI" baseline="0" dirty="0" err="1" smtClean="0"/>
              <a:t>EV:ssä</a:t>
            </a:r>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t>9</a:t>
            </a:fld>
            <a:endParaRPr lang="fi-FI"/>
          </a:p>
        </p:txBody>
      </p:sp>
    </p:spTree>
    <p:extLst>
      <p:ext uri="{BB962C8B-B14F-4D97-AF65-F5344CB8AC3E}">
        <p14:creationId xmlns:p14="http://schemas.microsoft.com/office/powerpoint/2010/main" val="287451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Yleinen tiedottaminen valmistelusta</a:t>
            </a:r>
            <a:r>
              <a:rPr lang="fi-FI" baseline="0" dirty="0" smtClean="0"/>
              <a:t> eri vaiheissa</a:t>
            </a:r>
            <a:endParaRPr lang="fi-FI" dirty="0"/>
          </a:p>
        </p:txBody>
      </p:sp>
      <p:sp>
        <p:nvSpPr>
          <p:cNvPr id="4" name="Dian numeron paikkamerkki 3"/>
          <p:cNvSpPr>
            <a:spLocks noGrp="1"/>
          </p:cNvSpPr>
          <p:nvPr>
            <p:ph type="sldNum" sz="quarter" idx="10"/>
          </p:nvPr>
        </p:nvSpPr>
        <p:spPr/>
        <p:txBody>
          <a:bodyPr/>
          <a:lstStyle/>
          <a:p>
            <a:fld id="{D1B6B73F-CFB5-9D4F-9E0D-F2C3CD4A0C21}" type="slidenum">
              <a:rPr lang="fi-FI" smtClean="0"/>
              <a:t>10</a:t>
            </a:fld>
            <a:endParaRPr lang="fi-FI"/>
          </a:p>
        </p:txBody>
      </p:sp>
    </p:spTree>
    <p:extLst>
      <p:ext uri="{BB962C8B-B14F-4D97-AF65-F5344CB8AC3E}">
        <p14:creationId xmlns:p14="http://schemas.microsoft.com/office/powerpoint/2010/main" val="1737475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59774"/>
            <a:ext cx="6858000" cy="1790700"/>
          </a:xfrm>
        </p:spPr>
        <p:txBody>
          <a:bodyPr anchor="b"/>
          <a:lstStyle>
            <a:lvl1pPr algn="ctr">
              <a:defRPr sz="4500">
                <a:solidFill>
                  <a:schemeClr val="bg2"/>
                </a:solidFill>
              </a:defRPr>
            </a:lvl1pPr>
          </a:lstStyle>
          <a:p>
            <a:r>
              <a:rPr lang="fi-FI" noProof="0" smtClean="0"/>
              <a:t>Muokkaa perustyyl. napsautt.</a:t>
            </a:r>
            <a:endParaRPr lang="fi-FI" noProof="0"/>
          </a:p>
        </p:txBody>
      </p:sp>
      <p:sp>
        <p:nvSpPr>
          <p:cNvPr id="3" name="Subtitle 2"/>
          <p:cNvSpPr>
            <a:spLocks noGrp="1"/>
          </p:cNvSpPr>
          <p:nvPr>
            <p:ph type="subTitle" idx="1"/>
          </p:nvPr>
        </p:nvSpPr>
        <p:spPr>
          <a:xfrm>
            <a:off x="1143000" y="2776073"/>
            <a:ext cx="6858000" cy="675291"/>
          </a:xfrm>
        </p:spPr>
        <p:txBody>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i-FI" noProof="0" smtClean="0"/>
              <a:t>Muokkaa alaotsikon perustyyliä napsautt.</a:t>
            </a:r>
            <a:endParaRPr lang="fi-FI" noProof="0"/>
          </a:p>
        </p:txBody>
      </p:sp>
      <p:pic>
        <p:nvPicPr>
          <p:cNvPr id="7" name="Picture 6" descr="Työ- ja elinkeinoministeriö&#10;Arbets- och näringsministeri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602" y="3928500"/>
            <a:ext cx="1596951" cy="810000"/>
          </a:xfrm>
          <a:prstGeom prst="rect">
            <a:avLst/>
          </a:prstGeom>
        </p:spPr>
      </p:pic>
      <p:sp>
        <p:nvSpPr>
          <p:cNvPr id="9" name="TextBox 8"/>
          <p:cNvSpPr txBox="1"/>
          <p:nvPr/>
        </p:nvSpPr>
        <p:spPr>
          <a:xfrm>
            <a:off x="7863843" y="5913120"/>
            <a:ext cx="184731" cy="248209"/>
          </a:xfrm>
          <a:prstGeom prst="rect">
            <a:avLst/>
          </a:prstGeom>
          <a:noFill/>
        </p:spPr>
        <p:txBody>
          <a:bodyPr wrap="none" rtlCol="0">
            <a:spAutoFit/>
          </a:bodyPr>
          <a:lstStyle/>
          <a:p>
            <a:endParaRPr lang="fi-FI" sz="1013" noProof="0"/>
          </a:p>
        </p:txBody>
      </p:sp>
      <p:sp>
        <p:nvSpPr>
          <p:cNvPr id="10" name="TextBox 9"/>
          <p:cNvSpPr txBox="1"/>
          <p:nvPr/>
        </p:nvSpPr>
        <p:spPr>
          <a:xfrm>
            <a:off x="4191003" y="5791200"/>
            <a:ext cx="184731" cy="248209"/>
          </a:xfrm>
          <a:prstGeom prst="rect">
            <a:avLst/>
          </a:prstGeom>
          <a:noFill/>
        </p:spPr>
        <p:txBody>
          <a:bodyPr wrap="none" rtlCol="0">
            <a:spAutoFit/>
          </a:bodyPr>
          <a:lstStyle/>
          <a:p>
            <a:endParaRPr lang="fi-FI" sz="1013" noProof="0"/>
          </a:p>
        </p:txBody>
      </p:sp>
    </p:spTree>
    <p:extLst>
      <p:ext uri="{BB962C8B-B14F-4D97-AF65-F5344CB8AC3E}">
        <p14:creationId xmlns:p14="http://schemas.microsoft.com/office/powerpoint/2010/main" val="209139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smtClean="0"/>
              <a:t>Muokkaa perustyyl. napsautt.</a:t>
            </a:r>
            <a:endParaRPr lang="fi-FI"/>
          </a:p>
        </p:txBody>
      </p:sp>
      <p:sp>
        <p:nvSpPr>
          <p:cNvPr id="3" name="Text Placeholder 2"/>
          <p:cNvSpPr>
            <a:spLocks noGrp="1"/>
          </p:cNvSpPr>
          <p:nvPr>
            <p:ph type="body" idx="1"/>
          </p:nvPr>
        </p:nvSpPr>
        <p:spPr>
          <a:xfrm>
            <a:off x="629842" y="1144398"/>
            <a:ext cx="7885508"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dirty="0" smtClean="0"/>
              <a:t>Muokkaa tekstin perustyylejä napsauttamalla</a:t>
            </a:r>
          </a:p>
        </p:txBody>
      </p:sp>
      <p:sp>
        <p:nvSpPr>
          <p:cNvPr id="4" name="Content Placeholder 3"/>
          <p:cNvSpPr>
            <a:spLocks noGrp="1"/>
          </p:cNvSpPr>
          <p:nvPr>
            <p:ph sz="half" idx="2"/>
          </p:nvPr>
        </p:nvSpPr>
        <p:spPr>
          <a:xfrm>
            <a:off x="629842" y="1715511"/>
            <a:ext cx="7885508" cy="2764413"/>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8" name="Date Placeholder 7"/>
          <p:cNvSpPr>
            <a:spLocks noGrp="1"/>
          </p:cNvSpPr>
          <p:nvPr>
            <p:ph type="dt" sz="half" idx="10"/>
          </p:nvPr>
        </p:nvSpPr>
        <p:spPr/>
        <p:txBody>
          <a:bodyPr/>
          <a:lstStyle/>
          <a:p>
            <a:fld id="{07485DFD-2799-7041-80D0-99A07D09A2CA}" type="datetime1">
              <a:rPr lang="fi-FI" smtClean="0"/>
              <a:pPr/>
              <a:t>27.10.2023</a:t>
            </a:fld>
            <a:endParaRPr lang="fi-FI" dirty="0"/>
          </a:p>
        </p:txBody>
      </p:sp>
      <p:sp>
        <p:nvSpPr>
          <p:cNvPr id="9" name="Footer Placeholder 8"/>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2303737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5218D1-828F-624F-B233-BF7AD71CC7E8}" type="datetime1">
              <a:rPr lang="fi-FI" smtClean="0"/>
              <a:pPr/>
              <a:t>27.10.2023</a:t>
            </a:fld>
            <a:endParaRPr lang="fi-FI" dirty="0"/>
          </a:p>
        </p:txBody>
      </p:sp>
      <p:sp>
        <p:nvSpPr>
          <p:cNvPr id="6" name="Footer Placeholder 5"/>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7" name="Slide Number Placeholder 6"/>
          <p:cNvSpPr>
            <a:spLocks noGrp="1"/>
          </p:cNvSpPr>
          <p:nvPr>
            <p:ph type="sldNum" sz="quarter" idx="12"/>
          </p:nvPr>
        </p:nvSpPr>
        <p:spPr/>
        <p:txBody>
          <a:bodyPr/>
          <a:lstStyle/>
          <a:p>
            <a:fld id="{1B5C75AB-37F2-194C-B2B6-38235384CF06}" type="slidenum">
              <a:rPr lang="fi-FI" smtClean="0"/>
              <a:pPr/>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720224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3" name="Suorakulmio 2"/>
          <p:cNvSpPr/>
          <p:nvPr userDrawn="1"/>
        </p:nvSpPr>
        <p:spPr>
          <a:xfrm>
            <a:off x="1354" y="-900"/>
            <a:ext cx="9144000" cy="5144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 Placeholder 21"/>
          <p:cNvSpPr>
            <a:spLocks noGrp="1"/>
          </p:cNvSpPr>
          <p:nvPr>
            <p:ph type="body" sz="quarter" idx="10"/>
          </p:nvPr>
        </p:nvSpPr>
        <p:spPr>
          <a:xfrm>
            <a:off x="2240222" y="1018226"/>
            <a:ext cx="4910137" cy="2692401"/>
          </a:xfrm>
        </p:spPr>
        <p:txBody>
          <a:bodyPr lIns="90000" anchor="ctr" anchorCtr="1">
            <a:noAutofit/>
          </a:bodyPr>
          <a:lstStyle>
            <a:lvl1pPr marL="0" indent="0" algn="ctr">
              <a:buNone/>
              <a:defRPr sz="4400" b="1" baseline="0">
                <a:solidFill>
                  <a:schemeClr val="bg1"/>
                </a:solidFill>
              </a:defRPr>
            </a:lvl1pPr>
          </a:lstStyle>
          <a:p>
            <a:pPr lvl="0"/>
            <a:r>
              <a:rPr lang="fi-FI" dirty="0" smtClean="0"/>
              <a:t>Muokkaa tekstin perustyylejä napsauttamalla</a:t>
            </a:r>
          </a:p>
        </p:txBody>
      </p:sp>
    </p:spTree>
    <p:extLst>
      <p:ext uri="{BB962C8B-B14F-4D97-AF65-F5344CB8AC3E}">
        <p14:creationId xmlns:p14="http://schemas.microsoft.com/office/powerpoint/2010/main" val="38887169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ubtitl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3" name="Suorakulmio 2"/>
          <p:cNvSpPr/>
          <p:nvPr userDrawn="1"/>
        </p:nvSpPr>
        <p:spPr>
          <a:xfrm>
            <a:off x="-1355" y="0"/>
            <a:ext cx="9144000" cy="5144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 Placeholder 21"/>
          <p:cNvSpPr>
            <a:spLocks noGrp="1"/>
          </p:cNvSpPr>
          <p:nvPr>
            <p:ph type="body" sz="quarter" idx="10"/>
          </p:nvPr>
        </p:nvSpPr>
        <p:spPr>
          <a:xfrm>
            <a:off x="2240222" y="1018226"/>
            <a:ext cx="4910137" cy="2692401"/>
          </a:xfrm>
        </p:spPr>
        <p:txBody>
          <a:bodyPr lIns="90000" anchor="ctr" anchorCtr="1">
            <a:noAutofit/>
          </a:bodyPr>
          <a:lstStyle>
            <a:lvl1pPr marL="0" indent="0" algn="ctr">
              <a:buNone/>
              <a:defRPr sz="4400" b="1" baseline="0">
                <a:solidFill>
                  <a:schemeClr val="bg1"/>
                </a:solidFill>
              </a:defRPr>
            </a:lvl1pPr>
          </a:lstStyle>
          <a:p>
            <a:pPr lvl="0"/>
            <a:r>
              <a:rPr lang="fi-FI" dirty="0" smtClean="0"/>
              <a:t>Muokkaa tekstin perustyylejä napsauttamalla</a:t>
            </a:r>
          </a:p>
        </p:txBody>
      </p:sp>
    </p:spTree>
    <p:extLst>
      <p:ext uri="{BB962C8B-B14F-4D97-AF65-F5344CB8AC3E}">
        <p14:creationId xmlns:p14="http://schemas.microsoft.com/office/powerpoint/2010/main" val="26423188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5148829" cy="746936"/>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Content Placeholder 2"/>
          <p:cNvSpPr>
            <a:spLocks noGrp="1"/>
          </p:cNvSpPr>
          <p:nvPr>
            <p:ph idx="1"/>
          </p:nvPr>
        </p:nvSpPr>
        <p:spPr>
          <a:xfrm>
            <a:off x="628650" y="1144398"/>
            <a:ext cx="5148829" cy="3335527"/>
          </a:xfrm>
        </p:spPr>
        <p:txBody>
          <a:bodyPr/>
          <a:lstStyle>
            <a:lvl1pPr>
              <a:defRPr b="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pic>
        <p:nvPicPr>
          <p:cNvPr id="8" name="Kuva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2335589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5148829" cy="746936"/>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Content Placeholder 2"/>
          <p:cNvSpPr>
            <a:spLocks noGrp="1"/>
          </p:cNvSpPr>
          <p:nvPr>
            <p:ph idx="1"/>
          </p:nvPr>
        </p:nvSpPr>
        <p:spPr>
          <a:xfrm>
            <a:off x="628650" y="1144398"/>
            <a:ext cx="5148829" cy="3335527"/>
          </a:xfrm>
        </p:spPr>
        <p:txBody>
          <a:bodyPr/>
          <a:lstStyle>
            <a:lvl1pPr>
              <a:defRPr b="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pic>
        <p:nvPicPr>
          <p:cNvPr id="8" name="Kuva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16729768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5148829" cy="746936"/>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Content Placeholder 2"/>
          <p:cNvSpPr>
            <a:spLocks noGrp="1"/>
          </p:cNvSpPr>
          <p:nvPr>
            <p:ph idx="1"/>
          </p:nvPr>
        </p:nvSpPr>
        <p:spPr>
          <a:xfrm>
            <a:off x="628650" y="1144398"/>
            <a:ext cx="5148829" cy="3335527"/>
          </a:xfrm>
        </p:spPr>
        <p:txBody>
          <a:bodyPr/>
          <a:lstStyle>
            <a:lvl1pPr>
              <a:defRPr b="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pic>
        <p:nvPicPr>
          <p:cNvPr id="8" name="Kuva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1274599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9_Otsikko ja sisältö">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sp>
        <p:nvSpPr>
          <p:cNvPr id="2" name="Title 1"/>
          <p:cNvSpPr>
            <a:spLocks noGrp="1"/>
          </p:cNvSpPr>
          <p:nvPr>
            <p:ph type="title"/>
          </p:nvPr>
        </p:nvSpPr>
        <p:spPr>
          <a:xfrm>
            <a:off x="628650" y="397462"/>
            <a:ext cx="5148829" cy="746936"/>
          </a:xfrm>
        </p:spPr>
        <p:txBody>
          <a:bodyPr/>
          <a:lstStyle/>
          <a:p>
            <a:r>
              <a:rPr lang="fi-FI" smtClean="0"/>
              <a:t>Muokkaa perustyyl. napsautt.</a:t>
            </a:r>
            <a:endParaRPr lang="fi-FI" dirty="0"/>
          </a:p>
        </p:txBody>
      </p:sp>
      <p:sp>
        <p:nvSpPr>
          <p:cNvPr id="3" name="Content Placeholder 2"/>
          <p:cNvSpPr>
            <a:spLocks noGrp="1"/>
          </p:cNvSpPr>
          <p:nvPr>
            <p:ph idx="1"/>
          </p:nvPr>
        </p:nvSpPr>
        <p:spPr>
          <a:xfrm>
            <a:off x="628650" y="1144398"/>
            <a:ext cx="5148829" cy="3335527"/>
          </a:xfrm>
        </p:spPr>
        <p:txBody>
          <a:bodyPr/>
          <a:lstStyle>
            <a:lvl1pPr>
              <a:defRPr b="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55792" y="0"/>
            <a:ext cx="3188208" cy="4785360"/>
          </a:xfrm>
          <a:prstGeom prst="rect">
            <a:avLst/>
          </a:prstGeom>
        </p:spPr>
      </p:pic>
    </p:spTree>
    <p:extLst>
      <p:ext uri="{BB962C8B-B14F-4D97-AF65-F5344CB8AC3E}">
        <p14:creationId xmlns:p14="http://schemas.microsoft.com/office/powerpoint/2010/main" val="7855428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ubtitle">
    <p:bg>
      <p:bgPr>
        <a:solidFill>
          <a:schemeClr val="accent1"/>
        </a:solidFill>
        <a:effectLst/>
      </p:bgPr>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alphaModFix amt="6000"/>
            <a:extLst>
              <a:ext uri="{28A0092B-C50C-407E-A947-70E740481C1C}">
                <a14:useLocalDpi xmlns:a14="http://schemas.microsoft.com/office/drawing/2010/main"/>
              </a:ext>
            </a:extLst>
          </a:blip>
          <a:stretch>
            <a:fillRect/>
          </a:stretch>
        </p:blipFill>
        <p:spPr>
          <a:xfrm>
            <a:off x="3155096" y="446728"/>
            <a:ext cx="2834250" cy="4254545"/>
          </a:xfrm>
          <a:prstGeom prst="rect">
            <a:avLst/>
          </a:prstGeom>
        </p:spPr>
      </p:pic>
      <p:sp>
        <p:nvSpPr>
          <p:cNvPr id="22" name="Text Placeholder 21"/>
          <p:cNvSpPr>
            <a:spLocks noGrp="1"/>
          </p:cNvSpPr>
          <p:nvPr>
            <p:ph type="body" sz="quarter" idx="10"/>
          </p:nvPr>
        </p:nvSpPr>
        <p:spPr>
          <a:xfrm>
            <a:off x="2116932" y="1134665"/>
            <a:ext cx="4910137" cy="2692401"/>
          </a:xfrm>
        </p:spPr>
        <p:txBody>
          <a:bodyPr lIns="90000" anchor="ctr" anchorCtr="1">
            <a:noAutofit/>
          </a:bodyPr>
          <a:lstStyle>
            <a:lvl1pPr marL="0" indent="0" algn="ctr">
              <a:buNone/>
              <a:defRPr sz="4400" baseline="0">
                <a:solidFill>
                  <a:schemeClr val="bg2"/>
                </a:solidFill>
              </a:defRPr>
            </a:lvl1pPr>
          </a:lstStyle>
          <a:p>
            <a:pPr lvl="0"/>
            <a:r>
              <a:rPr lang="fi-FI" smtClean="0"/>
              <a:t>Muokkaa tekstin perustyylejä napsauttamalla</a:t>
            </a:r>
          </a:p>
        </p:txBody>
      </p:sp>
    </p:spTree>
    <p:extLst>
      <p:ext uri="{BB962C8B-B14F-4D97-AF65-F5344CB8AC3E}">
        <p14:creationId xmlns:p14="http://schemas.microsoft.com/office/powerpoint/2010/main" val="726831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7203017" cy="746936"/>
          </a:xfrm>
        </p:spPr>
        <p:txBody>
          <a:bodyPr/>
          <a:lstStyle/>
          <a:p>
            <a:r>
              <a:rPr lang="fi-FI" noProof="0" smtClean="0"/>
              <a:t>Muokkaa perustyyl. napsautt.</a:t>
            </a:r>
            <a:endParaRPr lang="fi-FI" noProof="0"/>
          </a:p>
        </p:txBody>
      </p:sp>
      <p:sp>
        <p:nvSpPr>
          <p:cNvPr id="3" name="Content Placeholder 2"/>
          <p:cNvSpPr>
            <a:spLocks noGrp="1"/>
          </p:cNvSpPr>
          <p:nvPr>
            <p:ph idx="1"/>
          </p:nvPr>
        </p:nvSpPr>
        <p:spPr>
          <a:xfrm>
            <a:off x="628650" y="1144398"/>
            <a:ext cx="7886700" cy="3335527"/>
          </a:xfrm>
        </p:spPr>
        <p:txBody>
          <a:bodyPr/>
          <a:lstStyle>
            <a:lvl1pPr>
              <a:defRPr b="0"/>
            </a:lvl1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5" name="Footer Placeholder 4"/>
          <p:cNvSpPr>
            <a:spLocks noGrp="1"/>
          </p:cNvSpPr>
          <p:nvPr>
            <p:ph type="ftr" sz="quarter" idx="11"/>
          </p:nvPr>
        </p:nvSpPr>
        <p:spPr/>
        <p:txBody>
          <a:bodyPr/>
          <a:lstStyle/>
          <a:p>
            <a:r>
              <a:rPr lang="fi-FI" noProof="0"/>
              <a:t>Työ- ja elinkeinoministeriö • www.tem.fi</a:t>
            </a:r>
          </a:p>
        </p:txBody>
      </p:sp>
      <p:sp>
        <p:nvSpPr>
          <p:cNvPr id="4" name="Date Placeholder 3"/>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Slide Number Placeholder 5"/>
          <p:cNvSpPr>
            <a:spLocks noGrp="1"/>
          </p:cNvSpPr>
          <p:nvPr>
            <p:ph type="sldNum" sz="quarter" idx="12"/>
          </p:nvPr>
        </p:nvSpPr>
        <p:spPr/>
        <p:txBody>
          <a:bodyPr/>
          <a:lstStyle/>
          <a:p>
            <a:fld id="{3065C9E5-8AC3-DF4B-BA99-CB03B9370A98}" type="slidenum">
              <a:rPr lang="fi-FI" noProof="0" smtClean="0"/>
              <a:pPr/>
              <a:t>‹#›</a:t>
            </a:fld>
            <a:endParaRPr lang="fi-FI" noProof="0"/>
          </a:p>
        </p:txBody>
      </p:sp>
      <p:pic>
        <p:nvPicPr>
          <p:cNvPr id="11" name="Picture 10">
            <a:extLs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4724218"/>
      </p:ext>
    </p:extLst>
  </p:cSld>
  <p:clrMapOvr>
    <a:masterClrMapping/>
  </p:clrMapOvr>
  <p:extLst>
    <p:ext uri="{DCECCB84-F9BA-43D5-87BE-67443E8EF086}">
      <p15:sldGuideLst xmlns:p15="http://schemas.microsoft.com/office/powerpoint/2012/main">
        <p15:guide id="1" orient="horz" pos="3748">
          <p15:clr>
            <a:srgbClr val="FBAE40"/>
          </p15:clr>
        </p15:guide>
        <p15:guide id="2" pos="3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noProof="0" smtClean="0"/>
              <a:t>Muokkaa perustyyl. napsautt.</a:t>
            </a:r>
            <a:endParaRPr lang="fi-FI" noProof="0"/>
          </a:p>
        </p:txBody>
      </p:sp>
      <p:sp>
        <p:nvSpPr>
          <p:cNvPr id="3" name="Text Placeholder 2"/>
          <p:cNvSpPr>
            <a:spLocks noGrp="1"/>
          </p:cNvSpPr>
          <p:nvPr>
            <p:ph type="body" idx="1"/>
          </p:nvPr>
        </p:nvSpPr>
        <p:spPr>
          <a:xfrm>
            <a:off x="629842" y="1144398"/>
            <a:ext cx="3868340"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noProof="0" smtClean="0"/>
              <a:t>Muokkaa tekstin perustyylejä</a:t>
            </a:r>
          </a:p>
        </p:txBody>
      </p:sp>
      <p:sp>
        <p:nvSpPr>
          <p:cNvPr id="4" name="Content Placeholder 3"/>
          <p:cNvSpPr>
            <a:spLocks noGrp="1"/>
          </p:cNvSpPr>
          <p:nvPr>
            <p:ph sz="half" idx="2"/>
          </p:nvPr>
        </p:nvSpPr>
        <p:spPr>
          <a:xfrm>
            <a:off x="629842" y="1715511"/>
            <a:ext cx="3868340" cy="2764413"/>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5" name="Text Placeholder 4"/>
          <p:cNvSpPr>
            <a:spLocks noGrp="1"/>
          </p:cNvSpPr>
          <p:nvPr>
            <p:ph type="body" sz="quarter" idx="3"/>
          </p:nvPr>
        </p:nvSpPr>
        <p:spPr>
          <a:xfrm>
            <a:off x="4629152" y="1144398"/>
            <a:ext cx="3887391"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noProof="0" smtClean="0"/>
              <a:t>Muokkaa tekstin perustyylejä</a:t>
            </a:r>
          </a:p>
        </p:txBody>
      </p:sp>
      <p:sp>
        <p:nvSpPr>
          <p:cNvPr id="6" name="Content Placeholder 5"/>
          <p:cNvSpPr>
            <a:spLocks noGrp="1"/>
          </p:cNvSpPr>
          <p:nvPr>
            <p:ph sz="quarter" idx="4"/>
          </p:nvPr>
        </p:nvSpPr>
        <p:spPr>
          <a:xfrm>
            <a:off x="4629152" y="1608661"/>
            <a:ext cx="3887391" cy="2871264"/>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9" name="Footer Placeholder 8"/>
          <p:cNvSpPr>
            <a:spLocks noGrp="1"/>
          </p:cNvSpPr>
          <p:nvPr>
            <p:ph type="ftr" sz="quarter" idx="11"/>
          </p:nvPr>
        </p:nvSpPr>
        <p:spPr/>
        <p:txBody>
          <a:bodyPr/>
          <a:lstStyle/>
          <a:p>
            <a:r>
              <a:rPr lang="fi-FI" noProof="0"/>
              <a:t>Työ- ja elinkeinoministeriö • www.tem.fi</a:t>
            </a:r>
          </a:p>
        </p:txBody>
      </p:sp>
      <p:sp>
        <p:nvSpPr>
          <p:cNvPr id="8" name="Date Placeholder 7"/>
          <p:cNvSpPr>
            <a:spLocks noGrp="1"/>
          </p:cNvSpPr>
          <p:nvPr>
            <p:ph type="dt" sz="half" idx="10"/>
          </p:nvPr>
        </p:nvSpPr>
        <p:spPr/>
        <p:txBody>
          <a:bodyPr/>
          <a:lstStyle/>
          <a:p>
            <a:fld id="{346CE159-A651-4725-8E0D-11E8E9591392}" type="datetime1">
              <a:rPr lang="fi-FI" noProof="0" smtClean="0"/>
              <a:t>27.10.2023</a:t>
            </a:fld>
            <a:endParaRPr lang="fi-FI" noProof="0"/>
          </a:p>
        </p:txBody>
      </p:sp>
      <p:sp>
        <p:nvSpPr>
          <p:cNvPr id="13" name="Slide Number Placeholder 12"/>
          <p:cNvSpPr>
            <a:spLocks noGrp="1"/>
          </p:cNvSpPr>
          <p:nvPr>
            <p:ph type="sldNum" sz="quarter" idx="12"/>
          </p:nvPr>
        </p:nvSpPr>
        <p:spPr/>
        <p:txBody>
          <a:bodyPr/>
          <a:lstStyle/>
          <a:p>
            <a:fld id="{3065C9E5-8AC3-DF4B-BA99-CB03B9370A98}" type="slidenum">
              <a:rPr lang="fi-FI" noProof="0" smtClean="0"/>
              <a:pPr/>
              <a:t>‹#›</a:t>
            </a:fld>
            <a:endParaRPr lang="fi-FI" noProof="0"/>
          </a:p>
        </p:txBody>
      </p:sp>
      <p:pic>
        <p:nvPicPr>
          <p:cNvPr id="10" name="Picture 9">
            <a:extLs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509312521"/>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37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noProof="0" smtClean="0"/>
              <a:t>Muokkaa perustyyl. napsautt.</a:t>
            </a:r>
            <a:endParaRPr lang="fi-FI" noProof="0"/>
          </a:p>
        </p:txBody>
      </p:sp>
      <p:sp>
        <p:nvSpPr>
          <p:cNvPr id="3" name="Text Placeholder 2"/>
          <p:cNvSpPr>
            <a:spLocks noGrp="1"/>
          </p:cNvSpPr>
          <p:nvPr>
            <p:ph type="body" idx="1"/>
          </p:nvPr>
        </p:nvSpPr>
        <p:spPr>
          <a:xfrm>
            <a:off x="629842" y="1144398"/>
            <a:ext cx="7885508"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noProof="0" smtClean="0"/>
              <a:t>Muokkaa tekstin perustyylejä</a:t>
            </a:r>
          </a:p>
        </p:txBody>
      </p:sp>
      <p:sp>
        <p:nvSpPr>
          <p:cNvPr id="4" name="Content Placeholder 3"/>
          <p:cNvSpPr>
            <a:spLocks noGrp="1"/>
          </p:cNvSpPr>
          <p:nvPr>
            <p:ph sz="half" idx="2"/>
          </p:nvPr>
        </p:nvSpPr>
        <p:spPr>
          <a:xfrm>
            <a:off x="629842" y="1715511"/>
            <a:ext cx="7885508" cy="2764413"/>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9" name="Footer Placeholder 8"/>
          <p:cNvSpPr>
            <a:spLocks noGrp="1"/>
          </p:cNvSpPr>
          <p:nvPr>
            <p:ph type="ftr" sz="quarter" idx="11"/>
          </p:nvPr>
        </p:nvSpPr>
        <p:spPr/>
        <p:txBody>
          <a:bodyPr/>
          <a:lstStyle/>
          <a:p>
            <a:r>
              <a:rPr lang="fi-FI" noProof="0"/>
              <a:t>Työ- ja elinkeinoministeriö • www.tem.fi</a:t>
            </a:r>
          </a:p>
        </p:txBody>
      </p:sp>
      <p:sp>
        <p:nvSpPr>
          <p:cNvPr id="8" name="Date Placeholder 7"/>
          <p:cNvSpPr>
            <a:spLocks noGrp="1"/>
          </p:cNvSpPr>
          <p:nvPr>
            <p:ph type="dt" sz="half" idx="10"/>
          </p:nvPr>
        </p:nvSpPr>
        <p:spPr/>
        <p:txBody>
          <a:bodyPr/>
          <a:lstStyle/>
          <a:p>
            <a:fld id="{F6F741DA-22A6-4153-BB80-3BAE93656843}" type="datetime1">
              <a:rPr lang="fi-FI" noProof="0" smtClean="0"/>
              <a:t>27.10.2023</a:t>
            </a:fld>
            <a:endParaRPr lang="fi-FI" noProof="0"/>
          </a:p>
        </p:txBody>
      </p:sp>
      <p:sp>
        <p:nvSpPr>
          <p:cNvPr id="13" name="Slide Number Placeholder 12"/>
          <p:cNvSpPr>
            <a:spLocks noGrp="1"/>
          </p:cNvSpPr>
          <p:nvPr>
            <p:ph type="sldNum" sz="quarter" idx="12"/>
          </p:nvPr>
        </p:nvSpPr>
        <p:spPr/>
        <p:txBody>
          <a:bodyPr/>
          <a:lstStyle/>
          <a:p>
            <a:fld id="{3065C9E5-8AC3-DF4B-BA99-CB03B9370A98}" type="slidenum">
              <a:rPr lang="fi-FI" noProof="0" smtClean="0"/>
              <a:pPr/>
              <a:t>‹#›</a:t>
            </a:fld>
            <a:endParaRPr lang="fi-FI" noProof="0"/>
          </a:p>
        </p:txBody>
      </p:sp>
      <p:pic>
        <p:nvPicPr>
          <p:cNvPr id="10" name="Picture 9">
            <a:extLs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317347232"/>
      </p:ext>
    </p:extLst>
  </p:cSld>
  <p:clrMapOvr>
    <a:masterClrMapping/>
  </p:clrMapOvr>
  <p:extLst>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i-FI" noProof="0"/>
              <a:t>Työ- ja elinkeinoministeriö • www.tem.fi</a:t>
            </a:r>
          </a:p>
        </p:txBody>
      </p:sp>
      <p:sp>
        <p:nvSpPr>
          <p:cNvPr id="5" name="Date Placeholder 4"/>
          <p:cNvSpPr>
            <a:spLocks noGrp="1"/>
          </p:cNvSpPr>
          <p:nvPr>
            <p:ph type="dt" sz="half" idx="10"/>
          </p:nvPr>
        </p:nvSpPr>
        <p:spPr/>
        <p:txBody>
          <a:bodyPr/>
          <a:lstStyle/>
          <a:p>
            <a:fld id="{106A2671-FB59-42C4-8C44-B8A2C7FEFA94}" type="datetime1">
              <a:rPr lang="fi-FI" noProof="0" smtClean="0"/>
              <a:t>27.10.2023</a:t>
            </a:fld>
            <a:endParaRPr lang="fi-FI" noProof="0"/>
          </a:p>
        </p:txBody>
      </p:sp>
      <p:sp>
        <p:nvSpPr>
          <p:cNvPr id="7" name="Slide Number Placeholder 6"/>
          <p:cNvSpPr>
            <a:spLocks noGrp="1"/>
          </p:cNvSpPr>
          <p:nvPr>
            <p:ph type="sldNum" sz="quarter" idx="12"/>
          </p:nvPr>
        </p:nvSpPr>
        <p:spPr/>
        <p:txBody>
          <a:bodyPr/>
          <a:lstStyle/>
          <a:p>
            <a:fld id="{1B5C75AB-37F2-194C-B2B6-38235384CF06}" type="slidenum">
              <a:rPr lang="fi-FI" noProof="0" smtClean="0"/>
              <a:t>‹#›</a:t>
            </a:fld>
            <a:endParaRPr lang="fi-FI" noProof="0"/>
          </a:p>
        </p:txBody>
      </p:sp>
      <p:pic>
        <p:nvPicPr>
          <p:cNvPr id="8" name="Picture 7">
            <a:extLs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104359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tx2"/>
        </a:solidFill>
        <a:effectLst/>
      </p:bgPr>
    </p:bg>
    <p:spTree>
      <p:nvGrpSpPr>
        <p:cNvPr id="1" name=""/>
        <p:cNvGrpSpPr/>
        <p:nvPr/>
      </p:nvGrpSpPr>
      <p:grpSpPr>
        <a:xfrm>
          <a:off x="0" y="0"/>
          <a:ext cx="0" cy="0"/>
          <a:chOff x="0" y="0"/>
          <a:chExt cx="0" cy="0"/>
        </a:xfrm>
      </p:grpSpPr>
      <p:pic>
        <p:nvPicPr>
          <p:cNvPr id="26" name="Picture 25">
            <a:extLst>
              <a:ext uri="{C183D7F6-B498-43B3-948B-1728B52AA6E4}">
                <adec:decorative xmlns="" xmlns:adec="http://schemas.microsoft.com/office/drawing/2017/decorative" val="1"/>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3155096" y="446728"/>
            <a:ext cx="2834250" cy="4254545"/>
          </a:xfrm>
          <a:prstGeom prst="rect">
            <a:avLst/>
          </a:prstGeom>
        </p:spPr>
      </p:pic>
      <p:sp>
        <p:nvSpPr>
          <p:cNvPr id="22" name="Text Placeholder 21"/>
          <p:cNvSpPr>
            <a:spLocks noGrp="1"/>
          </p:cNvSpPr>
          <p:nvPr>
            <p:ph type="body" sz="quarter" idx="10"/>
          </p:nvPr>
        </p:nvSpPr>
        <p:spPr>
          <a:xfrm>
            <a:off x="2116932" y="1134665"/>
            <a:ext cx="4910137" cy="2692401"/>
          </a:xfrm>
        </p:spPr>
        <p:txBody>
          <a:bodyPr lIns="90000" anchor="ctr" anchorCtr="1">
            <a:noAutofit/>
          </a:bodyPr>
          <a:lstStyle>
            <a:lvl1pPr marL="0" indent="0" algn="ctr">
              <a:buNone/>
              <a:defRPr sz="4400" baseline="0">
                <a:solidFill>
                  <a:schemeClr val="bg2"/>
                </a:solidFill>
              </a:defRPr>
            </a:lvl1pPr>
          </a:lstStyle>
          <a:p>
            <a:pPr lvl="0"/>
            <a:r>
              <a:rPr lang="fi-FI" noProof="0" smtClean="0"/>
              <a:t>Muokkaa tekstin perustyylejä</a:t>
            </a:r>
          </a:p>
        </p:txBody>
      </p:sp>
    </p:spTree>
    <p:extLst>
      <p:ext uri="{BB962C8B-B14F-4D97-AF65-F5344CB8AC3E}">
        <p14:creationId xmlns:p14="http://schemas.microsoft.com/office/powerpoint/2010/main" val="127801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59774"/>
            <a:ext cx="6858000" cy="1790700"/>
          </a:xfrm>
        </p:spPr>
        <p:txBody>
          <a:bodyPr anchor="b"/>
          <a:lstStyle>
            <a:lvl1pPr algn="ctr">
              <a:defRPr sz="4500">
                <a:solidFill>
                  <a:schemeClr val="bg2"/>
                </a:solidFill>
              </a:defRPr>
            </a:lvl1pPr>
          </a:lstStyle>
          <a:p>
            <a:r>
              <a:rPr lang="fi-FI" smtClean="0"/>
              <a:t>Muokkaa perustyyl. napsautt.</a:t>
            </a:r>
            <a:endParaRPr lang="fi-FI" dirty="0"/>
          </a:p>
        </p:txBody>
      </p:sp>
      <p:sp>
        <p:nvSpPr>
          <p:cNvPr id="3" name="Subtitle 2"/>
          <p:cNvSpPr>
            <a:spLocks noGrp="1"/>
          </p:cNvSpPr>
          <p:nvPr>
            <p:ph type="subTitle" idx="1"/>
          </p:nvPr>
        </p:nvSpPr>
        <p:spPr>
          <a:xfrm>
            <a:off x="1143000" y="2776073"/>
            <a:ext cx="6858000" cy="675291"/>
          </a:xfrm>
        </p:spPr>
        <p:txBody>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i-FI" smtClean="0"/>
              <a:t>Muokkaa alaotsikon perustyyliä napsautt.</a:t>
            </a:r>
            <a:endParaRPr lang="fi-FI"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74602" y="3928500"/>
            <a:ext cx="1596951" cy="810000"/>
          </a:xfrm>
          <a:prstGeom prst="rect">
            <a:avLst/>
          </a:prstGeom>
        </p:spPr>
      </p:pic>
      <p:sp>
        <p:nvSpPr>
          <p:cNvPr id="9" name="TextBox 8"/>
          <p:cNvSpPr txBox="1"/>
          <p:nvPr/>
        </p:nvSpPr>
        <p:spPr>
          <a:xfrm>
            <a:off x="7863843" y="5913120"/>
            <a:ext cx="184731" cy="248209"/>
          </a:xfrm>
          <a:prstGeom prst="rect">
            <a:avLst/>
          </a:prstGeom>
          <a:noFill/>
        </p:spPr>
        <p:txBody>
          <a:bodyPr wrap="none" rtlCol="0">
            <a:spAutoFit/>
          </a:bodyPr>
          <a:lstStyle/>
          <a:p>
            <a:endParaRPr lang="fi-FI" sz="1013" dirty="0"/>
          </a:p>
        </p:txBody>
      </p:sp>
      <p:sp>
        <p:nvSpPr>
          <p:cNvPr id="10" name="TextBox 9"/>
          <p:cNvSpPr txBox="1"/>
          <p:nvPr/>
        </p:nvSpPr>
        <p:spPr>
          <a:xfrm>
            <a:off x="4191003" y="5791200"/>
            <a:ext cx="184731" cy="248209"/>
          </a:xfrm>
          <a:prstGeom prst="rect">
            <a:avLst/>
          </a:prstGeom>
          <a:noFill/>
        </p:spPr>
        <p:txBody>
          <a:bodyPr wrap="none" rtlCol="0">
            <a:spAutoFit/>
          </a:bodyPr>
          <a:lstStyle/>
          <a:p>
            <a:endParaRPr lang="fi-FI" sz="1013" dirty="0"/>
          </a:p>
        </p:txBody>
      </p:sp>
    </p:spTree>
    <p:extLst>
      <p:ext uri="{BB962C8B-B14F-4D97-AF65-F5344CB8AC3E}">
        <p14:creationId xmlns:p14="http://schemas.microsoft.com/office/powerpoint/2010/main" val="36753560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97462"/>
            <a:ext cx="7203017" cy="746936"/>
          </a:xfrm>
        </p:spPr>
        <p:txBody>
          <a:bodyPr/>
          <a:lstStyle/>
          <a:p>
            <a:r>
              <a:rPr lang="fi-FI" smtClean="0"/>
              <a:t>Muokkaa perustyyl. napsautt.</a:t>
            </a:r>
            <a:endParaRPr lang="fi-FI" dirty="0"/>
          </a:p>
        </p:txBody>
      </p:sp>
      <p:sp>
        <p:nvSpPr>
          <p:cNvPr id="3" name="Content Placeholder 2"/>
          <p:cNvSpPr>
            <a:spLocks noGrp="1"/>
          </p:cNvSpPr>
          <p:nvPr>
            <p:ph idx="1" hasCustomPrompt="1"/>
          </p:nvPr>
        </p:nvSpPr>
        <p:spPr>
          <a:xfrm>
            <a:off x="628650" y="1144398"/>
            <a:ext cx="7886700" cy="3335527"/>
          </a:xfrm>
        </p:spPr>
        <p:txBody>
          <a:bodyPr/>
          <a:lstStyle>
            <a:lvl1pPr>
              <a:defRPr b="0" i="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Footer Placeholder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Slide Number Placeholder 5"/>
          <p:cNvSpPr>
            <a:spLocks noGrp="1"/>
          </p:cNvSpPr>
          <p:nvPr>
            <p:ph type="sldNum" sz="quarter" idx="12"/>
          </p:nvPr>
        </p:nvSpPr>
        <p:spPr/>
        <p:txBody>
          <a:bodyPr/>
          <a:lstStyle/>
          <a:p>
            <a:fld id="{3065C9E5-8AC3-DF4B-BA99-CB03B9370A98}" type="slidenum">
              <a:rPr lang="fi-FI" smtClean="0"/>
              <a:pPr/>
              <a:t>‹#›</a:t>
            </a:fld>
            <a:endParaRPr lang="fi-FI"/>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5891750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48">
          <p15:clr>
            <a:srgbClr val="FBAE40"/>
          </p15:clr>
        </p15:guide>
        <p15:guide id="2" pos="38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97462"/>
            <a:ext cx="7201826" cy="746936"/>
          </a:xfrm>
        </p:spPr>
        <p:txBody>
          <a:bodyPr/>
          <a:lstStyle/>
          <a:p>
            <a:r>
              <a:rPr lang="fi-FI" smtClean="0"/>
              <a:t>Muokkaa perustyyl. napsautt.</a:t>
            </a:r>
            <a:endParaRPr lang="fi-FI"/>
          </a:p>
        </p:txBody>
      </p:sp>
      <p:sp>
        <p:nvSpPr>
          <p:cNvPr id="3" name="Text Placeholder 2"/>
          <p:cNvSpPr>
            <a:spLocks noGrp="1"/>
          </p:cNvSpPr>
          <p:nvPr>
            <p:ph type="body" idx="1"/>
          </p:nvPr>
        </p:nvSpPr>
        <p:spPr>
          <a:xfrm>
            <a:off x="629842" y="1144398"/>
            <a:ext cx="3868340"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smtClean="0"/>
              <a:t>Muokkaa tekstin perustyylejä napsauttamalla</a:t>
            </a:r>
          </a:p>
        </p:txBody>
      </p:sp>
      <p:sp>
        <p:nvSpPr>
          <p:cNvPr id="4" name="Content Placeholder 3"/>
          <p:cNvSpPr>
            <a:spLocks noGrp="1"/>
          </p:cNvSpPr>
          <p:nvPr>
            <p:ph sz="half" idx="2"/>
          </p:nvPr>
        </p:nvSpPr>
        <p:spPr>
          <a:xfrm>
            <a:off x="629842" y="1715511"/>
            <a:ext cx="3868340" cy="2764413"/>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xt Placeholder 4"/>
          <p:cNvSpPr>
            <a:spLocks noGrp="1"/>
          </p:cNvSpPr>
          <p:nvPr>
            <p:ph type="body" sz="quarter" idx="3"/>
          </p:nvPr>
        </p:nvSpPr>
        <p:spPr>
          <a:xfrm>
            <a:off x="4629152" y="1144398"/>
            <a:ext cx="3887391" cy="46426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i-FI" smtClean="0"/>
              <a:t>Muokkaa tekstin perustyylejä napsauttamalla</a:t>
            </a:r>
          </a:p>
        </p:txBody>
      </p:sp>
      <p:sp>
        <p:nvSpPr>
          <p:cNvPr id="6" name="Content Placeholder 5"/>
          <p:cNvSpPr>
            <a:spLocks noGrp="1"/>
          </p:cNvSpPr>
          <p:nvPr>
            <p:ph sz="quarter" idx="4"/>
          </p:nvPr>
        </p:nvSpPr>
        <p:spPr>
          <a:xfrm>
            <a:off x="4629152" y="1608661"/>
            <a:ext cx="3887391" cy="287126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Date Placeholder 7"/>
          <p:cNvSpPr>
            <a:spLocks noGrp="1"/>
          </p:cNvSpPr>
          <p:nvPr>
            <p:ph type="dt" sz="half" idx="10"/>
          </p:nvPr>
        </p:nvSpPr>
        <p:spPr/>
        <p:txBody>
          <a:bodyPr/>
          <a:lstStyle/>
          <a:p>
            <a:fld id="{E6F78301-0B2F-DD49-84BB-AA91E35A26A2}" type="datetime1">
              <a:rPr lang="fi-FI" smtClean="0"/>
              <a:pPr/>
              <a:t>27.10.2023</a:t>
            </a:fld>
            <a:endParaRPr lang="fi-FI" dirty="0"/>
          </a:p>
        </p:txBody>
      </p:sp>
      <p:sp>
        <p:nvSpPr>
          <p:cNvPr id="9" name="Footer Placeholder 8"/>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13" name="Slide Number Placeholder 12"/>
          <p:cNvSpPr>
            <a:spLocks noGrp="1"/>
          </p:cNvSpPr>
          <p:nvPr>
            <p:ph type="sldNum" sz="quarter" idx="12"/>
          </p:nvPr>
        </p:nvSpPr>
        <p:spPr/>
        <p:txBody>
          <a:bodyPr/>
          <a:lstStyle/>
          <a:p>
            <a:fld id="{3065C9E5-8AC3-DF4B-BA99-CB03B9370A98}" type="slidenum">
              <a:rPr lang="fi-FI" smtClean="0"/>
              <a:pPr/>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6033" y="554930"/>
            <a:ext cx="288358" cy="432000"/>
          </a:xfrm>
          <a:prstGeom prst="rect">
            <a:avLst/>
          </a:prstGeom>
        </p:spPr>
      </p:pic>
    </p:spTree>
    <p:extLst>
      <p:ext uri="{BB962C8B-B14F-4D97-AF65-F5344CB8AC3E}">
        <p14:creationId xmlns:p14="http://schemas.microsoft.com/office/powerpoint/2010/main" val="304706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5">
          <p15:clr>
            <a:srgbClr val="FBAE40"/>
          </p15:clr>
        </p15:guide>
        <p15:guide id="2" orient="horz" pos="374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 xmlns:adec="http://schemas.microsoft.com/office/drawing/2017/decorative" val="1"/>
              </a:ext>
            </a:extLst>
          </p:cNvPr>
          <p:cNvSpPr/>
          <p:nvPr userDrawn="1"/>
        </p:nvSpPr>
        <p:spPr>
          <a:xfrm>
            <a:off x="0" y="4783500"/>
            <a:ext cx="9144000" cy="36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p:cNvSpPr>
            <a:spLocks noGrp="1"/>
          </p:cNvSpPr>
          <p:nvPr>
            <p:ph type="title"/>
          </p:nvPr>
        </p:nvSpPr>
        <p:spPr>
          <a:xfrm>
            <a:off x="628650" y="397462"/>
            <a:ext cx="7886700" cy="746936"/>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28650" y="1144398"/>
            <a:ext cx="7886700" cy="3335527"/>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Footer Placeholder 4"/>
          <p:cNvSpPr>
            <a:spLocks noGrp="1"/>
          </p:cNvSpPr>
          <p:nvPr>
            <p:ph type="ftr" sz="quarter" idx="3"/>
          </p:nvPr>
        </p:nvSpPr>
        <p:spPr>
          <a:xfrm>
            <a:off x="628650" y="4886212"/>
            <a:ext cx="3080611" cy="154577"/>
          </a:xfrm>
          <a:prstGeom prst="rect">
            <a:avLst/>
          </a:prstGeom>
        </p:spPr>
        <p:txBody>
          <a:bodyPr vert="horz" lIns="91440" tIns="45720" rIns="91440" bIns="45720" rtlCol="0" anchor="ctr"/>
          <a:lstStyle>
            <a:lvl1pPr algn="l">
              <a:defRPr sz="800" b="0">
                <a:solidFill>
                  <a:schemeClr val="bg2"/>
                </a:solidFill>
              </a:defRPr>
            </a:lvl1pPr>
          </a:lstStyle>
          <a:p>
            <a:r>
              <a:rPr lang="fi-FI" noProof="0"/>
              <a:t>Työ- ja elinkeinoministeriö • www.tem.fi</a:t>
            </a:r>
          </a:p>
        </p:txBody>
      </p:sp>
      <p:sp>
        <p:nvSpPr>
          <p:cNvPr id="4" name="Date Placeholder 3"/>
          <p:cNvSpPr>
            <a:spLocks noGrp="1"/>
          </p:cNvSpPr>
          <p:nvPr>
            <p:ph type="dt" sz="half" idx="2"/>
          </p:nvPr>
        </p:nvSpPr>
        <p:spPr>
          <a:xfrm>
            <a:off x="7271453" y="4886212"/>
            <a:ext cx="703447" cy="154577"/>
          </a:xfrm>
          <a:prstGeom prst="rect">
            <a:avLst/>
          </a:prstGeom>
        </p:spPr>
        <p:txBody>
          <a:bodyPr vert="horz" lIns="91440" tIns="45720" rIns="91440" bIns="45720" rtlCol="0" anchor="ctr"/>
          <a:lstStyle>
            <a:lvl1pPr algn="r">
              <a:defRPr sz="800">
                <a:solidFill>
                  <a:schemeClr val="bg2"/>
                </a:solidFill>
              </a:defRPr>
            </a:lvl1pPr>
          </a:lstStyle>
          <a:p>
            <a:fld id="{FEB558B6-CD12-4376-B5ED-5EF39670658D}" type="datetime1">
              <a:rPr lang="fi-FI" noProof="0" smtClean="0"/>
              <a:t>27.10.2023</a:t>
            </a:fld>
            <a:endParaRPr lang="fi-FI" noProof="0"/>
          </a:p>
        </p:txBody>
      </p:sp>
      <p:sp>
        <p:nvSpPr>
          <p:cNvPr id="6" name="Slide Number Placeholder 5"/>
          <p:cNvSpPr>
            <a:spLocks noGrp="1"/>
          </p:cNvSpPr>
          <p:nvPr>
            <p:ph type="sldNum" sz="quarter" idx="4"/>
          </p:nvPr>
        </p:nvSpPr>
        <p:spPr>
          <a:xfrm>
            <a:off x="7976152" y="4886212"/>
            <a:ext cx="538239" cy="154577"/>
          </a:xfrm>
          <a:prstGeom prst="rect">
            <a:avLst/>
          </a:prstGeom>
        </p:spPr>
        <p:txBody>
          <a:bodyPr vert="horz" lIns="91440" tIns="45720" rIns="91440" bIns="45720" rtlCol="0" anchor="ctr"/>
          <a:lstStyle>
            <a:lvl1pPr algn="r">
              <a:defRPr sz="900" b="1">
                <a:solidFill>
                  <a:schemeClr val="bg2"/>
                </a:solidFill>
              </a:defRPr>
            </a:lvl1pPr>
          </a:lstStyle>
          <a:p>
            <a:fld id="{3065C9E5-8AC3-DF4B-BA99-CB03B9370A98}" type="slidenum">
              <a:rPr lang="fi-FI" noProof="0" smtClean="0"/>
              <a:pPr/>
              <a:t>‹#›</a:t>
            </a:fld>
            <a:endParaRPr lang="fi-FI" noProof="0"/>
          </a:p>
        </p:txBody>
      </p:sp>
    </p:spTree>
    <p:extLst>
      <p:ext uri="{BB962C8B-B14F-4D97-AF65-F5344CB8AC3E}">
        <p14:creationId xmlns:p14="http://schemas.microsoft.com/office/powerpoint/2010/main" val="1873662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77" r:id="rId5"/>
    <p:sldLayoutId id="2147483680" r:id="rId6"/>
  </p:sldLayoutIdLst>
  <p:hf hdr="0"/>
  <p:txStyles>
    <p:titleStyle>
      <a:lvl1pPr algn="l" defTabSz="685766"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a:buChar char="•"/>
        <a:defRPr sz="1650" b="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74"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783500"/>
            <a:ext cx="9144000" cy="360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Placeholder 1"/>
          <p:cNvSpPr>
            <a:spLocks noGrp="1"/>
          </p:cNvSpPr>
          <p:nvPr>
            <p:ph type="title"/>
          </p:nvPr>
        </p:nvSpPr>
        <p:spPr>
          <a:xfrm>
            <a:off x="628650" y="397462"/>
            <a:ext cx="7886700" cy="746936"/>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3" name="Text Placeholder 2"/>
          <p:cNvSpPr>
            <a:spLocks noGrp="1"/>
          </p:cNvSpPr>
          <p:nvPr>
            <p:ph type="body" idx="1"/>
          </p:nvPr>
        </p:nvSpPr>
        <p:spPr>
          <a:xfrm>
            <a:off x="628650" y="1144398"/>
            <a:ext cx="7886700" cy="3335527"/>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Date Placeholder 3"/>
          <p:cNvSpPr>
            <a:spLocks noGrp="1"/>
          </p:cNvSpPr>
          <p:nvPr>
            <p:ph type="dt" sz="half" idx="2"/>
          </p:nvPr>
        </p:nvSpPr>
        <p:spPr>
          <a:xfrm>
            <a:off x="7271453" y="4886212"/>
            <a:ext cx="703447" cy="154577"/>
          </a:xfrm>
          <a:prstGeom prst="rect">
            <a:avLst/>
          </a:prstGeom>
        </p:spPr>
        <p:txBody>
          <a:bodyPr vert="horz" lIns="91440" tIns="45720" rIns="91440" bIns="45720" rtlCol="0" anchor="ctr"/>
          <a:lstStyle>
            <a:lvl1pPr algn="r">
              <a:defRPr sz="800">
                <a:solidFill>
                  <a:schemeClr val="bg2"/>
                </a:solidFill>
              </a:defRPr>
            </a:lvl1pPr>
          </a:lstStyle>
          <a:p>
            <a:fld id="{3F2DB349-D844-F140-BD48-943C54C28848}" type="datetime1">
              <a:rPr lang="fi-FI" smtClean="0"/>
              <a:pPr/>
              <a:t>27.10.2023</a:t>
            </a:fld>
            <a:endParaRPr lang="fi-FI" dirty="0"/>
          </a:p>
        </p:txBody>
      </p:sp>
      <p:sp>
        <p:nvSpPr>
          <p:cNvPr id="5" name="Footer Placeholder 4"/>
          <p:cNvSpPr>
            <a:spLocks noGrp="1"/>
          </p:cNvSpPr>
          <p:nvPr>
            <p:ph type="ftr" sz="quarter" idx="3"/>
          </p:nvPr>
        </p:nvSpPr>
        <p:spPr>
          <a:xfrm>
            <a:off x="628650" y="4886212"/>
            <a:ext cx="3080611" cy="154577"/>
          </a:xfrm>
          <a:prstGeom prst="rect">
            <a:avLst/>
          </a:prstGeom>
        </p:spPr>
        <p:txBody>
          <a:bodyPr vert="horz" lIns="91440" tIns="45720" rIns="91440" bIns="45720" rtlCol="0" anchor="ctr"/>
          <a:lstStyle>
            <a:lvl1pPr algn="l">
              <a:defRPr sz="800" b="0">
                <a:solidFill>
                  <a:schemeClr val="bg2"/>
                </a:solidFill>
              </a:defRPr>
            </a:lvl1pPr>
          </a:lstStyle>
          <a:p>
            <a:r>
              <a:rPr lang="fi-FI" dirty="0" smtClean="0"/>
              <a:t>Työ- ja elinkeinoministeriö </a:t>
            </a:r>
            <a:r>
              <a:rPr lang="bg-BG" dirty="0" smtClean="0"/>
              <a:t>•</a:t>
            </a:r>
            <a:r>
              <a:rPr lang="fi-FI" dirty="0" smtClean="0"/>
              <a:t> </a:t>
            </a:r>
            <a:r>
              <a:rPr lang="fi-FI" dirty="0" err="1" smtClean="0"/>
              <a:t>www.tem.fi</a:t>
            </a:r>
            <a:endParaRPr lang="fi-FI" dirty="0"/>
          </a:p>
        </p:txBody>
      </p:sp>
      <p:sp>
        <p:nvSpPr>
          <p:cNvPr id="6" name="Slide Number Placeholder 5"/>
          <p:cNvSpPr>
            <a:spLocks noGrp="1"/>
          </p:cNvSpPr>
          <p:nvPr>
            <p:ph type="sldNum" sz="quarter" idx="4"/>
          </p:nvPr>
        </p:nvSpPr>
        <p:spPr>
          <a:xfrm>
            <a:off x="7976152" y="4886212"/>
            <a:ext cx="538239" cy="154577"/>
          </a:xfrm>
          <a:prstGeom prst="rect">
            <a:avLst/>
          </a:prstGeom>
        </p:spPr>
        <p:txBody>
          <a:bodyPr vert="horz" lIns="91440" tIns="45720" rIns="91440" bIns="45720" rtlCol="0" anchor="ctr"/>
          <a:lstStyle>
            <a:lvl1pPr algn="r">
              <a:defRPr sz="900" b="1">
                <a:solidFill>
                  <a:schemeClr val="bg2"/>
                </a:solidFill>
              </a:defRPr>
            </a:lvl1pPr>
          </a:lstStyle>
          <a:p>
            <a:fld id="{3065C9E5-8AC3-DF4B-BA99-CB03B9370A98}" type="slidenum">
              <a:rPr lang="fi-FI" smtClean="0"/>
              <a:pPr/>
              <a:t>‹#›</a:t>
            </a:fld>
            <a:endParaRPr lang="fi-FI"/>
          </a:p>
        </p:txBody>
      </p:sp>
    </p:spTree>
    <p:extLst>
      <p:ext uri="{BB962C8B-B14F-4D97-AF65-F5344CB8AC3E}">
        <p14:creationId xmlns:p14="http://schemas.microsoft.com/office/powerpoint/2010/main" val="16598408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hf hdr="0"/>
  <p:txStyles>
    <p:titleStyle>
      <a:lvl1pPr algn="l" defTabSz="685766"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a:buChar char="•"/>
        <a:defRPr sz="1650" b="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4pPr>
      <a:lvl5pPr marL="1542974" indent="-171442" algn="l" defTabSz="685766" rtl="0" eaLnBrk="1" latinLnBrk="0" hangingPunct="1">
        <a:lnSpc>
          <a:spcPct val="90000"/>
        </a:lnSpc>
        <a:spcBef>
          <a:spcPts val="375"/>
        </a:spcBef>
        <a:buFont typeface="Arial"/>
        <a:buChar char="•"/>
        <a:defRPr sz="1200" kern="1200">
          <a:solidFill>
            <a:srgbClr val="505050"/>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noProof="0" dirty="0" smtClean="0"/>
              <a:t>RED </a:t>
            </a:r>
            <a:r>
              <a:rPr lang="fi-FI" noProof="0" dirty="0" smtClean="0"/>
              <a:t>III - direktiivin </a:t>
            </a:r>
            <a:r>
              <a:rPr lang="fi-FI" noProof="0" dirty="0" smtClean="0"/>
              <a:t>ja hallitusohjelman toimeenpano – </a:t>
            </a:r>
            <a:r>
              <a:rPr lang="fi-FI" i="1" noProof="0" dirty="0" smtClean="0"/>
              <a:t>liikenne</a:t>
            </a:r>
            <a:r>
              <a:rPr lang="fi-FI" noProof="0" dirty="0" smtClean="0"/>
              <a:t>	</a:t>
            </a:r>
            <a:endParaRPr lang="fi-FI" noProof="0" dirty="0"/>
          </a:p>
        </p:txBody>
      </p:sp>
      <p:sp>
        <p:nvSpPr>
          <p:cNvPr id="3" name="Alaotsikko 2"/>
          <p:cNvSpPr>
            <a:spLocks noGrp="1"/>
          </p:cNvSpPr>
          <p:nvPr>
            <p:ph type="subTitle" idx="1"/>
          </p:nvPr>
        </p:nvSpPr>
        <p:spPr>
          <a:xfrm>
            <a:off x="1143000" y="2911545"/>
            <a:ext cx="6858000" cy="675291"/>
          </a:xfrm>
        </p:spPr>
        <p:txBody>
          <a:bodyPr/>
          <a:lstStyle/>
          <a:p>
            <a:r>
              <a:rPr lang="fi-FI" dirty="0" err="1" smtClean="0"/>
              <a:t>Kick-off</a:t>
            </a:r>
            <a:r>
              <a:rPr lang="fi-FI" dirty="0" smtClean="0"/>
              <a:t> </a:t>
            </a:r>
            <a:r>
              <a:rPr lang="fi-FI" dirty="0" err="1" smtClean="0"/>
              <a:t>webinaari</a:t>
            </a:r>
            <a:r>
              <a:rPr lang="fi-FI" dirty="0" smtClean="0"/>
              <a:t> 27.10.2023</a:t>
            </a:r>
            <a:endParaRPr lang="fi-FI" dirty="0"/>
          </a:p>
        </p:txBody>
      </p:sp>
    </p:spTree>
    <p:extLst>
      <p:ext uri="{BB962C8B-B14F-4D97-AF65-F5344CB8AC3E}">
        <p14:creationId xmlns:p14="http://schemas.microsoft.com/office/powerpoint/2010/main" val="27216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Teidän tärkeäksi kokemat asiat / teemat</a:t>
            </a:r>
            <a:endParaRPr lang="fi-FI" dirty="0"/>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238653337"/>
              </p:ext>
            </p:extLst>
          </p:nvPr>
        </p:nvGraphicFramePr>
        <p:xfrm>
          <a:off x="628650" y="1144588"/>
          <a:ext cx="7886700" cy="333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10</a:t>
            </a:fld>
            <a:endParaRPr lang="fi-FI" noProof="0"/>
          </a:p>
        </p:txBody>
      </p:sp>
      <p:sp>
        <p:nvSpPr>
          <p:cNvPr id="7" name="Tekstiruutu 6"/>
          <p:cNvSpPr txBox="1"/>
          <p:nvPr/>
        </p:nvSpPr>
        <p:spPr>
          <a:xfrm>
            <a:off x="1663700" y="4440767"/>
            <a:ext cx="5816600" cy="346249"/>
          </a:xfrm>
          <a:prstGeom prst="rect">
            <a:avLst/>
          </a:prstGeom>
          <a:noFill/>
        </p:spPr>
        <p:txBody>
          <a:bodyPr wrap="square" rtlCol="0">
            <a:spAutoFit/>
          </a:bodyPr>
          <a:lstStyle/>
          <a:p>
            <a:pPr algn="l"/>
            <a:r>
              <a:rPr lang="fi-FI" sz="1650" b="1" dirty="0" smtClean="0"/>
              <a:t>+ Yleinen tiedottaminen toimeenpanon eri vaiheissa!</a:t>
            </a:r>
            <a:endParaRPr lang="fi-FI" sz="1650" b="1" dirty="0" smtClean="0"/>
          </a:p>
        </p:txBody>
      </p:sp>
    </p:spTree>
    <p:extLst>
      <p:ext uri="{BB962C8B-B14F-4D97-AF65-F5344CB8AC3E}">
        <p14:creationId xmlns:p14="http://schemas.microsoft.com/office/powerpoint/2010/main" val="243794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202532" y="1092334"/>
            <a:ext cx="6578335" cy="2040333"/>
          </a:xfrm>
        </p:spPr>
        <p:txBody>
          <a:bodyPr/>
          <a:lstStyle/>
          <a:p>
            <a:endParaRPr lang="fi-FI" sz="4000" dirty="0" smtClean="0"/>
          </a:p>
          <a:p>
            <a:r>
              <a:rPr lang="fi-FI" sz="2800" b="1" dirty="0"/>
              <a:t>Työ- ja elinkeinoministeriö </a:t>
            </a:r>
          </a:p>
          <a:p>
            <a:r>
              <a:rPr lang="fi-FI" sz="2800" b="1" dirty="0"/>
              <a:t>Energiaosasto // Uusiutuva </a:t>
            </a:r>
            <a:r>
              <a:rPr lang="fi-FI" sz="2800" b="1" dirty="0" smtClean="0"/>
              <a:t>energia</a:t>
            </a:r>
          </a:p>
          <a:p>
            <a:endParaRPr lang="fi-FI" sz="4000" dirty="0"/>
          </a:p>
        </p:txBody>
      </p:sp>
      <p:sp>
        <p:nvSpPr>
          <p:cNvPr id="3" name="Tekstiruutu 2"/>
          <p:cNvSpPr txBox="1"/>
          <p:nvPr/>
        </p:nvSpPr>
        <p:spPr>
          <a:xfrm>
            <a:off x="1363265" y="2980266"/>
            <a:ext cx="6256867" cy="859723"/>
          </a:xfrm>
          <a:prstGeom prst="rect">
            <a:avLst/>
          </a:prstGeom>
          <a:noFill/>
        </p:spPr>
        <p:txBody>
          <a:bodyPr wrap="square" rtlCol="0">
            <a:spAutoFit/>
          </a:bodyPr>
          <a:lstStyle/>
          <a:p>
            <a:pPr lvl="0" algn="ctr" defTabSz="685766">
              <a:lnSpc>
                <a:spcPct val="90000"/>
              </a:lnSpc>
              <a:spcBef>
                <a:spcPts val="750"/>
              </a:spcBef>
            </a:pPr>
            <a:r>
              <a:rPr lang="fi-FI" sz="2400">
                <a:solidFill>
                  <a:srgbClr val="D5B37A"/>
                </a:solidFill>
              </a:rPr>
              <a:t>harri.haavisto(at)gov.fi</a:t>
            </a:r>
          </a:p>
          <a:p>
            <a:pPr lvl="0" algn="ctr" defTabSz="685766">
              <a:lnSpc>
                <a:spcPct val="90000"/>
              </a:lnSpc>
              <a:spcBef>
                <a:spcPts val="750"/>
              </a:spcBef>
            </a:pPr>
            <a:r>
              <a:rPr lang="fi-FI" sz="2400">
                <a:solidFill>
                  <a:srgbClr val="D5B37A"/>
                </a:solidFill>
              </a:rPr>
              <a:t>nicoleta.kaitazis(at)gov.fi </a:t>
            </a:r>
            <a:endParaRPr lang="fi-FI" sz="2400" dirty="0">
              <a:solidFill>
                <a:srgbClr val="D5B37A"/>
              </a:solidFill>
            </a:endParaRPr>
          </a:p>
        </p:txBody>
      </p:sp>
    </p:spTree>
    <p:extLst>
      <p:ext uri="{BB962C8B-B14F-4D97-AF65-F5344CB8AC3E}">
        <p14:creationId xmlns:p14="http://schemas.microsoft.com/office/powerpoint/2010/main" val="258546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0B024A-9348-8F4E-84E6-1AC861A3D50B}" type="datetime1">
              <a:rPr kumimoji="0" lang="fi-FI" sz="800" b="0" i="0" u="none" strike="noStrike" kern="1200" cap="none" spc="0" normalizeH="0" baseline="0" noProof="0" smtClean="0">
                <a:ln>
                  <a:noFill/>
                </a:ln>
                <a:solidFill>
                  <a:srgbClr val="D5B37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27.10.2023</a:t>
            </a:fld>
            <a:endParaRPr kumimoji="0" lang="fi-FI" sz="800" b="0" i="0" u="none" strike="noStrike" kern="1200" cap="none" spc="0" normalizeH="0" baseline="0" noProof="0" dirty="0">
              <a:ln>
                <a:noFill/>
              </a:ln>
              <a:solidFill>
                <a:srgbClr val="D5B37A"/>
              </a:solidFill>
              <a:effectLst/>
              <a:uLnTx/>
              <a:uFillTx/>
              <a:latin typeface="Arial"/>
              <a:ea typeface="+mn-ea"/>
              <a:cs typeface="+mn-cs"/>
            </a:endParaRPr>
          </a:p>
        </p:txBody>
      </p:sp>
      <p:sp>
        <p:nvSpPr>
          <p:cNvPr id="5" name="Alatunnisteen paikkamerkki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smtClean="0">
                <a:ln>
                  <a:noFill/>
                </a:ln>
                <a:solidFill>
                  <a:srgbClr val="D5B37A"/>
                </a:solidFill>
                <a:effectLst/>
                <a:uLnTx/>
                <a:uFillTx/>
                <a:latin typeface="Arial"/>
                <a:ea typeface="+mn-ea"/>
                <a:cs typeface="+mn-cs"/>
              </a:rPr>
              <a:t>Työ- ja elinkeinoministeriö </a:t>
            </a:r>
            <a:r>
              <a:rPr kumimoji="0" lang="bg-BG" sz="800" b="0" i="0" u="none" strike="noStrike" kern="1200" cap="none" spc="0" normalizeH="0" baseline="0" noProof="0" smtClean="0">
                <a:ln>
                  <a:noFill/>
                </a:ln>
                <a:solidFill>
                  <a:srgbClr val="D5B37A"/>
                </a:solidFill>
                <a:effectLst/>
                <a:uLnTx/>
                <a:uFillTx/>
                <a:latin typeface="Arial"/>
                <a:ea typeface="+mn-ea"/>
                <a:cs typeface="+mn-cs"/>
              </a:rPr>
              <a:t>•</a:t>
            </a:r>
            <a:r>
              <a:rPr kumimoji="0" lang="fi-FI" sz="800" b="0" i="0" u="none" strike="noStrike" kern="1200" cap="none" spc="0" normalizeH="0" baseline="0" noProof="0" smtClean="0">
                <a:ln>
                  <a:noFill/>
                </a:ln>
                <a:solidFill>
                  <a:srgbClr val="D5B37A"/>
                </a:solidFill>
                <a:effectLst/>
                <a:uLnTx/>
                <a:uFillTx/>
                <a:latin typeface="Arial"/>
                <a:ea typeface="+mn-ea"/>
                <a:cs typeface="+mn-cs"/>
              </a:rPr>
              <a:t> www.tem.fi</a:t>
            </a:r>
            <a:endParaRPr kumimoji="0" lang="fi-FI" sz="800" b="0" i="0" u="none" strike="noStrike" kern="1200" cap="none" spc="0" normalizeH="0" baseline="0" noProof="0" dirty="0">
              <a:ln>
                <a:noFill/>
              </a:ln>
              <a:solidFill>
                <a:srgbClr val="D5B37A"/>
              </a:solidFill>
              <a:effectLst/>
              <a:uLnTx/>
              <a:uFillTx/>
              <a:latin typeface="Arial"/>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065C9E5-8AC3-DF4B-BA99-CB03B9370A98}" type="slidenum">
              <a:rPr kumimoji="0" lang="fi-FI" sz="900" b="1" i="0" u="none" strike="noStrike" kern="1200" cap="none" spc="0" normalizeH="0" baseline="0" noProof="0" smtClean="0">
                <a:ln>
                  <a:noFill/>
                </a:ln>
                <a:solidFill>
                  <a:srgbClr val="D5B37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fi-FI" sz="900" b="1" i="0" u="none" strike="noStrike" kern="1200" cap="none" spc="0" normalizeH="0" baseline="0" noProof="0">
              <a:ln>
                <a:noFill/>
              </a:ln>
              <a:solidFill>
                <a:srgbClr val="D5B37A"/>
              </a:solidFill>
              <a:effectLst/>
              <a:uLnTx/>
              <a:uFillTx/>
              <a:latin typeface="Arial"/>
              <a:ea typeface="+mn-ea"/>
              <a:cs typeface="+mn-cs"/>
            </a:endParaRPr>
          </a:p>
        </p:txBody>
      </p:sp>
      <p:sp>
        <p:nvSpPr>
          <p:cNvPr id="9" name="Otsikko 1"/>
          <p:cNvSpPr>
            <a:spLocks noGrp="1"/>
          </p:cNvSpPr>
          <p:nvPr>
            <p:ph type="title"/>
          </p:nvPr>
        </p:nvSpPr>
        <p:spPr>
          <a:xfrm>
            <a:off x="628650" y="397462"/>
            <a:ext cx="5148829" cy="746936"/>
          </a:xfrm>
        </p:spPr>
        <p:txBody>
          <a:bodyPr/>
          <a:lstStyle/>
          <a:p>
            <a:r>
              <a:rPr lang="fi-FI" dirty="0" smtClean="0"/>
              <a:t>Tilaisuuden agenda</a:t>
            </a:r>
            <a:endParaRPr lang="fi-FI" dirty="0"/>
          </a:p>
        </p:txBody>
      </p:sp>
      <p:sp>
        <p:nvSpPr>
          <p:cNvPr id="10" name="Sisällön paikkamerkki 2"/>
          <p:cNvSpPr>
            <a:spLocks noGrp="1"/>
          </p:cNvSpPr>
          <p:nvPr>
            <p:ph idx="1"/>
          </p:nvPr>
        </p:nvSpPr>
        <p:spPr>
          <a:xfrm>
            <a:off x="628650" y="1144398"/>
            <a:ext cx="5148829" cy="3335527"/>
          </a:xfrm>
        </p:spPr>
        <p:txBody>
          <a:bodyPr>
            <a:normAutofit/>
          </a:bodyPr>
          <a:lstStyle/>
          <a:p>
            <a:pPr lvl="0"/>
            <a:endParaRPr lang="fi-FI" dirty="0" smtClean="0">
              <a:solidFill>
                <a:srgbClr val="000000"/>
              </a:solidFill>
            </a:endParaRPr>
          </a:p>
          <a:p>
            <a:pPr lvl="0"/>
            <a:r>
              <a:rPr lang="fi-FI" dirty="0" smtClean="0">
                <a:solidFill>
                  <a:srgbClr val="000000"/>
                </a:solidFill>
              </a:rPr>
              <a:t>Hallitusohjelman </a:t>
            </a:r>
            <a:r>
              <a:rPr lang="fi-FI" dirty="0">
                <a:solidFill>
                  <a:srgbClr val="000000"/>
                </a:solidFill>
              </a:rPr>
              <a:t>toimeenpanon vaiheistus</a:t>
            </a:r>
          </a:p>
          <a:p>
            <a:pPr lvl="0"/>
            <a:endParaRPr lang="fi-FI" dirty="0">
              <a:solidFill>
                <a:srgbClr val="000000"/>
              </a:solidFill>
            </a:endParaRPr>
          </a:p>
          <a:p>
            <a:pPr lvl="0"/>
            <a:r>
              <a:rPr lang="fi-FI" dirty="0">
                <a:solidFill>
                  <a:srgbClr val="000000"/>
                </a:solidFill>
              </a:rPr>
              <a:t>Keskeiset vaatimukset ja muutokset – RED III &amp; hallitusohjelma</a:t>
            </a:r>
          </a:p>
          <a:p>
            <a:pPr lvl="0"/>
            <a:endParaRPr lang="fi-FI" dirty="0">
              <a:solidFill>
                <a:srgbClr val="000000"/>
              </a:solidFill>
            </a:endParaRPr>
          </a:p>
          <a:p>
            <a:pPr lvl="0"/>
            <a:r>
              <a:rPr lang="fi-FI" dirty="0">
                <a:solidFill>
                  <a:srgbClr val="000000"/>
                </a:solidFill>
              </a:rPr>
              <a:t>Toimeenpanosuunnitelma ja teemat</a:t>
            </a:r>
          </a:p>
          <a:p>
            <a:pPr lvl="0"/>
            <a:endParaRPr lang="fi-FI" dirty="0">
              <a:solidFill>
                <a:srgbClr val="000000"/>
              </a:solidFill>
            </a:endParaRPr>
          </a:p>
          <a:p>
            <a:pPr lvl="0"/>
            <a:r>
              <a:rPr lang="fi-FI" dirty="0">
                <a:solidFill>
                  <a:srgbClr val="000000"/>
                </a:solidFill>
              </a:rPr>
              <a:t>Aikataulu</a:t>
            </a:r>
          </a:p>
          <a:p>
            <a:endParaRPr lang="fi-FI" sz="2400" dirty="0"/>
          </a:p>
        </p:txBody>
      </p:sp>
    </p:spTree>
    <p:extLst>
      <p:ext uri="{BB962C8B-B14F-4D97-AF65-F5344CB8AC3E}">
        <p14:creationId xmlns:p14="http://schemas.microsoft.com/office/powerpoint/2010/main" val="61550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Hallitusohjelman toimeenpanon vaiheistus</a:t>
            </a:r>
            <a:endParaRPr lang="fi-FI" dirty="0"/>
          </a:p>
        </p:txBody>
      </p:sp>
      <p:sp>
        <p:nvSpPr>
          <p:cNvPr id="3" name="Sisällön paikkamerkki 2"/>
          <p:cNvSpPr>
            <a:spLocks noGrp="1"/>
          </p:cNvSpPr>
          <p:nvPr>
            <p:ph idx="1"/>
          </p:nvPr>
        </p:nvSpPr>
        <p:spPr/>
        <p:txBody>
          <a:bodyPr/>
          <a:lstStyle/>
          <a:p>
            <a:r>
              <a:rPr lang="fi-FI" dirty="0" smtClean="0"/>
              <a:t>Hallitusohjelman jakeluvelvoitetta koskevien kirjausten toimeenpano on jaettu kahteen vaiheeseen</a:t>
            </a:r>
          </a:p>
          <a:p>
            <a:pPr marL="342883" lvl="1" indent="0">
              <a:buNone/>
            </a:pPr>
            <a:endParaRPr lang="fi-FI" dirty="0"/>
          </a:p>
          <a:p>
            <a:pPr marL="342883" lvl="1" indent="0">
              <a:buNone/>
            </a:pPr>
            <a:endParaRPr lang="fi-FI" dirty="0" smtClean="0"/>
          </a:p>
          <a:p>
            <a:pPr marL="342883" lvl="1" indent="0">
              <a:buNone/>
            </a:pPr>
            <a:endParaRPr lang="fi-FI" dirty="0"/>
          </a:p>
          <a:p>
            <a:pPr marL="342883" lvl="1" indent="0">
              <a:buNone/>
            </a:pPr>
            <a:endParaRPr lang="fi-FI" dirty="0" smtClean="0"/>
          </a:p>
          <a:p>
            <a:pPr marL="342883" lvl="1" indent="0">
              <a:buNone/>
            </a:pPr>
            <a:endParaRPr lang="fi-FI" dirty="0"/>
          </a:p>
          <a:p>
            <a:pPr marL="342883" lvl="1" indent="0">
              <a:buNone/>
            </a:pPr>
            <a:endParaRPr lang="fi-FI" dirty="0" smtClean="0"/>
          </a:p>
          <a:p>
            <a:pPr marL="342883" lvl="1" indent="0">
              <a:buNone/>
            </a:pPr>
            <a:endParaRPr lang="fi-FI" dirty="0"/>
          </a:p>
          <a:p>
            <a:pPr marL="342883" lvl="1" indent="0">
              <a:buNone/>
            </a:pPr>
            <a:endParaRPr lang="fi-FI" dirty="0" smtClean="0"/>
          </a:p>
          <a:p>
            <a:pPr marL="342883" lvl="1" indent="0">
              <a:buNone/>
            </a:pPr>
            <a:endParaRPr lang="fi-FI" dirty="0"/>
          </a:p>
          <a:p>
            <a:pPr marL="342883" lvl="1" indent="0">
              <a:buNone/>
            </a:pPr>
            <a:endParaRPr lang="fi-FI" dirty="0" smtClean="0"/>
          </a:p>
          <a:p>
            <a:r>
              <a:rPr lang="fi-FI" dirty="0" smtClean="0"/>
              <a:t>1. vaiheen muutokset voimaan 2024 vuoden alusta</a:t>
            </a:r>
          </a:p>
          <a:p>
            <a:pPr marL="0" indent="0">
              <a:buNone/>
            </a:pPr>
            <a:endParaRPr lang="fi-FI" dirty="0"/>
          </a:p>
        </p:txBody>
      </p:sp>
      <p:sp>
        <p:nvSpPr>
          <p:cNvPr id="4" name="Päivämäärän paikkamerkki 3"/>
          <p:cNvSpPr>
            <a:spLocks noGrp="1"/>
          </p:cNvSpPr>
          <p:nvPr>
            <p:ph type="dt" sz="half" idx="10"/>
          </p:nvPr>
        </p:nvSpPr>
        <p:spPr/>
        <p:txBody>
          <a:bodyPr/>
          <a:lstStyle/>
          <a:p>
            <a:fld id="{CF0B024A-9348-8F4E-84E6-1AC861A3D50B}" type="datetime1">
              <a:rPr lang="fi-FI" smtClean="0"/>
              <a:pPr/>
              <a:t>27.10.2023</a:t>
            </a:fld>
            <a:endParaRPr lang="fi-FI" dirty="0"/>
          </a:p>
        </p:txBody>
      </p:sp>
      <p:sp>
        <p:nvSpPr>
          <p:cNvPr id="5" name="Alatunnisteen paikkamerkki 4"/>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6" name="Dian numeron paikkamerkki 5"/>
          <p:cNvSpPr>
            <a:spLocks noGrp="1"/>
          </p:cNvSpPr>
          <p:nvPr>
            <p:ph type="sldNum" sz="quarter" idx="12"/>
          </p:nvPr>
        </p:nvSpPr>
        <p:spPr/>
        <p:txBody>
          <a:bodyPr/>
          <a:lstStyle/>
          <a:p>
            <a:fld id="{3065C9E5-8AC3-DF4B-BA99-CB03B9370A98}" type="slidenum">
              <a:rPr lang="fi-FI" smtClean="0"/>
              <a:pPr/>
              <a:t>3</a:t>
            </a:fld>
            <a:endParaRPr lang="fi-FI"/>
          </a:p>
        </p:txBody>
      </p:sp>
      <p:graphicFrame>
        <p:nvGraphicFramePr>
          <p:cNvPr id="7" name="Kaaviokuva 6"/>
          <p:cNvGraphicFramePr/>
          <p:nvPr>
            <p:extLst>
              <p:ext uri="{D42A27DB-BD31-4B8C-83A1-F6EECF244321}">
                <p14:modId xmlns:p14="http://schemas.microsoft.com/office/powerpoint/2010/main" val="952946498"/>
              </p:ext>
            </p:extLst>
          </p:nvPr>
        </p:nvGraphicFramePr>
        <p:xfrm>
          <a:off x="1152446" y="7566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004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RED III- liikennesektori</a:t>
            </a:r>
            <a:endParaRPr lang="fi-FI" dirty="0"/>
          </a:p>
        </p:txBody>
      </p:sp>
      <p:pic>
        <p:nvPicPr>
          <p:cNvPr id="7" name="Sisällön paikkamerkki 6"/>
          <p:cNvPicPr>
            <a:picLocks noGrp="1" noChangeAspect="1"/>
          </p:cNvPicPr>
          <p:nvPr>
            <p:ph idx="1"/>
          </p:nvPr>
        </p:nvPicPr>
        <p:blipFill>
          <a:blip r:embed="rId2"/>
          <a:stretch>
            <a:fillRect/>
          </a:stretch>
        </p:blipFill>
        <p:spPr>
          <a:xfrm>
            <a:off x="503419" y="853180"/>
            <a:ext cx="7328248" cy="3770330"/>
          </a:xfrm>
          <a:prstGeom prst="rect">
            <a:avLst/>
          </a:prstGeom>
        </p:spPr>
      </p:pic>
      <p:sp>
        <p:nvSpPr>
          <p:cNvPr id="9" name="Suorakulmio 8"/>
          <p:cNvSpPr/>
          <p:nvPr/>
        </p:nvSpPr>
        <p:spPr>
          <a:xfrm>
            <a:off x="1751446" y="3796139"/>
            <a:ext cx="1524000" cy="183396"/>
          </a:xfrm>
          <a:prstGeom prst="rect">
            <a:avLst/>
          </a:prstGeom>
          <a:solidFill>
            <a:srgbClr val="CF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dirty="0">
              <a:solidFill>
                <a:schemeClr val="tx1"/>
              </a:solidFill>
            </a:endParaRPr>
          </a:p>
        </p:txBody>
      </p:sp>
      <p:pic>
        <p:nvPicPr>
          <p:cNvPr id="10" name="Kuva 9"/>
          <p:cNvPicPr>
            <a:picLocks noChangeAspect="1"/>
          </p:cNvPicPr>
          <p:nvPr/>
        </p:nvPicPr>
        <p:blipFill>
          <a:blip r:embed="rId3"/>
          <a:stretch>
            <a:fillRect/>
          </a:stretch>
        </p:blipFill>
        <p:spPr>
          <a:xfrm>
            <a:off x="1122558" y="3784087"/>
            <a:ext cx="1810744" cy="269320"/>
          </a:xfrm>
          <a:prstGeom prst="rect">
            <a:avLst/>
          </a:prstGeom>
        </p:spPr>
      </p:pic>
      <p:sp>
        <p:nvSpPr>
          <p:cNvPr id="11" name="Suorakulmio 10"/>
          <p:cNvSpPr/>
          <p:nvPr/>
        </p:nvSpPr>
        <p:spPr>
          <a:xfrm>
            <a:off x="5575610" y="3843233"/>
            <a:ext cx="2185639" cy="165570"/>
          </a:xfrm>
          <a:prstGeom prst="rect">
            <a:avLst/>
          </a:prstGeom>
          <a:solidFill>
            <a:srgbClr val="CF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5445720" y="3791195"/>
            <a:ext cx="1442225" cy="253916"/>
          </a:xfrm>
          <a:prstGeom prst="rect">
            <a:avLst/>
          </a:prstGeom>
          <a:noFill/>
        </p:spPr>
        <p:txBody>
          <a:bodyPr wrap="square" rtlCol="0">
            <a:spAutoFit/>
          </a:bodyPr>
          <a:lstStyle/>
          <a:p>
            <a:pPr algn="ctr"/>
            <a:r>
              <a:rPr lang="fi-FI" sz="1000" dirty="0" smtClean="0"/>
              <a:t>Annex IX ja RFNBO</a:t>
            </a:r>
          </a:p>
        </p:txBody>
      </p:sp>
      <p:sp>
        <p:nvSpPr>
          <p:cNvPr id="3" name="Alatunnisteen paikkamerkki 2"/>
          <p:cNvSpPr>
            <a:spLocks noGrp="1"/>
          </p:cNvSpPr>
          <p:nvPr>
            <p:ph type="ftr" sz="quarter" idx="11"/>
          </p:nvPr>
        </p:nvSpPr>
        <p:spPr/>
        <p:txBody>
          <a:bodyPr/>
          <a:lstStyle/>
          <a:p>
            <a:r>
              <a:rPr lang="fi-FI" smtClean="0"/>
              <a:t>Työ- ja elinkeinoministeriö </a:t>
            </a:r>
            <a:r>
              <a:rPr lang="bg-BG" smtClean="0"/>
              <a:t>•</a:t>
            </a:r>
            <a:r>
              <a:rPr lang="fi-FI" smtClean="0"/>
              <a:t> www.tem.fi</a:t>
            </a:r>
            <a:endParaRPr lang="fi-FI" dirty="0"/>
          </a:p>
        </p:txBody>
      </p:sp>
      <p:sp>
        <p:nvSpPr>
          <p:cNvPr id="5" name="Tekstiruutu 4"/>
          <p:cNvSpPr txBox="1"/>
          <p:nvPr/>
        </p:nvSpPr>
        <p:spPr>
          <a:xfrm>
            <a:off x="5575610" y="4369306"/>
            <a:ext cx="1894880" cy="246221"/>
          </a:xfrm>
          <a:prstGeom prst="rect">
            <a:avLst/>
          </a:prstGeom>
          <a:noFill/>
        </p:spPr>
        <p:txBody>
          <a:bodyPr wrap="square" rtlCol="0">
            <a:spAutoFit/>
          </a:bodyPr>
          <a:lstStyle/>
          <a:p>
            <a:pPr algn="l"/>
            <a:r>
              <a:rPr lang="fi-FI" sz="1000" dirty="0" smtClean="0"/>
              <a:t>4 x liikennesähkö</a:t>
            </a:r>
          </a:p>
        </p:txBody>
      </p:sp>
      <p:sp>
        <p:nvSpPr>
          <p:cNvPr id="13" name="Tekstiruutu 12"/>
          <p:cNvSpPr txBox="1"/>
          <p:nvPr/>
        </p:nvSpPr>
        <p:spPr>
          <a:xfrm>
            <a:off x="1751446" y="4398595"/>
            <a:ext cx="1894880" cy="246221"/>
          </a:xfrm>
          <a:prstGeom prst="rect">
            <a:avLst/>
          </a:prstGeom>
          <a:noFill/>
        </p:spPr>
        <p:txBody>
          <a:bodyPr wrap="square" rtlCol="0">
            <a:spAutoFit/>
          </a:bodyPr>
          <a:lstStyle/>
          <a:p>
            <a:pPr algn="l"/>
            <a:r>
              <a:rPr lang="fi-FI" sz="1000" dirty="0" smtClean="0"/>
              <a:t>4 x liikennesähkö</a:t>
            </a:r>
          </a:p>
        </p:txBody>
      </p:sp>
    </p:spTree>
    <p:extLst>
      <p:ext uri="{BB962C8B-B14F-4D97-AF65-F5344CB8AC3E}">
        <p14:creationId xmlns:p14="http://schemas.microsoft.com/office/powerpoint/2010/main" val="43134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RED III-direktiivin toimeenpanon vaatimat muutokset</a:t>
            </a:r>
            <a:endParaRPr lang="fi-FI" dirty="0"/>
          </a:p>
        </p:txBody>
      </p:sp>
      <p:sp>
        <p:nvSpPr>
          <p:cNvPr id="3" name="Sisällön paikkamerkki 2"/>
          <p:cNvSpPr>
            <a:spLocks noGrp="1"/>
          </p:cNvSpPr>
          <p:nvPr>
            <p:ph idx="1"/>
          </p:nvPr>
        </p:nvSpPr>
        <p:spPr/>
        <p:txBody>
          <a:bodyPr/>
          <a:lstStyle/>
          <a:p>
            <a:endParaRPr lang="fi-FI" dirty="0" smtClean="0"/>
          </a:p>
          <a:p>
            <a:r>
              <a:rPr lang="fi-FI" dirty="0" smtClean="0"/>
              <a:t>29 % uusiutuvan energian osuus vs. 14,5 % päästöintensiteettivähenemä</a:t>
            </a:r>
          </a:p>
          <a:p>
            <a:pPr lvl="1"/>
            <a:r>
              <a:rPr lang="fi-FI" dirty="0" smtClean="0"/>
              <a:t>Suomen </a:t>
            </a:r>
            <a:r>
              <a:rPr lang="fi-FI" dirty="0"/>
              <a:t>ei tarvitse muuttaa nykyistä energiapohjaista velvoitetta KHK-intensiteetin vähennysvelvoitteeksi, koska tällä muutoksella ei nähdä suoria vaikutuksia liikenteen </a:t>
            </a:r>
            <a:r>
              <a:rPr lang="fi-FI" dirty="0" smtClean="0"/>
              <a:t>päästöihin</a:t>
            </a:r>
          </a:p>
          <a:p>
            <a:pPr lvl="1"/>
            <a:r>
              <a:rPr lang="fi-FI" dirty="0" err="1" smtClean="0"/>
              <a:t>HO:n</a:t>
            </a:r>
            <a:r>
              <a:rPr lang="fi-FI" dirty="0" smtClean="0"/>
              <a:t> kirjaukset tukevat energiasisältöön perustuvaa mallia </a:t>
            </a:r>
          </a:p>
          <a:p>
            <a:pPr marL="0" indent="0">
              <a:buNone/>
            </a:pPr>
            <a:endParaRPr lang="fi-FI" dirty="0" smtClean="0"/>
          </a:p>
          <a:p>
            <a:r>
              <a:rPr lang="fi-FI" dirty="0" smtClean="0"/>
              <a:t>Merkittävimpiä muutoksia:</a:t>
            </a:r>
          </a:p>
          <a:p>
            <a:pPr lvl="1"/>
            <a:r>
              <a:rPr lang="fi-FI" dirty="0" smtClean="0"/>
              <a:t>RFNBO-polttoaineille </a:t>
            </a:r>
            <a:r>
              <a:rPr lang="fi-FI" dirty="0"/>
              <a:t>asetettava </a:t>
            </a:r>
            <a:r>
              <a:rPr lang="fi-FI" dirty="0" smtClean="0"/>
              <a:t>vähimmäisosuusvelvoite</a:t>
            </a:r>
          </a:p>
          <a:p>
            <a:pPr lvl="1"/>
            <a:r>
              <a:rPr lang="fi-FI" dirty="0"/>
              <a:t>L</a:t>
            </a:r>
            <a:r>
              <a:rPr lang="fi-FI" dirty="0" smtClean="0"/>
              <a:t>iikennesähkön </a:t>
            </a:r>
            <a:r>
              <a:rPr lang="fi-FI" dirty="0"/>
              <a:t>liittäminen osaksi </a:t>
            </a:r>
            <a:r>
              <a:rPr lang="fi-FI" dirty="0" smtClean="0"/>
              <a:t>järjestelmää julkisen latauksen osalta</a:t>
            </a:r>
          </a:p>
          <a:p>
            <a:pPr lvl="1"/>
            <a:endParaRPr lang="fi-FI" dirty="0"/>
          </a:p>
          <a:p>
            <a:pPr>
              <a:buFont typeface="Wingdings" panose="05000000000000000000" pitchFamily="2" charset="2"/>
              <a:buChar char="Ø"/>
            </a:pPr>
            <a:r>
              <a:rPr lang="fi-FI" sz="2000" b="1" dirty="0" smtClean="0"/>
              <a:t> </a:t>
            </a:r>
            <a:r>
              <a:rPr lang="fi-FI" sz="2000" b="1" i="1" dirty="0" smtClean="0"/>
              <a:t>RED III ei aiheuta suuria muutostarpeita lainsäädäntöön!</a:t>
            </a:r>
            <a:endParaRPr lang="fi-FI" sz="2000" b="1" i="1" dirty="0"/>
          </a:p>
        </p:txBody>
      </p:sp>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5</a:t>
            </a:fld>
            <a:endParaRPr lang="fi-FI" noProof="0"/>
          </a:p>
        </p:txBody>
      </p:sp>
    </p:spTree>
    <p:extLst>
      <p:ext uri="{BB962C8B-B14F-4D97-AF65-F5344CB8AC3E}">
        <p14:creationId xmlns:p14="http://schemas.microsoft.com/office/powerpoint/2010/main" val="340466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Hallitusohjelman toimeenpanon vaatimat muutokset</a:t>
            </a:r>
            <a:endParaRPr lang="fi-FI" dirty="0"/>
          </a:p>
        </p:txBody>
      </p:sp>
      <p:sp>
        <p:nvSpPr>
          <p:cNvPr id="3" name="Sisällön paikkamerkki 2"/>
          <p:cNvSpPr>
            <a:spLocks noGrp="1"/>
          </p:cNvSpPr>
          <p:nvPr>
            <p:ph idx="1"/>
          </p:nvPr>
        </p:nvSpPr>
        <p:spPr/>
        <p:txBody>
          <a:bodyPr>
            <a:normAutofit fontScale="70000" lnSpcReduction="20000"/>
          </a:bodyPr>
          <a:lstStyle/>
          <a:p>
            <a:r>
              <a:rPr lang="fi-FI" dirty="0" smtClean="0"/>
              <a:t>Jakeluvelvoitetasot vuosittain:</a:t>
            </a:r>
          </a:p>
          <a:p>
            <a:pPr lvl="1"/>
            <a:r>
              <a:rPr lang="fi-FI" dirty="0" smtClean="0"/>
              <a:t>2024 13,5 %, sis. lisävelvoite 2 %</a:t>
            </a:r>
          </a:p>
          <a:p>
            <a:pPr lvl="1"/>
            <a:r>
              <a:rPr lang="fi-FI" dirty="0" smtClean="0"/>
              <a:t>2025 16,5 %, sis. lisävelvoite 3 %</a:t>
            </a:r>
          </a:p>
          <a:p>
            <a:pPr lvl="1"/>
            <a:r>
              <a:rPr lang="fi-FI" dirty="0" smtClean="0"/>
              <a:t>2026 </a:t>
            </a:r>
            <a:r>
              <a:rPr lang="fi-FI" dirty="0"/>
              <a:t>19,5 </a:t>
            </a:r>
            <a:r>
              <a:rPr lang="fi-FI" dirty="0" smtClean="0"/>
              <a:t>%, sis. lisävelvoite 4 %</a:t>
            </a:r>
          </a:p>
          <a:p>
            <a:pPr lvl="1"/>
            <a:r>
              <a:rPr lang="fi-FI" dirty="0" smtClean="0"/>
              <a:t>2027 22,5 %, sis. </a:t>
            </a:r>
            <a:r>
              <a:rPr lang="fi-FI" dirty="0"/>
              <a:t>l</a:t>
            </a:r>
            <a:r>
              <a:rPr lang="fi-FI" dirty="0" smtClean="0"/>
              <a:t>isävelvoite 4 % </a:t>
            </a:r>
            <a:endParaRPr lang="fi-FI" dirty="0"/>
          </a:p>
          <a:p>
            <a:endParaRPr lang="fi-FI" dirty="0" smtClean="0"/>
          </a:p>
          <a:p>
            <a:r>
              <a:rPr lang="fi-FI" dirty="0" smtClean="0"/>
              <a:t>Seuraamusmaksutasojen porrastus* </a:t>
            </a:r>
            <a:r>
              <a:rPr lang="fi-FI" sz="1100" dirty="0" smtClean="0"/>
              <a:t>(*</a:t>
            </a:r>
            <a:r>
              <a:rPr lang="fi-FI" sz="1100" i="1" dirty="0" smtClean="0"/>
              <a:t>hallitusohjelman neuvotteluiden lisäpöytäkirja</a:t>
            </a:r>
            <a:r>
              <a:rPr lang="fi-FI" sz="1100" dirty="0" smtClean="0"/>
              <a:t>)</a:t>
            </a:r>
            <a:r>
              <a:rPr lang="fi-FI" sz="1100" i="1" dirty="0" smtClean="0"/>
              <a:t> </a:t>
            </a:r>
            <a:r>
              <a:rPr lang="fi-FI" dirty="0" smtClean="0"/>
              <a:t>:</a:t>
            </a:r>
          </a:p>
          <a:p>
            <a:pPr lvl="1"/>
            <a:r>
              <a:rPr lang="fi-FI" dirty="0" smtClean="0"/>
              <a:t>13,5 % </a:t>
            </a:r>
            <a:r>
              <a:rPr lang="fi-FI" dirty="0"/>
              <a:t>asti 4 senttiä </a:t>
            </a:r>
            <a:r>
              <a:rPr lang="fi-FI" dirty="0" smtClean="0"/>
              <a:t>megajoulelta</a:t>
            </a:r>
          </a:p>
          <a:p>
            <a:pPr lvl="1"/>
            <a:r>
              <a:rPr lang="fi-FI" dirty="0" smtClean="0"/>
              <a:t>13,5 - 18 % </a:t>
            </a:r>
            <a:r>
              <a:rPr lang="fi-FI" dirty="0"/>
              <a:t>välillä 2,5 senttiä </a:t>
            </a:r>
            <a:r>
              <a:rPr lang="fi-FI" dirty="0" smtClean="0"/>
              <a:t>megajoulelta</a:t>
            </a:r>
          </a:p>
          <a:p>
            <a:pPr lvl="1"/>
            <a:r>
              <a:rPr lang="fi-FI" dirty="0" smtClean="0"/>
              <a:t>18 % </a:t>
            </a:r>
            <a:r>
              <a:rPr lang="fi-FI" dirty="0"/>
              <a:t>ylittävältä osalta 1,75 senttiä </a:t>
            </a:r>
            <a:r>
              <a:rPr lang="fi-FI" dirty="0" smtClean="0"/>
              <a:t>megajoulelta </a:t>
            </a:r>
            <a:endParaRPr lang="fi-FI" dirty="0"/>
          </a:p>
          <a:p>
            <a:pPr lvl="1"/>
            <a:endParaRPr lang="fi-FI" dirty="0" smtClean="0"/>
          </a:p>
          <a:p>
            <a:pPr lvl="1"/>
            <a:r>
              <a:rPr lang="fi-FI" dirty="0" smtClean="0"/>
              <a:t>Lisävelvoitteen </a:t>
            </a:r>
            <a:r>
              <a:rPr lang="fi-FI" dirty="0"/>
              <a:t>taso olisi </a:t>
            </a:r>
            <a:r>
              <a:rPr lang="fi-FI" dirty="0" smtClean="0"/>
              <a:t>2 % </a:t>
            </a:r>
            <a:r>
              <a:rPr lang="fi-FI" dirty="0"/>
              <a:t>asti 3 </a:t>
            </a:r>
            <a:r>
              <a:rPr lang="fi-FI" dirty="0" smtClean="0"/>
              <a:t>senttiä megajoulelta </a:t>
            </a:r>
            <a:r>
              <a:rPr lang="fi-FI" dirty="0"/>
              <a:t>ja </a:t>
            </a:r>
            <a:r>
              <a:rPr lang="fi-FI" dirty="0" smtClean="0"/>
              <a:t>2 % </a:t>
            </a:r>
            <a:r>
              <a:rPr lang="fi-FI" dirty="0"/>
              <a:t>ylittävältä osalta 2,4 senttiä </a:t>
            </a:r>
            <a:r>
              <a:rPr lang="fi-FI" dirty="0" smtClean="0"/>
              <a:t>megajoulelta </a:t>
            </a:r>
            <a:endParaRPr lang="fi-FI" dirty="0"/>
          </a:p>
          <a:p>
            <a:pPr lvl="1"/>
            <a:endParaRPr lang="fi-FI" dirty="0" smtClean="0"/>
          </a:p>
          <a:p>
            <a:r>
              <a:rPr lang="fi-FI" dirty="0" smtClean="0"/>
              <a:t>Jakeluvelvoitteen joustomekanismi (ensisijassa taakanjakosektorin päästövähennystoimet)</a:t>
            </a:r>
            <a:endParaRPr lang="fi-FI" dirty="0"/>
          </a:p>
          <a:p>
            <a:r>
              <a:rPr lang="fi-FI" dirty="0" smtClean="0"/>
              <a:t>Kehittyneiden </a:t>
            </a:r>
            <a:r>
              <a:rPr lang="fi-FI" dirty="0"/>
              <a:t>uusiutuvien ja synteettisten polttoaineiden sekä biokaasun osuutta </a:t>
            </a:r>
            <a:r>
              <a:rPr lang="fi-FI" dirty="0" smtClean="0"/>
              <a:t>jakeluvelvoitteessa </a:t>
            </a:r>
            <a:r>
              <a:rPr lang="fi-FI" dirty="0"/>
              <a:t>nykyiseen nähden lisätään  kapasiteetti- ja kustannuskehitys </a:t>
            </a:r>
            <a:r>
              <a:rPr lang="fi-FI" dirty="0" smtClean="0"/>
              <a:t>huomioiden</a:t>
            </a:r>
          </a:p>
          <a:p>
            <a:r>
              <a:rPr lang="fi-FI" dirty="0"/>
              <a:t>Pyritään maksimoimaan kotimaisen biokaasun osuus lisävelvoitteen </a:t>
            </a:r>
            <a:r>
              <a:rPr lang="fi-FI" dirty="0" smtClean="0"/>
              <a:t>täyttymisessä</a:t>
            </a:r>
          </a:p>
          <a:p>
            <a:r>
              <a:rPr lang="fi-FI" dirty="0"/>
              <a:t>Julkisten latauspisteiden liikennesähkö </a:t>
            </a:r>
            <a:r>
              <a:rPr lang="fi-FI" dirty="0" smtClean="0"/>
              <a:t>sisällytetään jakeluvelvoitteeseen</a:t>
            </a:r>
            <a:endParaRPr lang="fi-FI" dirty="0"/>
          </a:p>
          <a:p>
            <a:endParaRPr lang="fi-FI" dirty="0"/>
          </a:p>
        </p:txBody>
      </p:sp>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6</a:t>
            </a:fld>
            <a:endParaRPr lang="fi-FI" noProof="0"/>
          </a:p>
        </p:txBody>
      </p:sp>
    </p:spTree>
    <p:extLst>
      <p:ext uri="{BB962C8B-B14F-4D97-AF65-F5344CB8AC3E}">
        <p14:creationId xmlns:p14="http://schemas.microsoft.com/office/powerpoint/2010/main" val="164652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Toimeenpanon suunnitelma</a:t>
            </a:r>
            <a:endParaRPr lang="fi-FI" dirty="0"/>
          </a:p>
        </p:txBody>
      </p:sp>
      <p:sp>
        <p:nvSpPr>
          <p:cNvPr id="3" name="Sisällön paikkamerkki 2"/>
          <p:cNvSpPr>
            <a:spLocks noGrp="1"/>
          </p:cNvSpPr>
          <p:nvPr>
            <p:ph idx="1"/>
          </p:nvPr>
        </p:nvSpPr>
        <p:spPr/>
        <p:txBody>
          <a:bodyPr/>
          <a:lstStyle/>
          <a:p>
            <a:r>
              <a:rPr lang="fi-FI" dirty="0" smtClean="0"/>
              <a:t>Työskentelytapa:</a:t>
            </a:r>
          </a:p>
          <a:p>
            <a:pPr lvl="1"/>
            <a:r>
              <a:rPr lang="fi-FI" dirty="0" smtClean="0"/>
              <a:t>Alkuinfo ja teemakohtaiset tapaamiset / työpajat</a:t>
            </a:r>
          </a:p>
          <a:p>
            <a:pPr marL="342883" lvl="1" indent="0">
              <a:buNone/>
            </a:pPr>
            <a:endParaRPr lang="fi-FI" dirty="0"/>
          </a:p>
          <a:p>
            <a:r>
              <a:rPr lang="fi-FI" dirty="0" smtClean="0"/>
              <a:t>TEM tilaa selvityksen vaikutustenarvioista (11/23-1/24) </a:t>
            </a:r>
          </a:p>
          <a:p>
            <a:pPr lvl="1"/>
            <a:r>
              <a:rPr lang="fi-FI" dirty="0" smtClean="0"/>
              <a:t>Mm. polttoaineiden hinnat, päästöt, seuraamusmaksut, uusiutuvan vedyn ja biokaasun rooli</a:t>
            </a:r>
          </a:p>
          <a:p>
            <a:pPr lvl="1"/>
            <a:endParaRPr lang="fi-FI" dirty="0"/>
          </a:p>
          <a:p>
            <a:endParaRPr lang="fi-FI" dirty="0" smtClean="0"/>
          </a:p>
          <a:p>
            <a:r>
              <a:rPr lang="fi-FI" dirty="0" smtClean="0"/>
              <a:t>Kestävyyskriteerien ja kaskadiperitaatteen toimeenpano omana kokonaisuutenaan</a:t>
            </a:r>
          </a:p>
          <a:p>
            <a:pPr lvl="1"/>
            <a:r>
              <a:rPr lang="fi-FI" dirty="0" smtClean="0"/>
              <a:t>Kestävyyslain muutosten tarkoitus tulla voimaan vuoden 2025 alussa</a:t>
            </a:r>
            <a:endParaRPr lang="fi-FI" dirty="0"/>
          </a:p>
          <a:p>
            <a:endParaRPr lang="fi-FI" dirty="0"/>
          </a:p>
        </p:txBody>
      </p:sp>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7</a:t>
            </a:fld>
            <a:endParaRPr lang="fi-FI" noProof="0"/>
          </a:p>
        </p:txBody>
      </p:sp>
    </p:spTree>
    <p:extLst>
      <p:ext uri="{BB962C8B-B14F-4D97-AF65-F5344CB8AC3E}">
        <p14:creationId xmlns:p14="http://schemas.microsoft.com/office/powerpoint/2010/main" val="73500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kuva 6"/>
          <p:cNvGraphicFramePr/>
          <p:nvPr>
            <p:extLst>
              <p:ext uri="{D42A27DB-BD31-4B8C-83A1-F6EECF244321}">
                <p14:modId xmlns:p14="http://schemas.microsoft.com/office/powerpoint/2010/main" val="215231175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p:cNvSpPr>
            <a:spLocks noGrp="1"/>
          </p:cNvSpPr>
          <p:nvPr>
            <p:ph type="title"/>
          </p:nvPr>
        </p:nvSpPr>
        <p:spPr/>
        <p:txBody>
          <a:bodyPr/>
          <a:lstStyle/>
          <a:p>
            <a:r>
              <a:rPr lang="fi-FI" dirty="0" smtClean="0"/>
              <a:t>Aikataulu</a:t>
            </a:r>
            <a:endParaRPr lang="fi-FI" dirty="0"/>
          </a:p>
        </p:txBody>
      </p:sp>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8</a:t>
            </a:fld>
            <a:endParaRPr lang="fi-FI" noProof="0"/>
          </a:p>
        </p:txBody>
      </p:sp>
    </p:spTree>
    <p:extLst>
      <p:ext uri="{BB962C8B-B14F-4D97-AF65-F5344CB8AC3E}">
        <p14:creationId xmlns:p14="http://schemas.microsoft.com/office/powerpoint/2010/main" val="439040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Teemat</a:t>
            </a:r>
            <a:endParaRPr lang="fi-FI" dirty="0"/>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582863545"/>
              </p:ext>
            </p:extLst>
          </p:nvPr>
        </p:nvGraphicFramePr>
        <p:xfrm>
          <a:off x="628650" y="1144588"/>
          <a:ext cx="7886700" cy="333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p:cNvSpPr>
            <a:spLocks noGrp="1"/>
          </p:cNvSpPr>
          <p:nvPr>
            <p:ph type="ftr" sz="quarter" idx="11"/>
          </p:nvPr>
        </p:nvSpPr>
        <p:spPr/>
        <p:txBody>
          <a:bodyPr/>
          <a:lstStyle/>
          <a:p>
            <a:r>
              <a:rPr lang="fi-FI" noProof="0" smtClean="0"/>
              <a:t>Työ- ja elinkeinoministeriö • www.tem.fi</a:t>
            </a:r>
            <a:endParaRPr lang="fi-FI" noProof="0"/>
          </a:p>
        </p:txBody>
      </p:sp>
      <p:sp>
        <p:nvSpPr>
          <p:cNvPr id="5" name="Päivämäärän paikkamerkki 4"/>
          <p:cNvSpPr>
            <a:spLocks noGrp="1"/>
          </p:cNvSpPr>
          <p:nvPr>
            <p:ph type="dt" sz="half" idx="10"/>
          </p:nvPr>
        </p:nvSpPr>
        <p:spPr/>
        <p:txBody>
          <a:bodyPr/>
          <a:lstStyle/>
          <a:p>
            <a:fld id="{41FC99AD-437B-4B76-9874-FBF2D2E87B13}" type="datetime1">
              <a:rPr lang="fi-FI" noProof="0" smtClean="0"/>
              <a:t>27.10.2023</a:t>
            </a:fld>
            <a:endParaRPr lang="fi-FI" noProof="0"/>
          </a:p>
        </p:txBody>
      </p:sp>
      <p:sp>
        <p:nvSpPr>
          <p:cNvPr id="6" name="Dian numeron paikkamerkki 5"/>
          <p:cNvSpPr>
            <a:spLocks noGrp="1"/>
          </p:cNvSpPr>
          <p:nvPr>
            <p:ph type="sldNum" sz="quarter" idx="12"/>
          </p:nvPr>
        </p:nvSpPr>
        <p:spPr/>
        <p:txBody>
          <a:bodyPr/>
          <a:lstStyle/>
          <a:p>
            <a:fld id="{3065C9E5-8AC3-DF4B-BA99-CB03B9370A98}" type="slidenum">
              <a:rPr lang="fi-FI" noProof="0" smtClean="0"/>
              <a:pPr/>
              <a:t>9</a:t>
            </a:fld>
            <a:endParaRPr lang="fi-FI" noProof="0"/>
          </a:p>
        </p:txBody>
      </p:sp>
    </p:spTree>
    <p:extLst>
      <p:ext uri="{BB962C8B-B14F-4D97-AF65-F5344CB8AC3E}">
        <p14:creationId xmlns:p14="http://schemas.microsoft.com/office/powerpoint/2010/main" val="3376517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
  <a:themeElements>
    <a:clrScheme name="TEM2022-11">
      <a:dk1>
        <a:srgbClr val="000000"/>
      </a:dk1>
      <a:lt1>
        <a:srgbClr val="FFFFFF"/>
      </a:lt1>
      <a:dk2>
        <a:srgbClr val="201E5B"/>
      </a:dk2>
      <a:lt2>
        <a:srgbClr val="D5B37A"/>
      </a:lt2>
      <a:accent1>
        <a:srgbClr val="201E5B"/>
      </a:accent1>
      <a:accent2>
        <a:srgbClr val="004D9D"/>
      </a:accent2>
      <a:accent3>
        <a:srgbClr val="5881C1"/>
      </a:accent3>
      <a:accent4>
        <a:srgbClr val="3AAA35"/>
      </a:accent4>
      <a:accent5>
        <a:srgbClr val="006060"/>
      </a:accent5>
      <a:accent6>
        <a:srgbClr val="00A696"/>
      </a:accent6>
      <a:hlink>
        <a:srgbClr val="0066CF"/>
      </a:hlink>
      <a:folHlink>
        <a:srgbClr val="CC64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50" dirty="0" err="1" smtClean="0"/>
        </a:defPPr>
      </a:lstStyle>
    </a:txDef>
  </a:objectDefaults>
  <a:extraClrSchemeLst/>
  <a:extLst>
    <a:ext uri="{05A4C25C-085E-4340-85A3-A5531E510DB2}">
      <thm15:themeFamily xmlns:thm15="http://schemas.microsoft.com/office/thememl/2012/main" name="TEM_DB01_laaja__FI_V____RGB.potx" id="{652A4EFE-8B56-4FAB-9B7D-DB18EF5CD1AB}" vid="{60B4B90F-4A5C-4737-83AE-B90780A46B88}"/>
    </a:ext>
  </a:extLst>
</a:theme>
</file>

<file path=ppt/theme/theme2.xml><?xml version="1.0" encoding="utf-8"?>
<a:theme xmlns:a="http://schemas.openxmlformats.org/drawingml/2006/main" name="TEM_DB01_laaja__FI_V____RGB">
  <a:themeElements>
    <a:clrScheme name="TEM2016">
      <a:dk1>
        <a:srgbClr val="000000"/>
      </a:dk1>
      <a:lt1>
        <a:srgbClr val="FFFFFF"/>
      </a:lt1>
      <a:dk2>
        <a:srgbClr val="001E60"/>
      </a:dk2>
      <a:lt2>
        <a:srgbClr val="D5B37A"/>
      </a:lt2>
      <a:accent1>
        <a:srgbClr val="001E60"/>
      </a:accent1>
      <a:accent2>
        <a:srgbClr val="EE2737"/>
      </a:accent2>
      <a:accent3>
        <a:srgbClr val="FF8200"/>
      </a:accent3>
      <a:accent4>
        <a:srgbClr val="F2A900"/>
      </a:accent4>
      <a:accent5>
        <a:srgbClr val="97D700"/>
      </a:accent5>
      <a:accent6>
        <a:srgbClr val="00BFB3"/>
      </a:accent6>
      <a:hlink>
        <a:srgbClr val="009CDE"/>
      </a:hlink>
      <a:folHlink>
        <a:srgbClr val="485CC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200" b="1" dirty="0" err="1" smtClean="0">
            <a:solidFill>
              <a:schemeClr val="bg1"/>
            </a:solidFill>
          </a:defRPr>
        </a:defPPr>
      </a:lstStyle>
    </a:txDef>
  </a:objectDefaults>
  <a:extraClrSchemeLst/>
  <a:extLst>
    <a:ext uri="{05A4C25C-085E-4340-85A3-A5531E510DB2}">
      <thm15:themeFamily xmlns:thm15="http://schemas.microsoft.com/office/thememl/2012/main" name="TEM-ppt-vedos-1-vaaka.pptx" id="{E64F3C97-54AF-43FF-9651-728260338761}" vid="{7833688B-53DB-47C4-9BDC-425B6DD444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EBD38-1435-41EA-BB3D-69C646C155F8}">
  <ds:schemaRef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5A88BF-1946-4C96-A7BB-497FE6C87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2DDD1-02A4-4126-AB5A-B66F79BC5F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1_TEM_laajakuva__FI_V_RGB</Template>
  <TotalTime>1606</TotalTime>
  <Words>573</Words>
  <Application>Microsoft Office PowerPoint</Application>
  <PresentationFormat>Näytössä katseltava esitys (16:9)</PresentationFormat>
  <Paragraphs>159</Paragraphs>
  <Slides>11</Slides>
  <Notes>5</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11</vt:i4>
      </vt:variant>
    </vt:vector>
  </HeadingPairs>
  <TitlesOfParts>
    <vt:vector size="16" baseType="lpstr">
      <vt:lpstr>Arial</vt:lpstr>
      <vt:lpstr>Calibri</vt:lpstr>
      <vt:lpstr>Wingdings</vt:lpstr>
      <vt:lpstr>TEM</vt:lpstr>
      <vt:lpstr>TEM_DB01_laaja__FI_V____RGB</vt:lpstr>
      <vt:lpstr>RED III - direktiivin ja hallitusohjelman toimeenpano – liikenne </vt:lpstr>
      <vt:lpstr>Tilaisuuden agenda</vt:lpstr>
      <vt:lpstr>Hallitusohjelman toimeenpanon vaiheistus</vt:lpstr>
      <vt:lpstr>RED III- liikennesektori</vt:lpstr>
      <vt:lpstr>RED III-direktiivin toimeenpanon vaatimat muutokset</vt:lpstr>
      <vt:lpstr>Hallitusohjelman toimeenpanon vaatimat muutokset</vt:lpstr>
      <vt:lpstr>Toimeenpanon suunnitelma</vt:lpstr>
      <vt:lpstr>Aikataulu</vt:lpstr>
      <vt:lpstr>Teemat</vt:lpstr>
      <vt:lpstr>Teidän tärkeäksi kokemat asiat / teemat</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III:n ja hallitusohjleman toimeenpano – liikenne</dc:title>
  <dc:creator>Haavisto Harri (TEM)</dc:creator>
  <cp:lastModifiedBy>Haavisto Harri (TEM)</cp:lastModifiedBy>
  <cp:revision>57</cp:revision>
  <dcterms:created xsi:type="dcterms:W3CDTF">2023-09-19T10:50:29Z</dcterms:created>
  <dcterms:modified xsi:type="dcterms:W3CDTF">2023-10-27T12:37:26Z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