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  <p:sldMasterId id="2147483681" r:id="rId5"/>
    <p:sldMasterId id="2147483694" r:id="rId6"/>
  </p:sldMasterIdLst>
  <p:notesMasterIdLst>
    <p:notesMasterId r:id="rId25"/>
  </p:notesMasterIdLst>
  <p:sldIdLst>
    <p:sldId id="273" r:id="rId7"/>
    <p:sldId id="269" r:id="rId8"/>
    <p:sldId id="282" r:id="rId9"/>
    <p:sldId id="274" r:id="rId10"/>
    <p:sldId id="278" r:id="rId11"/>
    <p:sldId id="275" r:id="rId12"/>
    <p:sldId id="276" r:id="rId13"/>
    <p:sldId id="279" r:id="rId14"/>
    <p:sldId id="272" r:id="rId15"/>
    <p:sldId id="277" r:id="rId16"/>
    <p:sldId id="281" r:id="rId17"/>
    <p:sldId id="271" r:id="rId18"/>
    <p:sldId id="268" r:id="rId19"/>
    <p:sldId id="284" r:id="rId20"/>
    <p:sldId id="285" r:id="rId21"/>
    <p:sldId id="286" r:id="rId22"/>
    <p:sldId id="280" r:id="rId23"/>
    <p:sldId id="287" r:id="rId24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3" autoAdjust="0"/>
    <p:restoredTop sz="91312" autoAdjust="0"/>
  </p:normalViewPr>
  <p:slideViewPr>
    <p:cSldViewPr snapToGrid="0" snapToObjects="1" showGuides="1">
      <p:cViewPr varScale="1">
        <p:scale>
          <a:sx n="139" d="100"/>
          <a:sy n="139" d="100"/>
        </p:scale>
        <p:origin x="726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C0E593-63CB-4840-AA6F-9464E7BB9C7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7BE4076-34AD-4FD4-A409-8DAEE043755A}">
      <dgm:prSet phldrT="[Teksti]" custT="1"/>
      <dgm:spPr/>
      <dgm:t>
        <a:bodyPr/>
        <a:lstStyle/>
        <a:p>
          <a:r>
            <a:rPr lang="fi-FI" sz="1200" dirty="0"/>
            <a:t>10/2023-03/2024</a:t>
          </a:r>
        </a:p>
      </dgm:t>
    </dgm:pt>
    <dgm:pt modelId="{84C252C1-0F82-4287-9055-08C5D5B5D270}" type="parTrans" cxnId="{5B99BBB2-713E-4FAA-9F0C-AA15A32911A3}">
      <dgm:prSet/>
      <dgm:spPr/>
      <dgm:t>
        <a:bodyPr/>
        <a:lstStyle/>
        <a:p>
          <a:endParaRPr lang="fi-FI"/>
        </a:p>
      </dgm:t>
    </dgm:pt>
    <dgm:pt modelId="{EB239513-2815-42AD-9721-603943AFF021}" type="sibTrans" cxnId="{5B99BBB2-713E-4FAA-9F0C-AA15A32911A3}">
      <dgm:prSet/>
      <dgm:spPr/>
      <dgm:t>
        <a:bodyPr/>
        <a:lstStyle/>
        <a:p>
          <a:endParaRPr lang="fi-FI"/>
        </a:p>
      </dgm:t>
    </dgm:pt>
    <dgm:pt modelId="{DD9B96A3-65E2-450B-9574-E26124457BA2}">
      <dgm:prSet phldrT="[Teksti]" custT="1"/>
      <dgm:spPr/>
      <dgm:t>
        <a:bodyPr/>
        <a:lstStyle/>
        <a:p>
          <a:r>
            <a:rPr lang="fi-FI" sz="900" dirty="0" smtClean="0"/>
            <a:t>Perusvalmistelua</a:t>
          </a:r>
          <a:endParaRPr lang="fi-FI" sz="900" dirty="0"/>
        </a:p>
      </dgm:t>
    </dgm:pt>
    <dgm:pt modelId="{D2B8B8BB-4A35-4B07-A383-5DDBA28DE701}" type="parTrans" cxnId="{E4E0BB9D-F9E8-4182-A3CC-9098F41C5659}">
      <dgm:prSet/>
      <dgm:spPr/>
      <dgm:t>
        <a:bodyPr/>
        <a:lstStyle/>
        <a:p>
          <a:endParaRPr lang="fi-FI"/>
        </a:p>
      </dgm:t>
    </dgm:pt>
    <dgm:pt modelId="{13A47671-4D42-48E9-AD41-E2645E9E8B13}" type="sibTrans" cxnId="{E4E0BB9D-F9E8-4182-A3CC-9098F41C5659}">
      <dgm:prSet/>
      <dgm:spPr/>
      <dgm:t>
        <a:bodyPr/>
        <a:lstStyle/>
        <a:p>
          <a:endParaRPr lang="fi-FI"/>
        </a:p>
      </dgm:t>
    </dgm:pt>
    <dgm:pt modelId="{D8EE4978-ABB0-4C99-A1C6-D342043F4F60}">
      <dgm:prSet phldrT="[Teksti]" custT="1"/>
      <dgm:spPr/>
      <dgm:t>
        <a:bodyPr/>
        <a:lstStyle/>
        <a:p>
          <a:r>
            <a:rPr lang="fi-FI" sz="900" dirty="0" smtClean="0"/>
            <a:t>Vaikutustenarviointi</a:t>
          </a:r>
          <a:endParaRPr lang="fi-FI" sz="900" dirty="0"/>
        </a:p>
      </dgm:t>
    </dgm:pt>
    <dgm:pt modelId="{8F526F8E-58FC-4808-94DB-945DC2B86366}" type="parTrans" cxnId="{B9A82F58-7B88-45DE-B701-2092EC858D9E}">
      <dgm:prSet/>
      <dgm:spPr/>
      <dgm:t>
        <a:bodyPr/>
        <a:lstStyle/>
        <a:p>
          <a:endParaRPr lang="fi-FI"/>
        </a:p>
      </dgm:t>
    </dgm:pt>
    <dgm:pt modelId="{B6D5C3C8-7CFB-4EB1-B8C5-7814DFBB6BD5}" type="sibTrans" cxnId="{B9A82F58-7B88-45DE-B701-2092EC858D9E}">
      <dgm:prSet/>
      <dgm:spPr/>
      <dgm:t>
        <a:bodyPr/>
        <a:lstStyle/>
        <a:p>
          <a:endParaRPr lang="fi-FI"/>
        </a:p>
      </dgm:t>
    </dgm:pt>
    <dgm:pt modelId="{AC343114-981F-45A0-8C4F-8D3496EEA09C}">
      <dgm:prSet phldrT="[Teksti]" custT="1"/>
      <dgm:spPr/>
      <dgm:t>
        <a:bodyPr/>
        <a:lstStyle/>
        <a:p>
          <a:r>
            <a:rPr lang="fi-FI" sz="1200" dirty="0"/>
            <a:t>04-05/2024</a:t>
          </a:r>
        </a:p>
      </dgm:t>
    </dgm:pt>
    <dgm:pt modelId="{F1A16DE3-B152-4ED4-BE4E-4849C31D00FD}" type="parTrans" cxnId="{E407E9AC-3059-427E-8986-D8443D16CE4B}">
      <dgm:prSet/>
      <dgm:spPr/>
      <dgm:t>
        <a:bodyPr/>
        <a:lstStyle/>
        <a:p>
          <a:endParaRPr lang="fi-FI"/>
        </a:p>
      </dgm:t>
    </dgm:pt>
    <dgm:pt modelId="{95BA1CC5-8BD9-4D06-8E08-C80BD6DAF3D3}" type="sibTrans" cxnId="{E407E9AC-3059-427E-8986-D8443D16CE4B}">
      <dgm:prSet/>
      <dgm:spPr/>
      <dgm:t>
        <a:bodyPr/>
        <a:lstStyle/>
        <a:p>
          <a:endParaRPr lang="fi-FI"/>
        </a:p>
      </dgm:t>
    </dgm:pt>
    <dgm:pt modelId="{9870DF97-395D-408D-A6DC-9278D36FB4B9}">
      <dgm:prSet phldrT="[Teksti]" custT="1"/>
      <dgm:spPr/>
      <dgm:t>
        <a:bodyPr/>
        <a:lstStyle/>
        <a:p>
          <a:r>
            <a:rPr lang="fi-FI" sz="1100" dirty="0" smtClean="0"/>
            <a:t>Lausuntokierros</a:t>
          </a:r>
          <a:endParaRPr lang="fi-FI" sz="1100" dirty="0"/>
        </a:p>
      </dgm:t>
    </dgm:pt>
    <dgm:pt modelId="{6D49ABC1-F646-43C7-BE65-AC6CECF57F46}" type="parTrans" cxnId="{B3F0A2C7-6767-4EFD-A57F-CACB76888D6F}">
      <dgm:prSet/>
      <dgm:spPr/>
      <dgm:t>
        <a:bodyPr/>
        <a:lstStyle/>
        <a:p>
          <a:endParaRPr lang="fi-FI"/>
        </a:p>
      </dgm:t>
    </dgm:pt>
    <dgm:pt modelId="{7E37DF53-7CF8-4573-AE6A-B0E59FAD2787}" type="sibTrans" cxnId="{B3F0A2C7-6767-4EFD-A57F-CACB76888D6F}">
      <dgm:prSet/>
      <dgm:spPr/>
      <dgm:t>
        <a:bodyPr/>
        <a:lstStyle/>
        <a:p>
          <a:endParaRPr lang="fi-FI"/>
        </a:p>
      </dgm:t>
    </dgm:pt>
    <dgm:pt modelId="{0D393CF9-82AC-42D3-8D4F-DD3A4AE1637E}">
      <dgm:prSet phldrT="[Teksti]" custT="1"/>
      <dgm:spPr/>
      <dgm:t>
        <a:bodyPr/>
        <a:lstStyle/>
        <a:p>
          <a:r>
            <a:rPr lang="fi-FI" sz="1200" dirty="0"/>
            <a:t>1.1.2025</a:t>
          </a:r>
        </a:p>
      </dgm:t>
    </dgm:pt>
    <dgm:pt modelId="{3784CF73-8056-4A1A-8A6B-B1A82B664045}" type="parTrans" cxnId="{11538C85-9EC1-485E-9BC4-8BDE372C9C3C}">
      <dgm:prSet/>
      <dgm:spPr/>
      <dgm:t>
        <a:bodyPr/>
        <a:lstStyle/>
        <a:p>
          <a:endParaRPr lang="fi-FI"/>
        </a:p>
      </dgm:t>
    </dgm:pt>
    <dgm:pt modelId="{51427331-B7DE-44E7-AE86-2A4A1B38E4CE}" type="sibTrans" cxnId="{11538C85-9EC1-485E-9BC4-8BDE372C9C3C}">
      <dgm:prSet/>
      <dgm:spPr/>
      <dgm:t>
        <a:bodyPr/>
        <a:lstStyle/>
        <a:p>
          <a:endParaRPr lang="fi-FI"/>
        </a:p>
      </dgm:t>
    </dgm:pt>
    <dgm:pt modelId="{C87CCE64-FA00-4F08-8BEC-6A55B2BFE836}">
      <dgm:prSet phldrT="[Teksti]" custT="1"/>
      <dgm:spPr/>
      <dgm:t>
        <a:bodyPr/>
        <a:lstStyle/>
        <a:p>
          <a:r>
            <a:rPr lang="fi-FI" sz="1100" dirty="0"/>
            <a:t>Lain voimaantulo</a:t>
          </a:r>
        </a:p>
      </dgm:t>
    </dgm:pt>
    <dgm:pt modelId="{E42FDD8E-CAED-476A-AD7A-DED9A0F4EFFD}" type="parTrans" cxnId="{51B46D85-A6BF-4508-85D0-B3180B1A7004}">
      <dgm:prSet/>
      <dgm:spPr/>
      <dgm:t>
        <a:bodyPr/>
        <a:lstStyle/>
        <a:p>
          <a:endParaRPr lang="fi-FI"/>
        </a:p>
      </dgm:t>
    </dgm:pt>
    <dgm:pt modelId="{031BFE83-F203-45A1-83F4-1945FDE859BC}" type="sibTrans" cxnId="{51B46D85-A6BF-4508-85D0-B3180B1A7004}">
      <dgm:prSet/>
      <dgm:spPr/>
      <dgm:t>
        <a:bodyPr/>
        <a:lstStyle/>
        <a:p>
          <a:endParaRPr lang="fi-FI"/>
        </a:p>
      </dgm:t>
    </dgm:pt>
    <dgm:pt modelId="{67DBC2EE-C42C-41F8-9CE3-46A9A0EF5653}">
      <dgm:prSet phldrT="[Teksti]" custT="1"/>
      <dgm:spPr/>
      <dgm:t>
        <a:bodyPr/>
        <a:lstStyle/>
        <a:p>
          <a:r>
            <a:rPr lang="fi-FI" sz="1100" dirty="0"/>
            <a:t>Esittely valtioneuvostossa</a:t>
          </a:r>
        </a:p>
      </dgm:t>
    </dgm:pt>
    <dgm:pt modelId="{D790706C-B914-466B-98FE-32FE83FCA1C5}" type="parTrans" cxnId="{7AAD0702-089D-497A-94A3-0B79A89C7952}">
      <dgm:prSet/>
      <dgm:spPr/>
      <dgm:t>
        <a:bodyPr/>
        <a:lstStyle/>
        <a:p>
          <a:endParaRPr lang="fi-FI"/>
        </a:p>
      </dgm:t>
    </dgm:pt>
    <dgm:pt modelId="{3BADF8EE-6F9F-4A34-885A-4C43B469B66E}" type="sibTrans" cxnId="{7AAD0702-089D-497A-94A3-0B79A89C7952}">
      <dgm:prSet/>
      <dgm:spPr/>
      <dgm:t>
        <a:bodyPr/>
        <a:lstStyle/>
        <a:p>
          <a:endParaRPr lang="fi-FI"/>
        </a:p>
      </dgm:t>
    </dgm:pt>
    <dgm:pt modelId="{DC00DEA0-2D20-4263-83CC-C96873BBCEF4}">
      <dgm:prSet phldrT="[Teksti]" custT="1"/>
      <dgm:spPr/>
      <dgm:t>
        <a:bodyPr/>
        <a:lstStyle/>
        <a:p>
          <a:r>
            <a:rPr lang="fi-FI" sz="1200" dirty="0"/>
            <a:t>Vko 38/2024</a:t>
          </a:r>
        </a:p>
      </dgm:t>
    </dgm:pt>
    <dgm:pt modelId="{A1BA9E00-2022-4672-A738-D956F1F84331}" type="parTrans" cxnId="{1154C740-2F46-40E8-A8A7-371D2E371252}">
      <dgm:prSet/>
      <dgm:spPr/>
      <dgm:t>
        <a:bodyPr/>
        <a:lstStyle/>
        <a:p>
          <a:endParaRPr lang="fi-FI"/>
        </a:p>
      </dgm:t>
    </dgm:pt>
    <dgm:pt modelId="{520D5BE7-B9D1-49D6-9654-0539DF764765}" type="sibTrans" cxnId="{1154C740-2F46-40E8-A8A7-371D2E371252}">
      <dgm:prSet/>
      <dgm:spPr/>
      <dgm:t>
        <a:bodyPr/>
        <a:lstStyle/>
        <a:p>
          <a:endParaRPr lang="fi-FI"/>
        </a:p>
      </dgm:t>
    </dgm:pt>
    <dgm:pt modelId="{F09EC610-8A14-4473-BEB8-61C9CF415D2C}">
      <dgm:prSet phldrT="[Teksti]" custT="1"/>
      <dgm:spPr/>
      <dgm:t>
        <a:bodyPr/>
        <a:lstStyle/>
        <a:p>
          <a:r>
            <a:rPr lang="fi-FI" sz="1200" dirty="0"/>
            <a:t>06-08/2024</a:t>
          </a:r>
        </a:p>
      </dgm:t>
    </dgm:pt>
    <dgm:pt modelId="{9DA6B5B8-9497-4915-BB63-E644DBEBBCED}" type="parTrans" cxnId="{110F0939-7456-4137-9DF4-52ADE13D3DE4}">
      <dgm:prSet/>
      <dgm:spPr/>
      <dgm:t>
        <a:bodyPr/>
        <a:lstStyle/>
        <a:p>
          <a:endParaRPr lang="fi-FI"/>
        </a:p>
      </dgm:t>
    </dgm:pt>
    <dgm:pt modelId="{2C9470A9-8440-459A-A1A3-A693C4A4707C}" type="sibTrans" cxnId="{110F0939-7456-4137-9DF4-52ADE13D3DE4}">
      <dgm:prSet/>
      <dgm:spPr/>
      <dgm:t>
        <a:bodyPr/>
        <a:lstStyle/>
        <a:p>
          <a:endParaRPr lang="fi-FI"/>
        </a:p>
      </dgm:t>
    </dgm:pt>
    <dgm:pt modelId="{E9D036B9-5E7E-46C4-90B6-C70A84E5223A}">
      <dgm:prSet phldrT="[Teksti]" custT="1"/>
      <dgm:spPr/>
      <dgm:t>
        <a:bodyPr/>
        <a:lstStyle/>
        <a:p>
          <a:r>
            <a:rPr lang="fi-FI" sz="1100" dirty="0" smtClean="0"/>
            <a:t>Jatkovalmistelu</a:t>
          </a:r>
          <a:endParaRPr lang="fi-FI" sz="1100" dirty="0"/>
        </a:p>
      </dgm:t>
    </dgm:pt>
    <dgm:pt modelId="{14962AEF-1836-4BF8-97E4-ABFA0AB6EFF1}" type="parTrans" cxnId="{938E58A0-1C03-4F69-B268-B984F0CAC27E}">
      <dgm:prSet/>
      <dgm:spPr/>
      <dgm:t>
        <a:bodyPr/>
        <a:lstStyle/>
        <a:p>
          <a:endParaRPr lang="fi-FI"/>
        </a:p>
      </dgm:t>
    </dgm:pt>
    <dgm:pt modelId="{32647229-9D95-4CC3-9925-1F98D84F9F43}" type="sibTrans" cxnId="{938E58A0-1C03-4F69-B268-B984F0CAC27E}">
      <dgm:prSet/>
      <dgm:spPr/>
      <dgm:t>
        <a:bodyPr/>
        <a:lstStyle/>
        <a:p>
          <a:endParaRPr lang="fi-FI"/>
        </a:p>
      </dgm:t>
    </dgm:pt>
    <dgm:pt modelId="{A5B595A9-9A73-4C69-A784-A4170D6ADE16}">
      <dgm:prSet phldrT="[Teksti]" custT="1"/>
      <dgm:spPr/>
      <dgm:t>
        <a:bodyPr/>
        <a:lstStyle/>
        <a:p>
          <a:r>
            <a:rPr lang="fi-FI" sz="900" dirty="0"/>
            <a:t>Kahdenvälisiä sidosryhmä-keskusteluita ja </a:t>
          </a:r>
          <a:r>
            <a:rPr lang="fi-FI" sz="900" dirty="0" err="1"/>
            <a:t>workshoppeja</a:t>
          </a:r>
          <a:endParaRPr lang="fi-FI" sz="900" dirty="0"/>
        </a:p>
      </dgm:t>
    </dgm:pt>
    <dgm:pt modelId="{787BFFFA-9B77-47B6-AE95-AC949D7C8627}" type="parTrans" cxnId="{A6DF691E-FB1F-4FFB-993C-B3B3E0D1C9C0}">
      <dgm:prSet/>
      <dgm:spPr/>
      <dgm:t>
        <a:bodyPr/>
        <a:lstStyle/>
        <a:p>
          <a:endParaRPr lang="fi-FI"/>
        </a:p>
      </dgm:t>
    </dgm:pt>
    <dgm:pt modelId="{8FA0DFE5-0867-4E92-B536-DBCB910B3A99}" type="sibTrans" cxnId="{A6DF691E-FB1F-4FFB-993C-B3B3E0D1C9C0}">
      <dgm:prSet/>
      <dgm:spPr/>
      <dgm:t>
        <a:bodyPr/>
        <a:lstStyle/>
        <a:p>
          <a:endParaRPr lang="fi-FI"/>
        </a:p>
      </dgm:t>
    </dgm:pt>
    <dgm:pt modelId="{12CBD9F7-E80F-4603-A4D0-0B56E597BA31}" type="pres">
      <dgm:prSet presAssocID="{1DC0E593-63CB-4840-AA6F-9464E7BB9C7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CE4706BE-73DF-4B72-9F71-FB2565625986}" type="pres">
      <dgm:prSet presAssocID="{1DC0E593-63CB-4840-AA6F-9464E7BB9C7C}" presName="arrow" presStyleLbl="bgShp" presStyleIdx="0" presStyleCnt="1"/>
      <dgm:spPr/>
      <dgm:t>
        <a:bodyPr/>
        <a:lstStyle/>
        <a:p>
          <a:endParaRPr lang="fi-FI"/>
        </a:p>
      </dgm:t>
    </dgm:pt>
    <dgm:pt modelId="{64470733-4A20-409A-B673-DFBD78863E82}" type="pres">
      <dgm:prSet presAssocID="{1DC0E593-63CB-4840-AA6F-9464E7BB9C7C}" presName="linearProcess" presStyleCnt="0"/>
      <dgm:spPr/>
    </dgm:pt>
    <dgm:pt modelId="{8ACACEA0-8513-4680-A160-8CE5B0A28214}" type="pres">
      <dgm:prSet presAssocID="{E7BE4076-34AD-4FD4-A409-8DAEE043755A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5255823-F08B-4690-A6DC-DFE36D7ACD6C}" type="pres">
      <dgm:prSet presAssocID="{EB239513-2815-42AD-9721-603943AFF021}" presName="sibTrans" presStyleCnt="0"/>
      <dgm:spPr/>
    </dgm:pt>
    <dgm:pt modelId="{A611E4D9-CAA7-4A96-9CA4-88CF9D129A7E}" type="pres">
      <dgm:prSet presAssocID="{AC343114-981F-45A0-8C4F-8D3496EEA09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6D7F005-5C2A-46D9-B440-E9618575286D}" type="pres">
      <dgm:prSet presAssocID="{95BA1CC5-8BD9-4D06-8E08-C80BD6DAF3D3}" presName="sibTrans" presStyleCnt="0"/>
      <dgm:spPr/>
    </dgm:pt>
    <dgm:pt modelId="{7F9E4F21-19F0-4E59-AB0A-6E2CCBBEF30A}" type="pres">
      <dgm:prSet presAssocID="{F09EC610-8A14-4473-BEB8-61C9CF415D2C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4145BEB-DEB7-4D05-B66D-DA177E01A4CE}" type="pres">
      <dgm:prSet presAssocID="{2C9470A9-8440-459A-A1A3-A693C4A4707C}" presName="sibTrans" presStyleCnt="0"/>
      <dgm:spPr/>
    </dgm:pt>
    <dgm:pt modelId="{62AE05AB-E1A1-451B-B50D-4A610AC5CC47}" type="pres">
      <dgm:prSet presAssocID="{DC00DEA0-2D20-4263-83CC-C96873BBCEF4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23FC7BB0-1575-4861-81A8-58A6F7E4C41B}" type="pres">
      <dgm:prSet presAssocID="{520D5BE7-B9D1-49D6-9654-0539DF764765}" presName="sibTrans" presStyleCnt="0"/>
      <dgm:spPr/>
    </dgm:pt>
    <dgm:pt modelId="{B40ED773-9541-419B-8224-3820B4346A67}" type="pres">
      <dgm:prSet presAssocID="{0D393CF9-82AC-42D3-8D4F-DD3A4AE1637E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3FA0C6AE-98BD-4765-8A97-6D412A263983}" type="presOf" srcId="{D8EE4978-ABB0-4C99-A1C6-D342043F4F60}" destId="{8ACACEA0-8513-4680-A160-8CE5B0A28214}" srcOrd="0" destOrd="2" presId="urn:microsoft.com/office/officeart/2005/8/layout/hProcess9"/>
    <dgm:cxn modelId="{27408EA9-CAEB-444A-9115-199285341BDC}" type="presOf" srcId="{9870DF97-395D-408D-A6DC-9278D36FB4B9}" destId="{A611E4D9-CAA7-4A96-9CA4-88CF9D129A7E}" srcOrd="0" destOrd="1" presId="urn:microsoft.com/office/officeart/2005/8/layout/hProcess9"/>
    <dgm:cxn modelId="{B9A82F58-7B88-45DE-B701-2092EC858D9E}" srcId="{E7BE4076-34AD-4FD4-A409-8DAEE043755A}" destId="{D8EE4978-ABB0-4C99-A1C6-D342043F4F60}" srcOrd="1" destOrd="0" parTransId="{8F526F8E-58FC-4808-94DB-945DC2B86366}" sibTransId="{B6D5C3C8-7CFB-4EB1-B8C5-7814DFBB6BD5}"/>
    <dgm:cxn modelId="{7AAD0702-089D-497A-94A3-0B79A89C7952}" srcId="{DC00DEA0-2D20-4263-83CC-C96873BBCEF4}" destId="{67DBC2EE-C42C-41F8-9CE3-46A9A0EF5653}" srcOrd="0" destOrd="0" parTransId="{D790706C-B914-466B-98FE-32FE83FCA1C5}" sibTransId="{3BADF8EE-6F9F-4A34-885A-4C43B469B66E}"/>
    <dgm:cxn modelId="{B3F0A2C7-6767-4EFD-A57F-CACB76888D6F}" srcId="{AC343114-981F-45A0-8C4F-8D3496EEA09C}" destId="{9870DF97-395D-408D-A6DC-9278D36FB4B9}" srcOrd="0" destOrd="0" parTransId="{6D49ABC1-F646-43C7-BE65-AC6CECF57F46}" sibTransId="{7E37DF53-7CF8-4573-AE6A-B0E59FAD2787}"/>
    <dgm:cxn modelId="{110F0939-7456-4137-9DF4-52ADE13D3DE4}" srcId="{1DC0E593-63CB-4840-AA6F-9464E7BB9C7C}" destId="{F09EC610-8A14-4473-BEB8-61C9CF415D2C}" srcOrd="2" destOrd="0" parTransId="{9DA6B5B8-9497-4915-BB63-E644DBEBBCED}" sibTransId="{2C9470A9-8440-459A-A1A3-A693C4A4707C}"/>
    <dgm:cxn modelId="{11538C85-9EC1-485E-9BC4-8BDE372C9C3C}" srcId="{1DC0E593-63CB-4840-AA6F-9464E7BB9C7C}" destId="{0D393CF9-82AC-42D3-8D4F-DD3A4AE1637E}" srcOrd="4" destOrd="0" parTransId="{3784CF73-8056-4A1A-8A6B-B1A82B664045}" sibTransId="{51427331-B7DE-44E7-AE86-2A4A1B38E4CE}"/>
    <dgm:cxn modelId="{54CDB530-CB07-4C75-9EE0-1CA078B9FAD8}" type="presOf" srcId="{1DC0E593-63CB-4840-AA6F-9464E7BB9C7C}" destId="{12CBD9F7-E80F-4603-A4D0-0B56E597BA31}" srcOrd="0" destOrd="0" presId="urn:microsoft.com/office/officeart/2005/8/layout/hProcess9"/>
    <dgm:cxn modelId="{2006AF74-A8B8-4E87-848F-4E177839E7FD}" type="presOf" srcId="{0D393CF9-82AC-42D3-8D4F-DD3A4AE1637E}" destId="{B40ED773-9541-419B-8224-3820B4346A67}" srcOrd="0" destOrd="0" presId="urn:microsoft.com/office/officeart/2005/8/layout/hProcess9"/>
    <dgm:cxn modelId="{83442CB7-9C08-44CC-8631-5C305AC8749B}" type="presOf" srcId="{E7BE4076-34AD-4FD4-A409-8DAEE043755A}" destId="{8ACACEA0-8513-4680-A160-8CE5B0A28214}" srcOrd="0" destOrd="0" presId="urn:microsoft.com/office/officeart/2005/8/layout/hProcess9"/>
    <dgm:cxn modelId="{E4E0BB9D-F9E8-4182-A3CC-9098F41C5659}" srcId="{E7BE4076-34AD-4FD4-A409-8DAEE043755A}" destId="{DD9B96A3-65E2-450B-9574-E26124457BA2}" srcOrd="0" destOrd="0" parTransId="{D2B8B8BB-4A35-4B07-A383-5DDBA28DE701}" sibTransId="{13A47671-4D42-48E9-AD41-E2645E9E8B13}"/>
    <dgm:cxn modelId="{E407E9AC-3059-427E-8986-D8443D16CE4B}" srcId="{1DC0E593-63CB-4840-AA6F-9464E7BB9C7C}" destId="{AC343114-981F-45A0-8C4F-8D3496EEA09C}" srcOrd="1" destOrd="0" parTransId="{F1A16DE3-B152-4ED4-BE4E-4849C31D00FD}" sibTransId="{95BA1CC5-8BD9-4D06-8E08-C80BD6DAF3D3}"/>
    <dgm:cxn modelId="{1A544A25-0F33-41CB-8024-60709577A200}" type="presOf" srcId="{DD9B96A3-65E2-450B-9574-E26124457BA2}" destId="{8ACACEA0-8513-4680-A160-8CE5B0A28214}" srcOrd="0" destOrd="1" presId="urn:microsoft.com/office/officeart/2005/8/layout/hProcess9"/>
    <dgm:cxn modelId="{693B8299-1E05-4822-B699-8B40BE3141A7}" type="presOf" srcId="{C87CCE64-FA00-4F08-8BEC-6A55B2BFE836}" destId="{B40ED773-9541-419B-8224-3820B4346A67}" srcOrd="0" destOrd="1" presId="urn:microsoft.com/office/officeart/2005/8/layout/hProcess9"/>
    <dgm:cxn modelId="{938E58A0-1C03-4F69-B268-B984F0CAC27E}" srcId="{F09EC610-8A14-4473-BEB8-61C9CF415D2C}" destId="{E9D036B9-5E7E-46C4-90B6-C70A84E5223A}" srcOrd="0" destOrd="0" parTransId="{14962AEF-1836-4BF8-97E4-ABFA0AB6EFF1}" sibTransId="{32647229-9D95-4CC3-9925-1F98D84F9F43}"/>
    <dgm:cxn modelId="{D077D156-05EC-45FC-8224-1DA655AF8780}" type="presOf" srcId="{DC00DEA0-2D20-4263-83CC-C96873BBCEF4}" destId="{62AE05AB-E1A1-451B-B50D-4A610AC5CC47}" srcOrd="0" destOrd="0" presId="urn:microsoft.com/office/officeart/2005/8/layout/hProcess9"/>
    <dgm:cxn modelId="{A6DF691E-FB1F-4FFB-993C-B3B3E0D1C9C0}" srcId="{E7BE4076-34AD-4FD4-A409-8DAEE043755A}" destId="{A5B595A9-9A73-4C69-A784-A4170D6ADE16}" srcOrd="2" destOrd="0" parTransId="{787BFFFA-9B77-47B6-AE95-AC949D7C8627}" sibTransId="{8FA0DFE5-0867-4E92-B536-DBCB910B3A99}"/>
    <dgm:cxn modelId="{51B46D85-A6BF-4508-85D0-B3180B1A7004}" srcId="{0D393CF9-82AC-42D3-8D4F-DD3A4AE1637E}" destId="{C87CCE64-FA00-4F08-8BEC-6A55B2BFE836}" srcOrd="0" destOrd="0" parTransId="{E42FDD8E-CAED-476A-AD7A-DED9A0F4EFFD}" sibTransId="{031BFE83-F203-45A1-83F4-1945FDE859BC}"/>
    <dgm:cxn modelId="{65D2C028-99CF-46B9-A720-6AD63E172B35}" type="presOf" srcId="{AC343114-981F-45A0-8C4F-8D3496EEA09C}" destId="{A611E4D9-CAA7-4A96-9CA4-88CF9D129A7E}" srcOrd="0" destOrd="0" presId="urn:microsoft.com/office/officeart/2005/8/layout/hProcess9"/>
    <dgm:cxn modelId="{5B99BBB2-713E-4FAA-9F0C-AA15A32911A3}" srcId="{1DC0E593-63CB-4840-AA6F-9464E7BB9C7C}" destId="{E7BE4076-34AD-4FD4-A409-8DAEE043755A}" srcOrd="0" destOrd="0" parTransId="{84C252C1-0F82-4287-9055-08C5D5B5D270}" sibTransId="{EB239513-2815-42AD-9721-603943AFF021}"/>
    <dgm:cxn modelId="{1C72BC86-39B0-4E8F-B440-D572A4CD4144}" type="presOf" srcId="{F09EC610-8A14-4473-BEB8-61C9CF415D2C}" destId="{7F9E4F21-19F0-4E59-AB0A-6E2CCBBEF30A}" srcOrd="0" destOrd="0" presId="urn:microsoft.com/office/officeart/2005/8/layout/hProcess9"/>
    <dgm:cxn modelId="{278034F1-2EE7-4386-B930-A4BA7E2D8B80}" type="presOf" srcId="{A5B595A9-9A73-4C69-A784-A4170D6ADE16}" destId="{8ACACEA0-8513-4680-A160-8CE5B0A28214}" srcOrd="0" destOrd="3" presId="urn:microsoft.com/office/officeart/2005/8/layout/hProcess9"/>
    <dgm:cxn modelId="{1154C740-2F46-40E8-A8A7-371D2E371252}" srcId="{1DC0E593-63CB-4840-AA6F-9464E7BB9C7C}" destId="{DC00DEA0-2D20-4263-83CC-C96873BBCEF4}" srcOrd="3" destOrd="0" parTransId="{A1BA9E00-2022-4672-A738-D956F1F84331}" sibTransId="{520D5BE7-B9D1-49D6-9654-0539DF764765}"/>
    <dgm:cxn modelId="{79F0162F-4BDC-4FAB-97A7-EF81349F64C5}" type="presOf" srcId="{E9D036B9-5E7E-46C4-90B6-C70A84E5223A}" destId="{7F9E4F21-19F0-4E59-AB0A-6E2CCBBEF30A}" srcOrd="0" destOrd="1" presId="urn:microsoft.com/office/officeart/2005/8/layout/hProcess9"/>
    <dgm:cxn modelId="{404FB148-AB78-47BA-89F5-2C0792DC72C2}" type="presOf" srcId="{67DBC2EE-C42C-41F8-9CE3-46A9A0EF5653}" destId="{62AE05AB-E1A1-451B-B50D-4A610AC5CC47}" srcOrd="0" destOrd="1" presId="urn:microsoft.com/office/officeart/2005/8/layout/hProcess9"/>
    <dgm:cxn modelId="{34EF47DF-B45F-422F-9126-788C818A05B2}" type="presParOf" srcId="{12CBD9F7-E80F-4603-A4D0-0B56E597BA31}" destId="{CE4706BE-73DF-4B72-9F71-FB2565625986}" srcOrd="0" destOrd="0" presId="urn:microsoft.com/office/officeart/2005/8/layout/hProcess9"/>
    <dgm:cxn modelId="{F034750A-429C-4708-98F6-8DE96FA6A235}" type="presParOf" srcId="{12CBD9F7-E80F-4603-A4D0-0B56E597BA31}" destId="{64470733-4A20-409A-B673-DFBD78863E82}" srcOrd="1" destOrd="0" presId="urn:microsoft.com/office/officeart/2005/8/layout/hProcess9"/>
    <dgm:cxn modelId="{87C8C543-5191-4608-AA6A-E0B9DDAFEA46}" type="presParOf" srcId="{64470733-4A20-409A-B673-DFBD78863E82}" destId="{8ACACEA0-8513-4680-A160-8CE5B0A28214}" srcOrd="0" destOrd="0" presId="urn:microsoft.com/office/officeart/2005/8/layout/hProcess9"/>
    <dgm:cxn modelId="{C7BF0390-7908-473C-9FA2-3B36D9E74F43}" type="presParOf" srcId="{64470733-4A20-409A-B673-DFBD78863E82}" destId="{45255823-F08B-4690-A6DC-DFE36D7ACD6C}" srcOrd="1" destOrd="0" presId="urn:microsoft.com/office/officeart/2005/8/layout/hProcess9"/>
    <dgm:cxn modelId="{F05EFF2C-1205-4AA8-A46F-E9FE6FA64CFF}" type="presParOf" srcId="{64470733-4A20-409A-B673-DFBD78863E82}" destId="{A611E4D9-CAA7-4A96-9CA4-88CF9D129A7E}" srcOrd="2" destOrd="0" presId="urn:microsoft.com/office/officeart/2005/8/layout/hProcess9"/>
    <dgm:cxn modelId="{F086114C-C3B1-4541-B6DA-FEC1DF5B0D0E}" type="presParOf" srcId="{64470733-4A20-409A-B673-DFBD78863E82}" destId="{26D7F005-5C2A-46D9-B440-E9618575286D}" srcOrd="3" destOrd="0" presId="urn:microsoft.com/office/officeart/2005/8/layout/hProcess9"/>
    <dgm:cxn modelId="{BE4D267A-8E4A-4696-BDD3-6C2B26290CB5}" type="presParOf" srcId="{64470733-4A20-409A-B673-DFBD78863E82}" destId="{7F9E4F21-19F0-4E59-AB0A-6E2CCBBEF30A}" srcOrd="4" destOrd="0" presId="urn:microsoft.com/office/officeart/2005/8/layout/hProcess9"/>
    <dgm:cxn modelId="{07318B90-0328-468F-9A33-DF4B8CF17336}" type="presParOf" srcId="{64470733-4A20-409A-B673-DFBD78863E82}" destId="{F4145BEB-DEB7-4D05-B66D-DA177E01A4CE}" srcOrd="5" destOrd="0" presId="urn:microsoft.com/office/officeart/2005/8/layout/hProcess9"/>
    <dgm:cxn modelId="{7E6EB12B-0C24-4E03-994E-E8F0934F38AE}" type="presParOf" srcId="{64470733-4A20-409A-B673-DFBD78863E82}" destId="{62AE05AB-E1A1-451B-B50D-4A610AC5CC47}" srcOrd="6" destOrd="0" presId="urn:microsoft.com/office/officeart/2005/8/layout/hProcess9"/>
    <dgm:cxn modelId="{615A8769-B75D-41DB-8DA2-CD0131FC948F}" type="presParOf" srcId="{64470733-4A20-409A-B673-DFBD78863E82}" destId="{23FC7BB0-1575-4861-81A8-58A6F7E4C41B}" srcOrd="7" destOrd="0" presId="urn:microsoft.com/office/officeart/2005/8/layout/hProcess9"/>
    <dgm:cxn modelId="{C280667D-D7D8-46F6-8D6E-D8C3BC00103D}" type="presParOf" srcId="{64470733-4A20-409A-B673-DFBD78863E82}" destId="{B40ED773-9541-419B-8224-3820B4346A6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706BE-73DF-4B72-9F71-FB2565625986}">
      <dsp:nvSpPr>
        <dsp:cNvPr id="0" name=""/>
        <dsp:cNvSpPr/>
      </dsp:nvSpPr>
      <dsp:spPr>
        <a:xfrm>
          <a:off x="591502" y="0"/>
          <a:ext cx="6703695" cy="33353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ACEA0-8513-4680-A160-8CE5B0A28214}">
      <dsp:nvSpPr>
        <dsp:cNvPr id="0" name=""/>
        <dsp:cNvSpPr/>
      </dsp:nvSpPr>
      <dsp:spPr>
        <a:xfrm>
          <a:off x="2310" y="1000601"/>
          <a:ext cx="1390955" cy="13341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10/2023-03/2024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Perusvalmistelua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Vaikutustenarviointi</a:t>
          </a:r>
          <a:endParaRPr lang="fi-FI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/>
            <a:t>Kahdenvälisiä sidosryhmä-keskusteluita ja </a:t>
          </a:r>
          <a:r>
            <a:rPr lang="fi-FI" sz="900" kern="1200" dirty="0" err="1"/>
            <a:t>workshoppeja</a:t>
          </a:r>
          <a:endParaRPr lang="fi-FI" sz="900" kern="1200" dirty="0"/>
        </a:p>
      </dsp:txBody>
      <dsp:txXfrm>
        <a:off x="67437" y="1065728"/>
        <a:ext cx="1260701" cy="1203880"/>
      </dsp:txXfrm>
    </dsp:sp>
    <dsp:sp modelId="{A611E4D9-CAA7-4A96-9CA4-88CF9D129A7E}">
      <dsp:nvSpPr>
        <dsp:cNvPr id="0" name=""/>
        <dsp:cNvSpPr/>
      </dsp:nvSpPr>
      <dsp:spPr>
        <a:xfrm>
          <a:off x="1625091" y="1000601"/>
          <a:ext cx="1390955" cy="13341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04-05/2024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Lausuntokierros</a:t>
          </a:r>
          <a:endParaRPr lang="fi-FI" sz="1100" kern="1200" dirty="0"/>
        </a:p>
      </dsp:txBody>
      <dsp:txXfrm>
        <a:off x="1690218" y="1065728"/>
        <a:ext cx="1260701" cy="1203880"/>
      </dsp:txXfrm>
    </dsp:sp>
    <dsp:sp modelId="{7F9E4F21-19F0-4E59-AB0A-6E2CCBBEF30A}">
      <dsp:nvSpPr>
        <dsp:cNvPr id="0" name=""/>
        <dsp:cNvSpPr/>
      </dsp:nvSpPr>
      <dsp:spPr>
        <a:xfrm>
          <a:off x="3247872" y="1000601"/>
          <a:ext cx="1390955" cy="13341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06-08/2024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 smtClean="0"/>
            <a:t>Jatkovalmistelu</a:t>
          </a:r>
          <a:endParaRPr lang="fi-FI" sz="1100" kern="1200" dirty="0"/>
        </a:p>
      </dsp:txBody>
      <dsp:txXfrm>
        <a:off x="3312999" y="1065728"/>
        <a:ext cx="1260701" cy="1203880"/>
      </dsp:txXfrm>
    </dsp:sp>
    <dsp:sp modelId="{62AE05AB-E1A1-451B-B50D-4A610AC5CC47}">
      <dsp:nvSpPr>
        <dsp:cNvPr id="0" name=""/>
        <dsp:cNvSpPr/>
      </dsp:nvSpPr>
      <dsp:spPr>
        <a:xfrm>
          <a:off x="4870653" y="1000601"/>
          <a:ext cx="1390955" cy="13341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Vko 38/2024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/>
            <a:t>Esittely valtioneuvostossa</a:t>
          </a:r>
        </a:p>
      </dsp:txBody>
      <dsp:txXfrm>
        <a:off x="4935780" y="1065728"/>
        <a:ext cx="1260701" cy="1203880"/>
      </dsp:txXfrm>
    </dsp:sp>
    <dsp:sp modelId="{B40ED773-9541-419B-8224-3820B4346A67}">
      <dsp:nvSpPr>
        <dsp:cNvPr id="0" name=""/>
        <dsp:cNvSpPr/>
      </dsp:nvSpPr>
      <dsp:spPr>
        <a:xfrm>
          <a:off x="6493434" y="1000601"/>
          <a:ext cx="1390955" cy="13341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kern="1200" dirty="0"/>
            <a:t>1.1.2025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100" kern="1200" dirty="0"/>
            <a:t>Lain voimaantulo</a:t>
          </a:r>
        </a:p>
      </dsp:txBody>
      <dsp:txXfrm>
        <a:off x="6558561" y="1065728"/>
        <a:ext cx="1260701" cy="1203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314F4D-3B18-764E-B32A-00C1D3093C4E}" type="datetimeFigureOut">
              <a:rPr lang="fi-FI" smtClean="0"/>
              <a:t>2.2.2024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6B73F-CFB5-9D4F-9E0D-F2C3CD4A0C2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261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Päivän tavoitteena on ideoida joustomekanismin sisältöä, toimintaperiaatteita ja potentiaalisia</a:t>
            </a:r>
            <a:r>
              <a:rPr lang="fi-FI" baseline="0" dirty="0" smtClean="0"/>
              <a:t> </a:t>
            </a:r>
            <a:r>
              <a:rPr lang="fi-FI" dirty="0" smtClean="0"/>
              <a:t>päästövähennyskeinoja. </a:t>
            </a:r>
          </a:p>
          <a:p>
            <a:endParaRPr lang="fi-FI" dirty="0" smtClean="0"/>
          </a:p>
          <a:p>
            <a:r>
              <a:rPr lang="fi-FI" dirty="0" smtClean="0"/>
              <a:t>Workshopin tarkoituksena on edistää hallituksen esityksen valmistelua. </a:t>
            </a:r>
          </a:p>
          <a:p>
            <a:endParaRPr lang="fi-FI" dirty="0" smtClean="0"/>
          </a:p>
          <a:p>
            <a:r>
              <a:rPr lang="fi-FI" dirty="0" smtClean="0"/>
              <a:t>Asiaa valmisteltu ministeriöiden</a:t>
            </a:r>
            <a:r>
              <a:rPr lang="fi-FI" baseline="0" dirty="0" smtClean="0"/>
              <a:t> kesken. Jakeluvelvoitelainsäädäntö on </a:t>
            </a:r>
            <a:r>
              <a:rPr lang="fi-FI" baseline="0" dirty="0" err="1" smtClean="0"/>
              <a:t>TEMin</a:t>
            </a:r>
            <a:r>
              <a:rPr lang="fi-FI" baseline="0" dirty="0" smtClean="0"/>
              <a:t> vastuulla, mutta tässä teemassa paljon sellaista, mistä meillä ei ole syvällistä osaamista. Siksi muut ministeriöt ovat tässä vahvasti mukana ja te hyvä yleisö – teillä on tänään mahdollisuus </a:t>
            </a:r>
            <a:r>
              <a:rPr lang="fi-FI" baseline="0" dirty="0" err="1" smtClean="0"/>
              <a:t>osallsitua</a:t>
            </a:r>
            <a:r>
              <a:rPr lang="fi-FI" baseline="0" dirty="0" smtClean="0"/>
              <a:t> tähän prosessiin ja tuoda omia näkemyksiänne jakeluvelvoitteen joustomekanismista.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6B73F-CFB5-9D4F-9E0D-F2C3CD4A0C2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794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59774"/>
            <a:ext cx="6858000" cy="1790700"/>
          </a:xfrm>
        </p:spPr>
        <p:txBody>
          <a:bodyPr anchor="b"/>
          <a:lstStyle>
            <a:lvl1pPr algn="ctr">
              <a:defRPr sz="4500">
                <a:solidFill>
                  <a:schemeClr val="bg2"/>
                </a:solidFill>
              </a:defRPr>
            </a:lvl1pPr>
          </a:lstStyle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76073"/>
            <a:ext cx="6858000" cy="675291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fi-FI" noProof="0" smtClean="0"/>
              <a:t>Muokkaa alaotsikon perustyyliä napsautt.</a:t>
            </a:r>
            <a:endParaRPr lang="fi-FI" noProof="0"/>
          </a:p>
        </p:txBody>
      </p:sp>
      <p:pic>
        <p:nvPicPr>
          <p:cNvPr id="7" name="Picture 6" descr="Työ- ja elinkeinoministeriö&#10;Arbets- och näringsministerie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602" y="3928500"/>
            <a:ext cx="1596951" cy="810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63843" y="591312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noProof="0"/>
          </a:p>
        </p:txBody>
      </p:sp>
      <p:sp>
        <p:nvSpPr>
          <p:cNvPr id="10" name="TextBox 9"/>
          <p:cNvSpPr txBox="1"/>
          <p:nvPr/>
        </p:nvSpPr>
        <p:spPr>
          <a:xfrm>
            <a:off x="4191003" y="5791200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 sz="1013" noProof="0"/>
          </a:p>
        </p:txBody>
      </p:sp>
    </p:spTree>
    <p:extLst>
      <p:ext uri="{BB962C8B-B14F-4D97-AF65-F5344CB8AC3E}">
        <p14:creationId xmlns:p14="http://schemas.microsoft.com/office/powerpoint/2010/main" val="209139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74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118" y="1730700"/>
            <a:ext cx="3742823" cy="27864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3059" y="1730700"/>
            <a:ext cx="3742823" cy="27864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9213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742" y="1998518"/>
            <a:ext cx="3702108" cy="2518582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3059" y="1998518"/>
            <a:ext cx="3742823" cy="2518582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69933" y="1699529"/>
            <a:ext cx="3702108" cy="24743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31867" y="1699529"/>
            <a:ext cx="3742200" cy="24743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3100999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312718"/>
            <a:ext cx="7886700" cy="2109138"/>
          </a:xfrm>
        </p:spPr>
        <p:txBody>
          <a:bodyPr anchor="ctr" anchorCtr="0"/>
          <a:lstStyle>
            <a:lvl1pPr algn="ctr">
              <a:defRPr sz="375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723410"/>
            <a:ext cx="7886700" cy="711126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14" y="4592334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947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312718"/>
            <a:ext cx="7886700" cy="2109138"/>
          </a:xfrm>
        </p:spPr>
        <p:txBody>
          <a:bodyPr anchor="ctr" anchorCtr="0"/>
          <a:lstStyle>
            <a:lvl1pPr algn="ctr">
              <a:defRPr sz="375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723410"/>
            <a:ext cx="7886700" cy="711126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814" y="4592334"/>
            <a:ext cx="1097589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06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5468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57989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345" y="1085841"/>
            <a:ext cx="3354401" cy="857259"/>
          </a:xfrm>
        </p:spPr>
        <p:txBody>
          <a:bodyPr anchor="b" anchorCtr="0"/>
          <a:lstStyle>
            <a:lvl1pPr>
              <a:lnSpc>
                <a:spcPct val="95000"/>
              </a:lnSpc>
              <a:defRPr sz="1875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5560" y="2115741"/>
            <a:ext cx="3354401" cy="1168003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1pPr>
            <a:lvl2pPr marL="135731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671946" y="4374572"/>
            <a:ext cx="3037609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75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3740990"/>
            <a:ext cx="1662014" cy="518060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4542235" y="122635"/>
            <a:ext cx="4591049" cy="5011340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3740990"/>
            <a:ext cx="1662014" cy="518060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909" y="2935714"/>
            <a:ext cx="1645920" cy="88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64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345" y="1085841"/>
            <a:ext cx="3354401" cy="857259"/>
          </a:xfrm>
        </p:spPr>
        <p:txBody>
          <a:bodyPr anchor="b" anchorCtr="0"/>
          <a:lstStyle>
            <a:lvl1pPr>
              <a:lnSpc>
                <a:spcPct val="95000"/>
              </a:lnSpc>
              <a:defRPr sz="1875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5560" y="2115741"/>
            <a:ext cx="3354401" cy="1168003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1pPr>
            <a:lvl2pPr marL="135731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671946" y="4374572"/>
            <a:ext cx="3037609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75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4542235" y="122635"/>
            <a:ext cx="4591049" cy="5011340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3740990"/>
            <a:ext cx="1662014" cy="518060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909" y="2935714"/>
            <a:ext cx="1645920" cy="88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41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93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203017" cy="746936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33552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Työ- ja elinkeinoministeriö • www.tem.fi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11" name="Picture 1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405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4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4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2361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D373D-220E-4A08-BDB2-B265AC47484B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8202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Ryhmä 10">
            <a:extLst>
              <a:ext uri="{FF2B5EF4-FFF2-40B4-BE49-F238E27FC236}">
                <a16:creationId xmlns:a16="http://schemas.microsoft.com/office/drawing/2014/main" id="{0B1EBC13-26BA-41ED-9AB8-37FCC7493DD3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38A02F32-FC24-498B-B5DC-EA2EE15EDD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9D2B7547-5841-430A-BE03-E887AD50A4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0D738C49-FCAB-45AC-92CE-1A4DAFFC59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pic>
        <p:nvPicPr>
          <p:cNvPr id="15" name="Kuva 14">
            <a:extLst>
              <a:ext uri="{FF2B5EF4-FFF2-40B4-BE49-F238E27FC236}">
                <a16:creationId xmlns:a16="http://schemas.microsoft.com/office/drawing/2014/main" id="{60C228F0-E29C-4AE8-BAF2-A1043DF81F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118" y="1730700"/>
            <a:ext cx="3742823" cy="27864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3059" y="1730700"/>
            <a:ext cx="3742823" cy="27864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52C4-01DD-4CC4-AAE1-A35F87022CE4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14902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B72A65B4-B4AA-4C75-9E45-4ED7D6550170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2D11D198-4616-4BC9-B310-4A051B115A5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F81FACE6-DEE1-4D53-B4F4-69C19C258F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9F1AF29C-EC35-4003-AB72-32984B1F91A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pic>
        <p:nvPicPr>
          <p:cNvPr id="13" name="Kuva 12">
            <a:extLst>
              <a:ext uri="{FF2B5EF4-FFF2-40B4-BE49-F238E27FC236}">
                <a16:creationId xmlns:a16="http://schemas.microsoft.com/office/drawing/2014/main" id="{896B6C9F-5FC9-4537-9183-7F7C6578D63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74A7AA-81BF-4F51-8FD2-46FB4DAC8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742" y="1998518"/>
            <a:ext cx="3702108" cy="2518582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C64C772-F5CD-4853-9E41-336ED63A8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3059" y="1998518"/>
            <a:ext cx="3742823" cy="2518582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94E4-858D-41F1-9E43-9382DF6BCC09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Tekstin paikkamerkki 2">
            <a:extLst>
              <a:ext uri="{FF2B5EF4-FFF2-40B4-BE49-F238E27FC236}">
                <a16:creationId xmlns:a16="http://schemas.microsoft.com/office/drawing/2014/main" id="{EA723B6F-3AEE-4C1F-A07D-CF62876A1C29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69933" y="1699529"/>
            <a:ext cx="3702108" cy="24743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8F9339DB-CF67-4862-BE88-3EAB6729B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31867" y="1699529"/>
            <a:ext cx="3742200" cy="247433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1610232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312718"/>
            <a:ext cx="7886700" cy="2109138"/>
          </a:xfrm>
        </p:spPr>
        <p:txBody>
          <a:bodyPr anchor="ctr" anchorCtr="0"/>
          <a:lstStyle>
            <a:lvl1pPr algn="ctr">
              <a:defRPr sz="375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723410"/>
            <a:ext cx="7886700" cy="711126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E3E7-D3BE-432F-BF25-DFBF968EA365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14" y="4592334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8960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austakuva 2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5A0F9-837A-448A-909C-F9AAF00B1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312718"/>
            <a:ext cx="7886700" cy="2109138"/>
          </a:xfrm>
        </p:spPr>
        <p:txBody>
          <a:bodyPr anchor="ctr" anchorCtr="0"/>
          <a:lstStyle>
            <a:lvl1pPr algn="ctr">
              <a:defRPr sz="375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4B931B4-C6F2-4AB8-BD2E-18356ACDC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723410"/>
            <a:ext cx="7886700" cy="711126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BB0F88A-9B96-4E97-B2F3-1EED77CC8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7A3C97A-AB14-43D2-823C-125B02E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E9C0BC-E463-4E14-B11B-B9064BD0BD2E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EF242F4-32C7-4E6A-8CF0-F0A6B3FF9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5BE41C47-7B07-4C9E-9B74-5E10AE93C9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814" y="4592334"/>
            <a:ext cx="1097589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754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A33E8E-7135-4A68-A76F-30B8A0EBE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7" name="Alatunnisteen paikkamerkki 6">
            <a:extLst>
              <a:ext uri="{FF2B5EF4-FFF2-40B4-BE49-F238E27FC236}">
                <a16:creationId xmlns:a16="http://schemas.microsoft.com/office/drawing/2014/main" id="{B85D004C-96C6-4FC0-B203-09F699933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6" name="Päivämäärän paikkamerkki 5">
            <a:extLst>
              <a:ext uri="{FF2B5EF4-FFF2-40B4-BE49-F238E27FC236}">
                <a16:creationId xmlns:a16="http://schemas.microsoft.com/office/drawing/2014/main" id="{62285FEF-A383-45BC-B43D-0AE34163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56A8D-6DB0-49DF-B4E0-79E614B24A77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8" name="Dian numeron paikkamerkki 7">
            <a:extLst>
              <a:ext uri="{FF2B5EF4-FFF2-40B4-BE49-F238E27FC236}">
                <a16:creationId xmlns:a16="http://schemas.microsoft.com/office/drawing/2014/main" id="{006EF8D8-B61E-49B2-BE93-EBACCBB3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48512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16336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345" y="1085841"/>
            <a:ext cx="3354401" cy="857259"/>
          </a:xfrm>
        </p:spPr>
        <p:txBody>
          <a:bodyPr anchor="b" anchorCtr="0"/>
          <a:lstStyle>
            <a:lvl1pPr>
              <a:lnSpc>
                <a:spcPct val="95000"/>
              </a:lnSpc>
              <a:defRPr sz="1875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5560" y="2115741"/>
            <a:ext cx="3354401" cy="1168003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1pPr>
            <a:lvl2pPr marL="135731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671946" y="4374572"/>
            <a:ext cx="3037609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750" spc="0" baseline="0" dirty="0"/>
              <a:t>Aleksanterinkatu 7, Helsinki | PL 35, FI-00023 Valtioneuvosto | ym.fi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57713E97-BD14-4CBA-B9A7-8D1F17CA2B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3740990"/>
            <a:ext cx="1662014" cy="518060"/>
          </a:xfrm>
          <a:prstGeom prst="rect">
            <a:avLst/>
          </a:prstGeom>
        </p:spPr>
      </p:pic>
      <p:grpSp>
        <p:nvGrpSpPr>
          <p:cNvPr id="8" name="Ryhmä 7">
            <a:extLst>
              <a:ext uri="{FF2B5EF4-FFF2-40B4-BE49-F238E27FC236}">
                <a16:creationId xmlns:a16="http://schemas.microsoft.com/office/drawing/2014/main" id="{201F22C6-9E0C-4B9F-BEC7-0F50A5CF7C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542235" y="122635"/>
            <a:ext cx="4591049" cy="5011340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8283AA95-D6CF-4AA1-8EF5-42C325091E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3683C4C9-8ADD-40FB-A76A-A60E1E97D13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3BBD8ED3-AA58-4320-8E9C-A40443255DD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6C33C88-6212-40EB-8019-FAFC90F4B5A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67BADCDE-B540-4CAC-B255-EBD5E59467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45B2A027-5589-4E5F-832A-5C4D5C7E621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3FB38335-EC1D-443E-BF48-828B4C0B93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63471B87-E8C6-49C0-BBCB-995D66C02AE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94F907D-9B55-49B8-90C3-F9F9CDB123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E7884CE8-D25E-4CE0-9970-E5B29B1E806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8AD838E8-E1B9-4719-9438-EAEF760167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3D4876B7-1F8F-4F68-817D-BEC1E0ECA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F6FFB1E9-73E7-4788-8A49-9848EBA67C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31E712EC-C35E-4EEC-AFD0-8194425AC6C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3740990"/>
            <a:ext cx="1662014" cy="518060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B3807498-1C36-4AB9-B34B-4884CD52A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909" y="2935714"/>
            <a:ext cx="1645920" cy="88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0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3868340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3868340" cy="276441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144398"/>
            <a:ext cx="3887391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1608661"/>
            <a:ext cx="3887391" cy="2871264"/>
          </a:xfrm>
        </p:spPr>
        <p:txBody>
          <a:bodyPr/>
          <a:lstStyle/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Työ- ja elinkeinoministeriö • www.tem.fi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CE159-A651-4725-8E0D-11E8E9591392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10" name="Picture 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312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5" userDrawn="1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2">
    <p:bg>
      <p:bgPr>
        <a:solidFill>
          <a:srgbClr val="BF94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345" y="1085841"/>
            <a:ext cx="3354401" cy="857259"/>
          </a:xfrm>
        </p:spPr>
        <p:txBody>
          <a:bodyPr anchor="b" anchorCtr="0"/>
          <a:lstStyle>
            <a:lvl1pPr>
              <a:lnSpc>
                <a:spcPct val="95000"/>
              </a:lnSpc>
              <a:defRPr sz="1875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96ABBB3-413B-4AA3-87CB-0B34D19F16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5560" y="2115741"/>
            <a:ext cx="3354401" cy="1168003"/>
          </a:xfrm>
        </p:spPr>
        <p:txBody>
          <a:bodyPr/>
          <a:lstStyle>
            <a:lvl1pPr marL="0" indent="0">
              <a:lnSpc>
                <a:spcPct val="105000"/>
              </a:lnSpc>
              <a:spcBef>
                <a:spcPts val="0"/>
              </a:spcBef>
              <a:buNone/>
              <a:defRPr sz="1200"/>
            </a:lvl1pPr>
            <a:lvl2pPr marL="135731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F72C036F-DDD5-4BA5-A2CC-00E6DD4B887B}"/>
              </a:ext>
            </a:extLst>
          </p:cNvPr>
          <p:cNvSpPr txBox="1"/>
          <p:nvPr userDrawn="1"/>
        </p:nvSpPr>
        <p:spPr>
          <a:xfrm>
            <a:off x="671946" y="4374572"/>
            <a:ext cx="3037609" cy="1154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750" spc="0" baseline="0" dirty="0"/>
              <a:t>Aleksanterinkatu 7, Helsinki | PL 35, FI-00023 Valtioneuvosto | ym.fi</a:t>
            </a:r>
          </a:p>
        </p:txBody>
      </p:sp>
      <p:grpSp>
        <p:nvGrpSpPr>
          <p:cNvPr id="24" name="Ryhmä 23">
            <a:extLst>
              <a:ext uri="{FF2B5EF4-FFF2-40B4-BE49-F238E27FC236}">
                <a16:creationId xmlns:a16="http://schemas.microsoft.com/office/drawing/2014/main" id="{EE2D4F6F-A409-4A7B-BE8B-C15AD728F1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542235" y="122635"/>
            <a:ext cx="4591049" cy="5011340"/>
            <a:chOff x="6056313" y="163513"/>
            <a:chExt cx="6121399" cy="668178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FD9F7D09-496E-4045-951B-2016A08C5A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040813" y="3278188"/>
              <a:ext cx="2571750" cy="2559050"/>
            </a:xfrm>
            <a:custGeom>
              <a:avLst/>
              <a:gdLst>
                <a:gd name="T0" fmla="*/ 8 w 7143"/>
                <a:gd name="T1" fmla="*/ 3300 h 7105"/>
                <a:gd name="T2" fmla="*/ 77 w 7143"/>
                <a:gd name="T3" fmla="*/ 4379 h 7105"/>
                <a:gd name="T4" fmla="*/ 1107 w 7143"/>
                <a:gd name="T5" fmla="*/ 6356 h 7105"/>
                <a:gd name="T6" fmla="*/ 3199 w 7143"/>
                <a:gd name="T7" fmla="*/ 7105 h 7105"/>
                <a:gd name="T8" fmla="*/ 3204 w 7143"/>
                <a:gd name="T9" fmla="*/ 7105 h 7105"/>
                <a:gd name="T10" fmla="*/ 4040 w 7143"/>
                <a:gd name="T11" fmla="*/ 7003 h 7105"/>
                <a:gd name="T12" fmla="*/ 4960 w 7143"/>
                <a:gd name="T13" fmla="*/ 6645 h 7105"/>
                <a:gd name="T14" fmla="*/ 5643 w 7143"/>
                <a:gd name="T15" fmla="*/ 6190 h 7105"/>
                <a:gd name="T16" fmla="*/ 7096 w 7143"/>
                <a:gd name="T17" fmla="*/ 3420 h 7105"/>
                <a:gd name="T18" fmla="*/ 7143 w 7143"/>
                <a:gd name="T19" fmla="*/ 2615 h 7105"/>
                <a:gd name="T20" fmla="*/ 7143 w 7143"/>
                <a:gd name="T21" fmla="*/ 2585 h 7105"/>
                <a:gd name="T22" fmla="*/ 7141 w 7143"/>
                <a:gd name="T23" fmla="*/ 2442 h 7105"/>
                <a:gd name="T24" fmla="*/ 6559 w 7143"/>
                <a:gd name="T25" fmla="*/ 673 h 7105"/>
                <a:gd name="T26" fmla="*/ 5077 w 7143"/>
                <a:gd name="T27" fmla="*/ 103 h 7105"/>
                <a:gd name="T28" fmla="*/ 3099 w 7143"/>
                <a:gd name="T29" fmla="*/ 9 h 7105"/>
                <a:gd name="T30" fmla="*/ 851 w 7143"/>
                <a:gd name="T31" fmla="*/ 337 h 7105"/>
                <a:gd name="T32" fmla="*/ 269 w 7143"/>
                <a:gd name="T33" fmla="*/ 880 h 7105"/>
                <a:gd name="T34" fmla="*/ 0 w 7143"/>
                <a:gd name="T35" fmla="*/ 2442 h 7105"/>
                <a:gd name="T36" fmla="*/ 0 w 7143"/>
                <a:gd name="T37" fmla="*/ 2475 h 7105"/>
                <a:gd name="T38" fmla="*/ 4 w 7143"/>
                <a:gd name="T39" fmla="*/ 2812 h 7105"/>
                <a:gd name="T40" fmla="*/ 8 w 7143"/>
                <a:gd name="T41" fmla="*/ 3300 h 7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143" h="7105">
                  <a:moveTo>
                    <a:pt x="8" y="3300"/>
                  </a:moveTo>
                  <a:cubicBezTo>
                    <a:pt x="11" y="3661"/>
                    <a:pt x="18" y="4024"/>
                    <a:pt x="77" y="4379"/>
                  </a:cubicBezTo>
                  <a:cubicBezTo>
                    <a:pt x="198" y="5107"/>
                    <a:pt x="508" y="5832"/>
                    <a:pt x="1107" y="6356"/>
                  </a:cubicBezTo>
                  <a:cubicBezTo>
                    <a:pt x="1670" y="6847"/>
                    <a:pt x="2425" y="7105"/>
                    <a:pt x="3199" y="7105"/>
                  </a:cubicBezTo>
                  <a:lnTo>
                    <a:pt x="3204" y="7105"/>
                  </a:lnTo>
                  <a:cubicBezTo>
                    <a:pt x="3483" y="7105"/>
                    <a:pt x="3765" y="7071"/>
                    <a:pt x="4040" y="7003"/>
                  </a:cubicBezTo>
                  <a:cubicBezTo>
                    <a:pt x="4364" y="6922"/>
                    <a:pt x="4673" y="6800"/>
                    <a:pt x="4960" y="6645"/>
                  </a:cubicBezTo>
                  <a:cubicBezTo>
                    <a:pt x="5204" y="6513"/>
                    <a:pt x="5432" y="6360"/>
                    <a:pt x="5643" y="6190"/>
                  </a:cubicBezTo>
                  <a:cubicBezTo>
                    <a:pt x="6574" y="5442"/>
                    <a:pt x="6970" y="4505"/>
                    <a:pt x="7096" y="3420"/>
                  </a:cubicBezTo>
                  <a:cubicBezTo>
                    <a:pt x="7127" y="3153"/>
                    <a:pt x="7143" y="2884"/>
                    <a:pt x="7143" y="2615"/>
                  </a:cubicBezTo>
                  <a:lnTo>
                    <a:pt x="7143" y="2585"/>
                  </a:lnTo>
                  <a:cubicBezTo>
                    <a:pt x="7143" y="2537"/>
                    <a:pt x="7142" y="2490"/>
                    <a:pt x="7141" y="2442"/>
                  </a:cubicBezTo>
                  <a:cubicBezTo>
                    <a:pt x="7128" y="1830"/>
                    <a:pt x="7029" y="1151"/>
                    <a:pt x="6559" y="673"/>
                  </a:cubicBezTo>
                  <a:cubicBezTo>
                    <a:pt x="6171" y="279"/>
                    <a:pt x="5606" y="160"/>
                    <a:pt x="5077" y="103"/>
                  </a:cubicBezTo>
                  <a:cubicBezTo>
                    <a:pt x="4420" y="33"/>
                    <a:pt x="3759" y="0"/>
                    <a:pt x="3099" y="9"/>
                  </a:cubicBezTo>
                  <a:cubicBezTo>
                    <a:pt x="2366" y="20"/>
                    <a:pt x="1526" y="15"/>
                    <a:pt x="851" y="337"/>
                  </a:cubicBezTo>
                  <a:cubicBezTo>
                    <a:pt x="595" y="459"/>
                    <a:pt x="385" y="642"/>
                    <a:pt x="269" y="880"/>
                  </a:cubicBezTo>
                  <a:cubicBezTo>
                    <a:pt x="41" y="1347"/>
                    <a:pt x="1" y="1916"/>
                    <a:pt x="0" y="2442"/>
                  </a:cubicBezTo>
                  <a:lnTo>
                    <a:pt x="0" y="2475"/>
                  </a:lnTo>
                  <a:cubicBezTo>
                    <a:pt x="0" y="2590"/>
                    <a:pt x="2" y="2702"/>
                    <a:pt x="4" y="2812"/>
                  </a:cubicBezTo>
                  <a:cubicBezTo>
                    <a:pt x="7" y="2974"/>
                    <a:pt x="7" y="3137"/>
                    <a:pt x="8" y="3300"/>
                  </a:cubicBezTo>
                  <a:close/>
                </a:path>
              </a:pathLst>
            </a:custGeom>
            <a:solidFill>
              <a:srgbClr val="C66E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4B069986-397C-4BBA-B502-2BDEFB6384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75413" y="4735513"/>
              <a:ext cx="2371725" cy="2109787"/>
            </a:xfrm>
            <a:custGeom>
              <a:avLst/>
              <a:gdLst>
                <a:gd name="T0" fmla="*/ 1672 w 6585"/>
                <a:gd name="T1" fmla="*/ 5855 h 5855"/>
                <a:gd name="T2" fmla="*/ 1514 w 6585"/>
                <a:gd name="T3" fmla="*/ 5676 h 5855"/>
                <a:gd name="T4" fmla="*/ 1520 w 6585"/>
                <a:gd name="T5" fmla="*/ 4989 h 5855"/>
                <a:gd name="T6" fmla="*/ 2218 w 6585"/>
                <a:gd name="T7" fmla="*/ 4983 h 5855"/>
                <a:gd name="T8" fmla="*/ 2992 w 6585"/>
                <a:gd name="T9" fmla="*/ 5194 h 5855"/>
                <a:gd name="T10" fmla="*/ 3334 w 6585"/>
                <a:gd name="T11" fmla="*/ 5136 h 5855"/>
                <a:gd name="T12" fmla="*/ 3290 w 6585"/>
                <a:gd name="T13" fmla="*/ 4696 h 5855"/>
                <a:gd name="T14" fmla="*/ 1874 w 6585"/>
                <a:gd name="T15" fmla="*/ 4387 h 5855"/>
                <a:gd name="T16" fmla="*/ 648 w 6585"/>
                <a:gd name="T17" fmla="*/ 4200 h 5855"/>
                <a:gd name="T18" fmla="*/ 192 w 6585"/>
                <a:gd name="T19" fmla="*/ 3965 h 5855"/>
                <a:gd name="T20" fmla="*/ 63 w 6585"/>
                <a:gd name="T21" fmla="*/ 3487 h 5855"/>
                <a:gd name="T22" fmla="*/ 775 w 6585"/>
                <a:gd name="T23" fmla="*/ 3144 h 5855"/>
                <a:gd name="T24" fmla="*/ 1667 w 6585"/>
                <a:gd name="T25" fmla="*/ 2205 h 5855"/>
                <a:gd name="T26" fmla="*/ 1359 w 6585"/>
                <a:gd name="T27" fmla="*/ 1520 h 5855"/>
                <a:gd name="T28" fmla="*/ 1403 w 6585"/>
                <a:gd name="T29" fmla="*/ 1023 h 5855"/>
                <a:gd name="T30" fmla="*/ 1809 w 6585"/>
                <a:gd name="T31" fmla="*/ 739 h 5855"/>
                <a:gd name="T32" fmla="*/ 2410 w 6585"/>
                <a:gd name="T33" fmla="*/ 1269 h 5855"/>
                <a:gd name="T34" fmla="*/ 2905 w 6585"/>
                <a:gd name="T35" fmla="*/ 1959 h 5855"/>
                <a:gd name="T36" fmla="*/ 3097 w 6585"/>
                <a:gd name="T37" fmla="*/ 2036 h 5855"/>
                <a:gd name="T38" fmla="*/ 3281 w 6585"/>
                <a:gd name="T39" fmla="*/ 1758 h 5855"/>
                <a:gd name="T40" fmla="*/ 3344 w 6585"/>
                <a:gd name="T41" fmla="*/ 985 h 5855"/>
                <a:gd name="T42" fmla="*/ 3554 w 6585"/>
                <a:gd name="T43" fmla="*/ 301 h 5855"/>
                <a:gd name="T44" fmla="*/ 4197 w 6585"/>
                <a:gd name="T45" fmla="*/ 109 h 5855"/>
                <a:gd name="T46" fmla="*/ 4423 w 6585"/>
                <a:gd name="T47" fmla="*/ 884 h 5855"/>
                <a:gd name="T48" fmla="*/ 4131 w 6585"/>
                <a:gd name="T49" fmla="*/ 2115 h 5855"/>
                <a:gd name="T50" fmla="*/ 4174 w 6585"/>
                <a:gd name="T51" fmla="*/ 3343 h 5855"/>
                <a:gd name="T52" fmla="*/ 4410 w 6585"/>
                <a:gd name="T53" fmla="*/ 3636 h 5855"/>
                <a:gd name="T54" fmla="*/ 5012 w 6585"/>
                <a:gd name="T55" fmla="*/ 2348 h 5855"/>
                <a:gd name="T56" fmla="*/ 5930 w 6585"/>
                <a:gd name="T57" fmla="*/ 2973 h 5855"/>
                <a:gd name="T58" fmla="*/ 5151 w 6585"/>
                <a:gd name="T59" fmla="*/ 4718 h 5855"/>
                <a:gd name="T60" fmla="*/ 5220 w 6585"/>
                <a:gd name="T61" fmla="*/ 4972 h 5855"/>
                <a:gd name="T62" fmla="*/ 5563 w 6585"/>
                <a:gd name="T63" fmla="*/ 4912 h 5855"/>
                <a:gd name="T64" fmla="*/ 5765 w 6585"/>
                <a:gd name="T65" fmla="*/ 4538 h 5855"/>
                <a:gd name="T66" fmla="*/ 5986 w 6585"/>
                <a:gd name="T67" fmla="*/ 4225 h 5855"/>
                <a:gd name="T68" fmla="*/ 6500 w 6585"/>
                <a:gd name="T69" fmla="*/ 4536 h 5855"/>
                <a:gd name="T70" fmla="*/ 5587 w 6585"/>
                <a:gd name="T71" fmla="*/ 5855 h 5855"/>
                <a:gd name="T72" fmla="*/ 1672 w 6585"/>
                <a:gd name="T73" fmla="*/ 5855 h 58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5" h="5855">
                  <a:moveTo>
                    <a:pt x="1672" y="5855"/>
                  </a:moveTo>
                  <a:cubicBezTo>
                    <a:pt x="1615" y="5802"/>
                    <a:pt x="1564" y="5741"/>
                    <a:pt x="1514" y="5676"/>
                  </a:cubicBezTo>
                  <a:cubicBezTo>
                    <a:pt x="1409" y="5480"/>
                    <a:pt x="1366" y="5165"/>
                    <a:pt x="1520" y="4989"/>
                  </a:cubicBezTo>
                  <a:cubicBezTo>
                    <a:pt x="1690" y="4796"/>
                    <a:pt x="1990" y="4893"/>
                    <a:pt x="2218" y="4983"/>
                  </a:cubicBezTo>
                  <a:cubicBezTo>
                    <a:pt x="2466" y="5081"/>
                    <a:pt x="2726" y="5152"/>
                    <a:pt x="2992" y="5194"/>
                  </a:cubicBezTo>
                  <a:cubicBezTo>
                    <a:pt x="3109" y="5213"/>
                    <a:pt x="3245" y="5220"/>
                    <a:pt x="3334" y="5136"/>
                  </a:cubicBezTo>
                  <a:cubicBezTo>
                    <a:pt x="3456" y="5019"/>
                    <a:pt x="3398" y="4814"/>
                    <a:pt x="3290" y="4696"/>
                  </a:cubicBezTo>
                  <a:cubicBezTo>
                    <a:pt x="2959" y="4334"/>
                    <a:pt x="2377" y="4390"/>
                    <a:pt x="1874" y="4387"/>
                  </a:cubicBezTo>
                  <a:cubicBezTo>
                    <a:pt x="1456" y="4384"/>
                    <a:pt x="1041" y="4321"/>
                    <a:pt x="648" y="4200"/>
                  </a:cubicBezTo>
                  <a:cubicBezTo>
                    <a:pt x="482" y="4149"/>
                    <a:pt x="314" y="4085"/>
                    <a:pt x="192" y="3965"/>
                  </a:cubicBezTo>
                  <a:cubicBezTo>
                    <a:pt x="69" y="3845"/>
                    <a:pt x="0" y="3656"/>
                    <a:pt x="63" y="3487"/>
                  </a:cubicBezTo>
                  <a:cubicBezTo>
                    <a:pt x="161" y="3224"/>
                    <a:pt x="508" y="3086"/>
                    <a:pt x="775" y="3144"/>
                  </a:cubicBezTo>
                  <a:cubicBezTo>
                    <a:pt x="2675" y="3551"/>
                    <a:pt x="1781" y="2455"/>
                    <a:pt x="1667" y="2205"/>
                  </a:cubicBezTo>
                  <a:cubicBezTo>
                    <a:pt x="1553" y="1956"/>
                    <a:pt x="1425" y="1789"/>
                    <a:pt x="1359" y="1520"/>
                  </a:cubicBezTo>
                  <a:cubicBezTo>
                    <a:pt x="1319" y="1358"/>
                    <a:pt x="1325" y="1178"/>
                    <a:pt x="1403" y="1023"/>
                  </a:cubicBezTo>
                  <a:cubicBezTo>
                    <a:pt x="1481" y="869"/>
                    <a:pt x="1639" y="747"/>
                    <a:pt x="1809" y="739"/>
                  </a:cubicBezTo>
                  <a:cubicBezTo>
                    <a:pt x="2124" y="725"/>
                    <a:pt x="2251" y="1006"/>
                    <a:pt x="2410" y="1269"/>
                  </a:cubicBezTo>
                  <a:cubicBezTo>
                    <a:pt x="2568" y="1531"/>
                    <a:pt x="2666" y="1768"/>
                    <a:pt x="2905" y="1959"/>
                  </a:cubicBezTo>
                  <a:cubicBezTo>
                    <a:pt x="2960" y="2004"/>
                    <a:pt x="3025" y="2048"/>
                    <a:pt x="3097" y="2036"/>
                  </a:cubicBezTo>
                  <a:cubicBezTo>
                    <a:pt x="3214" y="2018"/>
                    <a:pt x="3267" y="1875"/>
                    <a:pt x="3281" y="1758"/>
                  </a:cubicBezTo>
                  <a:cubicBezTo>
                    <a:pt x="3308" y="1519"/>
                    <a:pt x="3336" y="1225"/>
                    <a:pt x="3344" y="985"/>
                  </a:cubicBezTo>
                  <a:cubicBezTo>
                    <a:pt x="3352" y="746"/>
                    <a:pt x="3401" y="493"/>
                    <a:pt x="3554" y="301"/>
                  </a:cubicBezTo>
                  <a:cubicBezTo>
                    <a:pt x="3708" y="108"/>
                    <a:pt x="3990" y="0"/>
                    <a:pt x="4197" y="109"/>
                  </a:cubicBezTo>
                  <a:cubicBezTo>
                    <a:pt x="4449" y="242"/>
                    <a:pt x="4469" y="594"/>
                    <a:pt x="4423" y="884"/>
                  </a:cubicBezTo>
                  <a:cubicBezTo>
                    <a:pt x="4356" y="1299"/>
                    <a:pt x="4216" y="1702"/>
                    <a:pt x="4131" y="2115"/>
                  </a:cubicBezTo>
                  <a:cubicBezTo>
                    <a:pt x="4046" y="2528"/>
                    <a:pt x="4019" y="2965"/>
                    <a:pt x="4174" y="3343"/>
                  </a:cubicBezTo>
                  <a:cubicBezTo>
                    <a:pt x="4240" y="3505"/>
                    <a:pt x="4233" y="3633"/>
                    <a:pt x="4410" y="3636"/>
                  </a:cubicBezTo>
                  <a:cubicBezTo>
                    <a:pt x="4635" y="3641"/>
                    <a:pt x="4944" y="2597"/>
                    <a:pt x="5012" y="2348"/>
                  </a:cubicBezTo>
                  <a:cubicBezTo>
                    <a:pt x="5265" y="1418"/>
                    <a:pt x="6229" y="2091"/>
                    <a:pt x="5930" y="2973"/>
                  </a:cubicBezTo>
                  <a:cubicBezTo>
                    <a:pt x="5689" y="3683"/>
                    <a:pt x="5190" y="4088"/>
                    <a:pt x="5151" y="4718"/>
                  </a:cubicBezTo>
                  <a:cubicBezTo>
                    <a:pt x="5145" y="4810"/>
                    <a:pt x="5154" y="4912"/>
                    <a:pt x="5220" y="4972"/>
                  </a:cubicBezTo>
                  <a:cubicBezTo>
                    <a:pt x="5313" y="5054"/>
                    <a:pt x="5474" y="5008"/>
                    <a:pt x="5563" y="4912"/>
                  </a:cubicBezTo>
                  <a:cubicBezTo>
                    <a:pt x="5653" y="4816"/>
                    <a:pt x="5719" y="4660"/>
                    <a:pt x="5765" y="4538"/>
                  </a:cubicBezTo>
                  <a:cubicBezTo>
                    <a:pt x="5810" y="4416"/>
                    <a:pt x="5873" y="4289"/>
                    <a:pt x="5986" y="4225"/>
                  </a:cubicBezTo>
                  <a:cubicBezTo>
                    <a:pt x="6201" y="4103"/>
                    <a:pt x="6458" y="4301"/>
                    <a:pt x="6500" y="4536"/>
                  </a:cubicBezTo>
                  <a:cubicBezTo>
                    <a:pt x="6585" y="5012"/>
                    <a:pt x="5918" y="5310"/>
                    <a:pt x="5587" y="5855"/>
                  </a:cubicBezTo>
                  <a:lnTo>
                    <a:pt x="1672" y="5855"/>
                  </a:lnTo>
                  <a:close/>
                </a:path>
              </a:pathLst>
            </a:custGeom>
            <a:solidFill>
              <a:srgbClr val="2C52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B634079C-CC3D-496C-8C26-7BE43A461AB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056313" y="990600"/>
              <a:ext cx="2606675" cy="2571750"/>
            </a:xfrm>
            <a:custGeom>
              <a:avLst/>
              <a:gdLst>
                <a:gd name="T0" fmla="*/ 2351 w 7239"/>
                <a:gd name="T1" fmla="*/ 834 h 7139"/>
                <a:gd name="T2" fmla="*/ 1928 w 7239"/>
                <a:gd name="T3" fmla="*/ 1087 h 7139"/>
                <a:gd name="T4" fmla="*/ 1777 w 7239"/>
                <a:gd name="T5" fmla="*/ 1198 h 7139"/>
                <a:gd name="T6" fmla="*/ 1125 w 7239"/>
                <a:gd name="T7" fmla="*/ 1840 h 7139"/>
                <a:gd name="T8" fmla="*/ 618 w 7239"/>
                <a:gd name="T9" fmla="*/ 2616 h 7139"/>
                <a:gd name="T10" fmla="*/ 279 w 7239"/>
                <a:gd name="T11" fmla="*/ 3451 h 7139"/>
                <a:gd name="T12" fmla="*/ 160 w 7239"/>
                <a:gd name="T13" fmla="*/ 3925 h 7139"/>
                <a:gd name="T14" fmla="*/ 382 w 7239"/>
                <a:gd name="T15" fmla="*/ 6167 h 7139"/>
                <a:gd name="T16" fmla="*/ 2189 w 7239"/>
                <a:gd name="T17" fmla="*/ 7079 h 7139"/>
                <a:gd name="T18" fmla="*/ 4522 w 7239"/>
                <a:gd name="T19" fmla="*/ 6851 h 7139"/>
                <a:gd name="T20" fmla="*/ 6688 w 7239"/>
                <a:gd name="T21" fmla="*/ 5588 h 7139"/>
                <a:gd name="T22" fmla="*/ 7062 w 7239"/>
                <a:gd name="T23" fmla="*/ 4429 h 7139"/>
                <a:gd name="T24" fmla="*/ 7165 w 7239"/>
                <a:gd name="T25" fmla="*/ 3064 h 7139"/>
                <a:gd name="T26" fmla="*/ 7239 w 7239"/>
                <a:gd name="T27" fmla="*/ 1785 h 7139"/>
                <a:gd name="T28" fmla="*/ 7239 w 7239"/>
                <a:gd name="T29" fmla="*/ 1753 h 7139"/>
                <a:gd name="T30" fmla="*/ 7047 w 7239"/>
                <a:gd name="T31" fmla="*/ 679 h 7139"/>
                <a:gd name="T32" fmla="*/ 6313 w 7239"/>
                <a:gd name="T33" fmla="*/ 77 h 7139"/>
                <a:gd name="T34" fmla="*/ 5695 w 7239"/>
                <a:gd name="T35" fmla="*/ 1 h 7139"/>
                <a:gd name="T36" fmla="*/ 4560 w 7239"/>
                <a:gd name="T37" fmla="*/ 96 h 7139"/>
                <a:gd name="T38" fmla="*/ 3671 w 7239"/>
                <a:gd name="T39" fmla="*/ 278 h 7139"/>
                <a:gd name="T40" fmla="*/ 3422 w 7239"/>
                <a:gd name="T41" fmla="*/ 354 h 7139"/>
                <a:gd name="T42" fmla="*/ 2548 w 7239"/>
                <a:gd name="T43" fmla="*/ 734 h 7139"/>
                <a:gd name="T44" fmla="*/ 2351 w 7239"/>
                <a:gd name="T45" fmla="*/ 834 h 7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239" h="7139">
                  <a:moveTo>
                    <a:pt x="2351" y="834"/>
                  </a:moveTo>
                  <a:cubicBezTo>
                    <a:pt x="2205" y="911"/>
                    <a:pt x="2063" y="993"/>
                    <a:pt x="1928" y="1087"/>
                  </a:cubicBezTo>
                  <a:cubicBezTo>
                    <a:pt x="1877" y="1123"/>
                    <a:pt x="1826" y="1160"/>
                    <a:pt x="1777" y="1198"/>
                  </a:cubicBezTo>
                  <a:cubicBezTo>
                    <a:pt x="1537" y="1387"/>
                    <a:pt x="1318" y="1603"/>
                    <a:pt x="1125" y="1840"/>
                  </a:cubicBezTo>
                  <a:cubicBezTo>
                    <a:pt x="929" y="2080"/>
                    <a:pt x="760" y="2341"/>
                    <a:pt x="618" y="2616"/>
                  </a:cubicBezTo>
                  <a:cubicBezTo>
                    <a:pt x="479" y="2883"/>
                    <a:pt x="366" y="3164"/>
                    <a:pt x="279" y="3451"/>
                  </a:cubicBezTo>
                  <a:cubicBezTo>
                    <a:pt x="232" y="3607"/>
                    <a:pt x="190" y="3765"/>
                    <a:pt x="160" y="3925"/>
                  </a:cubicBezTo>
                  <a:cubicBezTo>
                    <a:pt x="0" y="4730"/>
                    <a:pt x="26" y="5575"/>
                    <a:pt x="382" y="6167"/>
                  </a:cubicBezTo>
                  <a:cubicBezTo>
                    <a:pt x="753" y="6785"/>
                    <a:pt x="1460" y="7020"/>
                    <a:pt x="2189" y="7079"/>
                  </a:cubicBezTo>
                  <a:cubicBezTo>
                    <a:pt x="2935" y="7139"/>
                    <a:pt x="3729" y="7055"/>
                    <a:pt x="4522" y="6851"/>
                  </a:cubicBezTo>
                  <a:cubicBezTo>
                    <a:pt x="5254" y="6662"/>
                    <a:pt x="6168" y="6359"/>
                    <a:pt x="6688" y="5588"/>
                  </a:cubicBezTo>
                  <a:cubicBezTo>
                    <a:pt x="6933" y="5224"/>
                    <a:pt x="7021" y="4815"/>
                    <a:pt x="7062" y="4429"/>
                  </a:cubicBezTo>
                  <a:cubicBezTo>
                    <a:pt x="7111" y="3971"/>
                    <a:pt x="7132" y="3518"/>
                    <a:pt x="7165" y="3064"/>
                  </a:cubicBezTo>
                  <a:cubicBezTo>
                    <a:pt x="7196" y="2637"/>
                    <a:pt x="7238" y="2205"/>
                    <a:pt x="7239" y="1785"/>
                  </a:cubicBezTo>
                  <a:lnTo>
                    <a:pt x="7239" y="1753"/>
                  </a:lnTo>
                  <a:cubicBezTo>
                    <a:pt x="7238" y="1370"/>
                    <a:pt x="7198" y="988"/>
                    <a:pt x="7047" y="679"/>
                  </a:cubicBezTo>
                  <a:cubicBezTo>
                    <a:pt x="6896" y="370"/>
                    <a:pt x="6638" y="170"/>
                    <a:pt x="6313" y="77"/>
                  </a:cubicBezTo>
                  <a:cubicBezTo>
                    <a:pt x="6113" y="19"/>
                    <a:pt x="5903" y="1"/>
                    <a:pt x="5695" y="1"/>
                  </a:cubicBezTo>
                  <a:cubicBezTo>
                    <a:pt x="5315" y="0"/>
                    <a:pt x="4935" y="42"/>
                    <a:pt x="4560" y="96"/>
                  </a:cubicBezTo>
                  <a:cubicBezTo>
                    <a:pt x="4260" y="139"/>
                    <a:pt x="3963" y="197"/>
                    <a:pt x="3671" y="278"/>
                  </a:cubicBezTo>
                  <a:cubicBezTo>
                    <a:pt x="3588" y="301"/>
                    <a:pt x="3504" y="326"/>
                    <a:pt x="3422" y="354"/>
                  </a:cubicBezTo>
                  <a:cubicBezTo>
                    <a:pt x="3120" y="454"/>
                    <a:pt x="2833" y="595"/>
                    <a:pt x="2548" y="734"/>
                  </a:cubicBezTo>
                  <a:cubicBezTo>
                    <a:pt x="2482" y="767"/>
                    <a:pt x="2416" y="800"/>
                    <a:pt x="2351" y="834"/>
                  </a:cubicBez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3614D881-BEC3-49C4-8A3D-D9CE330C8EE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7038" y="1562100"/>
              <a:ext cx="277812" cy="381000"/>
            </a:xfrm>
            <a:custGeom>
              <a:avLst/>
              <a:gdLst>
                <a:gd name="T0" fmla="*/ 347 w 773"/>
                <a:gd name="T1" fmla="*/ 507 h 1055"/>
                <a:gd name="T2" fmla="*/ 328 w 773"/>
                <a:gd name="T3" fmla="*/ 524 h 1055"/>
                <a:gd name="T4" fmla="*/ 341 w 773"/>
                <a:gd name="T5" fmla="*/ 573 h 1055"/>
                <a:gd name="T6" fmla="*/ 392 w 773"/>
                <a:gd name="T7" fmla="*/ 912 h 1055"/>
                <a:gd name="T8" fmla="*/ 480 w 773"/>
                <a:gd name="T9" fmla="*/ 1020 h 1055"/>
                <a:gd name="T10" fmla="*/ 539 w 773"/>
                <a:gd name="T11" fmla="*/ 1047 h 1055"/>
                <a:gd name="T12" fmla="*/ 599 w 773"/>
                <a:gd name="T13" fmla="*/ 1051 h 1055"/>
                <a:gd name="T14" fmla="*/ 750 w 773"/>
                <a:gd name="T15" fmla="*/ 778 h 1055"/>
                <a:gd name="T16" fmla="*/ 758 w 773"/>
                <a:gd name="T17" fmla="*/ 490 h 1055"/>
                <a:gd name="T18" fmla="*/ 766 w 773"/>
                <a:gd name="T19" fmla="*/ 466 h 1055"/>
                <a:gd name="T20" fmla="*/ 769 w 773"/>
                <a:gd name="T21" fmla="*/ 433 h 1055"/>
                <a:gd name="T22" fmla="*/ 769 w 773"/>
                <a:gd name="T23" fmla="*/ 394 h 1055"/>
                <a:gd name="T24" fmla="*/ 767 w 773"/>
                <a:gd name="T25" fmla="*/ 350 h 1055"/>
                <a:gd name="T26" fmla="*/ 762 w 773"/>
                <a:gd name="T27" fmla="*/ 304 h 1055"/>
                <a:gd name="T28" fmla="*/ 756 w 773"/>
                <a:gd name="T29" fmla="*/ 258 h 1055"/>
                <a:gd name="T30" fmla="*/ 750 w 773"/>
                <a:gd name="T31" fmla="*/ 214 h 1055"/>
                <a:gd name="T32" fmla="*/ 743 w 773"/>
                <a:gd name="T33" fmla="*/ 174 h 1055"/>
                <a:gd name="T34" fmla="*/ 737 w 773"/>
                <a:gd name="T35" fmla="*/ 140 h 1055"/>
                <a:gd name="T36" fmla="*/ 729 w 773"/>
                <a:gd name="T37" fmla="*/ 103 h 1055"/>
                <a:gd name="T38" fmla="*/ 706 w 773"/>
                <a:gd name="T39" fmla="*/ 53 h 1055"/>
                <a:gd name="T40" fmla="*/ 659 w 773"/>
                <a:gd name="T41" fmla="*/ 14 h 1055"/>
                <a:gd name="T42" fmla="*/ 622 w 773"/>
                <a:gd name="T43" fmla="*/ 12 h 1055"/>
                <a:gd name="T44" fmla="*/ 568 w 773"/>
                <a:gd name="T45" fmla="*/ 66 h 1055"/>
                <a:gd name="T46" fmla="*/ 470 w 773"/>
                <a:gd name="T47" fmla="*/ 12 h 1055"/>
                <a:gd name="T48" fmla="*/ 417 w 773"/>
                <a:gd name="T49" fmla="*/ 73 h 1055"/>
                <a:gd name="T50" fmla="*/ 326 w 773"/>
                <a:gd name="T51" fmla="*/ 28 h 1055"/>
                <a:gd name="T52" fmla="*/ 258 w 773"/>
                <a:gd name="T53" fmla="*/ 111 h 1055"/>
                <a:gd name="T54" fmla="*/ 159 w 773"/>
                <a:gd name="T55" fmla="*/ 164 h 1055"/>
                <a:gd name="T56" fmla="*/ 0 w 773"/>
                <a:gd name="T57" fmla="*/ 301 h 1055"/>
                <a:gd name="T58" fmla="*/ 63 w 773"/>
                <a:gd name="T59" fmla="*/ 429 h 1055"/>
                <a:gd name="T60" fmla="*/ 211 w 773"/>
                <a:gd name="T61" fmla="*/ 468 h 1055"/>
                <a:gd name="T62" fmla="*/ 225 w 773"/>
                <a:gd name="T63" fmla="*/ 465 h 1055"/>
                <a:gd name="T64" fmla="*/ 238 w 773"/>
                <a:gd name="T65" fmla="*/ 430 h 1055"/>
                <a:gd name="T66" fmla="*/ 239 w 773"/>
                <a:gd name="T67" fmla="*/ 400 h 1055"/>
                <a:gd name="T68" fmla="*/ 335 w 773"/>
                <a:gd name="T69" fmla="*/ 380 h 1055"/>
                <a:gd name="T70" fmla="*/ 386 w 773"/>
                <a:gd name="T71" fmla="*/ 341 h 1055"/>
                <a:gd name="T72" fmla="*/ 394 w 773"/>
                <a:gd name="T73" fmla="*/ 316 h 1055"/>
                <a:gd name="T74" fmla="*/ 462 w 773"/>
                <a:gd name="T75" fmla="*/ 376 h 1055"/>
                <a:gd name="T76" fmla="*/ 568 w 773"/>
                <a:gd name="T77" fmla="*/ 270 h 1055"/>
                <a:gd name="T78" fmla="*/ 622 w 773"/>
                <a:gd name="T79" fmla="*/ 301 h 1055"/>
                <a:gd name="T80" fmla="*/ 493 w 773"/>
                <a:gd name="T81" fmla="*/ 467 h 1055"/>
                <a:gd name="T82" fmla="*/ 419 w 773"/>
                <a:gd name="T83" fmla="*/ 489 h 1055"/>
                <a:gd name="T84" fmla="*/ 347 w 773"/>
                <a:gd name="T85" fmla="*/ 507 h 10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73" h="1055">
                  <a:moveTo>
                    <a:pt x="347" y="507"/>
                  </a:moveTo>
                  <a:cubicBezTo>
                    <a:pt x="333" y="512"/>
                    <a:pt x="329" y="516"/>
                    <a:pt x="328" y="524"/>
                  </a:cubicBezTo>
                  <a:cubicBezTo>
                    <a:pt x="327" y="532"/>
                    <a:pt x="339" y="565"/>
                    <a:pt x="341" y="573"/>
                  </a:cubicBezTo>
                  <a:cubicBezTo>
                    <a:pt x="351" y="617"/>
                    <a:pt x="373" y="810"/>
                    <a:pt x="392" y="912"/>
                  </a:cubicBezTo>
                  <a:cubicBezTo>
                    <a:pt x="401" y="963"/>
                    <a:pt x="465" y="1010"/>
                    <a:pt x="480" y="1020"/>
                  </a:cubicBezTo>
                  <a:cubicBezTo>
                    <a:pt x="495" y="1030"/>
                    <a:pt x="522" y="1042"/>
                    <a:pt x="539" y="1047"/>
                  </a:cubicBezTo>
                  <a:cubicBezTo>
                    <a:pt x="556" y="1053"/>
                    <a:pt x="579" y="1055"/>
                    <a:pt x="599" y="1051"/>
                  </a:cubicBezTo>
                  <a:cubicBezTo>
                    <a:pt x="706" y="1032"/>
                    <a:pt x="773" y="915"/>
                    <a:pt x="750" y="778"/>
                  </a:cubicBezTo>
                  <a:cubicBezTo>
                    <a:pt x="728" y="642"/>
                    <a:pt x="720" y="566"/>
                    <a:pt x="758" y="490"/>
                  </a:cubicBezTo>
                  <a:cubicBezTo>
                    <a:pt x="762" y="482"/>
                    <a:pt x="764" y="474"/>
                    <a:pt x="766" y="466"/>
                  </a:cubicBezTo>
                  <a:cubicBezTo>
                    <a:pt x="768" y="455"/>
                    <a:pt x="768" y="444"/>
                    <a:pt x="769" y="433"/>
                  </a:cubicBezTo>
                  <a:cubicBezTo>
                    <a:pt x="770" y="420"/>
                    <a:pt x="770" y="407"/>
                    <a:pt x="769" y="394"/>
                  </a:cubicBezTo>
                  <a:cubicBezTo>
                    <a:pt x="769" y="379"/>
                    <a:pt x="768" y="365"/>
                    <a:pt x="767" y="350"/>
                  </a:cubicBezTo>
                  <a:cubicBezTo>
                    <a:pt x="765" y="335"/>
                    <a:pt x="764" y="320"/>
                    <a:pt x="762" y="304"/>
                  </a:cubicBezTo>
                  <a:cubicBezTo>
                    <a:pt x="760" y="289"/>
                    <a:pt x="758" y="274"/>
                    <a:pt x="756" y="258"/>
                  </a:cubicBezTo>
                  <a:cubicBezTo>
                    <a:pt x="754" y="244"/>
                    <a:pt x="752" y="229"/>
                    <a:pt x="750" y="214"/>
                  </a:cubicBezTo>
                  <a:cubicBezTo>
                    <a:pt x="747" y="201"/>
                    <a:pt x="745" y="188"/>
                    <a:pt x="743" y="174"/>
                  </a:cubicBezTo>
                  <a:cubicBezTo>
                    <a:pt x="741" y="163"/>
                    <a:pt x="739" y="152"/>
                    <a:pt x="737" y="140"/>
                  </a:cubicBezTo>
                  <a:cubicBezTo>
                    <a:pt x="734" y="128"/>
                    <a:pt x="732" y="116"/>
                    <a:pt x="729" y="103"/>
                  </a:cubicBezTo>
                  <a:cubicBezTo>
                    <a:pt x="725" y="85"/>
                    <a:pt x="716" y="68"/>
                    <a:pt x="706" y="53"/>
                  </a:cubicBezTo>
                  <a:cubicBezTo>
                    <a:pt x="694" y="36"/>
                    <a:pt x="679" y="21"/>
                    <a:pt x="659" y="14"/>
                  </a:cubicBezTo>
                  <a:cubicBezTo>
                    <a:pt x="647" y="10"/>
                    <a:pt x="634" y="9"/>
                    <a:pt x="622" y="12"/>
                  </a:cubicBezTo>
                  <a:cubicBezTo>
                    <a:pt x="563" y="29"/>
                    <a:pt x="568" y="66"/>
                    <a:pt x="568" y="66"/>
                  </a:cubicBezTo>
                  <a:cubicBezTo>
                    <a:pt x="568" y="66"/>
                    <a:pt x="524" y="0"/>
                    <a:pt x="470" y="12"/>
                  </a:cubicBezTo>
                  <a:cubicBezTo>
                    <a:pt x="422" y="23"/>
                    <a:pt x="417" y="73"/>
                    <a:pt x="417" y="73"/>
                  </a:cubicBezTo>
                  <a:cubicBezTo>
                    <a:pt x="417" y="73"/>
                    <a:pt x="379" y="12"/>
                    <a:pt x="326" y="28"/>
                  </a:cubicBezTo>
                  <a:cubicBezTo>
                    <a:pt x="273" y="43"/>
                    <a:pt x="265" y="81"/>
                    <a:pt x="258" y="111"/>
                  </a:cubicBezTo>
                  <a:cubicBezTo>
                    <a:pt x="250" y="141"/>
                    <a:pt x="235" y="156"/>
                    <a:pt x="159" y="164"/>
                  </a:cubicBezTo>
                  <a:cubicBezTo>
                    <a:pt x="83" y="172"/>
                    <a:pt x="0" y="232"/>
                    <a:pt x="0" y="301"/>
                  </a:cubicBezTo>
                  <a:cubicBezTo>
                    <a:pt x="0" y="347"/>
                    <a:pt x="12" y="394"/>
                    <a:pt x="63" y="429"/>
                  </a:cubicBezTo>
                  <a:cubicBezTo>
                    <a:pt x="114" y="464"/>
                    <a:pt x="206" y="468"/>
                    <a:pt x="211" y="468"/>
                  </a:cubicBezTo>
                  <a:cubicBezTo>
                    <a:pt x="216" y="468"/>
                    <a:pt x="221" y="467"/>
                    <a:pt x="225" y="465"/>
                  </a:cubicBezTo>
                  <a:cubicBezTo>
                    <a:pt x="243" y="459"/>
                    <a:pt x="241" y="445"/>
                    <a:pt x="238" y="430"/>
                  </a:cubicBezTo>
                  <a:cubicBezTo>
                    <a:pt x="237" y="427"/>
                    <a:pt x="226" y="402"/>
                    <a:pt x="239" y="400"/>
                  </a:cubicBezTo>
                  <a:cubicBezTo>
                    <a:pt x="243" y="399"/>
                    <a:pt x="325" y="383"/>
                    <a:pt x="335" y="380"/>
                  </a:cubicBezTo>
                  <a:cubicBezTo>
                    <a:pt x="342" y="378"/>
                    <a:pt x="370" y="372"/>
                    <a:pt x="386" y="341"/>
                  </a:cubicBezTo>
                  <a:cubicBezTo>
                    <a:pt x="391" y="333"/>
                    <a:pt x="394" y="325"/>
                    <a:pt x="394" y="316"/>
                  </a:cubicBezTo>
                  <a:cubicBezTo>
                    <a:pt x="394" y="316"/>
                    <a:pt x="409" y="384"/>
                    <a:pt x="462" y="376"/>
                  </a:cubicBezTo>
                  <a:cubicBezTo>
                    <a:pt x="515" y="369"/>
                    <a:pt x="552" y="325"/>
                    <a:pt x="568" y="270"/>
                  </a:cubicBezTo>
                  <a:cubicBezTo>
                    <a:pt x="572" y="259"/>
                    <a:pt x="606" y="248"/>
                    <a:pt x="622" y="301"/>
                  </a:cubicBezTo>
                  <a:cubicBezTo>
                    <a:pt x="643" y="369"/>
                    <a:pt x="568" y="445"/>
                    <a:pt x="493" y="467"/>
                  </a:cubicBezTo>
                  <a:cubicBezTo>
                    <a:pt x="468" y="475"/>
                    <a:pt x="443" y="482"/>
                    <a:pt x="419" y="489"/>
                  </a:cubicBezTo>
                  <a:cubicBezTo>
                    <a:pt x="400" y="495"/>
                    <a:pt x="347" y="507"/>
                    <a:pt x="347" y="50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98DE4A0E-2229-4347-8210-DE133082E0E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53225" y="2398713"/>
              <a:ext cx="1074737" cy="811212"/>
            </a:xfrm>
            <a:custGeom>
              <a:avLst/>
              <a:gdLst>
                <a:gd name="T0" fmla="*/ 2544 w 2982"/>
                <a:gd name="T1" fmla="*/ 1764 h 2252"/>
                <a:gd name="T2" fmla="*/ 1068 w 2982"/>
                <a:gd name="T3" fmla="*/ 1619 h 2252"/>
                <a:gd name="T4" fmla="*/ 1042 w 2982"/>
                <a:gd name="T5" fmla="*/ 1597 h 2252"/>
                <a:gd name="T6" fmla="*/ 1111 w 2982"/>
                <a:gd name="T7" fmla="*/ 1492 h 2252"/>
                <a:gd name="T8" fmla="*/ 1106 w 2982"/>
                <a:gd name="T9" fmla="*/ 1358 h 2252"/>
                <a:gd name="T10" fmla="*/ 981 w 2982"/>
                <a:gd name="T11" fmla="*/ 1332 h 2252"/>
                <a:gd name="T12" fmla="*/ 920 w 2982"/>
                <a:gd name="T13" fmla="*/ 1417 h 2252"/>
                <a:gd name="T14" fmla="*/ 942 w 2982"/>
                <a:gd name="T15" fmla="*/ 1492 h 2252"/>
                <a:gd name="T16" fmla="*/ 934 w 2982"/>
                <a:gd name="T17" fmla="*/ 1544 h 2252"/>
                <a:gd name="T18" fmla="*/ 889 w 2982"/>
                <a:gd name="T19" fmla="*/ 1544 h 2252"/>
                <a:gd name="T20" fmla="*/ 679 w 2982"/>
                <a:gd name="T21" fmla="*/ 1454 h 2252"/>
                <a:gd name="T22" fmla="*/ 652 w 2982"/>
                <a:gd name="T23" fmla="*/ 1404 h 2252"/>
                <a:gd name="T24" fmla="*/ 841 w 2982"/>
                <a:gd name="T25" fmla="*/ 1338 h 2252"/>
                <a:gd name="T26" fmla="*/ 1162 w 2982"/>
                <a:gd name="T27" fmla="*/ 1170 h 2252"/>
                <a:gd name="T28" fmla="*/ 1275 w 2982"/>
                <a:gd name="T29" fmla="*/ 1303 h 2252"/>
                <a:gd name="T30" fmla="*/ 1209 w 2982"/>
                <a:gd name="T31" fmla="*/ 1542 h 2252"/>
                <a:gd name="T32" fmla="*/ 1576 w 2982"/>
                <a:gd name="T33" fmla="*/ 1256 h 2252"/>
                <a:gd name="T34" fmla="*/ 1643 w 2982"/>
                <a:gd name="T35" fmla="*/ 1176 h 2252"/>
                <a:gd name="T36" fmla="*/ 2018 w 2982"/>
                <a:gd name="T37" fmla="*/ 1015 h 2252"/>
                <a:gd name="T38" fmla="*/ 2103 w 2982"/>
                <a:gd name="T39" fmla="*/ 826 h 2252"/>
                <a:gd name="T40" fmla="*/ 2033 w 2982"/>
                <a:gd name="T41" fmla="*/ 617 h 2252"/>
                <a:gd name="T42" fmla="*/ 2102 w 2982"/>
                <a:gd name="T43" fmla="*/ 513 h 2252"/>
                <a:gd name="T44" fmla="*/ 2451 w 2982"/>
                <a:gd name="T45" fmla="*/ 427 h 2252"/>
                <a:gd name="T46" fmla="*/ 2486 w 2982"/>
                <a:gd name="T47" fmla="*/ 363 h 2252"/>
                <a:gd name="T48" fmla="*/ 2330 w 2982"/>
                <a:gd name="T49" fmla="*/ 39 h 2252"/>
                <a:gd name="T50" fmla="*/ 2273 w 2982"/>
                <a:gd name="T51" fmla="*/ 10 h 2252"/>
                <a:gd name="T52" fmla="*/ 1770 w 2982"/>
                <a:gd name="T53" fmla="*/ 178 h 2252"/>
                <a:gd name="T54" fmla="*/ 1653 w 2982"/>
                <a:gd name="T55" fmla="*/ 423 h 2252"/>
                <a:gd name="T56" fmla="*/ 1675 w 2982"/>
                <a:gd name="T57" fmla="*/ 561 h 2252"/>
                <a:gd name="T58" fmla="*/ 1590 w 2982"/>
                <a:gd name="T59" fmla="*/ 813 h 2252"/>
                <a:gd name="T60" fmla="*/ 1255 w 2982"/>
                <a:gd name="T61" fmla="*/ 989 h 2252"/>
                <a:gd name="T62" fmla="*/ 1085 w 2982"/>
                <a:gd name="T63" fmla="*/ 900 h 2252"/>
                <a:gd name="T64" fmla="*/ 1026 w 2982"/>
                <a:gd name="T65" fmla="*/ 704 h 2252"/>
                <a:gd name="T66" fmla="*/ 518 w 2982"/>
                <a:gd name="T67" fmla="*/ 489 h 2252"/>
                <a:gd name="T68" fmla="*/ 621 w 2982"/>
                <a:gd name="T69" fmla="*/ 615 h 2252"/>
                <a:gd name="T70" fmla="*/ 655 w 2982"/>
                <a:gd name="T71" fmla="*/ 700 h 2252"/>
                <a:gd name="T72" fmla="*/ 761 w 2982"/>
                <a:gd name="T73" fmla="*/ 777 h 2252"/>
                <a:gd name="T74" fmla="*/ 727 w 2982"/>
                <a:gd name="T75" fmla="*/ 794 h 2252"/>
                <a:gd name="T76" fmla="*/ 346 w 2982"/>
                <a:gd name="T77" fmla="*/ 990 h 2252"/>
                <a:gd name="T78" fmla="*/ 540 w 2982"/>
                <a:gd name="T79" fmla="*/ 1034 h 2252"/>
                <a:gd name="T80" fmla="*/ 740 w 2982"/>
                <a:gd name="T81" fmla="*/ 1091 h 2252"/>
                <a:gd name="T82" fmla="*/ 611 w 2982"/>
                <a:gd name="T83" fmla="*/ 1390 h 2252"/>
                <a:gd name="T84" fmla="*/ 567 w 2982"/>
                <a:gd name="T85" fmla="*/ 1410 h 2252"/>
                <a:gd name="T86" fmla="*/ 477 w 2982"/>
                <a:gd name="T87" fmla="*/ 1214 h 2252"/>
                <a:gd name="T88" fmla="*/ 454 w 2982"/>
                <a:gd name="T89" fmla="*/ 1158 h 2252"/>
                <a:gd name="T90" fmla="*/ 61 w 2982"/>
                <a:gd name="T91" fmla="*/ 1329 h 2252"/>
                <a:gd name="T92" fmla="*/ 223 w 2982"/>
                <a:gd name="T93" fmla="*/ 1647 h 2252"/>
                <a:gd name="T94" fmla="*/ 234 w 2982"/>
                <a:gd name="T95" fmla="*/ 1640 h 2252"/>
                <a:gd name="T96" fmla="*/ 257 w 2982"/>
                <a:gd name="T97" fmla="*/ 1534 h 2252"/>
                <a:gd name="T98" fmla="*/ 398 w 2982"/>
                <a:gd name="T99" fmla="*/ 1473 h 2252"/>
                <a:gd name="T100" fmla="*/ 789 w 2982"/>
                <a:gd name="T101" fmla="*/ 1677 h 2252"/>
                <a:gd name="T102" fmla="*/ 805 w 2982"/>
                <a:gd name="T103" fmla="*/ 1738 h 2252"/>
                <a:gd name="T104" fmla="*/ 702 w 2982"/>
                <a:gd name="T105" fmla="*/ 1874 h 2252"/>
                <a:gd name="T106" fmla="*/ 703 w 2982"/>
                <a:gd name="T107" fmla="*/ 2015 h 2252"/>
                <a:gd name="T108" fmla="*/ 839 w 2982"/>
                <a:gd name="T109" fmla="*/ 2041 h 2252"/>
                <a:gd name="T110" fmla="*/ 877 w 2982"/>
                <a:gd name="T111" fmla="*/ 1902 h 2252"/>
                <a:gd name="T112" fmla="*/ 905 w 2982"/>
                <a:gd name="T113" fmla="*/ 1774 h 2252"/>
                <a:gd name="T114" fmla="*/ 950 w 2982"/>
                <a:gd name="T115" fmla="*/ 1758 h 2252"/>
                <a:gd name="T116" fmla="*/ 1115 w 2982"/>
                <a:gd name="T117" fmla="*/ 1846 h 2252"/>
                <a:gd name="T118" fmla="*/ 2671 w 2982"/>
                <a:gd name="T119" fmla="*/ 2133 h 2252"/>
                <a:gd name="T120" fmla="*/ 2982 w 2982"/>
                <a:gd name="T121" fmla="*/ 2001 h 2252"/>
                <a:gd name="T122" fmla="*/ 2544 w 2982"/>
                <a:gd name="T123" fmla="*/ 1764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982" h="2252">
                  <a:moveTo>
                    <a:pt x="2544" y="1764"/>
                  </a:moveTo>
                  <a:cubicBezTo>
                    <a:pt x="1974" y="1902"/>
                    <a:pt x="1182" y="1672"/>
                    <a:pt x="1068" y="1619"/>
                  </a:cubicBezTo>
                  <a:cubicBezTo>
                    <a:pt x="1057" y="1614"/>
                    <a:pt x="1045" y="1603"/>
                    <a:pt x="1042" y="1597"/>
                  </a:cubicBezTo>
                  <a:cubicBezTo>
                    <a:pt x="1024" y="1561"/>
                    <a:pt x="1086" y="1528"/>
                    <a:pt x="1111" y="1492"/>
                  </a:cubicBezTo>
                  <a:cubicBezTo>
                    <a:pt x="1145" y="1446"/>
                    <a:pt x="1143" y="1400"/>
                    <a:pt x="1106" y="1358"/>
                  </a:cubicBezTo>
                  <a:cubicBezTo>
                    <a:pt x="1072" y="1319"/>
                    <a:pt x="1028" y="1308"/>
                    <a:pt x="981" y="1332"/>
                  </a:cubicBezTo>
                  <a:cubicBezTo>
                    <a:pt x="943" y="1351"/>
                    <a:pt x="921" y="1381"/>
                    <a:pt x="920" y="1417"/>
                  </a:cubicBezTo>
                  <a:cubicBezTo>
                    <a:pt x="918" y="1449"/>
                    <a:pt x="934" y="1480"/>
                    <a:pt x="942" y="1492"/>
                  </a:cubicBezTo>
                  <a:cubicBezTo>
                    <a:pt x="954" y="1512"/>
                    <a:pt x="947" y="1528"/>
                    <a:pt x="934" y="1544"/>
                  </a:cubicBezTo>
                  <a:cubicBezTo>
                    <a:pt x="920" y="1560"/>
                    <a:pt x="904" y="1550"/>
                    <a:pt x="889" y="1544"/>
                  </a:cubicBezTo>
                  <a:cubicBezTo>
                    <a:pt x="819" y="1515"/>
                    <a:pt x="749" y="1485"/>
                    <a:pt x="679" y="1454"/>
                  </a:cubicBezTo>
                  <a:cubicBezTo>
                    <a:pt x="649" y="1441"/>
                    <a:pt x="638" y="1441"/>
                    <a:pt x="652" y="1404"/>
                  </a:cubicBezTo>
                  <a:cubicBezTo>
                    <a:pt x="687" y="1313"/>
                    <a:pt x="763" y="1291"/>
                    <a:pt x="841" y="1338"/>
                  </a:cubicBezTo>
                  <a:cubicBezTo>
                    <a:pt x="910" y="1170"/>
                    <a:pt x="1031" y="1107"/>
                    <a:pt x="1162" y="1170"/>
                  </a:cubicBezTo>
                  <a:cubicBezTo>
                    <a:pt x="1219" y="1197"/>
                    <a:pt x="1255" y="1243"/>
                    <a:pt x="1275" y="1303"/>
                  </a:cubicBezTo>
                  <a:cubicBezTo>
                    <a:pt x="1307" y="1394"/>
                    <a:pt x="1271" y="1485"/>
                    <a:pt x="1209" y="1542"/>
                  </a:cubicBezTo>
                  <a:cubicBezTo>
                    <a:pt x="1318" y="1548"/>
                    <a:pt x="1539" y="1432"/>
                    <a:pt x="1576" y="1256"/>
                  </a:cubicBezTo>
                  <a:cubicBezTo>
                    <a:pt x="1585" y="1211"/>
                    <a:pt x="1606" y="1191"/>
                    <a:pt x="1643" y="1176"/>
                  </a:cubicBezTo>
                  <a:cubicBezTo>
                    <a:pt x="1768" y="1122"/>
                    <a:pt x="1893" y="1067"/>
                    <a:pt x="2018" y="1015"/>
                  </a:cubicBezTo>
                  <a:cubicBezTo>
                    <a:pt x="2125" y="970"/>
                    <a:pt x="2142" y="937"/>
                    <a:pt x="2103" y="826"/>
                  </a:cubicBezTo>
                  <a:cubicBezTo>
                    <a:pt x="2079" y="757"/>
                    <a:pt x="2049" y="690"/>
                    <a:pt x="2033" y="617"/>
                  </a:cubicBezTo>
                  <a:cubicBezTo>
                    <a:pt x="2020" y="555"/>
                    <a:pt x="2043" y="527"/>
                    <a:pt x="2102" y="513"/>
                  </a:cubicBezTo>
                  <a:cubicBezTo>
                    <a:pt x="2219" y="486"/>
                    <a:pt x="2335" y="455"/>
                    <a:pt x="2451" y="427"/>
                  </a:cubicBezTo>
                  <a:cubicBezTo>
                    <a:pt x="2488" y="418"/>
                    <a:pt x="2510" y="409"/>
                    <a:pt x="2486" y="363"/>
                  </a:cubicBezTo>
                  <a:cubicBezTo>
                    <a:pt x="2431" y="256"/>
                    <a:pt x="2381" y="147"/>
                    <a:pt x="2330" y="39"/>
                  </a:cubicBezTo>
                  <a:cubicBezTo>
                    <a:pt x="2318" y="13"/>
                    <a:pt x="2303" y="0"/>
                    <a:pt x="2273" y="10"/>
                  </a:cubicBezTo>
                  <a:cubicBezTo>
                    <a:pt x="2105" y="66"/>
                    <a:pt x="1931" y="102"/>
                    <a:pt x="1770" y="178"/>
                  </a:cubicBezTo>
                  <a:cubicBezTo>
                    <a:pt x="1653" y="234"/>
                    <a:pt x="1626" y="299"/>
                    <a:pt x="1653" y="423"/>
                  </a:cubicBezTo>
                  <a:cubicBezTo>
                    <a:pt x="1663" y="469"/>
                    <a:pt x="1667" y="515"/>
                    <a:pt x="1675" y="561"/>
                  </a:cubicBezTo>
                  <a:cubicBezTo>
                    <a:pt x="1692" y="660"/>
                    <a:pt x="1658" y="741"/>
                    <a:pt x="1590" y="813"/>
                  </a:cubicBezTo>
                  <a:cubicBezTo>
                    <a:pt x="1498" y="911"/>
                    <a:pt x="1379" y="956"/>
                    <a:pt x="1255" y="989"/>
                  </a:cubicBezTo>
                  <a:cubicBezTo>
                    <a:pt x="1161" y="1014"/>
                    <a:pt x="1119" y="993"/>
                    <a:pt x="1085" y="900"/>
                  </a:cubicBezTo>
                  <a:cubicBezTo>
                    <a:pt x="1061" y="836"/>
                    <a:pt x="1048" y="769"/>
                    <a:pt x="1026" y="704"/>
                  </a:cubicBezTo>
                  <a:cubicBezTo>
                    <a:pt x="953" y="489"/>
                    <a:pt x="671" y="377"/>
                    <a:pt x="518" y="489"/>
                  </a:cubicBezTo>
                  <a:cubicBezTo>
                    <a:pt x="566" y="491"/>
                    <a:pt x="663" y="535"/>
                    <a:pt x="621" y="615"/>
                  </a:cubicBezTo>
                  <a:cubicBezTo>
                    <a:pt x="606" y="644"/>
                    <a:pt x="623" y="683"/>
                    <a:pt x="655" y="700"/>
                  </a:cubicBezTo>
                  <a:cubicBezTo>
                    <a:pt x="697" y="722"/>
                    <a:pt x="760" y="756"/>
                    <a:pt x="761" y="777"/>
                  </a:cubicBezTo>
                  <a:cubicBezTo>
                    <a:pt x="763" y="798"/>
                    <a:pt x="741" y="795"/>
                    <a:pt x="727" y="794"/>
                  </a:cubicBezTo>
                  <a:cubicBezTo>
                    <a:pt x="529" y="778"/>
                    <a:pt x="362" y="852"/>
                    <a:pt x="346" y="990"/>
                  </a:cubicBezTo>
                  <a:cubicBezTo>
                    <a:pt x="429" y="948"/>
                    <a:pt x="479" y="935"/>
                    <a:pt x="540" y="1034"/>
                  </a:cubicBezTo>
                  <a:cubicBezTo>
                    <a:pt x="566" y="1076"/>
                    <a:pt x="677" y="1081"/>
                    <a:pt x="740" y="1091"/>
                  </a:cubicBezTo>
                  <a:cubicBezTo>
                    <a:pt x="606" y="1219"/>
                    <a:pt x="601" y="1291"/>
                    <a:pt x="611" y="1390"/>
                  </a:cubicBezTo>
                  <a:cubicBezTo>
                    <a:pt x="615" y="1434"/>
                    <a:pt x="621" y="1433"/>
                    <a:pt x="567" y="1410"/>
                  </a:cubicBezTo>
                  <a:cubicBezTo>
                    <a:pt x="446" y="1358"/>
                    <a:pt x="418" y="1308"/>
                    <a:pt x="477" y="1214"/>
                  </a:cubicBezTo>
                  <a:cubicBezTo>
                    <a:pt x="502" y="1175"/>
                    <a:pt x="481" y="1170"/>
                    <a:pt x="454" y="1158"/>
                  </a:cubicBezTo>
                  <a:cubicBezTo>
                    <a:pt x="311" y="1096"/>
                    <a:pt x="120" y="1178"/>
                    <a:pt x="61" y="1329"/>
                  </a:cubicBezTo>
                  <a:cubicBezTo>
                    <a:pt x="0" y="1483"/>
                    <a:pt x="70" y="1588"/>
                    <a:pt x="223" y="1647"/>
                  </a:cubicBezTo>
                  <a:cubicBezTo>
                    <a:pt x="228" y="1649"/>
                    <a:pt x="234" y="1646"/>
                    <a:pt x="234" y="1640"/>
                  </a:cubicBezTo>
                  <a:cubicBezTo>
                    <a:pt x="238" y="1616"/>
                    <a:pt x="238" y="1587"/>
                    <a:pt x="257" y="1534"/>
                  </a:cubicBezTo>
                  <a:cubicBezTo>
                    <a:pt x="288" y="1449"/>
                    <a:pt x="320" y="1435"/>
                    <a:pt x="398" y="1473"/>
                  </a:cubicBezTo>
                  <a:cubicBezTo>
                    <a:pt x="529" y="1539"/>
                    <a:pt x="658" y="1610"/>
                    <a:pt x="789" y="1677"/>
                  </a:cubicBezTo>
                  <a:cubicBezTo>
                    <a:pt x="821" y="1693"/>
                    <a:pt x="828" y="1709"/>
                    <a:pt x="805" y="1738"/>
                  </a:cubicBezTo>
                  <a:cubicBezTo>
                    <a:pt x="769" y="1782"/>
                    <a:pt x="725" y="1837"/>
                    <a:pt x="702" y="1874"/>
                  </a:cubicBezTo>
                  <a:cubicBezTo>
                    <a:pt x="671" y="1924"/>
                    <a:pt x="663" y="1971"/>
                    <a:pt x="703" y="2015"/>
                  </a:cubicBezTo>
                  <a:cubicBezTo>
                    <a:pt x="739" y="2056"/>
                    <a:pt x="791" y="2072"/>
                    <a:pt x="839" y="2041"/>
                  </a:cubicBezTo>
                  <a:cubicBezTo>
                    <a:pt x="888" y="2010"/>
                    <a:pt x="909" y="1954"/>
                    <a:pt x="877" y="1902"/>
                  </a:cubicBezTo>
                  <a:cubicBezTo>
                    <a:pt x="844" y="1848"/>
                    <a:pt x="875" y="1805"/>
                    <a:pt x="905" y="1774"/>
                  </a:cubicBezTo>
                  <a:cubicBezTo>
                    <a:pt x="918" y="1759"/>
                    <a:pt x="933" y="1754"/>
                    <a:pt x="950" y="1758"/>
                  </a:cubicBezTo>
                  <a:cubicBezTo>
                    <a:pt x="968" y="1762"/>
                    <a:pt x="1107" y="1841"/>
                    <a:pt x="1115" y="1846"/>
                  </a:cubicBezTo>
                  <a:cubicBezTo>
                    <a:pt x="1602" y="2114"/>
                    <a:pt x="2113" y="2252"/>
                    <a:pt x="2671" y="2133"/>
                  </a:cubicBezTo>
                  <a:cubicBezTo>
                    <a:pt x="2711" y="2125"/>
                    <a:pt x="2869" y="2087"/>
                    <a:pt x="2982" y="2001"/>
                  </a:cubicBezTo>
                  <a:cubicBezTo>
                    <a:pt x="2801" y="1998"/>
                    <a:pt x="2592" y="1962"/>
                    <a:pt x="2544" y="176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16C83E78-F34B-445D-A88B-09B48E4FFDB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16738" y="1908175"/>
              <a:ext cx="217487" cy="196850"/>
            </a:xfrm>
            <a:custGeom>
              <a:avLst/>
              <a:gdLst>
                <a:gd name="T0" fmla="*/ 493 w 606"/>
                <a:gd name="T1" fmla="*/ 204 h 546"/>
                <a:gd name="T2" fmla="*/ 516 w 606"/>
                <a:gd name="T3" fmla="*/ 57 h 546"/>
                <a:gd name="T4" fmla="*/ 403 w 606"/>
                <a:gd name="T5" fmla="*/ 29 h 546"/>
                <a:gd name="T6" fmla="*/ 365 w 606"/>
                <a:gd name="T7" fmla="*/ 69 h 546"/>
                <a:gd name="T8" fmla="*/ 59 w 606"/>
                <a:gd name="T9" fmla="*/ 121 h 546"/>
                <a:gd name="T10" fmla="*/ 5 w 606"/>
                <a:gd name="T11" fmla="*/ 155 h 546"/>
                <a:gd name="T12" fmla="*/ 16 w 606"/>
                <a:gd name="T13" fmla="*/ 343 h 546"/>
                <a:gd name="T14" fmla="*/ 46 w 606"/>
                <a:gd name="T15" fmla="*/ 395 h 546"/>
                <a:gd name="T16" fmla="*/ 168 w 606"/>
                <a:gd name="T17" fmla="*/ 457 h 546"/>
                <a:gd name="T18" fmla="*/ 293 w 606"/>
                <a:gd name="T19" fmla="*/ 521 h 546"/>
                <a:gd name="T20" fmla="*/ 327 w 606"/>
                <a:gd name="T21" fmla="*/ 538 h 546"/>
                <a:gd name="T22" fmla="*/ 351 w 606"/>
                <a:gd name="T23" fmla="*/ 545 h 546"/>
                <a:gd name="T24" fmla="*/ 364 w 606"/>
                <a:gd name="T25" fmla="*/ 524 h 546"/>
                <a:gd name="T26" fmla="*/ 363 w 606"/>
                <a:gd name="T27" fmla="*/ 519 h 546"/>
                <a:gd name="T28" fmla="*/ 352 w 606"/>
                <a:gd name="T29" fmla="*/ 474 h 546"/>
                <a:gd name="T30" fmla="*/ 344 w 606"/>
                <a:gd name="T31" fmla="*/ 436 h 546"/>
                <a:gd name="T32" fmla="*/ 347 w 606"/>
                <a:gd name="T33" fmla="*/ 367 h 546"/>
                <a:gd name="T34" fmla="*/ 373 w 606"/>
                <a:gd name="T35" fmla="*/ 308 h 546"/>
                <a:gd name="T36" fmla="*/ 417 w 606"/>
                <a:gd name="T37" fmla="*/ 258 h 546"/>
                <a:gd name="T38" fmla="*/ 478 w 606"/>
                <a:gd name="T39" fmla="*/ 214 h 546"/>
                <a:gd name="T40" fmla="*/ 493 w 606"/>
                <a:gd name="T41" fmla="*/ 204 h 5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06" h="546">
                  <a:moveTo>
                    <a:pt x="493" y="204"/>
                  </a:moveTo>
                  <a:cubicBezTo>
                    <a:pt x="547" y="163"/>
                    <a:pt x="606" y="124"/>
                    <a:pt x="516" y="57"/>
                  </a:cubicBezTo>
                  <a:cubicBezTo>
                    <a:pt x="490" y="39"/>
                    <a:pt x="442" y="0"/>
                    <a:pt x="403" y="29"/>
                  </a:cubicBezTo>
                  <a:cubicBezTo>
                    <a:pt x="388" y="41"/>
                    <a:pt x="376" y="54"/>
                    <a:pt x="365" y="69"/>
                  </a:cubicBezTo>
                  <a:cubicBezTo>
                    <a:pt x="278" y="177"/>
                    <a:pt x="178" y="203"/>
                    <a:pt x="59" y="121"/>
                  </a:cubicBezTo>
                  <a:cubicBezTo>
                    <a:pt x="19" y="94"/>
                    <a:pt x="0" y="106"/>
                    <a:pt x="5" y="155"/>
                  </a:cubicBezTo>
                  <a:cubicBezTo>
                    <a:pt x="10" y="218"/>
                    <a:pt x="13" y="280"/>
                    <a:pt x="16" y="343"/>
                  </a:cubicBezTo>
                  <a:cubicBezTo>
                    <a:pt x="17" y="367"/>
                    <a:pt x="24" y="384"/>
                    <a:pt x="46" y="395"/>
                  </a:cubicBezTo>
                  <a:cubicBezTo>
                    <a:pt x="87" y="416"/>
                    <a:pt x="127" y="436"/>
                    <a:pt x="168" y="457"/>
                  </a:cubicBezTo>
                  <a:cubicBezTo>
                    <a:pt x="209" y="478"/>
                    <a:pt x="251" y="499"/>
                    <a:pt x="293" y="521"/>
                  </a:cubicBezTo>
                  <a:cubicBezTo>
                    <a:pt x="305" y="526"/>
                    <a:pt x="316" y="532"/>
                    <a:pt x="327" y="538"/>
                  </a:cubicBezTo>
                  <a:cubicBezTo>
                    <a:pt x="334" y="542"/>
                    <a:pt x="343" y="546"/>
                    <a:pt x="351" y="545"/>
                  </a:cubicBezTo>
                  <a:cubicBezTo>
                    <a:pt x="362" y="544"/>
                    <a:pt x="364" y="534"/>
                    <a:pt x="364" y="524"/>
                  </a:cubicBezTo>
                  <a:cubicBezTo>
                    <a:pt x="364" y="522"/>
                    <a:pt x="363" y="520"/>
                    <a:pt x="363" y="519"/>
                  </a:cubicBezTo>
                  <a:cubicBezTo>
                    <a:pt x="362" y="503"/>
                    <a:pt x="356" y="489"/>
                    <a:pt x="352" y="474"/>
                  </a:cubicBezTo>
                  <a:cubicBezTo>
                    <a:pt x="349" y="462"/>
                    <a:pt x="346" y="449"/>
                    <a:pt x="344" y="436"/>
                  </a:cubicBezTo>
                  <a:cubicBezTo>
                    <a:pt x="342" y="413"/>
                    <a:pt x="342" y="390"/>
                    <a:pt x="347" y="367"/>
                  </a:cubicBezTo>
                  <a:cubicBezTo>
                    <a:pt x="352" y="347"/>
                    <a:pt x="361" y="327"/>
                    <a:pt x="373" y="308"/>
                  </a:cubicBezTo>
                  <a:cubicBezTo>
                    <a:pt x="385" y="289"/>
                    <a:pt x="400" y="273"/>
                    <a:pt x="417" y="258"/>
                  </a:cubicBezTo>
                  <a:cubicBezTo>
                    <a:pt x="436" y="241"/>
                    <a:pt x="457" y="227"/>
                    <a:pt x="478" y="214"/>
                  </a:cubicBezTo>
                  <a:cubicBezTo>
                    <a:pt x="481" y="213"/>
                    <a:pt x="493" y="204"/>
                    <a:pt x="493" y="20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92F8BDC7-29B6-415F-BA5F-50D6D2CD7F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156450" y="1819275"/>
              <a:ext cx="246062" cy="95250"/>
            </a:xfrm>
            <a:custGeom>
              <a:avLst/>
              <a:gdLst>
                <a:gd name="T0" fmla="*/ 125 w 683"/>
                <a:gd name="T1" fmla="*/ 0 h 262"/>
                <a:gd name="T2" fmla="*/ 10 w 683"/>
                <a:gd name="T3" fmla="*/ 149 h 262"/>
                <a:gd name="T4" fmla="*/ 153 w 683"/>
                <a:gd name="T5" fmla="*/ 258 h 262"/>
                <a:gd name="T6" fmla="*/ 312 w 683"/>
                <a:gd name="T7" fmla="*/ 226 h 262"/>
                <a:gd name="T8" fmla="*/ 683 w 683"/>
                <a:gd name="T9" fmla="*/ 198 h 262"/>
                <a:gd name="T10" fmla="*/ 524 w 683"/>
                <a:gd name="T11" fmla="*/ 112 h 262"/>
                <a:gd name="T12" fmla="*/ 244 w 683"/>
                <a:gd name="T13" fmla="*/ 155 h 262"/>
                <a:gd name="T14" fmla="*/ 125 w 683"/>
                <a:gd name="T15" fmla="*/ 0 h 2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83" h="262">
                  <a:moveTo>
                    <a:pt x="125" y="0"/>
                  </a:moveTo>
                  <a:cubicBezTo>
                    <a:pt x="44" y="33"/>
                    <a:pt x="0" y="81"/>
                    <a:pt x="10" y="149"/>
                  </a:cubicBezTo>
                  <a:cubicBezTo>
                    <a:pt x="19" y="214"/>
                    <a:pt x="79" y="252"/>
                    <a:pt x="153" y="258"/>
                  </a:cubicBezTo>
                  <a:cubicBezTo>
                    <a:pt x="210" y="262"/>
                    <a:pt x="261" y="243"/>
                    <a:pt x="312" y="226"/>
                  </a:cubicBezTo>
                  <a:cubicBezTo>
                    <a:pt x="430" y="186"/>
                    <a:pt x="544" y="136"/>
                    <a:pt x="683" y="198"/>
                  </a:cubicBezTo>
                  <a:cubicBezTo>
                    <a:pt x="637" y="131"/>
                    <a:pt x="597" y="115"/>
                    <a:pt x="524" y="112"/>
                  </a:cubicBezTo>
                  <a:cubicBezTo>
                    <a:pt x="421" y="108"/>
                    <a:pt x="344" y="141"/>
                    <a:pt x="244" y="155"/>
                  </a:cubicBezTo>
                  <a:cubicBezTo>
                    <a:pt x="117" y="172"/>
                    <a:pt x="70" y="100"/>
                    <a:pt x="125" y="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A3192873-A14B-437C-A7AB-938E2F74439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64375" y="1981200"/>
              <a:ext cx="157162" cy="169862"/>
            </a:xfrm>
            <a:custGeom>
              <a:avLst/>
              <a:gdLst>
                <a:gd name="T0" fmla="*/ 230 w 436"/>
                <a:gd name="T1" fmla="*/ 434 h 471"/>
                <a:gd name="T2" fmla="*/ 311 w 436"/>
                <a:gd name="T3" fmla="*/ 398 h 471"/>
                <a:gd name="T4" fmla="*/ 335 w 436"/>
                <a:gd name="T5" fmla="*/ 279 h 471"/>
                <a:gd name="T6" fmla="*/ 363 w 436"/>
                <a:gd name="T7" fmla="*/ 217 h 471"/>
                <a:gd name="T8" fmla="*/ 414 w 436"/>
                <a:gd name="T9" fmla="*/ 120 h 471"/>
                <a:gd name="T10" fmla="*/ 329 w 436"/>
                <a:gd name="T11" fmla="*/ 66 h 471"/>
                <a:gd name="T12" fmla="*/ 137 w 436"/>
                <a:gd name="T13" fmla="*/ 51 h 471"/>
                <a:gd name="T14" fmla="*/ 24 w 436"/>
                <a:gd name="T15" fmla="*/ 149 h 471"/>
                <a:gd name="T16" fmla="*/ 33 w 436"/>
                <a:gd name="T17" fmla="*/ 282 h 471"/>
                <a:gd name="T18" fmla="*/ 80 w 436"/>
                <a:gd name="T19" fmla="*/ 356 h 471"/>
                <a:gd name="T20" fmla="*/ 230 w 436"/>
                <a:gd name="T21" fmla="*/ 434 h 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36" h="471">
                  <a:moveTo>
                    <a:pt x="230" y="434"/>
                  </a:moveTo>
                  <a:cubicBezTo>
                    <a:pt x="280" y="458"/>
                    <a:pt x="306" y="471"/>
                    <a:pt x="311" y="398"/>
                  </a:cubicBezTo>
                  <a:cubicBezTo>
                    <a:pt x="314" y="359"/>
                    <a:pt x="321" y="316"/>
                    <a:pt x="335" y="279"/>
                  </a:cubicBezTo>
                  <a:cubicBezTo>
                    <a:pt x="343" y="257"/>
                    <a:pt x="352" y="238"/>
                    <a:pt x="363" y="217"/>
                  </a:cubicBezTo>
                  <a:cubicBezTo>
                    <a:pt x="391" y="165"/>
                    <a:pt x="436" y="157"/>
                    <a:pt x="414" y="120"/>
                  </a:cubicBezTo>
                  <a:cubicBezTo>
                    <a:pt x="397" y="95"/>
                    <a:pt x="365" y="85"/>
                    <a:pt x="329" y="66"/>
                  </a:cubicBezTo>
                  <a:cubicBezTo>
                    <a:pt x="206" y="0"/>
                    <a:pt x="206" y="14"/>
                    <a:pt x="137" y="51"/>
                  </a:cubicBezTo>
                  <a:cubicBezTo>
                    <a:pt x="111" y="65"/>
                    <a:pt x="46" y="101"/>
                    <a:pt x="24" y="149"/>
                  </a:cubicBezTo>
                  <a:cubicBezTo>
                    <a:pt x="0" y="202"/>
                    <a:pt x="23" y="246"/>
                    <a:pt x="33" y="282"/>
                  </a:cubicBezTo>
                  <a:cubicBezTo>
                    <a:pt x="41" y="311"/>
                    <a:pt x="56" y="338"/>
                    <a:pt x="80" y="356"/>
                  </a:cubicBezTo>
                  <a:cubicBezTo>
                    <a:pt x="95" y="368"/>
                    <a:pt x="230" y="434"/>
                    <a:pt x="230" y="434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BAFE031A-811B-4D9F-B8F8-F9FB62D7663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048500" y="1506538"/>
              <a:ext cx="268287" cy="282575"/>
            </a:xfrm>
            <a:custGeom>
              <a:avLst/>
              <a:gdLst>
                <a:gd name="T0" fmla="*/ 735 w 743"/>
                <a:gd name="T1" fmla="*/ 225 h 782"/>
                <a:gd name="T2" fmla="*/ 338 w 743"/>
                <a:gd name="T3" fmla="*/ 267 h 782"/>
                <a:gd name="T4" fmla="*/ 209 w 743"/>
                <a:gd name="T5" fmla="*/ 152 h 782"/>
                <a:gd name="T6" fmla="*/ 241 w 743"/>
                <a:gd name="T7" fmla="*/ 79 h 782"/>
                <a:gd name="T8" fmla="*/ 267 w 743"/>
                <a:gd name="T9" fmla="*/ 25 h 782"/>
                <a:gd name="T10" fmla="*/ 201 w 743"/>
                <a:gd name="T11" fmla="*/ 7 h 782"/>
                <a:gd name="T12" fmla="*/ 47 w 743"/>
                <a:gd name="T13" fmla="*/ 24 h 782"/>
                <a:gd name="T14" fmla="*/ 3 w 743"/>
                <a:gd name="T15" fmla="*/ 54 h 782"/>
                <a:gd name="T16" fmla="*/ 31 w 743"/>
                <a:gd name="T17" fmla="*/ 98 h 782"/>
                <a:gd name="T18" fmla="*/ 93 w 743"/>
                <a:gd name="T19" fmla="*/ 205 h 782"/>
                <a:gd name="T20" fmla="*/ 137 w 743"/>
                <a:gd name="T21" fmla="*/ 562 h 782"/>
                <a:gd name="T22" fmla="*/ 100 w 743"/>
                <a:gd name="T23" fmla="*/ 718 h 782"/>
                <a:gd name="T24" fmla="*/ 91 w 743"/>
                <a:gd name="T25" fmla="*/ 763 h 782"/>
                <a:gd name="T26" fmla="*/ 134 w 743"/>
                <a:gd name="T27" fmla="*/ 775 h 782"/>
                <a:gd name="T28" fmla="*/ 275 w 743"/>
                <a:gd name="T29" fmla="*/ 762 h 782"/>
                <a:gd name="T30" fmla="*/ 351 w 743"/>
                <a:gd name="T31" fmla="*/ 731 h 782"/>
                <a:gd name="T32" fmla="*/ 305 w 743"/>
                <a:gd name="T33" fmla="*/ 674 h 782"/>
                <a:gd name="T34" fmla="*/ 260 w 743"/>
                <a:gd name="T35" fmla="*/ 524 h 782"/>
                <a:gd name="T36" fmla="*/ 278 w 743"/>
                <a:gd name="T37" fmla="*/ 499 h 782"/>
                <a:gd name="T38" fmla="*/ 278 w 743"/>
                <a:gd name="T39" fmla="*/ 499 h 782"/>
                <a:gd name="T40" fmla="*/ 466 w 743"/>
                <a:gd name="T41" fmla="*/ 479 h 782"/>
                <a:gd name="T42" fmla="*/ 707 w 743"/>
                <a:gd name="T43" fmla="*/ 331 h 782"/>
                <a:gd name="T44" fmla="*/ 735 w 743"/>
                <a:gd name="T45" fmla="*/ 225 h 7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43" h="782">
                  <a:moveTo>
                    <a:pt x="735" y="225"/>
                  </a:moveTo>
                  <a:cubicBezTo>
                    <a:pt x="640" y="234"/>
                    <a:pt x="462" y="252"/>
                    <a:pt x="338" y="267"/>
                  </a:cubicBezTo>
                  <a:cubicBezTo>
                    <a:pt x="220" y="281"/>
                    <a:pt x="205" y="268"/>
                    <a:pt x="209" y="152"/>
                  </a:cubicBezTo>
                  <a:cubicBezTo>
                    <a:pt x="210" y="123"/>
                    <a:pt x="221" y="99"/>
                    <a:pt x="241" y="79"/>
                  </a:cubicBezTo>
                  <a:cubicBezTo>
                    <a:pt x="256" y="64"/>
                    <a:pt x="279" y="51"/>
                    <a:pt x="267" y="25"/>
                  </a:cubicBezTo>
                  <a:cubicBezTo>
                    <a:pt x="252" y="0"/>
                    <a:pt x="223" y="5"/>
                    <a:pt x="201" y="7"/>
                  </a:cubicBezTo>
                  <a:cubicBezTo>
                    <a:pt x="150" y="11"/>
                    <a:pt x="98" y="18"/>
                    <a:pt x="47" y="24"/>
                  </a:cubicBezTo>
                  <a:cubicBezTo>
                    <a:pt x="29" y="27"/>
                    <a:pt x="6" y="30"/>
                    <a:pt x="3" y="54"/>
                  </a:cubicBezTo>
                  <a:cubicBezTo>
                    <a:pt x="0" y="75"/>
                    <a:pt x="12" y="88"/>
                    <a:pt x="31" y="98"/>
                  </a:cubicBezTo>
                  <a:cubicBezTo>
                    <a:pt x="75" y="120"/>
                    <a:pt x="88" y="159"/>
                    <a:pt x="93" y="205"/>
                  </a:cubicBezTo>
                  <a:cubicBezTo>
                    <a:pt x="106" y="324"/>
                    <a:pt x="123" y="443"/>
                    <a:pt x="137" y="562"/>
                  </a:cubicBezTo>
                  <a:cubicBezTo>
                    <a:pt x="144" y="618"/>
                    <a:pt x="156" y="676"/>
                    <a:pt x="100" y="718"/>
                  </a:cubicBezTo>
                  <a:cubicBezTo>
                    <a:pt x="86" y="729"/>
                    <a:pt x="83" y="747"/>
                    <a:pt x="91" y="763"/>
                  </a:cubicBezTo>
                  <a:cubicBezTo>
                    <a:pt x="101" y="782"/>
                    <a:pt x="119" y="777"/>
                    <a:pt x="134" y="775"/>
                  </a:cubicBezTo>
                  <a:cubicBezTo>
                    <a:pt x="183" y="770"/>
                    <a:pt x="227" y="767"/>
                    <a:pt x="275" y="762"/>
                  </a:cubicBezTo>
                  <a:cubicBezTo>
                    <a:pt x="303" y="759"/>
                    <a:pt x="343" y="756"/>
                    <a:pt x="351" y="731"/>
                  </a:cubicBezTo>
                  <a:cubicBezTo>
                    <a:pt x="363" y="695"/>
                    <a:pt x="325" y="690"/>
                    <a:pt x="305" y="674"/>
                  </a:cubicBezTo>
                  <a:cubicBezTo>
                    <a:pt x="256" y="635"/>
                    <a:pt x="253" y="576"/>
                    <a:pt x="260" y="524"/>
                  </a:cubicBezTo>
                  <a:cubicBezTo>
                    <a:pt x="261" y="513"/>
                    <a:pt x="266" y="503"/>
                    <a:pt x="278" y="499"/>
                  </a:cubicBezTo>
                  <a:lnTo>
                    <a:pt x="278" y="499"/>
                  </a:lnTo>
                  <a:cubicBezTo>
                    <a:pt x="289" y="494"/>
                    <a:pt x="444" y="483"/>
                    <a:pt x="466" y="479"/>
                  </a:cubicBezTo>
                  <a:cubicBezTo>
                    <a:pt x="602" y="458"/>
                    <a:pt x="696" y="346"/>
                    <a:pt x="707" y="331"/>
                  </a:cubicBezTo>
                  <a:cubicBezTo>
                    <a:pt x="731" y="298"/>
                    <a:pt x="743" y="259"/>
                    <a:pt x="735" y="225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60D67342-7B91-4CF9-B9CA-79D510ACD42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699250" y="1587500"/>
              <a:ext cx="1392237" cy="1535112"/>
            </a:xfrm>
            <a:custGeom>
              <a:avLst/>
              <a:gdLst>
                <a:gd name="T0" fmla="*/ 1912 w 3866"/>
                <a:gd name="T1" fmla="*/ 307 h 4261"/>
                <a:gd name="T2" fmla="*/ 1848 w 3866"/>
                <a:gd name="T3" fmla="*/ 309 h 4261"/>
                <a:gd name="T4" fmla="*/ 1834 w 3866"/>
                <a:gd name="T5" fmla="*/ 214 h 4261"/>
                <a:gd name="T6" fmla="*/ 1868 w 3866"/>
                <a:gd name="T7" fmla="*/ 172 h 4261"/>
                <a:gd name="T8" fmla="*/ 2012 w 3866"/>
                <a:gd name="T9" fmla="*/ 234 h 4261"/>
                <a:gd name="T10" fmla="*/ 2020 w 3866"/>
                <a:gd name="T11" fmla="*/ 266 h 4261"/>
                <a:gd name="T12" fmla="*/ 3617 w 3866"/>
                <a:gd name="T13" fmla="*/ 2883 h 4261"/>
                <a:gd name="T14" fmla="*/ 3223 w 3866"/>
                <a:gd name="T15" fmla="*/ 2282 h 4261"/>
                <a:gd name="T16" fmla="*/ 3519 w 3866"/>
                <a:gd name="T17" fmla="*/ 2157 h 4261"/>
                <a:gd name="T18" fmla="*/ 3592 w 3866"/>
                <a:gd name="T19" fmla="*/ 1390 h 4261"/>
                <a:gd name="T20" fmla="*/ 3663 w 3866"/>
                <a:gd name="T21" fmla="*/ 1632 h 4261"/>
                <a:gd name="T22" fmla="*/ 3125 w 3866"/>
                <a:gd name="T23" fmla="*/ 2070 h 4261"/>
                <a:gd name="T24" fmla="*/ 2598 w 3866"/>
                <a:gd name="T25" fmla="*/ 1508 h 4261"/>
                <a:gd name="T26" fmla="*/ 2291 w 3866"/>
                <a:gd name="T27" fmla="*/ 1353 h 4261"/>
                <a:gd name="T28" fmla="*/ 2718 w 3866"/>
                <a:gd name="T29" fmla="*/ 1297 h 4261"/>
                <a:gd name="T30" fmla="*/ 2693 w 3866"/>
                <a:gd name="T31" fmla="*/ 1021 h 4261"/>
                <a:gd name="T32" fmla="*/ 2805 w 3866"/>
                <a:gd name="T33" fmla="*/ 778 h 4261"/>
                <a:gd name="T34" fmla="*/ 2594 w 3866"/>
                <a:gd name="T35" fmla="*/ 763 h 4261"/>
                <a:gd name="T36" fmla="*/ 2806 w 3866"/>
                <a:gd name="T37" fmla="*/ 664 h 4261"/>
                <a:gd name="T38" fmla="*/ 2602 w 3866"/>
                <a:gd name="T39" fmla="*/ 514 h 4261"/>
                <a:gd name="T40" fmla="*/ 2583 w 3866"/>
                <a:gd name="T41" fmla="*/ 332 h 4261"/>
                <a:gd name="T42" fmla="*/ 2502 w 3866"/>
                <a:gd name="T43" fmla="*/ 152 h 4261"/>
                <a:gd name="T44" fmla="*/ 2238 w 3866"/>
                <a:gd name="T45" fmla="*/ 180 h 4261"/>
                <a:gd name="T46" fmla="*/ 1813 w 3866"/>
                <a:gd name="T47" fmla="*/ 53 h 4261"/>
                <a:gd name="T48" fmla="*/ 1511 w 3866"/>
                <a:gd name="T49" fmla="*/ 388 h 4261"/>
                <a:gd name="T50" fmla="*/ 1548 w 3866"/>
                <a:gd name="T51" fmla="*/ 567 h 4261"/>
                <a:gd name="T52" fmla="*/ 1714 w 3866"/>
                <a:gd name="T53" fmla="*/ 680 h 4261"/>
                <a:gd name="T54" fmla="*/ 1938 w 3866"/>
                <a:gd name="T55" fmla="*/ 539 h 4261"/>
                <a:gd name="T56" fmla="*/ 1970 w 3866"/>
                <a:gd name="T57" fmla="*/ 1009 h 4261"/>
                <a:gd name="T58" fmla="*/ 1608 w 3866"/>
                <a:gd name="T59" fmla="*/ 934 h 4261"/>
                <a:gd name="T60" fmla="*/ 1553 w 3866"/>
                <a:gd name="T61" fmla="*/ 1227 h 4261"/>
                <a:gd name="T62" fmla="*/ 1410 w 3866"/>
                <a:gd name="T63" fmla="*/ 1474 h 4261"/>
                <a:gd name="T64" fmla="*/ 1466 w 3866"/>
                <a:gd name="T65" fmla="*/ 1512 h 4261"/>
                <a:gd name="T66" fmla="*/ 843 w 3866"/>
                <a:gd name="T67" fmla="*/ 1815 h 4261"/>
                <a:gd name="T68" fmla="*/ 653 w 3866"/>
                <a:gd name="T69" fmla="*/ 1552 h 4261"/>
                <a:gd name="T70" fmla="*/ 267 w 3866"/>
                <a:gd name="T71" fmla="*/ 1539 h 4261"/>
                <a:gd name="T72" fmla="*/ 0 w 3866"/>
                <a:gd name="T73" fmla="*/ 1929 h 4261"/>
                <a:gd name="T74" fmla="*/ 403 w 3866"/>
                <a:gd name="T75" fmla="*/ 1999 h 4261"/>
                <a:gd name="T76" fmla="*/ 460 w 3866"/>
                <a:gd name="T77" fmla="*/ 2238 h 4261"/>
                <a:gd name="T78" fmla="*/ 818 w 3866"/>
                <a:gd name="T79" fmla="*/ 2195 h 4261"/>
                <a:gd name="T80" fmla="*/ 1059 w 3866"/>
                <a:gd name="T81" fmla="*/ 2144 h 4261"/>
                <a:gd name="T82" fmla="*/ 1782 w 3866"/>
                <a:gd name="T83" fmla="*/ 1967 h 4261"/>
                <a:gd name="T84" fmla="*/ 2091 w 3866"/>
                <a:gd name="T85" fmla="*/ 2121 h 4261"/>
                <a:gd name="T86" fmla="*/ 2570 w 3866"/>
                <a:gd name="T87" fmla="*/ 2243 h 4261"/>
                <a:gd name="T88" fmla="*/ 3043 w 3866"/>
                <a:gd name="T89" fmla="*/ 3012 h 4261"/>
                <a:gd name="T90" fmla="*/ 3524 w 3866"/>
                <a:gd name="T91" fmla="*/ 3489 h 4261"/>
                <a:gd name="T92" fmla="*/ 3232 w 3866"/>
                <a:gd name="T93" fmla="*/ 3486 h 4261"/>
                <a:gd name="T94" fmla="*/ 2653 w 3866"/>
                <a:gd name="T95" fmla="*/ 3611 h 4261"/>
                <a:gd name="T96" fmla="*/ 2969 w 3866"/>
                <a:gd name="T97" fmla="*/ 3688 h 4261"/>
                <a:gd name="T98" fmla="*/ 2861 w 3866"/>
                <a:gd name="T99" fmla="*/ 4109 h 4261"/>
                <a:gd name="T100" fmla="*/ 3102 w 3866"/>
                <a:gd name="T101" fmla="*/ 4005 h 4261"/>
                <a:gd name="T102" fmla="*/ 3371 w 3866"/>
                <a:gd name="T103" fmla="*/ 4261 h 4261"/>
                <a:gd name="T104" fmla="*/ 3532 w 3866"/>
                <a:gd name="T105" fmla="*/ 3996 h 4261"/>
                <a:gd name="T106" fmla="*/ 3695 w 3866"/>
                <a:gd name="T107" fmla="*/ 3851 h 4261"/>
                <a:gd name="T108" fmla="*/ 3844 w 3866"/>
                <a:gd name="T109" fmla="*/ 3662 h 4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866" h="4261">
                  <a:moveTo>
                    <a:pt x="2020" y="266"/>
                  </a:moveTo>
                  <a:cubicBezTo>
                    <a:pt x="1981" y="281"/>
                    <a:pt x="1923" y="303"/>
                    <a:pt x="1912" y="307"/>
                  </a:cubicBezTo>
                  <a:cubicBezTo>
                    <a:pt x="1901" y="311"/>
                    <a:pt x="1889" y="314"/>
                    <a:pt x="1877" y="315"/>
                  </a:cubicBezTo>
                  <a:cubicBezTo>
                    <a:pt x="1867" y="316"/>
                    <a:pt x="1857" y="315"/>
                    <a:pt x="1848" y="309"/>
                  </a:cubicBezTo>
                  <a:cubicBezTo>
                    <a:pt x="1837" y="301"/>
                    <a:pt x="1833" y="285"/>
                    <a:pt x="1830" y="272"/>
                  </a:cubicBezTo>
                  <a:cubicBezTo>
                    <a:pt x="1826" y="253"/>
                    <a:pt x="1828" y="233"/>
                    <a:pt x="1834" y="214"/>
                  </a:cubicBezTo>
                  <a:cubicBezTo>
                    <a:pt x="1836" y="205"/>
                    <a:pt x="1840" y="195"/>
                    <a:pt x="1846" y="188"/>
                  </a:cubicBezTo>
                  <a:cubicBezTo>
                    <a:pt x="1851" y="181"/>
                    <a:pt x="1860" y="175"/>
                    <a:pt x="1868" y="172"/>
                  </a:cubicBezTo>
                  <a:cubicBezTo>
                    <a:pt x="1886" y="166"/>
                    <a:pt x="1905" y="171"/>
                    <a:pt x="1922" y="178"/>
                  </a:cubicBezTo>
                  <a:cubicBezTo>
                    <a:pt x="1928" y="180"/>
                    <a:pt x="1978" y="208"/>
                    <a:pt x="2012" y="234"/>
                  </a:cubicBezTo>
                  <a:cubicBezTo>
                    <a:pt x="2017" y="237"/>
                    <a:pt x="2037" y="253"/>
                    <a:pt x="2042" y="257"/>
                  </a:cubicBezTo>
                  <a:cubicBezTo>
                    <a:pt x="2034" y="260"/>
                    <a:pt x="2027" y="263"/>
                    <a:pt x="2020" y="266"/>
                  </a:cubicBezTo>
                  <a:close/>
                  <a:moveTo>
                    <a:pt x="3857" y="3057"/>
                  </a:moveTo>
                  <a:cubicBezTo>
                    <a:pt x="3857" y="2854"/>
                    <a:pt x="3805" y="2818"/>
                    <a:pt x="3617" y="2883"/>
                  </a:cubicBezTo>
                  <a:cubicBezTo>
                    <a:pt x="3484" y="2928"/>
                    <a:pt x="3435" y="2908"/>
                    <a:pt x="3386" y="2775"/>
                  </a:cubicBezTo>
                  <a:cubicBezTo>
                    <a:pt x="3375" y="2744"/>
                    <a:pt x="3228" y="2295"/>
                    <a:pt x="3223" y="2282"/>
                  </a:cubicBezTo>
                  <a:cubicBezTo>
                    <a:pt x="3215" y="2258"/>
                    <a:pt x="3231" y="2248"/>
                    <a:pt x="3245" y="2245"/>
                  </a:cubicBezTo>
                  <a:cubicBezTo>
                    <a:pt x="3260" y="2242"/>
                    <a:pt x="3415" y="2218"/>
                    <a:pt x="3519" y="2157"/>
                  </a:cubicBezTo>
                  <a:cubicBezTo>
                    <a:pt x="3862" y="1958"/>
                    <a:pt x="3833" y="1567"/>
                    <a:pt x="3750" y="1432"/>
                  </a:cubicBezTo>
                  <a:cubicBezTo>
                    <a:pt x="3725" y="1391"/>
                    <a:pt x="3623" y="1379"/>
                    <a:pt x="3592" y="1390"/>
                  </a:cubicBezTo>
                  <a:cubicBezTo>
                    <a:pt x="3587" y="1392"/>
                    <a:pt x="3586" y="1397"/>
                    <a:pt x="3588" y="1401"/>
                  </a:cubicBezTo>
                  <a:cubicBezTo>
                    <a:pt x="3636" y="1477"/>
                    <a:pt x="3663" y="1563"/>
                    <a:pt x="3663" y="1632"/>
                  </a:cubicBezTo>
                  <a:cubicBezTo>
                    <a:pt x="3663" y="1875"/>
                    <a:pt x="3481" y="2055"/>
                    <a:pt x="3297" y="2076"/>
                  </a:cubicBezTo>
                  <a:cubicBezTo>
                    <a:pt x="3254" y="2080"/>
                    <a:pt x="3194" y="2085"/>
                    <a:pt x="3125" y="2070"/>
                  </a:cubicBezTo>
                  <a:cubicBezTo>
                    <a:pt x="3056" y="2055"/>
                    <a:pt x="2978" y="2020"/>
                    <a:pt x="2926" y="1990"/>
                  </a:cubicBezTo>
                  <a:cubicBezTo>
                    <a:pt x="2766" y="1895"/>
                    <a:pt x="2617" y="1650"/>
                    <a:pt x="2598" y="1508"/>
                  </a:cubicBezTo>
                  <a:cubicBezTo>
                    <a:pt x="2598" y="1508"/>
                    <a:pt x="2518" y="1552"/>
                    <a:pt x="2489" y="1667"/>
                  </a:cubicBezTo>
                  <a:cubicBezTo>
                    <a:pt x="2439" y="1611"/>
                    <a:pt x="2319" y="1467"/>
                    <a:pt x="2291" y="1353"/>
                  </a:cubicBezTo>
                  <a:cubicBezTo>
                    <a:pt x="2406" y="1344"/>
                    <a:pt x="2539" y="1359"/>
                    <a:pt x="2669" y="1441"/>
                  </a:cubicBezTo>
                  <a:cubicBezTo>
                    <a:pt x="2717" y="1389"/>
                    <a:pt x="2717" y="1326"/>
                    <a:pt x="2718" y="1297"/>
                  </a:cubicBezTo>
                  <a:cubicBezTo>
                    <a:pt x="2721" y="1204"/>
                    <a:pt x="2680" y="1124"/>
                    <a:pt x="2604" y="1054"/>
                  </a:cubicBezTo>
                  <a:cubicBezTo>
                    <a:pt x="2637" y="1042"/>
                    <a:pt x="2666" y="1035"/>
                    <a:pt x="2693" y="1021"/>
                  </a:cubicBezTo>
                  <a:cubicBezTo>
                    <a:pt x="2759" y="988"/>
                    <a:pt x="2811" y="939"/>
                    <a:pt x="2819" y="859"/>
                  </a:cubicBezTo>
                  <a:cubicBezTo>
                    <a:pt x="2823" y="822"/>
                    <a:pt x="2814" y="789"/>
                    <a:pt x="2805" y="778"/>
                  </a:cubicBezTo>
                  <a:cubicBezTo>
                    <a:pt x="2788" y="786"/>
                    <a:pt x="2775" y="792"/>
                    <a:pt x="2742" y="793"/>
                  </a:cubicBezTo>
                  <a:cubicBezTo>
                    <a:pt x="2696" y="795"/>
                    <a:pt x="2649" y="789"/>
                    <a:pt x="2594" y="763"/>
                  </a:cubicBezTo>
                  <a:cubicBezTo>
                    <a:pt x="2668" y="741"/>
                    <a:pt x="2691" y="704"/>
                    <a:pt x="2734" y="677"/>
                  </a:cubicBezTo>
                  <a:cubicBezTo>
                    <a:pt x="2766" y="658"/>
                    <a:pt x="2806" y="664"/>
                    <a:pt x="2806" y="664"/>
                  </a:cubicBezTo>
                  <a:cubicBezTo>
                    <a:pt x="2806" y="664"/>
                    <a:pt x="2787" y="612"/>
                    <a:pt x="2718" y="569"/>
                  </a:cubicBezTo>
                  <a:cubicBezTo>
                    <a:pt x="2682" y="546"/>
                    <a:pt x="2638" y="531"/>
                    <a:pt x="2602" y="514"/>
                  </a:cubicBezTo>
                  <a:cubicBezTo>
                    <a:pt x="2645" y="447"/>
                    <a:pt x="2727" y="494"/>
                    <a:pt x="2765" y="414"/>
                  </a:cubicBezTo>
                  <a:cubicBezTo>
                    <a:pt x="2702" y="385"/>
                    <a:pt x="2644" y="353"/>
                    <a:pt x="2583" y="332"/>
                  </a:cubicBezTo>
                  <a:cubicBezTo>
                    <a:pt x="2521" y="311"/>
                    <a:pt x="2504" y="283"/>
                    <a:pt x="2544" y="228"/>
                  </a:cubicBezTo>
                  <a:cubicBezTo>
                    <a:pt x="2582" y="175"/>
                    <a:pt x="2550" y="160"/>
                    <a:pt x="2502" y="152"/>
                  </a:cubicBezTo>
                  <a:cubicBezTo>
                    <a:pt x="2446" y="143"/>
                    <a:pt x="2392" y="149"/>
                    <a:pt x="2344" y="179"/>
                  </a:cubicBezTo>
                  <a:cubicBezTo>
                    <a:pt x="2306" y="202"/>
                    <a:pt x="2276" y="197"/>
                    <a:pt x="2238" y="180"/>
                  </a:cubicBezTo>
                  <a:cubicBezTo>
                    <a:pt x="2122" y="126"/>
                    <a:pt x="2004" y="77"/>
                    <a:pt x="1888" y="21"/>
                  </a:cubicBezTo>
                  <a:cubicBezTo>
                    <a:pt x="1844" y="0"/>
                    <a:pt x="1826" y="10"/>
                    <a:pt x="1813" y="53"/>
                  </a:cubicBezTo>
                  <a:cubicBezTo>
                    <a:pt x="1795" y="115"/>
                    <a:pt x="1754" y="162"/>
                    <a:pt x="1709" y="206"/>
                  </a:cubicBezTo>
                  <a:cubicBezTo>
                    <a:pt x="1648" y="265"/>
                    <a:pt x="1569" y="327"/>
                    <a:pt x="1511" y="388"/>
                  </a:cubicBezTo>
                  <a:cubicBezTo>
                    <a:pt x="1481" y="420"/>
                    <a:pt x="1466" y="459"/>
                    <a:pt x="1504" y="488"/>
                  </a:cubicBezTo>
                  <a:cubicBezTo>
                    <a:pt x="1533" y="510"/>
                    <a:pt x="1543" y="532"/>
                    <a:pt x="1548" y="567"/>
                  </a:cubicBezTo>
                  <a:cubicBezTo>
                    <a:pt x="1556" y="616"/>
                    <a:pt x="1604" y="631"/>
                    <a:pt x="1652" y="640"/>
                  </a:cubicBezTo>
                  <a:cubicBezTo>
                    <a:pt x="1686" y="648"/>
                    <a:pt x="1700" y="662"/>
                    <a:pt x="1714" y="680"/>
                  </a:cubicBezTo>
                  <a:cubicBezTo>
                    <a:pt x="1725" y="648"/>
                    <a:pt x="1738" y="626"/>
                    <a:pt x="1752" y="608"/>
                  </a:cubicBezTo>
                  <a:cubicBezTo>
                    <a:pt x="1798" y="547"/>
                    <a:pt x="1865" y="527"/>
                    <a:pt x="1938" y="539"/>
                  </a:cubicBezTo>
                  <a:cubicBezTo>
                    <a:pt x="2011" y="550"/>
                    <a:pt x="2051" y="600"/>
                    <a:pt x="2075" y="666"/>
                  </a:cubicBezTo>
                  <a:cubicBezTo>
                    <a:pt x="2118" y="788"/>
                    <a:pt x="2072" y="939"/>
                    <a:pt x="1970" y="1009"/>
                  </a:cubicBezTo>
                  <a:cubicBezTo>
                    <a:pt x="1930" y="1037"/>
                    <a:pt x="1890" y="1050"/>
                    <a:pt x="1848" y="1049"/>
                  </a:cubicBezTo>
                  <a:cubicBezTo>
                    <a:pt x="1791" y="1048"/>
                    <a:pt x="1665" y="1031"/>
                    <a:pt x="1608" y="934"/>
                  </a:cubicBezTo>
                  <a:cubicBezTo>
                    <a:pt x="1565" y="963"/>
                    <a:pt x="1564" y="1016"/>
                    <a:pt x="1560" y="1062"/>
                  </a:cubicBezTo>
                  <a:cubicBezTo>
                    <a:pt x="1554" y="1143"/>
                    <a:pt x="1448" y="1170"/>
                    <a:pt x="1553" y="1227"/>
                  </a:cubicBezTo>
                  <a:cubicBezTo>
                    <a:pt x="1569" y="1235"/>
                    <a:pt x="1543" y="1255"/>
                    <a:pt x="1533" y="1265"/>
                  </a:cubicBezTo>
                  <a:cubicBezTo>
                    <a:pt x="1464" y="1339"/>
                    <a:pt x="1416" y="1391"/>
                    <a:pt x="1410" y="1474"/>
                  </a:cubicBezTo>
                  <a:cubicBezTo>
                    <a:pt x="1409" y="1493"/>
                    <a:pt x="1413" y="1535"/>
                    <a:pt x="1419" y="1552"/>
                  </a:cubicBezTo>
                  <a:cubicBezTo>
                    <a:pt x="1438" y="1529"/>
                    <a:pt x="1446" y="1523"/>
                    <a:pt x="1466" y="1512"/>
                  </a:cubicBezTo>
                  <a:cubicBezTo>
                    <a:pt x="1536" y="1475"/>
                    <a:pt x="1558" y="1523"/>
                    <a:pt x="1680" y="1456"/>
                  </a:cubicBezTo>
                  <a:cubicBezTo>
                    <a:pt x="1587" y="1650"/>
                    <a:pt x="1189" y="1780"/>
                    <a:pt x="843" y="1815"/>
                  </a:cubicBezTo>
                  <a:cubicBezTo>
                    <a:pt x="769" y="1823"/>
                    <a:pt x="724" y="1787"/>
                    <a:pt x="710" y="1713"/>
                  </a:cubicBezTo>
                  <a:cubicBezTo>
                    <a:pt x="699" y="1657"/>
                    <a:pt x="682" y="1602"/>
                    <a:pt x="653" y="1552"/>
                  </a:cubicBezTo>
                  <a:cubicBezTo>
                    <a:pt x="554" y="1379"/>
                    <a:pt x="250" y="1271"/>
                    <a:pt x="173" y="1401"/>
                  </a:cubicBezTo>
                  <a:cubicBezTo>
                    <a:pt x="240" y="1393"/>
                    <a:pt x="293" y="1441"/>
                    <a:pt x="267" y="1539"/>
                  </a:cubicBezTo>
                  <a:cubicBezTo>
                    <a:pt x="249" y="1607"/>
                    <a:pt x="382" y="1636"/>
                    <a:pt x="420" y="1698"/>
                  </a:cubicBezTo>
                  <a:cubicBezTo>
                    <a:pt x="228" y="1686"/>
                    <a:pt x="44" y="1769"/>
                    <a:pt x="0" y="1929"/>
                  </a:cubicBezTo>
                  <a:cubicBezTo>
                    <a:pt x="77" y="1873"/>
                    <a:pt x="159" y="1864"/>
                    <a:pt x="200" y="1960"/>
                  </a:cubicBezTo>
                  <a:cubicBezTo>
                    <a:pt x="221" y="2011"/>
                    <a:pt x="350" y="1994"/>
                    <a:pt x="403" y="1999"/>
                  </a:cubicBezTo>
                  <a:cubicBezTo>
                    <a:pt x="333" y="2149"/>
                    <a:pt x="307" y="2231"/>
                    <a:pt x="387" y="2326"/>
                  </a:cubicBezTo>
                  <a:cubicBezTo>
                    <a:pt x="382" y="2253"/>
                    <a:pt x="428" y="2219"/>
                    <a:pt x="460" y="2238"/>
                  </a:cubicBezTo>
                  <a:cubicBezTo>
                    <a:pt x="565" y="2300"/>
                    <a:pt x="620" y="2288"/>
                    <a:pt x="696" y="2194"/>
                  </a:cubicBezTo>
                  <a:cubicBezTo>
                    <a:pt x="757" y="2119"/>
                    <a:pt x="757" y="2121"/>
                    <a:pt x="818" y="2195"/>
                  </a:cubicBezTo>
                  <a:cubicBezTo>
                    <a:pt x="858" y="2244"/>
                    <a:pt x="810" y="2277"/>
                    <a:pt x="791" y="2289"/>
                  </a:cubicBezTo>
                  <a:cubicBezTo>
                    <a:pt x="883" y="2318"/>
                    <a:pt x="1007" y="2262"/>
                    <a:pt x="1059" y="2144"/>
                  </a:cubicBezTo>
                  <a:cubicBezTo>
                    <a:pt x="1074" y="2110"/>
                    <a:pt x="1085" y="2085"/>
                    <a:pt x="1129" y="2078"/>
                  </a:cubicBezTo>
                  <a:cubicBezTo>
                    <a:pt x="1347" y="2044"/>
                    <a:pt x="1565" y="2006"/>
                    <a:pt x="1782" y="1967"/>
                  </a:cubicBezTo>
                  <a:cubicBezTo>
                    <a:pt x="1824" y="1959"/>
                    <a:pt x="1853" y="1966"/>
                    <a:pt x="1883" y="1998"/>
                  </a:cubicBezTo>
                  <a:cubicBezTo>
                    <a:pt x="1938" y="2061"/>
                    <a:pt x="2009" y="2099"/>
                    <a:pt x="2091" y="2121"/>
                  </a:cubicBezTo>
                  <a:cubicBezTo>
                    <a:pt x="2220" y="2157"/>
                    <a:pt x="2352" y="2174"/>
                    <a:pt x="2485" y="2183"/>
                  </a:cubicBezTo>
                  <a:cubicBezTo>
                    <a:pt x="2529" y="2186"/>
                    <a:pt x="2552" y="2203"/>
                    <a:pt x="2570" y="2243"/>
                  </a:cubicBezTo>
                  <a:cubicBezTo>
                    <a:pt x="2656" y="2431"/>
                    <a:pt x="2749" y="2616"/>
                    <a:pt x="2833" y="2805"/>
                  </a:cubicBezTo>
                  <a:cubicBezTo>
                    <a:pt x="2877" y="2904"/>
                    <a:pt x="2947" y="2969"/>
                    <a:pt x="3043" y="3012"/>
                  </a:cubicBezTo>
                  <a:cubicBezTo>
                    <a:pt x="3112" y="3044"/>
                    <a:pt x="3185" y="3067"/>
                    <a:pt x="3259" y="3084"/>
                  </a:cubicBezTo>
                  <a:cubicBezTo>
                    <a:pt x="3434" y="3125"/>
                    <a:pt x="3553" y="3308"/>
                    <a:pt x="3524" y="3489"/>
                  </a:cubicBezTo>
                  <a:cubicBezTo>
                    <a:pt x="3514" y="3554"/>
                    <a:pt x="3479" y="3579"/>
                    <a:pt x="3417" y="3570"/>
                  </a:cubicBezTo>
                  <a:cubicBezTo>
                    <a:pt x="3347" y="3560"/>
                    <a:pt x="3290" y="3523"/>
                    <a:pt x="3232" y="3486"/>
                  </a:cubicBezTo>
                  <a:cubicBezTo>
                    <a:pt x="3179" y="3452"/>
                    <a:pt x="3125" y="3421"/>
                    <a:pt x="3063" y="3408"/>
                  </a:cubicBezTo>
                  <a:cubicBezTo>
                    <a:pt x="2883" y="3371"/>
                    <a:pt x="2676" y="3455"/>
                    <a:pt x="2653" y="3611"/>
                  </a:cubicBezTo>
                  <a:cubicBezTo>
                    <a:pt x="2722" y="3576"/>
                    <a:pt x="2788" y="3586"/>
                    <a:pt x="2815" y="3669"/>
                  </a:cubicBezTo>
                  <a:cubicBezTo>
                    <a:pt x="2825" y="3696"/>
                    <a:pt x="2928" y="3684"/>
                    <a:pt x="2969" y="3688"/>
                  </a:cubicBezTo>
                  <a:cubicBezTo>
                    <a:pt x="2984" y="3690"/>
                    <a:pt x="3008" y="3701"/>
                    <a:pt x="2993" y="3714"/>
                  </a:cubicBezTo>
                  <a:cubicBezTo>
                    <a:pt x="2851" y="3818"/>
                    <a:pt x="2791" y="3974"/>
                    <a:pt x="2861" y="4109"/>
                  </a:cubicBezTo>
                  <a:cubicBezTo>
                    <a:pt x="2883" y="4045"/>
                    <a:pt x="2909" y="3965"/>
                    <a:pt x="3017" y="4025"/>
                  </a:cubicBezTo>
                  <a:cubicBezTo>
                    <a:pt x="3050" y="4042"/>
                    <a:pt x="3076" y="4020"/>
                    <a:pt x="3102" y="4005"/>
                  </a:cubicBezTo>
                  <a:cubicBezTo>
                    <a:pt x="3139" y="3983"/>
                    <a:pt x="3174" y="3959"/>
                    <a:pt x="3215" y="3933"/>
                  </a:cubicBezTo>
                  <a:cubicBezTo>
                    <a:pt x="3224" y="4065"/>
                    <a:pt x="3259" y="4176"/>
                    <a:pt x="3371" y="4261"/>
                  </a:cubicBezTo>
                  <a:cubicBezTo>
                    <a:pt x="3356" y="4187"/>
                    <a:pt x="3350" y="4119"/>
                    <a:pt x="3376" y="4072"/>
                  </a:cubicBezTo>
                  <a:cubicBezTo>
                    <a:pt x="3469" y="4101"/>
                    <a:pt x="3499" y="4086"/>
                    <a:pt x="3532" y="3996"/>
                  </a:cubicBezTo>
                  <a:cubicBezTo>
                    <a:pt x="3549" y="3948"/>
                    <a:pt x="3564" y="3820"/>
                    <a:pt x="3605" y="3800"/>
                  </a:cubicBezTo>
                  <a:cubicBezTo>
                    <a:pt x="3622" y="3791"/>
                    <a:pt x="3672" y="3788"/>
                    <a:pt x="3695" y="3851"/>
                  </a:cubicBezTo>
                  <a:cubicBezTo>
                    <a:pt x="3702" y="3871"/>
                    <a:pt x="3701" y="3896"/>
                    <a:pt x="3694" y="3919"/>
                  </a:cubicBezTo>
                  <a:cubicBezTo>
                    <a:pt x="3785" y="3870"/>
                    <a:pt x="3829" y="3797"/>
                    <a:pt x="3844" y="3662"/>
                  </a:cubicBezTo>
                  <a:cubicBezTo>
                    <a:pt x="3866" y="3461"/>
                    <a:pt x="3857" y="3259"/>
                    <a:pt x="3857" y="3057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36752632-5820-47E7-9A2C-1D9C6D148E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89863" y="1508125"/>
              <a:ext cx="365125" cy="109537"/>
            </a:xfrm>
            <a:custGeom>
              <a:avLst/>
              <a:gdLst>
                <a:gd name="T0" fmla="*/ 743 w 1013"/>
                <a:gd name="T1" fmla="*/ 199 h 307"/>
                <a:gd name="T2" fmla="*/ 1013 w 1013"/>
                <a:gd name="T3" fmla="*/ 58 h 307"/>
                <a:gd name="T4" fmla="*/ 780 w 1013"/>
                <a:gd name="T5" fmla="*/ 5 h 307"/>
                <a:gd name="T6" fmla="*/ 318 w 1013"/>
                <a:gd name="T7" fmla="*/ 47 h 307"/>
                <a:gd name="T8" fmla="*/ 0 w 1013"/>
                <a:gd name="T9" fmla="*/ 307 h 307"/>
                <a:gd name="T10" fmla="*/ 743 w 1013"/>
                <a:gd name="T11" fmla="*/ 199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3" h="307">
                  <a:moveTo>
                    <a:pt x="743" y="199"/>
                  </a:moveTo>
                  <a:cubicBezTo>
                    <a:pt x="851" y="184"/>
                    <a:pt x="927" y="114"/>
                    <a:pt x="1013" y="58"/>
                  </a:cubicBezTo>
                  <a:cubicBezTo>
                    <a:pt x="934" y="32"/>
                    <a:pt x="859" y="0"/>
                    <a:pt x="780" y="5"/>
                  </a:cubicBezTo>
                  <a:cubicBezTo>
                    <a:pt x="626" y="16"/>
                    <a:pt x="479" y="31"/>
                    <a:pt x="318" y="47"/>
                  </a:cubicBezTo>
                  <a:cubicBezTo>
                    <a:pt x="205" y="59"/>
                    <a:pt x="86" y="152"/>
                    <a:pt x="0" y="307"/>
                  </a:cubicBezTo>
                  <a:cubicBezTo>
                    <a:pt x="195" y="279"/>
                    <a:pt x="497" y="235"/>
                    <a:pt x="743" y="199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4C619B01-DAC7-41AE-A38D-AD3CE7300A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753350" y="1681163"/>
              <a:ext cx="417512" cy="544512"/>
            </a:xfrm>
            <a:custGeom>
              <a:avLst/>
              <a:gdLst>
                <a:gd name="T0" fmla="*/ 1139 w 1156"/>
                <a:gd name="T1" fmla="*/ 458 h 1509"/>
                <a:gd name="T2" fmla="*/ 558 w 1156"/>
                <a:gd name="T3" fmla="*/ 51 h 1509"/>
                <a:gd name="T4" fmla="*/ 176 w 1156"/>
                <a:gd name="T5" fmla="*/ 723 h 1509"/>
                <a:gd name="T6" fmla="*/ 434 w 1156"/>
                <a:gd name="T7" fmla="*/ 848 h 1509"/>
                <a:gd name="T8" fmla="*/ 438 w 1156"/>
                <a:gd name="T9" fmla="*/ 835 h 1509"/>
                <a:gd name="T10" fmla="*/ 312 w 1156"/>
                <a:gd name="T11" fmla="*/ 651 h 1509"/>
                <a:gd name="T12" fmla="*/ 514 w 1156"/>
                <a:gd name="T13" fmla="*/ 211 h 1509"/>
                <a:gd name="T14" fmla="*/ 977 w 1156"/>
                <a:gd name="T15" fmla="*/ 405 h 1509"/>
                <a:gd name="T16" fmla="*/ 784 w 1156"/>
                <a:gd name="T17" fmla="*/ 854 h 1509"/>
                <a:gd name="T18" fmla="*/ 560 w 1156"/>
                <a:gd name="T19" fmla="*/ 917 h 1509"/>
                <a:gd name="T20" fmla="*/ 177 w 1156"/>
                <a:gd name="T21" fmla="*/ 1033 h 1509"/>
                <a:gd name="T22" fmla="*/ 117 w 1156"/>
                <a:gd name="T23" fmla="*/ 1064 h 1509"/>
                <a:gd name="T24" fmla="*/ 45 w 1156"/>
                <a:gd name="T25" fmla="*/ 1122 h 1509"/>
                <a:gd name="T26" fmla="*/ 15 w 1156"/>
                <a:gd name="T27" fmla="*/ 1173 h 1509"/>
                <a:gd name="T28" fmla="*/ 14 w 1156"/>
                <a:gd name="T29" fmla="*/ 1180 h 1509"/>
                <a:gd name="T30" fmla="*/ 72 w 1156"/>
                <a:gd name="T31" fmla="*/ 1258 h 1509"/>
                <a:gd name="T32" fmla="*/ 61 w 1156"/>
                <a:gd name="T33" fmla="*/ 1449 h 1509"/>
                <a:gd name="T34" fmla="*/ 130 w 1156"/>
                <a:gd name="T35" fmla="*/ 1486 h 1509"/>
                <a:gd name="T36" fmla="*/ 196 w 1156"/>
                <a:gd name="T37" fmla="*/ 1362 h 1509"/>
                <a:gd name="T38" fmla="*/ 266 w 1156"/>
                <a:gd name="T39" fmla="*/ 1478 h 1509"/>
                <a:gd name="T40" fmla="*/ 420 w 1156"/>
                <a:gd name="T41" fmla="*/ 1430 h 1509"/>
                <a:gd name="T42" fmla="*/ 320 w 1156"/>
                <a:gd name="T43" fmla="*/ 1260 h 1509"/>
                <a:gd name="T44" fmla="*/ 482 w 1156"/>
                <a:gd name="T45" fmla="*/ 1066 h 1509"/>
                <a:gd name="T46" fmla="*/ 763 w 1156"/>
                <a:gd name="T47" fmla="*/ 1011 h 1509"/>
                <a:gd name="T48" fmla="*/ 1059 w 1156"/>
                <a:gd name="T49" fmla="*/ 817 h 1509"/>
                <a:gd name="T50" fmla="*/ 1139 w 1156"/>
                <a:gd name="T51" fmla="*/ 458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56" h="1509">
                  <a:moveTo>
                    <a:pt x="1139" y="458"/>
                  </a:moveTo>
                  <a:cubicBezTo>
                    <a:pt x="1093" y="178"/>
                    <a:pt x="840" y="0"/>
                    <a:pt x="558" y="51"/>
                  </a:cubicBezTo>
                  <a:cubicBezTo>
                    <a:pt x="210" y="113"/>
                    <a:pt x="36" y="418"/>
                    <a:pt x="176" y="723"/>
                  </a:cubicBezTo>
                  <a:cubicBezTo>
                    <a:pt x="227" y="835"/>
                    <a:pt x="293" y="884"/>
                    <a:pt x="434" y="848"/>
                  </a:cubicBezTo>
                  <a:cubicBezTo>
                    <a:pt x="440" y="847"/>
                    <a:pt x="443" y="839"/>
                    <a:pt x="438" y="835"/>
                  </a:cubicBezTo>
                  <a:cubicBezTo>
                    <a:pt x="370" y="775"/>
                    <a:pt x="332" y="700"/>
                    <a:pt x="312" y="651"/>
                  </a:cubicBezTo>
                  <a:cubicBezTo>
                    <a:pt x="237" y="472"/>
                    <a:pt x="303" y="291"/>
                    <a:pt x="514" y="211"/>
                  </a:cubicBezTo>
                  <a:cubicBezTo>
                    <a:pt x="694" y="144"/>
                    <a:pt x="906" y="228"/>
                    <a:pt x="977" y="405"/>
                  </a:cubicBezTo>
                  <a:cubicBezTo>
                    <a:pt x="1052" y="592"/>
                    <a:pt x="970" y="780"/>
                    <a:pt x="784" y="854"/>
                  </a:cubicBezTo>
                  <a:cubicBezTo>
                    <a:pt x="711" y="882"/>
                    <a:pt x="649" y="898"/>
                    <a:pt x="560" y="917"/>
                  </a:cubicBezTo>
                  <a:cubicBezTo>
                    <a:pt x="404" y="949"/>
                    <a:pt x="284" y="986"/>
                    <a:pt x="177" y="1033"/>
                  </a:cubicBezTo>
                  <a:cubicBezTo>
                    <a:pt x="156" y="1042"/>
                    <a:pt x="136" y="1052"/>
                    <a:pt x="117" y="1064"/>
                  </a:cubicBezTo>
                  <a:cubicBezTo>
                    <a:pt x="91" y="1080"/>
                    <a:pt x="65" y="1099"/>
                    <a:pt x="45" y="1122"/>
                  </a:cubicBezTo>
                  <a:cubicBezTo>
                    <a:pt x="32" y="1137"/>
                    <a:pt x="21" y="1154"/>
                    <a:pt x="15" y="1173"/>
                  </a:cubicBezTo>
                  <a:cubicBezTo>
                    <a:pt x="15" y="1175"/>
                    <a:pt x="14" y="1178"/>
                    <a:pt x="14" y="1180"/>
                  </a:cubicBezTo>
                  <a:cubicBezTo>
                    <a:pt x="0" y="1247"/>
                    <a:pt x="72" y="1258"/>
                    <a:pt x="72" y="1258"/>
                  </a:cubicBezTo>
                  <a:cubicBezTo>
                    <a:pt x="10" y="1307"/>
                    <a:pt x="2" y="1387"/>
                    <a:pt x="61" y="1449"/>
                  </a:cubicBezTo>
                  <a:cubicBezTo>
                    <a:pt x="83" y="1471"/>
                    <a:pt x="110" y="1481"/>
                    <a:pt x="130" y="1486"/>
                  </a:cubicBezTo>
                  <a:cubicBezTo>
                    <a:pt x="110" y="1368"/>
                    <a:pt x="196" y="1362"/>
                    <a:pt x="196" y="1362"/>
                  </a:cubicBezTo>
                  <a:cubicBezTo>
                    <a:pt x="196" y="1362"/>
                    <a:pt x="209" y="1443"/>
                    <a:pt x="266" y="1478"/>
                  </a:cubicBezTo>
                  <a:cubicBezTo>
                    <a:pt x="318" y="1509"/>
                    <a:pt x="416" y="1473"/>
                    <a:pt x="420" y="1430"/>
                  </a:cubicBezTo>
                  <a:cubicBezTo>
                    <a:pt x="374" y="1399"/>
                    <a:pt x="324" y="1364"/>
                    <a:pt x="320" y="1260"/>
                  </a:cubicBezTo>
                  <a:cubicBezTo>
                    <a:pt x="317" y="1160"/>
                    <a:pt x="398" y="1086"/>
                    <a:pt x="482" y="1066"/>
                  </a:cubicBezTo>
                  <a:cubicBezTo>
                    <a:pt x="563" y="1048"/>
                    <a:pt x="733" y="1018"/>
                    <a:pt x="763" y="1011"/>
                  </a:cubicBezTo>
                  <a:cubicBezTo>
                    <a:pt x="856" y="988"/>
                    <a:pt x="966" y="935"/>
                    <a:pt x="1059" y="817"/>
                  </a:cubicBezTo>
                  <a:cubicBezTo>
                    <a:pt x="1148" y="704"/>
                    <a:pt x="1156" y="555"/>
                    <a:pt x="1139" y="458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AF6060D9-5EB7-454D-8532-A5ABDB0FC9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369175" y="1357313"/>
              <a:ext cx="446087" cy="346075"/>
            </a:xfrm>
            <a:custGeom>
              <a:avLst/>
              <a:gdLst>
                <a:gd name="T0" fmla="*/ 14 w 1238"/>
                <a:gd name="T1" fmla="*/ 570 h 960"/>
                <a:gd name="T2" fmla="*/ 216 w 1238"/>
                <a:gd name="T3" fmla="*/ 660 h 960"/>
                <a:gd name="T4" fmla="*/ 441 w 1238"/>
                <a:gd name="T5" fmla="*/ 761 h 960"/>
                <a:gd name="T6" fmla="*/ 445 w 1238"/>
                <a:gd name="T7" fmla="*/ 758 h 960"/>
                <a:gd name="T8" fmla="*/ 595 w 1238"/>
                <a:gd name="T9" fmla="*/ 717 h 960"/>
                <a:gd name="T10" fmla="*/ 652 w 1238"/>
                <a:gd name="T11" fmla="*/ 721 h 960"/>
                <a:gd name="T12" fmla="*/ 762 w 1238"/>
                <a:gd name="T13" fmla="*/ 791 h 960"/>
                <a:gd name="T14" fmla="*/ 746 w 1238"/>
                <a:gd name="T15" fmla="*/ 897 h 960"/>
                <a:gd name="T16" fmla="*/ 877 w 1238"/>
                <a:gd name="T17" fmla="*/ 956 h 960"/>
                <a:gd name="T18" fmla="*/ 903 w 1238"/>
                <a:gd name="T19" fmla="*/ 946 h 960"/>
                <a:gd name="T20" fmla="*/ 1238 w 1238"/>
                <a:gd name="T21" fmla="*/ 505 h 960"/>
                <a:gd name="T22" fmla="*/ 1047 w 1238"/>
                <a:gd name="T23" fmla="*/ 546 h 960"/>
                <a:gd name="T24" fmla="*/ 996 w 1238"/>
                <a:gd name="T25" fmla="*/ 561 h 960"/>
                <a:gd name="T26" fmla="*/ 875 w 1238"/>
                <a:gd name="T27" fmla="*/ 540 h 960"/>
                <a:gd name="T28" fmla="*/ 895 w 1238"/>
                <a:gd name="T29" fmla="*/ 698 h 960"/>
                <a:gd name="T30" fmla="*/ 823 w 1238"/>
                <a:gd name="T31" fmla="*/ 735 h 960"/>
                <a:gd name="T32" fmla="*/ 785 w 1238"/>
                <a:gd name="T33" fmla="*/ 620 h 960"/>
                <a:gd name="T34" fmla="*/ 675 w 1238"/>
                <a:gd name="T35" fmla="*/ 669 h 960"/>
                <a:gd name="T36" fmla="*/ 654 w 1238"/>
                <a:gd name="T37" fmla="*/ 590 h 960"/>
                <a:gd name="T38" fmla="*/ 785 w 1238"/>
                <a:gd name="T39" fmla="*/ 500 h 960"/>
                <a:gd name="T40" fmla="*/ 758 w 1238"/>
                <a:gd name="T41" fmla="*/ 404 h 960"/>
                <a:gd name="T42" fmla="*/ 748 w 1238"/>
                <a:gd name="T43" fmla="*/ 310 h 960"/>
                <a:gd name="T44" fmla="*/ 705 w 1238"/>
                <a:gd name="T45" fmla="*/ 184 h 960"/>
                <a:gd name="T46" fmla="*/ 582 w 1238"/>
                <a:gd name="T47" fmla="*/ 236 h 960"/>
                <a:gd name="T48" fmla="*/ 504 w 1238"/>
                <a:gd name="T49" fmla="*/ 291 h 960"/>
                <a:gd name="T50" fmla="*/ 416 w 1238"/>
                <a:gd name="T51" fmla="*/ 335 h 960"/>
                <a:gd name="T52" fmla="*/ 436 w 1238"/>
                <a:gd name="T53" fmla="*/ 492 h 960"/>
                <a:gd name="T54" fmla="*/ 363 w 1238"/>
                <a:gd name="T55" fmla="*/ 529 h 960"/>
                <a:gd name="T56" fmla="*/ 326 w 1238"/>
                <a:gd name="T57" fmla="*/ 414 h 960"/>
                <a:gd name="T58" fmla="*/ 215 w 1238"/>
                <a:gd name="T59" fmla="*/ 463 h 960"/>
                <a:gd name="T60" fmla="*/ 195 w 1238"/>
                <a:gd name="T61" fmla="*/ 384 h 960"/>
                <a:gd name="T62" fmla="*/ 325 w 1238"/>
                <a:gd name="T63" fmla="*/ 294 h 960"/>
                <a:gd name="T64" fmla="*/ 230 w 1238"/>
                <a:gd name="T65" fmla="*/ 218 h 960"/>
                <a:gd name="T66" fmla="*/ 206 w 1238"/>
                <a:gd name="T67" fmla="*/ 170 h 960"/>
                <a:gd name="T68" fmla="*/ 110 w 1238"/>
                <a:gd name="T69" fmla="*/ 0 h 960"/>
                <a:gd name="T70" fmla="*/ 4 w 1238"/>
                <a:gd name="T71" fmla="*/ 543 h 960"/>
                <a:gd name="T72" fmla="*/ 14 w 1238"/>
                <a:gd name="T73" fmla="*/ 570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38" h="960">
                  <a:moveTo>
                    <a:pt x="14" y="570"/>
                  </a:moveTo>
                  <a:lnTo>
                    <a:pt x="216" y="660"/>
                  </a:lnTo>
                  <a:cubicBezTo>
                    <a:pt x="301" y="698"/>
                    <a:pt x="389" y="737"/>
                    <a:pt x="441" y="761"/>
                  </a:cubicBezTo>
                  <a:cubicBezTo>
                    <a:pt x="442" y="760"/>
                    <a:pt x="444" y="759"/>
                    <a:pt x="445" y="758"/>
                  </a:cubicBezTo>
                  <a:cubicBezTo>
                    <a:pt x="489" y="731"/>
                    <a:pt x="540" y="717"/>
                    <a:pt x="595" y="717"/>
                  </a:cubicBezTo>
                  <a:cubicBezTo>
                    <a:pt x="613" y="717"/>
                    <a:pt x="632" y="718"/>
                    <a:pt x="652" y="721"/>
                  </a:cubicBezTo>
                  <a:cubicBezTo>
                    <a:pt x="676" y="725"/>
                    <a:pt x="739" y="736"/>
                    <a:pt x="762" y="791"/>
                  </a:cubicBezTo>
                  <a:cubicBezTo>
                    <a:pt x="775" y="824"/>
                    <a:pt x="770" y="860"/>
                    <a:pt x="746" y="897"/>
                  </a:cubicBezTo>
                  <a:lnTo>
                    <a:pt x="877" y="956"/>
                  </a:lnTo>
                  <a:cubicBezTo>
                    <a:pt x="887" y="960"/>
                    <a:pt x="898" y="956"/>
                    <a:pt x="903" y="946"/>
                  </a:cubicBezTo>
                  <a:cubicBezTo>
                    <a:pt x="951" y="850"/>
                    <a:pt x="1085" y="636"/>
                    <a:pt x="1238" y="505"/>
                  </a:cubicBezTo>
                  <a:cubicBezTo>
                    <a:pt x="1190" y="486"/>
                    <a:pt x="1112" y="483"/>
                    <a:pt x="1047" y="546"/>
                  </a:cubicBezTo>
                  <a:cubicBezTo>
                    <a:pt x="1026" y="566"/>
                    <a:pt x="1014" y="580"/>
                    <a:pt x="996" y="561"/>
                  </a:cubicBezTo>
                  <a:cubicBezTo>
                    <a:pt x="977" y="542"/>
                    <a:pt x="937" y="513"/>
                    <a:pt x="875" y="540"/>
                  </a:cubicBezTo>
                  <a:cubicBezTo>
                    <a:pt x="915" y="591"/>
                    <a:pt x="918" y="646"/>
                    <a:pt x="895" y="698"/>
                  </a:cubicBezTo>
                  <a:cubicBezTo>
                    <a:pt x="875" y="743"/>
                    <a:pt x="846" y="745"/>
                    <a:pt x="823" y="735"/>
                  </a:cubicBezTo>
                  <a:cubicBezTo>
                    <a:pt x="803" y="726"/>
                    <a:pt x="773" y="703"/>
                    <a:pt x="785" y="620"/>
                  </a:cubicBezTo>
                  <a:cubicBezTo>
                    <a:pt x="731" y="684"/>
                    <a:pt x="694" y="677"/>
                    <a:pt x="675" y="669"/>
                  </a:cubicBezTo>
                  <a:cubicBezTo>
                    <a:pt x="651" y="658"/>
                    <a:pt x="634" y="635"/>
                    <a:pt x="654" y="590"/>
                  </a:cubicBezTo>
                  <a:cubicBezTo>
                    <a:pt x="677" y="538"/>
                    <a:pt x="720" y="503"/>
                    <a:pt x="785" y="500"/>
                  </a:cubicBezTo>
                  <a:cubicBezTo>
                    <a:pt x="794" y="459"/>
                    <a:pt x="781" y="419"/>
                    <a:pt x="758" y="404"/>
                  </a:cubicBezTo>
                  <a:cubicBezTo>
                    <a:pt x="726" y="383"/>
                    <a:pt x="732" y="352"/>
                    <a:pt x="748" y="310"/>
                  </a:cubicBezTo>
                  <a:cubicBezTo>
                    <a:pt x="763" y="269"/>
                    <a:pt x="741" y="200"/>
                    <a:pt x="705" y="184"/>
                  </a:cubicBezTo>
                  <a:cubicBezTo>
                    <a:pt x="669" y="167"/>
                    <a:pt x="602" y="197"/>
                    <a:pt x="582" y="236"/>
                  </a:cubicBezTo>
                  <a:cubicBezTo>
                    <a:pt x="561" y="275"/>
                    <a:pt x="542" y="300"/>
                    <a:pt x="504" y="291"/>
                  </a:cubicBezTo>
                  <a:cubicBezTo>
                    <a:pt x="479" y="284"/>
                    <a:pt x="440" y="300"/>
                    <a:pt x="416" y="335"/>
                  </a:cubicBezTo>
                  <a:cubicBezTo>
                    <a:pt x="456" y="385"/>
                    <a:pt x="459" y="440"/>
                    <a:pt x="436" y="492"/>
                  </a:cubicBezTo>
                  <a:cubicBezTo>
                    <a:pt x="416" y="537"/>
                    <a:pt x="387" y="540"/>
                    <a:pt x="363" y="529"/>
                  </a:cubicBezTo>
                  <a:cubicBezTo>
                    <a:pt x="344" y="520"/>
                    <a:pt x="314" y="497"/>
                    <a:pt x="326" y="414"/>
                  </a:cubicBezTo>
                  <a:cubicBezTo>
                    <a:pt x="272" y="478"/>
                    <a:pt x="235" y="472"/>
                    <a:pt x="215" y="463"/>
                  </a:cubicBezTo>
                  <a:cubicBezTo>
                    <a:pt x="192" y="452"/>
                    <a:pt x="175" y="429"/>
                    <a:pt x="195" y="384"/>
                  </a:cubicBezTo>
                  <a:cubicBezTo>
                    <a:pt x="218" y="332"/>
                    <a:pt x="261" y="298"/>
                    <a:pt x="325" y="294"/>
                  </a:cubicBezTo>
                  <a:cubicBezTo>
                    <a:pt x="304" y="230"/>
                    <a:pt x="257" y="219"/>
                    <a:pt x="230" y="218"/>
                  </a:cubicBezTo>
                  <a:cubicBezTo>
                    <a:pt x="203" y="216"/>
                    <a:pt x="206" y="199"/>
                    <a:pt x="206" y="170"/>
                  </a:cubicBezTo>
                  <a:cubicBezTo>
                    <a:pt x="210" y="79"/>
                    <a:pt x="156" y="23"/>
                    <a:pt x="110" y="0"/>
                  </a:cubicBezTo>
                  <a:cubicBezTo>
                    <a:pt x="114" y="201"/>
                    <a:pt x="44" y="443"/>
                    <a:pt x="4" y="543"/>
                  </a:cubicBezTo>
                  <a:cubicBezTo>
                    <a:pt x="0" y="554"/>
                    <a:pt x="4" y="565"/>
                    <a:pt x="14" y="570"/>
                  </a:cubicBez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93A0D6B5-0CE5-4A86-9501-FD892BBEF1A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48900" y="163513"/>
              <a:ext cx="1928812" cy="2552700"/>
            </a:xfrm>
            <a:custGeom>
              <a:avLst/>
              <a:gdLst>
                <a:gd name="T0" fmla="*/ 1230 w 5356"/>
                <a:gd name="T1" fmla="*/ 978 h 7085"/>
                <a:gd name="T2" fmla="*/ 1513 w 5356"/>
                <a:gd name="T3" fmla="*/ 2197 h 7085"/>
                <a:gd name="T4" fmla="*/ 2104 w 5356"/>
                <a:gd name="T5" fmla="*/ 3594 h 7085"/>
                <a:gd name="T6" fmla="*/ 1305 w 5356"/>
                <a:gd name="T7" fmla="*/ 4281 h 7085"/>
                <a:gd name="T8" fmla="*/ 1618 w 5356"/>
                <a:gd name="T9" fmla="*/ 6404 h 7085"/>
                <a:gd name="T10" fmla="*/ 3556 w 5356"/>
                <a:gd name="T11" fmla="*/ 6867 h 7085"/>
                <a:gd name="T12" fmla="*/ 3974 w 5356"/>
                <a:gd name="T13" fmla="*/ 6684 h 7085"/>
                <a:gd name="T14" fmla="*/ 3975 w 5356"/>
                <a:gd name="T15" fmla="*/ 6683 h 7085"/>
                <a:gd name="T16" fmla="*/ 5191 w 5356"/>
                <a:gd name="T17" fmla="*/ 5543 h 7085"/>
                <a:gd name="T18" fmla="*/ 5356 w 5356"/>
                <a:gd name="T19" fmla="*/ 5312 h 7085"/>
                <a:gd name="T20" fmla="*/ 5356 w 5356"/>
                <a:gd name="T21" fmla="*/ 21 h 7085"/>
                <a:gd name="T22" fmla="*/ 4150 w 5356"/>
                <a:gd name="T23" fmla="*/ 401 h 7085"/>
                <a:gd name="T24" fmla="*/ 2576 w 5356"/>
                <a:gd name="T25" fmla="*/ 416 h 7085"/>
                <a:gd name="T26" fmla="*/ 1230 w 5356"/>
                <a:gd name="T27" fmla="*/ 978 h 7085"/>
                <a:gd name="T28" fmla="*/ 780 w 5356"/>
                <a:gd name="T29" fmla="*/ 2449 h 7085"/>
                <a:gd name="T30" fmla="*/ 534 w 5356"/>
                <a:gd name="T31" fmla="*/ 2523 h 7085"/>
                <a:gd name="T32" fmla="*/ 268 w 5356"/>
                <a:gd name="T33" fmla="*/ 3535 h 7085"/>
                <a:gd name="T34" fmla="*/ 435 w 5356"/>
                <a:gd name="T35" fmla="*/ 3735 h 7085"/>
                <a:gd name="T36" fmla="*/ 991 w 5356"/>
                <a:gd name="T37" fmla="*/ 3810 h 7085"/>
                <a:gd name="T38" fmla="*/ 1524 w 5356"/>
                <a:gd name="T39" fmla="*/ 3276 h 7085"/>
                <a:gd name="T40" fmla="*/ 1526 w 5356"/>
                <a:gd name="T41" fmla="*/ 3251 h 7085"/>
                <a:gd name="T42" fmla="*/ 1528 w 5356"/>
                <a:gd name="T43" fmla="*/ 3236 h 7085"/>
                <a:gd name="T44" fmla="*/ 1512 w 5356"/>
                <a:gd name="T45" fmla="*/ 3087 h 7085"/>
                <a:gd name="T46" fmla="*/ 1399 w 5356"/>
                <a:gd name="T47" fmla="*/ 2831 h 7085"/>
                <a:gd name="T48" fmla="*/ 780 w 5356"/>
                <a:gd name="T49" fmla="*/ 2449 h 70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356" h="7085">
                  <a:moveTo>
                    <a:pt x="1230" y="978"/>
                  </a:moveTo>
                  <a:cubicBezTo>
                    <a:pt x="1014" y="1477"/>
                    <a:pt x="1123" y="1834"/>
                    <a:pt x="1513" y="2197"/>
                  </a:cubicBezTo>
                  <a:cubicBezTo>
                    <a:pt x="1904" y="2559"/>
                    <a:pt x="2331" y="3101"/>
                    <a:pt x="2104" y="3594"/>
                  </a:cubicBezTo>
                  <a:cubicBezTo>
                    <a:pt x="1951" y="3927"/>
                    <a:pt x="1570" y="4044"/>
                    <a:pt x="1305" y="4281"/>
                  </a:cubicBezTo>
                  <a:cubicBezTo>
                    <a:pt x="771" y="4756"/>
                    <a:pt x="1141" y="5857"/>
                    <a:pt x="1618" y="6404"/>
                  </a:cubicBezTo>
                  <a:cubicBezTo>
                    <a:pt x="2096" y="6951"/>
                    <a:pt x="2891" y="7085"/>
                    <a:pt x="3556" y="6867"/>
                  </a:cubicBezTo>
                  <a:cubicBezTo>
                    <a:pt x="3701" y="6819"/>
                    <a:pt x="3840" y="6757"/>
                    <a:pt x="3974" y="6684"/>
                  </a:cubicBezTo>
                  <a:lnTo>
                    <a:pt x="3975" y="6683"/>
                  </a:lnTo>
                  <a:cubicBezTo>
                    <a:pt x="4453" y="6418"/>
                    <a:pt x="4859" y="6002"/>
                    <a:pt x="5191" y="5543"/>
                  </a:cubicBezTo>
                  <a:cubicBezTo>
                    <a:pt x="5246" y="5467"/>
                    <a:pt x="5300" y="5388"/>
                    <a:pt x="5356" y="5312"/>
                  </a:cubicBezTo>
                  <a:lnTo>
                    <a:pt x="5356" y="21"/>
                  </a:lnTo>
                  <a:cubicBezTo>
                    <a:pt x="4920" y="0"/>
                    <a:pt x="4538" y="231"/>
                    <a:pt x="4150" y="401"/>
                  </a:cubicBezTo>
                  <a:cubicBezTo>
                    <a:pt x="3529" y="674"/>
                    <a:pt x="3170" y="622"/>
                    <a:pt x="2576" y="416"/>
                  </a:cubicBezTo>
                  <a:cubicBezTo>
                    <a:pt x="2126" y="261"/>
                    <a:pt x="1428" y="521"/>
                    <a:pt x="1230" y="978"/>
                  </a:cubicBezTo>
                  <a:close/>
                  <a:moveTo>
                    <a:pt x="780" y="2449"/>
                  </a:moveTo>
                  <a:cubicBezTo>
                    <a:pt x="694" y="2456"/>
                    <a:pt x="611" y="2481"/>
                    <a:pt x="534" y="2523"/>
                  </a:cubicBezTo>
                  <a:cubicBezTo>
                    <a:pt x="158" y="2760"/>
                    <a:pt x="0" y="3132"/>
                    <a:pt x="268" y="3535"/>
                  </a:cubicBezTo>
                  <a:cubicBezTo>
                    <a:pt x="321" y="3615"/>
                    <a:pt x="376" y="3683"/>
                    <a:pt x="435" y="3735"/>
                  </a:cubicBezTo>
                  <a:cubicBezTo>
                    <a:pt x="586" y="3870"/>
                    <a:pt x="761" y="3908"/>
                    <a:pt x="991" y="3810"/>
                  </a:cubicBezTo>
                  <a:cubicBezTo>
                    <a:pt x="1299" y="3679"/>
                    <a:pt x="1493" y="3526"/>
                    <a:pt x="1524" y="3276"/>
                  </a:cubicBezTo>
                  <a:cubicBezTo>
                    <a:pt x="1525" y="3267"/>
                    <a:pt x="1526" y="3259"/>
                    <a:pt x="1526" y="3251"/>
                  </a:cubicBezTo>
                  <a:cubicBezTo>
                    <a:pt x="1527" y="3246"/>
                    <a:pt x="1528" y="3241"/>
                    <a:pt x="1528" y="3236"/>
                  </a:cubicBezTo>
                  <a:cubicBezTo>
                    <a:pt x="1532" y="3181"/>
                    <a:pt x="1527" y="3135"/>
                    <a:pt x="1512" y="3087"/>
                  </a:cubicBezTo>
                  <a:cubicBezTo>
                    <a:pt x="1489" y="2995"/>
                    <a:pt x="1447" y="2907"/>
                    <a:pt x="1399" y="2831"/>
                  </a:cubicBezTo>
                  <a:cubicBezTo>
                    <a:pt x="1269" y="2625"/>
                    <a:pt x="1029" y="2378"/>
                    <a:pt x="780" y="2449"/>
                  </a:cubicBezTo>
                  <a:close/>
                </a:path>
              </a:pathLst>
            </a:custGeom>
            <a:solidFill>
              <a:srgbClr val="B9D3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3" y="3740990"/>
            <a:ext cx="1662014" cy="518060"/>
          </a:xfrm>
          <a:prstGeom prst="rect">
            <a:avLst/>
          </a:prstGeom>
        </p:spPr>
      </p:pic>
      <p:pic>
        <p:nvPicPr>
          <p:cNvPr id="25" name="Kuva 24">
            <a:extLst>
              <a:ext uri="{FF2B5EF4-FFF2-40B4-BE49-F238E27FC236}">
                <a16:creationId xmlns:a16="http://schemas.microsoft.com/office/drawing/2014/main" id="{3F68B0ED-E95F-4AEC-B36A-163011EF1E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909" y="2935714"/>
            <a:ext cx="1645920" cy="886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555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 muoto vasen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6036" y="1207067"/>
            <a:ext cx="3484418" cy="1013124"/>
          </a:xfrm>
        </p:spPr>
        <p:txBody>
          <a:bodyPr anchor="b" anchorCtr="0"/>
          <a:lstStyle>
            <a:lvl1pPr>
              <a:lnSpc>
                <a:spcPct val="95000"/>
              </a:lnSpc>
              <a:defRPr sz="2625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86013" y="2389910"/>
            <a:ext cx="3484959" cy="1946563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35731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79291" y="366142"/>
            <a:ext cx="3902565" cy="4405726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3420" h="5874301">
                <a:moveTo>
                  <a:pt x="136801" y="1061228"/>
                </a:moveTo>
                <a:cubicBezTo>
                  <a:pt x="324225" y="554768"/>
                  <a:pt x="614418" y="321151"/>
                  <a:pt x="1215163" y="190684"/>
                </a:cubicBezTo>
                <a:cubicBezTo>
                  <a:pt x="1815908" y="60217"/>
                  <a:pt x="3057403" y="-56007"/>
                  <a:pt x="3713566" y="29047"/>
                </a:cubicBezTo>
                <a:cubicBezTo>
                  <a:pt x="4369729" y="114101"/>
                  <a:pt x="4928547" y="201865"/>
                  <a:pt x="5069019" y="1005810"/>
                </a:cubicBezTo>
                <a:cubicBezTo>
                  <a:pt x="5209491" y="1809755"/>
                  <a:pt x="5288764" y="3246752"/>
                  <a:pt x="5055164" y="4049158"/>
                </a:cubicBezTo>
                <a:cubicBezTo>
                  <a:pt x="4821564" y="4851564"/>
                  <a:pt x="4308576" y="5699405"/>
                  <a:pt x="3224073" y="5847957"/>
                </a:cubicBezTo>
                <a:cubicBezTo>
                  <a:pt x="2139570" y="5996509"/>
                  <a:pt x="1536497" y="5487721"/>
                  <a:pt x="1014255" y="5051303"/>
                </a:cubicBezTo>
                <a:cubicBezTo>
                  <a:pt x="492013" y="4614885"/>
                  <a:pt x="206072" y="3772077"/>
                  <a:pt x="90618" y="3229446"/>
                </a:cubicBezTo>
                <a:cubicBezTo>
                  <a:pt x="-24836" y="2686815"/>
                  <a:pt x="-50623" y="1567688"/>
                  <a:pt x="136801" y="10612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D24029-ECBD-44AB-A55C-5DD4B34FD758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814" y="4592334"/>
            <a:ext cx="1097589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6535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uva muoto 6">
    <p:bg>
      <p:bgPr>
        <a:solidFill>
          <a:srgbClr val="2537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788A88-1412-4AE6-8F78-B494AC001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881" y="1207067"/>
            <a:ext cx="3484418" cy="1013124"/>
          </a:xfrm>
        </p:spPr>
        <p:txBody>
          <a:bodyPr anchor="b" anchorCtr="0"/>
          <a:lstStyle>
            <a:lvl1pPr>
              <a:lnSpc>
                <a:spcPct val="95000"/>
              </a:lnSpc>
              <a:defRPr sz="2625">
                <a:solidFill>
                  <a:srgbClr val="E0C09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DABD11-44A9-43FD-BD35-220D93E5851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66858" y="2389910"/>
            <a:ext cx="3484959" cy="1946563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1200">
                <a:solidFill>
                  <a:srgbClr val="E0C09F"/>
                </a:solidFill>
              </a:defRPr>
            </a:lvl1pPr>
            <a:lvl2pPr marL="135731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2" name="Tekstin paikkamerkki 4">
            <a:extLst>
              <a:ext uri="{FF2B5EF4-FFF2-40B4-BE49-F238E27FC236}">
                <a16:creationId xmlns:a16="http://schemas.microsoft.com/office/drawing/2014/main" id="{77372B3E-600F-4380-9DA8-53AA6901EF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510566" y="3832051"/>
            <a:ext cx="3107001" cy="800039"/>
          </a:xfrm>
        </p:spPr>
        <p:txBody>
          <a:bodyPr/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900">
                <a:solidFill>
                  <a:srgbClr val="E0C09F"/>
                </a:solidFill>
              </a:defRPr>
            </a:lvl1pPr>
            <a:lvl2pPr marL="135731" indent="0">
              <a:buNone/>
              <a:defRPr/>
            </a:lvl2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Kuvan paikkamerkki 6" descr="Kuvapaikka">
            <a:extLst>
              <a:ext uri="{FF2B5EF4-FFF2-40B4-BE49-F238E27FC236}">
                <a16:creationId xmlns:a16="http://schemas.microsoft.com/office/drawing/2014/main" id="{DA6B0F9F-DDAD-43EC-BF51-33DE1A148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49904" y="482435"/>
            <a:ext cx="3395395" cy="3017612"/>
          </a:xfrm>
          <a:custGeom>
            <a:avLst/>
            <a:gdLst>
              <a:gd name="connsiteX0" fmla="*/ 0 w 5195454"/>
              <a:gd name="connsiteY0" fmla="*/ 865926 h 5846618"/>
              <a:gd name="connsiteX1" fmla="*/ 865926 w 5195454"/>
              <a:gd name="connsiteY1" fmla="*/ 0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0 w 5195454"/>
              <a:gd name="connsiteY0" fmla="*/ 865926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0 w 5195454"/>
              <a:gd name="connsiteY8" fmla="*/ 865926 h 5846618"/>
              <a:gd name="connsiteX0" fmla="*/ 32327 w 5195454"/>
              <a:gd name="connsiteY0" fmla="*/ 1461671 h 5846618"/>
              <a:gd name="connsiteX1" fmla="*/ 1184580 w 5195454"/>
              <a:gd name="connsiteY1" fmla="*/ 170873 h 5846618"/>
              <a:gd name="connsiteX2" fmla="*/ 4329528 w 5195454"/>
              <a:gd name="connsiteY2" fmla="*/ 0 h 5846618"/>
              <a:gd name="connsiteX3" fmla="*/ 5195454 w 5195454"/>
              <a:gd name="connsiteY3" fmla="*/ 865926 h 5846618"/>
              <a:gd name="connsiteX4" fmla="*/ 5195454 w 5195454"/>
              <a:gd name="connsiteY4" fmla="*/ 4980692 h 5846618"/>
              <a:gd name="connsiteX5" fmla="*/ 4329528 w 5195454"/>
              <a:gd name="connsiteY5" fmla="*/ 5846618 h 5846618"/>
              <a:gd name="connsiteX6" fmla="*/ 865926 w 5195454"/>
              <a:gd name="connsiteY6" fmla="*/ 5846618 h 5846618"/>
              <a:gd name="connsiteX7" fmla="*/ 0 w 5195454"/>
              <a:gd name="connsiteY7" fmla="*/ 4980692 h 5846618"/>
              <a:gd name="connsiteX8" fmla="*/ 32327 w 5195454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833599 w 5163127"/>
              <a:gd name="connsiteY6" fmla="*/ 5846618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846618"/>
              <a:gd name="connsiteX1" fmla="*/ 1152253 w 5163127"/>
              <a:gd name="connsiteY1" fmla="*/ 170873 h 5846618"/>
              <a:gd name="connsiteX2" fmla="*/ 4297201 w 5163127"/>
              <a:gd name="connsiteY2" fmla="*/ 0 h 5846618"/>
              <a:gd name="connsiteX3" fmla="*/ 5163127 w 5163127"/>
              <a:gd name="connsiteY3" fmla="*/ 865926 h 5846618"/>
              <a:gd name="connsiteX4" fmla="*/ 5163127 w 5163127"/>
              <a:gd name="connsiteY4" fmla="*/ 4980692 h 5846618"/>
              <a:gd name="connsiteX5" fmla="*/ 4297201 w 5163127"/>
              <a:gd name="connsiteY5" fmla="*/ 5846618 h 5846618"/>
              <a:gd name="connsiteX6" fmla="*/ 1997381 w 5163127"/>
              <a:gd name="connsiteY6" fmla="*/ 5684982 h 5846618"/>
              <a:gd name="connsiteX7" fmla="*/ 692727 w 5163127"/>
              <a:gd name="connsiteY7" fmla="*/ 4717456 h 5846618"/>
              <a:gd name="connsiteX8" fmla="*/ 0 w 5163127"/>
              <a:gd name="connsiteY8" fmla="*/ 1461671 h 5846618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163127 w 5163127"/>
              <a:gd name="connsiteY4" fmla="*/ 4980692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63127"/>
              <a:gd name="connsiteY0" fmla="*/ 1461671 h 5684982"/>
              <a:gd name="connsiteX1" fmla="*/ 1152253 w 5163127"/>
              <a:gd name="connsiteY1" fmla="*/ 170873 h 5684982"/>
              <a:gd name="connsiteX2" fmla="*/ 4297201 w 5163127"/>
              <a:gd name="connsiteY2" fmla="*/ 0 h 5684982"/>
              <a:gd name="connsiteX3" fmla="*/ 5163127 w 5163127"/>
              <a:gd name="connsiteY3" fmla="*/ 865926 h 5684982"/>
              <a:gd name="connsiteX4" fmla="*/ 5052291 w 5163127"/>
              <a:gd name="connsiteY4" fmla="*/ 3876947 h 5684982"/>
              <a:gd name="connsiteX5" fmla="*/ 4278728 w 5163127"/>
              <a:gd name="connsiteY5" fmla="*/ 5334000 h 5684982"/>
              <a:gd name="connsiteX6" fmla="*/ 1997381 w 5163127"/>
              <a:gd name="connsiteY6" fmla="*/ 5684982 h 5684982"/>
              <a:gd name="connsiteX7" fmla="*/ 692727 w 5163127"/>
              <a:gd name="connsiteY7" fmla="*/ 4717456 h 5684982"/>
              <a:gd name="connsiteX8" fmla="*/ 0 w 5163127"/>
              <a:gd name="connsiteY8" fmla="*/ 1461671 h 5684982"/>
              <a:gd name="connsiteX0" fmla="*/ 0 w 5116945"/>
              <a:gd name="connsiteY0" fmla="*/ 1461671 h 5684982"/>
              <a:gd name="connsiteX1" fmla="*/ 1152253 w 5116945"/>
              <a:gd name="connsiteY1" fmla="*/ 170873 h 5684982"/>
              <a:gd name="connsiteX2" fmla="*/ 4297201 w 5116945"/>
              <a:gd name="connsiteY2" fmla="*/ 0 h 5684982"/>
              <a:gd name="connsiteX3" fmla="*/ 5116945 w 5116945"/>
              <a:gd name="connsiteY3" fmla="*/ 1267707 h 5684982"/>
              <a:gd name="connsiteX4" fmla="*/ 5052291 w 5116945"/>
              <a:gd name="connsiteY4" fmla="*/ 3876947 h 5684982"/>
              <a:gd name="connsiteX5" fmla="*/ 4278728 w 5116945"/>
              <a:gd name="connsiteY5" fmla="*/ 5334000 h 5684982"/>
              <a:gd name="connsiteX6" fmla="*/ 1997381 w 5116945"/>
              <a:gd name="connsiteY6" fmla="*/ 5684982 h 5684982"/>
              <a:gd name="connsiteX7" fmla="*/ 692727 w 5116945"/>
              <a:gd name="connsiteY7" fmla="*/ 4717456 h 5684982"/>
              <a:gd name="connsiteX8" fmla="*/ 0 w 5116945"/>
              <a:gd name="connsiteY8" fmla="*/ 1461671 h 5684982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6945"/>
              <a:gd name="connsiteY0" fmla="*/ 1452434 h 5675745"/>
              <a:gd name="connsiteX1" fmla="*/ 1152253 w 5116945"/>
              <a:gd name="connsiteY1" fmla="*/ 161636 h 5675745"/>
              <a:gd name="connsiteX2" fmla="*/ 3581383 w 5116945"/>
              <a:gd name="connsiteY2" fmla="*/ 0 h 5675745"/>
              <a:gd name="connsiteX3" fmla="*/ 5116945 w 5116945"/>
              <a:gd name="connsiteY3" fmla="*/ 1258470 h 5675745"/>
              <a:gd name="connsiteX4" fmla="*/ 5052291 w 5116945"/>
              <a:gd name="connsiteY4" fmla="*/ 3867710 h 5675745"/>
              <a:gd name="connsiteX5" fmla="*/ 4278728 w 5116945"/>
              <a:gd name="connsiteY5" fmla="*/ 5324763 h 5675745"/>
              <a:gd name="connsiteX6" fmla="*/ 1997381 w 5116945"/>
              <a:gd name="connsiteY6" fmla="*/ 5675745 h 5675745"/>
              <a:gd name="connsiteX7" fmla="*/ 692727 w 5116945"/>
              <a:gd name="connsiteY7" fmla="*/ 4708219 h 5675745"/>
              <a:gd name="connsiteX8" fmla="*/ 0 w 5116945"/>
              <a:gd name="connsiteY8" fmla="*/ 1452434 h 5675745"/>
              <a:gd name="connsiteX0" fmla="*/ 0 w 5117263"/>
              <a:gd name="connsiteY0" fmla="*/ 1452434 h 5675745"/>
              <a:gd name="connsiteX1" fmla="*/ 1152253 w 5117263"/>
              <a:gd name="connsiteY1" fmla="*/ 161636 h 5675745"/>
              <a:gd name="connsiteX2" fmla="*/ 3581383 w 5117263"/>
              <a:gd name="connsiteY2" fmla="*/ 0 h 5675745"/>
              <a:gd name="connsiteX3" fmla="*/ 5116945 w 5117263"/>
              <a:gd name="connsiteY3" fmla="*/ 1258470 h 5675745"/>
              <a:gd name="connsiteX4" fmla="*/ 5052291 w 5117263"/>
              <a:gd name="connsiteY4" fmla="*/ 3867710 h 5675745"/>
              <a:gd name="connsiteX5" fmla="*/ 4278728 w 5117263"/>
              <a:gd name="connsiteY5" fmla="*/ 5324763 h 5675745"/>
              <a:gd name="connsiteX6" fmla="*/ 1997381 w 5117263"/>
              <a:gd name="connsiteY6" fmla="*/ 5675745 h 5675745"/>
              <a:gd name="connsiteX7" fmla="*/ 692727 w 5117263"/>
              <a:gd name="connsiteY7" fmla="*/ 4708219 h 5675745"/>
              <a:gd name="connsiteX8" fmla="*/ 0 w 5117263"/>
              <a:gd name="connsiteY8" fmla="*/ 1452434 h 5675745"/>
              <a:gd name="connsiteX0" fmla="*/ 0 w 5155367"/>
              <a:gd name="connsiteY0" fmla="*/ 1452434 h 5675745"/>
              <a:gd name="connsiteX1" fmla="*/ 1152253 w 5155367"/>
              <a:gd name="connsiteY1" fmla="*/ 161636 h 5675745"/>
              <a:gd name="connsiteX2" fmla="*/ 3581383 w 5155367"/>
              <a:gd name="connsiteY2" fmla="*/ 0 h 5675745"/>
              <a:gd name="connsiteX3" fmla="*/ 5116945 w 5155367"/>
              <a:gd name="connsiteY3" fmla="*/ 1258470 h 5675745"/>
              <a:gd name="connsiteX4" fmla="*/ 5052291 w 5155367"/>
              <a:gd name="connsiteY4" fmla="*/ 3867710 h 5675745"/>
              <a:gd name="connsiteX5" fmla="*/ 4278728 w 5155367"/>
              <a:gd name="connsiteY5" fmla="*/ 5324763 h 5675745"/>
              <a:gd name="connsiteX6" fmla="*/ 1997381 w 5155367"/>
              <a:gd name="connsiteY6" fmla="*/ 5675745 h 5675745"/>
              <a:gd name="connsiteX7" fmla="*/ 692727 w 5155367"/>
              <a:gd name="connsiteY7" fmla="*/ 4708219 h 5675745"/>
              <a:gd name="connsiteX8" fmla="*/ 0 w 5155367"/>
              <a:gd name="connsiteY8" fmla="*/ 1452434 h 5675745"/>
              <a:gd name="connsiteX0" fmla="*/ 0 w 5152375"/>
              <a:gd name="connsiteY0" fmla="*/ 1452434 h 5675745"/>
              <a:gd name="connsiteX1" fmla="*/ 1152253 w 5152375"/>
              <a:gd name="connsiteY1" fmla="*/ 161636 h 5675745"/>
              <a:gd name="connsiteX2" fmla="*/ 3581383 w 5152375"/>
              <a:gd name="connsiteY2" fmla="*/ 0 h 5675745"/>
              <a:gd name="connsiteX3" fmla="*/ 5116945 w 5152375"/>
              <a:gd name="connsiteY3" fmla="*/ 1258470 h 5675745"/>
              <a:gd name="connsiteX4" fmla="*/ 5052291 w 5152375"/>
              <a:gd name="connsiteY4" fmla="*/ 3867710 h 5675745"/>
              <a:gd name="connsiteX5" fmla="*/ 4278728 w 5152375"/>
              <a:gd name="connsiteY5" fmla="*/ 5324763 h 5675745"/>
              <a:gd name="connsiteX6" fmla="*/ 1997381 w 5152375"/>
              <a:gd name="connsiteY6" fmla="*/ 5675745 h 5675745"/>
              <a:gd name="connsiteX7" fmla="*/ 692727 w 5152375"/>
              <a:gd name="connsiteY7" fmla="*/ 4708219 h 5675745"/>
              <a:gd name="connsiteX8" fmla="*/ 0 w 5152375"/>
              <a:gd name="connsiteY8" fmla="*/ 1452434 h 5675745"/>
              <a:gd name="connsiteX0" fmla="*/ 0 w 5171939"/>
              <a:gd name="connsiteY0" fmla="*/ 1452434 h 5675745"/>
              <a:gd name="connsiteX1" fmla="*/ 1152253 w 5171939"/>
              <a:gd name="connsiteY1" fmla="*/ 161636 h 5675745"/>
              <a:gd name="connsiteX2" fmla="*/ 3581383 w 5171939"/>
              <a:gd name="connsiteY2" fmla="*/ 0 h 5675745"/>
              <a:gd name="connsiteX3" fmla="*/ 5116945 w 5171939"/>
              <a:gd name="connsiteY3" fmla="*/ 1258470 h 5675745"/>
              <a:gd name="connsiteX4" fmla="*/ 5052291 w 5171939"/>
              <a:gd name="connsiteY4" fmla="*/ 3867710 h 5675745"/>
              <a:gd name="connsiteX5" fmla="*/ 4278728 w 5171939"/>
              <a:gd name="connsiteY5" fmla="*/ 5324763 h 5675745"/>
              <a:gd name="connsiteX6" fmla="*/ 1997381 w 5171939"/>
              <a:gd name="connsiteY6" fmla="*/ 5675745 h 5675745"/>
              <a:gd name="connsiteX7" fmla="*/ 692727 w 5171939"/>
              <a:gd name="connsiteY7" fmla="*/ 4708219 h 5675745"/>
              <a:gd name="connsiteX8" fmla="*/ 0 w 5171939"/>
              <a:gd name="connsiteY8" fmla="*/ 1452434 h 5675745"/>
              <a:gd name="connsiteX0" fmla="*/ 0 w 5330709"/>
              <a:gd name="connsiteY0" fmla="*/ 1452434 h 5675745"/>
              <a:gd name="connsiteX1" fmla="*/ 1152253 w 5330709"/>
              <a:gd name="connsiteY1" fmla="*/ 161636 h 5675745"/>
              <a:gd name="connsiteX2" fmla="*/ 3581383 w 5330709"/>
              <a:gd name="connsiteY2" fmla="*/ 0 h 5675745"/>
              <a:gd name="connsiteX3" fmla="*/ 5116945 w 5330709"/>
              <a:gd name="connsiteY3" fmla="*/ 1258470 h 5675745"/>
              <a:gd name="connsiteX4" fmla="*/ 5052291 w 5330709"/>
              <a:gd name="connsiteY4" fmla="*/ 3867710 h 5675745"/>
              <a:gd name="connsiteX5" fmla="*/ 1997381 w 5330709"/>
              <a:gd name="connsiteY5" fmla="*/ 5675745 h 5675745"/>
              <a:gd name="connsiteX6" fmla="*/ 692727 w 5330709"/>
              <a:gd name="connsiteY6" fmla="*/ 4708219 h 5675745"/>
              <a:gd name="connsiteX7" fmla="*/ 0 w 5330709"/>
              <a:gd name="connsiteY7" fmla="*/ 1452434 h 5675745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23527"/>
              <a:gd name="connsiteX1" fmla="*/ 1152253 w 5243285"/>
              <a:gd name="connsiteY1" fmla="*/ 161636 h 5823527"/>
              <a:gd name="connsiteX2" fmla="*/ 3581383 w 5243285"/>
              <a:gd name="connsiteY2" fmla="*/ 0 h 5823527"/>
              <a:gd name="connsiteX3" fmla="*/ 5116945 w 5243285"/>
              <a:gd name="connsiteY3" fmla="*/ 1258470 h 5823527"/>
              <a:gd name="connsiteX4" fmla="*/ 5052291 w 5243285"/>
              <a:gd name="connsiteY4" fmla="*/ 3867710 h 5823527"/>
              <a:gd name="connsiteX5" fmla="*/ 3244290 w 5243285"/>
              <a:gd name="connsiteY5" fmla="*/ 5823527 h 5823527"/>
              <a:gd name="connsiteX6" fmla="*/ 692727 w 5243285"/>
              <a:gd name="connsiteY6" fmla="*/ 4708219 h 5823527"/>
              <a:gd name="connsiteX7" fmla="*/ 0 w 5243285"/>
              <a:gd name="connsiteY7" fmla="*/ 1452434 h 5823527"/>
              <a:gd name="connsiteX0" fmla="*/ 0 w 5243285"/>
              <a:gd name="connsiteY0" fmla="*/ 1452434 h 5858198"/>
              <a:gd name="connsiteX1" fmla="*/ 1152253 w 5243285"/>
              <a:gd name="connsiteY1" fmla="*/ 161636 h 5858198"/>
              <a:gd name="connsiteX2" fmla="*/ 3581383 w 5243285"/>
              <a:gd name="connsiteY2" fmla="*/ 0 h 5858198"/>
              <a:gd name="connsiteX3" fmla="*/ 5116945 w 5243285"/>
              <a:gd name="connsiteY3" fmla="*/ 1258470 h 5858198"/>
              <a:gd name="connsiteX4" fmla="*/ 5052291 w 5243285"/>
              <a:gd name="connsiteY4" fmla="*/ 3867710 h 5858198"/>
              <a:gd name="connsiteX5" fmla="*/ 3244290 w 5243285"/>
              <a:gd name="connsiteY5" fmla="*/ 5823527 h 5858198"/>
              <a:gd name="connsiteX6" fmla="*/ 692727 w 5243285"/>
              <a:gd name="connsiteY6" fmla="*/ 4708219 h 5858198"/>
              <a:gd name="connsiteX7" fmla="*/ 0 w 5243285"/>
              <a:gd name="connsiteY7" fmla="*/ 1452434 h 5858198"/>
              <a:gd name="connsiteX0" fmla="*/ 0 w 5243285"/>
              <a:gd name="connsiteY0" fmla="*/ 1452434 h 5895443"/>
              <a:gd name="connsiteX1" fmla="*/ 1152253 w 5243285"/>
              <a:gd name="connsiteY1" fmla="*/ 161636 h 5895443"/>
              <a:gd name="connsiteX2" fmla="*/ 3581383 w 5243285"/>
              <a:gd name="connsiteY2" fmla="*/ 0 h 5895443"/>
              <a:gd name="connsiteX3" fmla="*/ 5116945 w 5243285"/>
              <a:gd name="connsiteY3" fmla="*/ 1258470 h 5895443"/>
              <a:gd name="connsiteX4" fmla="*/ 5052291 w 5243285"/>
              <a:gd name="connsiteY4" fmla="*/ 3867710 h 5895443"/>
              <a:gd name="connsiteX5" fmla="*/ 3244290 w 5243285"/>
              <a:gd name="connsiteY5" fmla="*/ 5823527 h 5895443"/>
              <a:gd name="connsiteX6" fmla="*/ 692727 w 5243285"/>
              <a:gd name="connsiteY6" fmla="*/ 4708219 h 5895443"/>
              <a:gd name="connsiteX7" fmla="*/ 0 w 5243285"/>
              <a:gd name="connsiteY7" fmla="*/ 1452434 h 5895443"/>
              <a:gd name="connsiteX0" fmla="*/ 0 w 5243285"/>
              <a:gd name="connsiteY0" fmla="*/ 1452434 h 5869845"/>
              <a:gd name="connsiteX1" fmla="*/ 1152253 w 5243285"/>
              <a:gd name="connsiteY1" fmla="*/ 161636 h 5869845"/>
              <a:gd name="connsiteX2" fmla="*/ 3581383 w 5243285"/>
              <a:gd name="connsiteY2" fmla="*/ 0 h 5869845"/>
              <a:gd name="connsiteX3" fmla="*/ 5116945 w 5243285"/>
              <a:gd name="connsiteY3" fmla="*/ 1258470 h 5869845"/>
              <a:gd name="connsiteX4" fmla="*/ 5052291 w 5243285"/>
              <a:gd name="connsiteY4" fmla="*/ 3867710 h 5869845"/>
              <a:gd name="connsiteX5" fmla="*/ 3244290 w 5243285"/>
              <a:gd name="connsiteY5" fmla="*/ 5823527 h 5869845"/>
              <a:gd name="connsiteX6" fmla="*/ 692727 w 5243285"/>
              <a:gd name="connsiteY6" fmla="*/ 4708219 h 5869845"/>
              <a:gd name="connsiteX7" fmla="*/ 0 w 5243285"/>
              <a:gd name="connsiteY7" fmla="*/ 1452434 h 5869845"/>
              <a:gd name="connsiteX0" fmla="*/ 41285 w 5284570"/>
              <a:gd name="connsiteY0" fmla="*/ 1452434 h 5869845"/>
              <a:gd name="connsiteX1" fmla="*/ 1193538 w 5284570"/>
              <a:gd name="connsiteY1" fmla="*/ 161636 h 5869845"/>
              <a:gd name="connsiteX2" fmla="*/ 3622668 w 5284570"/>
              <a:gd name="connsiteY2" fmla="*/ 0 h 5869845"/>
              <a:gd name="connsiteX3" fmla="*/ 5158230 w 5284570"/>
              <a:gd name="connsiteY3" fmla="*/ 1258470 h 5869845"/>
              <a:gd name="connsiteX4" fmla="*/ 5093576 w 5284570"/>
              <a:gd name="connsiteY4" fmla="*/ 3867710 h 5869845"/>
              <a:gd name="connsiteX5" fmla="*/ 3285575 w 5284570"/>
              <a:gd name="connsiteY5" fmla="*/ 5823527 h 5869845"/>
              <a:gd name="connsiteX6" fmla="*/ 734012 w 5284570"/>
              <a:gd name="connsiteY6" fmla="*/ 4708219 h 5869845"/>
              <a:gd name="connsiteX7" fmla="*/ 41285 w 5284570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2434 h 5869845"/>
              <a:gd name="connsiteX1" fmla="*/ 1182419 w 5273451"/>
              <a:gd name="connsiteY1" fmla="*/ 161636 h 5869845"/>
              <a:gd name="connsiteX2" fmla="*/ 3611549 w 5273451"/>
              <a:gd name="connsiteY2" fmla="*/ 0 h 5869845"/>
              <a:gd name="connsiteX3" fmla="*/ 5147111 w 5273451"/>
              <a:gd name="connsiteY3" fmla="*/ 1258470 h 5869845"/>
              <a:gd name="connsiteX4" fmla="*/ 5082457 w 5273451"/>
              <a:gd name="connsiteY4" fmla="*/ 3867710 h 5869845"/>
              <a:gd name="connsiteX5" fmla="*/ 3274456 w 5273451"/>
              <a:gd name="connsiteY5" fmla="*/ 5823527 h 5869845"/>
              <a:gd name="connsiteX6" fmla="*/ 722893 w 5273451"/>
              <a:gd name="connsiteY6" fmla="*/ 4708219 h 5869845"/>
              <a:gd name="connsiteX7" fmla="*/ 30166 w 5273451"/>
              <a:gd name="connsiteY7" fmla="*/ 1452434 h 5869845"/>
              <a:gd name="connsiteX0" fmla="*/ 30166 w 5273451"/>
              <a:gd name="connsiteY0" fmla="*/ 1455937 h 5873348"/>
              <a:gd name="connsiteX1" fmla="*/ 1182419 w 5273451"/>
              <a:gd name="connsiteY1" fmla="*/ 165139 h 5873348"/>
              <a:gd name="connsiteX2" fmla="*/ 3611549 w 5273451"/>
              <a:gd name="connsiteY2" fmla="*/ 3503 h 5873348"/>
              <a:gd name="connsiteX3" fmla="*/ 5147111 w 5273451"/>
              <a:gd name="connsiteY3" fmla="*/ 1261973 h 5873348"/>
              <a:gd name="connsiteX4" fmla="*/ 5082457 w 5273451"/>
              <a:gd name="connsiteY4" fmla="*/ 3871213 h 5873348"/>
              <a:gd name="connsiteX5" fmla="*/ 3274456 w 5273451"/>
              <a:gd name="connsiteY5" fmla="*/ 5827030 h 5873348"/>
              <a:gd name="connsiteX6" fmla="*/ 722893 w 5273451"/>
              <a:gd name="connsiteY6" fmla="*/ 4711722 h 5873348"/>
              <a:gd name="connsiteX7" fmla="*/ 30166 w 5273451"/>
              <a:gd name="connsiteY7" fmla="*/ 1455937 h 5873348"/>
              <a:gd name="connsiteX0" fmla="*/ 25376 w 5268661"/>
              <a:gd name="connsiteY0" fmla="*/ 1558651 h 5976062"/>
              <a:gd name="connsiteX1" fmla="*/ 1380829 w 5268661"/>
              <a:gd name="connsiteY1" fmla="*/ 207817 h 5976062"/>
              <a:gd name="connsiteX2" fmla="*/ 3606759 w 5268661"/>
              <a:gd name="connsiteY2" fmla="*/ 106217 h 5976062"/>
              <a:gd name="connsiteX3" fmla="*/ 5142321 w 5268661"/>
              <a:gd name="connsiteY3" fmla="*/ 1364687 h 5976062"/>
              <a:gd name="connsiteX4" fmla="*/ 5077667 w 5268661"/>
              <a:gd name="connsiteY4" fmla="*/ 3973927 h 5976062"/>
              <a:gd name="connsiteX5" fmla="*/ 3269666 w 5268661"/>
              <a:gd name="connsiteY5" fmla="*/ 5929744 h 5976062"/>
              <a:gd name="connsiteX6" fmla="*/ 718103 w 5268661"/>
              <a:gd name="connsiteY6" fmla="*/ 4814436 h 5976062"/>
              <a:gd name="connsiteX7" fmla="*/ 25376 w 5268661"/>
              <a:gd name="connsiteY7" fmla="*/ 1558651 h 5976062"/>
              <a:gd name="connsiteX0" fmla="*/ 25376 w 5268661"/>
              <a:gd name="connsiteY0" fmla="*/ 1540537 h 5957948"/>
              <a:gd name="connsiteX1" fmla="*/ 1380829 w 5268661"/>
              <a:gd name="connsiteY1" fmla="*/ 189703 h 5957948"/>
              <a:gd name="connsiteX2" fmla="*/ 3606759 w 5268661"/>
              <a:gd name="connsiteY2" fmla="*/ 88103 h 5957948"/>
              <a:gd name="connsiteX3" fmla="*/ 5142321 w 5268661"/>
              <a:gd name="connsiteY3" fmla="*/ 1346573 h 5957948"/>
              <a:gd name="connsiteX4" fmla="*/ 5077667 w 5268661"/>
              <a:gd name="connsiteY4" fmla="*/ 3955813 h 5957948"/>
              <a:gd name="connsiteX5" fmla="*/ 3269666 w 5268661"/>
              <a:gd name="connsiteY5" fmla="*/ 5911630 h 5957948"/>
              <a:gd name="connsiteX6" fmla="*/ 718103 w 5268661"/>
              <a:gd name="connsiteY6" fmla="*/ 4796322 h 5957948"/>
              <a:gd name="connsiteX7" fmla="*/ 25376 w 5268661"/>
              <a:gd name="connsiteY7" fmla="*/ 1540537 h 5957948"/>
              <a:gd name="connsiteX0" fmla="*/ 25376 w 5312975"/>
              <a:gd name="connsiteY0" fmla="*/ 1572940 h 5990351"/>
              <a:gd name="connsiteX1" fmla="*/ 1380829 w 5312975"/>
              <a:gd name="connsiteY1" fmla="*/ 222106 h 5990351"/>
              <a:gd name="connsiteX2" fmla="*/ 3708359 w 5312975"/>
              <a:gd name="connsiteY2" fmla="*/ 115887 h 5990351"/>
              <a:gd name="connsiteX3" fmla="*/ 5142321 w 5312975"/>
              <a:gd name="connsiteY3" fmla="*/ 1378976 h 5990351"/>
              <a:gd name="connsiteX4" fmla="*/ 5077667 w 5312975"/>
              <a:gd name="connsiteY4" fmla="*/ 3988216 h 5990351"/>
              <a:gd name="connsiteX5" fmla="*/ 3269666 w 5312975"/>
              <a:gd name="connsiteY5" fmla="*/ 5944033 h 5990351"/>
              <a:gd name="connsiteX6" fmla="*/ 718103 w 5312975"/>
              <a:gd name="connsiteY6" fmla="*/ 4828725 h 5990351"/>
              <a:gd name="connsiteX7" fmla="*/ 25376 w 5312975"/>
              <a:gd name="connsiteY7" fmla="*/ 1572940 h 5990351"/>
              <a:gd name="connsiteX0" fmla="*/ 25376 w 5312975"/>
              <a:gd name="connsiteY0" fmla="*/ 1526536 h 5943947"/>
              <a:gd name="connsiteX1" fmla="*/ 1380829 w 5312975"/>
              <a:gd name="connsiteY1" fmla="*/ 175702 h 5943947"/>
              <a:gd name="connsiteX2" fmla="*/ 3708359 w 5312975"/>
              <a:gd name="connsiteY2" fmla="*/ 69483 h 5943947"/>
              <a:gd name="connsiteX3" fmla="*/ 5142321 w 5312975"/>
              <a:gd name="connsiteY3" fmla="*/ 1332572 h 5943947"/>
              <a:gd name="connsiteX4" fmla="*/ 5077667 w 5312975"/>
              <a:gd name="connsiteY4" fmla="*/ 3941812 h 5943947"/>
              <a:gd name="connsiteX5" fmla="*/ 3269666 w 5312975"/>
              <a:gd name="connsiteY5" fmla="*/ 5897629 h 5943947"/>
              <a:gd name="connsiteX6" fmla="*/ 718103 w 5312975"/>
              <a:gd name="connsiteY6" fmla="*/ 4782321 h 5943947"/>
              <a:gd name="connsiteX7" fmla="*/ 25376 w 5312975"/>
              <a:gd name="connsiteY7" fmla="*/ 1526536 h 5943947"/>
              <a:gd name="connsiteX0" fmla="*/ 25376 w 5312975"/>
              <a:gd name="connsiteY0" fmla="*/ 1487841 h 5905252"/>
              <a:gd name="connsiteX1" fmla="*/ 1380829 w 5312975"/>
              <a:gd name="connsiteY1" fmla="*/ 137007 h 5905252"/>
              <a:gd name="connsiteX2" fmla="*/ 3708359 w 5312975"/>
              <a:gd name="connsiteY2" fmla="*/ 30788 h 5905252"/>
              <a:gd name="connsiteX3" fmla="*/ 5142321 w 5312975"/>
              <a:gd name="connsiteY3" fmla="*/ 1293877 h 5905252"/>
              <a:gd name="connsiteX4" fmla="*/ 5077667 w 5312975"/>
              <a:gd name="connsiteY4" fmla="*/ 3903117 h 5905252"/>
              <a:gd name="connsiteX5" fmla="*/ 3269666 w 5312975"/>
              <a:gd name="connsiteY5" fmla="*/ 5858934 h 5905252"/>
              <a:gd name="connsiteX6" fmla="*/ 718103 w 5312975"/>
              <a:gd name="connsiteY6" fmla="*/ 4743626 h 5905252"/>
              <a:gd name="connsiteX7" fmla="*/ 25376 w 5312975"/>
              <a:gd name="connsiteY7" fmla="*/ 1487841 h 5905252"/>
              <a:gd name="connsiteX0" fmla="*/ 25376 w 5285069"/>
              <a:gd name="connsiteY0" fmla="*/ 1487841 h 5905252"/>
              <a:gd name="connsiteX1" fmla="*/ 1380829 w 5285069"/>
              <a:gd name="connsiteY1" fmla="*/ 137007 h 5905252"/>
              <a:gd name="connsiteX2" fmla="*/ 3708359 w 5285069"/>
              <a:gd name="connsiteY2" fmla="*/ 30788 h 5905252"/>
              <a:gd name="connsiteX3" fmla="*/ 5142321 w 5285069"/>
              <a:gd name="connsiteY3" fmla="*/ 1293877 h 5905252"/>
              <a:gd name="connsiteX4" fmla="*/ 5077667 w 5285069"/>
              <a:gd name="connsiteY4" fmla="*/ 3903117 h 5905252"/>
              <a:gd name="connsiteX5" fmla="*/ 3269666 w 5285069"/>
              <a:gd name="connsiteY5" fmla="*/ 5858934 h 5905252"/>
              <a:gd name="connsiteX6" fmla="*/ 718103 w 5285069"/>
              <a:gd name="connsiteY6" fmla="*/ 4743626 h 5905252"/>
              <a:gd name="connsiteX7" fmla="*/ 25376 w 5285069"/>
              <a:gd name="connsiteY7" fmla="*/ 1487841 h 5905252"/>
              <a:gd name="connsiteX0" fmla="*/ 25376 w 5265957"/>
              <a:gd name="connsiteY0" fmla="*/ 1520669 h 5938080"/>
              <a:gd name="connsiteX1" fmla="*/ 1380829 w 5265957"/>
              <a:gd name="connsiteY1" fmla="*/ 169835 h 5938080"/>
              <a:gd name="connsiteX2" fmla="*/ 3708359 w 5265957"/>
              <a:gd name="connsiteY2" fmla="*/ 63616 h 5938080"/>
              <a:gd name="connsiteX3" fmla="*/ 5105376 w 5265957"/>
              <a:gd name="connsiteY3" fmla="*/ 1114269 h 5938080"/>
              <a:gd name="connsiteX4" fmla="*/ 5077667 w 5265957"/>
              <a:gd name="connsiteY4" fmla="*/ 3935945 h 5938080"/>
              <a:gd name="connsiteX5" fmla="*/ 3269666 w 5265957"/>
              <a:gd name="connsiteY5" fmla="*/ 5891762 h 5938080"/>
              <a:gd name="connsiteX6" fmla="*/ 718103 w 5265957"/>
              <a:gd name="connsiteY6" fmla="*/ 4776454 h 5938080"/>
              <a:gd name="connsiteX7" fmla="*/ 25376 w 5265957"/>
              <a:gd name="connsiteY7" fmla="*/ 1520669 h 5938080"/>
              <a:gd name="connsiteX0" fmla="*/ 25376 w 5214312"/>
              <a:gd name="connsiteY0" fmla="*/ 1520669 h 5938080"/>
              <a:gd name="connsiteX1" fmla="*/ 1380829 w 5214312"/>
              <a:gd name="connsiteY1" fmla="*/ 169835 h 5938080"/>
              <a:gd name="connsiteX2" fmla="*/ 3708359 w 5214312"/>
              <a:gd name="connsiteY2" fmla="*/ 63616 h 5938080"/>
              <a:gd name="connsiteX3" fmla="*/ 5105376 w 5214312"/>
              <a:gd name="connsiteY3" fmla="*/ 1114269 h 5938080"/>
              <a:gd name="connsiteX4" fmla="*/ 5077667 w 5214312"/>
              <a:gd name="connsiteY4" fmla="*/ 3935945 h 5938080"/>
              <a:gd name="connsiteX5" fmla="*/ 3269666 w 5214312"/>
              <a:gd name="connsiteY5" fmla="*/ 5891762 h 5938080"/>
              <a:gd name="connsiteX6" fmla="*/ 718103 w 5214312"/>
              <a:gd name="connsiteY6" fmla="*/ 4776454 h 5938080"/>
              <a:gd name="connsiteX7" fmla="*/ 25376 w 5214312"/>
              <a:gd name="connsiteY7" fmla="*/ 1520669 h 5938080"/>
              <a:gd name="connsiteX0" fmla="*/ 103158 w 5292094"/>
              <a:gd name="connsiteY0" fmla="*/ 1520669 h 5925234"/>
              <a:gd name="connsiteX1" fmla="*/ 1458611 w 5292094"/>
              <a:gd name="connsiteY1" fmla="*/ 169835 h 5925234"/>
              <a:gd name="connsiteX2" fmla="*/ 3786141 w 5292094"/>
              <a:gd name="connsiteY2" fmla="*/ 63616 h 5925234"/>
              <a:gd name="connsiteX3" fmla="*/ 5183158 w 5292094"/>
              <a:gd name="connsiteY3" fmla="*/ 1114269 h 5925234"/>
              <a:gd name="connsiteX4" fmla="*/ 5155449 w 5292094"/>
              <a:gd name="connsiteY4" fmla="*/ 3935945 h 5925234"/>
              <a:gd name="connsiteX5" fmla="*/ 3347448 w 5292094"/>
              <a:gd name="connsiteY5" fmla="*/ 5891762 h 5925234"/>
              <a:gd name="connsiteX6" fmla="*/ 795885 w 5292094"/>
              <a:gd name="connsiteY6" fmla="*/ 4776454 h 5925234"/>
              <a:gd name="connsiteX7" fmla="*/ 172430 w 5292094"/>
              <a:gd name="connsiteY7" fmla="*/ 3254779 h 5925234"/>
              <a:gd name="connsiteX8" fmla="*/ 103158 w 5292094"/>
              <a:gd name="connsiteY8" fmla="*/ 1520669 h 5925234"/>
              <a:gd name="connsiteX0" fmla="*/ 103158 w 5292094"/>
              <a:gd name="connsiteY0" fmla="*/ 1520669 h 5930558"/>
              <a:gd name="connsiteX1" fmla="*/ 1458611 w 5292094"/>
              <a:gd name="connsiteY1" fmla="*/ 169835 h 5930558"/>
              <a:gd name="connsiteX2" fmla="*/ 3786141 w 5292094"/>
              <a:gd name="connsiteY2" fmla="*/ 63616 h 5930558"/>
              <a:gd name="connsiteX3" fmla="*/ 5183158 w 5292094"/>
              <a:gd name="connsiteY3" fmla="*/ 1114269 h 5930558"/>
              <a:gd name="connsiteX4" fmla="*/ 5155449 w 5292094"/>
              <a:gd name="connsiteY4" fmla="*/ 3935945 h 5930558"/>
              <a:gd name="connsiteX5" fmla="*/ 3347448 w 5292094"/>
              <a:gd name="connsiteY5" fmla="*/ 5891762 h 5930558"/>
              <a:gd name="connsiteX6" fmla="*/ 1086830 w 5292094"/>
              <a:gd name="connsiteY6" fmla="*/ 5085872 h 5930558"/>
              <a:gd name="connsiteX7" fmla="*/ 172430 w 5292094"/>
              <a:gd name="connsiteY7" fmla="*/ 3254779 h 5930558"/>
              <a:gd name="connsiteX8" fmla="*/ 103158 w 5292094"/>
              <a:gd name="connsiteY8" fmla="*/ 1520669 h 5930558"/>
              <a:gd name="connsiteX0" fmla="*/ 128194 w 5243239"/>
              <a:gd name="connsiteY0" fmla="*/ 1291540 h 5955429"/>
              <a:gd name="connsiteX1" fmla="*/ 1409756 w 5243239"/>
              <a:gd name="connsiteY1" fmla="*/ 194706 h 5955429"/>
              <a:gd name="connsiteX2" fmla="*/ 3737286 w 5243239"/>
              <a:gd name="connsiteY2" fmla="*/ 88487 h 5955429"/>
              <a:gd name="connsiteX3" fmla="*/ 5134303 w 5243239"/>
              <a:gd name="connsiteY3" fmla="*/ 1139140 h 5955429"/>
              <a:gd name="connsiteX4" fmla="*/ 5106594 w 5243239"/>
              <a:gd name="connsiteY4" fmla="*/ 3960816 h 5955429"/>
              <a:gd name="connsiteX5" fmla="*/ 3298593 w 5243239"/>
              <a:gd name="connsiteY5" fmla="*/ 5916633 h 5955429"/>
              <a:gd name="connsiteX6" fmla="*/ 1037975 w 5243239"/>
              <a:gd name="connsiteY6" fmla="*/ 5110743 h 5955429"/>
              <a:gd name="connsiteX7" fmla="*/ 123575 w 5243239"/>
              <a:gd name="connsiteY7" fmla="*/ 3279650 h 5955429"/>
              <a:gd name="connsiteX8" fmla="*/ 128194 w 5243239"/>
              <a:gd name="connsiteY8" fmla="*/ 1291540 h 5955429"/>
              <a:gd name="connsiteX0" fmla="*/ 103780 w 5218825"/>
              <a:gd name="connsiteY0" fmla="*/ 1291540 h 5955429"/>
              <a:gd name="connsiteX1" fmla="*/ 1385342 w 5218825"/>
              <a:gd name="connsiteY1" fmla="*/ 194706 h 5955429"/>
              <a:gd name="connsiteX2" fmla="*/ 3712872 w 5218825"/>
              <a:gd name="connsiteY2" fmla="*/ 88487 h 5955429"/>
              <a:gd name="connsiteX3" fmla="*/ 5109889 w 5218825"/>
              <a:gd name="connsiteY3" fmla="*/ 1139140 h 5955429"/>
              <a:gd name="connsiteX4" fmla="*/ 5082180 w 5218825"/>
              <a:gd name="connsiteY4" fmla="*/ 3960816 h 5955429"/>
              <a:gd name="connsiteX5" fmla="*/ 3274179 w 5218825"/>
              <a:gd name="connsiteY5" fmla="*/ 5916633 h 5955429"/>
              <a:gd name="connsiteX6" fmla="*/ 1013561 w 5218825"/>
              <a:gd name="connsiteY6" fmla="*/ 5110743 h 5955429"/>
              <a:gd name="connsiteX7" fmla="*/ 99161 w 5218825"/>
              <a:gd name="connsiteY7" fmla="*/ 3279650 h 5955429"/>
              <a:gd name="connsiteX8" fmla="*/ 103780 w 5218825"/>
              <a:gd name="connsiteY8" fmla="*/ 1291540 h 5955429"/>
              <a:gd name="connsiteX0" fmla="*/ 103780 w 5218825"/>
              <a:gd name="connsiteY0" fmla="*/ 1275678 h 5939567"/>
              <a:gd name="connsiteX1" fmla="*/ 1385342 w 5218825"/>
              <a:gd name="connsiteY1" fmla="*/ 178844 h 5939567"/>
              <a:gd name="connsiteX2" fmla="*/ 3712872 w 5218825"/>
              <a:gd name="connsiteY2" fmla="*/ 72625 h 5939567"/>
              <a:gd name="connsiteX3" fmla="*/ 5109889 w 5218825"/>
              <a:gd name="connsiteY3" fmla="*/ 1123278 h 5939567"/>
              <a:gd name="connsiteX4" fmla="*/ 5082180 w 5218825"/>
              <a:gd name="connsiteY4" fmla="*/ 3944954 h 5939567"/>
              <a:gd name="connsiteX5" fmla="*/ 3274179 w 5218825"/>
              <a:gd name="connsiteY5" fmla="*/ 5900771 h 5939567"/>
              <a:gd name="connsiteX6" fmla="*/ 1013561 w 5218825"/>
              <a:gd name="connsiteY6" fmla="*/ 5094881 h 5939567"/>
              <a:gd name="connsiteX7" fmla="*/ 99161 w 5218825"/>
              <a:gd name="connsiteY7" fmla="*/ 3263788 h 5939567"/>
              <a:gd name="connsiteX8" fmla="*/ 103780 w 5218825"/>
              <a:gd name="connsiteY8" fmla="*/ 1275678 h 5939567"/>
              <a:gd name="connsiteX0" fmla="*/ 116451 w 5231496"/>
              <a:gd name="connsiteY0" fmla="*/ 1259714 h 5923603"/>
              <a:gd name="connsiteX1" fmla="*/ 1227140 w 5231496"/>
              <a:gd name="connsiteY1" fmla="*/ 218298 h 5923603"/>
              <a:gd name="connsiteX2" fmla="*/ 3725543 w 5231496"/>
              <a:gd name="connsiteY2" fmla="*/ 56661 h 5923603"/>
              <a:gd name="connsiteX3" fmla="*/ 5122560 w 5231496"/>
              <a:gd name="connsiteY3" fmla="*/ 1107314 h 5923603"/>
              <a:gd name="connsiteX4" fmla="*/ 5094851 w 5231496"/>
              <a:gd name="connsiteY4" fmla="*/ 3928990 h 5923603"/>
              <a:gd name="connsiteX5" fmla="*/ 3286850 w 5231496"/>
              <a:gd name="connsiteY5" fmla="*/ 5884807 h 5923603"/>
              <a:gd name="connsiteX6" fmla="*/ 1026232 w 5231496"/>
              <a:gd name="connsiteY6" fmla="*/ 5078917 h 5923603"/>
              <a:gd name="connsiteX7" fmla="*/ 111832 w 5231496"/>
              <a:gd name="connsiteY7" fmla="*/ 3247824 h 5923603"/>
              <a:gd name="connsiteX8" fmla="*/ 116451 w 5231496"/>
              <a:gd name="connsiteY8" fmla="*/ 1259714 h 5923603"/>
              <a:gd name="connsiteX0" fmla="*/ 116451 w 5231496"/>
              <a:gd name="connsiteY0" fmla="*/ 1223876 h 5933947"/>
              <a:gd name="connsiteX1" fmla="*/ 1227140 w 5231496"/>
              <a:gd name="connsiteY1" fmla="*/ 228642 h 5933947"/>
              <a:gd name="connsiteX2" fmla="*/ 3725543 w 5231496"/>
              <a:gd name="connsiteY2" fmla="*/ 67005 h 5933947"/>
              <a:gd name="connsiteX3" fmla="*/ 5122560 w 5231496"/>
              <a:gd name="connsiteY3" fmla="*/ 1117658 h 5933947"/>
              <a:gd name="connsiteX4" fmla="*/ 5094851 w 5231496"/>
              <a:gd name="connsiteY4" fmla="*/ 3939334 h 5933947"/>
              <a:gd name="connsiteX5" fmla="*/ 3286850 w 5231496"/>
              <a:gd name="connsiteY5" fmla="*/ 5895151 h 5933947"/>
              <a:gd name="connsiteX6" fmla="*/ 1026232 w 5231496"/>
              <a:gd name="connsiteY6" fmla="*/ 5089261 h 5933947"/>
              <a:gd name="connsiteX7" fmla="*/ 111832 w 5231496"/>
              <a:gd name="connsiteY7" fmla="*/ 3258168 h 5933947"/>
              <a:gd name="connsiteX8" fmla="*/ 116451 w 5231496"/>
              <a:gd name="connsiteY8" fmla="*/ 1223876 h 5933947"/>
              <a:gd name="connsiteX0" fmla="*/ 116451 w 5231496"/>
              <a:gd name="connsiteY0" fmla="*/ 1212315 h 5922386"/>
              <a:gd name="connsiteX1" fmla="*/ 1227140 w 5231496"/>
              <a:gd name="connsiteY1" fmla="*/ 217081 h 5922386"/>
              <a:gd name="connsiteX2" fmla="*/ 3725543 w 5231496"/>
              <a:gd name="connsiteY2" fmla="*/ 55444 h 5922386"/>
              <a:gd name="connsiteX3" fmla="*/ 5122560 w 5231496"/>
              <a:gd name="connsiteY3" fmla="*/ 1106097 h 5922386"/>
              <a:gd name="connsiteX4" fmla="*/ 5094851 w 5231496"/>
              <a:gd name="connsiteY4" fmla="*/ 3927773 h 5922386"/>
              <a:gd name="connsiteX5" fmla="*/ 3286850 w 5231496"/>
              <a:gd name="connsiteY5" fmla="*/ 5883590 h 5922386"/>
              <a:gd name="connsiteX6" fmla="*/ 1026232 w 5231496"/>
              <a:gd name="connsiteY6" fmla="*/ 5077700 h 5922386"/>
              <a:gd name="connsiteX7" fmla="*/ 111832 w 5231496"/>
              <a:gd name="connsiteY7" fmla="*/ 3246607 h 5922386"/>
              <a:gd name="connsiteX8" fmla="*/ 116451 w 5231496"/>
              <a:gd name="connsiteY8" fmla="*/ 1212315 h 5922386"/>
              <a:gd name="connsiteX0" fmla="*/ 116451 w 5231496"/>
              <a:gd name="connsiteY0" fmla="*/ 1181205 h 5891276"/>
              <a:gd name="connsiteX1" fmla="*/ 1227140 w 5231496"/>
              <a:gd name="connsiteY1" fmla="*/ 185971 h 5891276"/>
              <a:gd name="connsiteX2" fmla="*/ 3725543 w 5231496"/>
              <a:gd name="connsiteY2" fmla="*/ 24334 h 5891276"/>
              <a:gd name="connsiteX3" fmla="*/ 5122560 w 5231496"/>
              <a:gd name="connsiteY3" fmla="*/ 1074987 h 5891276"/>
              <a:gd name="connsiteX4" fmla="*/ 5094851 w 5231496"/>
              <a:gd name="connsiteY4" fmla="*/ 3896663 h 5891276"/>
              <a:gd name="connsiteX5" fmla="*/ 3286850 w 5231496"/>
              <a:gd name="connsiteY5" fmla="*/ 5852480 h 5891276"/>
              <a:gd name="connsiteX6" fmla="*/ 1026232 w 5231496"/>
              <a:gd name="connsiteY6" fmla="*/ 5046590 h 5891276"/>
              <a:gd name="connsiteX7" fmla="*/ 111832 w 5231496"/>
              <a:gd name="connsiteY7" fmla="*/ 3215497 h 5891276"/>
              <a:gd name="connsiteX8" fmla="*/ 116451 w 5231496"/>
              <a:gd name="connsiteY8" fmla="*/ 1181205 h 5891276"/>
              <a:gd name="connsiteX0" fmla="*/ 116451 w 5269961"/>
              <a:gd name="connsiteY0" fmla="*/ 1208022 h 5918093"/>
              <a:gd name="connsiteX1" fmla="*/ 1227140 w 5269961"/>
              <a:gd name="connsiteY1" fmla="*/ 212788 h 5918093"/>
              <a:gd name="connsiteX2" fmla="*/ 3725543 w 5269961"/>
              <a:gd name="connsiteY2" fmla="*/ 51151 h 5918093"/>
              <a:gd name="connsiteX3" fmla="*/ 5094851 w 5269961"/>
              <a:gd name="connsiteY3" fmla="*/ 1041768 h 5918093"/>
              <a:gd name="connsiteX4" fmla="*/ 5094851 w 5269961"/>
              <a:gd name="connsiteY4" fmla="*/ 3923480 h 5918093"/>
              <a:gd name="connsiteX5" fmla="*/ 3286850 w 5269961"/>
              <a:gd name="connsiteY5" fmla="*/ 5879297 h 5918093"/>
              <a:gd name="connsiteX6" fmla="*/ 1026232 w 5269961"/>
              <a:gd name="connsiteY6" fmla="*/ 5073407 h 5918093"/>
              <a:gd name="connsiteX7" fmla="*/ 111832 w 5269961"/>
              <a:gd name="connsiteY7" fmla="*/ 3242314 h 5918093"/>
              <a:gd name="connsiteX8" fmla="*/ 116451 w 5269961"/>
              <a:gd name="connsiteY8" fmla="*/ 1208022 h 5918093"/>
              <a:gd name="connsiteX0" fmla="*/ 116451 w 5213789"/>
              <a:gd name="connsiteY0" fmla="*/ 1208022 h 5918093"/>
              <a:gd name="connsiteX1" fmla="*/ 1227140 w 5213789"/>
              <a:gd name="connsiteY1" fmla="*/ 212788 h 5918093"/>
              <a:gd name="connsiteX2" fmla="*/ 3725543 w 5213789"/>
              <a:gd name="connsiteY2" fmla="*/ 51151 h 5918093"/>
              <a:gd name="connsiteX3" fmla="*/ 5094851 w 5213789"/>
              <a:gd name="connsiteY3" fmla="*/ 1041768 h 5918093"/>
              <a:gd name="connsiteX4" fmla="*/ 5094851 w 5213789"/>
              <a:gd name="connsiteY4" fmla="*/ 3923480 h 5918093"/>
              <a:gd name="connsiteX5" fmla="*/ 3286850 w 5213789"/>
              <a:gd name="connsiteY5" fmla="*/ 5879297 h 5918093"/>
              <a:gd name="connsiteX6" fmla="*/ 1026232 w 5213789"/>
              <a:gd name="connsiteY6" fmla="*/ 5073407 h 5918093"/>
              <a:gd name="connsiteX7" fmla="*/ 111832 w 5213789"/>
              <a:gd name="connsiteY7" fmla="*/ 3242314 h 5918093"/>
              <a:gd name="connsiteX8" fmla="*/ 116451 w 5213789"/>
              <a:gd name="connsiteY8" fmla="*/ 1208022 h 5918093"/>
              <a:gd name="connsiteX0" fmla="*/ 116451 w 5220897"/>
              <a:gd name="connsiteY0" fmla="*/ 1208022 h 5918093"/>
              <a:gd name="connsiteX1" fmla="*/ 1227140 w 5220897"/>
              <a:gd name="connsiteY1" fmla="*/ 212788 h 5918093"/>
              <a:gd name="connsiteX2" fmla="*/ 3725543 w 5220897"/>
              <a:gd name="connsiteY2" fmla="*/ 51151 h 5918093"/>
              <a:gd name="connsiteX3" fmla="*/ 5094851 w 5220897"/>
              <a:gd name="connsiteY3" fmla="*/ 1041768 h 5918093"/>
              <a:gd name="connsiteX4" fmla="*/ 5094851 w 5220897"/>
              <a:gd name="connsiteY4" fmla="*/ 3923480 h 5918093"/>
              <a:gd name="connsiteX5" fmla="*/ 3286850 w 5220897"/>
              <a:gd name="connsiteY5" fmla="*/ 5879297 h 5918093"/>
              <a:gd name="connsiteX6" fmla="*/ 1026232 w 5220897"/>
              <a:gd name="connsiteY6" fmla="*/ 5073407 h 5918093"/>
              <a:gd name="connsiteX7" fmla="*/ 111832 w 5220897"/>
              <a:gd name="connsiteY7" fmla="*/ 3242314 h 5918093"/>
              <a:gd name="connsiteX8" fmla="*/ 116451 w 5220897"/>
              <a:gd name="connsiteY8" fmla="*/ 1208022 h 5918093"/>
              <a:gd name="connsiteX0" fmla="*/ 116451 w 5234992"/>
              <a:gd name="connsiteY0" fmla="*/ 1208022 h 5910672"/>
              <a:gd name="connsiteX1" fmla="*/ 1227140 w 5234992"/>
              <a:gd name="connsiteY1" fmla="*/ 212788 h 5910672"/>
              <a:gd name="connsiteX2" fmla="*/ 3725543 w 5234992"/>
              <a:gd name="connsiteY2" fmla="*/ 51151 h 5910672"/>
              <a:gd name="connsiteX3" fmla="*/ 5094851 w 5234992"/>
              <a:gd name="connsiteY3" fmla="*/ 1041768 h 5910672"/>
              <a:gd name="connsiteX4" fmla="*/ 5067141 w 5234992"/>
              <a:gd name="connsiteY4" fmla="*/ 4071262 h 5910672"/>
              <a:gd name="connsiteX5" fmla="*/ 3286850 w 5234992"/>
              <a:gd name="connsiteY5" fmla="*/ 5879297 h 5910672"/>
              <a:gd name="connsiteX6" fmla="*/ 1026232 w 5234992"/>
              <a:gd name="connsiteY6" fmla="*/ 5073407 h 5910672"/>
              <a:gd name="connsiteX7" fmla="*/ 111832 w 5234992"/>
              <a:gd name="connsiteY7" fmla="*/ 3242314 h 5910672"/>
              <a:gd name="connsiteX8" fmla="*/ 116451 w 5234992"/>
              <a:gd name="connsiteY8" fmla="*/ 1208022 h 5910672"/>
              <a:gd name="connsiteX0" fmla="*/ 116451 w 5281186"/>
              <a:gd name="connsiteY0" fmla="*/ 1208022 h 5901793"/>
              <a:gd name="connsiteX1" fmla="*/ 1227140 w 5281186"/>
              <a:gd name="connsiteY1" fmla="*/ 212788 h 5901793"/>
              <a:gd name="connsiteX2" fmla="*/ 3725543 w 5281186"/>
              <a:gd name="connsiteY2" fmla="*/ 51151 h 5901793"/>
              <a:gd name="connsiteX3" fmla="*/ 5094851 w 5281186"/>
              <a:gd name="connsiteY3" fmla="*/ 1041768 h 5901793"/>
              <a:gd name="connsiteX4" fmla="*/ 5067141 w 5281186"/>
              <a:gd name="connsiteY4" fmla="*/ 4071262 h 5901793"/>
              <a:gd name="connsiteX5" fmla="*/ 3236050 w 5281186"/>
              <a:gd name="connsiteY5" fmla="*/ 5870061 h 5901793"/>
              <a:gd name="connsiteX6" fmla="*/ 1026232 w 5281186"/>
              <a:gd name="connsiteY6" fmla="*/ 5073407 h 5901793"/>
              <a:gd name="connsiteX7" fmla="*/ 111832 w 5281186"/>
              <a:gd name="connsiteY7" fmla="*/ 3242314 h 5901793"/>
              <a:gd name="connsiteX8" fmla="*/ 116451 w 5281186"/>
              <a:gd name="connsiteY8" fmla="*/ 1208022 h 5901793"/>
              <a:gd name="connsiteX0" fmla="*/ 116451 w 5281186"/>
              <a:gd name="connsiteY0" fmla="*/ 1208022 h 5916113"/>
              <a:gd name="connsiteX1" fmla="*/ 1227140 w 5281186"/>
              <a:gd name="connsiteY1" fmla="*/ 212788 h 5916113"/>
              <a:gd name="connsiteX2" fmla="*/ 3725543 w 5281186"/>
              <a:gd name="connsiteY2" fmla="*/ 51151 h 5916113"/>
              <a:gd name="connsiteX3" fmla="*/ 5094851 w 5281186"/>
              <a:gd name="connsiteY3" fmla="*/ 1041768 h 5916113"/>
              <a:gd name="connsiteX4" fmla="*/ 5067141 w 5281186"/>
              <a:gd name="connsiteY4" fmla="*/ 4071262 h 5916113"/>
              <a:gd name="connsiteX5" fmla="*/ 3236050 w 5281186"/>
              <a:gd name="connsiteY5" fmla="*/ 5870061 h 5916113"/>
              <a:gd name="connsiteX6" fmla="*/ 1026232 w 5281186"/>
              <a:gd name="connsiteY6" fmla="*/ 5073407 h 5916113"/>
              <a:gd name="connsiteX7" fmla="*/ 111832 w 5281186"/>
              <a:gd name="connsiteY7" fmla="*/ 3242314 h 5916113"/>
              <a:gd name="connsiteX8" fmla="*/ 116451 w 5281186"/>
              <a:gd name="connsiteY8" fmla="*/ 1208022 h 5916113"/>
              <a:gd name="connsiteX0" fmla="*/ 116451 w 5281186"/>
              <a:gd name="connsiteY0" fmla="*/ 1208022 h 5896465"/>
              <a:gd name="connsiteX1" fmla="*/ 1227140 w 5281186"/>
              <a:gd name="connsiteY1" fmla="*/ 212788 h 5896465"/>
              <a:gd name="connsiteX2" fmla="*/ 3725543 w 5281186"/>
              <a:gd name="connsiteY2" fmla="*/ 51151 h 5896465"/>
              <a:gd name="connsiteX3" fmla="*/ 5094851 w 5281186"/>
              <a:gd name="connsiteY3" fmla="*/ 1041768 h 5896465"/>
              <a:gd name="connsiteX4" fmla="*/ 5067141 w 5281186"/>
              <a:gd name="connsiteY4" fmla="*/ 4071262 h 5896465"/>
              <a:gd name="connsiteX5" fmla="*/ 3236050 w 5281186"/>
              <a:gd name="connsiteY5" fmla="*/ 5870061 h 5896465"/>
              <a:gd name="connsiteX6" fmla="*/ 1026232 w 5281186"/>
              <a:gd name="connsiteY6" fmla="*/ 5073407 h 5896465"/>
              <a:gd name="connsiteX7" fmla="*/ 111832 w 5281186"/>
              <a:gd name="connsiteY7" fmla="*/ 3242314 h 5896465"/>
              <a:gd name="connsiteX8" fmla="*/ 116451 w 5281186"/>
              <a:gd name="connsiteY8" fmla="*/ 1208022 h 5896465"/>
              <a:gd name="connsiteX0" fmla="*/ 116451 w 5247187"/>
              <a:gd name="connsiteY0" fmla="*/ 1208022 h 5896465"/>
              <a:gd name="connsiteX1" fmla="*/ 1227140 w 5247187"/>
              <a:gd name="connsiteY1" fmla="*/ 212788 h 5896465"/>
              <a:gd name="connsiteX2" fmla="*/ 3725543 w 5247187"/>
              <a:gd name="connsiteY2" fmla="*/ 51151 h 5896465"/>
              <a:gd name="connsiteX3" fmla="*/ 5094851 w 5247187"/>
              <a:gd name="connsiteY3" fmla="*/ 1041768 h 5896465"/>
              <a:gd name="connsiteX4" fmla="*/ 5067141 w 5247187"/>
              <a:gd name="connsiteY4" fmla="*/ 4071262 h 5896465"/>
              <a:gd name="connsiteX5" fmla="*/ 3236050 w 5247187"/>
              <a:gd name="connsiteY5" fmla="*/ 5870061 h 5896465"/>
              <a:gd name="connsiteX6" fmla="*/ 1026232 w 5247187"/>
              <a:gd name="connsiteY6" fmla="*/ 5073407 h 5896465"/>
              <a:gd name="connsiteX7" fmla="*/ 111832 w 5247187"/>
              <a:gd name="connsiteY7" fmla="*/ 3242314 h 5896465"/>
              <a:gd name="connsiteX8" fmla="*/ 116451 w 5247187"/>
              <a:gd name="connsiteY8" fmla="*/ 1208022 h 5896465"/>
              <a:gd name="connsiteX0" fmla="*/ 116451 w 5215332"/>
              <a:gd name="connsiteY0" fmla="*/ 1208022 h 5896465"/>
              <a:gd name="connsiteX1" fmla="*/ 1227140 w 5215332"/>
              <a:gd name="connsiteY1" fmla="*/ 212788 h 5896465"/>
              <a:gd name="connsiteX2" fmla="*/ 3725543 w 5215332"/>
              <a:gd name="connsiteY2" fmla="*/ 51151 h 5896465"/>
              <a:gd name="connsiteX3" fmla="*/ 5094851 w 5215332"/>
              <a:gd name="connsiteY3" fmla="*/ 1041768 h 5896465"/>
              <a:gd name="connsiteX4" fmla="*/ 5067141 w 5215332"/>
              <a:gd name="connsiteY4" fmla="*/ 4071262 h 5896465"/>
              <a:gd name="connsiteX5" fmla="*/ 3236050 w 5215332"/>
              <a:gd name="connsiteY5" fmla="*/ 5870061 h 5896465"/>
              <a:gd name="connsiteX6" fmla="*/ 1026232 w 5215332"/>
              <a:gd name="connsiteY6" fmla="*/ 5073407 h 5896465"/>
              <a:gd name="connsiteX7" fmla="*/ 111832 w 5215332"/>
              <a:gd name="connsiteY7" fmla="*/ 3242314 h 5896465"/>
              <a:gd name="connsiteX8" fmla="*/ 116451 w 5215332"/>
              <a:gd name="connsiteY8" fmla="*/ 1208022 h 5896465"/>
              <a:gd name="connsiteX0" fmla="*/ 116451 w 5245917"/>
              <a:gd name="connsiteY0" fmla="*/ 1207034 h 5895477"/>
              <a:gd name="connsiteX1" fmla="*/ 1227140 w 5245917"/>
              <a:gd name="connsiteY1" fmla="*/ 211800 h 5895477"/>
              <a:gd name="connsiteX2" fmla="*/ 3725543 w 5245917"/>
              <a:gd name="connsiteY2" fmla="*/ 50163 h 5895477"/>
              <a:gd name="connsiteX3" fmla="*/ 5080996 w 5245917"/>
              <a:gd name="connsiteY3" fmla="*/ 1026926 h 5895477"/>
              <a:gd name="connsiteX4" fmla="*/ 5067141 w 5245917"/>
              <a:gd name="connsiteY4" fmla="*/ 4070274 h 5895477"/>
              <a:gd name="connsiteX5" fmla="*/ 3236050 w 5245917"/>
              <a:gd name="connsiteY5" fmla="*/ 5869073 h 5895477"/>
              <a:gd name="connsiteX6" fmla="*/ 1026232 w 5245917"/>
              <a:gd name="connsiteY6" fmla="*/ 5072419 h 5895477"/>
              <a:gd name="connsiteX7" fmla="*/ 111832 w 5245917"/>
              <a:gd name="connsiteY7" fmla="*/ 3241326 h 5895477"/>
              <a:gd name="connsiteX8" fmla="*/ 116451 w 5245917"/>
              <a:gd name="connsiteY8" fmla="*/ 1207034 h 5895477"/>
              <a:gd name="connsiteX0" fmla="*/ 116451 w 5245917"/>
              <a:gd name="connsiteY0" fmla="*/ 1185623 h 5874066"/>
              <a:gd name="connsiteX1" fmla="*/ 1227140 w 5245917"/>
              <a:gd name="connsiteY1" fmla="*/ 190389 h 5874066"/>
              <a:gd name="connsiteX2" fmla="*/ 3725543 w 5245917"/>
              <a:gd name="connsiteY2" fmla="*/ 28752 h 5874066"/>
              <a:gd name="connsiteX3" fmla="*/ 5080996 w 5245917"/>
              <a:gd name="connsiteY3" fmla="*/ 1005515 h 5874066"/>
              <a:gd name="connsiteX4" fmla="*/ 5067141 w 5245917"/>
              <a:gd name="connsiteY4" fmla="*/ 4048863 h 5874066"/>
              <a:gd name="connsiteX5" fmla="*/ 3236050 w 5245917"/>
              <a:gd name="connsiteY5" fmla="*/ 5847662 h 5874066"/>
              <a:gd name="connsiteX6" fmla="*/ 1026232 w 5245917"/>
              <a:gd name="connsiteY6" fmla="*/ 5051008 h 5874066"/>
              <a:gd name="connsiteX7" fmla="*/ 111832 w 5245917"/>
              <a:gd name="connsiteY7" fmla="*/ 3219915 h 5874066"/>
              <a:gd name="connsiteX8" fmla="*/ 116451 w 5245917"/>
              <a:gd name="connsiteY8" fmla="*/ 1185623 h 5874066"/>
              <a:gd name="connsiteX0" fmla="*/ 121104 w 5250570"/>
              <a:gd name="connsiteY0" fmla="*/ 1185623 h 5874006"/>
              <a:gd name="connsiteX1" fmla="*/ 1231793 w 5250570"/>
              <a:gd name="connsiteY1" fmla="*/ 190389 h 5874006"/>
              <a:gd name="connsiteX2" fmla="*/ 3730196 w 5250570"/>
              <a:gd name="connsiteY2" fmla="*/ 28752 h 5874006"/>
              <a:gd name="connsiteX3" fmla="*/ 5085649 w 5250570"/>
              <a:gd name="connsiteY3" fmla="*/ 1005515 h 5874006"/>
              <a:gd name="connsiteX4" fmla="*/ 5071794 w 5250570"/>
              <a:gd name="connsiteY4" fmla="*/ 4048863 h 5874006"/>
              <a:gd name="connsiteX5" fmla="*/ 3240703 w 5250570"/>
              <a:gd name="connsiteY5" fmla="*/ 5847662 h 5874006"/>
              <a:gd name="connsiteX6" fmla="*/ 1030885 w 5250570"/>
              <a:gd name="connsiteY6" fmla="*/ 5051008 h 5874006"/>
              <a:gd name="connsiteX7" fmla="*/ 107248 w 5250570"/>
              <a:gd name="connsiteY7" fmla="*/ 3229151 h 5874006"/>
              <a:gd name="connsiteX8" fmla="*/ 121104 w 5250570"/>
              <a:gd name="connsiteY8" fmla="*/ 1185623 h 5874006"/>
              <a:gd name="connsiteX0" fmla="*/ 136801 w 5233940"/>
              <a:gd name="connsiteY0" fmla="*/ 1067431 h 5880504"/>
              <a:gd name="connsiteX1" fmla="*/ 1215163 w 5233940"/>
              <a:gd name="connsiteY1" fmla="*/ 196887 h 5880504"/>
              <a:gd name="connsiteX2" fmla="*/ 3713566 w 5233940"/>
              <a:gd name="connsiteY2" fmla="*/ 35250 h 5880504"/>
              <a:gd name="connsiteX3" fmla="*/ 5069019 w 5233940"/>
              <a:gd name="connsiteY3" fmla="*/ 1012013 h 5880504"/>
              <a:gd name="connsiteX4" fmla="*/ 5055164 w 5233940"/>
              <a:gd name="connsiteY4" fmla="*/ 4055361 h 5880504"/>
              <a:gd name="connsiteX5" fmla="*/ 3224073 w 5233940"/>
              <a:gd name="connsiteY5" fmla="*/ 5854160 h 5880504"/>
              <a:gd name="connsiteX6" fmla="*/ 1014255 w 5233940"/>
              <a:gd name="connsiteY6" fmla="*/ 5057506 h 5880504"/>
              <a:gd name="connsiteX7" fmla="*/ 90618 w 5233940"/>
              <a:gd name="connsiteY7" fmla="*/ 3235649 h 5880504"/>
              <a:gd name="connsiteX8" fmla="*/ 136801 w 5233940"/>
              <a:gd name="connsiteY8" fmla="*/ 1067431 h 5880504"/>
              <a:gd name="connsiteX0" fmla="*/ 136801 w 5203420"/>
              <a:gd name="connsiteY0" fmla="*/ 1067431 h 5880504"/>
              <a:gd name="connsiteX1" fmla="*/ 1215163 w 5203420"/>
              <a:gd name="connsiteY1" fmla="*/ 196887 h 5880504"/>
              <a:gd name="connsiteX2" fmla="*/ 3713566 w 5203420"/>
              <a:gd name="connsiteY2" fmla="*/ 35250 h 5880504"/>
              <a:gd name="connsiteX3" fmla="*/ 5069019 w 5203420"/>
              <a:gd name="connsiteY3" fmla="*/ 1012013 h 5880504"/>
              <a:gd name="connsiteX4" fmla="*/ 5055164 w 5203420"/>
              <a:gd name="connsiteY4" fmla="*/ 4055361 h 5880504"/>
              <a:gd name="connsiteX5" fmla="*/ 3224073 w 5203420"/>
              <a:gd name="connsiteY5" fmla="*/ 5854160 h 5880504"/>
              <a:gd name="connsiteX6" fmla="*/ 1014255 w 5203420"/>
              <a:gd name="connsiteY6" fmla="*/ 5057506 h 5880504"/>
              <a:gd name="connsiteX7" fmla="*/ 90618 w 5203420"/>
              <a:gd name="connsiteY7" fmla="*/ 3235649 h 5880504"/>
              <a:gd name="connsiteX8" fmla="*/ 136801 w 5203420"/>
              <a:gd name="connsiteY8" fmla="*/ 1067431 h 5880504"/>
              <a:gd name="connsiteX0" fmla="*/ 136801 w 5203420"/>
              <a:gd name="connsiteY0" fmla="*/ 1061228 h 5874301"/>
              <a:gd name="connsiteX1" fmla="*/ 1215163 w 5203420"/>
              <a:gd name="connsiteY1" fmla="*/ 190684 h 5874301"/>
              <a:gd name="connsiteX2" fmla="*/ 3713566 w 5203420"/>
              <a:gd name="connsiteY2" fmla="*/ 29047 h 5874301"/>
              <a:gd name="connsiteX3" fmla="*/ 5069019 w 5203420"/>
              <a:gd name="connsiteY3" fmla="*/ 1005810 h 5874301"/>
              <a:gd name="connsiteX4" fmla="*/ 5055164 w 5203420"/>
              <a:gd name="connsiteY4" fmla="*/ 4049158 h 5874301"/>
              <a:gd name="connsiteX5" fmla="*/ 3224073 w 5203420"/>
              <a:gd name="connsiteY5" fmla="*/ 5847957 h 5874301"/>
              <a:gd name="connsiteX6" fmla="*/ 1014255 w 5203420"/>
              <a:gd name="connsiteY6" fmla="*/ 5051303 h 5874301"/>
              <a:gd name="connsiteX7" fmla="*/ 90618 w 5203420"/>
              <a:gd name="connsiteY7" fmla="*/ 3229446 h 5874301"/>
              <a:gd name="connsiteX8" fmla="*/ 136801 w 5203420"/>
              <a:gd name="connsiteY8" fmla="*/ 1061228 h 5874301"/>
              <a:gd name="connsiteX0" fmla="*/ 126612 w 5193231"/>
              <a:gd name="connsiteY0" fmla="*/ 1089916 h 5902989"/>
              <a:gd name="connsiteX1" fmla="*/ 1030569 w 5193231"/>
              <a:gd name="connsiteY1" fmla="*/ 191615 h 5902989"/>
              <a:gd name="connsiteX2" fmla="*/ 3703377 w 5193231"/>
              <a:gd name="connsiteY2" fmla="*/ 57735 h 5902989"/>
              <a:gd name="connsiteX3" fmla="*/ 5058830 w 5193231"/>
              <a:gd name="connsiteY3" fmla="*/ 1034498 h 5902989"/>
              <a:gd name="connsiteX4" fmla="*/ 5044975 w 5193231"/>
              <a:gd name="connsiteY4" fmla="*/ 4077846 h 5902989"/>
              <a:gd name="connsiteX5" fmla="*/ 3213884 w 5193231"/>
              <a:gd name="connsiteY5" fmla="*/ 5876645 h 5902989"/>
              <a:gd name="connsiteX6" fmla="*/ 1004066 w 5193231"/>
              <a:gd name="connsiteY6" fmla="*/ 5079991 h 5902989"/>
              <a:gd name="connsiteX7" fmla="*/ 80429 w 5193231"/>
              <a:gd name="connsiteY7" fmla="*/ 3258134 h 5902989"/>
              <a:gd name="connsiteX8" fmla="*/ 126612 w 5193231"/>
              <a:gd name="connsiteY8" fmla="*/ 1089916 h 5902989"/>
              <a:gd name="connsiteX0" fmla="*/ 109426 w 5176045"/>
              <a:gd name="connsiteY0" fmla="*/ 1089916 h 5899325"/>
              <a:gd name="connsiteX1" fmla="*/ 1013383 w 5176045"/>
              <a:gd name="connsiteY1" fmla="*/ 191615 h 5899325"/>
              <a:gd name="connsiteX2" fmla="*/ 3686191 w 5176045"/>
              <a:gd name="connsiteY2" fmla="*/ 57735 h 5899325"/>
              <a:gd name="connsiteX3" fmla="*/ 5041644 w 5176045"/>
              <a:gd name="connsiteY3" fmla="*/ 1034498 h 5899325"/>
              <a:gd name="connsiteX4" fmla="*/ 5027789 w 5176045"/>
              <a:gd name="connsiteY4" fmla="*/ 4077846 h 5899325"/>
              <a:gd name="connsiteX5" fmla="*/ 3196698 w 5176045"/>
              <a:gd name="connsiteY5" fmla="*/ 5876645 h 5899325"/>
              <a:gd name="connsiteX6" fmla="*/ 986880 w 5176045"/>
              <a:gd name="connsiteY6" fmla="*/ 5079991 h 5899325"/>
              <a:gd name="connsiteX7" fmla="*/ 92310 w 5176045"/>
              <a:gd name="connsiteY7" fmla="*/ 3910414 h 5899325"/>
              <a:gd name="connsiteX8" fmla="*/ 109426 w 5176045"/>
              <a:gd name="connsiteY8" fmla="*/ 1089916 h 5899325"/>
              <a:gd name="connsiteX0" fmla="*/ 109426 w 5176045"/>
              <a:gd name="connsiteY0" fmla="*/ 1089916 h 6005370"/>
              <a:gd name="connsiteX1" fmla="*/ 1013383 w 5176045"/>
              <a:gd name="connsiteY1" fmla="*/ 191615 h 6005370"/>
              <a:gd name="connsiteX2" fmla="*/ 3686191 w 5176045"/>
              <a:gd name="connsiteY2" fmla="*/ 57735 h 6005370"/>
              <a:gd name="connsiteX3" fmla="*/ 5041644 w 5176045"/>
              <a:gd name="connsiteY3" fmla="*/ 1034498 h 6005370"/>
              <a:gd name="connsiteX4" fmla="*/ 5027789 w 5176045"/>
              <a:gd name="connsiteY4" fmla="*/ 4077846 h 6005370"/>
              <a:gd name="connsiteX5" fmla="*/ 3196698 w 5176045"/>
              <a:gd name="connsiteY5" fmla="*/ 5876645 h 6005370"/>
              <a:gd name="connsiteX6" fmla="*/ 721639 w 5176045"/>
              <a:gd name="connsiteY6" fmla="*/ 5644375 h 6005370"/>
              <a:gd name="connsiteX7" fmla="*/ 92310 w 5176045"/>
              <a:gd name="connsiteY7" fmla="*/ 3910414 h 6005370"/>
              <a:gd name="connsiteX8" fmla="*/ 109426 w 5176045"/>
              <a:gd name="connsiteY8" fmla="*/ 1089916 h 6005370"/>
              <a:gd name="connsiteX0" fmla="*/ 109426 w 5217812"/>
              <a:gd name="connsiteY0" fmla="*/ 1089916 h 5925006"/>
              <a:gd name="connsiteX1" fmla="*/ 1013383 w 5217812"/>
              <a:gd name="connsiteY1" fmla="*/ 191615 h 5925006"/>
              <a:gd name="connsiteX2" fmla="*/ 3686191 w 5217812"/>
              <a:gd name="connsiteY2" fmla="*/ 57735 h 5925006"/>
              <a:gd name="connsiteX3" fmla="*/ 5041644 w 5217812"/>
              <a:gd name="connsiteY3" fmla="*/ 1034498 h 5925006"/>
              <a:gd name="connsiteX4" fmla="*/ 5027789 w 5217812"/>
              <a:gd name="connsiteY4" fmla="*/ 4077846 h 5925006"/>
              <a:gd name="connsiteX5" fmla="*/ 3036827 w 5217812"/>
              <a:gd name="connsiteY5" fmla="*/ 5765619 h 5925006"/>
              <a:gd name="connsiteX6" fmla="*/ 721639 w 5217812"/>
              <a:gd name="connsiteY6" fmla="*/ 5644375 h 5925006"/>
              <a:gd name="connsiteX7" fmla="*/ 92310 w 5217812"/>
              <a:gd name="connsiteY7" fmla="*/ 3910414 h 5925006"/>
              <a:gd name="connsiteX8" fmla="*/ 109426 w 5217812"/>
              <a:gd name="connsiteY8" fmla="*/ 1089916 h 5925006"/>
              <a:gd name="connsiteX0" fmla="*/ 109426 w 5171337"/>
              <a:gd name="connsiteY0" fmla="*/ 1089916 h 5922383"/>
              <a:gd name="connsiteX1" fmla="*/ 1013383 w 5171337"/>
              <a:gd name="connsiteY1" fmla="*/ 191615 h 5922383"/>
              <a:gd name="connsiteX2" fmla="*/ 3686191 w 5171337"/>
              <a:gd name="connsiteY2" fmla="*/ 57735 h 5922383"/>
              <a:gd name="connsiteX3" fmla="*/ 5041644 w 5171337"/>
              <a:gd name="connsiteY3" fmla="*/ 1034498 h 5922383"/>
              <a:gd name="connsiteX4" fmla="*/ 4889719 w 5171337"/>
              <a:gd name="connsiteY4" fmla="*/ 4114854 h 5922383"/>
              <a:gd name="connsiteX5" fmla="*/ 3036827 w 5171337"/>
              <a:gd name="connsiteY5" fmla="*/ 5765619 h 5922383"/>
              <a:gd name="connsiteX6" fmla="*/ 721639 w 5171337"/>
              <a:gd name="connsiteY6" fmla="*/ 5644375 h 5922383"/>
              <a:gd name="connsiteX7" fmla="*/ 92310 w 5171337"/>
              <a:gd name="connsiteY7" fmla="*/ 3910414 h 5922383"/>
              <a:gd name="connsiteX8" fmla="*/ 109426 w 5171337"/>
              <a:gd name="connsiteY8" fmla="*/ 1089916 h 5922383"/>
              <a:gd name="connsiteX0" fmla="*/ 109426 w 5075516"/>
              <a:gd name="connsiteY0" fmla="*/ 1110615 h 5943082"/>
              <a:gd name="connsiteX1" fmla="*/ 1013383 w 5075516"/>
              <a:gd name="connsiteY1" fmla="*/ 212314 h 5943082"/>
              <a:gd name="connsiteX2" fmla="*/ 3686191 w 5075516"/>
              <a:gd name="connsiteY2" fmla="*/ 78434 h 5943082"/>
              <a:gd name="connsiteX3" fmla="*/ 4874506 w 5075516"/>
              <a:gd name="connsiteY3" fmla="*/ 1337390 h 5943082"/>
              <a:gd name="connsiteX4" fmla="*/ 4889719 w 5075516"/>
              <a:gd name="connsiteY4" fmla="*/ 4135553 h 5943082"/>
              <a:gd name="connsiteX5" fmla="*/ 3036827 w 5075516"/>
              <a:gd name="connsiteY5" fmla="*/ 5786318 h 5943082"/>
              <a:gd name="connsiteX6" fmla="*/ 721639 w 5075516"/>
              <a:gd name="connsiteY6" fmla="*/ 5665074 h 5943082"/>
              <a:gd name="connsiteX7" fmla="*/ 92310 w 5075516"/>
              <a:gd name="connsiteY7" fmla="*/ 3931113 h 5943082"/>
              <a:gd name="connsiteX8" fmla="*/ 109426 w 5075516"/>
              <a:gd name="connsiteY8" fmla="*/ 1110615 h 5943082"/>
              <a:gd name="connsiteX0" fmla="*/ 109426 w 5139192"/>
              <a:gd name="connsiteY0" fmla="*/ 1110615 h 5943082"/>
              <a:gd name="connsiteX1" fmla="*/ 1013383 w 5139192"/>
              <a:gd name="connsiteY1" fmla="*/ 212314 h 5943082"/>
              <a:gd name="connsiteX2" fmla="*/ 3686191 w 5139192"/>
              <a:gd name="connsiteY2" fmla="*/ 78434 h 5943082"/>
              <a:gd name="connsiteX3" fmla="*/ 4874506 w 5139192"/>
              <a:gd name="connsiteY3" fmla="*/ 1337390 h 5943082"/>
              <a:gd name="connsiteX4" fmla="*/ 4889719 w 5139192"/>
              <a:gd name="connsiteY4" fmla="*/ 4135553 h 5943082"/>
              <a:gd name="connsiteX5" fmla="*/ 3036827 w 5139192"/>
              <a:gd name="connsiteY5" fmla="*/ 5786318 h 5943082"/>
              <a:gd name="connsiteX6" fmla="*/ 721639 w 5139192"/>
              <a:gd name="connsiteY6" fmla="*/ 5665074 h 5943082"/>
              <a:gd name="connsiteX7" fmla="*/ 92310 w 5139192"/>
              <a:gd name="connsiteY7" fmla="*/ 3931113 h 5943082"/>
              <a:gd name="connsiteX8" fmla="*/ 109426 w 5139192"/>
              <a:gd name="connsiteY8" fmla="*/ 1110615 h 5943082"/>
              <a:gd name="connsiteX0" fmla="*/ 109426 w 5089773"/>
              <a:gd name="connsiteY0" fmla="*/ 1022235 h 5854702"/>
              <a:gd name="connsiteX1" fmla="*/ 1013383 w 5089773"/>
              <a:gd name="connsiteY1" fmla="*/ 123934 h 5854702"/>
              <a:gd name="connsiteX2" fmla="*/ 3428217 w 5089773"/>
              <a:gd name="connsiteY2" fmla="*/ 128837 h 5854702"/>
              <a:gd name="connsiteX3" fmla="*/ 4874506 w 5089773"/>
              <a:gd name="connsiteY3" fmla="*/ 1249010 h 5854702"/>
              <a:gd name="connsiteX4" fmla="*/ 4889719 w 5089773"/>
              <a:gd name="connsiteY4" fmla="*/ 4047173 h 5854702"/>
              <a:gd name="connsiteX5" fmla="*/ 3036827 w 5089773"/>
              <a:gd name="connsiteY5" fmla="*/ 5697938 h 5854702"/>
              <a:gd name="connsiteX6" fmla="*/ 721639 w 5089773"/>
              <a:gd name="connsiteY6" fmla="*/ 5576694 h 5854702"/>
              <a:gd name="connsiteX7" fmla="*/ 92310 w 5089773"/>
              <a:gd name="connsiteY7" fmla="*/ 3842733 h 5854702"/>
              <a:gd name="connsiteX8" fmla="*/ 109426 w 5089773"/>
              <a:gd name="connsiteY8" fmla="*/ 1022235 h 5854702"/>
              <a:gd name="connsiteX0" fmla="*/ 109426 w 5110860"/>
              <a:gd name="connsiteY0" fmla="*/ 1029835 h 5862302"/>
              <a:gd name="connsiteX1" fmla="*/ 1013383 w 5110860"/>
              <a:gd name="connsiteY1" fmla="*/ 131534 h 5862302"/>
              <a:gd name="connsiteX2" fmla="*/ 3428217 w 5110860"/>
              <a:gd name="connsiteY2" fmla="*/ 136437 h 5862302"/>
              <a:gd name="connsiteX3" fmla="*/ 4914474 w 5110860"/>
              <a:gd name="connsiteY3" fmla="*/ 1372262 h 5862302"/>
              <a:gd name="connsiteX4" fmla="*/ 4889719 w 5110860"/>
              <a:gd name="connsiteY4" fmla="*/ 4054773 h 5862302"/>
              <a:gd name="connsiteX5" fmla="*/ 3036827 w 5110860"/>
              <a:gd name="connsiteY5" fmla="*/ 5705538 h 5862302"/>
              <a:gd name="connsiteX6" fmla="*/ 721639 w 5110860"/>
              <a:gd name="connsiteY6" fmla="*/ 5584294 h 5862302"/>
              <a:gd name="connsiteX7" fmla="*/ 92310 w 5110860"/>
              <a:gd name="connsiteY7" fmla="*/ 3850333 h 5862302"/>
              <a:gd name="connsiteX8" fmla="*/ 109426 w 5110860"/>
              <a:gd name="connsiteY8" fmla="*/ 1029835 h 5862302"/>
              <a:gd name="connsiteX0" fmla="*/ 109426 w 5109969"/>
              <a:gd name="connsiteY0" fmla="*/ 1035531 h 5867998"/>
              <a:gd name="connsiteX1" fmla="*/ 1013383 w 5109969"/>
              <a:gd name="connsiteY1" fmla="*/ 137230 h 5867998"/>
              <a:gd name="connsiteX2" fmla="*/ 3442751 w 5109969"/>
              <a:gd name="connsiteY2" fmla="*/ 132881 h 5867998"/>
              <a:gd name="connsiteX3" fmla="*/ 4914474 w 5109969"/>
              <a:gd name="connsiteY3" fmla="*/ 1377958 h 5867998"/>
              <a:gd name="connsiteX4" fmla="*/ 4889719 w 5109969"/>
              <a:gd name="connsiteY4" fmla="*/ 4060469 h 5867998"/>
              <a:gd name="connsiteX5" fmla="*/ 3036827 w 5109969"/>
              <a:gd name="connsiteY5" fmla="*/ 5711234 h 5867998"/>
              <a:gd name="connsiteX6" fmla="*/ 721639 w 5109969"/>
              <a:gd name="connsiteY6" fmla="*/ 5589990 h 5867998"/>
              <a:gd name="connsiteX7" fmla="*/ 92310 w 5109969"/>
              <a:gd name="connsiteY7" fmla="*/ 3856029 h 5867998"/>
              <a:gd name="connsiteX8" fmla="*/ 109426 w 5109969"/>
              <a:gd name="connsiteY8" fmla="*/ 1035531 h 5867998"/>
              <a:gd name="connsiteX0" fmla="*/ 111724 w 5112266"/>
              <a:gd name="connsiteY0" fmla="*/ 1035531 h 5867998"/>
              <a:gd name="connsiteX1" fmla="*/ 1052015 w 5112266"/>
              <a:gd name="connsiteY1" fmla="*/ 137230 h 5867998"/>
              <a:gd name="connsiteX2" fmla="*/ 3445049 w 5112266"/>
              <a:gd name="connsiteY2" fmla="*/ 132881 h 5867998"/>
              <a:gd name="connsiteX3" fmla="*/ 4916772 w 5112266"/>
              <a:gd name="connsiteY3" fmla="*/ 1377958 h 5867998"/>
              <a:gd name="connsiteX4" fmla="*/ 4892017 w 5112266"/>
              <a:gd name="connsiteY4" fmla="*/ 4060469 h 5867998"/>
              <a:gd name="connsiteX5" fmla="*/ 3039125 w 5112266"/>
              <a:gd name="connsiteY5" fmla="*/ 5711234 h 5867998"/>
              <a:gd name="connsiteX6" fmla="*/ 723937 w 5112266"/>
              <a:gd name="connsiteY6" fmla="*/ 5589990 h 5867998"/>
              <a:gd name="connsiteX7" fmla="*/ 94608 w 5112266"/>
              <a:gd name="connsiteY7" fmla="*/ 3856029 h 5867998"/>
              <a:gd name="connsiteX8" fmla="*/ 111724 w 5112266"/>
              <a:gd name="connsiteY8" fmla="*/ 1035531 h 5867998"/>
              <a:gd name="connsiteX0" fmla="*/ 111724 w 5112266"/>
              <a:gd name="connsiteY0" fmla="*/ 1023475 h 5855942"/>
              <a:gd name="connsiteX1" fmla="*/ 1052015 w 5112266"/>
              <a:gd name="connsiteY1" fmla="*/ 125174 h 5855942"/>
              <a:gd name="connsiteX2" fmla="*/ 3445049 w 5112266"/>
              <a:gd name="connsiteY2" fmla="*/ 120825 h 5855942"/>
              <a:gd name="connsiteX3" fmla="*/ 4916772 w 5112266"/>
              <a:gd name="connsiteY3" fmla="*/ 1365902 h 5855942"/>
              <a:gd name="connsiteX4" fmla="*/ 4892017 w 5112266"/>
              <a:gd name="connsiteY4" fmla="*/ 4048413 h 5855942"/>
              <a:gd name="connsiteX5" fmla="*/ 3039125 w 5112266"/>
              <a:gd name="connsiteY5" fmla="*/ 5699178 h 5855942"/>
              <a:gd name="connsiteX6" fmla="*/ 723937 w 5112266"/>
              <a:gd name="connsiteY6" fmla="*/ 5577934 h 5855942"/>
              <a:gd name="connsiteX7" fmla="*/ 94608 w 5112266"/>
              <a:gd name="connsiteY7" fmla="*/ 3843973 h 5855942"/>
              <a:gd name="connsiteX8" fmla="*/ 111724 w 5112266"/>
              <a:gd name="connsiteY8" fmla="*/ 1023475 h 5855942"/>
              <a:gd name="connsiteX0" fmla="*/ 115216 w 5115758"/>
              <a:gd name="connsiteY0" fmla="*/ 1036912 h 5869379"/>
              <a:gd name="connsiteX1" fmla="*/ 1110009 w 5115758"/>
              <a:gd name="connsiteY1" fmla="*/ 110855 h 5869379"/>
              <a:gd name="connsiteX2" fmla="*/ 3448541 w 5115758"/>
              <a:gd name="connsiteY2" fmla="*/ 134262 h 5869379"/>
              <a:gd name="connsiteX3" fmla="*/ 4920264 w 5115758"/>
              <a:gd name="connsiteY3" fmla="*/ 1379339 h 5869379"/>
              <a:gd name="connsiteX4" fmla="*/ 4895509 w 5115758"/>
              <a:gd name="connsiteY4" fmla="*/ 4061850 h 5869379"/>
              <a:gd name="connsiteX5" fmla="*/ 3042617 w 5115758"/>
              <a:gd name="connsiteY5" fmla="*/ 5712615 h 5869379"/>
              <a:gd name="connsiteX6" fmla="*/ 727429 w 5115758"/>
              <a:gd name="connsiteY6" fmla="*/ 5591371 h 5869379"/>
              <a:gd name="connsiteX7" fmla="*/ 98100 w 5115758"/>
              <a:gd name="connsiteY7" fmla="*/ 3857410 h 5869379"/>
              <a:gd name="connsiteX8" fmla="*/ 115216 w 5115758"/>
              <a:gd name="connsiteY8" fmla="*/ 1036912 h 5869379"/>
              <a:gd name="connsiteX0" fmla="*/ 115216 w 5115758"/>
              <a:gd name="connsiteY0" fmla="*/ 1017089 h 5849556"/>
              <a:gd name="connsiteX1" fmla="*/ 1110009 w 5115758"/>
              <a:gd name="connsiteY1" fmla="*/ 91032 h 5849556"/>
              <a:gd name="connsiteX2" fmla="*/ 3448541 w 5115758"/>
              <a:gd name="connsiteY2" fmla="*/ 114439 h 5849556"/>
              <a:gd name="connsiteX3" fmla="*/ 4920264 w 5115758"/>
              <a:gd name="connsiteY3" fmla="*/ 1359516 h 5849556"/>
              <a:gd name="connsiteX4" fmla="*/ 4895509 w 5115758"/>
              <a:gd name="connsiteY4" fmla="*/ 4042027 h 5849556"/>
              <a:gd name="connsiteX5" fmla="*/ 3042617 w 5115758"/>
              <a:gd name="connsiteY5" fmla="*/ 5692792 h 5849556"/>
              <a:gd name="connsiteX6" fmla="*/ 727429 w 5115758"/>
              <a:gd name="connsiteY6" fmla="*/ 5571548 h 5849556"/>
              <a:gd name="connsiteX7" fmla="*/ 98100 w 5115758"/>
              <a:gd name="connsiteY7" fmla="*/ 3837587 h 5849556"/>
              <a:gd name="connsiteX8" fmla="*/ 115216 w 5115758"/>
              <a:gd name="connsiteY8" fmla="*/ 1017089 h 5849556"/>
              <a:gd name="connsiteX0" fmla="*/ 115216 w 5121807"/>
              <a:gd name="connsiteY0" fmla="*/ 1038152 h 5870619"/>
              <a:gd name="connsiteX1" fmla="*/ 1110009 w 5121807"/>
              <a:gd name="connsiteY1" fmla="*/ 112095 h 5870619"/>
              <a:gd name="connsiteX2" fmla="*/ 3448541 w 5121807"/>
              <a:gd name="connsiteY2" fmla="*/ 135502 h 5870619"/>
              <a:gd name="connsiteX3" fmla="*/ 4931164 w 5121807"/>
              <a:gd name="connsiteY3" fmla="*/ 1399083 h 5870619"/>
              <a:gd name="connsiteX4" fmla="*/ 4895509 w 5121807"/>
              <a:gd name="connsiteY4" fmla="*/ 4063090 h 5870619"/>
              <a:gd name="connsiteX5" fmla="*/ 3042617 w 5121807"/>
              <a:gd name="connsiteY5" fmla="*/ 5713855 h 5870619"/>
              <a:gd name="connsiteX6" fmla="*/ 727429 w 5121807"/>
              <a:gd name="connsiteY6" fmla="*/ 5592611 h 5870619"/>
              <a:gd name="connsiteX7" fmla="*/ 98100 w 5121807"/>
              <a:gd name="connsiteY7" fmla="*/ 3858650 h 5870619"/>
              <a:gd name="connsiteX8" fmla="*/ 115216 w 5121807"/>
              <a:gd name="connsiteY8" fmla="*/ 1038152 h 5870619"/>
              <a:gd name="connsiteX0" fmla="*/ 115216 w 5165660"/>
              <a:gd name="connsiteY0" fmla="*/ 1038152 h 5889062"/>
              <a:gd name="connsiteX1" fmla="*/ 1110009 w 5165660"/>
              <a:gd name="connsiteY1" fmla="*/ 112095 h 5889062"/>
              <a:gd name="connsiteX2" fmla="*/ 3448541 w 5165660"/>
              <a:gd name="connsiteY2" fmla="*/ 135502 h 5889062"/>
              <a:gd name="connsiteX3" fmla="*/ 4931164 w 5165660"/>
              <a:gd name="connsiteY3" fmla="*/ 1399083 h 5889062"/>
              <a:gd name="connsiteX4" fmla="*/ 4968178 w 5165660"/>
              <a:gd name="connsiteY4" fmla="*/ 3804029 h 5889062"/>
              <a:gd name="connsiteX5" fmla="*/ 3042617 w 5165660"/>
              <a:gd name="connsiteY5" fmla="*/ 5713855 h 5889062"/>
              <a:gd name="connsiteX6" fmla="*/ 727429 w 5165660"/>
              <a:gd name="connsiteY6" fmla="*/ 5592611 h 5889062"/>
              <a:gd name="connsiteX7" fmla="*/ 98100 w 5165660"/>
              <a:gd name="connsiteY7" fmla="*/ 3858650 h 5889062"/>
              <a:gd name="connsiteX8" fmla="*/ 115216 w 5165660"/>
              <a:gd name="connsiteY8" fmla="*/ 1038152 h 5889062"/>
              <a:gd name="connsiteX0" fmla="*/ 115216 w 5180764"/>
              <a:gd name="connsiteY0" fmla="*/ 1038152 h 5889062"/>
              <a:gd name="connsiteX1" fmla="*/ 1110009 w 5180764"/>
              <a:gd name="connsiteY1" fmla="*/ 112095 h 5889062"/>
              <a:gd name="connsiteX2" fmla="*/ 3448541 w 5180764"/>
              <a:gd name="connsiteY2" fmla="*/ 135502 h 5889062"/>
              <a:gd name="connsiteX3" fmla="*/ 4931164 w 5180764"/>
              <a:gd name="connsiteY3" fmla="*/ 1399083 h 5889062"/>
              <a:gd name="connsiteX4" fmla="*/ 4968178 w 5180764"/>
              <a:gd name="connsiteY4" fmla="*/ 3804029 h 5889062"/>
              <a:gd name="connsiteX5" fmla="*/ 3042617 w 5180764"/>
              <a:gd name="connsiteY5" fmla="*/ 5713855 h 5889062"/>
              <a:gd name="connsiteX6" fmla="*/ 727429 w 5180764"/>
              <a:gd name="connsiteY6" fmla="*/ 5592611 h 5889062"/>
              <a:gd name="connsiteX7" fmla="*/ 98100 w 5180764"/>
              <a:gd name="connsiteY7" fmla="*/ 3858650 h 5889062"/>
              <a:gd name="connsiteX8" fmla="*/ 115216 w 5180764"/>
              <a:gd name="connsiteY8" fmla="*/ 1038152 h 5889062"/>
              <a:gd name="connsiteX0" fmla="*/ 115216 w 5180764"/>
              <a:gd name="connsiteY0" fmla="*/ 1038152 h 5895026"/>
              <a:gd name="connsiteX1" fmla="*/ 1110009 w 5180764"/>
              <a:gd name="connsiteY1" fmla="*/ 112095 h 5895026"/>
              <a:gd name="connsiteX2" fmla="*/ 3448541 w 5180764"/>
              <a:gd name="connsiteY2" fmla="*/ 135502 h 5895026"/>
              <a:gd name="connsiteX3" fmla="*/ 4931164 w 5180764"/>
              <a:gd name="connsiteY3" fmla="*/ 1399083 h 5895026"/>
              <a:gd name="connsiteX4" fmla="*/ 4968178 w 5180764"/>
              <a:gd name="connsiteY4" fmla="*/ 3804029 h 5895026"/>
              <a:gd name="connsiteX5" fmla="*/ 3042617 w 5180764"/>
              <a:gd name="connsiteY5" fmla="*/ 5713855 h 5895026"/>
              <a:gd name="connsiteX6" fmla="*/ 727429 w 5180764"/>
              <a:gd name="connsiteY6" fmla="*/ 5592611 h 5895026"/>
              <a:gd name="connsiteX7" fmla="*/ 98100 w 5180764"/>
              <a:gd name="connsiteY7" fmla="*/ 3858650 h 5895026"/>
              <a:gd name="connsiteX8" fmla="*/ 115216 w 5180764"/>
              <a:gd name="connsiteY8" fmla="*/ 1038152 h 5895026"/>
              <a:gd name="connsiteX0" fmla="*/ 115216 w 5157691"/>
              <a:gd name="connsiteY0" fmla="*/ 1038152 h 5891842"/>
              <a:gd name="connsiteX1" fmla="*/ 1110009 w 5157691"/>
              <a:gd name="connsiteY1" fmla="*/ 112095 h 5891842"/>
              <a:gd name="connsiteX2" fmla="*/ 3448541 w 5157691"/>
              <a:gd name="connsiteY2" fmla="*/ 135502 h 5891842"/>
              <a:gd name="connsiteX3" fmla="*/ 4931164 w 5157691"/>
              <a:gd name="connsiteY3" fmla="*/ 1399083 h 5891842"/>
              <a:gd name="connsiteX4" fmla="*/ 4968178 w 5157691"/>
              <a:gd name="connsiteY4" fmla="*/ 3804029 h 5891842"/>
              <a:gd name="connsiteX5" fmla="*/ 3158887 w 5157691"/>
              <a:gd name="connsiteY5" fmla="*/ 5709229 h 5891842"/>
              <a:gd name="connsiteX6" fmla="*/ 727429 w 5157691"/>
              <a:gd name="connsiteY6" fmla="*/ 5592611 h 5891842"/>
              <a:gd name="connsiteX7" fmla="*/ 98100 w 5157691"/>
              <a:gd name="connsiteY7" fmla="*/ 3858650 h 5891842"/>
              <a:gd name="connsiteX8" fmla="*/ 115216 w 5157691"/>
              <a:gd name="connsiteY8" fmla="*/ 1038152 h 5891842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115216 w 5157691"/>
              <a:gd name="connsiteY0" fmla="*/ 1038152 h 5904531"/>
              <a:gd name="connsiteX1" fmla="*/ 1110009 w 5157691"/>
              <a:gd name="connsiteY1" fmla="*/ 112095 h 5904531"/>
              <a:gd name="connsiteX2" fmla="*/ 3448541 w 5157691"/>
              <a:gd name="connsiteY2" fmla="*/ 135502 h 5904531"/>
              <a:gd name="connsiteX3" fmla="*/ 4931164 w 5157691"/>
              <a:gd name="connsiteY3" fmla="*/ 1399083 h 5904531"/>
              <a:gd name="connsiteX4" fmla="*/ 4968178 w 5157691"/>
              <a:gd name="connsiteY4" fmla="*/ 3804029 h 5904531"/>
              <a:gd name="connsiteX5" fmla="*/ 3158887 w 5157691"/>
              <a:gd name="connsiteY5" fmla="*/ 5709229 h 5904531"/>
              <a:gd name="connsiteX6" fmla="*/ 727429 w 5157691"/>
              <a:gd name="connsiteY6" fmla="*/ 5592611 h 5904531"/>
              <a:gd name="connsiteX7" fmla="*/ 98100 w 5157691"/>
              <a:gd name="connsiteY7" fmla="*/ 3858650 h 5904531"/>
              <a:gd name="connsiteX8" fmla="*/ 115216 w 5157691"/>
              <a:gd name="connsiteY8" fmla="*/ 1038152 h 5904531"/>
              <a:gd name="connsiteX0" fmla="*/ 94487 w 5136962"/>
              <a:gd name="connsiteY0" fmla="*/ 1038152 h 5904531"/>
              <a:gd name="connsiteX1" fmla="*/ 1089280 w 5136962"/>
              <a:gd name="connsiteY1" fmla="*/ 112095 h 5904531"/>
              <a:gd name="connsiteX2" fmla="*/ 3427812 w 5136962"/>
              <a:gd name="connsiteY2" fmla="*/ 135502 h 5904531"/>
              <a:gd name="connsiteX3" fmla="*/ 4910435 w 5136962"/>
              <a:gd name="connsiteY3" fmla="*/ 1399083 h 5904531"/>
              <a:gd name="connsiteX4" fmla="*/ 4947449 w 5136962"/>
              <a:gd name="connsiteY4" fmla="*/ 3804029 h 5904531"/>
              <a:gd name="connsiteX5" fmla="*/ 3138158 w 5136962"/>
              <a:gd name="connsiteY5" fmla="*/ 5709229 h 5904531"/>
              <a:gd name="connsiteX6" fmla="*/ 706700 w 5136962"/>
              <a:gd name="connsiteY6" fmla="*/ 5592611 h 5904531"/>
              <a:gd name="connsiteX7" fmla="*/ 77371 w 5136962"/>
              <a:gd name="connsiteY7" fmla="*/ 3858650 h 5904531"/>
              <a:gd name="connsiteX8" fmla="*/ 94487 w 5136962"/>
              <a:gd name="connsiteY8" fmla="*/ 1038152 h 5904531"/>
              <a:gd name="connsiteX0" fmla="*/ 106220 w 5159596"/>
              <a:gd name="connsiteY0" fmla="*/ 1070917 h 5918792"/>
              <a:gd name="connsiteX1" fmla="*/ 1111914 w 5159596"/>
              <a:gd name="connsiteY1" fmla="*/ 126356 h 5918792"/>
              <a:gd name="connsiteX2" fmla="*/ 3450446 w 5159596"/>
              <a:gd name="connsiteY2" fmla="*/ 149763 h 5918792"/>
              <a:gd name="connsiteX3" fmla="*/ 4933069 w 5159596"/>
              <a:gd name="connsiteY3" fmla="*/ 1413344 h 5918792"/>
              <a:gd name="connsiteX4" fmla="*/ 4970083 w 5159596"/>
              <a:gd name="connsiteY4" fmla="*/ 3818290 h 5918792"/>
              <a:gd name="connsiteX5" fmla="*/ 3160792 w 5159596"/>
              <a:gd name="connsiteY5" fmla="*/ 5723490 h 5918792"/>
              <a:gd name="connsiteX6" fmla="*/ 729334 w 5159596"/>
              <a:gd name="connsiteY6" fmla="*/ 5606872 h 5918792"/>
              <a:gd name="connsiteX7" fmla="*/ 100005 w 5159596"/>
              <a:gd name="connsiteY7" fmla="*/ 3872911 h 5918792"/>
              <a:gd name="connsiteX8" fmla="*/ 106220 w 5159596"/>
              <a:gd name="connsiteY8" fmla="*/ 1070917 h 5918792"/>
              <a:gd name="connsiteX0" fmla="*/ 114888 w 5146463"/>
              <a:gd name="connsiteY0" fmla="*/ 1031653 h 5916537"/>
              <a:gd name="connsiteX1" fmla="*/ 1098781 w 5146463"/>
              <a:gd name="connsiteY1" fmla="*/ 124101 h 5916537"/>
              <a:gd name="connsiteX2" fmla="*/ 3437313 w 5146463"/>
              <a:gd name="connsiteY2" fmla="*/ 147508 h 5916537"/>
              <a:gd name="connsiteX3" fmla="*/ 4919936 w 5146463"/>
              <a:gd name="connsiteY3" fmla="*/ 1411089 h 5916537"/>
              <a:gd name="connsiteX4" fmla="*/ 4956950 w 5146463"/>
              <a:gd name="connsiteY4" fmla="*/ 3816035 h 5916537"/>
              <a:gd name="connsiteX5" fmla="*/ 3147659 w 5146463"/>
              <a:gd name="connsiteY5" fmla="*/ 5721235 h 5916537"/>
              <a:gd name="connsiteX6" fmla="*/ 716201 w 5146463"/>
              <a:gd name="connsiteY6" fmla="*/ 5604617 h 5916537"/>
              <a:gd name="connsiteX7" fmla="*/ 86872 w 5146463"/>
              <a:gd name="connsiteY7" fmla="*/ 3870656 h 5916537"/>
              <a:gd name="connsiteX8" fmla="*/ 114888 w 5146463"/>
              <a:gd name="connsiteY8" fmla="*/ 1031653 h 5916537"/>
              <a:gd name="connsiteX0" fmla="*/ 114888 w 5146463"/>
              <a:gd name="connsiteY0" fmla="*/ 1017026 h 5901910"/>
              <a:gd name="connsiteX1" fmla="*/ 1098781 w 5146463"/>
              <a:gd name="connsiteY1" fmla="*/ 109474 h 5901910"/>
              <a:gd name="connsiteX2" fmla="*/ 3437313 w 5146463"/>
              <a:gd name="connsiteY2" fmla="*/ 132881 h 5901910"/>
              <a:gd name="connsiteX3" fmla="*/ 4919936 w 5146463"/>
              <a:gd name="connsiteY3" fmla="*/ 1396462 h 5901910"/>
              <a:gd name="connsiteX4" fmla="*/ 4956950 w 5146463"/>
              <a:gd name="connsiteY4" fmla="*/ 3801408 h 5901910"/>
              <a:gd name="connsiteX5" fmla="*/ 3147659 w 5146463"/>
              <a:gd name="connsiteY5" fmla="*/ 5706608 h 5901910"/>
              <a:gd name="connsiteX6" fmla="*/ 716201 w 5146463"/>
              <a:gd name="connsiteY6" fmla="*/ 5589990 h 5901910"/>
              <a:gd name="connsiteX7" fmla="*/ 86872 w 5146463"/>
              <a:gd name="connsiteY7" fmla="*/ 3856029 h 5901910"/>
              <a:gd name="connsiteX8" fmla="*/ 114888 w 5146463"/>
              <a:gd name="connsiteY8" fmla="*/ 1017026 h 5901910"/>
              <a:gd name="connsiteX0" fmla="*/ 121234 w 5152809"/>
              <a:gd name="connsiteY0" fmla="*/ 1021713 h 5906597"/>
              <a:gd name="connsiteX1" fmla="*/ 1203230 w 5152809"/>
              <a:gd name="connsiteY1" fmla="*/ 104909 h 5906597"/>
              <a:gd name="connsiteX2" fmla="*/ 3443659 w 5152809"/>
              <a:gd name="connsiteY2" fmla="*/ 137568 h 5906597"/>
              <a:gd name="connsiteX3" fmla="*/ 4926282 w 5152809"/>
              <a:gd name="connsiteY3" fmla="*/ 1401149 h 5906597"/>
              <a:gd name="connsiteX4" fmla="*/ 4963296 w 5152809"/>
              <a:gd name="connsiteY4" fmla="*/ 3806095 h 5906597"/>
              <a:gd name="connsiteX5" fmla="*/ 3154005 w 5152809"/>
              <a:gd name="connsiteY5" fmla="*/ 5711295 h 5906597"/>
              <a:gd name="connsiteX6" fmla="*/ 722547 w 5152809"/>
              <a:gd name="connsiteY6" fmla="*/ 5594677 h 5906597"/>
              <a:gd name="connsiteX7" fmla="*/ 93218 w 5152809"/>
              <a:gd name="connsiteY7" fmla="*/ 3860716 h 5906597"/>
              <a:gd name="connsiteX8" fmla="*/ 121234 w 5152809"/>
              <a:gd name="connsiteY8" fmla="*/ 1021713 h 5906597"/>
              <a:gd name="connsiteX0" fmla="*/ 121234 w 5152809"/>
              <a:gd name="connsiteY0" fmla="*/ 1012341 h 5897225"/>
              <a:gd name="connsiteX1" fmla="*/ 1203230 w 5152809"/>
              <a:gd name="connsiteY1" fmla="*/ 95537 h 5897225"/>
              <a:gd name="connsiteX2" fmla="*/ 3443659 w 5152809"/>
              <a:gd name="connsiteY2" fmla="*/ 128196 h 5897225"/>
              <a:gd name="connsiteX3" fmla="*/ 4926282 w 5152809"/>
              <a:gd name="connsiteY3" fmla="*/ 1391777 h 5897225"/>
              <a:gd name="connsiteX4" fmla="*/ 4963296 w 5152809"/>
              <a:gd name="connsiteY4" fmla="*/ 3796723 h 5897225"/>
              <a:gd name="connsiteX5" fmla="*/ 3154005 w 5152809"/>
              <a:gd name="connsiteY5" fmla="*/ 5701923 h 5897225"/>
              <a:gd name="connsiteX6" fmla="*/ 722547 w 5152809"/>
              <a:gd name="connsiteY6" fmla="*/ 5585305 h 5897225"/>
              <a:gd name="connsiteX7" fmla="*/ 93218 w 5152809"/>
              <a:gd name="connsiteY7" fmla="*/ 3851344 h 5897225"/>
              <a:gd name="connsiteX8" fmla="*/ 121234 w 5152809"/>
              <a:gd name="connsiteY8" fmla="*/ 1012341 h 5897225"/>
              <a:gd name="connsiteX0" fmla="*/ 126507 w 5158082"/>
              <a:gd name="connsiteY0" fmla="*/ 1026487 h 5911371"/>
              <a:gd name="connsiteX1" fmla="*/ 1288438 w 5158082"/>
              <a:gd name="connsiteY1" fmla="*/ 81926 h 5911371"/>
              <a:gd name="connsiteX2" fmla="*/ 3448932 w 5158082"/>
              <a:gd name="connsiteY2" fmla="*/ 142342 h 5911371"/>
              <a:gd name="connsiteX3" fmla="*/ 4931555 w 5158082"/>
              <a:gd name="connsiteY3" fmla="*/ 1405923 h 5911371"/>
              <a:gd name="connsiteX4" fmla="*/ 4968569 w 5158082"/>
              <a:gd name="connsiteY4" fmla="*/ 3810869 h 5911371"/>
              <a:gd name="connsiteX5" fmla="*/ 3159278 w 5158082"/>
              <a:gd name="connsiteY5" fmla="*/ 5716069 h 5911371"/>
              <a:gd name="connsiteX6" fmla="*/ 727820 w 5158082"/>
              <a:gd name="connsiteY6" fmla="*/ 5599451 h 5911371"/>
              <a:gd name="connsiteX7" fmla="*/ 98491 w 5158082"/>
              <a:gd name="connsiteY7" fmla="*/ 3865490 h 5911371"/>
              <a:gd name="connsiteX8" fmla="*/ 126507 w 5158082"/>
              <a:gd name="connsiteY8" fmla="*/ 1026487 h 5911371"/>
              <a:gd name="connsiteX0" fmla="*/ 125062 w 5156637"/>
              <a:gd name="connsiteY0" fmla="*/ 1021602 h 5906486"/>
              <a:gd name="connsiteX1" fmla="*/ 1265192 w 5156637"/>
              <a:gd name="connsiteY1" fmla="*/ 86294 h 5906486"/>
              <a:gd name="connsiteX2" fmla="*/ 3447487 w 5156637"/>
              <a:gd name="connsiteY2" fmla="*/ 137457 h 5906486"/>
              <a:gd name="connsiteX3" fmla="*/ 4930110 w 5156637"/>
              <a:gd name="connsiteY3" fmla="*/ 1401038 h 5906486"/>
              <a:gd name="connsiteX4" fmla="*/ 4967124 w 5156637"/>
              <a:gd name="connsiteY4" fmla="*/ 3805984 h 5906486"/>
              <a:gd name="connsiteX5" fmla="*/ 3157833 w 5156637"/>
              <a:gd name="connsiteY5" fmla="*/ 5711184 h 5906486"/>
              <a:gd name="connsiteX6" fmla="*/ 726375 w 5156637"/>
              <a:gd name="connsiteY6" fmla="*/ 5594566 h 5906486"/>
              <a:gd name="connsiteX7" fmla="*/ 97046 w 5156637"/>
              <a:gd name="connsiteY7" fmla="*/ 3860605 h 5906486"/>
              <a:gd name="connsiteX8" fmla="*/ 125062 w 5156637"/>
              <a:gd name="connsiteY8" fmla="*/ 1021602 h 5906486"/>
              <a:gd name="connsiteX0" fmla="*/ 125062 w 5156637"/>
              <a:gd name="connsiteY0" fmla="*/ 1000428 h 5885312"/>
              <a:gd name="connsiteX1" fmla="*/ 1265192 w 5156637"/>
              <a:gd name="connsiteY1" fmla="*/ 65120 h 5885312"/>
              <a:gd name="connsiteX2" fmla="*/ 3447487 w 5156637"/>
              <a:gd name="connsiteY2" fmla="*/ 116283 h 5885312"/>
              <a:gd name="connsiteX3" fmla="*/ 4930110 w 5156637"/>
              <a:gd name="connsiteY3" fmla="*/ 1379864 h 5885312"/>
              <a:gd name="connsiteX4" fmla="*/ 4967124 w 5156637"/>
              <a:gd name="connsiteY4" fmla="*/ 3784810 h 5885312"/>
              <a:gd name="connsiteX5" fmla="*/ 3157833 w 5156637"/>
              <a:gd name="connsiteY5" fmla="*/ 5690010 h 5885312"/>
              <a:gd name="connsiteX6" fmla="*/ 726375 w 5156637"/>
              <a:gd name="connsiteY6" fmla="*/ 5573392 h 5885312"/>
              <a:gd name="connsiteX7" fmla="*/ 97046 w 5156637"/>
              <a:gd name="connsiteY7" fmla="*/ 3839431 h 5885312"/>
              <a:gd name="connsiteX8" fmla="*/ 125062 w 5156637"/>
              <a:gd name="connsiteY8" fmla="*/ 1000428 h 5885312"/>
              <a:gd name="connsiteX0" fmla="*/ 125062 w 5176169"/>
              <a:gd name="connsiteY0" fmla="*/ 1000428 h 5885312"/>
              <a:gd name="connsiteX1" fmla="*/ 1265192 w 5176169"/>
              <a:gd name="connsiteY1" fmla="*/ 65120 h 5885312"/>
              <a:gd name="connsiteX2" fmla="*/ 3447487 w 5176169"/>
              <a:gd name="connsiteY2" fmla="*/ 116283 h 5885312"/>
              <a:gd name="connsiteX3" fmla="*/ 4930110 w 5176169"/>
              <a:gd name="connsiteY3" fmla="*/ 1379864 h 5885312"/>
              <a:gd name="connsiteX4" fmla="*/ 4967124 w 5176169"/>
              <a:gd name="connsiteY4" fmla="*/ 3784810 h 5885312"/>
              <a:gd name="connsiteX5" fmla="*/ 3157833 w 5176169"/>
              <a:gd name="connsiteY5" fmla="*/ 5690010 h 5885312"/>
              <a:gd name="connsiteX6" fmla="*/ 726375 w 5176169"/>
              <a:gd name="connsiteY6" fmla="*/ 5573392 h 5885312"/>
              <a:gd name="connsiteX7" fmla="*/ 97046 w 5176169"/>
              <a:gd name="connsiteY7" fmla="*/ 3839431 h 5885312"/>
              <a:gd name="connsiteX8" fmla="*/ 125062 w 5176169"/>
              <a:gd name="connsiteY8" fmla="*/ 1000428 h 5885312"/>
              <a:gd name="connsiteX0" fmla="*/ 125062 w 5188158"/>
              <a:gd name="connsiteY0" fmla="*/ 1000428 h 5890181"/>
              <a:gd name="connsiteX1" fmla="*/ 1265192 w 5188158"/>
              <a:gd name="connsiteY1" fmla="*/ 65120 h 5890181"/>
              <a:gd name="connsiteX2" fmla="*/ 3447487 w 5188158"/>
              <a:gd name="connsiteY2" fmla="*/ 116283 h 5890181"/>
              <a:gd name="connsiteX3" fmla="*/ 4930110 w 5188158"/>
              <a:gd name="connsiteY3" fmla="*/ 1379864 h 5890181"/>
              <a:gd name="connsiteX4" fmla="*/ 4985291 w 5188158"/>
              <a:gd name="connsiteY4" fmla="*/ 3632150 h 5890181"/>
              <a:gd name="connsiteX5" fmla="*/ 3157833 w 5188158"/>
              <a:gd name="connsiteY5" fmla="*/ 5690010 h 5890181"/>
              <a:gd name="connsiteX6" fmla="*/ 726375 w 5188158"/>
              <a:gd name="connsiteY6" fmla="*/ 5573392 h 5890181"/>
              <a:gd name="connsiteX7" fmla="*/ 97046 w 5188158"/>
              <a:gd name="connsiteY7" fmla="*/ 3839431 h 5890181"/>
              <a:gd name="connsiteX8" fmla="*/ 125062 w 5188158"/>
              <a:gd name="connsiteY8" fmla="*/ 1000428 h 5890181"/>
              <a:gd name="connsiteX0" fmla="*/ 125062 w 5188158"/>
              <a:gd name="connsiteY0" fmla="*/ 1000428 h 5885312"/>
              <a:gd name="connsiteX1" fmla="*/ 1265192 w 5188158"/>
              <a:gd name="connsiteY1" fmla="*/ 65120 h 5885312"/>
              <a:gd name="connsiteX2" fmla="*/ 3447487 w 5188158"/>
              <a:gd name="connsiteY2" fmla="*/ 116283 h 5885312"/>
              <a:gd name="connsiteX3" fmla="*/ 4930110 w 5188158"/>
              <a:gd name="connsiteY3" fmla="*/ 1379864 h 5885312"/>
              <a:gd name="connsiteX4" fmla="*/ 4985292 w 5188158"/>
              <a:gd name="connsiteY4" fmla="*/ 3701541 h 5885312"/>
              <a:gd name="connsiteX5" fmla="*/ 3157833 w 5188158"/>
              <a:gd name="connsiteY5" fmla="*/ 5690010 h 5885312"/>
              <a:gd name="connsiteX6" fmla="*/ 726375 w 5188158"/>
              <a:gd name="connsiteY6" fmla="*/ 5573392 h 5885312"/>
              <a:gd name="connsiteX7" fmla="*/ 97046 w 5188158"/>
              <a:gd name="connsiteY7" fmla="*/ 3839431 h 5885312"/>
              <a:gd name="connsiteX8" fmla="*/ 125062 w 5188158"/>
              <a:gd name="connsiteY8" fmla="*/ 1000428 h 5885312"/>
              <a:gd name="connsiteX0" fmla="*/ 125062 w 5188158"/>
              <a:gd name="connsiteY0" fmla="*/ 1000428 h 5869835"/>
              <a:gd name="connsiteX1" fmla="*/ 1265192 w 5188158"/>
              <a:gd name="connsiteY1" fmla="*/ 65120 h 5869835"/>
              <a:gd name="connsiteX2" fmla="*/ 3447487 w 5188158"/>
              <a:gd name="connsiteY2" fmla="*/ 116283 h 5869835"/>
              <a:gd name="connsiteX3" fmla="*/ 4930110 w 5188158"/>
              <a:gd name="connsiteY3" fmla="*/ 1379864 h 5869835"/>
              <a:gd name="connsiteX4" fmla="*/ 4985292 w 5188158"/>
              <a:gd name="connsiteY4" fmla="*/ 3701541 h 5869835"/>
              <a:gd name="connsiteX5" fmla="*/ 3157833 w 5188158"/>
              <a:gd name="connsiteY5" fmla="*/ 5690010 h 5869835"/>
              <a:gd name="connsiteX6" fmla="*/ 726375 w 5188158"/>
              <a:gd name="connsiteY6" fmla="*/ 5573392 h 5869835"/>
              <a:gd name="connsiteX7" fmla="*/ 97046 w 5188158"/>
              <a:gd name="connsiteY7" fmla="*/ 3839431 h 5869835"/>
              <a:gd name="connsiteX8" fmla="*/ 125062 w 5188158"/>
              <a:gd name="connsiteY8" fmla="*/ 1000428 h 5869835"/>
              <a:gd name="connsiteX0" fmla="*/ 125062 w 5166037"/>
              <a:gd name="connsiteY0" fmla="*/ 1000428 h 5823694"/>
              <a:gd name="connsiteX1" fmla="*/ 1265192 w 5166037"/>
              <a:gd name="connsiteY1" fmla="*/ 65120 h 5823694"/>
              <a:gd name="connsiteX2" fmla="*/ 3447487 w 5166037"/>
              <a:gd name="connsiteY2" fmla="*/ 116283 h 5823694"/>
              <a:gd name="connsiteX3" fmla="*/ 4930110 w 5166037"/>
              <a:gd name="connsiteY3" fmla="*/ 1379864 h 5823694"/>
              <a:gd name="connsiteX4" fmla="*/ 4985292 w 5166037"/>
              <a:gd name="connsiteY4" fmla="*/ 3701541 h 5823694"/>
              <a:gd name="connsiteX5" fmla="*/ 3190534 w 5166037"/>
              <a:gd name="connsiteY5" fmla="*/ 5639123 h 5823694"/>
              <a:gd name="connsiteX6" fmla="*/ 726375 w 5166037"/>
              <a:gd name="connsiteY6" fmla="*/ 5573392 h 5823694"/>
              <a:gd name="connsiteX7" fmla="*/ 97046 w 5166037"/>
              <a:gd name="connsiteY7" fmla="*/ 3839431 h 5823694"/>
              <a:gd name="connsiteX8" fmla="*/ 125062 w 5166037"/>
              <a:gd name="connsiteY8" fmla="*/ 1000428 h 5823694"/>
              <a:gd name="connsiteX0" fmla="*/ 125062 w 5182787"/>
              <a:gd name="connsiteY0" fmla="*/ 1000428 h 5823694"/>
              <a:gd name="connsiteX1" fmla="*/ 1265192 w 5182787"/>
              <a:gd name="connsiteY1" fmla="*/ 65120 h 5823694"/>
              <a:gd name="connsiteX2" fmla="*/ 3447487 w 5182787"/>
              <a:gd name="connsiteY2" fmla="*/ 116283 h 5823694"/>
              <a:gd name="connsiteX3" fmla="*/ 4930110 w 5182787"/>
              <a:gd name="connsiteY3" fmla="*/ 1379864 h 5823694"/>
              <a:gd name="connsiteX4" fmla="*/ 4985292 w 5182787"/>
              <a:gd name="connsiteY4" fmla="*/ 3701541 h 5823694"/>
              <a:gd name="connsiteX5" fmla="*/ 3190534 w 5182787"/>
              <a:gd name="connsiteY5" fmla="*/ 5639123 h 5823694"/>
              <a:gd name="connsiteX6" fmla="*/ 726375 w 5182787"/>
              <a:gd name="connsiteY6" fmla="*/ 5573392 h 5823694"/>
              <a:gd name="connsiteX7" fmla="*/ 97046 w 5182787"/>
              <a:gd name="connsiteY7" fmla="*/ 3839431 h 5823694"/>
              <a:gd name="connsiteX8" fmla="*/ 125062 w 5182787"/>
              <a:gd name="connsiteY8" fmla="*/ 1000428 h 5823694"/>
              <a:gd name="connsiteX0" fmla="*/ 125062 w 5168531"/>
              <a:gd name="connsiteY0" fmla="*/ 1000428 h 5830611"/>
              <a:gd name="connsiteX1" fmla="*/ 1265192 w 5168531"/>
              <a:gd name="connsiteY1" fmla="*/ 65120 h 5830611"/>
              <a:gd name="connsiteX2" fmla="*/ 3447487 w 5168531"/>
              <a:gd name="connsiteY2" fmla="*/ 116283 h 5830611"/>
              <a:gd name="connsiteX3" fmla="*/ 4930110 w 5168531"/>
              <a:gd name="connsiteY3" fmla="*/ 1379864 h 5830611"/>
              <a:gd name="connsiteX4" fmla="*/ 4963492 w 5168531"/>
              <a:gd name="connsiteY4" fmla="*/ 3821820 h 5830611"/>
              <a:gd name="connsiteX5" fmla="*/ 3190534 w 5168531"/>
              <a:gd name="connsiteY5" fmla="*/ 5639123 h 5830611"/>
              <a:gd name="connsiteX6" fmla="*/ 726375 w 5168531"/>
              <a:gd name="connsiteY6" fmla="*/ 5573392 h 5830611"/>
              <a:gd name="connsiteX7" fmla="*/ 97046 w 5168531"/>
              <a:gd name="connsiteY7" fmla="*/ 3839431 h 5830611"/>
              <a:gd name="connsiteX8" fmla="*/ 125062 w 5168531"/>
              <a:gd name="connsiteY8" fmla="*/ 1000428 h 5830611"/>
              <a:gd name="connsiteX0" fmla="*/ 125062 w 5174564"/>
              <a:gd name="connsiteY0" fmla="*/ 1000428 h 5830610"/>
              <a:gd name="connsiteX1" fmla="*/ 1265192 w 5174564"/>
              <a:gd name="connsiteY1" fmla="*/ 65120 h 5830610"/>
              <a:gd name="connsiteX2" fmla="*/ 3447487 w 5174564"/>
              <a:gd name="connsiteY2" fmla="*/ 116283 h 5830610"/>
              <a:gd name="connsiteX3" fmla="*/ 4930110 w 5174564"/>
              <a:gd name="connsiteY3" fmla="*/ 1379864 h 5830610"/>
              <a:gd name="connsiteX4" fmla="*/ 4963492 w 5174564"/>
              <a:gd name="connsiteY4" fmla="*/ 3821820 h 5830610"/>
              <a:gd name="connsiteX5" fmla="*/ 3190534 w 5174564"/>
              <a:gd name="connsiteY5" fmla="*/ 5639123 h 5830610"/>
              <a:gd name="connsiteX6" fmla="*/ 726375 w 5174564"/>
              <a:gd name="connsiteY6" fmla="*/ 5573392 h 5830610"/>
              <a:gd name="connsiteX7" fmla="*/ 97046 w 5174564"/>
              <a:gd name="connsiteY7" fmla="*/ 3839431 h 5830610"/>
              <a:gd name="connsiteX8" fmla="*/ 125062 w 5174564"/>
              <a:gd name="connsiteY8" fmla="*/ 1000428 h 5830610"/>
              <a:gd name="connsiteX0" fmla="*/ 125062 w 5174564"/>
              <a:gd name="connsiteY0" fmla="*/ 1000428 h 5840004"/>
              <a:gd name="connsiteX1" fmla="*/ 1265192 w 5174564"/>
              <a:gd name="connsiteY1" fmla="*/ 65120 h 5840004"/>
              <a:gd name="connsiteX2" fmla="*/ 3447487 w 5174564"/>
              <a:gd name="connsiteY2" fmla="*/ 116283 h 5840004"/>
              <a:gd name="connsiteX3" fmla="*/ 4930110 w 5174564"/>
              <a:gd name="connsiteY3" fmla="*/ 1379864 h 5840004"/>
              <a:gd name="connsiteX4" fmla="*/ 4963492 w 5174564"/>
              <a:gd name="connsiteY4" fmla="*/ 3821820 h 5840004"/>
              <a:gd name="connsiteX5" fmla="*/ 3190534 w 5174564"/>
              <a:gd name="connsiteY5" fmla="*/ 5639123 h 5840004"/>
              <a:gd name="connsiteX6" fmla="*/ 726375 w 5174564"/>
              <a:gd name="connsiteY6" fmla="*/ 5573392 h 5840004"/>
              <a:gd name="connsiteX7" fmla="*/ 97046 w 5174564"/>
              <a:gd name="connsiteY7" fmla="*/ 3839431 h 5840004"/>
              <a:gd name="connsiteX8" fmla="*/ 125062 w 5174564"/>
              <a:gd name="connsiteY8" fmla="*/ 1000428 h 5840004"/>
              <a:gd name="connsiteX0" fmla="*/ 125062 w 5150895"/>
              <a:gd name="connsiteY0" fmla="*/ 1000428 h 5833548"/>
              <a:gd name="connsiteX1" fmla="*/ 1265192 w 5150895"/>
              <a:gd name="connsiteY1" fmla="*/ 65120 h 5833548"/>
              <a:gd name="connsiteX2" fmla="*/ 3447487 w 5150895"/>
              <a:gd name="connsiteY2" fmla="*/ 116283 h 5833548"/>
              <a:gd name="connsiteX3" fmla="*/ 4930110 w 5150895"/>
              <a:gd name="connsiteY3" fmla="*/ 1379864 h 5833548"/>
              <a:gd name="connsiteX4" fmla="*/ 4963492 w 5150895"/>
              <a:gd name="connsiteY4" fmla="*/ 3821820 h 5833548"/>
              <a:gd name="connsiteX5" fmla="*/ 3208701 w 5150895"/>
              <a:gd name="connsiteY5" fmla="*/ 5643750 h 5833548"/>
              <a:gd name="connsiteX6" fmla="*/ 726375 w 5150895"/>
              <a:gd name="connsiteY6" fmla="*/ 5573392 h 5833548"/>
              <a:gd name="connsiteX7" fmla="*/ 97046 w 5150895"/>
              <a:gd name="connsiteY7" fmla="*/ 3839431 h 5833548"/>
              <a:gd name="connsiteX8" fmla="*/ 125062 w 5150895"/>
              <a:gd name="connsiteY8" fmla="*/ 1000428 h 5833548"/>
              <a:gd name="connsiteX0" fmla="*/ 125062 w 5150894"/>
              <a:gd name="connsiteY0" fmla="*/ 1000428 h 5862370"/>
              <a:gd name="connsiteX1" fmla="*/ 1265192 w 5150894"/>
              <a:gd name="connsiteY1" fmla="*/ 65120 h 5862370"/>
              <a:gd name="connsiteX2" fmla="*/ 3447487 w 5150894"/>
              <a:gd name="connsiteY2" fmla="*/ 116283 h 5862370"/>
              <a:gd name="connsiteX3" fmla="*/ 4930110 w 5150894"/>
              <a:gd name="connsiteY3" fmla="*/ 1379864 h 5862370"/>
              <a:gd name="connsiteX4" fmla="*/ 4963492 w 5150894"/>
              <a:gd name="connsiteY4" fmla="*/ 3821820 h 5862370"/>
              <a:gd name="connsiteX5" fmla="*/ 3208701 w 5150894"/>
              <a:gd name="connsiteY5" fmla="*/ 5643750 h 5862370"/>
              <a:gd name="connsiteX6" fmla="*/ 726375 w 5150894"/>
              <a:gd name="connsiteY6" fmla="*/ 5573392 h 5862370"/>
              <a:gd name="connsiteX7" fmla="*/ 97046 w 5150894"/>
              <a:gd name="connsiteY7" fmla="*/ 3839431 h 5862370"/>
              <a:gd name="connsiteX8" fmla="*/ 125062 w 5150894"/>
              <a:gd name="connsiteY8" fmla="*/ 1000428 h 5862370"/>
              <a:gd name="connsiteX0" fmla="*/ 125062 w 5180878"/>
              <a:gd name="connsiteY0" fmla="*/ 1000428 h 5862369"/>
              <a:gd name="connsiteX1" fmla="*/ 1265192 w 5180878"/>
              <a:gd name="connsiteY1" fmla="*/ 65120 h 5862369"/>
              <a:gd name="connsiteX2" fmla="*/ 3447487 w 5180878"/>
              <a:gd name="connsiteY2" fmla="*/ 116283 h 5862369"/>
              <a:gd name="connsiteX3" fmla="*/ 4930110 w 5180878"/>
              <a:gd name="connsiteY3" fmla="*/ 1379864 h 5862369"/>
              <a:gd name="connsiteX4" fmla="*/ 4963492 w 5180878"/>
              <a:gd name="connsiteY4" fmla="*/ 3821820 h 5862369"/>
              <a:gd name="connsiteX5" fmla="*/ 3208701 w 5180878"/>
              <a:gd name="connsiteY5" fmla="*/ 5643750 h 5862369"/>
              <a:gd name="connsiteX6" fmla="*/ 726375 w 5180878"/>
              <a:gd name="connsiteY6" fmla="*/ 5573392 h 5862369"/>
              <a:gd name="connsiteX7" fmla="*/ 97046 w 5180878"/>
              <a:gd name="connsiteY7" fmla="*/ 3839431 h 5862369"/>
              <a:gd name="connsiteX8" fmla="*/ 125062 w 5180878"/>
              <a:gd name="connsiteY8" fmla="*/ 1000428 h 586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0878" h="5862369">
                <a:moveTo>
                  <a:pt x="125062" y="1000428"/>
                </a:moveTo>
                <a:cubicBezTo>
                  <a:pt x="319753" y="371376"/>
                  <a:pt x="635151" y="143087"/>
                  <a:pt x="1265192" y="65120"/>
                </a:cubicBezTo>
                <a:cubicBezTo>
                  <a:pt x="1895233" y="-12847"/>
                  <a:pt x="2811233" y="-47328"/>
                  <a:pt x="3447487" y="116283"/>
                </a:cubicBezTo>
                <a:cubicBezTo>
                  <a:pt x="4083741" y="279894"/>
                  <a:pt x="4677443" y="762275"/>
                  <a:pt x="4930110" y="1379864"/>
                </a:cubicBezTo>
                <a:cubicBezTo>
                  <a:pt x="5182777" y="1997453"/>
                  <a:pt x="5323062" y="2828980"/>
                  <a:pt x="4963492" y="3821820"/>
                </a:cubicBezTo>
                <a:cubicBezTo>
                  <a:pt x="4603922" y="4814660"/>
                  <a:pt x="3914887" y="5351821"/>
                  <a:pt x="3208701" y="5643750"/>
                </a:cubicBezTo>
                <a:cubicBezTo>
                  <a:pt x="2502515" y="5935679"/>
                  <a:pt x="1259518" y="5957382"/>
                  <a:pt x="726375" y="5573392"/>
                </a:cubicBezTo>
                <a:cubicBezTo>
                  <a:pt x="193232" y="5189402"/>
                  <a:pt x="197265" y="4601592"/>
                  <a:pt x="97046" y="3839431"/>
                </a:cubicBezTo>
                <a:cubicBezTo>
                  <a:pt x="-3173" y="3077270"/>
                  <a:pt x="-69629" y="1629480"/>
                  <a:pt x="125062" y="1000428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anchor="ctr" anchorCtr="0"/>
          <a:lstStyle>
            <a:lvl1pPr marL="0" indent="0" algn="ctr">
              <a:buNone/>
              <a:defRPr b="1" i="1">
                <a:solidFill>
                  <a:schemeClr val="tx1"/>
                </a:solidFill>
              </a:defRPr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50273B47-AFD6-49A5-A4DE-12BA3A65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80510149-5479-455D-B3B1-54C7B1FE5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31BFAA6-BD5B-45F8-8DA1-A1F57815D522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2B00EDA4-C6D2-4642-BC36-E04DA7E42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01F983D1-159F-4713-B4E0-2B9448AF83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1814" y="4592334"/>
            <a:ext cx="1097589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0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97462"/>
            <a:ext cx="7201826" cy="746936"/>
          </a:xfrm>
        </p:spPr>
        <p:txBody>
          <a:bodyPr/>
          <a:lstStyle/>
          <a:p>
            <a:r>
              <a:rPr lang="fi-FI" noProof="0" smtClean="0"/>
              <a:t>Muokkaa perustyyl. napsautt.</a:t>
            </a:r>
            <a:endParaRPr lang="fi-FI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144398"/>
            <a:ext cx="7885508" cy="4642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4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715511"/>
            <a:ext cx="7885508" cy="2764413"/>
          </a:xfrm>
        </p:spPr>
        <p:txBody>
          <a:bodyPr/>
          <a:lstStyle/>
          <a:p>
            <a:pPr lvl="0"/>
            <a:r>
              <a:rPr lang="fi-FI" noProof="0" smtClean="0"/>
              <a:t>Muokkaa tekstin perustyylejä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Työ- ja elinkeinoministeriö • www.tem.fi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41DA-22A6-4153-BB80-3BAE9365684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‹#›</a:t>
            </a:fld>
            <a:endParaRPr lang="fi-FI" noProof="0"/>
          </a:p>
        </p:txBody>
      </p:sp>
      <p:pic>
        <p:nvPicPr>
          <p:cNvPr id="10" name="Picture 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472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5">
          <p15:clr>
            <a:srgbClr val="FBAE40"/>
          </p15:clr>
        </p15:guide>
        <p15:guide id="2" orient="horz" pos="374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/>
              <a:t>Työ- ja elinkeinoministeriö • www.tem.fi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2671-FB59-42C4-8C44-B8A2C7FEFA94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C75AB-37F2-194C-B2B6-38235384CF06}" type="slidenum">
              <a:rPr lang="fi-FI" noProof="0" smtClean="0"/>
              <a:t>‹#›</a:t>
            </a:fld>
            <a:endParaRPr lang="fi-FI" noProof="0"/>
          </a:p>
        </p:txBody>
      </p:sp>
      <p:pic>
        <p:nvPicPr>
          <p:cNvPr id="8" name="Picture 7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033" y="554930"/>
            <a:ext cx="28835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096" y="446728"/>
            <a:ext cx="2834250" cy="4254545"/>
          </a:xfrm>
          <a:prstGeom prst="rect">
            <a:avLst/>
          </a:prstGeom>
        </p:spPr>
      </p:pic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2116932" y="1134665"/>
            <a:ext cx="4910137" cy="2692401"/>
          </a:xfrm>
        </p:spPr>
        <p:txBody>
          <a:bodyPr lIns="90000" anchor="ctr" anchorCtr="1">
            <a:noAutofit/>
          </a:bodyPr>
          <a:lstStyle>
            <a:lvl1pPr marL="0" indent="0" algn="ctr">
              <a:buNone/>
              <a:defRPr sz="44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fi-FI" noProof="0" smtClean="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27801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5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2">
    <p:bg>
      <p:bgPr>
        <a:solidFill>
          <a:srgbClr val="F6F3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B2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E0C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C52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2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 3">
    <p:bg>
      <p:bgPr>
        <a:solidFill>
          <a:srgbClr val="ECC7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Ryhmä 13">
            <a:extLst>
              <a:ext uri="{FF2B5EF4-FFF2-40B4-BE49-F238E27FC236}">
                <a16:creationId xmlns:a16="http://schemas.microsoft.com/office/drawing/2014/main" id="{1B2CA9E3-E9A2-4604-8389-13234E79696E}"/>
              </a:ext>
            </a:extLst>
          </p:cNvPr>
          <p:cNvGrpSpPr/>
          <p:nvPr userDrawn="1"/>
        </p:nvGrpSpPr>
        <p:grpSpPr>
          <a:xfrm>
            <a:off x="0" y="0"/>
            <a:ext cx="9144900" cy="5143500"/>
            <a:chOff x="28576" y="14288"/>
            <a:chExt cx="12134850" cy="682942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02B542ED-8486-479B-BAB5-3B85AA89EE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41076" y="4883150"/>
              <a:ext cx="1022350" cy="1960563"/>
            </a:xfrm>
            <a:custGeom>
              <a:avLst/>
              <a:gdLst>
                <a:gd name="T0" fmla="*/ 2857 w 2857"/>
                <a:gd name="T1" fmla="*/ 0 h 5471"/>
                <a:gd name="T2" fmla="*/ 1550 w 2857"/>
                <a:gd name="T3" fmla="*/ 1067 h 5471"/>
                <a:gd name="T4" fmla="*/ 145 w 2857"/>
                <a:gd name="T5" fmla="*/ 3960 h 5471"/>
                <a:gd name="T6" fmla="*/ 33 w 2857"/>
                <a:gd name="T7" fmla="*/ 5471 h 5471"/>
                <a:gd name="T8" fmla="*/ 2857 w 2857"/>
                <a:gd name="T9" fmla="*/ 5471 h 5471"/>
                <a:gd name="T10" fmla="*/ 2857 w 2857"/>
                <a:gd name="T11" fmla="*/ 0 h 5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57" h="5471">
                  <a:moveTo>
                    <a:pt x="2857" y="0"/>
                  </a:moveTo>
                  <a:cubicBezTo>
                    <a:pt x="2381" y="266"/>
                    <a:pt x="1932" y="636"/>
                    <a:pt x="1550" y="1067"/>
                  </a:cubicBezTo>
                  <a:cubicBezTo>
                    <a:pt x="808" y="1904"/>
                    <a:pt x="345" y="2950"/>
                    <a:pt x="145" y="3960"/>
                  </a:cubicBezTo>
                  <a:cubicBezTo>
                    <a:pt x="44" y="4466"/>
                    <a:pt x="0" y="4984"/>
                    <a:pt x="33" y="5471"/>
                  </a:cubicBezTo>
                  <a:lnTo>
                    <a:pt x="2857" y="5471"/>
                  </a:lnTo>
                  <a:lnTo>
                    <a:pt x="2857" y="0"/>
                  </a:lnTo>
                  <a:close/>
                </a:path>
              </a:pathLst>
            </a:custGeom>
            <a:solidFill>
              <a:srgbClr val="FF58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DEE3C7CB-1909-42D2-893F-39840E54E5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8576" y="4464050"/>
              <a:ext cx="2552700" cy="2379663"/>
            </a:xfrm>
            <a:custGeom>
              <a:avLst/>
              <a:gdLst>
                <a:gd name="T0" fmla="*/ 6288 w 7125"/>
                <a:gd name="T1" fmla="*/ 6640 h 6640"/>
                <a:gd name="T2" fmla="*/ 7059 w 7125"/>
                <a:gd name="T3" fmla="*/ 4317 h 6640"/>
                <a:gd name="T4" fmla="*/ 7116 w 7125"/>
                <a:gd name="T5" fmla="*/ 3082 h 6640"/>
                <a:gd name="T6" fmla="*/ 6381 w 7125"/>
                <a:gd name="T7" fmla="*/ 850 h 6640"/>
                <a:gd name="T8" fmla="*/ 4510 w 7125"/>
                <a:gd name="T9" fmla="*/ 130 h 6640"/>
                <a:gd name="T10" fmla="*/ 2013 w 7125"/>
                <a:gd name="T11" fmla="*/ 12 h 6640"/>
                <a:gd name="T12" fmla="*/ 0 w 7125"/>
                <a:gd name="T13" fmla="*/ 157 h 6640"/>
                <a:gd name="T14" fmla="*/ 0 w 7125"/>
                <a:gd name="T15" fmla="*/ 6640 h 6640"/>
                <a:gd name="T16" fmla="*/ 6288 w 7125"/>
                <a:gd name="T17" fmla="*/ 6640 h 6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125" h="6640">
                  <a:moveTo>
                    <a:pt x="6288" y="6640"/>
                  </a:moveTo>
                  <a:cubicBezTo>
                    <a:pt x="6730" y="5946"/>
                    <a:pt x="6960" y="5168"/>
                    <a:pt x="7059" y="4317"/>
                  </a:cubicBezTo>
                  <a:cubicBezTo>
                    <a:pt x="7107" y="3907"/>
                    <a:pt x="7125" y="3494"/>
                    <a:pt x="7116" y="3082"/>
                  </a:cubicBezTo>
                  <a:cubicBezTo>
                    <a:pt x="7099" y="2310"/>
                    <a:pt x="6974" y="1452"/>
                    <a:pt x="6381" y="850"/>
                  </a:cubicBezTo>
                  <a:cubicBezTo>
                    <a:pt x="5891" y="352"/>
                    <a:pt x="5178" y="201"/>
                    <a:pt x="4510" y="130"/>
                  </a:cubicBezTo>
                  <a:cubicBezTo>
                    <a:pt x="3681" y="41"/>
                    <a:pt x="2846" y="0"/>
                    <a:pt x="2013" y="12"/>
                  </a:cubicBezTo>
                  <a:cubicBezTo>
                    <a:pt x="1369" y="21"/>
                    <a:pt x="660" y="21"/>
                    <a:pt x="0" y="157"/>
                  </a:cubicBezTo>
                  <a:lnTo>
                    <a:pt x="0" y="6640"/>
                  </a:lnTo>
                  <a:lnTo>
                    <a:pt x="6288" y="6640"/>
                  </a:lnTo>
                  <a:close/>
                </a:path>
              </a:pathLst>
            </a:custGeom>
            <a:solidFill>
              <a:srgbClr val="BA9C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3E8A0975-9E1D-4E78-BD4D-4AA5E9E88A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33026" y="14288"/>
              <a:ext cx="1930400" cy="1779588"/>
            </a:xfrm>
            <a:custGeom>
              <a:avLst/>
              <a:gdLst>
                <a:gd name="T0" fmla="*/ 5391 w 5391"/>
                <a:gd name="T1" fmla="*/ 3473 h 4964"/>
                <a:gd name="T2" fmla="*/ 5163 w 5391"/>
                <a:gd name="T3" fmla="*/ 3060 h 4964"/>
                <a:gd name="T4" fmla="*/ 4019 w 5391"/>
                <a:gd name="T5" fmla="*/ 1886 h 4964"/>
                <a:gd name="T6" fmla="*/ 3523 w 5391"/>
                <a:gd name="T7" fmla="*/ 1809 h 4964"/>
                <a:gd name="T8" fmla="*/ 4084 w 5391"/>
                <a:gd name="T9" fmla="*/ 3619 h 4964"/>
                <a:gd name="T10" fmla="*/ 2618 w 5391"/>
                <a:gd name="T11" fmla="*/ 3826 h 4964"/>
                <a:gd name="T12" fmla="*/ 1823 w 5391"/>
                <a:gd name="T13" fmla="*/ 1406 h 4964"/>
                <a:gd name="T14" fmla="*/ 1527 w 5391"/>
                <a:gd name="T15" fmla="*/ 1217 h 4964"/>
                <a:gd name="T16" fmla="*/ 1241 w 5391"/>
                <a:gd name="T17" fmla="*/ 1583 h 4964"/>
                <a:gd name="T18" fmla="*/ 1379 w 5391"/>
                <a:gd name="T19" fmla="*/ 2133 h 4964"/>
                <a:gd name="T20" fmla="*/ 1441 w 5391"/>
                <a:gd name="T21" fmla="*/ 2641 h 4964"/>
                <a:gd name="T22" fmla="*/ 655 w 5391"/>
                <a:gd name="T23" fmla="*/ 2794 h 4964"/>
                <a:gd name="T24" fmla="*/ 76 w 5391"/>
                <a:gd name="T25" fmla="*/ 0 h 4964"/>
                <a:gd name="T26" fmla="*/ 5391 w 5391"/>
                <a:gd name="T27" fmla="*/ 0 h 4964"/>
                <a:gd name="T28" fmla="*/ 5391 w 5391"/>
                <a:gd name="T29" fmla="*/ 3473 h 4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91" h="4964">
                  <a:moveTo>
                    <a:pt x="5391" y="3473"/>
                  </a:moveTo>
                  <a:cubicBezTo>
                    <a:pt x="5318" y="3333"/>
                    <a:pt x="5243" y="3195"/>
                    <a:pt x="5163" y="3060"/>
                  </a:cubicBezTo>
                  <a:cubicBezTo>
                    <a:pt x="4877" y="2576"/>
                    <a:pt x="4511" y="2120"/>
                    <a:pt x="4019" y="1886"/>
                  </a:cubicBezTo>
                  <a:cubicBezTo>
                    <a:pt x="3809" y="1786"/>
                    <a:pt x="3702" y="1653"/>
                    <a:pt x="3523" y="1809"/>
                  </a:cubicBezTo>
                  <a:cubicBezTo>
                    <a:pt x="3297" y="2006"/>
                    <a:pt x="3928" y="3312"/>
                    <a:pt x="4084" y="3619"/>
                  </a:cubicBezTo>
                  <a:cubicBezTo>
                    <a:pt x="4669" y="4764"/>
                    <a:pt x="3114" y="4964"/>
                    <a:pt x="2618" y="3826"/>
                  </a:cubicBezTo>
                  <a:cubicBezTo>
                    <a:pt x="2219" y="2909"/>
                    <a:pt x="2349" y="2063"/>
                    <a:pt x="1823" y="1406"/>
                  </a:cubicBezTo>
                  <a:cubicBezTo>
                    <a:pt x="1746" y="1310"/>
                    <a:pt x="1646" y="1216"/>
                    <a:pt x="1527" y="1217"/>
                  </a:cubicBezTo>
                  <a:cubicBezTo>
                    <a:pt x="1361" y="1219"/>
                    <a:pt x="1244" y="1408"/>
                    <a:pt x="1241" y="1583"/>
                  </a:cubicBezTo>
                  <a:cubicBezTo>
                    <a:pt x="1239" y="1758"/>
                    <a:pt x="1314" y="1972"/>
                    <a:pt x="1379" y="2133"/>
                  </a:cubicBezTo>
                  <a:cubicBezTo>
                    <a:pt x="1443" y="2294"/>
                    <a:pt x="1495" y="2475"/>
                    <a:pt x="1441" y="2641"/>
                  </a:cubicBezTo>
                  <a:cubicBezTo>
                    <a:pt x="1338" y="2953"/>
                    <a:pt x="907" y="2988"/>
                    <a:pt x="655" y="2794"/>
                  </a:cubicBezTo>
                  <a:cubicBezTo>
                    <a:pt x="0" y="2291"/>
                    <a:pt x="826" y="969"/>
                    <a:pt x="76" y="0"/>
                  </a:cubicBezTo>
                  <a:lnTo>
                    <a:pt x="5391" y="0"/>
                  </a:lnTo>
                  <a:lnTo>
                    <a:pt x="5391" y="3473"/>
                  </a:lnTo>
                  <a:close/>
                </a:path>
              </a:pathLst>
            </a:custGeom>
            <a:solidFill>
              <a:srgbClr val="2537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sz="1013"/>
            </a:p>
          </p:txBody>
        </p:sp>
      </p:grpSp>
      <p:sp>
        <p:nvSpPr>
          <p:cNvPr id="2" name="Otsikko 1">
            <a:extLst>
              <a:ext uri="{FF2B5EF4-FFF2-40B4-BE49-F238E27FC236}">
                <a16:creationId xmlns:a16="http://schemas.microsoft.com/office/drawing/2014/main" id="{83E228E5-0BBC-44D7-9FEE-E61EEA492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15C561-2AD6-4427-A0AC-BB871A780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Alatunnisteen paikkamerkki 8">
            <a:extLst>
              <a:ext uri="{FF2B5EF4-FFF2-40B4-BE49-F238E27FC236}">
                <a16:creationId xmlns:a16="http://schemas.microsoft.com/office/drawing/2014/main" id="{BA367FEE-EB4F-4586-A723-9F1778D2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8" name="Päivämäärän paikkamerkki 7">
            <a:extLst>
              <a:ext uri="{FF2B5EF4-FFF2-40B4-BE49-F238E27FC236}">
                <a16:creationId xmlns:a16="http://schemas.microsoft.com/office/drawing/2014/main" id="{AC3ECBE0-A87E-4A2D-98B2-A9A7FB26B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E9DE0-346A-468B-B8EC-0E31AE5E139F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E28C13A8-0CC9-4CC3-895D-081FCD5FC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>
            <a:extLst>
              <a:ext uri="{FF2B5EF4-FFF2-40B4-BE49-F238E27FC236}">
                <a16:creationId xmlns:a16="http://schemas.microsoft.com/office/drawing/2014/main" id="{FD060BC8-D7E3-4C60-B89D-094DBE47F0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16" y="4593401"/>
            <a:ext cx="1097591" cy="342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64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783500"/>
            <a:ext cx="9144000" cy="360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97462"/>
            <a:ext cx="7886700" cy="746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44398"/>
            <a:ext cx="7886700" cy="3335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4886212"/>
            <a:ext cx="3080611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0">
                <a:solidFill>
                  <a:schemeClr val="bg2"/>
                </a:solidFill>
              </a:defRPr>
            </a:lvl1pPr>
          </a:lstStyle>
          <a:p>
            <a:r>
              <a:rPr lang="fi-FI" noProof="0"/>
              <a:t>Työ- ja elinkeinoministeriö • www.tem.fi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71453" y="4886212"/>
            <a:ext cx="703447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2"/>
                </a:solidFill>
              </a:defRPr>
            </a:lvl1pPr>
          </a:lstStyle>
          <a:p>
            <a:fld id="{FEB558B6-CD12-4376-B5ED-5EF39670658D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152" y="4886212"/>
            <a:ext cx="538239" cy="154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2"/>
                </a:solidFill>
              </a:defRPr>
            </a:lvl1pPr>
          </a:lstStyle>
          <a:p>
            <a:fld id="{3065C9E5-8AC3-DF4B-BA99-CB03B9370A98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873662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9" r:id="rId4"/>
    <p:sldLayoutId id="2147483677" r:id="rId5"/>
    <p:sldLayoutId id="2147483680" r:id="rId6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7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16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200" kern="1200">
          <a:solidFill>
            <a:srgbClr val="505050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2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644" y="625177"/>
            <a:ext cx="7805238" cy="89798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0644" y="1731550"/>
            <a:ext cx="7805238" cy="27867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791" y="4819544"/>
            <a:ext cx="3036419" cy="1533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6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64117" y="4819544"/>
            <a:ext cx="555911" cy="1533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6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4425" y="4819544"/>
            <a:ext cx="325042" cy="1533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6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1626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2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5731" indent="-135731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500" kern="1200" spc="-15" baseline="0">
          <a:solidFill>
            <a:schemeClr val="tx2"/>
          </a:solidFill>
          <a:latin typeface="+mn-lt"/>
          <a:ea typeface="+mn-ea"/>
          <a:cs typeface="+mn-cs"/>
        </a:defRPr>
      </a:lvl1pPr>
      <a:lvl2pPr marL="267891" indent="-13216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350" kern="1200" spc="-8" baseline="0">
          <a:solidFill>
            <a:schemeClr val="tx2"/>
          </a:solidFill>
          <a:latin typeface="+mn-lt"/>
          <a:ea typeface="+mn-ea"/>
          <a:cs typeface="+mn-cs"/>
        </a:defRPr>
      </a:lvl2pPr>
      <a:lvl3pPr marL="403622" indent="-135731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200" kern="1200" spc="-8" baseline="0">
          <a:solidFill>
            <a:schemeClr val="tx2"/>
          </a:solidFill>
          <a:latin typeface="+mn-lt"/>
          <a:ea typeface="+mn-ea"/>
          <a:cs typeface="+mn-cs"/>
        </a:defRPr>
      </a:lvl3pPr>
      <a:lvl4pPr marL="536972" indent="-13335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200" kern="1200" spc="-8" baseline="0">
          <a:solidFill>
            <a:schemeClr val="tx2"/>
          </a:solidFill>
          <a:latin typeface="+mn-lt"/>
          <a:ea typeface="+mn-ea"/>
          <a:cs typeface="+mn-cs"/>
        </a:defRPr>
      </a:lvl4pPr>
      <a:lvl5pPr marL="672704" indent="-135731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200" kern="1200" spc="-8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88023607-0185-43C9-8AB2-3682FEDF0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644" y="625177"/>
            <a:ext cx="7805238" cy="89798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F0C40F8-E30F-493A-92C0-FFE1C218F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0644" y="1731550"/>
            <a:ext cx="7805238" cy="27867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8F52E8-369F-456C-A740-16246612D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15791" y="4819544"/>
            <a:ext cx="3036419" cy="1533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600">
                <a:solidFill>
                  <a:schemeClr val="tx2"/>
                </a:solidFill>
              </a:defRPr>
            </a:lvl1pPr>
          </a:lstStyle>
          <a:p>
            <a:pPr algn="r"/>
            <a:r>
              <a:rPr lang="fi-FI"/>
              <a:t>Esityksen nimi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8FECAB6-C41E-4355-8815-8CAE1D6A3A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164117" y="4819544"/>
            <a:ext cx="555911" cy="1533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600">
                <a:solidFill>
                  <a:schemeClr val="tx2"/>
                </a:solidFill>
              </a:defRPr>
            </a:lvl1pPr>
          </a:lstStyle>
          <a:p>
            <a:fld id="{3F0C5D76-F752-4F95-BA63-C3B7D9AE33C8}" type="datetime1">
              <a:rPr lang="fi-FI" smtClean="0"/>
              <a:t>2.2.2024</a:t>
            </a:fld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E79737B-6D60-4D97-8229-8CAA42848E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4425" y="4819544"/>
            <a:ext cx="325042" cy="153361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600">
                <a:solidFill>
                  <a:schemeClr val="tx2"/>
                </a:solidFill>
              </a:defRPr>
            </a:lvl1pPr>
          </a:lstStyle>
          <a:p>
            <a:fld id="{91E53C16-2649-4D48-AFD3-9E32AB86C978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3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2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5731" indent="-135731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500" kern="1200" spc="-15" baseline="0">
          <a:solidFill>
            <a:schemeClr val="tx2"/>
          </a:solidFill>
          <a:latin typeface="+mn-lt"/>
          <a:ea typeface="+mn-ea"/>
          <a:cs typeface="+mn-cs"/>
        </a:defRPr>
      </a:lvl1pPr>
      <a:lvl2pPr marL="267891" indent="-13216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350" kern="1200" spc="-8" baseline="0">
          <a:solidFill>
            <a:schemeClr val="tx2"/>
          </a:solidFill>
          <a:latin typeface="+mn-lt"/>
          <a:ea typeface="+mn-ea"/>
          <a:cs typeface="+mn-cs"/>
        </a:defRPr>
      </a:lvl2pPr>
      <a:lvl3pPr marL="403622" indent="-135731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200" kern="1200" spc="-8" baseline="0">
          <a:solidFill>
            <a:schemeClr val="tx2"/>
          </a:solidFill>
          <a:latin typeface="+mn-lt"/>
          <a:ea typeface="+mn-ea"/>
          <a:cs typeface="+mn-cs"/>
        </a:defRPr>
      </a:lvl3pPr>
      <a:lvl4pPr marL="536972" indent="-133350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200" kern="1200" spc="-8" baseline="0">
          <a:solidFill>
            <a:schemeClr val="tx2"/>
          </a:solidFill>
          <a:latin typeface="+mn-lt"/>
          <a:ea typeface="+mn-ea"/>
          <a:cs typeface="+mn-cs"/>
        </a:defRPr>
      </a:lvl4pPr>
      <a:lvl5pPr marL="672704" indent="-135731" algn="l" defTabSz="6858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200" kern="1200" spc="-8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Workshop: </a:t>
            </a:r>
            <a:br>
              <a:rPr lang="fi-FI" dirty="0" smtClean="0"/>
            </a:br>
            <a:r>
              <a:rPr lang="fi-FI" dirty="0" smtClean="0"/>
              <a:t>Jakeluvelvoitteen joustomekanismi</a:t>
            </a:r>
            <a:endParaRPr lang="fi-FI" dirty="0"/>
          </a:p>
        </p:txBody>
      </p:sp>
      <p:sp>
        <p:nvSpPr>
          <p:cNvPr id="8" name="Alaotsikko 7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26.1.2024</a:t>
            </a:r>
          </a:p>
          <a:p>
            <a:r>
              <a:rPr lang="fi-FI" dirty="0" smtClean="0"/>
              <a:t>klo 9-12</a:t>
            </a:r>
          </a:p>
          <a:p>
            <a:r>
              <a:rPr lang="fi-FI" dirty="0" smtClean="0"/>
              <a:t>Eteläesplanadi 4, </a:t>
            </a:r>
            <a:r>
              <a:rPr lang="fi-FI" dirty="0"/>
              <a:t>Auditorio ja Sali 8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294967295"/>
          </p:nvPr>
        </p:nvSpPr>
        <p:spPr>
          <a:xfrm>
            <a:off x="0" y="4886325"/>
            <a:ext cx="3081338" cy="153988"/>
          </a:xfrm>
        </p:spPr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4294967295"/>
          </p:nvPr>
        </p:nvSpPr>
        <p:spPr>
          <a:xfrm>
            <a:off x="8439150" y="4886325"/>
            <a:ext cx="704850" cy="153988"/>
          </a:xfrm>
        </p:spPr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8605838" y="4886325"/>
            <a:ext cx="538162" cy="153988"/>
          </a:xfrm>
        </p:spPr>
        <p:txBody>
          <a:bodyPr/>
          <a:lstStyle/>
          <a:p>
            <a:fld id="{3065C9E5-8AC3-DF4B-BA99-CB03B9370A98}" type="slidenum">
              <a:rPr lang="fi-FI" noProof="0" smtClean="0"/>
              <a:pPr/>
              <a:t>1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4447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2044" y="631527"/>
            <a:ext cx="7805238" cy="897981"/>
          </a:xfrm>
        </p:spPr>
        <p:txBody>
          <a:bodyPr/>
          <a:lstStyle/>
          <a:p>
            <a:r>
              <a:rPr lang="fi-FI" dirty="0" smtClean="0"/>
              <a:t>Taakanjakosektorin päästöjakauma 2021</a:t>
            </a:r>
            <a:endParaRPr lang="fi-FI" dirty="0"/>
          </a:p>
        </p:txBody>
      </p:sp>
      <p:pic>
        <p:nvPicPr>
          <p:cNvPr id="6" name="Sisällön paikkamerkki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8673" y="1004187"/>
            <a:ext cx="6246281" cy="4139313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C3922-C4FF-439E-97C9-29FAF7A6197D}" type="datetime1">
              <a:rPr lang="fi-FI">
                <a:solidFill>
                  <a:srgbClr val="253746"/>
                </a:solidFill>
                <a:latin typeface="Arial" panose="020B0604020202020204"/>
              </a:rPr>
              <a:pPr/>
              <a:t>2.2.2024</a:t>
            </a:fld>
            <a:endParaRPr lang="fi-FI" dirty="0">
              <a:solidFill>
                <a:srgbClr val="253746"/>
              </a:solidFill>
              <a:latin typeface="Arial" panose="020B0604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>
                <a:solidFill>
                  <a:srgbClr val="253746"/>
                </a:solidFill>
                <a:latin typeface="Arial" panose="020B0604020202020204"/>
              </a:rPr>
              <a:pPr/>
              <a:t>10</a:t>
            </a:fld>
            <a:endParaRPr lang="fi-FI" dirty="0">
              <a:solidFill>
                <a:srgbClr val="253746"/>
              </a:solidFill>
              <a:latin typeface="Arial" panose="020B0604020202020204"/>
            </a:endParaRPr>
          </a:p>
        </p:txBody>
      </p:sp>
      <p:sp>
        <p:nvSpPr>
          <p:cNvPr id="3" name="Tekstiruutu 2"/>
          <p:cNvSpPr txBox="1"/>
          <p:nvPr/>
        </p:nvSpPr>
        <p:spPr>
          <a:xfrm>
            <a:off x="1378673" y="4742335"/>
            <a:ext cx="4260782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fi-FI" sz="1000" dirty="0" smtClean="0"/>
              <a:t>Lähde</a:t>
            </a:r>
            <a:r>
              <a:rPr lang="fi-FI" sz="1000" dirty="0"/>
              <a:t>: Ilmastovuosikertomus 2023, Ympäristöministeriön </a:t>
            </a:r>
            <a:r>
              <a:rPr lang="fi-FI" sz="1000" dirty="0" smtClean="0"/>
              <a:t>julkaisuja 2023:27</a:t>
            </a:r>
            <a:endParaRPr lang="fi-FI" sz="1000" dirty="0"/>
          </a:p>
          <a:p>
            <a:pPr algn="l"/>
            <a:r>
              <a:rPr lang="fi-FI" sz="1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050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Kriteerit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63CA-3BBE-43DD-ADEF-D0577A787475}" type="datetime1">
              <a:rPr lang="fi-FI">
                <a:solidFill>
                  <a:srgbClr val="253746"/>
                </a:solidFill>
                <a:latin typeface="Arial" panose="020B0604020202020204"/>
              </a:rPr>
              <a:pPr/>
              <a:t>2.2.2024</a:t>
            </a:fld>
            <a:endParaRPr lang="fi-FI" dirty="0">
              <a:solidFill>
                <a:srgbClr val="253746"/>
              </a:solidFill>
              <a:latin typeface="Arial" panose="020B0604020202020204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53C16-2649-4D48-AFD3-9E32AB86C978}" type="slidenum">
              <a:rPr lang="fi-FI">
                <a:solidFill>
                  <a:srgbClr val="253746"/>
                </a:solidFill>
                <a:latin typeface="Arial" panose="020B0604020202020204"/>
              </a:rPr>
              <a:pPr/>
              <a:t>11</a:t>
            </a:fld>
            <a:endParaRPr lang="fi-FI" dirty="0">
              <a:solidFill>
                <a:srgbClr val="253746"/>
              </a:solidFill>
              <a:latin typeface="Arial" panose="020B0604020202020204"/>
            </a:endParaRPr>
          </a:p>
        </p:txBody>
      </p:sp>
      <p:sp>
        <p:nvSpPr>
          <p:cNvPr id="9" name="Rectangle: Rounded Corners 11">
            <a:extLst>
              <a:ext uri="{FF2B5EF4-FFF2-40B4-BE49-F238E27FC236}">
                <a16:creationId xmlns:a16="http://schemas.microsoft.com/office/drawing/2014/main" id="{BFAEF88D-CFDB-4CAA-81D0-A3DC97EABE81}"/>
              </a:ext>
            </a:extLst>
          </p:cNvPr>
          <p:cNvSpPr/>
          <p:nvPr/>
        </p:nvSpPr>
        <p:spPr>
          <a:xfrm>
            <a:off x="848572" y="1530302"/>
            <a:ext cx="3101922" cy="3072601"/>
          </a:xfrm>
          <a:prstGeom prst="roundRect">
            <a:avLst>
              <a:gd name="adj" fmla="val 7030"/>
            </a:avLst>
          </a:prstGeom>
          <a:noFill/>
          <a:ln w="12700" cap="flat" cmpd="sng" algn="ctr">
            <a:solidFill>
              <a:srgbClr val="833177"/>
            </a:solidFill>
            <a:prstDash val="solid"/>
          </a:ln>
          <a:effectLst/>
        </p:spPr>
        <p:txBody>
          <a:bodyPr lIns="270000" tIns="189000" rIns="270000" bIns="108000" rtlCol="0" anchor="t"/>
          <a:lstStyle/>
          <a:p>
            <a:pPr defTabSz="914377" hangingPunct="0">
              <a:defRPr/>
            </a:pPr>
            <a:r>
              <a:rPr lang="fi-FI" sz="1200" b="1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MINIMIKRITEERIT</a:t>
            </a:r>
          </a:p>
          <a:p>
            <a:pPr defTabSz="914377" hangingPunct="0">
              <a:defRPr/>
            </a:pPr>
            <a:r>
              <a:rPr lang="fi-FI" sz="1200" b="1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HILLINTÄTULOKSILLE</a:t>
            </a:r>
          </a:p>
          <a:p>
            <a:pPr defTabSz="914377" hangingPunct="0">
              <a:defRPr/>
            </a:pPr>
            <a:endParaRPr lang="fi-FI" sz="1050" b="1" kern="0" dirty="0">
              <a:solidFill>
                <a:srgbClr val="5D295F"/>
              </a:solidFill>
              <a:latin typeface="Consolas" panose="020B0609020204030204" pitchFamily="49" charset="0"/>
              <a:sym typeface="Lab Grotesque Regular"/>
            </a:endParaRPr>
          </a:p>
          <a:p>
            <a:pPr marL="257175" indent="-257175" defTabSz="914377" hangingPunct="0">
              <a:spcAft>
                <a:spcPts val="450"/>
              </a:spcAft>
              <a:buFontTx/>
              <a:buAutoNum type="arabicPeriod"/>
              <a:defRPr/>
            </a:pPr>
            <a:r>
              <a:rPr lang="fi-FI" sz="1050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Lisäisyys</a:t>
            </a:r>
          </a:p>
          <a:p>
            <a:pPr marL="257175" indent="-257175" defTabSz="914377" hangingPunct="0">
              <a:spcAft>
                <a:spcPts val="450"/>
              </a:spcAft>
              <a:buFontTx/>
              <a:buAutoNum type="arabicPeriod"/>
              <a:defRPr/>
            </a:pPr>
            <a:r>
              <a:rPr lang="fi-FI" sz="1050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Vankka perusura</a:t>
            </a:r>
          </a:p>
          <a:p>
            <a:pPr marL="257175" indent="-257175" defTabSz="914377" hangingPunct="0">
              <a:spcAft>
                <a:spcPts val="450"/>
              </a:spcAft>
              <a:buFontTx/>
              <a:buAutoNum type="arabicPeriod"/>
              <a:defRPr/>
            </a:pPr>
            <a:r>
              <a:rPr lang="fi-FI" sz="1050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Vankka laskentamenetelmä</a:t>
            </a:r>
          </a:p>
          <a:p>
            <a:pPr marL="257175" indent="-257175" defTabSz="914377" hangingPunct="0">
              <a:spcAft>
                <a:spcPts val="450"/>
              </a:spcAft>
              <a:buFontTx/>
              <a:buAutoNum type="arabicPeriod"/>
              <a:defRPr/>
            </a:pPr>
            <a:r>
              <a:rPr lang="fi-FI" sz="1050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Seuranta ja raportointi</a:t>
            </a:r>
          </a:p>
          <a:p>
            <a:pPr marL="257175" indent="-257175" defTabSz="914377" hangingPunct="0">
              <a:spcAft>
                <a:spcPts val="450"/>
              </a:spcAft>
              <a:buFontTx/>
              <a:buAutoNum type="arabicPeriod"/>
              <a:defRPr/>
            </a:pPr>
            <a:r>
              <a:rPr lang="fi-FI" sz="1050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Pysyvyys</a:t>
            </a:r>
          </a:p>
          <a:p>
            <a:pPr marL="257175" indent="-257175" defTabSz="914377" hangingPunct="0">
              <a:spcAft>
                <a:spcPts val="450"/>
              </a:spcAft>
              <a:buFontTx/>
              <a:buAutoNum type="arabicPeriod"/>
              <a:defRPr/>
            </a:pPr>
            <a:r>
              <a:rPr lang="fi-FI" sz="1050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Hiilivuodon välttäminen</a:t>
            </a:r>
          </a:p>
          <a:p>
            <a:pPr marL="257175" indent="-257175" defTabSz="914377" hangingPunct="0">
              <a:spcAft>
                <a:spcPts val="450"/>
              </a:spcAft>
              <a:buFontTx/>
              <a:buAutoNum type="arabicPeriod"/>
              <a:defRPr/>
            </a:pPr>
            <a:r>
              <a:rPr lang="fi-FI" sz="1050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Aitous, riippumaton todentaminen ja sertifiointi</a:t>
            </a:r>
          </a:p>
          <a:p>
            <a:pPr marL="257175" indent="-257175" defTabSz="914377" hangingPunct="0">
              <a:spcAft>
                <a:spcPts val="450"/>
              </a:spcAft>
              <a:buFontTx/>
              <a:buAutoNum type="arabicPeriod"/>
              <a:defRPr/>
            </a:pPr>
            <a:r>
              <a:rPr lang="fi-FI" sz="1050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Kaksoislaskennan välttäminen</a:t>
            </a:r>
          </a:p>
          <a:p>
            <a:pPr marL="257175" indent="-257175" defTabSz="914377" hangingPunct="0">
              <a:spcAft>
                <a:spcPts val="450"/>
              </a:spcAft>
              <a:buFontTx/>
              <a:buAutoNum type="arabicPeriod"/>
              <a:defRPr/>
            </a:pPr>
            <a:r>
              <a:rPr lang="fi-FI" sz="1050" kern="0" dirty="0">
                <a:solidFill>
                  <a:srgbClr val="5D295F"/>
                </a:solidFill>
                <a:latin typeface="Consolas" panose="020B0609020204030204" pitchFamily="49" charset="0"/>
                <a:sym typeface="Lab Grotesque Regular"/>
              </a:rPr>
              <a:t>Merkittävän haitan välttäminen (DNSH-periaate)</a:t>
            </a:r>
          </a:p>
        </p:txBody>
      </p:sp>
      <p:sp>
        <p:nvSpPr>
          <p:cNvPr id="10" name="Rectangle 1"/>
          <p:cNvSpPr/>
          <p:nvPr/>
        </p:nvSpPr>
        <p:spPr>
          <a:xfrm>
            <a:off x="4825875" y="1635441"/>
            <a:ext cx="3338241" cy="2885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/>
              </a:rPr>
              <a:t>EU CRCF QUALITY Criteria</a:t>
            </a:r>
          </a:p>
          <a:p>
            <a:pPr>
              <a:buFont typeface="+mj-lt"/>
              <a:buAutoNum type="arabicPeriod"/>
            </a:pPr>
            <a:r>
              <a:rPr lang="en-US" sz="1200" b="1" dirty="0">
                <a:solidFill>
                  <a:prstClr val="black"/>
                </a:solidFill>
                <a:latin typeface="Arial" panose="020B0604020202020204"/>
              </a:rPr>
              <a:t>Quantification</a:t>
            </a:r>
            <a:r>
              <a:rPr lang="en-US" sz="1200" dirty="0">
                <a:solidFill>
                  <a:prstClr val="black"/>
                </a:solidFill>
                <a:latin typeface="Arial" panose="020B0604020202020204"/>
              </a:rPr>
              <a:t>: Carbon removal activities need to be measured accurately and deliver unambiguous benefits for the climate;</a:t>
            </a:r>
          </a:p>
          <a:p>
            <a:pPr>
              <a:buFont typeface="+mj-lt"/>
              <a:buAutoNum type="arabicPeriod"/>
            </a:pPr>
            <a:r>
              <a:rPr lang="en-US" sz="1200" b="1" dirty="0" err="1">
                <a:solidFill>
                  <a:prstClr val="black"/>
                </a:solidFill>
                <a:latin typeface="Arial" panose="020B0604020202020204"/>
              </a:rPr>
              <a:t>Additionality</a:t>
            </a:r>
            <a:r>
              <a:rPr lang="en-US" sz="1200" dirty="0">
                <a:solidFill>
                  <a:prstClr val="black"/>
                </a:solidFill>
                <a:latin typeface="Arial" panose="020B0604020202020204"/>
              </a:rPr>
              <a:t>: Carbon removal activities need to go beyond existing practices and what is required by law;</a:t>
            </a:r>
          </a:p>
          <a:p>
            <a:pPr>
              <a:buFont typeface="+mj-lt"/>
              <a:buAutoNum type="arabicPeriod"/>
            </a:pPr>
            <a:r>
              <a:rPr lang="en-US" sz="1200" b="1" dirty="0">
                <a:solidFill>
                  <a:prstClr val="black"/>
                </a:solidFill>
                <a:latin typeface="Arial" panose="020B0604020202020204"/>
              </a:rPr>
              <a:t>Long-term storage</a:t>
            </a:r>
            <a:r>
              <a:rPr lang="en-US" sz="1200" dirty="0">
                <a:solidFill>
                  <a:prstClr val="black"/>
                </a:solidFill>
                <a:latin typeface="Arial" panose="020B0604020202020204"/>
              </a:rPr>
              <a:t>: Certificates are linked to the duration of carbon storage so as to ensure permanent storage;</a:t>
            </a:r>
          </a:p>
          <a:p>
            <a:pPr>
              <a:buFont typeface="+mj-lt"/>
              <a:buAutoNum type="arabicPeriod"/>
            </a:pPr>
            <a:r>
              <a:rPr lang="en-US" sz="1200" b="1" dirty="0">
                <a:solidFill>
                  <a:prstClr val="black"/>
                </a:solidFill>
                <a:latin typeface="Arial" panose="020B0604020202020204"/>
              </a:rPr>
              <a:t>Sustainability</a:t>
            </a:r>
            <a:r>
              <a:rPr lang="en-US" sz="1200" dirty="0">
                <a:solidFill>
                  <a:prstClr val="black"/>
                </a:solidFill>
                <a:latin typeface="Arial" panose="020B0604020202020204"/>
              </a:rPr>
              <a:t>: Carbon removal activities must preserve or contribute to sustainability objectives such as climate change adaptation, circular economy, water and marine resources, and biodiversity.</a:t>
            </a:r>
          </a:p>
        </p:txBody>
      </p:sp>
    </p:spTree>
    <p:extLst>
      <p:ext uri="{BB962C8B-B14F-4D97-AF65-F5344CB8AC3E}">
        <p14:creationId xmlns:p14="http://schemas.microsoft.com/office/powerpoint/2010/main" val="23154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Käsiteltävät teemat </a:t>
            </a:r>
            <a:r>
              <a:rPr lang="fi-FI" dirty="0" smtClean="0"/>
              <a:t>(3/3</a:t>
            </a:r>
            <a:r>
              <a:rPr lang="fi-FI" dirty="0"/>
              <a:t>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b="1" dirty="0"/>
              <a:t>Todentaminen ja </a:t>
            </a:r>
            <a:r>
              <a:rPr lang="fi-FI" b="1" dirty="0" smtClean="0"/>
              <a:t>valvonta</a:t>
            </a:r>
          </a:p>
          <a:p>
            <a:pPr marL="0" indent="0">
              <a:buNone/>
            </a:pPr>
            <a:r>
              <a:rPr lang="fi-FI" sz="1400" dirty="0" smtClean="0"/>
              <a:t>Teemassa ryhmiä pyydetään pohtimaan joustomekanismin todentamista ja valvontaa sekä vastaamaan seuraaviin kysymyksiin: </a:t>
            </a:r>
          </a:p>
          <a:p>
            <a:pPr lvl="1"/>
            <a:r>
              <a:rPr lang="fi-FI" sz="1400" dirty="0" smtClean="0"/>
              <a:t>Kuka </a:t>
            </a:r>
            <a:r>
              <a:rPr lang="fi-FI" sz="1400" dirty="0"/>
              <a:t>todentaa (vrt. jakeluvelvoite ja kestävyysjärjestelmä, 3. osapuolen riippumaton todennus)?</a:t>
            </a:r>
          </a:p>
          <a:p>
            <a:pPr marL="342883" lvl="1" indent="0">
              <a:buNone/>
            </a:pPr>
            <a:endParaRPr lang="fi-FI" sz="1400" dirty="0"/>
          </a:p>
          <a:p>
            <a:pPr lvl="1"/>
            <a:r>
              <a:rPr lang="fi-FI" sz="1400" dirty="0"/>
              <a:t>Milloin/missä vaiheessa päästövähenemät todennetaan?</a:t>
            </a:r>
          </a:p>
          <a:p>
            <a:pPr marL="342883" lvl="1" indent="0">
              <a:buNone/>
            </a:pPr>
            <a:endParaRPr lang="fi-FI" sz="1400" dirty="0"/>
          </a:p>
          <a:p>
            <a:pPr lvl="1"/>
            <a:r>
              <a:rPr lang="fi-FI" sz="1400" dirty="0"/>
              <a:t>Miten todennus tapahtuu?</a:t>
            </a:r>
          </a:p>
          <a:p>
            <a:pPr lvl="1"/>
            <a:endParaRPr lang="fi-FI" sz="1400" dirty="0"/>
          </a:p>
          <a:p>
            <a:pPr lvl="1"/>
            <a:r>
              <a:rPr lang="fi-FI" sz="1400" dirty="0"/>
              <a:t>Miten varmistetaan toimiin ja vaikutuksiin nähden kohtuulliset hallinnolliset kustannukset?</a:t>
            </a:r>
          </a:p>
          <a:p>
            <a:pPr marL="342883" lvl="1" indent="0">
              <a:buNone/>
            </a:pPr>
            <a:endParaRPr lang="fi-FI" sz="1400" dirty="0"/>
          </a:p>
          <a:p>
            <a:pPr lvl="1"/>
            <a:r>
              <a:rPr lang="fi-FI" sz="1400" dirty="0"/>
              <a:t>Valvovaviranomainen ja sen rooli järjestelmässä (ml. resurssit)?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12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841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b="1" dirty="0" smtClean="0"/>
              <a:t>Tulosten purku</a:t>
            </a:r>
          </a:p>
          <a:p>
            <a:endParaRPr lang="fi-FI" dirty="0" smtClean="0"/>
          </a:p>
          <a:p>
            <a:pPr marL="342900" indent="-342900">
              <a:buFontTx/>
              <a:buChar char="-"/>
            </a:pPr>
            <a:r>
              <a:rPr lang="fi-FI" sz="2400" dirty="0" smtClean="0"/>
              <a:t>Teemojen keskeisiä huomioita –</a:t>
            </a:r>
          </a:p>
        </p:txBody>
      </p:sp>
      <p:sp>
        <p:nvSpPr>
          <p:cNvPr id="3" name="Tekstiruutu 2"/>
          <p:cNvSpPr txBox="1"/>
          <p:nvPr/>
        </p:nvSpPr>
        <p:spPr>
          <a:xfrm>
            <a:off x="6429600" y="4586400"/>
            <a:ext cx="292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900" dirty="0">
                <a:solidFill>
                  <a:schemeClr val="bg2"/>
                </a:solidFill>
              </a:rPr>
              <a:t>*</a:t>
            </a:r>
            <a:r>
              <a:rPr lang="fi-FI" sz="900" dirty="0" smtClean="0">
                <a:solidFill>
                  <a:schemeClr val="bg2"/>
                </a:solidFill>
              </a:rPr>
              <a:t>Kalvot täydennetty tilaisuuden jälkeen teemojen keskeisten huomioiden osalta.</a:t>
            </a:r>
          </a:p>
        </p:txBody>
      </p:sp>
    </p:spTree>
    <p:extLst>
      <p:ext uri="{BB962C8B-B14F-4D97-AF65-F5344CB8AC3E}">
        <p14:creationId xmlns:p14="http://schemas.microsoft.com/office/powerpoint/2010/main" val="25854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Teema 1 – Järjestelmän reunaehdot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Joustomekanismitoimilla voisi täyttää jakeluvelvoitteen yleisvelvoitetta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i kehittyneiden biopolttoaineiden ja RFNBO-polttoaineiden lisävelvoitetta, jolla merkittävä vaikutus uusiin investointeihin</a:t>
            </a:r>
          </a:p>
          <a:p>
            <a:r>
              <a:rPr lang="fi-FI" dirty="0" smtClean="0"/>
              <a:t>RED III-direktiivin minimitavoite tulee täyttyä vuonna 2030</a:t>
            </a:r>
          </a:p>
          <a:p>
            <a:r>
              <a:rPr lang="fi-FI" dirty="0" smtClean="0"/>
              <a:t>Toteutuneet päästövähenemät ”kauppatavarana” – ei ennakkoon myyntiä</a:t>
            </a:r>
          </a:p>
          <a:p>
            <a:pPr lvl="1"/>
            <a:r>
              <a:rPr lang="fi-FI" dirty="0" smtClean="0"/>
              <a:t>Esim. vuoden 2025 päästövähenemätoimet olisi mahdollista hyödyntää velvoitteen täytössä aikaisintaan vuonna 2026, kun ne on ensin mitattu ja todennettu</a:t>
            </a:r>
          </a:p>
          <a:p>
            <a:pPr lvl="1"/>
            <a:r>
              <a:rPr lang="fi-FI" dirty="0" smtClean="0"/>
              <a:t>Mahdollinen vaatimus 2x päästövähenemästä (hyväksyttävyys, ”varmuusvara”)</a:t>
            </a:r>
          </a:p>
          <a:p>
            <a:r>
              <a:rPr lang="fi-FI" dirty="0" smtClean="0"/>
              <a:t>Markkinassa kysyntä selvä, mutta tarjonta ei niinkään</a:t>
            </a:r>
          </a:p>
          <a:p>
            <a:r>
              <a:rPr lang="fi-FI" dirty="0" smtClean="0"/>
              <a:t>Rahoitus: jos seuraamusmaksutuloja syntyy, ne olisi rahastoitava päästövähennyskeinoihin ja niiden toteutukseen</a:t>
            </a:r>
          </a:p>
          <a:p>
            <a:pPr lvl="1"/>
            <a:r>
              <a:rPr lang="fi-FI" dirty="0" smtClean="0"/>
              <a:t>Muuten keskeisenä ajatuksena oli se, että toimet syntyvät markkinaehtoisesti sinne missä kannattavia päästövähennyskeinoja on olemassa/tehtävissä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14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065056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Teema 2 - Potentiaaliset </a:t>
            </a:r>
            <a:r>
              <a:rPr lang="fi-FI" dirty="0" smtClean="0"/>
              <a:t>päästövähennyskeinot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Näkemyksiä puolesta ja vastaan siitä, tulisiko järjestelmän olla alussa avoin vai suljettu hyväksyttävien päästövähennystoimien osalta</a:t>
            </a:r>
          </a:p>
          <a:p>
            <a:pPr lvl="1"/>
            <a:r>
              <a:rPr lang="fi-FI" dirty="0" smtClean="0"/>
              <a:t>Rajattu, etukäteen määritelty, joukko toimia tukisi pilotointi-ideaa ja olisi helpommin valvottavissa. Tuloksia voisi hyödyntää jatkossa, jos järjestelmälle löytyy kysyntää ja sitä haluttaisiin laajentaa. </a:t>
            </a:r>
          </a:p>
          <a:p>
            <a:r>
              <a:rPr lang="fi-FI" dirty="0" smtClean="0"/>
              <a:t>Tunnistettuja keinoja mm.</a:t>
            </a:r>
          </a:p>
          <a:p>
            <a:pPr lvl="1"/>
            <a:r>
              <a:rPr lang="fi-FI" dirty="0" smtClean="0"/>
              <a:t>Maataloussektori: rehun lisäaineet (kotieläinten ruoansulatus), lannoitetuotteiden päästövähenemä, kosteikkoviljely, biokaasun tuotanto maatiloilla, typensitojakasvit</a:t>
            </a:r>
          </a:p>
          <a:p>
            <a:pPr lvl="1"/>
            <a:r>
              <a:rPr lang="fi-FI" dirty="0" smtClean="0"/>
              <a:t>Liikennesektori: raskaan kaluston ja työkoneiden (sähköistämisen) hankintatuki, </a:t>
            </a:r>
            <a:br>
              <a:rPr lang="fi-FI" dirty="0" smtClean="0"/>
            </a:br>
            <a:r>
              <a:rPr lang="fi-FI" dirty="0" smtClean="0"/>
              <a:t>latausinfran tuki</a:t>
            </a:r>
          </a:p>
          <a:p>
            <a:pPr lvl="1"/>
            <a:r>
              <a:rPr lang="fi-FI" dirty="0" smtClean="0"/>
              <a:t>Lämmitys: öljylämmityksestä luopuminen</a:t>
            </a:r>
          </a:p>
          <a:p>
            <a:pPr lvl="1"/>
            <a:r>
              <a:rPr lang="fi-FI" dirty="0" smtClean="0"/>
              <a:t>Hiilidioksidin talteenotto- ja varastointiteknologiat</a:t>
            </a:r>
          </a:p>
          <a:p>
            <a:pPr lvl="1"/>
            <a:endParaRPr lang="fi-FI" dirty="0" smtClean="0"/>
          </a:p>
          <a:p>
            <a:pPr marL="342883" lvl="1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15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2344087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Teema 3 - Todentaminen ja valvonta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Joustomekanismitoimi määrittää sen, miten se todennetaan ja valvotaan</a:t>
            </a:r>
          </a:p>
          <a:p>
            <a:r>
              <a:rPr lang="fi-FI" dirty="0" smtClean="0"/>
              <a:t>Järjestelmän uskottavuus keskiössä</a:t>
            </a:r>
          </a:p>
          <a:p>
            <a:pPr lvl="1"/>
            <a:r>
              <a:rPr lang="fi-FI" dirty="0" smtClean="0"/>
              <a:t>Tehtyjen toimien mittaaminen ja varmentaminen</a:t>
            </a:r>
          </a:p>
          <a:p>
            <a:pPr lvl="1"/>
            <a:r>
              <a:rPr lang="fi-FI" dirty="0" smtClean="0"/>
              <a:t>KHK-vähenemän laskentamenetelmän asianmukaisuus ja hyväksyttäminen</a:t>
            </a:r>
          </a:p>
          <a:p>
            <a:pPr lvl="1"/>
            <a:r>
              <a:rPr lang="fi-FI" dirty="0" smtClean="0"/>
              <a:t>ISO-standardien hyödyntäminen -&gt; päällekkäisiä vaatimuksia tulisi välttää</a:t>
            </a:r>
          </a:p>
          <a:p>
            <a:pPr lvl="1"/>
            <a:r>
              <a:rPr lang="fi-FI" dirty="0" smtClean="0"/>
              <a:t>Selkeät ohjeet tarvitaan </a:t>
            </a:r>
          </a:p>
          <a:p>
            <a:r>
              <a:rPr lang="fi-FI" dirty="0" smtClean="0"/>
              <a:t>Todentajien tulee olla </a:t>
            </a:r>
            <a:r>
              <a:rPr lang="fi-FI" dirty="0" err="1" smtClean="0"/>
              <a:t>FINASin</a:t>
            </a:r>
            <a:r>
              <a:rPr lang="fi-FI" dirty="0" smtClean="0"/>
              <a:t> akreditoituja – uudet toimet vaativat kuitenkin lisäkouluttautumista myös todentajilta</a:t>
            </a:r>
          </a:p>
          <a:p>
            <a:r>
              <a:rPr lang="fi-FI" dirty="0" smtClean="0"/>
              <a:t>Energiavirasto nähdään sopiva valvontaviranomaisena, koska heillä jo nyt jakeluvelvoitteen ja kestävyysjärjestelmien valvonta </a:t>
            </a:r>
          </a:p>
          <a:p>
            <a:pPr lvl="1"/>
            <a:r>
              <a:rPr lang="fi-FI" dirty="0" smtClean="0"/>
              <a:t>Resurssit turvattava</a:t>
            </a:r>
          </a:p>
          <a:p>
            <a:pPr lvl="1"/>
            <a:r>
              <a:rPr lang="fi-FI" dirty="0" smtClean="0"/>
              <a:t>Tulisi olla mahdollisuus hyödyntää myös muiden viranomaisten asiantuntemusta</a:t>
            </a:r>
          </a:p>
          <a:p>
            <a:r>
              <a:rPr lang="fi-FI" dirty="0" smtClean="0"/>
              <a:t>Todentamisen ja hyväksymisen kustannukset vaikuttavat tiketin hintaan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16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1145661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 ja jatkotoimet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Joustomekanismimallin valmistelu jatkuu virkatyönä – reunaehdoista sopiminen</a:t>
            </a:r>
          </a:p>
          <a:p>
            <a:pPr lvl="1"/>
            <a:r>
              <a:rPr lang="fi-FI" dirty="0" smtClean="0"/>
              <a:t>Workshopin tulosten analysointi</a:t>
            </a:r>
          </a:p>
          <a:p>
            <a:pPr lvl="1"/>
            <a:r>
              <a:rPr lang="fi-FI" dirty="0" smtClean="0"/>
              <a:t>Tapaamiset</a:t>
            </a:r>
          </a:p>
          <a:p>
            <a:pPr lvl="1"/>
            <a:r>
              <a:rPr lang="fi-FI" dirty="0" smtClean="0"/>
              <a:t>Poliittisen puollon hakeminen</a:t>
            </a:r>
          </a:p>
          <a:p>
            <a:pPr lvl="1"/>
            <a:r>
              <a:rPr lang="fi-FI" dirty="0" smtClean="0"/>
              <a:t>Aikataulu yhdessä </a:t>
            </a:r>
            <a:r>
              <a:rPr lang="fi-FI" dirty="0" err="1" smtClean="0"/>
              <a:t>jakeluvelvoite-HE:n</a:t>
            </a:r>
            <a:r>
              <a:rPr lang="fi-FI" dirty="0" smtClean="0"/>
              <a:t> kanssa (kalvo 6)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 smtClean="0"/>
              <a:t>Jakeluvelvoitteen muutoksista julkaistaan helmikuussa uusi </a:t>
            </a:r>
            <a:r>
              <a:rPr lang="fi-FI" dirty="0" err="1" smtClean="0"/>
              <a:t>AFRYn</a:t>
            </a:r>
            <a:r>
              <a:rPr lang="fi-FI" dirty="0" smtClean="0"/>
              <a:t> selvitys</a:t>
            </a:r>
          </a:p>
          <a:p>
            <a:pPr lvl="1"/>
            <a:r>
              <a:rPr lang="fi-FI" dirty="0" smtClean="0"/>
              <a:t>Hallitusohjelman kirjausten vaikutus uusiutuvien polttoaineiden määriin, hintoihin ja päästöihin</a:t>
            </a:r>
          </a:p>
          <a:p>
            <a:pPr marL="342883" lvl="1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17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1351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1383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Agenda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783" lvl="1" indent="-342900">
              <a:buFont typeface="+mj-lt"/>
              <a:buAutoNum type="arabicPeriod"/>
            </a:pPr>
            <a:endParaRPr lang="fi-FI" sz="1800" dirty="0" smtClean="0"/>
          </a:p>
          <a:p>
            <a:pPr marL="685783" lvl="1" indent="-342900">
              <a:buFont typeface="+mj-lt"/>
              <a:buAutoNum type="arabicPeriod"/>
            </a:pPr>
            <a:r>
              <a:rPr lang="fi-FI" sz="1800" dirty="0" smtClean="0"/>
              <a:t>Alustus, klo 9.00-9.30</a:t>
            </a:r>
          </a:p>
          <a:p>
            <a:pPr marL="685783" lvl="1" indent="-342900">
              <a:buFont typeface="+mj-lt"/>
              <a:buAutoNum type="arabicPeriod"/>
            </a:pPr>
            <a:endParaRPr lang="fi-FI" sz="1800" dirty="0" smtClean="0"/>
          </a:p>
          <a:p>
            <a:pPr marL="685783" lvl="1" indent="-342900">
              <a:buFont typeface="+mj-lt"/>
              <a:buAutoNum type="arabicPeriod"/>
            </a:pPr>
            <a:r>
              <a:rPr lang="fi-FI" sz="1800" dirty="0" smtClean="0"/>
              <a:t>Ryhmätyöskentely 3 teemaa (3x 20 min.), klo 9.30-11.00</a:t>
            </a:r>
          </a:p>
          <a:p>
            <a:pPr marL="685783" lvl="1" indent="-342900">
              <a:buFont typeface="+mj-lt"/>
              <a:buAutoNum type="arabicPeriod"/>
            </a:pPr>
            <a:endParaRPr lang="fi-FI" sz="1800" dirty="0" smtClean="0"/>
          </a:p>
          <a:p>
            <a:pPr marL="685783" lvl="1" indent="-342900">
              <a:buFont typeface="+mj-lt"/>
              <a:buAutoNum type="arabicPeriod"/>
            </a:pPr>
            <a:r>
              <a:rPr lang="fi-FI" sz="1800" dirty="0" smtClean="0"/>
              <a:t>Tulosten purku, klo 11.00-11.45</a:t>
            </a:r>
          </a:p>
          <a:p>
            <a:pPr marL="685783" lvl="1" indent="-342900">
              <a:buFont typeface="+mj-lt"/>
              <a:buAutoNum type="arabicPeriod"/>
            </a:pPr>
            <a:endParaRPr lang="fi-FI" sz="1800" dirty="0" smtClean="0"/>
          </a:p>
          <a:p>
            <a:pPr marL="685783" lvl="1" indent="-342900">
              <a:buFont typeface="+mj-lt"/>
              <a:buAutoNum type="arabicPeriod"/>
            </a:pPr>
            <a:r>
              <a:rPr lang="fi-FI" sz="1800" dirty="0" smtClean="0"/>
              <a:t>Yhteenveto ja jatkotoimet, 11.45-12.00</a:t>
            </a:r>
          </a:p>
          <a:p>
            <a:pPr marL="342883" lvl="1" indent="0">
              <a:buNone/>
            </a:pPr>
            <a:endParaRPr lang="fi-FI" dirty="0" smtClean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2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67985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3</a:t>
            </a:fld>
            <a:endParaRPr lang="fi-FI" noProof="0"/>
          </a:p>
        </p:txBody>
      </p:sp>
      <p:sp>
        <p:nvSpPr>
          <p:cNvPr id="7" name="Ellipsi 6"/>
          <p:cNvSpPr/>
          <p:nvPr/>
        </p:nvSpPr>
        <p:spPr>
          <a:xfrm>
            <a:off x="306800" y="397462"/>
            <a:ext cx="3160295" cy="29036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Ellipsi 7"/>
          <p:cNvSpPr/>
          <p:nvPr/>
        </p:nvSpPr>
        <p:spPr>
          <a:xfrm>
            <a:off x="1110602" y="1937504"/>
            <a:ext cx="1552689" cy="1363579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Lisävelvoite</a:t>
            </a:r>
            <a:endParaRPr lang="fi-FI" dirty="0"/>
          </a:p>
        </p:txBody>
      </p:sp>
      <p:sp>
        <p:nvSpPr>
          <p:cNvPr id="10" name="Tekstiruutu 9"/>
          <p:cNvSpPr txBox="1"/>
          <p:nvPr/>
        </p:nvSpPr>
        <p:spPr>
          <a:xfrm>
            <a:off x="802304" y="1105227"/>
            <a:ext cx="2169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2400" dirty="0" smtClean="0">
                <a:solidFill>
                  <a:schemeClr val="bg1"/>
                </a:solidFill>
              </a:rPr>
              <a:t>Jakeluvelvoite</a:t>
            </a:r>
          </a:p>
        </p:txBody>
      </p:sp>
      <p:sp>
        <p:nvSpPr>
          <p:cNvPr id="12" name="Ellipsi 11"/>
          <p:cNvSpPr/>
          <p:nvPr/>
        </p:nvSpPr>
        <p:spPr>
          <a:xfrm>
            <a:off x="4426351" y="1669410"/>
            <a:ext cx="702372" cy="631265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Raidallinen nuoli oikealle 12"/>
          <p:cNvSpPr/>
          <p:nvPr/>
        </p:nvSpPr>
        <p:spPr>
          <a:xfrm rot="10800000">
            <a:off x="3709261" y="1747624"/>
            <a:ext cx="510284" cy="45996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Tekstiruutu 13"/>
          <p:cNvSpPr txBox="1"/>
          <p:nvPr/>
        </p:nvSpPr>
        <p:spPr>
          <a:xfrm>
            <a:off x="5230102" y="1811917"/>
            <a:ext cx="1844842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650" dirty="0" smtClean="0"/>
              <a:t>Joustomekanismi</a:t>
            </a:r>
          </a:p>
        </p:txBody>
      </p:sp>
      <p:pic>
        <p:nvPicPr>
          <p:cNvPr id="19" name="Kuva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1314" y="2545250"/>
            <a:ext cx="3334801" cy="1597290"/>
          </a:xfrm>
          <a:prstGeom prst="rect">
            <a:avLst/>
          </a:prstGeom>
        </p:spPr>
      </p:pic>
      <p:sp>
        <p:nvSpPr>
          <p:cNvPr id="9" name="Tekstiruutu 8"/>
          <p:cNvSpPr txBox="1"/>
          <p:nvPr/>
        </p:nvSpPr>
        <p:spPr>
          <a:xfrm>
            <a:off x="3660130" y="457157"/>
            <a:ext cx="28085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650" dirty="0" smtClean="0"/>
              <a:t>Liikenteen biopolttoaineet </a:t>
            </a:r>
            <a:br>
              <a:rPr lang="fi-FI" sz="1650" dirty="0" smtClean="0"/>
            </a:br>
            <a:r>
              <a:rPr lang="fi-FI" sz="1650" dirty="0" smtClean="0"/>
              <a:t>Biokaasu</a:t>
            </a:r>
            <a:br>
              <a:rPr lang="fi-FI" sz="1650" dirty="0" smtClean="0"/>
            </a:br>
            <a:r>
              <a:rPr lang="fi-FI" sz="1650" dirty="0" smtClean="0"/>
              <a:t>RFNBO-polttoaineet</a:t>
            </a:r>
          </a:p>
          <a:p>
            <a:pPr algn="l"/>
            <a:r>
              <a:rPr lang="fi-FI" sz="1650" dirty="0" smtClean="0"/>
              <a:t>+ Liikennesähkö</a:t>
            </a:r>
          </a:p>
        </p:txBody>
      </p:sp>
      <p:sp>
        <p:nvSpPr>
          <p:cNvPr id="11" name="Tekstiruutu 10"/>
          <p:cNvSpPr txBox="1"/>
          <p:nvPr/>
        </p:nvSpPr>
        <p:spPr>
          <a:xfrm>
            <a:off x="802304" y="3570427"/>
            <a:ext cx="33111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i-FI" sz="1400" dirty="0" smtClean="0"/>
              <a:t>Jakeluvelvoitteessa 1 %-yksikkö vastaa noin 100 000 </a:t>
            </a:r>
            <a:r>
              <a:rPr lang="fi-FI" sz="1400" dirty="0" err="1" smtClean="0"/>
              <a:t>ton</a:t>
            </a:r>
            <a:r>
              <a:rPr lang="fi-FI" sz="1400" dirty="0" smtClean="0"/>
              <a:t>. CO2-ekv.</a:t>
            </a:r>
          </a:p>
        </p:txBody>
      </p:sp>
      <p:sp>
        <p:nvSpPr>
          <p:cNvPr id="15" name="Pilvi 14"/>
          <p:cNvSpPr/>
          <p:nvPr/>
        </p:nvSpPr>
        <p:spPr>
          <a:xfrm>
            <a:off x="306800" y="3644610"/>
            <a:ext cx="495504" cy="405371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700" dirty="0"/>
          </a:p>
        </p:txBody>
      </p:sp>
      <p:sp>
        <p:nvSpPr>
          <p:cNvPr id="16" name="Suorakulmio 15"/>
          <p:cNvSpPr/>
          <p:nvPr/>
        </p:nvSpPr>
        <p:spPr>
          <a:xfrm>
            <a:off x="275740" y="3724449"/>
            <a:ext cx="53691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050" dirty="0">
                <a:solidFill>
                  <a:schemeClr val="bg1"/>
                </a:solidFill>
              </a:rPr>
              <a:t>CO2</a:t>
            </a:r>
          </a:p>
        </p:txBody>
      </p:sp>
    </p:spTree>
    <p:extLst>
      <p:ext uri="{BB962C8B-B14F-4D97-AF65-F5344CB8AC3E}">
        <p14:creationId xmlns:p14="http://schemas.microsoft.com/office/powerpoint/2010/main" val="319386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Hallitusohjelmakirjaukset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Lainsäädäntöä muutetaan siten, että </a:t>
            </a:r>
            <a:r>
              <a:rPr lang="fi-FI" b="1" dirty="0"/>
              <a:t>jakeluvelvoite pysyy nykyisessä 13,5 prosentissa vuonna 2024</a:t>
            </a:r>
            <a:r>
              <a:rPr lang="fi-FI" dirty="0"/>
              <a:t>. Vuosina 2025–2027 jakeluvelvoitetta nostetaan maltillisesti asteittain siten, että vuonna 2025 taso on 16,5 prosenttia, vuonna 2026 19,5 prosenttia ja </a:t>
            </a:r>
            <a:r>
              <a:rPr lang="fi-FI" b="1" dirty="0"/>
              <a:t>vuonna 2027 22,5 prosenttia</a:t>
            </a:r>
            <a:r>
              <a:rPr lang="fi-FI" dirty="0"/>
              <a:t>. Ns. kehittyneimpien jakeiden lisävelvoitetta nostetaan nykyisestä kahdesta prosentista vuonna 2025 kolmeen prosenttiin ja vuonna 2026 neljään prosenttiin. 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Jakeluvelvoitetuille polttoaineenmyyjille luodaan mahdollisuus täyttää jakeluvelvoitetta </a:t>
            </a:r>
            <a:r>
              <a:rPr lang="fi-FI" b="1" dirty="0"/>
              <a:t>rahoittamalla muita päästövähennyksiä</a:t>
            </a:r>
            <a:r>
              <a:rPr lang="fi-FI" dirty="0"/>
              <a:t>. Niin sanotulla jakeluvelvoitteen joustomekanismilla rahoitettavien päästövähennysten on </a:t>
            </a:r>
            <a:r>
              <a:rPr lang="fi-FI" b="1" dirty="0"/>
              <a:t>kohdistuttava päästökaupan ulkopuolisille sektoreille</a:t>
            </a:r>
            <a:r>
              <a:rPr lang="fi-FI" dirty="0"/>
              <a:t>. Ensisijaisia ovat </a:t>
            </a:r>
            <a:r>
              <a:rPr lang="fi-FI" b="1" dirty="0"/>
              <a:t>taakanjakosektorin toimet</a:t>
            </a:r>
            <a:r>
              <a:rPr lang="fi-FI" dirty="0"/>
              <a:t>, mutta mekanismi pyritään ulottamaan selvityksen perusteella rajoitetusti myös maankäyttösektorin toimiin.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4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014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Hallitusohjelmakirjaukset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1600" dirty="0">
                <a:solidFill>
                  <a:srgbClr val="000000"/>
                </a:solidFill>
              </a:rPr>
              <a:t>Hallitus toteuttaa jakeluvelvoitteen joustomekanismin valmistelun yhteydessä </a:t>
            </a:r>
            <a:r>
              <a:rPr lang="fi-FI" sz="1600" b="1" dirty="0">
                <a:solidFill>
                  <a:srgbClr val="000000"/>
                </a:solidFill>
              </a:rPr>
              <a:t>läpinäkyvästi toimivan rekisterin</a:t>
            </a:r>
            <a:r>
              <a:rPr lang="fi-FI" sz="1600" dirty="0">
                <a:solidFill>
                  <a:srgbClr val="000000"/>
                </a:solidFill>
              </a:rPr>
              <a:t> toimia varten ja </a:t>
            </a:r>
            <a:r>
              <a:rPr lang="fi-FI" sz="1600" b="1" dirty="0">
                <a:solidFill>
                  <a:srgbClr val="000000"/>
                </a:solidFill>
              </a:rPr>
              <a:t>toteuttaa käytännön pilotteja</a:t>
            </a:r>
            <a:r>
              <a:rPr lang="fi-FI" sz="1600" dirty="0">
                <a:solidFill>
                  <a:srgbClr val="000000"/>
                </a:solidFill>
              </a:rPr>
              <a:t>, joilla pyritään samalla tukemaan laajemman hiilensidonta- ja päästövähenemämarkkinan kehittymistä. Hallitus selvittää markkinaehtoisia ja kustannustehokkaita ratkaisuja, joiden kautta maan- tai metsänomistaja voisi saada korvausta esimerkiksi </a:t>
            </a:r>
            <a:r>
              <a:rPr lang="fi-FI" sz="1600" b="1" dirty="0">
                <a:solidFill>
                  <a:srgbClr val="000000"/>
                </a:solidFill>
              </a:rPr>
              <a:t>metsien tuhkalannoituksesta </a:t>
            </a:r>
            <a:r>
              <a:rPr lang="fi-FI" sz="1600" dirty="0">
                <a:solidFill>
                  <a:srgbClr val="000000"/>
                </a:solidFill>
              </a:rPr>
              <a:t>tai </a:t>
            </a:r>
            <a:r>
              <a:rPr lang="fi-FI" sz="1600" b="1" dirty="0">
                <a:solidFill>
                  <a:srgbClr val="000000"/>
                </a:solidFill>
              </a:rPr>
              <a:t>maatalousmaan ilmastotoimista</a:t>
            </a:r>
            <a:r>
              <a:rPr lang="fi-FI" sz="1600" dirty="0">
                <a:solidFill>
                  <a:srgbClr val="000000"/>
                </a:solidFill>
              </a:rPr>
              <a:t> ruoantuotantoa vaarantamatta</a:t>
            </a:r>
            <a:r>
              <a:rPr lang="fi-FI" sz="1600" dirty="0" smtClean="0">
                <a:solidFill>
                  <a:srgbClr val="000000"/>
                </a:solidFill>
              </a:rPr>
              <a:t>.</a:t>
            </a:r>
          </a:p>
          <a:p>
            <a:pPr marL="0" lvl="0" indent="0">
              <a:buNone/>
            </a:pPr>
            <a:endParaRPr lang="fi-FI" sz="1600" dirty="0">
              <a:solidFill>
                <a:srgbClr val="000000"/>
              </a:solidFill>
            </a:endParaRPr>
          </a:p>
          <a:p>
            <a:pPr lvl="0"/>
            <a:r>
              <a:rPr lang="fi-FI" sz="1600" dirty="0">
                <a:solidFill>
                  <a:srgbClr val="000000"/>
                </a:solidFill>
              </a:rPr>
              <a:t>Hallitus kannustaa korvaamaan </a:t>
            </a:r>
            <a:r>
              <a:rPr lang="fi-FI" sz="1600" b="1" dirty="0">
                <a:solidFill>
                  <a:srgbClr val="000000"/>
                </a:solidFill>
              </a:rPr>
              <a:t>öljykattiloita kestävillä lämmitysmuodoilla</a:t>
            </a:r>
            <a:r>
              <a:rPr lang="fi-FI" sz="1600" dirty="0">
                <a:solidFill>
                  <a:srgbClr val="000000"/>
                </a:solidFill>
              </a:rPr>
              <a:t>. Tässä tarkoituksessa öljylämmityksen korvausremontit kytketään osaksi luotavaa jakeluvelvoitteen joustomekanismia. 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5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42793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Hallituksen esityksen aikataulu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6</a:t>
            </a:fld>
            <a:endParaRPr lang="fi-FI" noProof="0"/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369699"/>
              </p:ext>
            </p:extLst>
          </p:nvPr>
        </p:nvGraphicFramePr>
        <p:xfrm>
          <a:off x="628650" y="1144588"/>
          <a:ext cx="7886700" cy="333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817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Workshopin toteutus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Päivän tavoitteena on ideoida joustomekanismin sisältöä, toimintaperiaatteita ja potentiaalisia päästövähennyskeinoja. Workshopin tarkoituksena on edistää hallituksen esityksen valmistelua.</a:t>
            </a:r>
            <a:r>
              <a:rPr lang="fi-FI" dirty="0" smtClean="0"/>
              <a:t> </a:t>
            </a:r>
          </a:p>
          <a:p>
            <a:endParaRPr lang="fi-FI" dirty="0" smtClean="0"/>
          </a:p>
          <a:p>
            <a:r>
              <a:rPr lang="fi-FI" dirty="0" smtClean="0"/>
              <a:t>Jakaudutaan kolmeen ryhmään, jokainen ryhmä käy kaikki teemat läpi. </a:t>
            </a:r>
          </a:p>
          <a:p>
            <a:pPr marL="342883" lvl="1" indent="0">
              <a:buNone/>
            </a:pPr>
            <a:endParaRPr lang="fi-FI" dirty="0"/>
          </a:p>
          <a:p>
            <a:pPr marL="342883" lvl="1" indent="0">
              <a:buNone/>
            </a:pPr>
            <a:endParaRPr lang="fi-FI" dirty="0" smtClean="0"/>
          </a:p>
          <a:p>
            <a:r>
              <a:rPr lang="fi-FI" dirty="0" smtClean="0"/>
              <a:t>Teemoissa syntyneitä ajatuksia/johtopäätöksiä dokumentoidaan ylös.</a:t>
            </a:r>
          </a:p>
          <a:p>
            <a:endParaRPr lang="fi-FI" dirty="0" smtClean="0"/>
          </a:p>
          <a:p>
            <a:r>
              <a:rPr lang="fi-FI" dirty="0" smtClean="0"/>
              <a:t>Lopuksi jokainen ryhmä esittelee jokaisen teeman ryhmäkohtaiset näkemykset/tulokset – valmistelkaa jokaisesta teemasta oma lyhyt esitys.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7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83458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Käsiteltävät teemat (1/3)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1144398"/>
            <a:ext cx="7886700" cy="35800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Järjestelmän </a:t>
            </a:r>
            <a:r>
              <a:rPr lang="fi-FI" b="1" dirty="0" smtClean="0"/>
              <a:t>reunaehdot</a:t>
            </a:r>
          </a:p>
          <a:p>
            <a:pPr marL="0" indent="0">
              <a:buNone/>
            </a:pPr>
            <a:r>
              <a:rPr lang="fi-FI" dirty="0" smtClean="0"/>
              <a:t>Teemassa ryhmiä pyydetään pohtimaan joustomekanismin reunaehtoja jakeluvelvoitteessa ja vastaamaan seuraaviin kysymyksiin:</a:t>
            </a:r>
          </a:p>
          <a:p>
            <a:pPr lvl="1"/>
            <a:r>
              <a:rPr lang="fi-FI" dirty="0" smtClean="0"/>
              <a:t>Kuinka </a:t>
            </a:r>
            <a:r>
              <a:rPr lang="fi-FI" dirty="0"/>
              <a:t>paljon velvoitteesta voi täyttää </a:t>
            </a:r>
            <a:r>
              <a:rPr lang="fi-FI" dirty="0" smtClean="0"/>
              <a:t>joustomekanismilla</a:t>
            </a:r>
            <a:r>
              <a:rPr lang="fi-FI" dirty="0"/>
              <a:t>? Asetetaanko velvoitteeseen alkupiste, jonka ylimenevästä osasta voi hyödyntää joustomekanismia?</a:t>
            </a:r>
          </a:p>
          <a:p>
            <a:pPr lvl="2"/>
            <a:r>
              <a:rPr lang="fi-FI" dirty="0"/>
              <a:t>RED III asettaa 29 % tavoitteen vuodelle 2030 </a:t>
            </a:r>
          </a:p>
          <a:p>
            <a:pPr marL="342883" lvl="1" indent="0">
              <a:buNone/>
            </a:pPr>
            <a:endParaRPr lang="fi-FI" dirty="0" smtClean="0"/>
          </a:p>
          <a:p>
            <a:pPr lvl="1"/>
            <a:r>
              <a:rPr lang="fi-FI" dirty="0" smtClean="0"/>
              <a:t>Miten </a:t>
            </a:r>
            <a:r>
              <a:rPr lang="fi-FI" dirty="0"/>
              <a:t>varmistetaan toimien lisäisyys ja ajallinen </a:t>
            </a:r>
            <a:r>
              <a:rPr lang="fi-FI" dirty="0" smtClean="0"/>
              <a:t>korrelaatio?</a:t>
            </a:r>
          </a:p>
          <a:p>
            <a:pPr lvl="2"/>
            <a:r>
              <a:rPr lang="fi-FI" dirty="0" smtClean="0"/>
              <a:t>Milloin päästövähenemät olisivat hyödynnettävissä jakeluvelvoitteessa?</a:t>
            </a:r>
            <a:endParaRPr lang="fi-FI" dirty="0"/>
          </a:p>
          <a:p>
            <a:pPr lvl="1"/>
            <a:endParaRPr lang="fi-FI" dirty="0" smtClean="0"/>
          </a:p>
          <a:p>
            <a:pPr lvl="1"/>
            <a:r>
              <a:rPr lang="fi-FI" dirty="0" smtClean="0"/>
              <a:t>Asetetaanko </a:t>
            </a:r>
            <a:r>
              <a:rPr lang="fi-FI" dirty="0"/>
              <a:t>ehto, että joustomekanismin alaisen toimen tulee johtaa </a:t>
            </a:r>
            <a:r>
              <a:rPr lang="fi-FI" dirty="0" smtClean="0"/>
              <a:t>esimerkiksi kaksinkertaiseen </a:t>
            </a:r>
            <a:r>
              <a:rPr lang="fi-FI" dirty="0"/>
              <a:t>ilmastovaikutukseen ja tällä saisi yhden ”yksikön” huomioitavaksi </a:t>
            </a:r>
            <a:r>
              <a:rPr lang="fi-FI" dirty="0" smtClean="0"/>
              <a:t>jakeluvelvoitteessa?</a:t>
            </a:r>
            <a:endParaRPr lang="fi-FI" dirty="0"/>
          </a:p>
          <a:p>
            <a:pPr lvl="1"/>
            <a:endParaRPr lang="fi-FI" dirty="0" smtClean="0"/>
          </a:p>
          <a:p>
            <a:pPr lvl="1"/>
            <a:r>
              <a:rPr lang="fi-FI" dirty="0" smtClean="0"/>
              <a:t>Miten </a:t>
            </a:r>
            <a:r>
              <a:rPr lang="fi-FI" dirty="0"/>
              <a:t>saadaan riittävän kilpailulliset </a:t>
            </a:r>
            <a:r>
              <a:rPr lang="fi-FI" dirty="0" smtClean="0"/>
              <a:t>markkinat?</a:t>
            </a:r>
          </a:p>
          <a:p>
            <a:pPr lvl="2"/>
            <a:r>
              <a:rPr lang="fi-FI" dirty="0" smtClean="0"/>
              <a:t>”Joustomekanismitiketin</a:t>
            </a:r>
            <a:r>
              <a:rPr lang="fi-FI" dirty="0"/>
              <a:t>” </a:t>
            </a:r>
            <a:r>
              <a:rPr lang="fi-FI" dirty="0" smtClean="0"/>
              <a:t>markkinan toiminta</a:t>
            </a:r>
            <a:endParaRPr lang="fi-FI" dirty="0"/>
          </a:p>
          <a:p>
            <a:pPr lvl="1"/>
            <a:endParaRPr lang="fi-FI" dirty="0"/>
          </a:p>
          <a:p>
            <a:pPr marL="342883" lvl="1" indent="0">
              <a:buNone/>
            </a:pP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8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1695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Käsiteltävät teemat </a:t>
            </a:r>
            <a:r>
              <a:rPr lang="fi-FI" dirty="0" smtClean="0"/>
              <a:t>(2/3</a:t>
            </a:r>
            <a:r>
              <a:rPr lang="fi-FI" dirty="0"/>
              <a:t>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Potentiaaliset </a:t>
            </a:r>
            <a:r>
              <a:rPr lang="fi-FI" b="1" dirty="0" smtClean="0"/>
              <a:t>päästövähennyskeinot</a:t>
            </a:r>
          </a:p>
          <a:p>
            <a:pPr marL="0" indent="0">
              <a:buNone/>
            </a:pPr>
            <a:r>
              <a:rPr lang="fi-FI" dirty="0" smtClean="0"/>
              <a:t>Teemassa ryhmiä pyydetään listaamaan potentiaalisia (lisäisiä) päästövähennyskeinoja</a:t>
            </a:r>
            <a:r>
              <a:rPr lang="fi-FI" dirty="0"/>
              <a:t>. Ryhmiä pyydetään myös mahdollisuuksien mukaan asettamaan keinot tärkeysjärjestykseen esimerkiksi kustannustehokkuuden ja päästövähennyspotentiaalin perusteella</a:t>
            </a:r>
          </a:p>
          <a:p>
            <a:pPr marL="0" indent="0">
              <a:buNone/>
            </a:pPr>
            <a:r>
              <a:rPr lang="fi-FI" dirty="0" smtClean="0"/>
              <a:t>Ryhmien tulee huomioida:</a:t>
            </a:r>
            <a:endParaRPr lang="fi-FI" dirty="0"/>
          </a:p>
          <a:p>
            <a:pPr lvl="1"/>
            <a:r>
              <a:rPr lang="fi-FI" sz="1400" dirty="0" smtClean="0"/>
              <a:t>Keinojen tulisi olla </a:t>
            </a:r>
            <a:r>
              <a:rPr lang="fi-FI" sz="1400" dirty="0"/>
              <a:t>riittävän suuria ja </a:t>
            </a:r>
            <a:r>
              <a:rPr lang="fi-FI" sz="1400" dirty="0" smtClean="0"/>
              <a:t>vaikuttavia</a:t>
            </a:r>
          </a:p>
          <a:p>
            <a:pPr lvl="1"/>
            <a:r>
              <a:rPr lang="fi-FI" sz="1400" dirty="0" smtClean="0"/>
              <a:t>Miten varmistetaan, että käytettävät keinot täyttävät </a:t>
            </a:r>
            <a:r>
              <a:rPr lang="fi-FI" sz="1400" dirty="0"/>
              <a:t>tarpeelliset </a:t>
            </a:r>
            <a:r>
              <a:rPr lang="fi-FI" sz="1400" dirty="0" smtClean="0"/>
              <a:t>vähimmäiskriteerit</a:t>
            </a:r>
            <a:r>
              <a:rPr lang="fi-FI" sz="1400" baseline="30000" dirty="0" smtClean="0"/>
              <a:t>(*</a:t>
            </a:r>
            <a:r>
              <a:rPr lang="fi-FI" sz="1400" dirty="0" smtClean="0"/>
              <a:t> </a:t>
            </a:r>
            <a:r>
              <a:rPr lang="fi-FI" sz="1400" dirty="0"/>
              <a:t>(lisäisyys, pysyvyys, mitattavuus, todennettavuus</a:t>
            </a:r>
            <a:r>
              <a:rPr lang="fi-FI" sz="1400" dirty="0" smtClean="0"/>
              <a:t>,…)?</a:t>
            </a:r>
          </a:p>
          <a:p>
            <a:pPr lvl="1"/>
            <a:r>
              <a:rPr lang="fi-FI" sz="1400" dirty="0" smtClean="0"/>
              <a:t>Keinojen tulisi realisoitua taakanjakosektorin päästövähenemissä ja raportoinnissa</a:t>
            </a:r>
            <a:endParaRPr lang="fi-FI" sz="1400" dirty="0"/>
          </a:p>
          <a:p>
            <a:pPr lvl="1"/>
            <a:r>
              <a:rPr lang="fi-FI" sz="1400" dirty="0"/>
              <a:t>Tuleeko järjestelmän olla avoin vai suljettu keinojen </a:t>
            </a:r>
            <a:r>
              <a:rPr lang="fi-FI" sz="1400" dirty="0" smtClean="0"/>
              <a:t>osalta?</a:t>
            </a:r>
            <a:endParaRPr lang="fi-FI" sz="1400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sz="1100" dirty="0" smtClean="0"/>
              <a:t>*) </a:t>
            </a:r>
            <a:r>
              <a:rPr lang="fi-FI" sz="1100" dirty="0"/>
              <a:t>Opas vapaaehtoisten hiilimarkkinoiden hyviin käytäntöihin : Vapaaehtoisten ilmastotekojen edistäminen </a:t>
            </a:r>
            <a:r>
              <a:rPr lang="fi-FI" sz="1100" dirty="0" smtClean="0"/>
              <a:t>ilmastoyksiköillä https</a:t>
            </a:r>
            <a:r>
              <a:rPr lang="fi-FI" sz="1100" dirty="0"/>
              <a:t>://julkaisut.valtioneuvosto.fi/handle/10024/164604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noProof="0" smtClean="0"/>
              <a:t>Työ- ja elinkeinoministeriö • www.tem.fi</a:t>
            </a:r>
            <a:endParaRPr lang="fi-FI" noProof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C99AD-437B-4B76-9874-FBF2D2E87B13}" type="datetime1">
              <a:rPr lang="fi-FI" noProof="0" smtClean="0"/>
              <a:t>2.2.2024</a:t>
            </a:fld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5C9E5-8AC3-DF4B-BA99-CB03B9370A98}" type="slidenum">
              <a:rPr lang="fi-FI" noProof="0" smtClean="0"/>
              <a:pPr/>
              <a:t>9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4176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">
  <a:themeElements>
    <a:clrScheme name="TEM2022-11">
      <a:dk1>
        <a:srgbClr val="000000"/>
      </a:dk1>
      <a:lt1>
        <a:srgbClr val="FFFFFF"/>
      </a:lt1>
      <a:dk2>
        <a:srgbClr val="201E5B"/>
      </a:dk2>
      <a:lt2>
        <a:srgbClr val="D5B37A"/>
      </a:lt2>
      <a:accent1>
        <a:srgbClr val="201E5B"/>
      </a:accent1>
      <a:accent2>
        <a:srgbClr val="004D9D"/>
      </a:accent2>
      <a:accent3>
        <a:srgbClr val="5881C1"/>
      </a:accent3>
      <a:accent4>
        <a:srgbClr val="3AAA35"/>
      </a:accent4>
      <a:accent5>
        <a:srgbClr val="006060"/>
      </a:accent5>
      <a:accent6>
        <a:srgbClr val="00A696"/>
      </a:accent6>
      <a:hlink>
        <a:srgbClr val="0066CF"/>
      </a:hlink>
      <a:folHlink>
        <a:srgbClr val="CC64A3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65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M_DB01_laaja__FI_V____RGB.potx" id="{652A4EFE-8B56-4FAB-9B7D-DB18EF5CD1AB}" vid="{60B4B90F-4A5C-4737-83AE-B90780A46B88}"/>
    </a:ext>
  </a:extLst>
</a:theme>
</file>

<file path=ppt/theme/theme2.xml><?xml version="1.0" encoding="utf-8"?>
<a:theme xmlns:a="http://schemas.openxmlformats.org/drawingml/2006/main" name="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smallipohja_v2020-04-01.potx" id="{CD71B8E6-676B-4CB9-8EED-AB45E7DF5046}" vid="{ECD9BF32-8511-46CC-8743-3622BDABD454}"/>
    </a:ext>
  </a:extLst>
</a:theme>
</file>

<file path=ppt/theme/theme3.xml><?xml version="1.0" encoding="utf-8"?>
<a:theme xmlns:a="http://schemas.openxmlformats.org/drawingml/2006/main" name="1_YM - sisältösivut">
  <a:themeElements>
    <a:clrScheme name="YM">
      <a:dk1>
        <a:sysClr val="windowText" lastClr="000000"/>
      </a:dk1>
      <a:lt1>
        <a:sysClr val="window" lastClr="FFFFFF"/>
      </a:lt1>
      <a:dk2>
        <a:srgbClr val="253746"/>
      </a:dk2>
      <a:lt2>
        <a:srgbClr val="F6F3E5"/>
      </a:lt2>
      <a:accent1>
        <a:srgbClr val="2C5234"/>
      </a:accent1>
      <a:accent2>
        <a:srgbClr val="E0C09F"/>
      </a:accent2>
      <a:accent3>
        <a:srgbClr val="C66E4E"/>
      </a:accent3>
      <a:accent4>
        <a:srgbClr val="FFB25B"/>
      </a:accent4>
      <a:accent5>
        <a:srgbClr val="ECC7CD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 algn="l">
          <a:defRPr sz="1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YM_esitypohja.pptx" id="{3D03E633-EEC3-4729-9E50-43DFE84EA4F4}" vid="{E420A538-482C-4D2C-9DBB-4F028081D72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a1789c21e23614790b95c56934f64040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22c4ba27fb44f9ac8eb7ccc4aa2ffe3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D2DDBD-B7A7-4BBA-A0B8-8B3EE85FA7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C339A5-5A83-4CBA-B6F6-990B69DCB8FA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bb82943-49da-4504-a2f3-a33fb2eb95f1"/>
    <ds:schemaRef ds:uri="http://purl.org/dc/elements/1.1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D45ACF3-BE7A-40DC-8874-795DD4AF90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1_TEM_laajakuva__FI_V_RGB</Template>
  <TotalTime>1283</TotalTime>
  <Words>1205</Words>
  <Application>Microsoft Office PowerPoint</Application>
  <PresentationFormat>Näytössä katseltava esitys (16:9)</PresentationFormat>
  <Paragraphs>208</Paragraphs>
  <Slides>18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Consolas</vt:lpstr>
      <vt:lpstr>Lab Grotesque Regular</vt:lpstr>
      <vt:lpstr>TEM</vt:lpstr>
      <vt:lpstr>YM - sisältösivut</vt:lpstr>
      <vt:lpstr>1_YM - sisältösivut</vt:lpstr>
      <vt:lpstr>Workshop:  Jakeluvelvoitteen joustomekanismi</vt:lpstr>
      <vt:lpstr>Agenda</vt:lpstr>
      <vt:lpstr>PowerPoint-esitys</vt:lpstr>
      <vt:lpstr>Hallitusohjelmakirjaukset</vt:lpstr>
      <vt:lpstr>Hallitusohjelmakirjaukset</vt:lpstr>
      <vt:lpstr>Hallituksen esityksen aikataulu</vt:lpstr>
      <vt:lpstr>Workshopin toteutus</vt:lpstr>
      <vt:lpstr>Käsiteltävät teemat (1/3)</vt:lpstr>
      <vt:lpstr>Käsiteltävät teemat (2/3)</vt:lpstr>
      <vt:lpstr>Taakanjakosektorin päästöjakauma 2021</vt:lpstr>
      <vt:lpstr>Kriteerit</vt:lpstr>
      <vt:lpstr>Käsiteltävät teemat (3/3)</vt:lpstr>
      <vt:lpstr>PowerPoint-esitys</vt:lpstr>
      <vt:lpstr>Teema 1 – Järjestelmän reunaehdot</vt:lpstr>
      <vt:lpstr>Teema 2 - Potentiaaliset päästövähennyskeinot</vt:lpstr>
      <vt:lpstr>Teema 3 - Todentaminen ja valvonta</vt:lpstr>
      <vt:lpstr>Yhteenveto ja jatkotoimet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Jakeluvelvoitteen joustomekanismi - Workshop</dc:title>
  <dc:creator>Haavisto Harri (TEM)</dc:creator>
  <cp:lastModifiedBy>Kaitazis Nicoleta (TEM)</cp:lastModifiedBy>
  <cp:revision>52</cp:revision>
  <dcterms:created xsi:type="dcterms:W3CDTF">2024-01-09T08:56:13Z</dcterms:created>
  <dcterms:modified xsi:type="dcterms:W3CDTF">2024-02-02T07:25:03Z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