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4" r:id="rId5"/>
  </p:sldMasterIdLst>
  <p:notesMasterIdLst>
    <p:notesMasterId r:id="rId17"/>
  </p:notesMasterIdLst>
  <p:sldIdLst>
    <p:sldId id="261" r:id="rId6"/>
    <p:sldId id="339" r:id="rId7"/>
    <p:sldId id="354" r:id="rId8"/>
    <p:sldId id="355" r:id="rId9"/>
    <p:sldId id="356" r:id="rId10"/>
    <p:sldId id="357" r:id="rId11"/>
    <p:sldId id="358" r:id="rId12"/>
    <p:sldId id="359" r:id="rId13"/>
    <p:sldId id="362" r:id="rId14"/>
    <p:sldId id="360" r:id="rId15"/>
    <p:sldId id="334"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nl\vmsaarij" initials="v" lastIdx="5" clrIdx="0">
    <p:extLst>
      <p:ext uri="{19B8F6BF-5375-455C-9EA6-DF929625EA0E}">
        <p15:presenceInfo xmlns:p15="http://schemas.microsoft.com/office/powerpoint/2012/main" userId="vnl\vmsaarij" providerId="None"/>
      </p:ext>
    </p:extLst>
  </p:cmAuthor>
  <p:cmAuthor id="2" name="Laaksonen Pirre" initials="L" lastIdx="2" clrIdx="1">
    <p:extLst>
      <p:ext uri="{19B8F6BF-5375-455C-9EA6-DF929625EA0E}">
        <p15:presenceInfo xmlns:p15="http://schemas.microsoft.com/office/powerpoint/2012/main" userId="S-1-5-21-3521595049-301303566-333748410-234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4E96"/>
    <a:srgbClr val="365ABD"/>
    <a:srgbClr val="479A36"/>
    <a:srgbClr val="1B365D"/>
    <a:srgbClr val="EBEFF8"/>
    <a:srgbClr val="F6EDF5"/>
    <a:srgbClr val="546885"/>
    <a:srgbClr val="E1E6F5"/>
    <a:srgbClr val="051E46"/>
    <a:srgbClr val="364E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Normaali tyyli 3 - Korostu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6" autoAdjust="0"/>
  </p:normalViewPr>
  <p:slideViewPr>
    <p:cSldViewPr showGuides="1">
      <p:cViewPr varScale="1">
        <p:scale>
          <a:sx n="87" d="100"/>
          <a:sy n="87" d="100"/>
        </p:scale>
        <p:origin x="341"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8FF623-3ACF-48AF-8BE8-4B60B5F87C48}" type="doc">
      <dgm:prSet loTypeId="urn:microsoft.com/office/officeart/2005/8/layout/process5" loCatId="process" qsTypeId="urn:microsoft.com/office/officeart/2005/8/quickstyle/simple2" qsCatId="simple" csTypeId="urn:microsoft.com/office/officeart/2005/8/colors/colorful3" csCatId="colorful" phldr="1"/>
      <dgm:spPr/>
      <dgm:t>
        <a:bodyPr/>
        <a:lstStyle/>
        <a:p>
          <a:endParaRPr lang="fi-FI"/>
        </a:p>
      </dgm:t>
    </dgm:pt>
    <dgm:pt modelId="{6B440DFC-D5BB-4629-B718-3BE78C3BA2A6}">
      <dgm:prSet phldrT="[Teksti]" custT="1"/>
      <dgm:spPr/>
      <dgm:t>
        <a:bodyPr/>
        <a:lstStyle/>
        <a:p>
          <a:r>
            <a:rPr lang="fi-FI" sz="2000" dirty="0"/>
            <a:t>Teeman valinta</a:t>
          </a:r>
        </a:p>
      </dgm:t>
    </dgm:pt>
    <dgm:pt modelId="{47AB663C-EED9-43B2-8E7E-455480166FC8}" type="parTrans" cxnId="{6AB1FFF0-F572-4CEF-811B-4543D6986A72}">
      <dgm:prSet/>
      <dgm:spPr/>
      <dgm:t>
        <a:bodyPr/>
        <a:lstStyle/>
        <a:p>
          <a:endParaRPr lang="fi-FI"/>
        </a:p>
      </dgm:t>
    </dgm:pt>
    <dgm:pt modelId="{F01480BC-E3E3-45FA-95CF-E622353FE77F}" type="sibTrans" cxnId="{6AB1FFF0-F572-4CEF-811B-4543D6986A72}">
      <dgm:prSet/>
      <dgm:spPr/>
      <dgm:t>
        <a:bodyPr/>
        <a:lstStyle/>
        <a:p>
          <a:endParaRPr lang="fi-FI"/>
        </a:p>
      </dgm:t>
    </dgm:pt>
    <dgm:pt modelId="{FB4747B7-5E0C-413A-BA1C-1571150563DE}">
      <dgm:prSet phldrT="[Teksti]" custT="1"/>
      <dgm:spPr/>
      <dgm:t>
        <a:bodyPr/>
        <a:lstStyle/>
        <a:p>
          <a:r>
            <a:rPr lang="fi-FI" sz="1600"/>
            <a:t>Teeman kuvaus, </a:t>
          </a:r>
        </a:p>
        <a:p>
          <a:r>
            <a:rPr lang="fi-FI" sz="1600"/>
            <a:t>aiheeseen liittyvän tutkimuksen seulonta, </a:t>
          </a:r>
        </a:p>
        <a:p>
          <a:r>
            <a:rPr lang="fi-FI" sz="1600"/>
            <a:t>taustamateriaalien valmistelu, tulo-/näkökulman valitseminen</a:t>
          </a:r>
        </a:p>
      </dgm:t>
    </dgm:pt>
    <dgm:pt modelId="{EB7BAD16-D688-4483-A545-778265CAFC0A}" type="parTrans" cxnId="{F3E9D424-DE7A-4CF1-A47E-98CE5AB90AAE}">
      <dgm:prSet/>
      <dgm:spPr/>
      <dgm:t>
        <a:bodyPr/>
        <a:lstStyle/>
        <a:p>
          <a:endParaRPr lang="fi-FI"/>
        </a:p>
      </dgm:t>
    </dgm:pt>
    <dgm:pt modelId="{37350659-BB1D-4A87-9EBA-9E258E79D8AE}" type="sibTrans" cxnId="{F3E9D424-DE7A-4CF1-A47E-98CE5AB90AAE}">
      <dgm:prSet/>
      <dgm:spPr/>
      <dgm:t>
        <a:bodyPr/>
        <a:lstStyle/>
        <a:p>
          <a:endParaRPr lang="fi-FI"/>
        </a:p>
      </dgm:t>
    </dgm:pt>
    <dgm:pt modelId="{A08CB4FB-2DF1-4837-B8E4-736E17A9135E}">
      <dgm:prSet phldrT="[Teksti]" custT="1"/>
      <dgm:spPr/>
      <dgm:t>
        <a:bodyPr/>
        <a:lstStyle/>
        <a:p>
          <a:r>
            <a:rPr lang="fi-FI" sz="1800"/>
            <a:t>Kutsun laadinta ja kutsuttavien listaus </a:t>
          </a:r>
        </a:p>
        <a:p>
          <a:r>
            <a:rPr lang="fi-FI" sz="1800"/>
            <a:t>-mihin kysymyksiin halutaan vastauksia? </a:t>
          </a:r>
        </a:p>
        <a:p>
          <a:r>
            <a:rPr lang="fi-FI" sz="1800"/>
            <a:t>-ketkä kaikki ovat osallisia/tekevät tämän parissa töitä/kuuluvat kohderyhmään?</a:t>
          </a:r>
        </a:p>
      </dgm:t>
    </dgm:pt>
    <dgm:pt modelId="{AE36CCB4-344E-4183-9664-2B99C6852667}" type="parTrans" cxnId="{9DD9DE5A-C77F-4C89-A2C8-32E4DB362671}">
      <dgm:prSet/>
      <dgm:spPr/>
      <dgm:t>
        <a:bodyPr/>
        <a:lstStyle/>
        <a:p>
          <a:endParaRPr lang="fi-FI"/>
        </a:p>
      </dgm:t>
    </dgm:pt>
    <dgm:pt modelId="{B70F4275-BEC2-400C-B67F-3B8C607037A6}" type="sibTrans" cxnId="{9DD9DE5A-C77F-4C89-A2C8-32E4DB362671}">
      <dgm:prSet/>
      <dgm:spPr/>
      <dgm:t>
        <a:bodyPr/>
        <a:lstStyle/>
        <a:p>
          <a:endParaRPr lang="fi-FI"/>
        </a:p>
      </dgm:t>
    </dgm:pt>
    <dgm:pt modelId="{BCAF9CB5-FC29-4852-B93B-F34BCABD8505}">
      <dgm:prSet phldrT="[Teksti]" custT="1"/>
      <dgm:spPr/>
      <dgm:t>
        <a:bodyPr/>
        <a:lstStyle/>
        <a:p>
          <a:r>
            <a:rPr lang="fi-FI" sz="2000"/>
            <a:t>Pyöreän pöydän keskustelu/t: </a:t>
          </a:r>
        </a:p>
        <a:p>
          <a:r>
            <a:rPr lang="fi-FI" sz="2000"/>
            <a:t>alustuspuheenvuoro/t, </a:t>
          </a:r>
        </a:p>
        <a:p>
          <a:r>
            <a:rPr lang="fi-FI" sz="2000"/>
            <a:t>fasiliointi/moderaattori/t, </a:t>
          </a:r>
        </a:p>
        <a:p>
          <a:r>
            <a:rPr lang="fi-FI" sz="2000"/>
            <a:t>kirjurit, </a:t>
          </a:r>
        </a:p>
        <a:p>
          <a:r>
            <a:rPr lang="fi-FI" sz="2000"/>
            <a:t>keskustelu,</a:t>
          </a:r>
        </a:p>
        <a:p>
          <a:r>
            <a:rPr lang="fi-FI" sz="2000"/>
            <a:t> yhteenveto, </a:t>
          </a:r>
        </a:p>
        <a:p>
          <a:r>
            <a:rPr lang="fi-FI" sz="2000"/>
            <a:t>yhteinen ymmärrys/näkemys</a:t>
          </a:r>
        </a:p>
      </dgm:t>
    </dgm:pt>
    <dgm:pt modelId="{60E0C97C-AB7C-4BC8-BDF1-0E7434788020}" type="parTrans" cxnId="{C9A8A090-5C49-4C9B-B6B9-E1A815D3185C}">
      <dgm:prSet/>
      <dgm:spPr/>
      <dgm:t>
        <a:bodyPr/>
        <a:lstStyle/>
        <a:p>
          <a:endParaRPr lang="fi-FI"/>
        </a:p>
      </dgm:t>
    </dgm:pt>
    <dgm:pt modelId="{71E253CE-4D75-4DD8-BABC-A213DF6A9884}" type="sibTrans" cxnId="{C9A8A090-5C49-4C9B-B6B9-E1A815D3185C}">
      <dgm:prSet/>
      <dgm:spPr/>
      <dgm:t>
        <a:bodyPr/>
        <a:lstStyle/>
        <a:p>
          <a:endParaRPr lang="fi-FI"/>
        </a:p>
      </dgm:t>
    </dgm:pt>
    <dgm:pt modelId="{A6215B90-355D-412D-98D1-100D695992C1}">
      <dgm:prSet phldrT="[Teksti]" custT="1"/>
      <dgm:spPr/>
      <dgm:t>
        <a:bodyPr/>
        <a:lstStyle/>
        <a:p>
          <a:r>
            <a:rPr lang="fi-FI" sz="1600"/>
            <a:t>Tuotos / kooste / ulostulo / kannanotto:  </a:t>
          </a:r>
        </a:p>
        <a:p>
          <a:r>
            <a:rPr lang="fi-FI" sz="1600"/>
            <a:t>laadinta, kommentointikierros, </a:t>
          </a:r>
        </a:p>
        <a:p>
          <a:r>
            <a:rPr lang="fi-FI" sz="1600"/>
            <a:t>käsittely nvk:ssa, lähettäminen asianosaisille toimijoille ja julkaiseminen sekä levittäminen</a:t>
          </a:r>
        </a:p>
      </dgm:t>
    </dgm:pt>
    <dgm:pt modelId="{DD24614E-8944-4372-BFE7-E276BC83661A}" type="parTrans" cxnId="{C5B7DBCA-33C5-43B9-B203-61BE349DA378}">
      <dgm:prSet/>
      <dgm:spPr/>
      <dgm:t>
        <a:bodyPr/>
        <a:lstStyle/>
        <a:p>
          <a:endParaRPr lang="fi-FI"/>
        </a:p>
      </dgm:t>
    </dgm:pt>
    <dgm:pt modelId="{41B1E9D4-2DBA-4817-9111-CE3F0A5F0E04}" type="sibTrans" cxnId="{C5B7DBCA-33C5-43B9-B203-61BE349DA378}">
      <dgm:prSet/>
      <dgm:spPr/>
      <dgm:t>
        <a:bodyPr/>
        <a:lstStyle/>
        <a:p>
          <a:endParaRPr lang="fi-FI"/>
        </a:p>
      </dgm:t>
    </dgm:pt>
    <dgm:pt modelId="{415A3A1E-E3BD-4CF1-89F4-793E024F0ED5}">
      <dgm:prSet custT="1"/>
      <dgm:spPr/>
      <dgm:t>
        <a:bodyPr/>
        <a:lstStyle/>
        <a:p>
          <a:r>
            <a:rPr lang="fi-FI" sz="2400"/>
            <a:t>Viestintä</a:t>
          </a:r>
          <a:endParaRPr lang="fi-FI" sz="1600"/>
        </a:p>
      </dgm:t>
    </dgm:pt>
    <dgm:pt modelId="{0F89238E-CBA5-4D79-AC9B-EC8B114B7622}" type="parTrans" cxnId="{BD4D4FE1-5BA7-4F8D-969A-9A56FF12E0BB}">
      <dgm:prSet/>
      <dgm:spPr/>
      <dgm:t>
        <a:bodyPr/>
        <a:lstStyle/>
        <a:p>
          <a:endParaRPr lang="fi-FI"/>
        </a:p>
      </dgm:t>
    </dgm:pt>
    <dgm:pt modelId="{DB4CBC51-4EBC-44A1-8A72-CBEBBD387EAA}" type="sibTrans" cxnId="{BD4D4FE1-5BA7-4F8D-969A-9A56FF12E0BB}">
      <dgm:prSet/>
      <dgm:spPr/>
      <dgm:t>
        <a:bodyPr/>
        <a:lstStyle/>
        <a:p>
          <a:endParaRPr lang="fi-FI"/>
        </a:p>
      </dgm:t>
    </dgm:pt>
    <dgm:pt modelId="{26589051-1BE8-44E8-9395-CD6204ED1436}">
      <dgm:prSet custT="1"/>
      <dgm:spPr/>
      <dgm:t>
        <a:bodyPr/>
        <a:lstStyle/>
        <a:p>
          <a:r>
            <a:rPr lang="fi-FI" sz="1800"/>
            <a:t>Aikataulutus, </a:t>
          </a:r>
        </a:p>
        <a:p>
          <a:r>
            <a:rPr lang="fi-FI" sz="1800"/>
            <a:t>tilavaraukset, </a:t>
          </a:r>
        </a:p>
        <a:p>
          <a:r>
            <a:rPr lang="fi-FI" sz="1800"/>
            <a:t>alustajien ja moderaattorien kartoitus ja varaaminen</a:t>
          </a:r>
        </a:p>
      </dgm:t>
    </dgm:pt>
    <dgm:pt modelId="{3C246FCA-154C-4FF0-AD42-BAD45236128E}" type="parTrans" cxnId="{79B7EA07-2C66-4CE0-B4BA-1DAABC9DFF06}">
      <dgm:prSet/>
      <dgm:spPr/>
      <dgm:t>
        <a:bodyPr/>
        <a:lstStyle/>
        <a:p>
          <a:endParaRPr lang="fi-FI"/>
        </a:p>
      </dgm:t>
    </dgm:pt>
    <dgm:pt modelId="{4F8A8F2C-5C5A-46E3-8A88-C4BA62AAC36E}" type="sibTrans" cxnId="{79B7EA07-2C66-4CE0-B4BA-1DAABC9DFF06}">
      <dgm:prSet/>
      <dgm:spPr/>
      <dgm:t>
        <a:bodyPr/>
        <a:lstStyle/>
        <a:p>
          <a:endParaRPr lang="fi-FI"/>
        </a:p>
      </dgm:t>
    </dgm:pt>
    <dgm:pt modelId="{AE0B334A-1206-4389-8CA0-7F8A6A950856}">
      <dgm:prSet custT="1"/>
      <dgm:spPr/>
      <dgm:t>
        <a:bodyPr/>
        <a:lstStyle/>
        <a:p>
          <a:r>
            <a:rPr lang="fi-FI" sz="1600" dirty="0"/>
            <a:t>Seuranta ja </a:t>
          </a:r>
        </a:p>
        <a:p>
          <a:r>
            <a:rPr lang="fi-FI" sz="1600" dirty="0"/>
            <a:t>muut jälkityöt (osallistujien kiittäminen/</a:t>
          </a:r>
          <a:r>
            <a:rPr lang="fi-FI" sz="1600" dirty="0" err="1"/>
            <a:t>kontaktointi</a:t>
          </a:r>
          <a:r>
            <a:rPr lang="fi-FI" sz="1600" dirty="0"/>
            <a:t>, palautekyselyt, arkistointi)</a:t>
          </a:r>
        </a:p>
      </dgm:t>
    </dgm:pt>
    <dgm:pt modelId="{77D7DBEF-5DD9-40CF-8ED1-24B902E8A78A}" type="parTrans" cxnId="{1E3F79FD-4195-4D9F-BEEA-CF08EA94B026}">
      <dgm:prSet/>
      <dgm:spPr/>
      <dgm:t>
        <a:bodyPr/>
        <a:lstStyle/>
        <a:p>
          <a:endParaRPr lang="fi-FI"/>
        </a:p>
      </dgm:t>
    </dgm:pt>
    <dgm:pt modelId="{318D77DF-5841-4856-9D7C-CA1EB6D52F7F}" type="sibTrans" cxnId="{1E3F79FD-4195-4D9F-BEEA-CF08EA94B026}">
      <dgm:prSet/>
      <dgm:spPr/>
      <dgm:t>
        <a:bodyPr/>
        <a:lstStyle/>
        <a:p>
          <a:endParaRPr lang="fi-FI"/>
        </a:p>
      </dgm:t>
    </dgm:pt>
    <dgm:pt modelId="{621B3A89-A31E-42B6-B3F2-34514B7F586B}" type="pres">
      <dgm:prSet presAssocID="{908FF623-3ACF-48AF-8BE8-4B60B5F87C48}" presName="diagram" presStyleCnt="0">
        <dgm:presLayoutVars>
          <dgm:dir/>
          <dgm:resizeHandles val="exact"/>
        </dgm:presLayoutVars>
      </dgm:prSet>
      <dgm:spPr/>
    </dgm:pt>
    <dgm:pt modelId="{12D9D34F-911D-460D-B343-C5CB4497049E}" type="pres">
      <dgm:prSet presAssocID="{6B440DFC-D5BB-4629-B718-3BE78C3BA2A6}" presName="node" presStyleLbl="node1" presStyleIdx="0" presStyleCnt="8" custScaleX="74530" custScaleY="74918" custLinFactNeighborX="-25192" custLinFactNeighborY="4487">
        <dgm:presLayoutVars>
          <dgm:bulletEnabled val="1"/>
        </dgm:presLayoutVars>
      </dgm:prSet>
      <dgm:spPr/>
    </dgm:pt>
    <dgm:pt modelId="{C9C82F9E-FDA2-4078-8030-3095DEF00ED5}" type="pres">
      <dgm:prSet presAssocID="{F01480BC-E3E3-45FA-95CF-E622353FE77F}" presName="sibTrans" presStyleLbl="sibTrans2D1" presStyleIdx="0" presStyleCnt="7"/>
      <dgm:spPr/>
    </dgm:pt>
    <dgm:pt modelId="{8BC72EA5-16AE-4223-9548-59A6D6271F86}" type="pres">
      <dgm:prSet presAssocID="{F01480BC-E3E3-45FA-95CF-E622353FE77F}" presName="connectorText" presStyleLbl="sibTrans2D1" presStyleIdx="0" presStyleCnt="7"/>
      <dgm:spPr/>
    </dgm:pt>
    <dgm:pt modelId="{A429FF6D-AF64-4465-AC83-4C5BBAC92D80}" type="pres">
      <dgm:prSet presAssocID="{FB4747B7-5E0C-413A-BA1C-1571150563DE}" presName="node" presStyleLbl="node1" presStyleIdx="1" presStyleCnt="8" custScaleX="114996" custScaleY="228176" custLinFactNeighborX="-44014" custLinFactNeighborY="9874">
        <dgm:presLayoutVars>
          <dgm:bulletEnabled val="1"/>
        </dgm:presLayoutVars>
      </dgm:prSet>
      <dgm:spPr/>
    </dgm:pt>
    <dgm:pt modelId="{969ADE79-0FC9-4289-8318-F2C40931E1F2}" type="pres">
      <dgm:prSet presAssocID="{37350659-BB1D-4A87-9EBA-9E258E79D8AE}" presName="sibTrans" presStyleLbl="sibTrans2D1" presStyleIdx="1" presStyleCnt="7"/>
      <dgm:spPr/>
    </dgm:pt>
    <dgm:pt modelId="{50362163-59DC-49C8-A959-D55D3F935246}" type="pres">
      <dgm:prSet presAssocID="{37350659-BB1D-4A87-9EBA-9E258E79D8AE}" presName="connectorText" presStyleLbl="sibTrans2D1" presStyleIdx="1" presStyleCnt="7"/>
      <dgm:spPr/>
    </dgm:pt>
    <dgm:pt modelId="{9ED93346-2DA2-467E-8A96-92B3B58AF5A2}" type="pres">
      <dgm:prSet presAssocID="{26589051-1BE8-44E8-9395-CD6204ED1436}" presName="node" presStyleLbl="node1" presStyleIdx="2" presStyleCnt="8" custScaleX="126513" custScaleY="231370" custLinFactNeighborX="-19699" custLinFactNeighborY="11471">
        <dgm:presLayoutVars>
          <dgm:bulletEnabled val="1"/>
        </dgm:presLayoutVars>
      </dgm:prSet>
      <dgm:spPr/>
    </dgm:pt>
    <dgm:pt modelId="{00123B46-88DA-43ED-AD74-D82D0D0AB9E6}" type="pres">
      <dgm:prSet presAssocID="{4F8A8F2C-5C5A-46E3-8A88-C4BA62AAC36E}" presName="sibTrans" presStyleLbl="sibTrans2D1" presStyleIdx="2" presStyleCnt="7"/>
      <dgm:spPr/>
    </dgm:pt>
    <dgm:pt modelId="{9F631178-7348-4B96-9700-BF435A5E10DF}" type="pres">
      <dgm:prSet presAssocID="{4F8A8F2C-5C5A-46E3-8A88-C4BA62AAC36E}" presName="connectorText" presStyleLbl="sibTrans2D1" presStyleIdx="2" presStyleCnt="7"/>
      <dgm:spPr/>
    </dgm:pt>
    <dgm:pt modelId="{DA160E36-F0A6-4C71-B8CF-BC5FCC992A58}" type="pres">
      <dgm:prSet presAssocID="{A08CB4FB-2DF1-4837-B8E4-736E17A9135E}" presName="node" presStyleLbl="node1" presStyleIdx="3" presStyleCnt="8" custScaleX="162787" custScaleY="251017" custLinFactNeighborX="-6309" custLinFactNeighborY="6827">
        <dgm:presLayoutVars>
          <dgm:bulletEnabled val="1"/>
        </dgm:presLayoutVars>
      </dgm:prSet>
      <dgm:spPr/>
    </dgm:pt>
    <dgm:pt modelId="{FEBE660F-B22B-443D-BF9B-B70D24C1BB05}" type="pres">
      <dgm:prSet presAssocID="{B70F4275-BEC2-400C-B67F-3B8C607037A6}" presName="sibTrans" presStyleLbl="sibTrans2D1" presStyleIdx="3" presStyleCnt="7"/>
      <dgm:spPr/>
    </dgm:pt>
    <dgm:pt modelId="{3B170D4D-1D09-4FA2-A549-C0B8AB1D5BFE}" type="pres">
      <dgm:prSet presAssocID="{B70F4275-BEC2-400C-B67F-3B8C607037A6}" presName="connectorText" presStyleLbl="sibTrans2D1" presStyleIdx="3" presStyleCnt="7"/>
      <dgm:spPr/>
    </dgm:pt>
    <dgm:pt modelId="{DC76E76F-1EB7-4D1A-822D-61A5D12058AA}" type="pres">
      <dgm:prSet presAssocID="{BCAF9CB5-FC29-4852-B93B-F34BCABD8505}" presName="node" presStyleLbl="node1" presStyleIdx="4" presStyleCnt="8" custScaleX="226000" custScaleY="314809" custLinFactNeighborX="2616" custLinFactNeighborY="-20599">
        <dgm:presLayoutVars>
          <dgm:bulletEnabled val="1"/>
        </dgm:presLayoutVars>
      </dgm:prSet>
      <dgm:spPr/>
    </dgm:pt>
    <dgm:pt modelId="{BF13CBC0-4AFD-41FF-9E22-DBB09B6B18CF}" type="pres">
      <dgm:prSet presAssocID="{71E253CE-4D75-4DD8-BABC-A213DF6A9884}" presName="sibTrans" presStyleLbl="sibTrans2D1" presStyleIdx="4" presStyleCnt="7"/>
      <dgm:spPr/>
    </dgm:pt>
    <dgm:pt modelId="{42944158-B2EF-48B7-9BB8-6F0B8CD8C90A}" type="pres">
      <dgm:prSet presAssocID="{71E253CE-4D75-4DD8-BABC-A213DF6A9884}" presName="connectorText" presStyleLbl="sibTrans2D1" presStyleIdx="4" presStyleCnt="7"/>
      <dgm:spPr/>
    </dgm:pt>
    <dgm:pt modelId="{2F8BB17F-CEA1-4B74-AE29-92A47B88EF94}" type="pres">
      <dgm:prSet presAssocID="{A6215B90-355D-412D-98D1-100D695992C1}" presName="node" presStyleLbl="node1" presStyleIdx="5" presStyleCnt="8" custScaleX="140384" custScaleY="281248" custLinFactNeighborX="-12027" custLinFactNeighborY="-24381">
        <dgm:presLayoutVars>
          <dgm:bulletEnabled val="1"/>
        </dgm:presLayoutVars>
      </dgm:prSet>
      <dgm:spPr/>
    </dgm:pt>
    <dgm:pt modelId="{0B62ACF9-7045-409E-9C81-0F16AA33DFED}" type="pres">
      <dgm:prSet presAssocID="{41B1E9D4-2DBA-4817-9111-CE3F0A5F0E04}" presName="sibTrans" presStyleLbl="sibTrans2D1" presStyleIdx="5" presStyleCnt="7"/>
      <dgm:spPr/>
    </dgm:pt>
    <dgm:pt modelId="{644579B9-AD7F-4BA8-9B05-84C73B6BD1EA}" type="pres">
      <dgm:prSet presAssocID="{41B1E9D4-2DBA-4817-9111-CE3F0A5F0E04}" presName="connectorText" presStyleLbl="sibTrans2D1" presStyleIdx="5" presStyleCnt="7"/>
      <dgm:spPr/>
    </dgm:pt>
    <dgm:pt modelId="{367A1021-40B8-4E68-A939-33F02E255639}" type="pres">
      <dgm:prSet presAssocID="{415A3A1E-E3BD-4CF1-89F4-793E024F0ED5}" presName="node" presStyleLbl="node1" presStyleIdx="6" presStyleCnt="8" custLinFactNeighborX="-9980" custLinFactNeighborY="-6486">
        <dgm:presLayoutVars>
          <dgm:bulletEnabled val="1"/>
        </dgm:presLayoutVars>
      </dgm:prSet>
      <dgm:spPr/>
    </dgm:pt>
    <dgm:pt modelId="{63320BA3-E753-49DA-9681-65972FB99130}" type="pres">
      <dgm:prSet presAssocID="{DB4CBC51-4EBC-44A1-8A72-CBEBBD387EAA}" presName="sibTrans" presStyleLbl="sibTrans2D1" presStyleIdx="6" presStyleCnt="7"/>
      <dgm:spPr/>
    </dgm:pt>
    <dgm:pt modelId="{B52D8ED4-6D7B-4FF5-AFEE-0EF5384AF468}" type="pres">
      <dgm:prSet presAssocID="{DB4CBC51-4EBC-44A1-8A72-CBEBBD387EAA}" presName="connectorText" presStyleLbl="sibTrans2D1" presStyleIdx="6" presStyleCnt="7"/>
      <dgm:spPr/>
    </dgm:pt>
    <dgm:pt modelId="{1D26A91F-3FC5-4789-B8F3-1EAD52A833E6}" type="pres">
      <dgm:prSet presAssocID="{AE0B334A-1206-4389-8CA0-7F8A6A950856}" presName="node" presStyleLbl="node1" presStyleIdx="7" presStyleCnt="8" custScaleX="111615" custScaleY="182654" custLinFactNeighborX="-9202" custLinFactNeighborY="34316">
        <dgm:presLayoutVars>
          <dgm:bulletEnabled val="1"/>
        </dgm:presLayoutVars>
      </dgm:prSet>
      <dgm:spPr/>
    </dgm:pt>
  </dgm:ptLst>
  <dgm:cxnLst>
    <dgm:cxn modelId="{EB40D004-F566-4634-91CE-74F9911EA647}" type="presOf" srcId="{AE0B334A-1206-4389-8CA0-7F8A6A950856}" destId="{1D26A91F-3FC5-4789-B8F3-1EAD52A833E6}" srcOrd="0" destOrd="0" presId="urn:microsoft.com/office/officeart/2005/8/layout/process5"/>
    <dgm:cxn modelId="{79B7EA07-2C66-4CE0-B4BA-1DAABC9DFF06}" srcId="{908FF623-3ACF-48AF-8BE8-4B60B5F87C48}" destId="{26589051-1BE8-44E8-9395-CD6204ED1436}" srcOrd="2" destOrd="0" parTransId="{3C246FCA-154C-4FF0-AD42-BAD45236128E}" sibTransId="{4F8A8F2C-5C5A-46E3-8A88-C4BA62AAC36E}"/>
    <dgm:cxn modelId="{F3895D17-35A5-4B28-97DA-EAFBE914F0AB}" type="presOf" srcId="{FB4747B7-5E0C-413A-BA1C-1571150563DE}" destId="{A429FF6D-AF64-4465-AC83-4C5BBAC92D80}" srcOrd="0" destOrd="0" presId="urn:microsoft.com/office/officeart/2005/8/layout/process5"/>
    <dgm:cxn modelId="{EED60B19-11E1-4F2D-B961-9F9FA5C12E04}" type="presOf" srcId="{37350659-BB1D-4A87-9EBA-9E258E79D8AE}" destId="{50362163-59DC-49C8-A959-D55D3F935246}" srcOrd="1" destOrd="0" presId="urn:microsoft.com/office/officeart/2005/8/layout/process5"/>
    <dgm:cxn modelId="{8AB15922-FE51-48F0-B94C-7D3D3728A322}" type="presOf" srcId="{4F8A8F2C-5C5A-46E3-8A88-C4BA62AAC36E}" destId="{00123B46-88DA-43ED-AD74-D82D0D0AB9E6}" srcOrd="0" destOrd="0" presId="urn:microsoft.com/office/officeart/2005/8/layout/process5"/>
    <dgm:cxn modelId="{F3E9D424-DE7A-4CF1-A47E-98CE5AB90AAE}" srcId="{908FF623-3ACF-48AF-8BE8-4B60B5F87C48}" destId="{FB4747B7-5E0C-413A-BA1C-1571150563DE}" srcOrd="1" destOrd="0" parTransId="{EB7BAD16-D688-4483-A545-778265CAFC0A}" sibTransId="{37350659-BB1D-4A87-9EBA-9E258E79D8AE}"/>
    <dgm:cxn modelId="{FB670826-26E2-4A8C-8A96-AB054F9628CB}" type="presOf" srcId="{41B1E9D4-2DBA-4817-9111-CE3F0A5F0E04}" destId="{644579B9-AD7F-4BA8-9B05-84C73B6BD1EA}" srcOrd="1" destOrd="0" presId="urn:microsoft.com/office/officeart/2005/8/layout/process5"/>
    <dgm:cxn modelId="{08FB572E-9DD7-4BDF-B889-5AAE777EFF7E}" type="presOf" srcId="{DB4CBC51-4EBC-44A1-8A72-CBEBBD387EAA}" destId="{B52D8ED4-6D7B-4FF5-AFEE-0EF5384AF468}" srcOrd="1" destOrd="0" presId="urn:microsoft.com/office/officeart/2005/8/layout/process5"/>
    <dgm:cxn modelId="{7A331B69-93EC-4733-AB96-FA9F8ECCE71C}" type="presOf" srcId="{DB4CBC51-4EBC-44A1-8A72-CBEBBD387EAA}" destId="{63320BA3-E753-49DA-9681-65972FB99130}" srcOrd="0" destOrd="0" presId="urn:microsoft.com/office/officeart/2005/8/layout/process5"/>
    <dgm:cxn modelId="{6B6C7A6A-DCCC-4B74-971F-F9B473052478}" type="presOf" srcId="{37350659-BB1D-4A87-9EBA-9E258E79D8AE}" destId="{969ADE79-0FC9-4289-8318-F2C40931E1F2}" srcOrd="0" destOrd="0" presId="urn:microsoft.com/office/officeart/2005/8/layout/process5"/>
    <dgm:cxn modelId="{925ED56B-A788-4684-BFAE-AD4C86A5A879}" type="presOf" srcId="{4F8A8F2C-5C5A-46E3-8A88-C4BA62AAC36E}" destId="{9F631178-7348-4B96-9700-BF435A5E10DF}" srcOrd="1" destOrd="0" presId="urn:microsoft.com/office/officeart/2005/8/layout/process5"/>
    <dgm:cxn modelId="{2471C46C-D38C-4DB2-8B0A-0A9AA44CBAE6}" type="presOf" srcId="{71E253CE-4D75-4DD8-BABC-A213DF6A9884}" destId="{BF13CBC0-4AFD-41FF-9E22-DBB09B6B18CF}" srcOrd="0" destOrd="0" presId="urn:microsoft.com/office/officeart/2005/8/layout/process5"/>
    <dgm:cxn modelId="{FD834F56-F906-483C-98FD-09BF97A58E37}" type="presOf" srcId="{F01480BC-E3E3-45FA-95CF-E622353FE77F}" destId="{C9C82F9E-FDA2-4078-8030-3095DEF00ED5}" srcOrd="0" destOrd="0" presId="urn:microsoft.com/office/officeart/2005/8/layout/process5"/>
    <dgm:cxn modelId="{83A47357-AD73-4F72-BBBA-0DEFD15900B6}" type="presOf" srcId="{BCAF9CB5-FC29-4852-B93B-F34BCABD8505}" destId="{DC76E76F-1EB7-4D1A-822D-61A5D12058AA}" srcOrd="0" destOrd="0" presId="urn:microsoft.com/office/officeart/2005/8/layout/process5"/>
    <dgm:cxn modelId="{9DD9DE5A-C77F-4C89-A2C8-32E4DB362671}" srcId="{908FF623-3ACF-48AF-8BE8-4B60B5F87C48}" destId="{A08CB4FB-2DF1-4837-B8E4-736E17A9135E}" srcOrd="3" destOrd="0" parTransId="{AE36CCB4-344E-4183-9664-2B99C6852667}" sibTransId="{B70F4275-BEC2-400C-B67F-3B8C607037A6}"/>
    <dgm:cxn modelId="{CD941C7D-EE4B-46D2-853F-9C146EA17E83}" type="presOf" srcId="{B70F4275-BEC2-400C-B67F-3B8C607037A6}" destId="{FEBE660F-B22B-443D-BF9B-B70D24C1BB05}" srcOrd="0" destOrd="0" presId="urn:microsoft.com/office/officeart/2005/8/layout/process5"/>
    <dgm:cxn modelId="{C9A8A090-5C49-4C9B-B6B9-E1A815D3185C}" srcId="{908FF623-3ACF-48AF-8BE8-4B60B5F87C48}" destId="{BCAF9CB5-FC29-4852-B93B-F34BCABD8505}" srcOrd="4" destOrd="0" parTransId="{60E0C97C-AB7C-4BC8-BDF1-0E7434788020}" sibTransId="{71E253CE-4D75-4DD8-BABC-A213DF6A9884}"/>
    <dgm:cxn modelId="{1B9C589A-0EE5-4051-9EAF-42054522987B}" type="presOf" srcId="{F01480BC-E3E3-45FA-95CF-E622353FE77F}" destId="{8BC72EA5-16AE-4223-9548-59A6D6271F86}" srcOrd="1" destOrd="0" presId="urn:microsoft.com/office/officeart/2005/8/layout/process5"/>
    <dgm:cxn modelId="{F36D049C-3A2B-427E-AC4A-234ADA2D2E25}" type="presOf" srcId="{A6215B90-355D-412D-98D1-100D695992C1}" destId="{2F8BB17F-CEA1-4B74-AE29-92A47B88EF94}" srcOrd="0" destOrd="0" presId="urn:microsoft.com/office/officeart/2005/8/layout/process5"/>
    <dgm:cxn modelId="{B08610B3-6D66-47F3-9A02-4B4A748DB21D}" type="presOf" srcId="{908FF623-3ACF-48AF-8BE8-4B60B5F87C48}" destId="{621B3A89-A31E-42B6-B3F2-34514B7F586B}" srcOrd="0" destOrd="0" presId="urn:microsoft.com/office/officeart/2005/8/layout/process5"/>
    <dgm:cxn modelId="{C5B7DBCA-33C5-43B9-B203-61BE349DA378}" srcId="{908FF623-3ACF-48AF-8BE8-4B60B5F87C48}" destId="{A6215B90-355D-412D-98D1-100D695992C1}" srcOrd="5" destOrd="0" parTransId="{DD24614E-8944-4372-BFE7-E276BC83661A}" sibTransId="{41B1E9D4-2DBA-4817-9111-CE3F0A5F0E04}"/>
    <dgm:cxn modelId="{456BE5CB-B29F-414A-8C3C-5CCBA7C2093A}" type="presOf" srcId="{B70F4275-BEC2-400C-B67F-3B8C607037A6}" destId="{3B170D4D-1D09-4FA2-A549-C0B8AB1D5BFE}" srcOrd="1" destOrd="0" presId="urn:microsoft.com/office/officeart/2005/8/layout/process5"/>
    <dgm:cxn modelId="{BD6298D3-27A2-42FA-834A-05A17891DA42}" type="presOf" srcId="{A08CB4FB-2DF1-4837-B8E4-736E17A9135E}" destId="{DA160E36-F0A6-4C71-B8CF-BC5FCC992A58}" srcOrd="0" destOrd="0" presId="urn:microsoft.com/office/officeart/2005/8/layout/process5"/>
    <dgm:cxn modelId="{BD4D4FE1-5BA7-4F8D-969A-9A56FF12E0BB}" srcId="{908FF623-3ACF-48AF-8BE8-4B60B5F87C48}" destId="{415A3A1E-E3BD-4CF1-89F4-793E024F0ED5}" srcOrd="6" destOrd="0" parTransId="{0F89238E-CBA5-4D79-AC9B-EC8B114B7622}" sibTransId="{DB4CBC51-4EBC-44A1-8A72-CBEBBD387EAA}"/>
    <dgm:cxn modelId="{6AB1FFF0-F572-4CEF-811B-4543D6986A72}" srcId="{908FF623-3ACF-48AF-8BE8-4B60B5F87C48}" destId="{6B440DFC-D5BB-4629-B718-3BE78C3BA2A6}" srcOrd="0" destOrd="0" parTransId="{47AB663C-EED9-43B2-8E7E-455480166FC8}" sibTransId="{F01480BC-E3E3-45FA-95CF-E622353FE77F}"/>
    <dgm:cxn modelId="{7AE845FA-6FCC-4D79-9F98-6D85AEA292FA}" type="presOf" srcId="{41B1E9D4-2DBA-4817-9111-CE3F0A5F0E04}" destId="{0B62ACF9-7045-409E-9C81-0F16AA33DFED}" srcOrd="0" destOrd="0" presId="urn:microsoft.com/office/officeart/2005/8/layout/process5"/>
    <dgm:cxn modelId="{02C47CFC-C2C5-47FA-B3E7-972EF3AF3A68}" type="presOf" srcId="{6B440DFC-D5BB-4629-B718-3BE78C3BA2A6}" destId="{12D9D34F-911D-460D-B343-C5CB4497049E}" srcOrd="0" destOrd="0" presId="urn:microsoft.com/office/officeart/2005/8/layout/process5"/>
    <dgm:cxn modelId="{1F9B9CFC-5FFB-4D58-B6AB-5EA5ADB21B9B}" type="presOf" srcId="{26589051-1BE8-44E8-9395-CD6204ED1436}" destId="{9ED93346-2DA2-467E-8A96-92B3B58AF5A2}" srcOrd="0" destOrd="0" presId="urn:microsoft.com/office/officeart/2005/8/layout/process5"/>
    <dgm:cxn modelId="{1E3F79FD-4195-4D9F-BEEA-CF08EA94B026}" srcId="{908FF623-3ACF-48AF-8BE8-4B60B5F87C48}" destId="{AE0B334A-1206-4389-8CA0-7F8A6A950856}" srcOrd="7" destOrd="0" parTransId="{77D7DBEF-5DD9-40CF-8ED1-24B902E8A78A}" sibTransId="{318D77DF-5841-4856-9D7C-CA1EB6D52F7F}"/>
    <dgm:cxn modelId="{4E1ED2FD-6AFF-4861-BC4E-BE18CC219528}" type="presOf" srcId="{415A3A1E-E3BD-4CF1-89F4-793E024F0ED5}" destId="{367A1021-40B8-4E68-A939-33F02E255639}" srcOrd="0" destOrd="0" presId="urn:microsoft.com/office/officeart/2005/8/layout/process5"/>
    <dgm:cxn modelId="{2352A4FE-2C03-4B30-A908-CEE7AD5E759F}" type="presOf" srcId="{71E253CE-4D75-4DD8-BABC-A213DF6A9884}" destId="{42944158-B2EF-48B7-9BB8-6F0B8CD8C90A}" srcOrd="1" destOrd="0" presId="urn:microsoft.com/office/officeart/2005/8/layout/process5"/>
    <dgm:cxn modelId="{0023CC13-CA21-49A1-BE86-466637D3F982}" type="presParOf" srcId="{621B3A89-A31E-42B6-B3F2-34514B7F586B}" destId="{12D9D34F-911D-460D-B343-C5CB4497049E}" srcOrd="0" destOrd="0" presId="urn:microsoft.com/office/officeart/2005/8/layout/process5"/>
    <dgm:cxn modelId="{753509C2-41D3-4604-BD1D-268BCDE7E320}" type="presParOf" srcId="{621B3A89-A31E-42B6-B3F2-34514B7F586B}" destId="{C9C82F9E-FDA2-4078-8030-3095DEF00ED5}" srcOrd="1" destOrd="0" presId="urn:microsoft.com/office/officeart/2005/8/layout/process5"/>
    <dgm:cxn modelId="{CFEDCCF6-BF22-4745-BEBC-9681417A32D4}" type="presParOf" srcId="{C9C82F9E-FDA2-4078-8030-3095DEF00ED5}" destId="{8BC72EA5-16AE-4223-9548-59A6D6271F86}" srcOrd="0" destOrd="0" presId="urn:microsoft.com/office/officeart/2005/8/layout/process5"/>
    <dgm:cxn modelId="{946F11BE-DFD4-4E0D-B961-F466354B59AE}" type="presParOf" srcId="{621B3A89-A31E-42B6-B3F2-34514B7F586B}" destId="{A429FF6D-AF64-4465-AC83-4C5BBAC92D80}" srcOrd="2" destOrd="0" presId="urn:microsoft.com/office/officeart/2005/8/layout/process5"/>
    <dgm:cxn modelId="{3BEF710B-8618-40EB-B1F6-E8207B8CE0AB}" type="presParOf" srcId="{621B3A89-A31E-42B6-B3F2-34514B7F586B}" destId="{969ADE79-0FC9-4289-8318-F2C40931E1F2}" srcOrd="3" destOrd="0" presId="urn:microsoft.com/office/officeart/2005/8/layout/process5"/>
    <dgm:cxn modelId="{11615892-4D72-4B81-B358-B9DAB2856901}" type="presParOf" srcId="{969ADE79-0FC9-4289-8318-F2C40931E1F2}" destId="{50362163-59DC-49C8-A959-D55D3F935246}" srcOrd="0" destOrd="0" presId="urn:microsoft.com/office/officeart/2005/8/layout/process5"/>
    <dgm:cxn modelId="{87E47381-DC53-4E70-9B3B-3CBE711FCA8B}" type="presParOf" srcId="{621B3A89-A31E-42B6-B3F2-34514B7F586B}" destId="{9ED93346-2DA2-467E-8A96-92B3B58AF5A2}" srcOrd="4" destOrd="0" presId="urn:microsoft.com/office/officeart/2005/8/layout/process5"/>
    <dgm:cxn modelId="{2C92CF56-7EAA-4EC4-B2D8-F8D582BC75F4}" type="presParOf" srcId="{621B3A89-A31E-42B6-B3F2-34514B7F586B}" destId="{00123B46-88DA-43ED-AD74-D82D0D0AB9E6}" srcOrd="5" destOrd="0" presId="urn:microsoft.com/office/officeart/2005/8/layout/process5"/>
    <dgm:cxn modelId="{4D1ADBE1-402E-4AB3-AFD6-F3F08BEAA811}" type="presParOf" srcId="{00123B46-88DA-43ED-AD74-D82D0D0AB9E6}" destId="{9F631178-7348-4B96-9700-BF435A5E10DF}" srcOrd="0" destOrd="0" presId="urn:microsoft.com/office/officeart/2005/8/layout/process5"/>
    <dgm:cxn modelId="{1CE9D5E1-4411-4FFB-B990-B6B52215DC7F}" type="presParOf" srcId="{621B3A89-A31E-42B6-B3F2-34514B7F586B}" destId="{DA160E36-F0A6-4C71-B8CF-BC5FCC992A58}" srcOrd="6" destOrd="0" presId="urn:microsoft.com/office/officeart/2005/8/layout/process5"/>
    <dgm:cxn modelId="{22DF5504-C447-4237-A84A-25D8F62F853E}" type="presParOf" srcId="{621B3A89-A31E-42B6-B3F2-34514B7F586B}" destId="{FEBE660F-B22B-443D-BF9B-B70D24C1BB05}" srcOrd="7" destOrd="0" presId="urn:microsoft.com/office/officeart/2005/8/layout/process5"/>
    <dgm:cxn modelId="{0401836F-46FD-4689-9945-4DBE25AB8813}" type="presParOf" srcId="{FEBE660F-B22B-443D-BF9B-B70D24C1BB05}" destId="{3B170D4D-1D09-4FA2-A549-C0B8AB1D5BFE}" srcOrd="0" destOrd="0" presId="urn:microsoft.com/office/officeart/2005/8/layout/process5"/>
    <dgm:cxn modelId="{54D44E9C-4CEE-41F2-A68E-CFF822391A71}" type="presParOf" srcId="{621B3A89-A31E-42B6-B3F2-34514B7F586B}" destId="{DC76E76F-1EB7-4D1A-822D-61A5D12058AA}" srcOrd="8" destOrd="0" presId="urn:microsoft.com/office/officeart/2005/8/layout/process5"/>
    <dgm:cxn modelId="{F6503610-A316-4362-A7CC-349859AB6D3C}" type="presParOf" srcId="{621B3A89-A31E-42B6-B3F2-34514B7F586B}" destId="{BF13CBC0-4AFD-41FF-9E22-DBB09B6B18CF}" srcOrd="9" destOrd="0" presId="urn:microsoft.com/office/officeart/2005/8/layout/process5"/>
    <dgm:cxn modelId="{4BEE1E5E-2259-4F92-953B-63AE9037A6E5}" type="presParOf" srcId="{BF13CBC0-4AFD-41FF-9E22-DBB09B6B18CF}" destId="{42944158-B2EF-48B7-9BB8-6F0B8CD8C90A}" srcOrd="0" destOrd="0" presId="urn:microsoft.com/office/officeart/2005/8/layout/process5"/>
    <dgm:cxn modelId="{668F8181-A22F-4F25-93C2-5B8568D7D4C6}" type="presParOf" srcId="{621B3A89-A31E-42B6-B3F2-34514B7F586B}" destId="{2F8BB17F-CEA1-4B74-AE29-92A47B88EF94}" srcOrd="10" destOrd="0" presId="urn:microsoft.com/office/officeart/2005/8/layout/process5"/>
    <dgm:cxn modelId="{05BDEBEF-76EF-43A9-B4B0-0406263318C4}" type="presParOf" srcId="{621B3A89-A31E-42B6-B3F2-34514B7F586B}" destId="{0B62ACF9-7045-409E-9C81-0F16AA33DFED}" srcOrd="11" destOrd="0" presId="urn:microsoft.com/office/officeart/2005/8/layout/process5"/>
    <dgm:cxn modelId="{69B373D3-39B4-49D3-893B-011DB5A700C0}" type="presParOf" srcId="{0B62ACF9-7045-409E-9C81-0F16AA33DFED}" destId="{644579B9-AD7F-4BA8-9B05-84C73B6BD1EA}" srcOrd="0" destOrd="0" presId="urn:microsoft.com/office/officeart/2005/8/layout/process5"/>
    <dgm:cxn modelId="{EFD09D42-8C12-4F10-B290-F3154FA0A601}" type="presParOf" srcId="{621B3A89-A31E-42B6-B3F2-34514B7F586B}" destId="{367A1021-40B8-4E68-A939-33F02E255639}" srcOrd="12" destOrd="0" presId="urn:microsoft.com/office/officeart/2005/8/layout/process5"/>
    <dgm:cxn modelId="{9BEC1466-4E2E-4791-A8F3-64B862A6D290}" type="presParOf" srcId="{621B3A89-A31E-42B6-B3F2-34514B7F586B}" destId="{63320BA3-E753-49DA-9681-65972FB99130}" srcOrd="13" destOrd="0" presId="urn:microsoft.com/office/officeart/2005/8/layout/process5"/>
    <dgm:cxn modelId="{DC7C699C-FD9B-4393-9B6D-EC04A2A03356}" type="presParOf" srcId="{63320BA3-E753-49DA-9681-65972FB99130}" destId="{B52D8ED4-6D7B-4FF5-AFEE-0EF5384AF468}" srcOrd="0" destOrd="0" presId="urn:microsoft.com/office/officeart/2005/8/layout/process5"/>
    <dgm:cxn modelId="{F727F58C-4806-4642-9CB5-05766AB52207}" type="presParOf" srcId="{621B3A89-A31E-42B6-B3F2-34514B7F586B}" destId="{1D26A91F-3FC5-4789-B8F3-1EAD52A833E6}"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D9D34F-911D-460D-B343-C5CB4497049E}">
      <dsp:nvSpPr>
        <dsp:cNvPr id="0" name=""/>
        <dsp:cNvSpPr/>
      </dsp:nvSpPr>
      <dsp:spPr>
        <a:xfrm>
          <a:off x="1368150" y="903703"/>
          <a:ext cx="1209878" cy="729706"/>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i-FI" sz="2000" kern="1200" dirty="0"/>
            <a:t>Teeman valinta</a:t>
          </a:r>
        </a:p>
      </dsp:txBody>
      <dsp:txXfrm>
        <a:off x="1389522" y="925075"/>
        <a:ext cx="1167134" cy="686962"/>
      </dsp:txXfrm>
    </dsp:sp>
    <dsp:sp modelId="{C9C82F9E-FDA2-4078-8030-3095DEF00ED5}">
      <dsp:nvSpPr>
        <dsp:cNvPr id="0" name=""/>
        <dsp:cNvSpPr/>
      </dsp:nvSpPr>
      <dsp:spPr>
        <a:xfrm rot="95813">
          <a:off x="2653627" y="1088774"/>
          <a:ext cx="182280" cy="40258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i-FI" sz="1800" kern="1200"/>
        </a:p>
      </dsp:txBody>
      <dsp:txXfrm>
        <a:off x="2653638" y="1168530"/>
        <a:ext cx="127596" cy="241553"/>
      </dsp:txXfrm>
    </dsp:sp>
    <dsp:sp modelId="{A429FF6D-AF64-4465-AC83-4C5BBAC92D80}">
      <dsp:nvSpPr>
        <dsp:cNvPr id="0" name=""/>
        <dsp:cNvSpPr/>
      </dsp:nvSpPr>
      <dsp:spPr>
        <a:xfrm>
          <a:off x="2921821" y="209801"/>
          <a:ext cx="1866781" cy="2222449"/>
        </a:xfrm>
        <a:prstGeom prst="roundRect">
          <a:avLst>
            <a:gd name="adj" fmla="val 10000"/>
          </a:avLst>
        </a:prstGeom>
        <a:solidFill>
          <a:schemeClr val="accent3">
            <a:hueOff val="-1708936"/>
            <a:satOff val="1830"/>
            <a:lumOff val="-9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Teeman kuvaus, </a:t>
          </a:r>
        </a:p>
        <a:p>
          <a:pPr marL="0" lvl="0" indent="0" algn="ctr" defTabSz="711200">
            <a:lnSpc>
              <a:spcPct val="90000"/>
            </a:lnSpc>
            <a:spcBef>
              <a:spcPct val="0"/>
            </a:spcBef>
            <a:spcAft>
              <a:spcPct val="35000"/>
            </a:spcAft>
            <a:buNone/>
          </a:pPr>
          <a:r>
            <a:rPr lang="fi-FI" sz="1600" kern="1200"/>
            <a:t>aiheeseen liittyvän tutkimuksen seulonta, </a:t>
          </a:r>
        </a:p>
        <a:p>
          <a:pPr marL="0" lvl="0" indent="0" algn="ctr" defTabSz="711200">
            <a:lnSpc>
              <a:spcPct val="90000"/>
            </a:lnSpc>
            <a:spcBef>
              <a:spcPct val="0"/>
            </a:spcBef>
            <a:spcAft>
              <a:spcPct val="35000"/>
            </a:spcAft>
            <a:buNone/>
          </a:pPr>
          <a:r>
            <a:rPr lang="fi-FI" sz="1600" kern="1200"/>
            <a:t>taustamateriaalien valmistelu, tulo-/näkökulman valitseminen</a:t>
          </a:r>
        </a:p>
      </dsp:txBody>
      <dsp:txXfrm>
        <a:off x="2976497" y="264477"/>
        <a:ext cx="1757429" cy="2113097"/>
      </dsp:txXfrm>
    </dsp:sp>
    <dsp:sp modelId="{969ADE79-0FC9-4289-8318-F2C40931E1F2}">
      <dsp:nvSpPr>
        <dsp:cNvPr id="0" name=""/>
        <dsp:cNvSpPr/>
      </dsp:nvSpPr>
      <dsp:spPr>
        <a:xfrm rot="17799">
          <a:off x="5018290" y="1127185"/>
          <a:ext cx="553356" cy="402589"/>
        </a:xfrm>
        <a:prstGeom prst="rightArrow">
          <a:avLst>
            <a:gd name="adj1" fmla="val 60000"/>
            <a:gd name="adj2" fmla="val 50000"/>
          </a:avLst>
        </a:prstGeom>
        <a:solidFill>
          <a:schemeClr val="accent3">
            <a:hueOff val="-1993759"/>
            <a:satOff val="2135"/>
            <a:lumOff val="-1078"/>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i-FI" sz="1800" kern="1200"/>
        </a:p>
      </dsp:txBody>
      <dsp:txXfrm>
        <a:off x="5018291" y="1207390"/>
        <a:ext cx="432579" cy="241553"/>
      </dsp:txXfrm>
    </dsp:sp>
    <dsp:sp modelId="{9ED93346-2DA2-467E-8A96-92B3B58AF5A2}">
      <dsp:nvSpPr>
        <dsp:cNvPr id="0" name=""/>
        <dsp:cNvSpPr/>
      </dsp:nvSpPr>
      <dsp:spPr>
        <a:xfrm>
          <a:off x="5832656" y="209801"/>
          <a:ext cx="2053741" cy="2253559"/>
        </a:xfrm>
        <a:prstGeom prst="roundRect">
          <a:avLst>
            <a:gd name="adj" fmla="val 10000"/>
          </a:avLst>
        </a:prstGeom>
        <a:solidFill>
          <a:schemeClr val="accent3">
            <a:hueOff val="-3417872"/>
            <a:satOff val="3659"/>
            <a:lumOff val="-184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kern="1200"/>
            <a:t>Aikataulutus, </a:t>
          </a:r>
        </a:p>
        <a:p>
          <a:pPr marL="0" lvl="0" indent="0" algn="ctr" defTabSz="800100">
            <a:lnSpc>
              <a:spcPct val="90000"/>
            </a:lnSpc>
            <a:spcBef>
              <a:spcPct val="0"/>
            </a:spcBef>
            <a:spcAft>
              <a:spcPct val="35000"/>
            </a:spcAft>
            <a:buNone/>
          </a:pPr>
          <a:r>
            <a:rPr lang="fi-FI" sz="1800" kern="1200"/>
            <a:t>tilavaraukset, </a:t>
          </a:r>
        </a:p>
        <a:p>
          <a:pPr marL="0" lvl="0" indent="0" algn="ctr" defTabSz="800100">
            <a:lnSpc>
              <a:spcPct val="90000"/>
            </a:lnSpc>
            <a:spcBef>
              <a:spcPct val="0"/>
            </a:spcBef>
            <a:spcAft>
              <a:spcPct val="35000"/>
            </a:spcAft>
            <a:buNone/>
          </a:pPr>
          <a:r>
            <a:rPr lang="fi-FI" sz="1800" kern="1200"/>
            <a:t>alustajien ja moderaattorien kartoitus ja varaaminen</a:t>
          </a:r>
        </a:p>
      </dsp:txBody>
      <dsp:txXfrm>
        <a:off x="5892808" y="269953"/>
        <a:ext cx="1933437" cy="2133255"/>
      </dsp:txXfrm>
    </dsp:sp>
    <dsp:sp modelId="{00123B46-88DA-43ED-AD74-D82D0D0AB9E6}">
      <dsp:nvSpPr>
        <dsp:cNvPr id="0" name=""/>
        <dsp:cNvSpPr/>
      </dsp:nvSpPr>
      <dsp:spPr>
        <a:xfrm rot="21551634">
          <a:off x="8077049" y="1114924"/>
          <a:ext cx="459398" cy="402589"/>
        </a:xfrm>
        <a:prstGeom prst="rightArrow">
          <a:avLst>
            <a:gd name="adj1" fmla="val 60000"/>
            <a:gd name="adj2" fmla="val 50000"/>
          </a:avLst>
        </a:prstGeom>
        <a:solidFill>
          <a:schemeClr val="accent3">
            <a:hueOff val="-3987517"/>
            <a:satOff val="4269"/>
            <a:lumOff val="-2157"/>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i-FI" sz="1800" kern="1200"/>
        </a:p>
      </dsp:txBody>
      <dsp:txXfrm>
        <a:off x="8077055" y="1196292"/>
        <a:ext cx="338621" cy="241553"/>
      </dsp:txXfrm>
    </dsp:sp>
    <dsp:sp modelId="{DA160E36-F0A6-4C71-B8CF-BC5FCC992A58}">
      <dsp:nvSpPr>
        <dsp:cNvPr id="0" name=""/>
        <dsp:cNvSpPr/>
      </dsp:nvSpPr>
      <dsp:spPr>
        <a:xfrm>
          <a:off x="8753101" y="68887"/>
          <a:ext cx="2642593" cy="2444922"/>
        </a:xfrm>
        <a:prstGeom prst="roundRect">
          <a:avLst>
            <a:gd name="adj" fmla="val 10000"/>
          </a:avLst>
        </a:prstGeom>
        <a:solidFill>
          <a:schemeClr val="accent3">
            <a:hueOff val="-5126808"/>
            <a:satOff val="5489"/>
            <a:lumOff val="-277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kern="1200"/>
            <a:t>Kutsun laadinta ja kutsuttavien listaus </a:t>
          </a:r>
        </a:p>
        <a:p>
          <a:pPr marL="0" lvl="0" indent="0" algn="ctr" defTabSz="800100">
            <a:lnSpc>
              <a:spcPct val="90000"/>
            </a:lnSpc>
            <a:spcBef>
              <a:spcPct val="0"/>
            </a:spcBef>
            <a:spcAft>
              <a:spcPct val="35000"/>
            </a:spcAft>
            <a:buNone/>
          </a:pPr>
          <a:r>
            <a:rPr lang="fi-FI" sz="1800" kern="1200"/>
            <a:t>-mihin kysymyksiin halutaan vastauksia? </a:t>
          </a:r>
        </a:p>
        <a:p>
          <a:pPr marL="0" lvl="0" indent="0" algn="ctr" defTabSz="800100">
            <a:lnSpc>
              <a:spcPct val="90000"/>
            </a:lnSpc>
            <a:spcBef>
              <a:spcPct val="0"/>
            </a:spcBef>
            <a:spcAft>
              <a:spcPct val="35000"/>
            </a:spcAft>
            <a:buNone/>
          </a:pPr>
          <a:r>
            <a:rPr lang="fi-FI" sz="1800" kern="1200"/>
            <a:t>-ketkä kaikki ovat osallisia/tekevät tämän parissa töitä/kuuluvat kohderyhmään?</a:t>
          </a:r>
        </a:p>
      </dsp:txBody>
      <dsp:txXfrm>
        <a:off x="8824710" y="140496"/>
        <a:ext cx="2499375" cy="2301704"/>
      </dsp:txXfrm>
    </dsp:sp>
    <dsp:sp modelId="{FEBE660F-B22B-443D-BF9B-B70D24C1BB05}">
      <dsp:nvSpPr>
        <dsp:cNvPr id="0" name=""/>
        <dsp:cNvSpPr/>
      </dsp:nvSpPr>
      <dsp:spPr>
        <a:xfrm rot="5801559">
          <a:off x="9807219" y="2497884"/>
          <a:ext cx="203959" cy="402589"/>
        </a:xfrm>
        <a:prstGeom prst="rightArrow">
          <a:avLst>
            <a:gd name="adj1" fmla="val 60000"/>
            <a:gd name="adj2" fmla="val 50000"/>
          </a:avLst>
        </a:prstGeom>
        <a:solidFill>
          <a:schemeClr val="accent3">
            <a:hueOff val="-5981276"/>
            <a:satOff val="6404"/>
            <a:lumOff val="-3235"/>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i-FI" sz="1000" kern="1200"/>
        </a:p>
      </dsp:txBody>
      <dsp:txXfrm rot="-5400000">
        <a:off x="9791988" y="2597407"/>
        <a:ext cx="241553" cy="142771"/>
      </dsp:txXfrm>
    </dsp:sp>
    <dsp:sp modelId="{DC76E76F-1EB7-4D1A-822D-61A5D12058AA}">
      <dsp:nvSpPr>
        <dsp:cNvPr id="0" name=""/>
        <dsp:cNvSpPr/>
      </dsp:nvSpPr>
      <dsp:spPr>
        <a:xfrm>
          <a:off x="7871820" y="2896016"/>
          <a:ext cx="3668758" cy="3066260"/>
        </a:xfrm>
        <a:prstGeom prst="roundRect">
          <a:avLst>
            <a:gd name="adj" fmla="val 10000"/>
          </a:avLst>
        </a:prstGeom>
        <a:solidFill>
          <a:schemeClr val="accent3">
            <a:hueOff val="-6835744"/>
            <a:satOff val="7319"/>
            <a:lumOff val="-369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i-FI" sz="2000" kern="1200"/>
            <a:t>Pyöreän pöydän keskustelu/t: </a:t>
          </a:r>
        </a:p>
        <a:p>
          <a:pPr marL="0" lvl="0" indent="0" algn="ctr" defTabSz="889000">
            <a:lnSpc>
              <a:spcPct val="90000"/>
            </a:lnSpc>
            <a:spcBef>
              <a:spcPct val="0"/>
            </a:spcBef>
            <a:spcAft>
              <a:spcPct val="35000"/>
            </a:spcAft>
            <a:buNone/>
          </a:pPr>
          <a:r>
            <a:rPr lang="fi-FI" sz="2000" kern="1200"/>
            <a:t>alustuspuheenvuoro/t, </a:t>
          </a:r>
        </a:p>
        <a:p>
          <a:pPr marL="0" lvl="0" indent="0" algn="ctr" defTabSz="889000">
            <a:lnSpc>
              <a:spcPct val="90000"/>
            </a:lnSpc>
            <a:spcBef>
              <a:spcPct val="0"/>
            </a:spcBef>
            <a:spcAft>
              <a:spcPct val="35000"/>
            </a:spcAft>
            <a:buNone/>
          </a:pPr>
          <a:r>
            <a:rPr lang="fi-FI" sz="2000" kern="1200"/>
            <a:t>fasiliointi/moderaattori/t, </a:t>
          </a:r>
        </a:p>
        <a:p>
          <a:pPr marL="0" lvl="0" indent="0" algn="ctr" defTabSz="889000">
            <a:lnSpc>
              <a:spcPct val="90000"/>
            </a:lnSpc>
            <a:spcBef>
              <a:spcPct val="0"/>
            </a:spcBef>
            <a:spcAft>
              <a:spcPct val="35000"/>
            </a:spcAft>
            <a:buNone/>
          </a:pPr>
          <a:r>
            <a:rPr lang="fi-FI" sz="2000" kern="1200"/>
            <a:t>kirjurit, </a:t>
          </a:r>
        </a:p>
        <a:p>
          <a:pPr marL="0" lvl="0" indent="0" algn="ctr" defTabSz="889000">
            <a:lnSpc>
              <a:spcPct val="90000"/>
            </a:lnSpc>
            <a:spcBef>
              <a:spcPct val="0"/>
            </a:spcBef>
            <a:spcAft>
              <a:spcPct val="35000"/>
            </a:spcAft>
            <a:buNone/>
          </a:pPr>
          <a:r>
            <a:rPr lang="fi-FI" sz="2000" kern="1200"/>
            <a:t>keskustelu,</a:t>
          </a:r>
        </a:p>
        <a:p>
          <a:pPr marL="0" lvl="0" indent="0" algn="ctr" defTabSz="889000">
            <a:lnSpc>
              <a:spcPct val="90000"/>
            </a:lnSpc>
            <a:spcBef>
              <a:spcPct val="0"/>
            </a:spcBef>
            <a:spcAft>
              <a:spcPct val="35000"/>
            </a:spcAft>
            <a:buNone/>
          </a:pPr>
          <a:r>
            <a:rPr lang="fi-FI" sz="2000" kern="1200"/>
            <a:t> yhteenveto, </a:t>
          </a:r>
        </a:p>
        <a:p>
          <a:pPr marL="0" lvl="0" indent="0" algn="ctr" defTabSz="889000">
            <a:lnSpc>
              <a:spcPct val="90000"/>
            </a:lnSpc>
            <a:spcBef>
              <a:spcPct val="0"/>
            </a:spcBef>
            <a:spcAft>
              <a:spcPct val="35000"/>
            </a:spcAft>
            <a:buNone/>
          </a:pPr>
          <a:r>
            <a:rPr lang="fi-FI" sz="2000" kern="1200"/>
            <a:t>yhteinen ymmärrys/näkemys</a:t>
          </a:r>
        </a:p>
      </dsp:txBody>
      <dsp:txXfrm>
        <a:off x="7961628" y="2985824"/>
        <a:ext cx="3489142" cy="2886644"/>
      </dsp:txXfrm>
    </dsp:sp>
    <dsp:sp modelId="{BF13CBC0-4AFD-41FF-9E22-DBB09B6B18CF}">
      <dsp:nvSpPr>
        <dsp:cNvPr id="0" name=""/>
        <dsp:cNvSpPr/>
      </dsp:nvSpPr>
      <dsp:spPr>
        <a:xfrm rot="10832799">
          <a:off x="7206526" y="4206245"/>
          <a:ext cx="470154" cy="402589"/>
        </a:xfrm>
        <a:prstGeom prst="rightArrow">
          <a:avLst>
            <a:gd name="adj1" fmla="val 60000"/>
            <a:gd name="adj2" fmla="val 50000"/>
          </a:avLst>
        </a:prstGeom>
        <a:solidFill>
          <a:schemeClr val="accent3">
            <a:hueOff val="-7975034"/>
            <a:satOff val="8539"/>
            <a:lumOff val="-4314"/>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i-FI" sz="1800" kern="1200"/>
        </a:p>
      </dsp:txBody>
      <dsp:txXfrm rot="10800000">
        <a:off x="7327300" y="4287339"/>
        <a:ext cx="349377" cy="241553"/>
      </dsp:txXfrm>
    </dsp:sp>
    <dsp:sp modelId="{2F8BB17F-CEA1-4B74-AE29-92A47B88EF94}">
      <dsp:nvSpPr>
        <dsp:cNvPr id="0" name=""/>
        <dsp:cNvSpPr/>
      </dsp:nvSpPr>
      <dsp:spPr>
        <a:xfrm>
          <a:off x="4705860" y="3022622"/>
          <a:ext cx="2278915" cy="2739374"/>
        </a:xfrm>
        <a:prstGeom prst="roundRect">
          <a:avLst>
            <a:gd name="adj" fmla="val 10000"/>
          </a:avLst>
        </a:prstGeom>
        <a:solidFill>
          <a:schemeClr val="accent3">
            <a:hueOff val="-8544680"/>
            <a:satOff val="9149"/>
            <a:lumOff val="-462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Tuotos / kooste / ulostulo / kannanotto:  </a:t>
          </a:r>
        </a:p>
        <a:p>
          <a:pPr marL="0" lvl="0" indent="0" algn="ctr" defTabSz="711200">
            <a:lnSpc>
              <a:spcPct val="90000"/>
            </a:lnSpc>
            <a:spcBef>
              <a:spcPct val="0"/>
            </a:spcBef>
            <a:spcAft>
              <a:spcPct val="35000"/>
            </a:spcAft>
            <a:buNone/>
          </a:pPr>
          <a:r>
            <a:rPr lang="fi-FI" sz="1600" kern="1200"/>
            <a:t>laadinta, kommentointikierros, </a:t>
          </a:r>
        </a:p>
        <a:p>
          <a:pPr marL="0" lvl="0" indent="0" algn="ctr" defTabSz="711200">
            <a:lnSpc>
              <a:spcPct val="90000"/>
            </a:lnSpc>
            <a:spcBef>
              <a:spcPct val="0"/>
            </a:spcBef>
            <a:spcAft>
              <a:spcPct val="35000"/>
            </a:spcAft>
            <a:buNone/>
          </a:pPr>
          <a:r>
            <a:rPr lang="fi-FI" sz="1600" kern="1200"/>
            <a:t>käsittely nvk:ssa, lähettäminen asianosaisille toimijoille ja julkaiseminen sekä levittäminen</a:t>
          </a:r>
        </a:p>
      </dsp:txBody>
      <dsp:txXfrm>
        <a:off x="4772607" y="3089369"/>
        <a:ext cx="2145421" cy="2605880"/>
      </dsp:txXfrm>
    </dsp:sp>
    <dsp:sp modelId="{0B62ACF9-7045-409E-9C81-0F16AA33DFED}">
      <dsp:nvSpPr>
        <dsp:cNvPr id="0" name=""/>
        <dsp:cNvSpPr/>
      </dsp:nvSpPr>
      <dsp:spPr>
        <a:xfrm rot="10566957">
          <a:off x="4243403" y="4288663"/>
          <a:ext cx="327288" cy="402589"/>
        </a:xfrm>
        <a:prstGeom prst="rightArrow">
          <a:avLst>
            <a:gd name="adj1" fmla="val 60000"/>
            <a:gd name="adj2" fmla="val 50000"/>
          </a:avLst>
        </a:prstGeom>
        <a:solidFill>
          <a:schemeClr val="accent3">
            <a:hueOff val="-9968793"/>
            <a:satOff val="10673"/>
            <a:lumOff val="-5392"/>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i-FI" sz="1800" kern="1200"/>
        </a:p>
      </dsp:txBody>
      <dsp:txXfrm rot="10800000">
        <a:off x="4341476" y="4365856"/>
        <a:ext cx="229102" cy="241553"/>
      </dsp:txXfrm>
    </dsp:sp>
    <dsp:sp modelId="{367A1021-40B8-4E68-A939-33F02E255639}">
      <dsp:nvSpPr>
        <dsp:cNvPr id="0" name=""/>
        <dsp:cNvSpPr/>
      </dsp:nvSpPr>
      <dsp:spPr>
        <a:xfrm>
          <a:off x="2466407" y="4079604"/>
          <a:ext cx="1623344" cy="974006"/>
        </a:xfrm>
        <a:prstGeom prst="roundRect">
          <a:avLst>
            <a:gd name="adj" fmla="val 10000"/>
          </a:avLst>
        </a:prstGeom>
        <a:solidFill>
          <a:schemeClr val="accent3">
            <a:hueOff val="-10253615"/>
            <a:satOff val="10978"/>
            <a:lumOff val="-554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i-FI" sz="2400" kern="1200"/>
            <a:t>Viestintä</a:t>
          </a:r>
          <a:endParaRPr lang="fi-FI" sz="1600" kern="1200"/>
        </a:p>
      </dsp:txBody>
      <dsp:txXfrm>
        <a:off x="2494935" y="4108132"/>
        <a:ext cx="1566288" cy="916950"/>
      </dsp:txXfrm>
    </dsp:sp>
    <dsp:sp modelId="{63320BA3-E753-49DA-9681-65972FB99130}">
      <dsp:nvSpPr>
        <dsp:cNvPr id="0" name=""/>
        <dsp:cNvSpPr/>
      </dsp:nvSpPr>
      <dsp:spPr>
        <a:xfrm rot="10225122">
          <a:off x="1986489" y="4554451"/>
          <a:ext cx="342229" cy="402589"/>
        </a:xfrm>
        <a:prstGeom prst="rightArrow">
          <a:avLst>
            <a:gd name="adj1" fmla="val 60000"/>
            <a:gd name="adj2" fmla="val 50000"/>
          </a:avLst>
        </a:prstGeom>
        <a:solidFill>
          <a:schemeClr val="accent3">
            <a:hueOff val="-11962551"/>
            <a:satOff val="12808"/>
            <a:lumOff val="-6471"/>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i-FI" sz="1800" kern="1200"/>
        </a:p>
      </dsp:txBody>
      <dsp:txXfrm rot="10800000">
        <a:off x="2088442" y="4626425"/>
        <a:ext cx="239560" cy="241553"/>
      </dsp:txXfrm>
    </dsp:sp>
    <dsp:sp modelId="{1D26A91F-3FC5-4789-B8F3-1EAD52A833E6}">
      <dsp:nvSpPr>
        <dsp:cNvPr id="0" name=""/>
        <dsp:cNvSpPr/>
      </dsp:nvSpPr>
      <dsp:spPr>
        <a:xfrm>
          <a:off x="17803" y="4074491"/>
          <a:ext cx="1811895" cy="1779062"/>
        </a:xfrm>
        <a:prstGeom prst="roundRect">
          <a:avLst>
            <a:gd name="adj" fmla="val 10000"/>
          </a:avLst>
        </a:prstGeom>
        <a:solidFill>
          <a:schemeClr val="accent3">
            <a:hueOff val="-11962551"/>
            <a:satOff val="12808"/>
            <a:lumOff val="-647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Seuranta ja </a:t>
          </a:r>
        </a:p>
        <a:p>
          <a:pPr marL="0" lvl="0" indent="0" algn="ctr" defTabSz="711200">
            <a:lnSpc>
              <a:spcPct val="90000"/>
            </a:lnSpc>
            <a:spcBef>
              <a:spcPct val="0"/>
            </a:spcBef>
            <a:spcAft>
              <a:spcPct val="35000"/>
            </a:spcAft>
            <a:buNone/>
          </a:pPr>
          <a:r>
            <a:rPr lang="fi-FI" sz="1600" kern="1200" dirty="0"/>
            <a:t>muut jälkityöt (osallistujien kiittäminen/</a:t>
          </a:r>
          <a:r>
            <a:rPr lang="fi-FI" sz="1600" kern="1200" dirty="0" err="1"/>
            <a:t>kontaktointi</a:t>
          </a:r>
          <a:r>
            <a:rPr lang="fi-FI" sz="1600" kern="1200" dirty="0"/>
            <a:t>, palautekyselyt, arkistointi)</a:t>
          </a:r>
        </a:p>
      </dsp:txBody>
      <dsp:txXfrm>
        <a:off x="69910" y="4126598"/>
        <a:ext cx="1707681" cy="16748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C1038-75B3-4690-9F04-308CA5B8CA49}" type="datetimeFigureOut">
              <a:rPr lang="fi-FI" smtClean="0"/>
              <a:t>2.9.2020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286448-0962-443A-A7A6-40140D0BD552}" type="slidenum">
              <a:rPr lang="fi-FI" smtClean="0"/>
              <a:t>‹#›</a:t>
            </a:fld>
            <a:endParaRPr lang="fi-FI"/>
          </a:p>
        </p:txBody>
      </p:sp>
    </p:spTree>
    <p:extLst>
      <p:ext uri="{BB962C8B-B14F-4D97-AF65-F5344CB8AC3E}">
        <p14:creationId xmlns:p14="http://schemas.microsoft.com/office/powerpoint/2010/main" val="1694276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21" name="Ryhmä 20">
            <a:extLst>
              <a:ext uri="{FF2B5EF4-FFF2-40B4-BE49-F238E27FC236}">
                <a16:creationId xmlns:a16="http://schemas.microsoft.com/office/drawing/2014/main" id="{0EE7235B-98DF-4BBE-9E8E-5C98688095B0}"/>
              </a:ext>
              <a:ext uri="{C183D7F6-B498-43B3-948B-1728B52AA6E4}">
                <adec:decorative xmlns:adec="http://schemas.microsoft.com/office/drawing/2017/decorative" val="1"/>
              </a:ext>
            </a:extLst>
          </p:cNvPr>
          <p:cNvGrpSpPr/>
          <p:nvPr userDrawn="1"/>
        </p:nvGrpSpPr>
        <p:grpSpPr>
          <a:xfrm>
            <a:off x="0" y="-1"/>
            <a:ext cx="12193200" cy="6858000"/>
            <a:chOff x="166688" y="158750"/>
            <a:chExt cx="12163426" cy="6845301"/>
          </a:xfrm>
        </p:grpSpPr>
        <p:sp>
          <p:nvSpPr>
            <p:cNvPr id="14" name="Freeform 5">
              <a:extLst>
                <a:ext uri="{FF2B5EF4-FFF2-40B4-BE49-F238E27FC236}">
                  <a16:creationId xmlns:a16="http://schemas.microsoft.com/office/drawing/2014/main" id="{364F166F-69FD-49CF-8A3D-68CEF3F28F18}"/>
                </a:ext>
                <a:ext uri="{C183D7F6-B498-43B3-948B-1728B52AA6E4}">
                  <adec:decorative xmlns:adec="http://schemas.microsoft.com/office/drawing/2017/decorative" val="1"/>
                </a:ext>
              </a:extLst>
            </p:cNvPr>
            <p:cNvSpPr>
              <a:spLocks/>
            </p:cNvSpPr>
            <p:nvPr userDrawn="1"/>
          </p:nvSpPr>
          <p:spPr bwMode="gray">
            <a:xfrm>
              <a:off x="7259638" y="1146175"/>
              <a:ext cx="5070475" cy="5857875"/>
            </a:xfrm>
            <a:custGeom>
              <a:avLst/>
              <a:gdLst>
                <a:gd name="T0" fmla="*/ 28231 w 28231"/>
                <a:gd name="T1" fmla="*/ 0 h 32607"/>
                <a:gd name="T2" fmla="*/ 12810 w 28231"/>
                <a:gd name="T3" fmla="*/ 11644 h 32607"/>
                <a:gd name="T4" fmla="*/ 0 w 28231"/>
                <a:gd name="T5" fmla="*/ 32607 h 32607"/>
                <a:gd name="T6" fmla="*/ 28231 w 28231"/>
                <a:gd name="T7" fmla="*/ 32607 h 32607"/>
                <a:gd name="T8" fmla="*/ 28231 w 28231"/>
                <a:gd name="T9" fmla="*/ 0 h 32607"/>
              </a:gdLst>
              <a:ahLst/>
              <a:cxnLst>
                <a:cxn ang="0">
                  <a:pos x="T0" y="T1"/>
                </a:cxn>
                <a:cxn ang="0">
                  <a:pos x="T2" y="T3"/>
                </a:cxn>
                <a:cxn ang="0">
                  <a:pos x="T4" y="T5"/>
                </a:cxn>
                <a:cxn ang="0">
                  <a:pos x="T6" y="T7"/>
                </a:cxn>
                <a:cxn ang="0">
                  <a:pos x="T8" y="T9"/>
                </a:cxn>
              </a:cxnLst>
              <a:rect l="0" t="0" r="r" b="b"/>
              <a:pathLst>
                <a:path w="28231" h="32607">
                  <a:moveTo>
                    <a:pt x="28231" y="0"/>
                  </a:moveTo>
                  <a:cubicBezTo>
                    <a:pt x="22627" y="2921"/>
                    <a:pt x="17404" y="6803"/>
                    <a:pt x="12810" y="11644"/>
                  </a:cubicBezTo>
                  <a:cubicBezTo>
                    <a:pt x="7200" y="17545"/>
                    <a:pt x="2781" y="24647"/>
                    <a:pt x="0" y="32607"/>
                  </a:cubicBezTo>
                  <a:lnTo>
                    <a:pt x="28231" y="32607"/>
                  </a:lnTo>
                  <a:lnTo>
                    <a:pt x="28231"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86EBD2D0-8F8D-40B7-8466-A70F0F222C78}"/>
                </a:ext>
                <a:ext uri="{C183D7F6-B498-43B3-948B-1728B52AA6E4}">
                  <adec:decorative xmlns:adec="http://schemas.microsoft.com/office/drawing/2017/decorative" val="1"/>
                </a:ext>
              </a:extLst>
            </p:cNvPr>
            <p:cNvSpPr>
              <a:spLocks/>
            </p:cNvSpPr>
            <p:nvPr userDrawn="1"/>
          </p:nvSpPr>
          <p:spPr bwMode="gray">
            <a:xfrm>
              <a:off x="166688" y="1966913"/>
              <a:ext cx="12163425" cy="5037138"/>
            </a:xfrm>
            <a:custGeom>
              <a:avLst/>
              <a:gdLst>
                <a:gd name="T0" fmla="*/ 67733 w 67733"/>
                <a:gd name="T1" fmla="*/ 17739 h 28039"/>
                <a:gd name="T2" fmla="*/ 52312 w 67733"/>
                <a:gd name="T3" fmla="*/ 7076 h 28039"/>
                <a:gd name="T4" fmla="*/ 16393 w 67733"/>
                <a:gd name="T5" fmla="*/ 2347 h 28039"/>
                <a:gd name="T6" fmla="*/ 0 w 67733"/>
                <a:gd name="T7" fmla="*/ 7978 h 28039"/>
                <a:gd name="T8" fmla="*/ 0 w 67733"/>
                <a:gd name="T9" fmla="*/ 28039 h 28039"/>
                <a:gd name="T10" fmla="*/ 67733 w 67733"/>
                <a:gd name="T11" fmla="*/ 28039 h 28039"/>
                <a:gd name="T12" fmla="*/ 67733 w 67733"/>
                <a:gd name="T13" fmla="*/ 17739 h 28039"/>
              </a:gdLst>
              <a:ahLst/>
              <a:cxnLst>
                <a:cxn ang="0">
                  <a:pos x="T0" y="T1"/>
                </a:cxn>
                <a:cxn ang="0">
                  <a:pos x="T2" y="T3"/>
                </a:cxn>
                <a:cxn ang="0">
                  <a:pos x="T4" y="T5"/>
                </a:cxn>
                <a:cxn ang="0">
                  <a:pos x="T6" y="T7"/>
                </a:cxn>
                <a:cxn ang="0">
                  <a:pos x="T8" y="T9"/>
                </a:cxn>
                <a:cxn ang="0">
                  <a:pos x="T10" y="T11"/>
                </a:cxn>
                <a:cxn ang="0">
                  <a:pos x="T12" y="T13"/>
                </a:cxn>
              </a:cxnLst>
              <a:rect l="0" t="0" r="r" b="b"/>
              <a:pathLst>
                <a:path w="67733" h="28039">
                  <a:moveTo>
                    <a:pt x="67733" y="17739"/>
                  </a:moveTo>
                  <a:cubicBezTo>
                    <a:pt x="63315" y="13487"/>
                    <a:pt x="58150" y="9861"/>
                    <a:pt x="52312" y="7076"/>
                  </a:cubicBezTo>
                  <a:cubicBezTo>
                    <a:pt x="41519" y="1917"/>
                    <a:pt x="29055" y="0"/>
                    <a:pt x="16393" y="2347"/>
                  </a:cubicBezTo>
                  <a:cubicBezTo>
                    <a:pt x="10734" y="3391"/>
                    <a:pt x="5203" y="5270"/>
                    <a:pt x="0" y="7978"/>
                  </a:cubicBezTo>
                  <a:lnTo>
                    <a:pt x="0" y="28039"/>
                  </a:lnTo>
                  <a:lnTo>
                    <a:pt x="67733" y="28039"/>
                  </a:lnTo>
                  <a:lnTo>
                    <a:pt x="67733" y="17739"/>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2283D766-1997-4ADC-9D70-135DA7587C6B}"/>
                </a:ext>
                <a:ext uri="{C183D7F6-B498-43B3-948B-1728B52AA6E4}">
                  <adec:decorative xmlns:adec="http://schemas.microsoft.com/office/drawing/2017/decorative" val="1"/>
                </a:ext>
              </a:extLst>
            </p:cNvPr>
            <p:cNvSpPr>
              <a:spLocks/>
            </p:cNvSpPr>
            <p:nvPr userDrawn="1"/>
          </p:nvSpPr>
          <p:spPr bwMode="gray">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869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61C55AF5-41ED-4FED-8B17-E572D95A2EF2}"/>
                </a:ext>
                <a:ext uri="{C183D7F6-B498-43B3-948B-1728B52AA6E4}">
                  <adec:decorative xmlns:adec="http://schemas.microsoft.com/office/drawing/2017/decorative" val="1"/>
                </a:ext>
              </a:extLst>
            </p:cNvPr>
            <p:cNvSpPr>
              <a:spLocks/>
            </p:cNvSpPr>
            <p:nvPr userDrawn="1"/>
          </p:nvSpPr>
          <p:spPr bwMode="gray">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C3CE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8" name="Freeform 9">
              <a:extLst>
                <a:ext uri="{FF2B5EF4-FFF2-40B4-BE49-F238E27FC236}">
                  <a16:creationId xmlns:a16="http://schemas.microsoft.com/office/drawing/2014/main" id="{8207A6F9-D3E1-4322-B846-960DD6FC99C9}"/>
                </a:ext>
                <a:ext uri="{C183D7F6-B498-43B3-948B-1728B52AA6E4}">
                  <adec:decorative xmlns:adec="http://schemas.microsoft.com/office/drawing/2017/decorative" val="1"/>
                </a:ext>
              </a:extLst>
            </p:cNvPr>
            <p:cNvSpPr>
              <a:spLocks/>
            </p:cNvSpPr>
            <p:nvPr userDrawn="1"/>
          </p:nvSpPr>
          <p:spPr bwMode="gray">
            <a:xfrm>
              <a:off x="7259638" y="3238500"/>
              <a:ext cx="5070475" cy="3765550"/>
            </a:xfrm>
            <a:custGeom>
              <a:avLst/>
              <a:gdLst>
                <a:gd name="T0" fmla="*/ 28231 w 28231"/>
                <a:gd name="T1" fmla="*/ 10663 h 20963"/>
                <a:gd name="T2" fmla="*/ 12810 w 28231"/>
                <a:gd name="T3" fmla="*/ 0 h 20963"/>
                <a:gd name="T4" fmla="*/ 12810 w 28231"/>
                <a:gd name="T5" fmla="*/ 0 h 20963"/>
                <a:gd name="T6" fmla="*/ 12810 w 28231"/>
                <a:gd name="T7" fmla="*/ 0 h 20963"/>
                <a:gd name="T8" fmla="*/ 0 w 28231"/>
                <a:gd name="T9" fmla="*/ 20963 h 20963"/>
                <a:gd name="T10" fmla="*/ 28231 w 28231"/>
                <a:gd name="T11" fmla="*/ 20963 h 20963"/>
                <a:gd name="T12" fmla="*/ 28231 w 28231"/>
                <a:gd name="T13" fmla="*/ 10663 h 20963"/>
              </a:gdLst>
              <a:ahLst/>
              <a:cxnLst>
                <a:cxn ang="0">
                  <a:pos x="T0" y="T1"/>
                </a:cxn>
                <a:cxn ang="0">
                  <a:pos x="T2" y="T3"/>
                </a:cxn>
                <a:cxn ang="0">
                  <a:pos x="T4" y="T5"/>
                </a:cxn>
                <a:cxn ang="0">
                  <a:pos x="T6" y="T7"/>
                </a:cxn>
                <a:cxn ang="0">
                  <a:pos x="T8" y="T9"/>
                </a:cxn>
                <a:cxn ang="0">
                  <a:pos x="T10" y="T11"/>
                </a:cxn>
                <a:cxn ang="0">
                  <a:pos x="T12" y="T13"/>
                </a:cxn>
              </a:cxnLst>
              <a:rect l="0" t="0" r="r" b="b"/>
              <a:pathLst>
                <a:path w="28231" h="20963">
                  <a:moveTo>
                    <a:pt x="28231" y="10663"/>
                  </a:moveTo>
                  <a:cubicBezTo>
                    <a:pt x="23813" y="6411"/>
                    <a:pt x="18648" y="2785"/>
                    <a:pt x="12810" y="0"/>
                  </a:cubicBezTo>
                  <a:cubicBezTo>
                    <a:pt x="12810" y="0"/>
                    <a:pt x="12810" y="0"/>
                    <a:pt x="12810" y="0"/>
                  </a:cubicBezTo>
                  <a:cubicBezTo>
                    <a:pt x="12810" y="0"/>
                    <a:pt x="12810" y="0"/>
                    <a:pt x="12810" y="0"/>
                  </a:cubicBezTo>
                  <a:cubicBezTo>
                    <a:pt x="7200" y="5901"/>
                    <a:pt x="2781" y="13003"/>
                    <a:pt x="0" y="20963"/>
                  </a:cubicBezTo>
                  <a:lnTo>
                    <a:pt x="28231" y="20963"/>
                  </a:lnTo>
                  <a:lnTo>
                    <a:pt x="28231" y="10663"/>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9" name="Freeform 10">
              <a:extLst>
                <a:ext uri="{FF2B5EF4-FFF2-40B4-BE49-F238E27FC236}">
                  <a16:creationId xmlns:a16="http://schemas.microsoft.com/office/drawing/2014/main" id="{7B819825-3200-472E-9BDC-39A078E17847}"/>
                </a:ext>
                <a:ext uri="{C183D7F6-B498-43B3-948B-1728B52AA6E4}">
                  <adec:decorative xmlns:adec="http://schemas.microsoft.com/office/drawing/2017/decorative" val="1"/>
                </a:ext>
              </a:extLst>
            </p:cNvPr>
            <p:cNvSpPr>
              <a:spLocks/>
            </p:cNvSpPr>
            <p:nvPr userDrawn="1"/>
          </p:nvSpPr>
          <p:spPr bwMode="gray">
            <a:xfrm>
              <a:off x="9559926" y="1146175"/>
              <a:ext cx="2770188" cy="2576513"/>
            </a:xfrm>
            <a:custGeom>
              <a:avLst/>
              <a:gdLst>
                <a:gd name="T0" fmla="*/ 15421 w 15421"/>
                <a:gd name="T1" fmla="*/ 0 h 14347"/>
                <a:gd name="T2" fmla="*/ 0 w 15421"/>
                <a:gd name="T3" fmla="*/ 11644 h 14347"/>
                <a:gd name="T4" fmla="*/ 0 w 15421"/>
                <a:gd name="T5" fmla="*/ 11644 h 14347"/>
                <a:gd name="T6" fmla="*/ 0 w 15421"/>
                <a:gd name="T7" fmla="*/ 11644 h 14347"/>
                <a:gd name="T8" fmla="*/ 13720 w 15421"/>
                <a:gd name="T9" fmla="*/ 13450 h 14347"/>
                <a:gd name="T10" fmla="*/ 15421 w 15421"/>
                <a:gd name="T11" fmla="*/ 13067 h 14347"/>
                <a:gd name="T12" fmla="*/ 15421 w 15421"/>
                <a:gd name="T13" fmla="*/ 0 h 14347"/>
              </a:gdLst>
              <a:ahLst/>
              <a:cxnLst>
                <a:cxn ang="0">
                  <a:pos x="T0" y="T1"/>
                </a:cxn>
                <a:cxn ang="0">
                  <a:pos x="T2" y="T3"/>
                </a:cxn>
                <a:cxn ang="0">
                  <a:pos x="T4" y="T5"/>
                </a:cxn>
                <a:cxn ang="0">
                  <a:pos x="T6" y="T7"/>
                </a:cxn>
                <a:cxn ang="0">
                  <a:pos x="T8" y="T9"/>
                </a:cxn>
                <a:cxn ang="0">
                  <a:pos x="T10" y="T11"/>
                </a:cxn>
                <a:cxn ang="0">
                  <a:pos x="T12" y="T13"/>
                </a:cxn>
              </a:cxnLst>
              <a:rect l="0" t="0" r="r" b="b"/>
              <a:pathLst>
                <a:path w="15421" h="14347">
                  <a:moveTo>
                    <a:pt x="15421" y="0"/>
                  </a:moveTo>
                  <a:cubicBezTo>
                    <a:pt x="9817" y="2921"/>
                    <a:pt x="4594" y="6803"/>
                    <a:pt x="0" y="11644"/>
                  </a:cubicBezTo>
                  <a:cubicBezTo>
                    <a:pt x="0" y="11644"/>
                    <a:pt x="0" y="11644"/>
                    <a:pt x="0" y="11644"/>
                  </a:cubicBezTo>
                  <a:cubicBezTo>
                    <a:pt x="0" y="11644"/>
                    <a:pt x="0" y="11644"/>
                    <a:pt x="0" y="11644"/>
                  </a:cubicBezTo>
                  <a:cubicBezTo>
                    <a:pt x="4122" y="13615"/>
                    <a:pt x="8883" y="14347"/>
                    <a:pt x="13720" y="13450"/>
                  </a:cubicBezTo>
                  <a:cubicBezTo>
                    <a:pt x="14291" y="13345"/>
                    <a:pt x="14859" y="13217"/>
                    <a:pt x="15421" y="13067"/>
                  </a:cubicBezTo>
                  <a:lnTo>
                    <a:pt x="154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20" name="Freeform 11">
              <a:extLst>
                <a:ext uri="{FF2B5EF4-FFF2-40B4-BE49-F238E27FC236}">
                  <a16:creationId xmlns:a16="http://schemas.microsoft.com/office/drawing/2014/main" id="{CD504085-D74E-4639-BB3D-F043553024CD}"/>
                </a:ext>
                <a:ext uri="{C183D7F6-B498-43B3-948B-1728B52AA6E4}">
                  <adec:decorative xmlns:adec="http://schemas.microsoft.com/office/drawing/2017/decorative" val="1"/>
                </a:ext>
              </a:extLst>
            </p:cNvPr>
            <p:cNvSpPr>
              <a:spLocks/>
            </p:cNvSpPr>
            <p:nvPr userDrawn="1"/>
          </p:nvSpPr>
          <p:spPr bwMode="gray">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tumma sininen</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13" name="Kuva 12">
            <a:extLst>
              <a:ext uri="{FF2B5EF4-FFF2-40B4-BE49-F238E27FC236}">
                <a16:creationId xmlns:a16="http://schemas.microsoft.com/office/drawing/2014/main" id="{9B432168-221C-4229-ABD4-620A83233A31}"/>
              </a:ext>
              <a:ext uri="{C183D7F6-B498-43B3-948B-1728B52AA6E4}">
                <adec:decorative xmlns:adec="http://schemas.microsoft.com/office/drawing/2017/decorative" val="1"/>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spTree>
    <p:extLst>
      <p:ext uri="{BB962C8B-B14F-4D97-AF65-F5344CB8AC3E}">
        <p14:creationId xmlns:p14="http://schemas.microsoft.com/office/powerpoint/2010/main" val="251134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uvatekstillinen kuvapaikka">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a:xfrm>
            <a:off x="782320" y="306000"/>
            <a:ext cx="5025648" cy="1325563"/>
          </a:xfrm>
        </p:spPr>
        <p:txBody>
          <a:bodyPr/>
          <a:lstStyle>
            <a:lvl1pPr>
              <a:defRPr/>
            </a:lvl1pPr>
          </a:lstStyle>
          <a:p>
            <a:r>
              <a:rPr lang="fi-FI" dirty="0"/>
              <a:t>Tekstisivu kuvalla, </a:t>
            </a:r>
            <a:br>
              <a:rPr lang="fi-FI" dirty="0"/>
            </a:br>
            <a:r>
              <a:rPr lang="fi-FI" dirty="0"/>
              <a:t>lyhyt otsikko</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1762761"/>
            <a:ext cx="5025648" cy="4248000"/>
          </a:xfrm>
        </p:spPr>
        <p:txBody>
          <a:bodyPr/>
          <a:lstStyle>
            <a:lvl1pPr marL="269875" indent="-269875">
              <a:defRPr sz="2200"/>
            </a:lvl1pPr>
            <a:lvl2pPr marL="625475" indent="-265113">
              <a:defRPr/>
            </a:lvl2pPr>
            <a:lvl3pPr marL="715962" indent="0">
              <a:buNone/>
              <a:defRPr/>
            </a:lvl3pPr>
          </a:lstStyle>
          <a:p>
            <a:pPr lvl="0"/>
            <a:r>
              <a:rPr lang="fi-FI"/>
              <a:t>Muokkaa tekstin perustyylejä</a:t>
            </a:r>
          </a:p>
          <a:p>
            <a:pPr lvl="1"/>
            <a:r>
              <a:rPr lang="fi-FI"/>
              <a:t>toinen taso</a:t>
            </a:r>
          </a:p>
        </p:txBody>
      </p:sp>
      <p:sp>
        <p:nvSpPr>
          <p:cNvPr id="8" name="Kuvan paikkamerkki 19">
            <a:extLst>
              <a:ext uri="{FF2B5EF4-FFF2-40B4-BE49-F238E27FC236}">
                <a16:creationId xmlns:a16="http://schemas.microsoft.com/office/drawing/2014/main" id="{1CD34E48-431E-47C9-8075-E449B22F1C1A}"/>
              </a:ext>
              <a:ext uri="{C183D7F6-B498-43B3-948B-1728B52AA6E4}">
                <adec:decorative xmlns:adec="http://schemas.microsoft.com/office/drawing/2017/decorative" val="0"/>
              </a:ext>
            </a:extLst>
          </p:cNvPr>
          <p:cNvSpPr>
            <a:spLocks noGrp="1"/>
          </p:cNvSpPr>
          <p:nvPr>
            <p:ph type="pic" sz="quarter" idx="13"/>
          </p:nvPr>
        </p:nvSpPr>
        <p:spPr>
          <a:xfrm>
            <a:off x="6113461" y="-4484"/>
            <a:ext cx="6086310" cy="6866965"/>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lvl1pPr>
          </a:lstStyle>
          <a:p>
            <a:r>
              <a:rPr lang="fi-FI"/>
              <a:t>Lisää kuva napsauttamalla kuvaketta</a:t>
            </a:r>
            <a:endParaRPr lang="fi-FI" dirty="0"/>
          </a:p>
        </p:txBody>
      </p:sp>
      <p:sp>
        <p:nvSpPr>
          <p:cNvPr id="9" name="Alatunnisteen paikkamerkki 8">
            <a:extLst>
              <a:ext uri="{FF2B5EF4-FFF2-40B4-BE49-F238E27FC236}">
                <a16:creationId xmlns:a16="http://schemas.microsoft.com/office/drawing/2014/main" id="{9700E9CE-DAC8-4704-A149-43A60B27A84C}"/>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522E9968-6017-4856-A4C4-E7595C39E8B6}"/>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69509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15F941-B7C0-48FA-BC12-7B7C226826B8}"/>
              </a:ext>
            </a:extLst>
          </p:cNvPr>
          <p:cNvSpPr>
            <a:spLocks noGrp="1"/>
          </p:cNvSpPr>
          <p:nvPr>
            <p:ph type="title"/>
          </p:nvPr>
        </p:nvSpPr>
        <p:spPr/>
        <p:txBody>
          <a:bodyPr/>
          <a:lstStyle/>
          <a:p>
            <a:r>
              <a:rPr lang="fi-FI"/>
              <a:t>Muokkaa perustyyl. napsautt.</a:t>
            </a:r>
          </a:p>
        </p:txBody>
      </p:sp>
      <p:sp>
        <p:nvSpPr>
          <p:cNvPr id="7" name="Alatunnisteen paikkamerkki 6">
            <a:extLst>
              <a:ext uri="{FF2B5EF4-FFF2-40B4-BE49-F238E27FC236}">
                <a16:creationId xmlns:a16="http://schemas.microsoft.com/office/drawing/2014/main" id="{7CD8110F-CCB3-4F2C-A24C-58395114068A}"/>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DD1E9F2C-6E23-43A9-A7DE-626D34CEDD8A}"/>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26537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6" name="Alatunnisteen paikkamerkki 5">
            <a:extLst>
              <a:ext uri="{FF2B5EF4-FFF2-40B4-BE49-F238E27FC236}">
                <a16:creationId xmlns:a16="http://schemas.microsoft.com/office/drawing/2014/main" id="{CBD59BAD-0669-42AB-9904-BB6AA4465919}"/>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7" name="Dian numeron paikkamerkki 6">
            <a:extLst>
              <a:ext uri="{FF2B5EF4-FFF2-40B4-BE49-F238E27FC236}">
                <a16:creationId xmlns:a16="http://schemas.microsoft.com/office/drawing/2014/main" id="{2F973901-92EE-424C-B835-C2D00C6C55AD}"/>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131573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4D532A6C-0B99-4216-A2F9-969D711A60D9}"/>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10" name="Freeform 5">
              <a:extLst>
                <a:ext uri="{FF2B5EF4-FFF2-40B4-BE49-F238E27FC236}">
                  <a16:creationId xmlns:a16="http://schemas.microsoft.com/office/drawing/2014/main" id="{F21C24B7-8266-4B7D-8989-0F53D893F86E}"/>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6">
              <a:extLst>
                <a:ext uri="{FF2B5EF4-FFF2-40B4-BE49-F238E27FC236}">
                  <a16:creationId xmlns:a16="http://schemas.microsoft.com/office/drawing/2014/main" id="{B999390E-2FB8-427B-B933-E6E732173052}"/>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EA7E893D-9A24-4C16-949F-F2219584D473}"/>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02C92432-A7C5-495D-9420-AEC24657CB04}"/>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356350" cy="2526981"/>
          </a:xfrm>
        </p:spPr>
        <p:txBody>
          <a:bodyPr anchor="t" anchorCtr="0"/>
          <a:lstStyle>
            <a:lvl1pPr>
              <a:defRPr sz="4100">
                <a:solidFill>
                  <a:schemeClr val="bg1"/>
                </a:solidFill>
              </a:defRPr>
            </a:lvl1pPr>
          </a:lstStyle>
          <a:p>
            <a:r>
              <a:rPr lang="fi-FI" dirty="0"/>
              <a:t>Väliotsikkosivu </a:t>
            </a:r>
            <a:br>
              <a:rPr lang="fi-FI" dirty="0"/>
            </a:br>
            <a:r>
              <a:rPr lang="fi-FI" dirty="0"/>
              <a:t>esityksen </a:t>
            </a:r>
            <a:br>
              <a:rPr lang="fi-FI" dirty="0"/>
            </a:br>
            <a:r>
              <a:rPr lang="fi-FI" dirty="0"/>
              <a:t>jäsentämiseen, </a:t>
            </a:r>
            <a:br>
              <a:rPr lang="fi-FI" dirty="0"/>
            </a:br>
            <a:r>
              <a:rPr lang="fi-FI" dirty="0"/>
              <a:t>4 riviä lyhyellä tekstillä</a:t>
            </a:r>
          </a:p>
        </p:txBody>
      </p:sp>
      <p:sp>
        <p:nvSpPr>
          <p:cNvPr id="7" name="Alatunnisteen paikkamerkki 6">
            <a:extLst>
              <a:ext uri="{FF2B5EF4-FFF2-40B4-BE49-F238E27FC236}">
                <a16:creationId xmlns:a16="http://schemas.microsoft.com/office/drawing/2014/main" id="{29F8BFF4-EC86-4A85-B914-B241AE572CC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4F20DE8F-8CBA-4069-B1E4-BBCC9BE8AF02}"/>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502899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san ylätunniste 2">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4D532A6C-0B99-4216-A2F9-969D711A60D9}"/>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10" name="Freeform 5">
              <a:extLst>
                <a:ext uri="{FF2B5EF4-FFF2-40B4-BE49-F238E27FC236}">
                  <a16:creationId xmlns:a16="http://schemas.microsoft.com/office/drawing/2014/main" id="{F21C24B7-8266-4B7D-8989-0F53D893F86E}"/>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6">
              <a:extLst>
                <a:ext uri="{FF2B5EF4-FFF2-40B4-BE49-F238E27FC236}">
                  <a16:creationId xmlns:a16="http://schemas.microsoft.com/office/drawing/2014/main" id="{B999390E-2FB8-427B-B933-E6E732173052}"/>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EA7E893D-9A24-4C16-949F-F2219584D473}"/>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02C92432-A7C5-495D-9420-AEC24657CB04}"/>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932414" cy="871933"/>
          </a:xfrm>
        </p:spPr>
        <p:txBody>
          <a:bodyPr anchor="t" anchorCtr="0"/>
          <a:lstStyle>
            <a:lvl1pPr>
              <a:defRPr sz="5600">
                <a:solidFill>
                  <a:schemeClr val="bg1"/>
                </a:solidFill>
              </a:defRPr>
            </a:lvl1pPr>
          </a:lstStyle>
          <a:p>
            <a:r>
              <a:rPr lang="fi-FI" dirty="0"/>
              <a:t>Yksi tekstirivi</a:t>
            </a:r>
          </a:p>
        </p:txBody>
      </p:sp>
      <p:sp>
        <p:nvSpPr>
          <p:cNvPr id="9" name="Alatunnisteen paikkamerkki 8">
            <a:extLst>
              <a:ext uri="{FF2B5EF4-FFF2-40B4-BE49-F238E27FC236}">
                <a16:creationId xmlns:a16="http://schemas.microsoft.com/office/drawing/2014/main" id="{D25FCF1C-6312-4783-B492-30778B19C6E3}"/>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5" name="Dian numeron paikkamerkki 14">
            <a:extLst>
              <a:ext uri="{FF2B5EF4-FFF2-40B4-BE49-F238E27FC236}">
                <a16:creationId xmlns:a16="http://schemas.microsoft.com/office/drawing/2014/main" id="{B58E6CF3-2C51-4D95-85AA-2F72E91E1C2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981760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san ylätunniste 3">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371D5EAE-A81E-4265-8AF7-3903B2858231}"/>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8" name="Freeform 5">
              <a:extLst>
                <a:ext uri="{FF2B5EF4-FFF2-40B4-BE49-F238E27FC236}">
                  <a16:creationId xmlns:a16="http://schemas.microsoft.com/office/drawing/2014/main" id="{044C3A0F-7691-49FE-96B6-E859DEADF166}"/>
                </a:ext>
              </a:extLst>
            </p:cNvPr>
            <p:cNvSpPr>
              <a:spLocks/>
            </p:cNvSpPr>
            <p:nvPr userDrawn="1"/>
          </p:nvSpPr>
          <p:spPr bwMode="gray">
            <a:xfrm>
              <a:off x="14288" y="6350"/>
              <a:ext cx="8818016"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A1030837-DB02-4459-9A4B-059E43444645}"/>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4A6B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C76AF66B-5E40-49AE-9A2F-3ABA9901A079}"/>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52C3FDA0-0DB0-41FE-9FFC-0002998FEFD7}"/>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9828000" cy="1955671"/>
          </a:xfrm>
        </p:spPr>
        <p:txBody>
          <a:bodyPr anchor="t" anchorCtr="0"/>
          <a:lstStyle>
            <a:lvl1pPr>
              <a:defRPr sz="4100">
                <a:solidFill>
                  <a:schemeClr val="bg1"/>
                </a:solidFill>
              </a:defRPr>
            </a:lvl1pPr>
          </a:lstStyle>
          <a:p>
            <a:r>
              <a:rPr lang="fi-FI" dirty="0"/>
              <a:t>Väliotsikkosivu esityksen </a:t>
            </a:r>
            <a:br>
              <a:rPr lang="fi-FI" dirty="0"/>
            </a:br>
            <a:r>
              <a:rPr lang="fi-FI" dirty="0"/>
              <a:t>jäsentämiseen pitkällä tekstillä</a:t>
            </a:r>
            <a:br>
              <a:rPr lang="fi-FI" dirty="0"/>
            </a:br>
            <a:r>
              <a:rPr lang="fi-FI" dirty="0" err="1"/>
              <a:t>max</a:t>
            </a:r>
            <a:r>
              <a:rPr lang="fi-FI" dirty="0"/>
              <a:t>. 3 riviä</a:t>
            </a:r>
          </a:p>
        </p:txBody>
      </p:sp>
      <p:sp>
        <p:nvSpPr>
          <p:cNvPr id="20" name="Alatunnisteen paikkamerkki 19">
            <a:extLst>
              <a:ext uri="{FF2B5EF4-FFF2-40B4-BE49-F238E27FC236}">
                <a16:creationId xmlns:a16="http://schemas.microsoft.com/office/drawing/2014/main" id="{5A33775A-8692-4630-B0A7-351A1503264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21" name="Dian numeron paikkamerkki 20">
            <a:extLst>
              <a:ext uri="{FF2B5EF4-FFF2-40B4-BE49-F238E27FC236}">
                <a16:creationId xmlns:a16="http://schemas.microsoft.com/office/drawing/2014/main" id="{DBD8842B-CE46-458C-9327-5C7AC4214DEE}"/>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2084150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san ylätunniste 4">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371D5EAE-A81E-4265-8AF7-3903B2858231}"/>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8" name="Freeform 5">
              <a:extLst>
                <a:ext uri="{FF2B5EF4-FFF2-40B4-BE49-F238E27FC236}">
                  <a16:creationId xmlns:a16="http://schemas.microsoft.com/office/drawing/2014/main" id="{044C3A0F-7691-49FE-96B6-E859DEADF166}"/>
                </a:ext>
              </a:extLst>
            </p:cNvPr>
            <p:cNvSpPr>
              <a:spLocks/>
            </p:cNvSpPr>
            <p:nvPr userDrawn="1"/>
          </p:nvSpPr>
          <p:spPr bwMode="gray">
            <a:xfrm>
              <a:off x="14288" y="6350"/>
              <a:ext cx="8818016"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A1030837-DB02-4459-9A4B-059E43444645}"/>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4A6B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C76AF66B-5E40-49AE-9A2F-3ABA9901A079}"/>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52C3FDA0-0DB0-41FE-9FFC-0002998FEFD7}"/>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9828000" cy="936000"/>
          </a:xfrm>
        </p:spPr>
        <p:txBody>
          <a:bodyPr anchor="t" anchorCtr="0"/>
          <a:lstStyle>
            <a:lvl1pPr>
              <a:defRPr sz="5600">
                <a:solidFill>
                  <a:schemeClr val="bg1"/>
                </a:solidFill>
              </a:defRPr>
            </a:lvl1pPr>
          </a:lstStyle>
          <a:p>
            <a:r>
              <a:rPr lang="fi-FI" dirty="0"/>
              <a:t>Väliotsikkosivu, yksi sana tai 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769322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paikka">
    <p:bg>
      <p:bgPr>
        <a:solidFill>
          <a:srgbClr val="365ABD"/>
        </a:solidFill>
        <a:effectLst/>
      </p:bgPr>
    </p:bg>
    <p:spTree>
      <p:nvGrpSpPr>
        <p:cNvPr id="1" name=""/>
        <p:cNvGrpSpPr/>
        <p:nvPr/>
      </p:nvGrpSpPr>
      <p:grpSpPr>
        <a:xfrm>
          <a:off x="0" y="0"/>
          <a:ext cx="0" cy="0"/>
          <a:chOff x="0" y="0"/>
          <a:chExt cx="0" cy="0"/>
        </a:xfrm>
      </p:grpSpPr>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4100">
                <a:solidFill>
                  <a:schemeClr val="bg1"/>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
        <p:nvSpPr>
          <p:cNvPr id="20" name="Kuvan paikkamerkki 19">
            <a:extLst>
              <a:ext uri="{FF2B5EF4-FFF2-40B4-BE49-F238E27FC236}">
                <a16:creationId xmlns:a16="http://schemas.microsoft.com/office/drawing/2014/main" id="{8DB9BFF2-C31A-4614-8C44-870E61EDC78C}"/>
              </a:ext>
              <a:ext uri="{C183D7F6-B498-43B3-948B-1728B52AA6E4}">
                <adec:decorative xmlns:adec="http://schemas.microsoft.com/office/drawing/2017/decorative" val="1"/>
              </a:ext>
            </a:extLst>
          </p:cNvPr>
          <p:cNvSpPr>
            <a:spLocks noGrp="1"/>
          </p:cNvSpPr>
          <p:nvPr userDrawn="1">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r>
              <a:rPr lang="fi-FI"/>
              <a:t>Lisää kuva napsauttamalla kuvaketta</a:t>
            </a:r>
            <a:endParaRPr lang="fi-FI" dirty="0"/>
          </a:p>
        </p:txBody>
      </p:sp>
    </p:spTree>
    <p:extLst>
      <p:ext uri="{BB962C8B-B14F-4D97-AF65-F5344CB8AC3E}">
        <p14:creationId xmlns:p14="http://schemas.microsoft.com/office/powerpoint/2010/main" val="1577253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1">
    <p:bg>
      <p:bgPr>
        <a:solidFill>
          <a:srgbClr val="365ABD"/>
        </a:solidFill>
        <a:effectLst/>
      </p:bgPr>
    </p:bg>
    <p:spTree>
      <p:nvGrpSpPr>
        <p:cNvPr id="1" name=""/>
        <p:cNvGrpSpPr/>
        <p:nvPr/>
      </p:nvGrpSpPr>
      <p:grpSpPr>
        <a:xfrm>
          <a:off x="0" y="0"/>
          <a:ext cx="0" cy="0"/>
          <a:chOff x="0" y="0"/>
          <a:chExt cx="0" cy="0"/>
        </a:xfrm>
      </p:grpSpPr>
      <p:pic>
        <p:nvPicPr>
          <p:cNvPr id="28" name="Kuva 27" descr="Kuva, joka sisältää kohteen lumi, rakennus, mies, katettu">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84729" y="0"/>
            <a:ext cx="4108704" cy="6858000"/>
          </a:xfrm>
          <a:prstGeom prst="rect">
            <a:avLst/>
          </a:prstGeom>
        </p:spPr>
      </p:pic>
      <p:grpSp>
        <p:nvGrpSpPr>
          <p:cNvPr id="26" name="Ryhmä 25">
            <a:extLst>
              <a:ext uri="{FF2B5EF4-FFF2-40B4-BE49-F238E27FC236}">
                <a16:creationId xmlns:a16="http://schemas.microsoft.com/office/drawing/2014/main" id="{F799DD09-7730-4542-89B9-54881FBB5779}"/>
              </a:ext>
              <a:ext uri="{C183D7F6-B498-43B3-948B-1728B52AA6E4}">
                <adec:decorative xmlns:adec="http://schemas.microsoft.com/office/drawing/2017/decorative" val="1"/>
              </a:ext>
            </a:extLst>
          </p:cNvPr>
          <p:cNvGrpSpPr>
            <a:grpSpLocks noChangeAspect="1"/>
          </p:cNvGrpSpPr>
          <p:nvPr userDrawn="1"/>
        </p:nvGrpSpPr>
        <p:grpSpPr bwMode="gray">
          <a:xfrm>
            <a:off x="0" y="0"/>
            <a:ext cx="8756990" cy="6858000"/>
            <a:chOff x="1725613" y="6350"/>
            <a:chExt cx="8740775" cy="6845301"/>
          </a:xfrm>
        </p:grpSpPr>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1725613" y="6350"/>
              <a:ext cx="8740775" cy="6845300"/>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11">
              <a:extLst>
                <a:ext uri="{FF2B5EF4-FFF2-40B4-BE49-F238E27FC236}">
                  <a16:creationId xmlns:a16="http://schemas.microsoft.com/office/drawing/2014/main" id="{C38B15FE-EB78-49DB-9C78-8EDF68976BF4}"/>
                </a:ext>
              </a:extLst>
            </p:cNvPr>
            <p:cNvSpPr>
              <a:spLocks/>
            </p:cNvSpPr>
            <p:nvPr userDrawn="1"/>
          </p:nvSpPr>
          <p:spPr bwMode="gray">
            <a:xfrm>
              <a:off x="1725613" y="5081588"/>
              <a:ext cx="5503863" cy="1770063"/>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4100">
                <a:solidFill>
                  <a:schemeClr val="bg1"/>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569213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3">
    <p:bg>
      <p:bgPr>
        <a:solidFill>
          <a:srgbClr val="365ABD"/>
        </a:solidFill>
        <a:effectLst/>
      </p:bgPr>
    </p:bg>
    <p:spTree>
      <p:nvGrpSpPr>
        <p:cNvPr id="1" name=""/>
        <p:cNvGrpSpPr/>
        <p:nvPr/>
      </p:nvGrpSpPr>
      <p:grpSpPr>
        <a:xfrm>
          <a:off x="0" y="0"/>
          <a:ext cx="0" cy="0"/>
          <a:chOff x="0" y="0"/>
          <a:chExt cx="0" cy="0"/>
        </a:xfrm>
      </p:grpSpPr>
      <p:pic>
        <p:nvPicPr>
          <p:cNvPr id="28" name="Kuva 27" descr="Kuva, joka sisältää kohteen tuulimylly, ulko, näkymä, auto">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75765" y="0"/>
            <a:ext cx="4108704" cy="6858000"/>
          </a:xfrm>
          <a:prstGeom prst="rect">
            <a:avLst/>
          </a:prstGeom>
        </p:spPr>
      </p:pic>
      <p:grpSp>
        <p:nvGrpSpPr>
          <p:cNvPr id="26" name="Ryhmä 25">
            <a:extLst>
              <a:ext uri="{FF2B5EF4-FFF2-40B4-BE49-F238E27FC236}">
                <a16:creationId xmlns:a16="http://schemas.microsoft.com/office/drawing/2014/main" id="{F799DD09-7730-4542-89B9-54881FBB5779}"/>
              </a:ext>
              <a:ext uri="{C183D7F6-B498-43B3-948B-1728B52AA6E4}">
                <adec:decorative xmlns:adec="http://schemas.microsoft.com/office/drawing/2017/decorative" val="1"/>
              </a:ext>
            </a:extLst>
          </p:cNvPr>
          <p:cNvGrpSpPr>
            <a:grpSpLocks noChangeAspect="1"/>
          </p:cNvGrpSpPr>
          <p:nvPr userDrawn="1"/>
        </p:nvGrpSpPr>
        <p:grpSpPr bwMode="gray">
          <a:xfrm>
            <a:off x="0" y="0"/>
            <a:ext cx="8756990" cy="6858000"/>
            <a:chOff x="1725613" y="6350"/>
            <a:chExt cx="8740775" cy="6845301"/>
          </a:xfrm>
        </p:grpSpPr>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1725613" y="6350"/>
              <a:ext cx="8740775" cy="6845300"/>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11">
              <a:extLst>
                <a:ext uri="{FF2B5EF4-FFF2-40B4-BE49-F238E27FC236}">
                  <a16:creationId xmlns:a16="http://schemas.microsoft.com/office/drawing/2014/main" id="{C38B15FE-EB78-49DB-9C78-8EDF68976BF4}"/>
                </a:ext>
              </a:extLst>
            </p:cNvPr>
            <p:cNvSpPr>
              <a:spLocks/>
            </p:cNvSpPr>
            <p:nvPr userDrawn="1"/>
          </p:nvSpPr>
          <p:spPr bwMode="gray">
            <a:xfrm>
              <a:off x="1725613" y="5081588"/>
              <a:ext cx="5503863" cy="1770063"/>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5600">
                <a:solidFill>
                  <a:schemeClr val="bg1"/>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
        <p:nvSpPr>
          <p:cNvPr id="11" name="TextBox 10">
            <a:extLst>
              <a:ext uri="{FF2B5EF4-FFF2-40B4-BE49-F238E27FC236}">
                <a16:creationId xmlns:a16="http://schemas.microsoft.com/office/drawing/2014/main" id="{B7C376E3-2ABB-974B-9114-E2184E099A4F}"/>
              </a:ext>
            </a:extLst>
          </p:cNvPr>
          <p:cNvSpPr txBox="1"/>
          <p:nvPr userDrawn="1"/>
        </p:nvSpPr>
        <p:spPr>
          <a:xfrm>
            <a:off x="5405163" y="476672"/>
            <a:ext cx="4536504" cy="276999"/>
          </a:xfrm>
          <a:prstGeom prst="rect">
            <a:avLst/>
          </a:prstGeom>
          <a:noFill/>
        </p:spPr>
        <p:txBody>
          <a:bodyPr wrap="square" lIns="0" tIns="0" rIns="0" bIns="0" rtlCol="0">
            <a:spAutoFit/>
          </a:bodyPr>
          <a:lstStyle/>
          <a:p>
            <a:pPr algn="l"/>
            <a:r>
              <a:rPr lang="en-FI" dirty="0">
                <a:solidFill>
                  <a:schemeClr val="bg1"/>
                </a:solidFill>
              </a:rPr>
              <a:t>Tämä kuva pois, tilalle kuvalaatikko</a:t>
            </a:r>
          </a:p>
        </p:txBody>
      </p:sp>
    </p:spTree>
    <p:extLst>
      <p:ext uri="{BB962C8B-B14F-4D97-AF65-F5344CB8AC3E}">
        <p14:creationId xmlns:p14="http://schemas.microsoft.com/office/powerpoint/2010/main" val="220658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tsikkodia 2">
    <p:spTree>
      <p:nvGrpSpPr>
        <p:cNvPr id="1" name=""/>
        <p:cNvGrpSpPr/>
        <p:nvPr/>
      </p:nvGrpSpPr>
      <p:grpSpPr>
        <a:xfrm>
          <a:off x="0" y="0"/>
          <a:ext cx="0" cy="0"/>
          <a:chOff x="0" y="0"/>
          <a:chExt cx="0" cy="0"/>
        </a:xfrm>
      </p:grpSpPr>
      <p:grpSp>
        <p:nvGrpSpPr>
          <p:cNvPr id="21" name="Ryhmä 20">
            <a:extLst>
              <a:ext uri="{FF2B5EF4-FFF2-40B4-BE49-F238E27FC236}">
                <a16:creationId xmlns:a16="http://schemas.microsoft.com/office/drawing/2014/main" id="{0EE7235B-98DF-4BBE-9E8E-5C98688095B0}"/>
              </a:ext>
            </a:extLst>
          </p:cNvPr>
          <p:cNvGrpSpPr/>
          <p:nvPr userDrawn="1"/>
        </p:nvGrpSpPr>
        <p:grpSpPr>
          <a:xfrm>
            <a:off x="0" y="-1"/>
            <a:ext cx="12193200" cy="6858000"/>
            <a:chOff x="166688" y="158750"/>
            <a:chExt cx="12163426" cy="6845301"/>
          </a:xfrm>
        </p:grpSpPr>
        <p:sp>
          <p:nvSpPr>
            <p:cNvPr id="14" name="Freeform 5">
              <a:extLst>
                <a:ext uri="{FF2B5EF4-FFF2-40B4-BE49-F238E27FC236}">
                  <a16:creationId xmlns:a16="http://schemas.microsoft.com/office/drawing/2014/main" id="{364F166F-69FD-49CF-8A3D-68CEF3F28F18}"/>
                </a:ext>
                <a:ext uri="{C183D7F6-B498-43B3-948B-1728B52AA6E4}">
                  <adec:decorative xmlns:adec="http://schemas.microsoft.com/office/drawing/2017/decorative" val="1"/>
                </a:ext>
              </a:extLst>
            </p:cNvPr>
            <p:cNvSpPr>
              <a:spLocks/>
            </p:cNvSpPr>
            <p:nvPr userDrawn="1"/>
          </p:nvSpPr>
          <p:spPr bwMode="gray">
            <a:xfrm>
              <a:off x="7259638" y="1146175"/>
              <a:ext cx="5070475" cy="5857875"/>
            </a:xfrm>
            <a:custGeom>
              <a:avLst/>
              <a:gdLst>
                <a:gd name="T0" fmla="*/ 28231 w 28231"/>
                <a:gd name="T1" fmla="*/ 0 h 32607"/>
                <a:gd name="T2" fmla="*/ 12810 w 28231"/>
                <a:gd name="T3" fmla="*/ 11644 h 32607"/>
                <a:gd name="T4" fmla="*/ 0 w 28231"/>
                <a:gd name="T5" fmla="*/ 32607 h 32607"/>
                <a:gd name="T6" fmla="*/ 28231 w 28231"/>
                <a:gd name="T7" fmla="*/ 32607 h 32607"/>
                <a:gd name="T8" fmla="*/ 28231 w 28231"/>
                <a:gd name="T9" fmla="*/ 0 h 32607"/>
              </a:gdLst>
              <a:ahLst/>
              <a:cxnLst>
                <a:cxn ang="0">
                  <a:pos x="T0" y="T1"/>
                </a:cxn>
                <a:cxn ang="0">
                  <a:pos x="T2" y="T3"/>
                </a:cxn>
                <a:cxn ang="0">
                  <a:pos x="T4" y="T5"/>
                </a:cxn>
                <a:cxn ang="0">
                  <a:pos x="T6" y="T7"/>
                </a:cxn>
                <a:cxn ang="0">
                  <a:pos x="T8" y="T9"/>
                </a:cxn>
              </a:cxnLst>
              <a:rect l="0" t="0" r="r" b="b"/>
              <a:pathLst>
                <a:path w="28231" h="32607">
                  <a:moveTo>
                    <a:pt x="28231" y="0"/>
                  </a:moveTo>
                  <a:cubicBezTo>
                    <a:pt x="22627" y="2921"/>
                    <a:pt x="17404" y="6803"/>
                    <a:pt x="12810" y="11644"/>
                  </a:cubicBezTo>
                  <a:cubicBezTo>
                    <a:pt x="7200" y="17545"/>
                    <a:pt x="2781" y="24647"/>
                    <a:pt x="0" y="32607"/>
                  </a:cubicBezTo>
                  <a:lnTo>
                    <a:pt x="28231" y="32607"/>
                  </a:lnTo>
                  <a:lnTo>
                    <a:pt x="28231"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86EBD2D0-8F8D-40B7-8466-A70F0F222C78}"/>
                </a:ext>
                <a:ext uri="{C183D7F6-B498-43B3-948B-1728B52AA6E4}">
                  <adec:decorative xmlns:adec="http://schemas.microsoft.com/office/drawing/2017/decorative" val="1"/>
                </a:ext>
              </a:extLst>
            </p:cNvPr>
            <p:cNvSpPr>
              <a:spLocks/>
            </p:cNvSpPr>
            <p:nvPr userDrawn="1"/>
          </p:nvSpPr>
          <p:spPr bwMode="gray">
            <a:xfrm>
              <a:off x="166688" y="1966913"/>
              <a:ext cx="12163425" cy="5037138"/>
            </a:xfrm>
            <a:custGeom>
              <a:avLst/>
              <a:gdLst>
                <a:gd name="T0" fmla="*/ 67733 w 67733"/>
                <a:gd name="T1" fmla="*/ 17739 h 28039"/>
                <a:gd name="T2" fmla="*/ 52312 w 67733"/>
                <a:gd name="T3" fmla="*/ 7076 h 28039"/>
                <a:gd name="T4" fmla="*/ 16393 w 67733"/>
                <a:gd name="T5" fmla="*/ 2347 h 28039"/>
                <a:gd name="T6" fmla="*/ 0 w 67733"/>
                <a:gd name="T7" fmla="*/ 7978 h 28039"/>
                <a:gd name="T8" fmla="*/ 0 w 67733"/>
                <a:gd name="T9" fmla="*/ 28039 h 28039"/>
                <a:gd name="T10" fmla="*/ 67733 w 67733"/>
                <a:gd name="T11" fmla="*/ 28039 h 28039"/>
                <a:gd name="T12" fmla="*/ 67733 w 67733"/>
                <a:gd name="T13" fmla="*/ 17739 h 28039"/>
              </a:gdLst>
              <a:ahLst/>
              <a:cxnLst>
                <a:cxn ang="0">
                  <a:pos x="T0" y="T1"/>
                </a:cxn>
                <a:cxn ang="0">
                  <a:pos x="T2" y="T3"/>
                </a:cxn>
                <a:cxn ang="0">
                  <a:pos x="T4" y="T5"/>
                </a:cxn>
                <a:cxn ang="0">
                  <a:pos x="T6" y="T7"/>
                </a:cxn>
                <a:cxn ang="0">
                  <a:pos x="T8" y="T9"/>
                </a:cxn>
                <a:cxn ang="0">
                  <a:pos x="T10" y="T11"/>
                </a:cxn>
                <a:cxn ang="0">
                  <a:pos x="T12" y="T13"/>
                </a:cxn>
              </a:cxnLst>
              <a:rect l="0" t="0" r="r" b="b"/>
              <a:pathLst>
                <a:path w="67733" h="28039">
                  <a:moveTo>
                    <a:pt x="67733" y="17739"/>
                  </a:moveTo>
                  <a:cubicBezTo>
                    <a:pt x="63315" y="13487"/>
                    <a:pt x="58150" y="9861"/>
                    <a:pt x="52312" y="7076"/>
                  </a:cubicBezTo>
                  <a:cubicBezTo>
                    <a:pt x="41519" y="1917"/>
                    <a:pt x="29055" y="0"/>
                    <a:pt x="16393" y="2347"/>
                  </a:cubicBezTo>
                  <a:cubicBezTo>
                    <a:pt x="10734" y="3391"/>
                    <a:pt x="5203" y="5270"/>
                    <a:pt x="0" y="7978"/>
                  </a:cubicBezTo>
                  <a:lnTo>
                    <a:pt x="0" y="28039"/>
                  </a:lnTo>
                  <a:lnTo>
                    <a:pt x="67733" y="28039"/>
                  </a:lnTo>
                  <a:lnTo>
                    <a:pt x="67733" y="17739"/>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2283D766-1997-4ADC-9D70-135DA7587C6B}"/>
                </a:ext>
                <a:ext uri="{C183D7F6-B498-43B3-948B-1728B52AA6E4}">
                  <adec:decorative xmlns:adec="http://schemas.microsoft.com/office/drawing/2017/decorative" val="1"/>
                </a:ext>
              </a:extLst>
            </p:cNvPr>
            <p:cNvSpPr>
              <a:spLocks/>
            </p:cNvSpPr>
            <p:nvPr userDrawn="1"/>
          </p:nvSpPr>
          <p:spPr bwMode="gray">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5AB5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61C55AF5-41ED-4FED-8B17-E572D95A2EF2}"/>
                </a:ext>
                <a:ext uri="{C183D7F6-B498-43B3-948B-1728B52AA6E4}">
                  <adec:decorative xmlns:adec="http://schemas.microsoft.com/office/drawing/2017/decorative" val="1"/>
                </a:ext>
              </a:extLst>
            </p:cNvPr>
            <p:cNvSpPr>
              <a:spLocks/>
            </p:cNvSpPr>
            <p:nvPr userDrawn="1"/>
          </p:nvSpPr>
          <p:spPr bwMode="gray">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ADDA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8" name="Freeform 9">
              <a:extLst>
                <a:ext uri="{FF2B5EF4-FFF2-40B4-BE49-F238E27FC236}">
                  <a16:creationId xmlns:a16="http://schemas.microsoft.com/office/drawing/2014/main" id="{8207A6F9-D3E1-4322-B846-960DD6FC99C9}"/>
                </a:ext>
                <a:ext uri="{C183D7F6-B498-43B3-948B-1728B52AA6E4}">
                  <adec:decorative xmlns:adec="http://schemas.microsoft.com/office/drawing/2017/decorative" val="1"/>
                </a:ext>
              </a:extLst>
            </p:cNvPr>
            <p:cNvSpPr>
              <a:spLocks/>
            </p:cNvSpPr>
            <p:nvPr userDrawn="1"/>
          </p:nvSpPr>
          <p:spPr bwMode="gray">
            <a:xfrm>
              <a:off x="7259638" y="3238500"/>
              <a:ext cx="5070475" cy="3765550"/>
            </a:xfrm>
            <a:custGeom>
              <a:avLst/>
              <a:gdLst>
                <a:gd name="T0" fmla="*/ 28231 w 28231"/>
                <a:gd name="T1" fmla="*/ 10663 h 20963"/>
                <a:gd name="T2" fmla="*/ 12810 w 28231"/>
                <a:gd name="T3" fmla="*/ 0 h 20963"/>
                <a:gd name="T4" fmla="*/ 12810 w 28231"/>
                <a:gd name="T5" fmla="*/ 0 h 20963"/>
                <a:gd name="T6" fmla="*/ 12810 w 28231"/>
                <a:gd name="T7" fmla="*/ 0 h 20963"/>
                <a:gd name="T8" fmla="*/ 0 w 28231"/>
                <a:gd name="T9" fmla="*/ 20963 h 20963"/>
                <a:gd name="T10" fmla="*/ 28231 w 28231"/>
                <a:gd name="T11" fmla="*/ 20963 h 20963"/>
                <a:gd name="T12" fmla="*/ 28231 w 28231"/>
                <a:gd name="T13" fmla="*/ 10663 h 20963"/>
              </a:gdLst>
              <a:ahLst/>
              <a:cxnLst>
                <a:cxn ang="0">
                  <a:pos x="T0" y="T1"/>
                </a:cxn>
                <a:cxn ang="0">
                  <a:pos x="T2" y="T3"/>
                </a:cxn>
                <a:cxn ang="0">
                  <a:pos x="T4" y="T5"/>
                </a:cxn>
                <a:cxn ang="0">
                  <a:pos x="T6" y="T7"/>
                </a:cxn>
                <a:cxn ang="0">
                  <a:pos x="T8" y="T9"/>
                </a:cxn>
                <a:cxn ang="0">
                  <a:pos x="T10" y="T11"/>
                </a:cxn>
                <a:cxn ang="0">
                  <a:pos x="T12" y="T13"/>
                </a:cxn>
              </a:cxnLst>
              <a:rect l="0" t="0" r="r" b="b"/>
              <a:pathLst>
                <a:path w="28231" h="20963">
                  <a:moveTo>
                    <a:pt x="28231" y="10663"/>
                  </a:moveTo>
                  <a:cubicBezTo>
                    <a:pt x="23813" y="6411"/>
                    <a:pt x="18648" y="2785"/>
                    <a:pt x="12810" y="0"/>
                  </a:cubicBezTo>
                  <a:cubicBezTo>
                    <a:pt x="12810" y="0"/>
                    <a:pt x="12810" y="0"/>
                    <a:pt x="12810" y="0"/>
                  </a:cubicBezTo>
                  <a:cubicBezTo>
                    <a:pt x="12810" y="0"/>
                    <a:pt x="12810" y="0"/>
                    <a:pt x="12810" y="0"/>
                  </a:cubicBezTo>
                  <a:cubicBezTo>
                    <a:pt x="7200" y="5901"/>
                    <a:pt x="2781" y="13003"/>
                    <a:pt x="0" y="20963"/>
                  </a:cubicBezTo>
                  <a:lnTo>
                    <a:pt x="28231" y="20963"/>
                  </a:lnTo>
                  <a:lnTo>
                    <a:pt x="28231" y="10663"/>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9" name="Freeform 10">
              <a:extLst>
                <a:ext uri="{FF2B5EF4-FFF2-40B4-BE49-F238E27FC236}">
                  <a16:creationId xmlns:a16="http://schemas.microsoft.com/office/drawing/2014/main" id="{7B819825-3200-472E-9BDC-39A078E17847}"/>
                </a:ext>
                <a:ext uri="{C183D7F6-B498-43B3-948B-1728B52AA6E4}">
                  <adec:decorative xmlns:adec="http://schemas.microsoft.com/office/drawing/2017/decorative" val="1"/>
                </a:ext>
              </a:extLst>
            </p:cNvPr>
            <p:cNvSpPr>
              <a:spLocks/>
            </p:cNvSpPr>
            <p:nvPr userDrawn="1"/>
          </p:nvSpPr>
          <p:spPr bwMode="gray">
            <a:xfrm>
              <a:off x="9559926" y="1146175"/>
              <a:ext cx="2770188" cy="2576513"/>
            </a:xfrm>
            <a:custGeom>
              <a:avLst/>
              <a:gdLst>
                <a:gd name="T0" fmla="*/ 15421 w 15421"/>
                <a:gd name="T1" fmla="*/ 0 h 14347"/>
                <a:gd name="T2" fmla="*/ 0 w 15421"/>
                <a:gd name="T3" fmla="*/ 11644 h 14347"/>
                <a:gd name="T4" fmla="*/ 0 w 15421"/>
                <a:gd name="T5" fmla="*/ 11644 h 14347"/>
                <a:gd name="T6" fmla="*/ 0 w 15421"/>
                <a:gd name="T7" fmla="*/ 11644 h 14347"/>
                <a:gd name="T8" fmla="*/ 13720 w 15421"/>
                <a:gd name="T9" fmla="*/ 13450 h 14347"/>
                <a:gd name="T10" fmla="*/ 15421 w 15421"/>
                <a:gd name="T11" fmla="*/ 13067 h 14347"/>
                <a:gd name="T12" fmla="*/ 15421 w 15421"/>
                <a:gd name="T13" fmla="*/ 0 h 14347"/>
              </a:gdLst>
              <a:ahLst/>
              <a:cxnLst>
                <a:cxn ang="0">
                  <a:pos x="T0" y="T1"/>
                </a:cxn>
                <a:cxn ang="0">
                  <a:pos x="T2" y="T3"/>
                </a:cxn>
                <a:cxn ang="0">
                  <a:pos x="T4" y="T5"/>
                </a:cxn>
                <a:cxn ang="0">
                  <a:pos x="T6" y="T7"/>
                </a:cxn>
                <a:cxn ang="0">
                  <a:pos x="T8" y="T9"/>
                </a:cxn>
                <a:cxn ang="0">
                  <a:pos x="T10" y="T11"/>
                </a:cxn>
                <a:cxn ang="0">
                  <a:pos x="T12" y="T13"/>
                </a:cxn>
              </a:cxnLst>
              <a:rect l="0" t="0" r="r" b="b"/>
              <a:pathLst>
                <a:path w="15421" h="14347">
                  <a:moveTo>
                    <a:pt x="15421" y="0"/>
                  </a:moveTo>
                  <a:cubicBezTo>
                    <a:pt x="9817" y="2921"/>
                    <a:pt x="4594" y="6803"/>
                    <a:pt x="0" y="11644"/>
                  </a:cubicBezTo>
                  <a:cubicBezTo>
                    <a:pt x="0" y="11644"/>
                    <a:pt x="0" y="11644"/>
                    <a:pt x="0" y="11644"/>
                  </a:cubicBezTo>
                  <a:cubicBezTo>
                    <a:pt x="0" y="11644"/>
                    <a:pt x="0" y="11644"/>
                    <a:pt x="0" y="11644"/>
                  </a:cubicBezTo>
                  <a:cubicBezTo>
                    <a:pt x="4122" y="13615"/>
                    <a:pt x="8883" y="14347"/>
                    <a:pt x="13720" y="13450"/>
                  </a:cubicBezTo>
                  <a:cubicBezTo>
                    <a:pt x="14291" y="13345"/>
                    <a:pt x="14859" y="13217"/>
                    <a:pt x="15421" y="13067"/>
                  </a:cubicBezTo>
                  <a:lnTo>
                    <a:pt x="154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20" name="Freeform 11">
              <a:extLst>
                <a:ext uri="{FF2B5EF4-FFF2-40B4-BE49-F238E27FC236}">
                  <a16:creationId xmlns:a16="http://schemas.microsoft.com/office/drawing/2014/main" id="{CD504085-D74E-4639-BB3D-F043553024CD}"/>
                </a:ext>
                <a:ext uri="{C183D7F6-B498-43B3-948B-1728B52AA6E4}">
                  <adec:decorative xmlns:adec="http://schemas.microsoft.com/office/drawing/2017/decorative" val="1"/>
                </a:ext>
              </a:extLst>
            </p:cNvPr>
            <p:cNvSpPr>
              <a:spLocks/>
            </p:cNvSpPr>
            <p:nvPr userDrawn="1"/>
          </p:nvSpPr>
          <p:spPr bwMode="gray">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vaalea sininen</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13" name="Kuva 12">
            <a:extLst>
              <a:ext uri="{FF2B5EF4-FFF2-40B4-BE49-F238E27FC236}">
                <a16:creationId xmlns:a16="http://schemas.microsoft.com/office/drawing/2014/main" id="{3606673C-8E2D-462A-8FED-E7C3DAE7F605}"/>
              </a:ext>
              <a:ext uri="{C183D7F6-B498-43B3-948B-1728B52AA6E4}">
                <adec:decorative xmlns:adec="http://schemas.microsoft.com/office/drawing/2017/decorative" val="1"/>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spTree>
    <p:extLst>
      <p:ext uri="{BB962C8B-B14F-4D97-AF65-F5344CB8AC3E}">
        <p14:creationId xmlns:p14="http://schemas.microsoft.com/office/powerpoint/2010/main" val="23937970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4">
    <p:spTree>
      <p:nvGrpSpPr>
        <p:cNvPr id="1" name=""/>
        <p:cNvGrpSpPr/>
        <p:nvPr/>
      </p:nvGrpSpPr>
      <p:grpSpPr>
        <a:xfrm>
          <a:off x="0" y="0"/>
          <a:ext cx="0" cy="0"/>
          <a:chOff x="0" y="0"/>
          <a:chExt cx="0" cy="0"/>
        </a:xfrm>
      </p:grpSpPr>
      <p:pic>
        <p:nvPicPr>
          <p:cNvPr id="28" name="Kuva 27" descr="Kuva, joka sisältää kohteen pöytä, istuminen, kirjoituspöytä, tietokone">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p:cNvPicPr>
          <p:nvPr userDrawn="1"/>
        </p:nvPicPr>
        <p:blipFill>
          <a:blip r:embed="rId2" cstate="email">
            <a:extLst>
              <a:ext uri="{28A0092B-C50C-407E-A947-70E740481C1C}">
                <a14:useLocalDpi xmlns:a14="http://schemas.microsoft.com/office/drawing/2010/main"/>
              </a:ext>
            </a:extLst>
          </a:blip>
          <a:srcRect/>
          <a:stretch/>
        </p:blipFill>
        <p:spPr>
          <a:xfrm>
            <a:off x="8075765" y="0"/>
            <a:ext cx="4122000" cy="6858000"/>
          </a:xfrm>
          <a:prstGeom prst="rect">
            <a:avLst/>
          </a:prstGeom>
        </p:spPr>
      </p:pic>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E1E6F5"/>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4100">
                <a:solidFill>
                  <a:schemeClr val="tx2"/>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505261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6">
    <p:spTree>
      <p:nvGrpSpPr>
        <p:cNvPr id="1" name=""/>
        <p:cNvGrpSpPr/>
        <p:nvPr/>
      </p:nvGrpSpPr>
      <p:grpSpPr>
        <a:xfrm>
          <a:off x="0" y="0"/>
          <a:ext cx="0" cy="0"/>
          <a:chOff x="0" y="0"/>
          <a:chExt cx="0" cy="0"/>
        </a:xfrm>
      </p:grpSpPr>
      <p:sp>
        <p:nvSpPr>
          <p:cNvPr id="9" name="Freeform 11">
            <a:extLst>
              <a:ext uri="{FF2B5EF4-FFF2-40B4-BE49-F238E27FC236}">
                <a16:creationId xmlns:a16="http://schemas.microsoft.com/office/drawing/2014/main" id="{A9699318-17A8-4406-8545-15EC6D0D7635}"/>
              </a:ext>
              <a:ext uri="{C183D7F6-B498-43B3-948B-1728B52AA6E4}">
                <adec:decorative xmlns:adec="http://schemas.microsoft.com/office/drawing/2017/decorative"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E1E6F5"/>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5600">
                <a:solidFill>
                  <a:schemeClr val="tx2"/>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
        <p:nvSpPr>
          <p:cNvPr id="11" name="Kuvan paikkamerkki 19">
            <a:extLst>
              <a:ext uri="{FF2B5EF4-FFF2-40B4-BE49-F238E27FC236}">
                <a16:creationId xmlns:a16="http://schemas.microsoft.com/office/drawing/2014/main" id="{C20D1C9F-02E1-4C00-846A-9CC67CA2EDE5}"/>
              </a:ext>
              <a:ext uri="{C183D7F6-B498-43B3-948B-1728B52AA6E4}">
                <adec:decorative xmlns:adec="http://schemas.microsoft.com/office/drawing/2017/decorative" val="1"/>
              </a:ext>
            </a:extLst>
          </p:cNvPr>
          <p:cNvSpPr>
            <a:spLocks noGrp="1"/>
          </p:cNvSpPr>
          <p:nvPr>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r>
              <a:rPr lang="fi-FI"/>
              <a:t>Lisää kuva napsauttamalla kuvaketta</a:t>
            </a:r>
            <a:endParaRPr lang="fi-FI" dirty="0"/>
          </a:p>
        </p:txBody>
      </p:sp>
    </p:spTree>
    <p:extLst>
      <p:ext uri="{BB962C8B-B14F-4D97-AF65-F5344CB8AC3E}">
        <p14:creationId xmlns:p14="http://schemas.microsoft.com/office/powerpoint/2010/main" val="3491194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itaatti kuvapaikka">
    <p:bg>
      <p:bgPr>
        <a:solidFill>
          <a:srgbClr val="365AB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sp>
        <p:nvSpPr>
          <p:cNvPr id="17" name="Kuvan paikkamerkki 19">
            <a:extLst>
              <a:ext uri="{FF2B5EF4-FFF2-40B4-BE49-F238E27FC236}">
                <a16:creationId xmlns:a16="http://schemas.microsoft.com/office/drawing/2014/main" id="{79A4B3D4-F743-4ABE-BF43-A842D73C48BF}"/>
              </a:ext>
              <a:ext uri="{C183D7F6-B498-43B3-948B-1728B52AA6E4}">
                <adec:decorative xmlns:adec="http://schemas.microsoft.com/office/drawing/2017/decorative" val="1"/>
              </a:ext>
            </a:extLst>
          </p:cNvPr>
          <p:cNvSpPr>
            <a:spLocks noGrp="1"/>
          </p:cNvSpPr>
          <p:nvPr>
            <p:ph type="pic" sz="quarter" idx="14"/>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r>
              <a:rPr lang="fi-FI"/>
              <a:t>Lisää kuva napsauttamalla kuvaketta</a:t>
            </a:r>
            <a:endParaRPr lang="fi-FI" dirty="0"/>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val="1"/>
              </a:ext>
            </a:extLst>
          </p:cNvPr>
          <p:cNvGrpSpPr/>
          <p:nvPr userDrawn="1"/>
        </p:nvGrpSpPr>
        <p:grpSpPr bwMode="gray">
          <a:xfrm>
            <a:off x="257177" y="1270"/>
            <a:ext cx="2267584" cy="1890186"/>
            <a:chOff x="206376" y="-19050"/>
            <a:chExt cx="4511675" cy="3760788"/>
          </a:xfrm>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9518300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itaatti kuva 1">
    <p:bg>
      <p:bgPr>
        <a:solidFill>
          <a:srgbClr val="365ABD"/>
        </a:solidFill>
        <a:effectLst/>
      </p:bgPr>
    </p:bg>
    <p:spTree>
      <p:nvGrpSpPr>
        <p:cNvPr id="1" name=""/>
        <p:cNvGrpSpPr/>
        <p:nvPr/>
      </p:nvGrpSpPr>
      <p:grpSpPr>
        <a:xfrm>
          <a:off x="0" y="0"/>
          <a:ext cx="0" cy="0"/>
          <a:chOff x="0" y="0"/>
          <a:chExt cx="0" cy="0"/>
        </a:xfrm>
      </p:grpSpPr>
      <p:pic>
        <p:nvPicPr>
          <p:cNvPr id="28" name="Kuva 27" descr="Kuva, joka sisältää kohteen lumi, piiri, hiihtäminen, kello">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84730" y="0"/>
            <a:ext cx="4108704" cy="6858000"/>
          </a:xfrm>
          <a:prstGeom prst="rect">
            <a:avLst/>
          </a:prstGeom>
        </p:spPr>
      </p:pic>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0" y="0"/>
            <a:ext cx="8756990" cy="6857999"/>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val="1"/>
              </a:ext>
            </a:extLst>
          </p:cNvPr>
          <p:cNvGrpSpPr/>
          <p:nvPr userDrawn="1"/>
        </p:nvGrpSpPr>
        <p:grpSpPr bwMode="gray">
          <a:xfrm>
            <a:off x="257177" y="1270"/>
            <a:ext cx="2267584" cy="1890186"/>
            <a:chOff x="206376" y="-19050"/>
            <a:chExt cx="4511675" cy="3760788"/>
          </a:xfrm>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3542875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sto">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743A037A-3296-40C2-9074-84427B0EB2B2}"/>
              </a:ext>
              <a:ext uri="{C183D7F6-B498-43B3-948B-1728B52AA6E4}">
                <adec:decorative xmlns:adec="http://schemas.microsoft.com/office/drawing/2017/decorative" val="1"/>
              </a:ext>
            </a:extLst>
          </p:cNvPr>
          <p:cNvGrpSpPr>
            <a:grpSpLocks noChangeAspect="1"/>
          </p:cNvGrpSpPr>
          <p:nvPr userDrawn="1"/>
        </p:nvGrpSpPr>
        <p:grpSpPr bwMode="gray">
          <a:xfrm>
            <a:off x="0" y="0"/>
            <a:ext cx="6756211" cy="6858000"/>
            <a:chOff x="2724150" y="6350"/>
            <a:chExt cx="6743700" cy="6845301"/>
          </a:xfrm>
        </p:grpSpPr>
        <p:sp>
          <p:nvSpPr>
            <p:cNvPr id="15" name="Freeform 5">
              <a:extLst>
                <a:ext uri="{FF2B5EF4-FFF2-40B4-BE49-F238E27FC236}">
                  <a16:creationId xmlns:a16="http://schemas.microsoft.com/office/drawing/2014/main" id="{89334710-4573-413A-9371-58D53E964033}"/>
                </a:ext>
              </a:extLst>
            </p:cNvPr>
            <p:cNvSpPr>
              <a:spLocks/>
            </p:cNvSpPr>
            <p:nvPr userDrawn="1"/>
          </p:nvSpPr>
          <p:spPr bwMode="gray">
            <a:xfrm>
              <a:off x="2724150" y="6350"/>
              <a:ext cx="6743700" cy="6845300"/>
            </a:xfrm>
            <a:custGeom>
              <a:avLst/>
              <a:gdLst>
                <a:gd name="T0" fmla="*/ 37531 w 37531"/>
                <a:gd name="T1" fmla="*/ 38100 h 38100"/>
                <a:gd name="T2" fmla="*/ 35005 w 37531"/>
                <a:gd name="T3" fmla="*/ 29739 h 38100"/>
                <a:gd name="T4" fmla="*/ 37500 w 37531"/>
                <a:gd name="T5" fmla="*/ 0 h 38100"/>
                <a:gd name="T6" fmla="*/ 0 w 37531"/>
                <a:gd name="T7" fmla="*/ 0 h 38100"/>
                <a:gd name="T8" fmla="*/ 0 w 37531"/>
                <a:gd name="T9" fmla="*/ 38100 h 38100"/>
                <a:gd name="T10" fmla="*/ 37531 w 37531"/>
                <a:gd name="T11" fmla="*/ 38100 h 38100"/>
              </a:gdLst>
              <a:ahLst/>
              <a:cxnLst>
                <a:cxn ang="0">
                  <a:pos x="T0" y="T1"/>
                </a:cxn>
                <a:cxn ang="0">
                  <a:pos x="T2" y="T3"/>
                </a:cxn>
                <a:cxn ang="0">
                  <a:pos x="T4" y="T5"/>
                </a:cxn>
                <a:cxn ang="0">
                  <a:pos x="T6" y="T7"/>
                </a:cxn>
                <a:cxn ang="0">
                  <a:pos x="T8" y="T9"/>
                </a:cxn>
                <a:cxn ang="0">
                  <a:pos x="T10" y="T11"/>
                </a:cxn>
              </a:cxnLst>
              <a:rect l="0" t="0" r="r" b="b"/>
              <a:pathLst>
                <a:path w="37531" h="38100">
                  <a:moveTo>
                    <a:pt x="37531" y="38100"/>
                  </a:moveTo>
                  <a:cubicBezTo>
                    <a:pt x="36473" y="35432"/>
                    <a:pt x="35622" y="32640"/>
                    <a:pt x="35005" y="29739"/>
                  </a:cubicBezTo>
                  <a:cubicBezTo>
                    <a:pt x="32947" y="20093"/>
                    <a:pt x="33623" y="9779"/>
                    <a:pt x="37500" y="0"/>
                  </a:cubicBezTo>
                  <a:lnTo>
                    <a:pt x="0" y="0"/>
                  </a:lnTo>
                  <a:lnTo>
                    <a:pt x="0" y="38100"/>
                  </a:lnTo>
                  <a:lnTo>
                    <a:pt x="37531"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025CC1E-66FA-4412-98F7-D19894F2D9B2}"/>
                </a:ext>
              </a:extLst>
            </p:cNvPr>
            <p:cNvSpPr>
              <a:spLocks/>
            </p:cNvSpPr>
            <p:nvPr userDrawn="1"/>
          </p:nvSpPr>
          <p:spPr bwMode="gray">
            <a:xfrm>
              <a:off x="2724150" y="4011613"/>
              <a:ext cx="6443663" cy="2840038"/>
            </a:xfrm>
            <a:custGeom>
              <a:avLst/>
              <a:gdLst>
                <a:gd name="T0" fmla="*/ 35867 w 35867"/>
                <a:gd name="T1" fmla="*/ 15808 h 15808"/>
                <a:gd name="T2" fmla="*/ 0 w 35867"/>
                <a:gd name="T3" fmla="*/ 0 h 15808"/>
                <a:gd name="T4" fmla="*/ 0 w 35867"/>
                <a:gd name="T5" fmla="*/ 15808 h 15808"/>
                <a:gd name="T6" fmla="*/ 35867 w 35867"/>
                <a:gd name="T7" fmla="*/ 15808 h 15808"/>
              </a:gdLst>
              <a:ahLst/>
              <a:cxnLst>
                <a:cxn ang="0">
                  <a:pos x="T0" y="T1"/>
                </a:cxn>
                <a:cxn ang="0">
                  <a:pos x="T2" y="T3"/>
                </a:cxn>
                <a:cxn ang="0">
                  <a:pos x="T4" y="T5"/>
                </a:cxn>
                <a:cxn ang="0">
                  <a:pos x="T6" y="T7"/>
                </a:cxn>
              </a:cxnLst>
              <a:rect l="0" t="0" r="r" b="b"/>
              <a:pathLst>
                <a:path w="35867" h="15808">
                  <a:moveTo>
                    <a:pt x="35867" y="15808"/>
                  </a:moveTo>
                  <a:cubicBezTo>
                    <a:pt x="24829" y="8026"/>
                    <a:pt x="12618" y="2772"/>
                    <a:pt x="0" y="0"/>
                  </a:cubicBezTo>
                  <a:lnTo>
                    <a:pt x="0" y="15808"/>
                  </a:lnTo>
                  <a:lnTo>
                    <a:pt x="35867" y="1580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4916190" cy="1808037"/>
          </a:xfrm>
        </p:spPr>
        <p:txBody>
          <a:bodyPr anchor="t" anchorCtr="0"/>
          <a:lstStyle>
            <a:lvl1pPr>
              <a:defRPr sz="3700">
                <a:solidFill>
                  <a:schemeClr val="bg1"/>
                </a:solidFill>
              </a:defRPr>
            </a:lvl1pPr>
          </a:lstStyle>
          <a:p>
            <a:r>
              <a:rPr lang="fi-FI" dirty="0"/>
              <a:t>Asianostosivu </a:t>
            </a:r>
            <a:br>
              <a:rPr lang="fi-FI" dirty="0"/>
            </a:br>
            <a:r>
              <a:rPr lang="fi-FI" dirty="0"/>
              <a:t>esityksen jäsentämiseen, 3 rivin otsikko</a:t>
            </a:r>
          </a:p>
        </p:txBody>
      </p:sp>
      <p:sp>
        <p:nvSpPr>
          <p:cNvPr id="23" name="Tekstin paikkamerkki 22">
            <a:extLst>
              <a:ext uri="{FF2B5EF4-FFF2-40B4-BE49-F238E27FC236}">
                <a16:creationId xmlns:a16="http://schemas.microsoft.com/office/drawing/2014/main" id="{C91B202D-FB5A-4250-8735-81C439C51C42}"/>
              </a:ext>
            </a:extLst>
          </p:cNvPr>
          <p:cNvSpPr>
            <a:spLocks noGrp="1"/>
          </p:cNvSpPr>
          <p:nvPr>
            <p:ph type="body" sz="quarter" idx="13"/>
          </p:nvPr>
        </p:nvSpPr>
        <p:spPr>
          <a:xfrm>
            <a:off x="7053880" y="1514325"/>
            <a:ext cx="4658744" cy="4248000"/>
          </a:xfrm>
        </p:spPr>
        <p:txBody>
          <a:bodyPr/>
          <a:lstStyle>
            <a:lvl1pPr marL="269875" indent="-269875">
              <a:lnSpc>
                <a:spcPct val="95000"/>
              </a:lnSpc>
              <a:defRPr sz="2200"/>
            </a:lvl1pPr>
          </a:lstStyle>
          <a:p>
            <a:pPr lvl="0"/>
            <a:r>
              <a:rPr lang="fi-FI"/>
              <a:t>Muokkaa tekstin perustyylejä</a:t>
            </a:r>
          </a:p>
        </p:txBody>
      </p:sp>
      <p:sp>
        <p:nvSpPr>
          <p:cNvPr id="20" name="Alatunnisteen paikkamerkki 19">
            <a:extLst>
              <a:ext uri="{FF2B5EF4-FFF2-40B4-BE49-F238E27FC236}">
                <a16:creationId xmlns:a16="http://schemas.microsoft.com/office/drawing/2014/main" id="{38A531D9-3794-4382-A4CC-D062827D85EE}"/>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21" name="Dian numeron paikkamerkki 20">
            <a:extLst>
              <a:ext uri="{FF2B5EF4-FFF2-40B4-BE49-F238E27FC236}">
                <a16:creationId xmlns:a16="http://schemas.microsoft.com/office/drawing/2014/main" id="{E9C40528-505B-4E57-81CB-FA8E7278B780}"/>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560406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BF83FD59-B2EE-42A4-AC03-53869A1132E9}"/>
              </a:ext>
              <a:ext uri="{C183D7F6-B498-43B3-948B-1728B52AA6E4}">
                <adec:decorative xmlns:adec="http://schemas.microsoft.com/office/drawing/2017/decorative" val="1"/>
              </a:ext>
            </a:extLst>
          </p:cNvPr>
          <p:cNvGrpSpPr/>
          <p:nvPr userDrawn="1"/>
        </p:nvGrpSpPr>
        <p:grpSpPr bwMode="gray">
          <a:xfrm>
            <a:off x="0" y="0"/>
            <a:ext cx="12193200" cy="6858000"/>
            <a:chOff x="166688" y="158750"/>
            <a:chExt cx="12163425" cy="6845301"/>
          </a:xfrm>
        </p:grpSpPr>
        <p:sp>
          <p:nvSpPr>
            <p:cNvPr id="8" name="Freeform 5">
              <a:extLst>
                <a:ext uri="{FF2B5EF4-FFF2-40B4-BE49-F238E27FC236}">
                  <a16:creationId xmlns:a16="http://schemas.microsoft.com/office/drawing/2014/main" id="{52F1267F-7172-44B3-9A7E-906E5E4A0F87}"/>
                </a:ext>
              </a:extLst>
            </p:cNvPr>
            <p:cNvSpPr>
              <a:spLocks/>
            </p:cNvSpPr>
            <p:nvPr userDrawn="1"/>
          </p:nvSpPr>
          <p:spPr bwMode="gray">
            <a:xfrm>
              <a:off x="7885113" y="1652588"/>
              <a:ext cx="4445000" cy="5351463"/>
            </a:xfrm>
            <a:custGeom>
              <a:avLst/>
              <a:gdLst>
                <a:gd name="T0" fmla="*/ 24755 w 24755"/>
                <a:gd name="T1" fmla="*/ 0 h 29783"/>
                <a:gd name="T2" fmla="*/ 12889 w 24755"/>
                <a:gd name="T3" fmla="*/ 9835 h 29783"/>
                <a:gd name="T4" fmla="*/ 0 w 24755"/>
                <a:gd name="T5" fmla="*/ 29783 h 29783"/>
                <a:gd name="T6" fmla="*/ 24755 w 24755"/>
                <a:gd name="T7" fmla="*/ 29783 h 29783"/>
                <a:gd name="T8" fmla="*/ 24755 w 24755"/>
                <a:gd name="T9" fmla="*/ 0 h 29783"/>
              </a:gdLst>
              <a:ahLst/>
              <a:cxnLst>
                <a:cxn ang="0">
                  <a:pos x="T0" y="T1"/>
                </a:cxn>
                <a:cxn ang="0">
                  <a:pos x="T2" y="T3"/>
                </a:cxn>
                <a:cxn ang="0">
                  <a:pos x="T4" y="T5"/>
                </a:cxn>
                <a:cxn ang="0">
                  <a:pos x="T6" y="T7"/>
                </a:cxn>
                <a:cxn ang="0">
                  <a:pos x="T8" y="T9"/>
                </a:cxn>
              </a:cxnLst>
              <a:rect l="0" t="0" r="r" b="b"/>
              <a:pathLst>
                <a:path w="24755" h="29783">
                  <a:moveTo>
                    <a:pt x="24755" y="0"/>
                  </a:moveTo>
                  <a:cubicBezTo>
                    <a:pt x="20509" y="2731"/>
                    <a:pt x="16519" y="6009"/>
                    <a:pt x="12889" y="9835"/>
                  </a:cubicBezTo>
                  <a:cubicBezTo>
                    <a:pt x="7462" y="15544"/>
                    <a:pt x="3054" y="22280"/>
                    <a:pt x="0" y="29783"/>
                  </a:cubicBezTo>
                  <a:lnTo>
                    <a:pt x="24755" y="29783"/>
                  </a:lnTo>
                  <a:lnTo>
                    <a:pt x="24755"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3FDD5063-1FA4-49AC-88A8-BBD3F6322368}"/>
                </a:ext>
              </a:extLst>
            </p:cNvPr>
            <p:cNvSpPr>
              <a:spLocks/>
            </p:cNvSpPr>
            <p:nvPr userDrawn="1"/>
          </p:nvSpPr>
          <p:spPr bwMode="gray">
            <a:xfrm>
              <a:off x="166688" y="2028825"/>
              <a:ext cx="12163425" cy="4975225"/>
            </a:xfrm>
            <a:custGeom>
              <a:avLst/>
              <a:gdLst>
                <a:gd name="T0" fmla="*/ 67733 w 67733"/>
                <a:gd name="T1" fmla="*/ 15074 h 27696"/>
                <a:gd name="T2" fmla="*/ 55867 w 67733"/>
                <a:gd name="T3" fmla="*/ 7748 h 27696"/>
                <a:gd name="T4" fmla="*/ 16534 w 67733"/>
                <a:gd name="T5" fmla="*/ 2570 h 27696"/>
                <a:gd name="T6" fmla="*/ 0 w 67733"/>
                <a:gd name="T7" fmla="*/ 8021 h 27696"/>
                <a:gd name="T8" fmla="*/ 0 w 67733"/>
                <a:gd name="T9" fmla="*/ 27696 h 27696"/>
                <a:gd name="T10" fmla="*/ 67733 w 67733"/>
                <a:gd name="T11" fmla="*/ 27696 h 27696"/>
                <a:gd name="T12" fmla="*/ 67733 w 67733"/>
                <a:gd name="T13" fmla="*/ 15074 h 27696"/>
              </a:gdLst>
              <a:ahLst/>
              <a:cxnLst>
                <a:cxn ang="0">
                  <a:pos x="T0" y="T1"/>
                </a:cxn>
                <a:cxn ang="0">
                  <a:pos x="T2" y="T3"/>
                </a:cxn>
                <a:cxn ang="0">
                  <a:pos x="T4" y="T5"/>
                </a:cxn>
                <a:cxn ang="0">
                  <a:pos x="T6" y="T7"/>
                </a:cxn>
                <a:cxn ang="0">
                  <a:pos x="T8" y="T9"/>
                </a:cxn>
                <a:cxn ang="0">
                  <a:pos x="T10" y="T11"/>
                </a:cxn>
                <a:cxn ang="0">
                  <a:pos x="T12" y="T13"/>
                </a:cxn>
              </a:cxnLst>
              <a:rect l="0" t="0" r="r" b="b"/>
              <a:pathLst>
                <a:path w="67733" h="27696">
                  <a:moveTo>
                    <a:pt x="67733" y="15074"/>
                  </a:moveTo>
                  <a:cubicBezTo>
                    <a:pt x="64127" y="12264"/>
                    <a:pt x="60164" y="9798"/>
                    <a:pt x="55867" y="7748"/>
                  </a:cubicBezTo>
                  <a:cubicBezTo>
                    <a:pt x="44048" y="2099"/>
                    <a:pt x="30400" y="0"/>
                    <a:pt x="16534" y="2570"/>
                  </a:cubicBezTo>
                  <a:cubicBezTo>
                    <a:pt x="10848" y="3619"/>
                    <a:pt x="5281" y="5438"/>
                    <a:pt x="0" y="8021"/>
                  </a:cubicBezTo>
                  <a:lnTo>
                    <a:pt x="0" y="27696"/>
                  </a:lnTo>
                  <a:lnTo>
                    <a:pt x="67733" y="27696"/>
                  </a:lnTo>
                  <a:lnTo>
                    <a:pt x="67733" y="1507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7">
              <a:extLst>
                <a:ext uri="{FF2B5EF4-FFF2-40B4-BE49-F238E27FC236}">
                  <a16:creationId xmlns:a16="http://schemas.microsoft.com/office/drawing/2014/main" id="{7D958EC3-4B66-4A2A-814C-45DFD9E57F7E}"/>
                </a:ext>
              </a:extLst>
            </p:cNvPr>
            <p:cNvSpPr>
              <a:spLocks/>
            </p:cNvSpPr>
            <p:nvPr userDrawn="1"/>
          </p:nvSpPr>
          <p:spPr bwMode="gray">
            <a:xfrm>
              <a:off x="7748588" y="158750"/>
              <a:ext cx="3668713" cy="3260725"/>
            </a:xfrm>
            <a:custGeom>
              <a:avLst/>
              <a:gdLst>
                <a:gd name="T0" fmla="*/ 0 w 20424"/>
                <a:gd name="T1" fmla="*/ 0 h 18152"/>
                <a:gd name="T2" fmla="*/ 2651 w 20424"/>
                <a:gd name="T3" fmla="*/ 7721 h 18152"/>
                <a:gd name="T4" fmla="*/ 13643 w 20424"/>
                <a:gd name="T5" fmla="*/ 18152 h 18152"/>
                <a:gd name="T6" fmla="*/ 20167 w 20424"/>
                <a:gd name="T7" fmla="*/ 4475 h 18152"/>
                <a:gd name="T8" fmla="*/ 20347 w 20424"/>
                <a:gd name="T9" fmla="*/ 0 h 18152"/>
                <a:gd name="T10" fmla="*/ 0 w 20424"/>
                <a:gd name="T11" fmla="*/ 0 h 18152"/>
              </a:gdLst>
              <a:ahLst/>
              <a:cxnLst>
                <a:cxn ang="0">
                  <a:pos x="T0" y="T1"/>
                </a:cxn>
                <a:cxn ang="0">
                  <a:pos x="T2" y="T3"/>
                </a:cxn>
                <a:cxn ang="0">
                  <a:pos x="T4" y="T5"/>
                </a:cxn>
                <a:cxn ang="0">
                  <a:pos x="T6" y="T7"/>
                </a:cxn>
                <a:cxn ang="0">
                  <a:pos x="T8" y="T9"/>
                </a:cxn>
                <a:cxn ang="0">
                  <a:pos x="T10" y="T11"/>
                </a:cxn>
              </a:cxnLst>
              <a:rect l="0" t="0" r="r" b="b"/>
              <a:pathLst>
                <a:path w="20424" h="18152">
                  <a:moveTo>
                    <a:pt x="0" y="0"/>
                  </a:moveTo>
                  <a:cubicBezTo>
                    <a:pt x="433" y="2635"/>
                    <a:pt x="1305" y="5243"/>
                    <a:pt x="2651" y="7721"/>
                  </a:cubicBezTo>
                  <a:cubicBezTo>
                    <a:pt x="5035" y="12120"/>
                    <a:pt x="8781" y="15833"/>
                    <a:pt x="13643" y="18152"/>
                  </a:cubicBezTo>
                  <a:cubicBezTo>
                    <a:pt x="17090" y="14526"/>
                    <a:pt x="19464" y="9815"/>
                    <a:pt x="20167" y="4475"/>
                  </a:cubicBezTo>
                  <a:cubicBezTo>
                    <a:pt x="20362" y="2999"/>
                    <a:pt x="20424" y="1501"/>
                    <a:pt x="20347" y="0"/>
                  </a:cubicBezTo>
                  <a:lnTo>
                    <a:pt x="0" y="0"/>
                  </a:lnTo>
                  <a:close/>
                </a:path>
              </a:pathLst>
            </a:custGeom>
            <a:solidFill>
              <a:srgbClr val="E1E6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8">
              <a:extLst>
                <a:ext uri="{FF2B5EF4-FFF2-40B4-BE49-F238E27FC236}">
                  <a16:creationId xmlns:a16="http://schemas.microsoft.com/office/drawing/2014/main" id="{F647EA55-DBDB-4E2D-AD6D-F126CFACA5FC}"/>
                </a:ext>
              </a:extLst>
            </p:cNvPr>
            <p:cNvSpPr>
              <a:spLocks/>
            </p:cNvSpPr>
            <p:nvPr userDrawn="1"/>
          </p:nvSpPr>
          <p:spPr bwMode="gray">
            <a:xfrm>
              <a:off x="7885113" y="3419475"/>
              <a:ext cx="4445000" cy="3584575"/>
            </a:xfrm>
            <a:custGeom>
              <a:avLst/>
              <a:gdLst>
                <a:gd name="T0" fmla="*/ 24755 w 24755"/>
                <a:gd name="T1" fmla="*/ 7326 h 19948"/>
                <a:gd name="T2" fmla="*/ 12889 w 24755"/>
                <a:gd name="T3" fmla="*/ 0 h 19948"/>
                <a:gd name="T4" fmla="*/ 12889 w 24755"/>
                <a:gd name="T5" fmla="*/ 0 h 19948"/>
                <a:gd name="T6" fmla="*/ 12889 w 24755"/>
                <a:gd name="T7" fmla="*/ 0 h 19948"/>
                <a:gd name="T8" fmla="*/ 0 w 24755"/>
                <a:gd name="T9" fmla="*/ 19948 h 19948"/>
                <a:gd name="T10" fmla="*/ 24755 w 24755"/>
                <a:gd name="T11" fmla="*/ 19948 h 19948"/>
                <a:gd name="T12" fmla="*/ 24755 w 24755"/>
                <a:gd name="T13" fmla="*/ 7326 h 19948"/>
              </a:gdLst>
              <a:ahLst/>
              <a:cxnLst>
                <a:cxn ang="0">
                  <a:pos x="T0" y="T1"/>
                </a:cxn>
                <a:cxn ang="0">
                  <a:pos x="T2" y="T3"/>
                </a:cxn>
                <a:cxn ang="0">
                  <a:pos x="T4" y="T5"/>
                </a:cxn>
                <a:cxn ang="0">
                  <a:pos x="T6" y="T7"/>
                </a:cxn>
                <a:cxn ang="0">
                  <a:pos x="T8" y="T9"/>
                </a:cxn>
                <a:cxn ang="0">
                  <a:pos x="T10" y="T11"/>
                </a:cxn>
                <a:cxn ang="0">
                  <a:pos x="T12" y="T13"/>
                </a:cxn>
              </a:cxnLst>
              <a:rect l="0" t="0" r="r" b="b"/>
              <a:pathLst>
                <a:path w="24755" h="19948">
                  <a:moveTo>
                    <a:pt x="24755" y="7326"/>
                  </a:moveTo>
                  <a:cubicBezTo>
                    <a:pt x="21149" y="4516"/>
                    <a:pt x="17186" y="2050"/>
                    <a:pt x="12889" y="0"/>
                  </a:cubicBezTo>
                  <a:cubicBezTo>
                    <a:pt x="12889" y="0"/>
                    <a:pt x="12889" y="0"/>
                    <a:pt x="12889" y="0"/>
                  </a:cubicBezTo>
                  <a:cubicBezTo>
                    <a:pt x="12889" y="0"/>
                    <a:pt x="12889" y="0"/>
                    <a:pt x="12889" y="0"/>
                  </a:cubicBezTo>
                  <a:cubicBezTo>
                    <a:pt x="7462" y="5709"/>
                    <a:pt x="3054" y="12445"/>
                    <a:pt x="0" y="19948"/>
                  </a:cubicBezTo>
                  <a:lnTo>
                    <a:pt x="24755" y="19948"/>
                  </a:lnTo>
                  <a:lnTo>
                    <a:pt x="24755" y="7326"/>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9">
              <a:extLst>
                <a:ext uri="{FF2B5EF4-FFF2-40B4-BE49-F238E27FC236}">
                  <a16:creationId xmlns:a16="http://schemas.microsoft.com/office/drawing/2014/main" id="{24AB4DAC-943D-40D7-9EED-76F69D6845E8}"/>
                </a:ext>
              </a:extLst>
            </p:cNvPr>
            <p:cNvSpPr>
              <a:spLocks/>
            </p:cNvSpPr>
            <p:nvPr userDrawn="1"/>
          </p:nvSpPr>
          <p:spPr bwMode="gray">
            <a:xfrm>
              <a:off x="10199688" y="1652588"/>
              <a:ext cx="2130425" cy="2232025"/>
            </a:xfrm>
            <a:custGeom>
              <a:avLst/>
              <a:gdLst>
                <a:gd name="T0" fmla="*/ 11866 w 11866"/>
                <a:gd name="T1" fmla="*/ 0 h 12419"/>
                <a:gd name="T2" fmla="*/ 0 w 11866"/>
                <a:gd name="T3" fmla="*/ 9835 h 12419"/>
                <a:gd name="T4" fmla="*/ 0 w 11866"/>
                <a:gd name="T5" fmla="*/ 9835 h 12419"/>
                <a:gd name="T6" fmla="*/ 0 w 11866"/>
                <a:gd name="T7" fmla="*/ 9835 h 12419"/>
                <a:gd name="T8" fmla="*/ 11866 w 11866"/>
                <a:gd name="T9" fmla="*/ 12190 h 12419"/>
                <a:gd name="T10" fmla="*/ 11866 w 11866"/>
                <a:gd name="T11" fmla="*/ 0 h 12419"/>
              </a:gdLst>
              <a:ahLst/>
              <a:cxnLst>
                <a:cxn ang="0">
                  <a:pos x="T0" y="T1"/>
                </a:cxn>
                <a:cxn ang="0">
                  <a:pos x="T2" y="T3"/>
                </a:cxn>
                <a:cxn ang="0">
                  <a:pos x="T4" y="T5"/>
                </a:cxn>
                <a:cxn ang="0">
                  <a:pos x="T6" y="T7"/>
                </a:cxn>
                <a:cxn ang="0">
                  <a:pos x="T8" y="T9"/>
                </a:cxn>
                <a:cxn ang="0">
                  <a:pos x="T10" y="T11"/>
                </a:cxn>
              </a:cxnLst>
              <a:rect l="0" t="0" r="r" b="b"/>
              <a:pathLst>
                <a:path w="11866" h="12419">
                  <a:moveTo>
                    <a:pt x="11866" y="0"/>
                  </a:moveTo>
                  <a:cubicBezTo>
                    <a:pt x="7620" y="2731"/>
                    <a:pt x="3630" y="6009"/>
                    <a:pt x="0" y="9835"/>
                  </a:cubicBezTo>
                  <a:cubicBezTo>
                    <a:pt x="0" y="9835"/>
                    <a:pt x="0" y="9835"/>
                    <a:pt x="0" y="9835"/>
                  </a:cubicBezTo>
                  <a:cubicBezTo>
                    <a:pt x="0" y="9835"/>
                    <a:pt x="0" y="9835"/>
                    <a:pt x="0" y="9835"/>
                  </a:cubicBezTo>
                  <a:cubicBezTo>
                    <a:pt x="3613" y="11562"/>
                    <a:pt x="7674" y="12419"/>
                    <a:pt x="11866" y="12190"/>
                  </a:cubicBezTo>
                  <a:lnTo>
                    <a:pt x="11866" y="0"/>
                  </a:ln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0">
              <a:extLst>
                <a:ext uri="{FF2B5EF4-FFF2-40B4-BE49-F238E27FC236}">
                  <a16:creationId xmlns:a16="http://schemas.microsoft.com/office/drawing/2014/main" id="{091207B8-FCA3-4AF6-8D9D-ED83A74F3C4F}"/>
                </a:ext>
              </a:extLst>
            </p:cNvPr>
            <p:cNvSpPr>
              <a:spLocks/>
            </p:cNvSpPr>
            <p:nvPr userDrawn="1"/>
          </p:nvSpPr>
          <p:spPr bwMode="gray">
            <a:xfrm>
              <a:off x="3136901" y="2028825"/>
              <a:ext cx="7062788" cy="2867025"/>
            </a:xfrm>
            <a:custGeom>
              <a:avLst/>
              <a:gdLst>
                <a:gd name="T0" fmla="*/ 0 w 39333"/>
                <a:gd name="T1" fmla="*/ 2570 h 15960"/>
                <a:gd name="T2" fmla="*/ 0 w 39333"/>
                <a:gd name="T3" fmla="*/ 2570 h 15960"/>
                <a:gd name="T4" fmla="*/ 10992 w 39333"/>
                <a:gd name="T5" fmla="*/ 13001 h 15960"/>
                <a:gd name="T6" fmla="*/ 26016 w 39333"/>
                <a:gd name="T7" fmla="*/ 14979 h 15960"/>
                <a:gd name="T8" fmla="*/ 39333 w 39333"/>
                <a:gd name="T9" fmla="*/ 7748 h 15960"/>
                <a:gd name="T10" fmla="*/ 39333 w 39333"/>
                <a:gd name="T11" fmla="*/ 7748 h 15960"/>
                <a:gd name="T12" fmla="*/ 39333 w 39333"/>
                <a:gd name="T13" fmla="*/ 7748 h 15960"/>
                <a:gd name="T14" fmla="*/ 0 w 39333"/>
                <a:gd name="T15" fmla="*/ 2570 h 159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333" h="15960">
                  <a:moveTo>
                    <a:pt x="0" y="2570"/>
                  </a:moveTo>
                  <a:cubicBezTo>
                    <a:pt x="0" y="2570"/>
                    <a:pt x="0" y="2570"/>
                    <a:pt x="0" y="2570"/>
                  </a:cubicBezTo>
                  <a:cubicBezTo>
                    <a:pt x="2384" y="6969"/>
                    <a:pt x="6130" y="10682"/>
                    <a:pt x="10992" y="13001"/>
                  </a:cubicBezTo>
                  <a:cubicBezTo>
                    <a:pt x="15506" y="15159"/>
                    <a:pt x="20720" y="15960"/>
                    <a:pt x="26016" y="14979"/>
                  </a:cubicBezTo>
                  <a:cubicBezTo>
                    <a:pt x="30936" y="14071"/>
                    <a:pt x="35625" y="11655"/>
                    <a:pt x="39333" y="7748"/>
                  </a:cubicBezTo>
                  <a:cubicBezTo>
                    <a:pt x="39333" y="7748"/>
                    <a:pt x="39333" y="7748"/>
                    <a:pt x="39333" y="7748"/>
                  </a:cubicBezTo>
                  <a:cubicBezTo>
                    <a:pt x="39333" y="7748"/>
                    <a:pt x="39333" y="7748"/>
                    <a:pt x="39333" y="7748"/>
                  </a:cubicBezTo>
                  <a:cubicBezTo>
                    <a:pt x="27514" y="2099"/>
                    <a:pt x="13866" y="0"/>
                    <a:pt x="0" y="2570"/>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2059289" y="2996952"/>
            <a:ext cx="4455881" cy="1572384"/>
          </a:xfrm>
        </p:spPr>
        <p:txBody>
          <a:bodyPr anchor="b" anchorCtr="0"/>
          <a:lstStyle>
            <a:lvl1pPr>
              <a:defRPr sz="3700">
                <a:solidFill>
                  <a:schemeClr val="bg1"/>
                </a:solidFill>
              </a:defRPr>
            </a:lvl1pPr>
          </a:lstStyle>
          <a:p>
            <a:r>
              <a:rPr lang="fi-FI" dirty="0"/>
              <a:t>Lisää tähän kiitosteksti tai </a:t>
            </a:r>
            <a:r>
              <a:rPr lang="fi-FI" dirty="0" err="1"/>
              <a:t>lopetuskehoitus</a:t>
            </a:r>
            <a:endParaRPr lang="fi-FI" dirty="0"/>
          </a:p>
        </p:txBody>
      </p:sp>
      <p:sp>
        <p:nvSpPr>
          <p:cNvPr id="23" name="Tekstin paikkamerkki 22">
            <a:extLst>
              <a:ext uri="{FF2B5EF4-FFF2-40B4-BE49-F238E27FC236}">
                <a16:creationId xmlns:a16="http://schemas.microsoft.com/office/drawing/2014/main" id="{C91B202D-FB5A-4250-8735-81C439C51C42}"/>
              </a:ext>
            </a:extLst>
          </p:cNvPr>
          <p:cNvSpPr>
            <a:spLocks noGrp="1"/>
          </p:cNvSpPr>
          <p:nvPr>
            <p:ph type="body" sz="quarter" idx="13" hasCustomPrompt="1"/>
          </p:nvPr>
        </p:nvSpPr>
        <p:spPr>
          <a:xfrm>
            <a:off x="2059290" y="4822552"/>
            <a:ext cx="2236510" cy="749149"/>
          </a:xfrm>
        </p:spPr>
        <p:txBody>
          <a:bodyPr/>
          <a:lstStyle>
            <a:lvl1pPr marL="0" indent="0">
              <a:lnSpc>
                <a:spcPct val="110000"/>
              </a:lnSpc>
              <a:spcBef>
                <a:spcPts val="0"/>
              </a:spcBef>
              <a:buNone/>
              <a:defRPr sz="1300">
                <a:solidFill>
                  <a:schemeClr val="bg1"/>
                </a:solidFill>
              </a:defRPr>
            </a:lvl1pPr>
          </a:lstStyle>
          <a:p>
            <a:pPr lvl="0"/>
            <a:r>
              <a:rPr lang="es-ES" dirty="0"/>
              <a:t>etunimi.sukunimi@vm.fi </a:t>
            </a:r>
            <a:r>
              <a:rPr lang="es-ES" dirty="0" err="1"/>
              <a:t>Loremipsum</a:t>
            </a:r>
            <a:r>
              <a:rPr lang="es-ES" dirty="0"/>
              <a:t> dolores </a:t>
            </a:r>
            <a:r>
              <a:rPr lang="es-ES" dirty="0" err="1"/>
              <a:t>sitamet</a:t>
            </a:r>
            <a:r>
              <a:rPr lang="es-ES" dirty="0"/>
              <a:t> vm.fi</a:t>
            </a:r>
            <a:endParaRPr lang="fi-FI" dirty="0"/>
          </a:p>
        </p:txBody>
      </p:sp>
      <p:pic>
        <p:nvPicPr>
          <p:cNvPr id="15" name="Kuva 14">
            <a:extLst>
              <a:ext uri="{FF2B5EF4-FFF2-40B4-BE49-F238E27FC236}">
                <a16:creationId xmlns:a16="http://schemas.microsoft.com/office/drawing/2014/main" id="{6E19D34C-D51B-407C-A1A6-BB6CEEC5DDF8}"/>
              </a:ext>
              <a:ext uri="{C183D7F6-B498-43B3-948B-1728B52AA6E4}">
                <adec:decorative xmlns:adec="http://schemas.microsoft.com/office/drawing/2017/decorative" val="1"/>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spTree>
    <p:extLst>
      <p:ext uri="{BB962C8B-B14F-4D97-AF65-F5344CB8AC3E}">
        <p14:creationId xmlns:p14="http://schemas.microsoft.com/office/powerpoint/2010/main" val="34128988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san ylätunniste lila">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51A648F7-F576-4713-A6C4-2A90C8D80FDE}"/>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16" name="Freeform 8">
              <a:extLst>
                <a:ext uri="{FF2B5EF4-FFF2-40B4-BE49-F238E27FC236}">
                  <a16:creationId xmlns:a16="http://schemas.microsoft.com/office/drawing/2014/main" id="{4748C762-4317-4373-8F04-1FCA4274424E}"/>
                </a:ext>
              </a:extLst>
            </p:cNvPr>
            <p:cNvSpPr>
              <a:spLocks/>
            </p:cNvSpPr>
            <p:nvPr userDrawn="1"/>
          </p:nvSpPr>
          <p:spPr bwMode="gray">
            <a:xfrm>
              <a:off x="7475322" y="6350"/>
              <a:ext cx="4702392"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 name="connsiteX0" fmla="*/ 6125 w 25446"/>
                <a:gd name="connsiteY0" fmla="*/ 0 h 38100"/>
                <a:gd name="connsiteX1" fmla="*/ 2941 w 25446"/>
                <a:gd name="connsiteY1" fmla="*/ 7653 h 38100"/>
                <a:gd name="connsiteX2" fmla="*/ 2572 w 25446"/>
                <a:gd name="connsiteY2" fmla="*/ 38100 h 38100"/>
                <a:gd name="connsiteX3" fmla="*/ 4546 w 25446"/>
                <a:gd name="connsiteY3" fmla="*/ 38100 h 38100"/>
                <a:gd name="connsiteX4" fmla="*/ 25446 w 25446"/>
                <a:gd name="connsiteY4" fmla="*/ 18671 h 38100"/>
                <a:gd name="connsiteX5" fmla="*/ 25446 w 25446"/>
                <a:gd name="connsiteY5" fmla="*/ 0 h 38100"/>
                <a:gd name="connsiteX6" fmla="*/ 6125 w 25446"/>
                <a:gd name="connsiteY6" fmla="*/ 0 h 38100"/>
                <a:gd name="connsiteX0" fmla="*/ 6867 w 26188"/>
                <a:gd name="connsiteY0" fmla="*/ 0 h 38100"/>
                <a:gd name="connsiteX1" fmla="*/ 2215 w 26188"/>
                <a:gd name="connsiteY1" fmla="*/ 6411 h 38100"/>
                <a:gd name="connsiteX2" fmla="*/ 3314 w 26188"/>
                <a:gd name="connsiteY2" fmla="*/ 38100 h 38100"/>
                <a:gd name="connsiteX3" fmla="*/ 5288 w 26188"/>
                <a:gd name="connsiteY3" fmla="*/ 38100 h 38100"/>
                <a:gd name="connsiteX4" fmla="*/ 26188 w 26188"/>
                <a:gd name="connsiteY4" fmla="*/ 18671 h 38100"/>
                <a:gd name="connsiteX5" fmla="*/ 26188 w 26188"/>
                <a:gd name="connsiteY5" fmla="*/ 0 h 38100"/>
                <a:gd name="connsiteX6" fmla="*/ 6867 w 26188"/>
                <a:gd name="connsiteY6" fmla="*/ 0 h 38100"/>
                <a:gd name="connsiteX0" fmla="*/ 6867 w 26188"/>
                <a:gd name="connsiteY0" fmla="*/ 0 h 38100"/>
                <a:gd name="connsiteX1" fmla="*/ 2215 w 26188"/>
                <a:gd name="connsiteY1" fmla="*/ 6411 h 38100"/>
                <a:gd name="connsiteX2" fmla="*/ 3314 w 26188"/>
                <a:gd name="connsiteY2" fmla="*/ 38100 h 38100"/>
                <a:gd name="connsiteX3" fmla="*/ 5288 w 26188"/>
                <a:gd name="connsiteY3" fmla="*/ 38100 h 38100"/>
                <a:gd name="connsiteX4" fmla="*/ 26188 w 26188"/>
                <a:gd name="connsiteY4" fmla="*/ 18671 h 38100"/>
                <a:gd name="connsiteX5" fmla="*/ 26188 w 26188"/>
                <a:gd name="connsiteY5" fmla="*/ 0 h 38100"/>
                <a:gd name="connsiteX6" fmla="*/ 6867 w 26188"/>
                <a:gd name="connsiteY6"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88" h="38100">
                  <a:moveTo>
                    <a:pt x="6867" y="0"/>
                  </a:moveTo>
                  <a:cubicBezTo>
                    <a:pt x="4721" y="1934"/>
                    <a:pt x="3065" y="3789"/>
                    <a:pt x="2215" y="6411"/>
                  </a:cubicBezTo>
                  <a:cubicBezTo>
                    <a:pt x="-1122" y="16681"/>
                    <a:pt x="-637" y="29414"/>
                    <a:pt x="3314" y="38100"/>
                  </a:cubicBezTo>
                  <a:lnTo>
                    <a:pt x="5288" y="38100"/>
                  </a:lnTo>
                  <a:cubicBezTo>
                    <a:pt x="13076" y="32266"/>
                    <a:pt x="20050" y="25740"/>
                    <a:pt x="26188" y="18671"/>
                  </a:cubicBezTo>
                  <a:lnTo>
                    <a:pt x="26188" y="0"/>
                  </a:lnTo>
                  <a:lnTo>
                    <a:pt x="6867" y="0"/>
                  </a:lnTo>
                  <a:close/>
                </a:path>
              </a:pathLst>
            </a:custGeom>
            <a:solidFill>
              <a:srgbClr val="F6ED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5">
              <a:extLst>
                <a:ext uri="{FF2B5EF4-FFF2-40B4-BE49-F238E27FC236}">
                  <a16:creationId xmlns:a16="http://schemas.microsoft.com/office/drawing/2014/main" id="{978706DB-4254-4D24-B756-610D662D487E}"/>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A34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6">
              <a:extLst>
                <a:ext uri="{FF2B5EF4-FFF2-40B4-BE49-F238E27FC236}">
                  <a16:creationId xmlns:a16="http://schemas.microsoft.com/office/drawing/2014/main" id="{74BC717E-F7E7-492B-8691-55A89818E00F}"/>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8336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7">
              <a:extLst>
                <a:ext uri="{FF2B5EF4-FFF2-40B4-BE49-F238E27FC236}">
                  <a16:creationId xmlns:a16="http://schemas.microsoft.com/office/drawing/2014/main" id="{BA0BFC73-E241-40CB-9BA6-1B333B7BF521}"/>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EDDC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356350" cy="2526981"/>
          </a:xfrm>
        </p:spPr>
        <p:txBody>
          <a:bodyPr anchor="t" anchorCtr="0"/>
          <a:lstStyle>
            <a:lvl1pPr>
              <a:defRPr sz="4100">
                <a:solidFill>
                  <a:schemeClr val="bg1"/>
                </a:solidFill>
              </a:defRPr>
            </a:lvl1pPr>
          </a:lstStyle>
          <a:p>
            <a:r>
              <a:rPr lang="fi-FI" dirty="0"/>
              <a:t>Väliotsikkosivu </a:t>
            </a:r>
            <a:br>
              <a:rPr lang="fi-FI" dirty="0"/>
            </a:br>
            <a:r>
              <a:rPr lang="fi-FI" dirty="0"/>
              <a:t>esityksen </a:t>
            </a:r>
            <a:br>
              <a:rPr lang="fi-FI" dirty="0"/>
            </a:br>
            <a:r>
              <a:rPr lang="fi-FI" dirty="0"/>
              <a:t>jäsentämiseen, </a:t>
            </a:r>
            <a:br>
              <a:rPr lang="fi-FI" dirty="0"/>
            </a:br>
            <a:r>
              <a:rPr lang="fi-FI" dirty="0"/>
              <a:t>4 riviä lyhyellä tekstillä</a:t>
            </a:r>
          </a:p>
        </p:txBody>
      </p:sp>
      <p:sp>
        <p:nvSpPr>
          <p:cNvPr id="7" name="Alatunnisteen paikkamerkki 6">
            <a:extLst>
              <a:ext uri="{FF2B5EF4-FFF2-40B4-BE49-F238E27FC236}">
                <a16:creationId xmlns:a16="http://schemas.microsoft.com/office/drawing/2014/main" id="{29F8BFF4-EC86-4A85-B914-B241AE572CC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4F20DE8F-8CBA-4069-B1E4-BBCC9BE8AF02}"/>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8469774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san ylätunniste 2 lila">
    <p:spTree>
      <p:nvGrpSpPr>
        <p:cNvPr id="1" name=""/>
        <p:cNvGrpSpPr/>
        <p:nvPr/>
      </p:nvGrpSpPr>
      <p:grpSpPr>
        <a:xfrm>
          <a:off x="0" y="0"/>
          <a:ext cx="0" cy="0"/>
          <a:chOff x="0" y="0"/>
          <a:chExt cx="0" cy="0"/>
        </a:xfrm>
      </p:grpSpPr>
      <p:grpSp>
        <p:nvGrpSpPr>
          <p:cNvPr id="10" name="Ryhmä 9">
            <a:extLst>
              <a:ext uri="{FF2B5EF4-FFF2-40B4-BE49-F238E27FC236}">
                <a16:creationId xmlns:a16="http://schemas.microsoft.com/office/drawing/2014/main" id="{49109116-8ADD-4551-BE7C-554B66DD9534}"/>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11" name="Freeform 8">
              <a:extLst>
                <a:ext uri="{FF2B5EF4-FFF2-40B4-BE49-F238E27FC236}">
                  <a16:creationId xmlns:a16="http://schemas.microsoft.com/office/drawing/2014/main" id="{16EACB97-65DC-4642-8E13-75D989CC551D}"/>
                </a:ext>
              </a:extLst>
            </p:cNvPr>
            <p:cNvSpPr>
              <a:spLocks/>
            </p:cNvSpPr>
            <p:nvPr userDrawn="1"/>
          </p:nvSpPr>
          <p:spPr bwMode="gray">
            <a:xfrm>
              <a:off x="7475322" y="6350"/>
              <a:ext cx="4702392"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 name="connsiteX0" fmla="*/ 6125 w 25446"/>
                <a:gd name="connsiteY0" fmla="*/ 0 h 38100"/>
                <a:gd name="connsiteX1" fmla="*/ 2941 w 25446"/>
                <a:gd name="connsiteY1" fmla="*/ 7653 h 38100"/>
                <a:gd name="connsiteX2" fmla="*/ 2572 w 25446"/>
                <a:gd name="connsiteY2" fmla="*/ 38100 h 38100"/>
                <a:gd name="connsiteX3" fmla="*/ 4546 w 25446"/>
                <a:gd name="connsiteY3" fmla="*/ 38100 h 38100"/>
                <a:gd name="connsiteX4" fmla="*/ 25446 w 25446"/>
                <a:gd name="connsiteY4" fmla="*/ 18671 h 38100"/>
                <a:gd name="connsiteX5" fmla="*/ 25446 w 25446"/>
                <a:gd name="connsiteY5" fmla="*/ 0 h 38100"/>
                <a:gd name="connsiteX6" fmla="*/ 6125 w 25446"/>
                <a:gd name="connsiteY6" fmla="*/ 0 h 38100"/>
                <a:gd name="connsiteX0" fmla="*/ 6867 w 26188"/>
                <a:gd name="connsiteY0" fmla="*/ 0 h 38100"/>
                <a:gd name="connsiteX1" fmla="*/ 2215 w 26188"/>
                <a:gd name="connsiteY1" fmla="*/ 6411 h 38100"/>
                <a:gd name="connsiteX2" fmla="*/ 3314 w 26188"/>
                <a:gd name="connsiteY2" fmla="*/ 38100 h 38100"/>
                <a:gd name="connsiteX3" fmla="*/ 5288 w 26188"/>
                <a:gd name="connsiteY3" fmla="*/ 38100 h 38100"/>
                <a:gd name="connsiteX4" fmla="*/ 26188 w 26188"/>
                <a:gd name="connsiteY4" fmla="*/ 18671 h 38100"/>
                <a:gd name="connsiteX5" fmla="*/ 26188 w 26188"/>
                <a:gd name="connsiteY5" fmla="*/ 0 h 38100"/>
                <a:gd name="connsiteX6" fmla="*/ 6867 w 26188"/>
                <a:gd name="connsiteY6" fmla="*/ 0 h 38100"/>
                <a:gd name="connsiteX0" fmla="*/ 6867 w 26188"/>
                <a:gd name="connsiteY0" fmla="*/ 0 h 38100"/>
                <a:gd name="connsiteX1" fmla="*/ 2215 w 26188"/>
                <a:gd name="connsiteY1" fmla="*/ 6411 h 38100"/>
                <a:gd name="connsiteX2" fmla="*/ 3314 w 26188"/>
                <a:gd name="connsiteY2" fmla="*/ 38100 h 38100"/>
                <a:gd name="connsiteX3" fmla="*/ 5288 w 26188"/>
                <a:gd name="connsiteY3" fmla="*/ 38100 h 38100"/>
                <a:gd name="connsiteX4" fmla="*/ 26188 w 26188"/>
                <a:gd name="connsiteY4" fmla="*/ 18671 h 38100"/>
                <a:gd name="connsiteX5" fmla="*/ 26188 w 26188"/>
                <a:gd name="connsiteY5" fmla="*/ 0 h 38100"/>
                <a:gd name="connsiteX6" fmla="*/ 6867 w 26188"/>
                <a:gd name="connsiteY6"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88" h="38100">
                  <a:moveTo>
                    <a:pt x="6867" y="0"/>
                  </a:moveTo>
                  <a:cubicBezTo>
                    <a:pt x="4721" y="1934"/>
                    <a:pt x="3065" y="3789"/>
                    <a:pt x="2215" y="6411"/>
                  </a:cubicBezTo>
                  <a:cubicBezTo>
                    <a:pt x="-1122" y="16681"/>
                    <a:pt x="-637" y="29414"/>
                    <a:pt x="3314" y="38100"/>
                  </a:cubicBezTo>
                  <a:lnTo>
                    <a:pt x="5288" y="38100"/>
                  </a:lnTo>
                  <a:cubicBezTo>
                    <a:pt x="13076" y="32266"/>
                    <a:pt x="20050" y="25740"/>
                    <a:pt x="26188" y="18671"/>
                  </a:cubicBezTo>
                  <a:lnTo>
                    <a:pt x="26188" y="0"/>
                  </a:lnTo>
                  <a:lnTo>
                    <a:pt x="6867" y="0"/>
                  </a:lnTo>
                  <a:close/>
                </a:path>
              </a:pathLst>
            </a:custGeom>
            <a:solidFill>
              <a:srgbClr val="F6ED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5">
              <a:extLst>
                <a:ext uri="{FF2B5EF4-FFF2-40B4-BE49-F238E27FC236}">
                  <a16:creationId xmlns:a16="http://schemas.microsoft.com/office/drawing/2014/main" id="{BCB14051-6DC9-4752-9731-DF71F34B21B7}"/>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A34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26398AC9-D771-4A69-A1CF-E89FB701EFC8}"/>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8336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CECE613C-CF5F-4D67-87A9-12809DC719AB}"/>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EDDC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932414" cy="871933"/>
          </a:xfrm>
        </p:spPr>
        <p:txBody>
          <a:bodyPr anchor="t" anchorCtr="0"/>
          <a:lstStyle>
            <a:lvl1pPr>
              <a:defRPr sz="5600">
                <a:solidFill>
                  <a:schemeClr val="bg1"/>
                </a:solidFill>
              </a:defRPr>
            </a:lvl1pPr>
          </a:lstStyle>
          <a:p>
            <a:r>
              <a:rPr lang="fi-FI" dirty="0"/>
              <a:t>Yksi tekstirivi</a:t>
            </a:r>
          </a:p>
        </p:txBody>
      </p:sp>
      <p:sp>
        <p:nvSpPr>
          <p:cNvPr id="9" name="Alatunnisteen paikkamerkki 8">
            <a:extLst>
              <a:ext uri="{FF2B5EF4-FFF2-40B4-BE49-F238E27FC236}">
                <a16:creationId xmlns:a16="http://schemas.microsoft.com/office/drawing/2014/main" id="{D25FCF1C-6312-4783-B492-30778B19C6E3}"/>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5" name="Dian numeron paikkamerkki 14">
            <a:extLst>
              <a:ext uri="{FF2B5EF4-FFF2-40B4-BE49-F238E27FC236}">
                <a16:creationId xmlns:a16="http://schemas.microsoft.com/office/drawing/2014/main" id="{B58E6CF3-2C51-4D95-85AA-2F72E91E1C2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7746468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san ylätunniste 3 lila">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E7721B6A-F4D5-4656-BFAA-B188670CD2B1}"/>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16" name="Freeform 8">
              <a:extLst>
                <a:ext uri="{FF2B5EF4-FFF2-40B4-BE49-F238E27FC236}">
                  <a16:creationId xmlns:a16="http://schemas.microsoft.com/office/drawing/2014/main" id="{C903C71A-53BA-430A-90C1-3548CFF58531}"/>
                </a:ext>
              </a:extLst>
            </p:cNvPr>
            <p:cNvSpPr>
              <a:spLocks/>
            </p:cNvSpPr>
            <p:nvPr userDrawn="1"/>
          </p:nvSpPr>
          <p:spPr bwMode="gray">
            <a:xfrm>
              <a:off x="7475322" y="6350"/>
              <a:ext cx="4702392"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 name="connsiteX0" fmla="*/ 6125 w 25446"/>
                <a:gd name="connsiteY0" fmla="*/ 0 h 38100"/>
                <a:gd name="connsiteX1" fmla="*/ 2941 w 25446"/>
                <a:gd name="connsiteY1" fmla="*/ 7653 h 38100"/>
                <a:gd name="connsiteX2" fmla="*/ 2572 w 25446"/>
                <a:gd name="connsiteY2" fmla="*/ 38100 h 38100"/>
                <a:gd name="connsiteX3" fmla="*/ 4546 w 25446"/>
                <a:gd name="connsiteY3" fmla="*/ 38100 h 38100"/>
                <a:gd name="connsiteX4" fmla="*/ 25446 w 25446"/>
                <a:gd name="connsiteY4" fmla="*/ 18671 h 38100"/>
                <a:gd name="connsiteX5" fmla="*/ 25446 w 25446"/>
                <a:gd name="connsiteY5" fmla="*/ 0 h 38100"/>
                <a:gd name="connsiteX6" fmla="*/ 6125 w 25446"/>
                <a:gd name="connsiteY6" fmla="*/ 0 h 38100"/>
                <a:gd name="connsiteX0" fmla="*/ 6867 w 26188"/>
                <a:gd name="connsiteY0" fmla="*/ 0 h 38100"/>
                <a:gd name="connsiteX1" fmla="*/ 2215 w 26188"/>
                <a:gd name="connsiteY1" fmla="*/ 6411 h 38100"/>
                <a:gd name="connsiteX2" fmla="*/ 3314 w 26188"/>
                <a:gd name="connsiteY2" fmla="*/ 38100 h 38100"/>
                <a:gd name="connsiteX3" fmla="*/ 5288 w 26188"/>
                <a:gd name="connsiteY3" fmla="*/ 38100 h 38100"/>
                <a:gd name="connsiteX4" fmla="*/ 26188 w 26188"/>
                <a:gd name="connsiteY4" fmla="*/ 18671 h 38100"/>
                <a:gd name="connsiteX5" fmla="*/ 26188 w 26188"/>
                <a:gd name="connsiteY5" fmla="*/ 0 h 38100"/>
                <a:gd name="connsiteX6" fmla="*/ 6867 w 26188"/>
                <a:gd name="connsiteY6" fmla="*/ 0 h 38100"/>
                <a:gd name="connsiteX0" fmla="*/ 6867 w 26188"/>
                <a:gd name="connsiteY0" fmla="*/ 0 h 38100"/>
                <a:gd name="connsiteX1" fmla="*/ 2215 w 26188"/>
                <a:gd name="connsiteY1" fmla="*/ 6411 h 38100"/>
                <a:gd name="connsiteX2" fmla="*/ 3314 w 26188"/>
                <a:gd name="connsiteY2" fmla="*/ 38100 h 38100"/>
                <a:gd name="connsiteX3" fmla="*/ 5288 w 26188"/>
                <a:gd name="connsiteY3" fmla="*/ 38100 h 38100"/>
                <a:gd name="connsiteX4" fmla="*/ 26188 w 26188"/>
                <a:gd name="connsiteY4" fmla="*/ 18671 h 38100"/>
                <a:gd name="connsiteX5" fmla="*/ 26188 w 26188"/>
                <a:gd name="connsiteY5" fmla="*/ 0 h 38100"/>
                <a:gd name="connsiteX6" fmla="*/ 6867 w 26188"/>
                <a:gd name="connsiteY6"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88" h="38100">
                  <a:moveTo>
                    <a:pt x="6867" y="0"/>
                  </a:moveTo>
                  <a:cubicBezTo>
                    <a:pt x="4721" y="1934"/>
                    <a:pt x="3065" y="3789"/>
                    <a:pt x="2215" y="6411"/>
                  </a:cubicBezTo>
                  <a:cubicBezTo>
                    <a:pt x="-1122" y="16681"/>
                    <a:pt x="-637" y="29414"/>
                    <a:pt x="3314" y="38100"/>
                  </a:cubicBezTo>
                  <a:lnTo>
                    <a:pt x="5288" y="38100"/>
                  </a:lnTo>
                  <a:cubicBezTo>
                    <a:pt x="13076" y="32266"/>
                    <a:pt x="20050" y="25740"/>
                    <a:pt x="26188" y="18671"/>
                  </a:cubicBezTo>
                  <a:lnTo>
                    <a:pt x="26188" y="0"/>
                  </a:lnTo>
                  <a:lnTo>
                    <a:pt x="6867" y="0"/>
                  </a:lnTo>
                  <a:close/>
                </a:path>
              </a:pathLst>
            </a:custGeom>
            <a:solidFill>
              <a:srgbClr val="AC60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5">
              <a:extLst>
                <a:ext uri="{FF2B5EF4-FFF2-40B4-BE49-F238E27FC236}">
                  <a16:creationId xmlns:a16="http://schemas.microsoft.com/office/drawing/2014/main" id="{79D2BE0B-16F8-46B1-970F-D7A4AB13A7FD}"/>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A34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6">
              <a:extLst>
                <a:ext uri="{FF2B5EF4-FFF2-40B4-BE49-F238E27FC236}">
                  <a16:creationId xmlns:a16="http://schemas.microsoft.com/office/drawing/2014/main" id="{5EA06ACA-38BE-4621-A612-9866C87714BF}"/>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8336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7">
              <a:extLst>
                <a:ext uri="{FF2B5EF4-FFF2-40B4-BE49-F238E27FC236}">
                  <a16:creationId xmlns:a16="http://schemas.microsoft.com/office/drawing/2014/main" id="{E1C54E72-5660-4060-9B87-4C306B2FEBDE}"/>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EDDC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356350" cy="1980000"/>
          </a:xfrm>
        </p:spPr>
        <p:txBody>
          <a:bodyPr anchor="t" anchorCtr="0"/>
          <a:lstStyle>
            <a:lvl1pPr>
              <a:defRPr sz="4100">
                <a:solidFill>
                  <a:schemeClr val="bg1"/>
                </a:solidFill>
              </a:defRPr>
            </a:lvl1pPr>
          </a:lstStyle>
          <a:p>
            <a:r>
              <a:rPr lang="fi-FI" dirty="0"/>
              <a:t>Väliotsikkosivu esityksen </a:t>
            </a:r>
            <a:br>
              <a:rPr lang="fi-FI" dirty="0"/>
            </a:br>
            <a:r>
              <a:rPr lang="fi-FI" dirty="0"/>
              <a:t>jäsentämiseen pitkällä tekstillä</a:t>
            </a:r>
            <a:br>
              <a:rPr lang="fi-FI" dirty="0"/>
            </a:br>
            <a:r>
              <a:rPr lang="fi-FI" dirty="0" err="1"/>
              <a:t>max</a:t>
            </a:r>
            <a:r>
              <a:rPr lang="fi-FI" dirty="0"/>
              <a:t>. 3 riviä</a:t>
            </a:r>
          </a:p>
        </p:txBody>
      </p:sp>
      <p:sp>
        <p:nvSpPr>
          <p:cNvPr id="7" name="Alatunnisteen paikkamerkki 6">
            <a:extLst>
              <a:ext uri="{FF2B5EF4-FFF2-40B4-BE49-F238E27FC236}">
                <a16:creationId xmlns:a16="http://schemas.microsoft.com/office/drawing/2014/main" id="{29F8BFF4-EC86-4A85-B914-B241AE572CC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4F20DE8F-8CBA-4069-B1E4-BBCC9BE8AF02}"/>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488052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Osan ylätunniste 4 lila">
    <p:spTree>
      <p:nvGrpSpPr>
        <p:cNvPr id="1" name=""/>
        <p:cNvGrpSpPr/>
        <p:nvPr/>
      </p:nvGrpSpPr>
      <p:grpSpPr>
        <a:xfrm>
          <a:off x="0" y="0"/>
          <a:ext cx="0" cy="0"/>
          <a:chOff x="0" y="0"/>
          <a:chExt cx="0" cy="0"/>
        </a:xfrm>
      </p:grpSpPr>
      <p:grpSp>
        <p:nvGrpSpPr>
          <p:cNvPr id="10" name="Ryhmä 9">
            <a:extLst>
              <a:ext uri="{FF2B5EF4-FFF2-40B4-BE49-F238E27FC236}">
                <a16:creationId xmlns:a16="http://schemas.microsoft.com/office/drawing/2014/main" id="{7E36D437-CA28-4403-A26F-73185E69CBAC}"/>
              </a:ext>
              <a:ext uri="{C183D7F6-B498-43B3-948B-1728B52AA6E4}">
                <adec:decorative xmlns:adec="http://schemas.microsoft.com/office/drawing/2017/decorative" val="1"/>
              </a:ext>
            </a:extLst>
          </p:cNvPr>
          <p:cNvGrpSpPr/>
          <p:nvPr userDrawn="1"/>
        </p:nvGrpSpPr>
        <p:grpSpPr bwMode="gray">
          <a:xfrm>
            <a:off x="0" y="-1"/>
            <a:ext cx="12193200" cy="6858000"/>
            <a:chOff x="14288" y="6350"/>
            <a:chExt cx="12163426" cy="6845301"/>
          </a:xfrm>
        </p:grpSpPr>
        <p:sp>
          <p:nvSpPr>
            <p:cNvPr id="11" name="Freeform 8">
              <a:extLst>
                <a:ext uri="{FF2B5EF4-FFF2-40B4-BE49-F238E27FC236}">
                  <a16:creationId xmlns:a16="http://schemas.microsoft.com/office/drawing/2014/main" id="{DAD7F79D-20B7-408A-BBE3-4D5468B7339E}"/>
                </a:ext>
              </a:extLst>
            </p:cNvPr>
            <p:cNvSpPr>
              <a:spLocks/>
            </p:cNvSpPr>
            <p:nvPr userDrawn="1"/>
          </p:nvSpPr>
          <p:spPr bwMode="gray">
            <a:xfrm>
              <a:off x="7475322" y="6350"/>
              <a:ext cx="4702392"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 name="connsiteX0" fmla="*/ 6125 w 25446"/>
                <a:gd name="connsiteY0" fmla="*/ 0 h 38100"/>
                <a:gd name="connsiteX1" fmla="*/ 2941 w 25446"/>
                <a:gd name="connsiteY1" fmla="*/ 7653 h 38100"/>
                <a:gd name="connsiteX2" fmla="*/ 2572 w 25446"/>
                <a:gd name="connsiteY2" fmla="*/ 38100 h 38100"/>
                <a:gd name="connsiteX3" fmla="*/ 4546 w 25446"/>
                <a:gd name="connsiteY3" fmla="*/ 38100 h 38100"/>
                <a:gd name="connsiteX4" fmla="*/ 25446 w 25446"/>
                <a:gd name="connsiteY4" fmla="*/ 18671 h 38100"/>
                <a:gd name="connsiteX5" fmla="*/ 25446 w 25446"/>
                <a:gd name="connsiteY5" fmla="*/ 0 h 38100"/>
                <a:gd name="connsiteX6" fmla="*/ 6125 w 25446"/>
                <a:gd name="connsiteY6" fmla="*/ 0 h 38100"/>
                <a:gd name="connsiteX0" fmla="*/ 6867 w 26188"/>
                <a:gd name="connsiteY0" fmla="*/ 0 h 38100"/>
                <a:gd name="connsiteX1" fmla="*/ 2215 w 26188"/>
                <a:gd name="connsiteY1" fmla="*/ 6411 h 38100"/>
                <a:gd name="connsiteX2" fmla="*/ 3314 w 26188"/>
                <a:gd name="connsiteY2" fmla="*/ 38100 h 38100"/>
                <a:gd name="connsiteX3" fmla="*/ 5288 w 26188"/>
                <a:gd name="connsiteY3" fmla="*/ 38100 h 38100"/>
                <a:gd name="connsiteX4" fmla="*/ 26188 w 26188"/>
                <a:gd name="connsiteY4" fmla="*/ 18671 h 38100"/>
                <a:gd name="connsiteX5" fmla="*/ 26188 w 26188"/>
                <a:gd name="connsiteY5" fmla="*/ 0 h 38100"/>
                <a:gd name="connsiteX6" fmla="*/ 6867 w 26188"/>
                <a:gd name="connsiteY6" fmla="*/ 0 h 38100"/>
                <a:gd name="connsiteX0" fmla="*/ 6867 w 26188"/>
                <a:gd name="connsiteY0" fmla="*/ 0 h 38100"/>
                <a:gd name="connsiteX1" fmla="*/ 2215 w 26188"/>
                <a:gd name="connsiteY1" fmla="*/ 6411 h 38100"/>
                <a:gd name="connsiteX2" fmla="*/ 3314 w 26188"/>
                <a:gd name="connsiteY2" fmla="*/ 38100 h 38100"/>
                <a:gd name="connsiteX3" fmla="*/ 5288 w 26188"/>
                <a:gd name="connsiteY3" fmla="*/ 38100 h 38100"/>
                <a:gd name="connsiteX4" fmla="*/ 26188 w 26188"/>
                <a:gd name="connsiteY4" fmla="*/ 18671 h 38100"/>
                <a:gd name="connsiteX5" fmla="*/ 26188 w 26188"/>
                <a:gd name="connsiteY5" fmla="*/ 0 h 38100"/>
                <a:gd name="connsiteX6" fmla="*/ 6867 w 26188"/>
                <a:gd name="connsiteY6"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88" h="38100">
                  <a:moveTo>
                    <a:pt x="6867" y="0"/>
                  </a:moveTo>
                  <a:cubicBezTo>
                    <a:pt x="4721" y="1934"/>
                    <a:pt x="3065" y="3789"/>
                    <a:pt x="2215" y="6411"/>
                  </a:cubicBezTo>
                  <a:cubicBezTo>
                    <a:pt x="-1122" y="16681"/>
                    <a:pt x="-637" y="29414"/>
                    <a:pt x="3314" y="38100"/>
                  </a:cubicBezTo>
                  <a:lnTo>
                    <a:pt x="5288" y="38100"/>
                  </a:lnTo>
                  <a:cubicBezTo>
                    <a:pt x="13076" y="32266"/>
                    <a:pt x="20050" y="25740"/>
                    <a:pt x="26188" y="18671"/>
                  </a:cubicBezTo>
                  <a:lnTo>
                    <a:pt x="26188" y="0"/>
                  </a:lnTo>
                  <a:lnTo>
                    <a:pt x="6867" y="0"/>
                  </a:lnTo>
                  <a:close/>
                </a:path>
              </a:pathLst>
            </a:custGeom>
            <a:solidFill>
              <a:srgbClr val="AC60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5">
              <a:extLst>
                <a:ext uri="{FF2B5EF4-FFF2-40B4-BE49-F238E27FC236}">
                  <a16:creationId xmlns:a16="http://schemas.microsoft.com/office/drawing/2014/main" id="{94DC4BAD-35A9-4191-B1AF-15FB505B2017}"/>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A34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51987C79-4B17-4F56-A32E-66D88837F4E0}"/>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8336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24EEE4E9-B43C-45D5-8A4D-B5F188D93601}"/>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EDDC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9360000" cy="871933"/>
          </a:xfrm>
        </p:spPr>
        <p:txBody>
          <a:bodyPr anchor="t" anchorCtr="0"/>
          <a:lstStyle>
            <a:lvl1pPr>
              <a:defRPr sz="5600">
                <a:solidFill>
                  <a:schemeClr val="bg1"/>
                </a:solidFill>
              </a:defRPr>
            </a:lvl1pPr>
          </a:lstStyle>
          <a:p>
            <a:r>
              <a:rPr lang="fi-FI" dirty="0"/>
              <a:t>Väliotsikkosivu, yksi sana tai rivi</a:t>
            </a:r>
          </a:p>
        </p:txBody>
      </p:sp>
      <p:sp>
        <p:nvSpPr>
          <p:cNvPr id="9" name="Alatunnisteen paikkamerkki 8">
            <a:extLst>
              <a:ext uri="{FF2B5EF4-FFF2-40B4-BE49-F238E27FC236}">
                <a16:creationId xmlns:a16="http://schemas.microsoft.com/office/drawing/2014/main" id="{D25FCF1C-6312-4783-B492-30778B19C6E3}"/>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5" name="Dian numeron paikkamerkki 14">
            <a:extLst>
              <a:ext uri="{FF2B5EF4-FFF2-40B4-BE49-F238E27FC236}">
                <a16:creationId xmlns:a16="http://schemas.microsoft.com/office/drawing/2014/main" id="{B58E6CF3-2C51-4D95-85AA-2F72E91E1C2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63758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Otsikkodia kuva 1">
    <p:spTree>
      <p:nvGrpSpPr>
        <p:cNvPr id="1" name=""/>
        <p:cNvGrpSpPr/>
        <p:nvPr/>
      </p:nvGrpSpPr>
      <p:grpSpPr>
        <a:xfrm>
          <a:off x="0" y="0"/>
          <a:ext cx="0" cy="0"/>
          <a:chOff x="0" y="0"/>
          <a:chExt cx="0" cy="0"/>
        </a:xfrm>
      </p:grpSpPr>
      <p:pic>
        <p:nvPicPr>
          <p:cNvPr id="19" name="Kuva 18" descr="Kuva, joka sisältää kohteen henkilö, sisä, mies, pöytä">
            <a:extLst>
              <a:ext uri="{FF2B5EF4-FFF2-40B4-BE49-F238E27FC236}">
                <a16:creationId xmlns:a16="http://schemas.microsoft.com/office/drawing/2014/main" id="{7FFB4FBC-1765-4F80-9F01-A708CFC6118C}"/>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7087581" y="973267"/>
            <a:ext cx="5105619" cy="5882415"/>
          </a:xfrm>
          <a:prstGeom prst="rect">
            <a:avLst/>
          </a:prstGeom>
        </p:spPr>
      </p:pic>
      <p:grpSp>
        <p:nvGrpSpPr>
          <p:cNvPr id="13" name="Ryhmä 12">
            <a:extLst>
              <a:ext uri="{FF2B5EF4-FFF2-40B4-BE49-F238E27FC236}">
                <a16:creationId xmlns:a16="http://schemas.microsoft.com/office/drawing/2014/main" id="{98655196-BAC0-4CEB-933E-8A4B9D2B7C2D}"/>
              </a:ext>
              <a:ext uri="{C183D7F6-B498-43B3-948B-1728B52AA6E4}">
                <adec:decorative xmlns:adec="http://schemas.microsoft.com/office/drawing/2017/decorative" val="1"/>
              </a:ext>
            </a:extLst>
          </p:cNvPr>
          <p:cNvGrpSpPr>
            <a:grpSpLocks/>
          </p:cNvGrpSpPr>
          <p:nvPr userDrawn="1"/>
        </p:nvGrpSpPr>
        <p:grpSpPr>
          <a:xfrm>
            <a:off x="0" y="0"/>
            <a:ext cx="12193200" cy="6858000"/>
            <a:chOff x="166688" y="158750"/>
            <a:chExt cx="12163426" cy="6845301"/>
          </a:xfrm>
        </p:grpSpPr>
        <p:sp>
          <p:nvSpPr>
            <p:cNvPr id="14" name="Freeform 5">
              <a:extLst>
                <a:ext uri="{FF2B5EF4-FFF2-40B4-BE49-F238E27FC236}">
                  <a16:creationId xmlns:a16="http://schemas.microsoft.com/office/drawing/2014/main" id="{B0297B7B-BF36-40DB-8B62-082661B4EF74}"/>
                </a:ext>
              </a:extLst>
            </p:cNvPr>
            <p:cNvSpPr>
              <a:spLocks/>
            </p:cNvSpPr>
            <p:nvPr userDrawn="1"/>
          </p:nvSpPr>
          <p:spPr bwMode="auto">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869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E986AD81-1917-4EF2-BB83-EB1A3A10D4E9}"/>
                </a:ext>
              </a:extLst>
            </p:cNvPr>
            <p:cNvSpPr>
              <a:spLocks/>
            </p:cNvSpPr>
            <p:nvPr userDrawn="1"/>
          </p:nvSpPr>
          <p:spPr bwMode="auto">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C3CE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79F90214-63B6-4096-8845-0104201FD120}"/>
                </a:ext>
              </a:extLst>
            </p:cNvPr>
            <p:cNvSpPr>
              <a:spLocks/>
            </p:cNvSpPr>
            <p:nvPr userDrawn="1"/>
          </p:nvSpPr>
          <p:spPr bwMode="auto">
            <a:xfrm>
              <a:off x="166688" y="1966913"/>
              <a:ext cx="9393238" cy="5037138"/>
            </a:xfrm>
            <a:custGeom>
              <a:avLst/>
              <a:gdLst>
                <a:gd name="T0" fmla="*/ 52312 w 52312"/>
                <a:gd name="T1" fmla="*/ 7076 h 28039"/>
                <a:gd name="T2" fmla="*/ 16393 w 52312"/>
                <a:gd name="T3" fmla="*/ 2347 h 28039"/>
                <a:gd name="T4" fmla="*/ 0 w 52312"/>
                <a:gd name="T5" fmla="*/ 7978 h 28039"/>
                <a:gd name="T6" fmla="*/ 0 w 52312"/>
                <a:gd name="T7" fmla="*/ 28039 h 28039"/>
                <a:gd name="T8" fmla="*/ 39502 w 52312"/>
                <a:gd name="T9" fmla="*/ 28039 h 28039"/>
                <a:gd name="T10" fmla="*/ 52312 w 52312"/>
                <a:gd name="T11" fmla="*/ 7076 h 28039"/>
              </a:gdLst>
              <a:ahLst/>
              <a:cxnLst>
                <a:cxn ang="0">
                  <a:pos x="T0" y="T1"/>
                </a:cxn>
                <a:cxn ang="0">
                  <a:pos x="T2" y="T3"/>
                </a:cxn>
                <a:cxn ang="0">
                  <a:pos x="T4" y="T5"/>
                </a:cxn>
                <a:cxn ang="0">
                  <a:pos x="T6" y="T7"/>
                </a:cxn>
                <a:cxn ang="0">
                  <a:pos x="T8" y="T9"/>
                </a:cxn>
                <a:cxn ang="0">
                  <a:pos x="T10" y="T11"/>
                </a:cxn>
              </a:cxnLst>
              <a:rect l="0" t="0" r="r" b="b"/>
              <a:pathLst>
                <a:path w="52312" h="28039">
                  <a:moveTo>
                    <a:pt x="52312" y="7076"/>
                  </a:moveTo>
                  <a:cubicBezTo>
                    <a:pt x="41519" y="1917"/>
                    <a:pt x="29055" y="0"/>
                    <a:pt x="16393" y="2347"/>
                  </a:cubicBezTo>
                  <a:cubicBezTo>
                    <a:pt x="10734" y="3391"/>
                    <a:pt x="5203" y="5270"/>
                    <a:pt x="0" y="7978"/>
                  </a:cubicBezTo>
                  <a:lnTo>
                    <a:pt x="0" y="28039"/>
                  </a:lnTo>
                  <a:lnTo>
                    <a:pt x="39502" y="28039"/>
                  </a:lnTo>
                  <a:cubicBezTo>
                    <a:pt x="42283" y="20079"/>
                    <a:pt x="46702" y="12977"/>
                    <a:pt x="52312" y="7076"/>
                  </a:cubicBez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74543203-7BF6-4F24-99A4-FC9AE2D69372}"/>
                </a:ext>
              </a:extLst>
            </p:cNvPr>
            <p:cNvSpPr>
              <a:spLocks/>
            </p:cNvSpPr>
            <p:nvPr userDrawn="1"/>
          </p:nvSpPr>
          <p:spPr bwMode="auto">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valokuvalla</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6" name="Kuva 5">
            <a:extLst>
              <a:ext uri="{FF2B5EF4-FFF2-40B4-BE49-F238E27FC236}">
                <a16:creationId xmlns:a16="http://schemas.microsoft.com/office/drawing/2014/main" id="{F5617BC5-F913-49ED-AFBD-024D12849E31}"/>
              </a:ext>
              <a:ext uri="{C183D7F6-B498-43B3-948B-1728B52AA6E4}">
                <adec:decorative xmlns:adec="http://schemas.microsoft.com/office/drawing/2017/decorative" val="1"/>
              </a:ext>
            </a:extLst>
          </p:cNvPr>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grpSp>
        <p:nvGrpSpPr>
          <p:cNvPr id="7" name="Ryhmä 6">
            <a:extLst>
              <a:ext uri="{FF2B5EF4-FFF2-40B4-BE49-F238E27FC236}">
                <a16:creationId xmlns:a16="http://schemas.microsoft.com/office/drawing/2014/main" id="{44593400-35D8-4F3C-AF85-15B2984DEEAF}"/>
              </a:ext>
              <a:ext uri="{C183D7F6-B498-43B3-948B-1728B52AA6E4}">
                <adec:decorative xmlns:adec="http://schemas.microsoft.com/office/drawing/2017/decorative" val="1"/>
              </a:ext>
            </a:extLst>
          </p:cNvPr>
          <p:cNvGrpSpPr>
            <a:grpSpLocks noChangeAspect="1"/>
          </p:cNvGrpSpPr>
          <p:nvPr userDrawn="1"/>
        </p:nvGrpSpPr>
        <p:grpSpPr>
          <a:xfrm>
            <a:off x="2952933" y="-4764"/>
            <a:ext cx="9241593" cy="6858000"/>
            <a:chOff x="2938463" y="7938"/>
            <a:chExt cx="9220200" cy="6842125"/>
          </a:xfrm>
        </p:grpSpPr>
        <p:sp>
          <p:nvSpPr>
            <p:cNvPr id="8" name="Freeform 5">
              <a:extLst>
                <a:ext uri="{FF2B5EF4-FFF2-40B4-BE49-F238E27FC236}">
                  <a16:creationId xmlns:a16="http://schemas.microsoft.com/office/drawing/2014/main" id="{290D9381-F0D4-40B4-9904-9A77986863CE}"/>
                </a:ext>
              </a:extLst>
            </p:cNvPr>
            <p:cNvSpPr>
              <a:spLocks/>
            </p:cNvSpPr>
            <p:nvPr userDrawn="1"/>
          </p:nvSpPr>
          <p:spPr bwMode="auto">
            <a:xfrm>
              <a:off x="9388475" y="7938"/>
              <a:ext cx="1116013" cy="3076575"/>
            </a:xfrm>
            <a:custGeom>
              <a:avLst/>
              <a:gdLst>
                <a:gd name="T0" fmla="*/ 0 w 6206"/>
                <a:gd name="T1" fmla="*/ 17137 h 17137"/>
                <a:gd name="T2" fmla="*/ 5958 w 6206"/>
                <a:gd name="T3" fmla="*/ 4647 h 17137"/>
                <a:gd name="T4" fmla="*/ 6087 w 6206"/>
                <a:gd name="T5" fmla="*/ 0 h 17137"/>
              </a:gdLst>
              <a:ahLst/>
              <a:cxnLst>
                <a:cxn ang="0">
                  <a:pos x="T0" y="T1"/>
                </a:cxn>
                <a:cxn ang="0">
                  <a:pos x="T2" y="T3"/>
                </a:cxn>
                <a:cxn ang="0">
                  <a:pos x="T4" y="T5"/>
                </a:cxn>
              </a:cxnLst>
              <a:rect l="0" t="0" r="r" b="b"/>
              <a:pathLst>
                <a:path w="6206" h="17137">
                  <a:moveTo>
                    <a:pt x="0" y="17137"/>
                  </a:moveTo>
                  <a:cubicBezTo>
                    <a:pt x="3148" y="13825"/>
                    <a:pt x="5316" y="9524"/>
                    <a:pt x="5958" y="4647"/>
                  </a:cubicBezTo>
                  <a:cubicBezTo>
                    <a:pt x="6161" y="3115"/>
                    <a:pt x="6206" y="1557"/>
                    <a:pt x="6087"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B5990616-E55A-4020-B8F8-78355F91153B}"/>
                </a:ext>
              </a:extLst>
            </p:cNvPr>
            <p:cNvSpPr>
              <a:spLocks/>
            </p:cNvSpPr>
            <p:nvPr userDrawn="1"/>
          </p:nvSpPr>
          <p:spPr bwMode="auto">
            <a:xfrm>
              <a:off x="2938463" y="2235200"/>
              <a:ext cx="6450013" cy="2197100"/>
            </a:xfrm>
            <a:custGeom>
              <a:avLst/>
              <a:gdLst>
                <a:gd name="T0" fmla="*/ 0 w 35919"/>
                <a:gd name="T1" fmla="*/ 0 h 12228"/>
                <a:gd name="T2" fmla="*/ 0 w 35919"/>
                <a:gd name="T3" fmla="*/ 0 h 12228"/>
                <a:gd name="T4" fmla="*/ 10038 w 35919"/>
                <a:gd name="T5" fmla="*/ 9526 h 12228"/>
                <a:gd name="T6" fmla="*/ 23758 w 35919"/>
                <a:gd name="T7" fmla="*/ 11332 h 12228"/>
                <a:gd name="T8" fmla="*/ 35919 w 35919"/>
                <a:gd name="T9" fmla="*/ 4729 h 12228"/>
              </a:gdLst>
              <a:ahLst/>
              <a:cxnLst>
                <a:cxn ang="0">
                  <a:pos x="T0" y="T1"/>
                </a:cxn>
                <a:cxn ang="0">
                  <a:pos x="T2" y="T3"/>
                </a:cxn>
                <a:cxn ang="0">
                  <a:pos x="T4" y="T5"/>
                </a:cxn>
                <a:cxn ang="0">
                  <a:pos x="T6" y="T7"/>
                </a:cxn>
                <a:cxn ang="0">
                  <a:pos x="T8" y="T9"/>
                </a:cxn>
              </a:cxnLst>
              <a:rect l="0" t="0" r="r" b="b"/>
              <a:pathLst>
                <a:path w="35919" h="12228">
                  <a:moveTo>
                    <a:pt x="0" y="0"/>
                  </a:moveTo>
                  <a:cubicBezTo>
                    <a:pt x="0" y="0"/>
                    <a:pt x="0" y="0"/>
                    <a:pt x="0" y="0"/>
                  </a:cubicBezTo>
                  <a:cubicBezTo>
                    <a:pt x="2177" y="4017"/>
                    <a:pt x="5598" y="7408"/>
                    <a:pt x="10038" y="9526"/>
                  </a:cubicBezTo>
                  <a:cubicBezTo>
                    <a:pt x="14161" y="11496"/>
                    <a:pt x="18921" y="12228"/>
                    <a:pt x="23758" y="11332"/>
                  </a:cubicBezTo>
                  <a:cubicBezTo>
                    <a:pt x="28251" y="10503"/>
                    <a:pt x="32533" y="8297"/>
                    <a:pt x="35919" y="4729"/>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0" name="Freeform 7">
              <a:extLst>
                <a:ext uri="{FF2B5EF4-FFF2-40B4-BE49-F238E27FC236}">
                  <a16:creationId xmlns:a16="http://schemas.microsoft.com/office/drawing/2014/main" id="{05324B2E-648B-4B14-B99E-EE80DB545DAD}"/>
                </a:ext>
              </a:extLst>
            </p:cNvPr>
            <p:cNvSpPr>
              <a:spLocks/>
            </p:cNvSpPr>
            <p:nvPr userDrawn="1"/>
          </p:nvSpPr>
          <p:spPr bwMode="auto">
            <a:xfrm>
              <a:off x="7089775" y="992188"/>
              <a:ext cx="5068888" cy="5857875"/>
            </a:xfrm>
            <a:custGeom>
              <a:avLst/>
              <a:gdLst>
                <a:gd name="T0" fmla="*/ 28223 w 28223"/>
                <a:gd name="T1" fmla="*/ 0 h 32612"/>
                <a:gd name="T2" fmla="*/ 12805 w 28223"/>
                <a:gd name="T3" fmla="*/ 11623 h 32612"/>
                <a:gd name="T4" fmla="*/ 0 w 28223"/>
                <a:gd name="T5" fmla="*/ 32612 h 32612"/>
              </a:gdLst>
              <a:ahLst/>
              <a:cxnLst>
                <a:cxn ang="0">
                  <a:pos x="T0" y="T1"/>
                </a:cxn>
                <a:cxn ang="0">
                  <a:pos x="T2" y="T3"/>
                </a:cxn>
                <a:cxn ang="0">
                  <a:pos x="T4" y="T5"/>
                </a:cxn>
              </a:cxnLst>
              <a:rect l="0" t="0" r="r" b="b"/>
              <a:pathLst>
                <a:path w="28223" h="32612">
                  <a:moveTo>
                    <a:pt x="28223" y="0"/>
                  </a:moveTo>
                  <a:cubicBezTo>
                    <a:pt x="22624" y="2945"/>
                    <a:pt x="17404" y="6777"/>
                    <a:pt x="12805" y="11623"/>
                  </a:cubicBezTo>
                  <a:cubicBezTo>
                    <a:pt x="7179" y="17543"/>
                    <a:pt x="2827" y="24650"/>
                    <a:pt x="0" y="32612"/>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1" name="Freeform 8">
              <a:extLst>
                <a:ext uri="{FF2B5EF4-FFF2-40B4-BE49-F238E27FC236}">
                  <a16:creationId xmlns:a16="http://schemas.microsoft.com/office/drawing/2014/main" id="{3C537B99-3083-4452-B38C-45CF86D6ABBD}"/>
                </a:ext>
              </a:extLst>
            </p:cNvPr>
            <p:cNvSpPr>
              <a:spLocks/>
            </p:cNvSpPr>
            <p:nvPr userDrawn="1"/>
          </p:nvSpPr>
          <p:spPr bwMode="auto">
            <a:xfrm>
              <a:off x="9377392" y="3082917"/>
              <a:ext cx="2768600" cy="493713"/>
            </a:xfrm>
            <a:custGeom>
              <a:avLst/>
              <a:gdLst>
                <a:gd name="T0" fmla="*/ 0 w 15418"/>
                <a:gd name="T1" fmla="*/ 0 h 2747"/>
                <a:gd name="T2" fmla="*/ 13942 w 15418"/>
                <a:gd name="T3" fmla="*/ 1836 h 2747"/>
                <a:gd name="T4" fmla="*/ 15418 w 15418"/>
                <a:gd name="T5" fmla="*/ 1513 h 2747"/>
              </a:gdLst>
              <a:ahLst/>
              <a:cxnLst>
                <a:cxn ang="0">
                  <a:pos x="T0" y="T1"/>
                </a:cxn>
                <a:cxn ang="0">
                  <a:pos x="T2" y="T3"/>
                </a:cxn>
                <a:cxn ang="0">
                  <a:pos x="T4" y="T5"/>
                </a:cxn>
              </a:cxnLst>
              <a:rect l="0" t="0" r="r" b="b"/>
              <a:pathLst>
                <a:path w="15418" h="2747">
                  <a:moveTo>
                    <a:pt x="0" y="0"/>
                  </a:moveTo>
                  <a:cubicBezTo>
                    <a:pt x="4190" y="2003"/>
                    <a:pt x="9027" y="2747"/>
                    <a:pt x="13942" y="1836"/>
                  </a:cubicBezTo>
                  <a:cubicBezTo>
                    <a:pt x="14437" y="1745"/>
                    <a:pt x="14929" y="1637"/>
                    <a:pt x="15418" y="1513"/>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2" name="Freeform 9">
              <a:extLst>
                <a:ext uri="{FF2B5EF4-FFF2-40B4-BE49-F238E27FC236}">
                  <a16:creationId xmlns:a16="http://schemas.microsoft.com/office/drawing/2014/main" id="{FDA7D83F-3F9B-41F7-85B4-DD9CA614BAEF}"/>
                </a:ext>
              </a:extLst>
            </p:cNvPr>
            <p:cNvSpPr>
              <a:spLocks/>
            </p:cNvSpPr>
            <p:nvPr userDrawn="1"/>
          </p:nvSpPr>
          <p:spPr bwMode="auto">
            <a:xfrm>
              <a:off x="6388100" y="2176195"/>
              <a:ext cx="5770563" cy="2806966"/>
            </a:xfrm>
            <a:custGeom>
              <a:avLst/>
              <a:gdLst>
                <a:gd name="T0" fmla="*/ 32132 w 32132"/>
                <a:gd name="T1" fmla="*/ 15735 h 15735"/>
                <a:gd name="T2" fmla="*/ 16714 w 32132"/>
                <a:gd name="T3" fmla="*/ 5143 h 15735"/>
                <a:gd name="T4" fmla="*/ 0 w 32132"/>
                <a:gd name="T5" fmla="*/ 0 h 15735"/>
              </a:gdLst>
              <a:ahLst/>
              <a:cxnLst>
                <a:cxn ang="0">
                  <a:pos x="T0" y="T1"/>
                </a:cxn>
                <a:cxn ang="0">
                  <a:pos x="T2" y="T3"/>
                </a:cxn>
                <a:cxn ang="0">
                  <a:pos x="T4" y="T5"/>
                </a:cxn>
              </a:cxnLst>
              <a:rect l="0" t="0" r="r" b="b"/>
              <a:pathLst>
                <a:path w="32132" h="15735">
                  <a:moveTo>
                    <a:pt x="32132" y="15735"/>
                  </a:moveTo>
                  <a:cubicBezTo>
                    <a:pt x="27699" y="11519"/>
                    <a:pt x="22536" y="7920"/>
                    <a:pt x="16714" y="5143"/>
                  </a:cubicBezTo>
                  <a:cubicBezTo>
                    <a:pt x="11476" y="2639"/>
                    <a:pt x="5850" y="887"/>
                    <a:pt x="0"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9982132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Nosto lila">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743A037A-3296-40C2-9074-84427B0EB2B2}"/>
              </a:ext>
              <a:ext uri="{C183D7F6-B498-43B3-948B-1728B52AA6E4}">
                <adec:decorative xmlns:adec="http://schemas.microsoft.com/office/drawing/2017/decorative" val="1"/>
              </a:ext>
            </a:extLst>
          </p:cNvPr>
          <p:cNvGrpSpPr>
            <a:grpSpLocks noChangeAspect="1"/>
          </p:cNvGrpSpPr>
          <p:nvPr userDrawn="1"/>
        </p:nvGrpSpPr>
        <p:grpSpPr bwMode="gray">
          <a:xfrm>
            <a:off x="0" y="0"/>
            <a:ext cx="6756211" cy="6858000"/>
            <a:chOff x="2724150" y="6350"/>
            <a:chExt cx="6743700" cy="6845301"/>
          </a:xfrm>
        </p:grpSpPr>
        <p:sp>
          <p:nvSpPr>
            <p:cNvPr id="15" name="Freeform 5">
              <a:extLst>
                <a:ext uri="{FF2B5EF4-FFF2-40B4-BE49-F238E27FC236}">
                  <a16:creationId xmlns:a16="http://schemas.microsoft.com/office/drawing/2014/main" id="{89334710-4573-413A-9371-58D53E964033}"/>
                </a:ext>
              </a:extLst>
            </p:cNvPr>
            <p:cNvSpPr>
              <a:spLocks/>
            </p:cNvSpPr>
            <p:nvPr userDrawn="1"/>
          </p:nvSpPr>
          <p:spPr bwMode="gray">
            <a:xfrm>
              <a:off x="2724150" y="6350"/>
              <a:ext cx="6743700" cy="6845300"/>
            </a:xfrm>
            <a:custGeom>
              <a:avLst/>
              <a:gdLst>
                <a:gd name="T0" fmla="*/ 37531 w 37531"/>
                <a:gd name="T1" fmla="*/ 38100 h 38100"/>
                <a:gd name="T2" fmla="*/ 35005 w 37531"/>
                <a:gd name="T3" fmla="*/ 29739 h 38100"/>
                <a:gd name="T4" fmla="*/ 37500 w 37531"/>
                <a:gd name="T5" fmla="*/ 0 h 38100"/>
                <a:gd name="T6" fmla="*/ 0 w 37531"/>
                <a:gd name="T7" fmla="*/ 0 h 38100"/>
                <a:gd name="T8" fmla="*/ 0 w 37531"/>
                <a:gd name="T9" fmla="*/ 38100 h 38100"/>
                <a:gd name="T10" fmla="*/ 37531 w 37531"/>
                <a:gd name="T11" fmla="*/ 38100 h 38100"/>
              </a:gdLst>
              <a:ahLst/>
              <a:cxnLst>
                <a:cxn ang="0">
                  <a:pos x="T0" y="T1"/>
                </a:cxn>
                <a:cxn ang="0">
                  <a:pos x="T2" y="T3"/>
                </a:cxn>
                <a:cxn ang="0">
                  <a:pos x="T4" y="T5"/>
                </a:cxn>
                <a:cxn ang="0">
                  <a:pos x="T6" y="T7"/>
                </a:cxn>
                <a:cxn ang="0">
                  <a:pos x="T8" y="T9"/>
                </a:cxn>
                <a:cxn ang="0">
                  <a:pos x="T10" y="T11"/>
                </a:cxn>
              </a:cxnLst>
              <a:rect l="0" t="0" r="r" b="b"/>
              <a:pathLst>
                <a:path w="37531" h="38100">
                  <a:moveTo>
                    <a:pt x="37531" y="38100"/>
                  </a:moveTo>
                  <a:cubicBezTo>
                    <a:pt x="36473" y="35432"/>
                    <a:pt x="35622" y="32640"/>
                    <a:pt x="35005" y="29739"/>
                  </a:cubicBezTo>
                  <a:cubicBezTo>
                    <a:pt x="32947" y="20093"/>
                    <a:pt x="33623" y="9779"/>
                    <a:pt x="37500" y="0"/>
                  </a:cubicBezTo>
                  <a:lnTo>
                    <a:pt x="0" y="0"/>
                  </a:lnTo>
                  <a:lnTo>
                    <a:pt x="0" y="38100"/>
                  </a:lnTo>
                  <a:lnTo>
                    <a:pt x="37531" y="38100"/>
                  </a:lnTo>
                  <a:close/>
                </a:path>
              </a:pathLst>
            </a:custGeom>
            <a:solidFill>
              <a:srgbClr val="A34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025CC1E-66FA-4412-98F7-D19894F2D9B2}"/>
                </a:ext>
              </a:extLst>
            </p:cNvPr>
            <p:cNvSpPr>
              <a:spLocks/>
            </p:cNvSpPr>
            <p:nvPr userDrawn="1"/>
          </p:nvSpPr>
          <p:spPr bwMode="gray">
            <a:xfrm>
              <a:off x="2724150" y="4011613"/>
              <a:ext cx="6443663" cy="2840038"/>
            </a:xfrm>
            <a:custGeom>
              <a:avLst/>
              <a:gdLst>
                <a:gd name="T0" fmla="*/ 35867 w 35867"/>
                <a:gd name="T1" fmla="*/ 15808 h 15808"/>
                <a:gd name="T2" fmla="*/ 0 w 35867"/>
                <a:gd name="T3" fmla="*/ 0 h 15808"/>
                <a:gd name="T4" fmla="*/ 0 w 35867"/>
                <a:gd name="T5" fmla="*/ 15808 h 15808"/>
                <a:gd name="T6" fmla="*/ 35867 w 35867"/>
                <a:gd name="T7" fmla="*/ 15808 h 15808"/>
              </a:gdLst>
              <a:ahLst/>
              <a:cxnLst>
                <a:cxn ang="0">
                  <a:pos x="T0" y="T1"/>
                </a:cxn>
                <a:cxn ang="0">
                  <a:pos x="T2" y="T3"/>
                </a:cxn>
                <a:cxn ang="0">
                  <a:pos x="T4" y="T5"/>
                </a:cxn>
                <a:cxn ang="0">
                  <a:pos x="T6" y="T7"/>
                </a:cxn>
              </a:cxnLst>
              <a:rect l="0" t="0" r="r" b="b"/>
              <a:pathLst>
                <a:path w="35867" h="15808">
                  <a:moveTo>
                    <a:pt x="35867" y="15808"/>
                  </a:moveTo>
                  <a:cubicBezTo>
                    <a:pt x="24829" y="8026"/>
                    <a:pt x="12618" y="2772"/>
                    <a:pt x="0" y="0"/>
                  </a:cubicBezTo>
                  <a:lnTo>
                    <a:pt x="0" y="15808"/>
                  </a:lnTo>
                  <a:lnTo>
                    <a:pt x="35867" y="15808"/>
                  </a:lnTo>
                  <a:close/>
                </a:path>
              </a:pathLst>
            </a:custGeom>
            <a:solidFill>
              <a:srgbClr val="8336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4916190" cy="1808037"/>
          </a:xfrm>
        </p:spPr>
        <p:txBody>
          <a:bodyPr anchor="t" anchorCtr="0"/>
          <a:lstStyle>
            <a:lvl1pPr>
              <a:defRPr sz="3700">
                <a:solidFill>
                  <a:schemeClr val="bg1"/>
                </a:solidFill>
              </a:defRPr>
            </a:lvl1pPr>
          </a:lstStyle>
          <a:p>
            <a:r>
              <a:rPr lang="fi-FI" dirty="0"/>
              <a:t>Asianostosivu </a:t>
            </a:r>
            <a:br>
              <a:rPr lang="fi-FI" dirty="0"/>
            </a:br>
            <a:r>
              <a:rPr lang="fi-FI" dirty="0"/>
              <a:t>esityksen jäsentämiseen, 3 rivin otsikko</a:t>
            </a:r>
          </a:p>
        </p:txBody>
      </p:sp>
      <p:sp>
        <p:nvSpPr>
          <p:cNvPr id="23" name="Tekstin paikkamerkki 22">
            <a:extLst>
              <a:ext uri="{FF2B5EF4-FFF2-40B4-BE49-F238E27FC236}">
                <a16:creationId xmlns:a16="http://schemas.microsoft.com/office/drawing/2014/main" id="{C91B202D-FB5A-4250-8735-81C439C51C42}"/>
              </a:ext>
            </a:extLst>
          </p:cNvPr>
          <p:cNvSpPr>
            <a:spLocks noGrp="1"/>
          </p:cNvSpPr>
          <p:nvPr>
            <p:ph type="body" sz="quarter" idx="13"/>
          </p:nvPr>
        </p:nvSpPr>
        <p:spPr>
          <a:xfrm>
            <a:off x="7053880" y="1514325"/>
            <a:ext cx="4658744" cy="4248000"/>
          </a:xfrm>
        </p:spPr>
        <p:txBody>
          <a:bodyPr/>
          <a:lstStyle>
            <a:lvl1pPr marL="269875" indent="-269875">
              <a:lnSpc>
                <a:spcPct val="95000"/>
              </a:lnSpc>
              <a:defRPr sz="2200"/>
            </a:lvl1pPr>
          </a:lstStyle>
          <a:p>
            <a:pPr lvl="0"/>
            <a:r>
              <a:rPr lang="fi-FI" dirty="0"/>
              <a:t>Muokkaa tekstin perustyylejä napsauttamalla</a:t>
            </a:r>
          </a:p>
        </p:txBody>
      </p:sp>
      <p:sp>
        <p:nvSpPr>
          <p:cNvPr id="20" name="Alatunnisteen paikkamerkki 19">
            <a:extLst>
              <a:ext uri="{FF2B5EF4-FFF2-40B4-BE49-F238E27FC236}">
                <a16:creationId xmlns:a16="http://schemas.microsoft.com/office/drawing/2014/main" id="{38A531D9-3794-4382-A4CC-D062827D85EE}"/>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21" name="Dian numeron paikkamerkki 20">
            <a:extLst>
              <a:ext uri="{FF2B5EF4-FFF2-40B4-BE49-F238E27FC236}">
                <a16:creationId xmlns:a16="http://schemas.microsoft.com/office/drawing/2014/main" id="{E9C40528-505B-4E57-81CB-FA8E7278B780}"/>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9400326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itaatti kuvapaikka lila">
    <p:bg>
      <p:bgPr>
        <a:solidFill>
          <a:srgbClr val="A34E9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sp>
        <p:nvSpPr>
          <p:cNvPr id="17" name="Kuvan paikkamerkki 19">
            <a:extLst>
              <a:ext uri="{FF2B5EF4-FFF2-40B4-BE49-F238E27FC236}">
                <a16:creationId xmlns:a16="http://schemas.microsoft.com/office/drawing/2014/main" id="{79A4B3D4-F743-4ABE-BF43-A842D73C48BF}"/>
              </a:ext>
              <a:ext uri="{C183D7F6-B498-43B3-948B-1728B52AA6E4}">
                <adec:decorative xmlns:adec="http://schemas.microsoft.com/office/drawing/2017/decorative" val="1"/>
              </a:ext>
            </a:extLst>
          </p:cNvPr>
          <p:cNvSpPr>
            <a:spLocks noGrp="1"/>
          </p:cNvSpPr>
          <p:nvPr>
            <p:ph type="pic" sz="quarter" idx="14"/>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endParaRPr lang="fi-FI" dirty="0"/>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val="1"/>
              </a:ext>
            </a:extLst>
          </p:cNvPr>
          <p:cNvGrpSpPr/>
          <p:nvPr userDrawn="1"/>
        </p:nvGrpSpPr>
        <p:grpSpPr bwMode="gray">
          <a:xfrm>
            <a:off x="257177" y="1270"/>
            <a:ext cx="2267584" cy="1890186"/>
            <a:chOff x="206376" y="-19050"/>
            <a:chExt cx="4511675" cy="3760788"/>
          </a:xfrm>
          <a:solidFill>
            <a:srgbClr val="C38CBB"/>
          </a:solidFill>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8434395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itaatti kuva 1 lila">
    <p:bg>
      <p:bgPr>
        <a:solidFill>
          <a:srgbClr val="A34E96"/>
        </a:solidFill>
        <a:effectLst/>
      </p:bgPr>
    </p:bg>
    <p:spTree>
      <p:nvGrpSpPr>
        <p:cNvPr id="1" name=""/>
        <p:cNvGrpSpPr/>
        <p:nvPr/>
      </p:nvGrpSpPr>
      <p:grpSpPr>
        <a:xfrm>
          <a:off x="0" y="0"/>
          <a:ext cx="0" cy="0"/>
          <a:chOff x="0" y="0"/>
          <a:chExt cx="0" cy="0"/>
        </a:xfrm>
      </p:grpSpPr>
      <p:pic>
        <p:nvPicPr>
          <p:cNvPr id="28" name="Kuva 27" descr="Kuva, joka sisältää kohteen sisä, huone,  istuminen, tutkii mobiililaitetta">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p:cNvPicPr>
          <p:nvPr userDrawn="1"/>
        </p:nvPicPr>
        <p:blipFill>
          <a:blip r:embed="rId2" cstate="email">
            <a:extLst>
              <a:ext uri="{28A0092B-C50C-407E-A947-70E740481C1C}">
                <a14:useLocalDpi xmlns:a14="http://schemas.microsoft.com/office/drawing/2010/main"/>
              </a:ext>
            </a:extLst>
          </a:blip>
          <a:srcRect/>
          <a:stretch/>
        </p:blipFill>
        <p:spPr>
          <a:xfrm>
            <a:off x="8084730" y="0"/>
            <a:ext cx="4122000" cy="6858000"/>
          </a:xfrm>
          <a:prstGeom prst="rect">
            <a:avLst/>
          </a:prstGeom>
        </p:spPr>
      </p:pic>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0" y="0"/>
            <a:ext cx="8756990" cy="6857999"/>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A34E96"/>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val="1"/>
              </a:ext>
            </a:extLst>
          </p:cNvPr>
          <p:cNvGrpSpPr/>
          <p:nvPr userDrawn="1"/>
        </p:nvGrpSpPr>
        <p:grpSpPr bwMode="gray">
          <a:xfrm>
            <a:off x="257177" y="1270"/>
            <a:ext cx="2267584" cy="1890186"/>
            <a:chOff x="206376" y="-19050"/>
            <a:chExt cx="4511675" cy="3760788"/>
          </a:xfrm>
          <a:solidFill>
            <a:srgbClr val="C38CBB"/>
          </a:solidFill>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7016021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paikka lila">
    <p:bg>
      <p:bgPr>
        <a:solidFill>
          <a:srgbClr val="A34E9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4100">
                <a:solidFill>
                  <a:schemeClr val="bg1"/>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
        <p:nvSpPr>
          <p:cNvPr id="20" name="Kuvan paikkamerkki 19">
            <a:extLst>
              <a:ext uri="{FF2B5EF4-FFF2-40B4-BE49-F238E27FC236}">
                <a16:creationId xmlns:a16="http://schemas.microsoft.com/office/drawing/2014/main" id="{8DB9BFF2-C31A-4614-8C44-870E61EDC78C}"/>
              </a:ext>
              <a:ext uri="{C183D7F6-B498-43B3-948B-1728B52AA6E4}">
                <adec:decorative xmlns:adec="http://schemas.microsoft.com/office/drawing/2017/decorative" val="1"/>
              </a:ext>
            </a:extLst>
          </p:cNvPr>
          <p:cNvSpPr>
            <a:spLocks noGrp="1"/>
          </p:cNvSpPr>
          <p:nvPr>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endParaRPr lang="fi-FI" dirty="0"/>
          </a:p>
        </p:txBody>
      </p:sp>
    </p:spTree>
    <p:extLst>
      <p:ext uri="{BB962C8B-B14F-4D97-AF65-F5344CB8AC3E}">
        <p14:creationId xmlns:p14="http://schemas.microsoft.com/office/powerpoint/2010/main" val="1374069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2 lila">
    <p:bg>
      <p:bgPr>
        <a:solidFill>
          <a:srgbClr val="A34E96"/>
        </a:solidFill>
        <a:effectLst/>
      </p:bgPr>
    </p:bg>
    <p:spTree>
      <p:nvGrpSpPr>
        <p:cNvPr id="1" name=""/>
        <p:cNvGrpSpPr/>
        <p:nvPr/>
      </p:nvGrpSpPr>
      <p:grpSpPr>
        <a:xfrm>
          <a:off x="0" y="0"/>
          <a:ext cx="0" cy="0"/>
          <a:chOff x="0" y="0"/>
          <a:chExt cx="0" cy="0"/>
        </a:xfrm>
      </p:grpSpPr>
      <p:pic>
        <p:nvPicPr>
          <p:cNvPr id="28" name="Kuva 27" descr="Kuva, joka sisältää kohteen pöytä, sisä, istuminen, omena">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84729" y="0"/>
            <a:ext cx="4108704" cy="6858000"/>
          </a:xfrm>
          <a:prstGeom prst="rect">
            <a:avLst/>
          </a:prstGeom>
        </p:spPr>
      </p:pic>
      <p:grpSp>
        <p:nvGrpSpPr>
          <p:cNvPr id="26" name="Ryhmä 25">
            <a:extLst>
              <a:ext uri="{FF2B5EF4-FFF2-40B4-BE49-F238E27FC236}">
                <a16:creationId xmlns:a16="http://schemas.microsoft.com/office/drawing/2014/main" id="{F799DD09-7730-4542-89B9-54881FBB5779}"/>
              </a:ext>
              <a:ext uri="{C183D7F6-B498-43B3-948B-1728B52AA6E4}">
                <adec:decorative xmlns:adec="http://schemas.microsoft.com/office/drawing/2017/decorative" val="1"/>
              </a:ext>
            </a:extLst>
          </p:cNvPr>
          <p:cNvGrpSpPr>
            <a:grpSpLocks noChangeAspect="1"/>
          </p:cNvGrpSpPr>
          <p:nvPr userDrawn="1"/>
        </p:nvGrpSpPr>
        <p:grpSpPr bwMode="gray">
          <a:xfrm>
            <a:off x="0" y="0"/>
            <a:ext cx="8756990" cy="6858000"/>
            <a:chOff x="1725613" y="6350"/>
            <a:chExt cx="8740775" cy="6845301"/>
          </a:xfrm>
        </p:grpSpPr>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1725613" y="6350"/>
              <a:ext cx="8740775" cy="6845300"/>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A34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11">
              <a:extLst>
                <a:ext uri="{FF2B5EF4-FFF2-40B4-BE49-F238E27FC236}">
                  <a16:creationId xmlns:a16="http://schemas.microsoft.com/office/drawing/2014/main" id="{C38B15FE-EB78-49DB-9C78-8EDF68976BF4}"/>
                </a:ext>
              </a:extLst>
            </p:cNvPr>
            <p:cNvSpPr>
              <a:spLocks/>
            </p:cNvSpPr>
            <p:nvPr userDrawn="1"/>
          </p:nvSpPr>
          <p:spPr bwMode="gray">
            <a:xfrm>
              <a:off x="1725613" y="5081588"/>
              <a:ext cx="5503863" cy="1770063"/>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8336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5600">
                <a:solidFill>
                  <a:schemeClr val="bg1"/>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6456487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3 lila">
    <p:spTree>
      <p:nvGrpSpPr>
        <p:cNvPr id="1" name=""/>
        <p:cNvGrpSpPr/>
        <p:nvPr/>
      </p:nvGrpSpPr>
      <p:grpSpPr>
        <a:xfrm>
          <a:off x="0" y="0"/>
          <a:ext cx="0" cy="0"/>
          <a:chOff x="0" y="0"/>
          <a:chExt cx="0" cy="0"/>
        </a:xfrm>
      </p:grpSpPr>
      <p:pic>
        <p:nvPicPr>
          <p:cNvPr id="28" name="Kuva 27" descr="Kuva, joka sisältää kohteen henkilö, piirustus">
            <a:extLst>
              <a:ext uri="{FF2B5EF4-FFF2-40B4-BE49-F238E27FC236}">
                <a16:creationId xmlns:a16="http://schemas.microsoft.com/office/drawing/2014/main" id="{0C894645-360E-4B0E-B056-721914725C19}"/>
              </a:ext>
              <a:ext uri="{C183D7F6-B498-43B3-948B-1728B52AA6E4}">
                <adec:decorative xmlns:adec="http://schemas.microsoft.com/office/drawing/2017/decorative" val="0"/>
              </a:ext>
            </a:extLst>
          </p:cNvPr>
          <p:cNvPicPr>
            <a:picLocks/>
          </p:cNvPicPr>
          <p:nvPr userDrawn="1"/>
        </p:nvPicPr>
        <p:blipFill>
          <a:blip r:embed="rId2" cstate="email">
            <a:extLst>
              <a:ext uri="{28A0092B-C50C-407E-A947-70E740481C1C}">
                <a14:useLocalDpi xmlns:a14="http://schemas.microsoft.com/office/drawing/2010/main"/>
              </a:ext>
            </a:extLst>
          </a:blip>
          <a:srcRect/>
          <a:stretch/>
        </p:blipFill>
        <p:spPr>
          <a:xfrm>
            <a:off x="8075765" y="0"/>
            <a:ext cx="4122000" cy="6858000"/>
          </a:xfrm>
          <a:prstGeom prst="rect">
            <a:avLst/>
          </a:prstGeom>
        </p:spPr>
      </p:pic>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F1E4EF"/>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4100">
                <a:solidFill>
                  <a:schemeClr val="tx2"/>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950870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4 lila">
    <p:spTree>
      <p:nvGrpSpPr>
        <p:cNvPr id="1" name=""/>
        <p:cNvGrpSpPr/>
        <p:nvPr/>
      </p:nvGrpSpPr>
      <p:grpSpPr>
        <a:xfrm>
          <a:off x="0" y="0"/>
          <a:ext cx="0" cy="0"/>
          <a:chOff x="0" y="0"/>
          <a:chExt cx="0" cy="0"/>
        </a:xfrm>
      </p:grpSpPr>
      <p:sp>
        <p:nvSpPr>
          <p:cNvPr id="9" name="Freeform 11">
            <a:extLst>
              <a:ext uri="{FF2B5EF4-FFF2-40B4-BE49-F238E27FC236}">
                <a16:creationId xmlns:a16="http://schemas.microsoft.com/office/drawing/2014/main" id="{A9699318-17A8-4406-8545-15EC6D0D7635}"/>
              </a:ext>
              <a:ext uri="{C183D7F6-B498-43B3-948B-1728B52AA6E4}">
                <adec:decorative xmlns:adec="http://schemas.microsoft.com/office/drawing/2017/decorative"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F1E4EF"/>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5600">
                <a:solidFill>
                  <a:schemeClr val="tx2"/>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
        <p:nvSpPr>
          <p:cNvPr id="11" name="Kuvan paikkamerkki 19">
            <a:extLst>
              <a:ext uri="{FF2B5EF4-FFF2-40B4-BE49-F238E27FC236}">
                <a16:creationId xmlns:a16="http://schemas.microsoft.com/office/drawing/2014/main" id="{E0E7EA87-1D60-46F9-84F1-0FCF14DDEB29}"/>
              </a:ext>
              <a:ext uri="{C183D7F6-B498-43B3-948B-1728B52AA6E4}">
                <adec:decorative xmlns:adec="http://schemas.microsoft.com/office/drawing/2017/decorative" val="1"/>
              </a:ext>
            </a:extLst>
          </p:cNvPr>
          <p:cNvSpPr>
            <a:spLocks noGrp="1"/>
          </p:cNvSpPr>
          <p:nvPr>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r>
              <a:rPr lang="en-GB"/>
              <a:t>Click icon to add picture</a:t>
            </a:r>
            <a:endParaRPr lang="fi-FI" dirty="0"/>
          </a:p>
        </p:txBody>
      </p:sp>
    </p:spTree>
    <p:extLst>
      <p:ext uri="{BB962C8B-B14F-4D97-AF65-F5344CB8AC3E}">
        <p14:creationId xmlns:p14="http://schemas.microsoft.com/office/powerpoint/2010/main" val="188761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Otsikkodia kuva 2">
    <p:spTree>
      <p:nvGrpSpPr>
        <p:cNvPr id="1" name=""/>
        <p:cNvGrpSpPr/>
        <p:nvPr/>
      </p:nvGrpSpPr>
      <p:grpSpPr>
        <a:xfrm>
          <a:off x="0" y="0"/>
          <a:ext cx="0" cy="0"/>
          <a:chOff x="0" y="0"/>
          <a:chExt cx="0" cy="0"/>
        </a:xfrm>
      </p:grpSpPr>
      <p:pic>
        <p:nvPicPr>
          <p:cNvPr id="20" name="Kuva 19" descr="Nuori tyttö käyttää tietokonetta">
            <a:extLst>
              <a:ext uri="{FF2B5EF4-FFF2-40B4-BE49-F238E27FC236}">
                <a16:creationId xmlns:a16="http://schemas.microsoft.com/office/drawing/2014/main" id="{E658BAF6-19C4-470B-B394-894A756A0CD4}"/>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7091867" y="973267"/>
            <a:ext cx="5101333" cy="5882415"/>
          </a:xfrm>
          <a:prstGeom prst="rect">
            <a:avLst/>
          </a:prstGeom>
        </p:spPr>
      </p:pic>
      <p:grpSp>
        <p:nvGrpSpPr>
          <p:cNvPr id="13" name="Ryhmä 12">
            <a:extLst>
              <a:ext uri="{FF2B5EF4-FFF2-40B4-BE49-F238E27FC236}">
                <a16:creationId xmlns:a16="http://schemas.microsoft.com/office/drawing/2014/main" id="{98655196-BAC0-4CEB-933E-8A4B9D2B7C2D}"/>
              </a:ext>
              <a:ext uri="{C183D7F6-B498-43B3-948B-1728B52AA6E4}">
                <adec:decorative xmlns:adec="http://schemas.microsoft.com/office/drawing/2017/decorative" val="1"/>
              </a:ext>
            </a:extLst>
          </p:cNvPr>
          <p:cNvGrpSpPr>
            <a:grpSpLocks/>
          </p:cNvGrpSpPr>
          <p:nvPr userDrawn="1"/>
        </p:nvGrpSpPr>
        <p:grpSpPr>
          <a:xfrm>
            <a:off x="0" y="0"/>
            <a:ext cx="12193200" cy="6858000"/>
            <a:chOff x="166688" y="158750"/>
            <a:chExt cx="12163426" cy="6845301"/>
          </a:xfrm>
        </p:grpSpPr>
        <p:sp>
          <p:nvSpPr>
            <p:cNvPr id="14" name="Freeform 5">
              <a:extLst>
                <a:ext uri="{FF2B5EF4-FFF2-40B4-BE49-F238E27FC236}">
                  <a16:creationId xmlns:a16="http://schemas.microsoft.com/office/drawing/2014/main" id="{B0297B7B-BF36-40DB-8B62-082661B4EF74}"/>
                </a:ext>
              </a:extLst>
            </p:cNvPr>
            <p:cNvSpPr>
              <a:spLocks/>
            </p:cNvSpPr>
            <p:nvPr userDrawn="1"/>
          </p:nvSpPr>
          <p:spPr bwMode="auto">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869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E986AD81-1917-4EF2-BB83-EB1A3A10D4E9}"/>
                </a:ext>
              </a:extLst>
            </p:cNvPr>
            <p:cNvSpPr>
              <a:spLocks/>
            </p:cNvSpPr>
            <p:nvPr userDrawn="1"/>
          </p:nvSpPr>
          <p:spPr bwMode="auto">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C3CE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79F90214-63B6-4096-8845-0104201FD120}"/>
                </a:ext>
              </a:extLst>
            </p:cNvPr>
            <p:cNvSpPr>
              <a:spLocks/>
            </p:cNvSpPr>
            <p:nvPr userDrawn="1"/>
          </p:nvSpPr>
          <p:spPr bwMode="auto">
            <a:xfrm>
              <a:off x="166688" y="1966913"/>
              <a:ext cx="9393238" cy="5037138"/>
            </a:xfrm>
            <a:custGeom>
              <a:avLst/>
              <a:gdLst>
                <a:gd name="T0" fmla="*/ 52312 w 52312"/>
                <a:gd name="T1" fmla="*/ 7076 h 28039"/>
                <a:gd name="T2" fmla="*/ 16393 w 52312"/>
                <a:gd name="T3" fmla="*/ 2347 h 28039"/>
                <a:gd name="T4" fmla="*/ 0 w 52312"/>
                <a:gd name="T5" fmla="*/ 7978 h 28039"/>
                <a:gd name="T6" fmla="*/ 0 w 52312"/>
                <a:gd name="T7" fmla="*/ 28039 h 28039"/>
                <a:gd name="T8" fmla="*/ 39502 w 52312"/>
                <a:gd name="T9" fmla="*/ 28039 h 28039"/>
                <a:gd name="T10" fmla="*/ 52312 w 52312"/>
                <a:gd name="T11" fmla="*/ 7076 h 28039"/>
              </a:gdLst>
              <a:ahLst/>
              <a:cxnLst>
                <a:cxn ang="0">
                  <a:pos x="T0" y="T1"/>
                </a:cxn>
                <a:cxn ang="0">
                  <a:pos x="T2" y="T3"/>
                </a:cxn>
                <a:cxn ang="0">
                  <a:pos x="T4" y="T5"/>
                </a:cxn>
                <a:cxn ang="0">
                  <a:pos x="T6" y="T7"/>
                </a:cxn>
                <a:cxn ang="0">
                  <a:pos x="T8" y="T9"/>
                </a:cxn>
                <a:cxn ang="0">
                  <a:pos x="T10" y="T11"/>
                </a:cxn>
              </a:cxnLst>
              <a:rect l="0" t="0" r="r" b="b"/>
              <a:pathLst>
                <a:path w="52312" h="28039">
                  <a:moveTo>
                    <a:pt x="52312" y="7076"/>
                  </a:moveTo>
                  <a:cubicBezTo>
                    <a:pt x="41519" y="1917"/>
                    <a:pt x="29055" y="0"/>
                    <a:pt x="16393" y="2347"/>
                  </a:cubicBezTo>
                  <a:cubicBezTo>
                    <a:pt x="10734" y="3391"/>
                    <a:pt x="5203" y="5270"/>
                    <a:pt x="0" y="7978"/>
                  </a:cubicBezTo>
                  <a:lnTo>
                    <a:pt x="0" y="28039"/>
                  </a:lnTo>
                  <a:lnTo>
                    <a:pt x="39502" y="28039"/>
                  </a:lnTo>
                  <a:cubicBezTo>
                    <a:pt x="42283" y="20079"/>
                    <a:pt x="46702" y="12977"/>
                    <a:pt x="52312" y="7076"/>
                  </a:cubicBez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74543203-7BF6-4F24-99A4-FC9AE2D69372}"/>
                </a:ext>
              </a:extLst>
            </p:cNvPr>
            <p:cNvSpPr>
              <a:spLocks/>
            </p:cNvSpPr>
            <p:nvPr userDrawn="1"/>
          </p:nvSpPr>
          <p:spPr bwMode="auto">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valokuvalla</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6" name="Kuva 5">
            <a:extLst>
              <a:ext uri="{FF2B5EF4-FFF2-40B4-BE49-F238E27FC236}">
                <a16:creationId xmlns:a16="http://schemas.microsoft.com/office/drawing/2014/main" id="{F5617BC5-F913-49ED-AFBD-024D12849E31}"/>
              </a:ext>
              <a:ext uri="{C183D7F6-B498-43B3-948B-1728B52AA6E4}">
                <adec:decorative xmlns:adec="http://schemas.microsoft.com/office/drawing/2017/decorative" val="1"/>
              </a:ext>
            </a:extLst>
          </p:cNvPr>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grpSp>
        <p:nvGrpSpPr>
          <p:cNvPr id="7" name="Ryhmä 6">
            <a:extLst>
              <a:ext uri="{FF2B5EF4-FFF2-40B4-BE49-F238E27FC236}">
                <a16:creationId xmlns:a16="http://schemas.microsoft.com/office/drawing/2014/main" id="{44593400-35D8-4F3C-AF85-15B2984DEEAF}"/>
              </a:ext>
              <a:ext uri="{C183D7F6-B498-43B3-948B-1728B52AA6E4}">
                <adec:decorative xmlns:adec="http://schemas.microsoft.com/office/drawing/2017/decorative" val="1"/>
              </a:ext>
            </a:extLst>
          </p:cNvPr>
          <p:cNvGrpSpPr>
            <a:grpSpLocks noChangeAspect="1"/>
          </p:cNvGrpSpPr>
          <p:nvPr userDrawn="1"/>
        </p:nvGrpSpPr>
        <p:grpSpPr>
          <a:xfrm>
            <a:off x="2952933" y="-4764"/>
            <a:ext cx="9241593" cy="6858000"/>
            <a:chOff x="2938463" y="7938"/>
            <a:chExt cx="9220200" cy="6842125"/>
          </a:xfrm>
        </p:grpSpPr>
        <p:sp>
          <p:nvSpPr>
            <p:cNvPr id="8" name="Freeform 5">
              <a:extLst>
                <a:ext uri="{FF2B5EF4-FFF2-40B4-BE49-F238E27FC236}">
                  <a16:creationId xmlns:a16="http://schemas.microsoft.com/office/drawing/2014/main" id="{290D9381-F0D4-40B4-9904-9A77986863CE}"/>
                </a:ext>
              </a:extLst>
            </p:cNvPr>
            <p:cNvSpPr>
              <a:spLocks/>
            </p:cNvSpPr>
            <p:nvPr userDrawn="1"/>
          </p:nvSpPr>
          <p:spPr bwMode="auto">
            <a:xfrm>
              <a:off x="9388475" y="7938"/>
              <a:ext cx="1116013" cy="3076575"/>
            </a:xfrm>
            <a:custGeom>
              <a:avLst/>
              <a:gdLst>
                <a:gd name="T0" fmla="*/ 0 w 6206"/>
                <a:gd name="T1" fmla="*/ 17137 h 17137"/>
                <a:gd name="T2" fmla="*/ 5958 w 6206"/>
                <a:gd name="T3" fmla="*/ 4647 h 17137"/>
                <a:gd name="T4" fmla="*/ 6087 w 6206"/>
                <a:gd name="T5" fmla="*/ 0 h 17137"/>
              </a:gdLst>
              <a:ahLst/>
              <a:cxnLst>
                <a:cxn ang="0">
                  <a:pos x="T0" y="T1"/>
                </a:cxn>
                <a:cxn ang="0">
                  <a:pos x="T2" y="T3"/>
                </a:cxn>
                <a:cxn ang="0">
                  <a:pos x="T4" y="T5"/>
                </a:cxn>
              </a:cxnLst>
              <a:rect l="0" t="0" r="r" b="b"/>
              <a:pathLst>
                <a:path w="6206" h="17137">
                  <a:moveTo>
                    <a:pt x="0" y="17137"/>
                  </a:moveTo>
                  <a:cubicBezTo>
                    <a:pt x="3148" y="13825"/>
                    <a:pt x="5316" y="9524"/>
                    <a:pt x="5958" y="4647"/>
                  </a:cubicBezTo>
                  <a:cubicBezTo>
                    <a:pt x="6161" y="3115"/>
                    <a:pt x="6206" y="1557"/>
                    <a:pt x="6087"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B5990616-E55A-4020-B8F8-78355F91153B}"/>
                </a:ext>
              </a:extLst>
            </p:cNvPr>
            <p:cNvSpPr>
              <a:spLocks/>
            </p:cNvSpPr>
            <p:nvPr userDrawn="1"/>
          </p:nvSpPr>
          <p:spPr bwMode="auto">
            <a:xfrm>
              <a:off x="2938463" y="2235200"/>
              <a:ext cx="6450013" cy="2197100"/>
            </a:xfrm>
            <a:custGeom>
              <a:avLst/>
              <a:gdLst>
                <a:gd name="T0" fmla="*/ 0 w 35919"/>
                <a:gd name="T1" fmla="*/ 0 h 12228"/>
                <a:gd name="T2" fmla="*/ 0 w 35919"/>
                <a:gd name="T3" fmla="*/ 0 h 12228"/>
                <a:gd name="T4" fmla="*/ 10038 w 35919"/>
                <a:gd name="T5" fmla="*/ 9526 h 12228"/>
                <a:gd name="T6" fmla="*/ 23758 w 35919"/>
                <a:gd name="T7" fmla="*/ 11332 h 12228"/>
                <a:gd name="T8" fmla="*/ 35919 w 35919"/>
                <a:gd name="T9" fmla="*/ 4729 h 12228"/>
              </a:gdLst>
              <a:ahLst/>
              <a:cxnLst>
                <a:cxn ang="0">
                  <a:pos x="T0" y="T1"/>
                </a:cxn>
                <a:cxn ang="0">
                  <a:pos x="T2" y="T3"/>
                </a:cxn>
                <a:cxn ang="0">
                  <a:pos x="T4" y="T5"/>
                </a:cxn>
                <a:cxn ang="0">
                  <a:pos x="T6" y="T7"/>
                </a:cxn>
                <a:cxn ang="0">
                  <a:pos x="T8" y="T9"/>
                </a:cxn>
              </a:cxnLst>
              <a:rect l="0" t="0" r="r" b="b"/>
              <a:pathLst>
                <a:path w="35919" h="12228">
                  <a:moveTo>
                    <a:pt x="0" y="0"/>
                  </a:moveTo>
                  <a:cubicBezTo>
                    <a:pt x="0" y="0"/>
                    <a:pt x="0" y="0"/>
                    <a:pt x="0" y="0"/>
                  </a:cubicBezTo>
                  <a:cubicBezTo>
                    <a:pt x="2177" y="4017"/>
                    <a:pt x="5598" y="7408"/>
                    <a:pt x="10038" y="9526"/>
                  </a:cubicBezTo>
                  <a:cubicBezTo>
                    <a:pt x="14161" y="11496"/>
                    <a:pt x="18921" y="12228"/>
                    <a:pt x="23758" y="11332"/>
                  </a:cubicBezTo>
                  <a:cubicBezTo>
                    <a:pt x="28251" y="10503"/>
                    <a:pt x="32533" y="8297"/>
                    <a:pt x="35919" y="4729"/>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0" name="Freeform 7">
              <a:extLst>
                <a:ext uri="{FF2B5EF4-FFF2-40B4-BE49-F238E27FC236}">
                  <a16:creationId xmlns:a16="http://schemas.microsoft.com/office/drawing/2014/main" id="{05324B2E-648B-4B14-B99E-EE80DB545DAD}"/>
                </a:ext>
              </a:extLst>
            </p:cNvPr>
            <p:cNvSpPr>
              <a:spLocks/>
            </p:cNvSpPr>
            <p:nvPr userDrawn="1"/>
          </p:nvSpPr>
          <p:spPr bwMode="auto">
            <a:xfrm>
              <a:off x="7089775" y="992188"/>
              <a:ext cx="5068888" cy="5857875"/>
            </a:xfrm>
            <a:custGeom>
              <a:avLst/>
              <a:gdLst>
                <a:gd name="T0" fmla="*/ 28223 w 28223"/>
                <a:gd name="T1" fmla="*/ 0 h 32612"/>
                <a:gd name="T2" fmla="*/ 12805 w 28223"/>
                <a:gd name="T3" fmla="*/ 11623 h 32612"/>
                <a:gd name="T4" fmla="*/ 0 w 28223"/>
                <a:gd name="T5" fmla="*/ 32612 h 32612"/>
              </a:gdLst>
              <a:ahLst/>
              <a:cxnLst>
                <a:cxn ang="0">
                  <a:pos x="T0" y="T1"/>
                </a:cxn>
                <a:cxn ang="0">
                  <a:pos x="T2" y="T3"/>
                </a:cxn>
                <a:cxn ang="0">
                  <a:pos x="T4" y="T5"/>
                </a:cxn>
              </a:cxnLst>
              <a:rect l="0" t="0" r="r" b="b"/>
              <a:pathLst>
                <a:path w="28223" h="32612">
                  <a:moveTo>
                    <a:pt x="28223" y="0"/>
                  </a:moveTo>
                  <a:cubicBezTo>
                    <a:pt x="22624" y="2945"/>
                    <a:pt x="17404" y="6777"/>
                    <a:pt x="12805" y="11623"/>
                  </a:cubicBezTo>
                  <a:cubicBezTo>
                    <a:pt x="7179" y="17543"/>
                    <a:pt x="2827" y="24650"/>
                    <a:pt x="0" y="32612"/>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1" name="Freeform 8">
              <a:extLst>
                <a:ext uri="{FF2B5EF4-FFF2-40B4-BE49-F238E27FC236}">
                  <a16:creationId xmlns:a16="http://schemas.microsoft.com/office/drawing/2014/main" id="{3C537B99-3083-4452-B38C-45CF86D6ABBD}"/>
                </a:ext>
              </a:extLst>
            </p:cNvPr>
            <p:cNvSpPr>
              <a:spLocks/>
            </p:cNvSpPr>
            <p:nvPr userDrawn="1"/>
          </p:nvSpPr>
          <p:spPr bwMode="auto">
            <a:xfrm>
              <a:off x="9377392" y="3082917"/>
              <a:ext cx="2768600" cy="493713"/>
            </a:xfrm>
            <a:custGeom>
              <a:avLst/>
              <a:gdLst>
                <a:gd name="T0" fmla="*/ 0 w 15418"/>
                <a:gd name="T1" fmla="*/ 0 h 2747"/>
                <a:gd name="T2" fmla="*/ 13942 w 15418"/>
                <a:gd name="T3" fmla="*/ 1836 h 2747"/>
                <a:gd name="T4" fmla="*/ 15418 w 15418"/>
                <a:gd name="T5" fmla="*/ 1513 h 2747"/>
              </a:gdLst>
              <a:ahLst/>
              <a:cxnLst>
                <a:cxn ang="0">
                  <a:pos x="T0" y="T1"/>
                </a:cxn>
                <a:cxn ang="0">
                  <a:pos x="T2" y="T3"/>
                </a:cxn>
                <a:cxn ang="0">
                  <a:pos x="T4" y="T5"/>
                </a:cxn>
              </a:cxnLst>
              <a:rect l="0" t="0" r="r" b="b"/>
              <a:pathLst>
                <a:path w="15418" h="2747">
                  <a:moveTo>
                    <a:pt x="0" y="0"/>
                  </a:moveTo>
                  <a:cubicBezTo>
                    <a:pt x="4190" y="2003"/>
                    <a:pt x="9027" y="2747"/>
                    <a:pt x="13942" y="1836"/>
                  </a:cubicBezTo>
                  <a:cubicBezTo>
                    <a:pt x="14437" y="1745"/>
                    <a:pt x="14929" y="1637"/>
                    <a:pt x="15418" y="1513"/>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2" name="Freeform 9">
              <a:extLst>
                <a:ext uri="{FF2B5EF4-FFF2-40B4-BE49-F238E27FC236}">
                  <a16:creationId xmlns:a16="http://schemas.microsoft.com/office/drawing/2014/main" id="{FDA7D83F-3F9B-41F7-85B4-DD9CA614BAEF}"/>
                </a:ext>
              </a:extLst>
            </p:cNvPr>
            <p:cNvSpPr>
              <a:spLocks/>
            </p:cNvSpPr>
            <p:nvPr userDrawn="1"/>
          </p:nvSpPr>
          <p:spPr bwMode="auto">
            <a:xfrm>
              <a:off x="6388100" y="2176195"/>
              <a:ext cx="5770563" cy="2806966"/>
            </a:xfrm>
            <a:custGeom>
              <a:avLst/>
              <a:gdLst>
                <a:gd name="T0" fmla="*/ 32132 w 32132"/>
                <a:gd name="T1" fmla="*/ 15735 h 15735"/>
                <a:gd name="T2" fmla="*/ 16714 w 32132"/>
                <a:gd name="T3" fmla="*/ 5143 h 15735"/>
                <a:gd name="T4" fmla="*/ 0 w 32132"/>
                <a:gd name="T5" fmla="*/ 0 h 15735"/>
              </a:gdLst>
              <a:ahLst/>
              <a:cxnLst>
                <a:cxn ang="0">
                  <a:pos x="T0" y="T1"/>
                </a:cxn>
                <a:cxn ang="0">
                  <a:pos x="T2" y="T3"/>
                </a:cxn>
                <a:cxn ang="0">
                  <a:pos x="T4" y="T5"/>
                </a:cxn>
              </a:cxnLst>
              <a:rect l="0" t="0" r="r" b="b"/>
              <a:pathLst>
                <a:path w="32132" h="15735">
                  <a:moveTo>
                    <a:pt x="32132" y="15735"/>
                  </a:moveTo>
                  <a:cubicBezTo>
                    <a:pt x="27699" y="11519"/>
                    <a:pt x="22536" y="7920"/>
                    <a:pt x="16714" y="5143"/>
                  </a:cubicBezTo>
                  <a:cubicBezTo>
                    <a:pt x="11476" y="2639"/>
                    <a:pt x="5850" y="887"/>
                    <a:pt x="0"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74453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Tekstisivu, yksipalstainen.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Alatunnisteen paikkamerkki 7">
            <a:extLst>
              <a:ext uri="{FF2B5EF4-FFF2-40B4-BE49-F238E27FC236}">
                <a16:creationId xmlns:a16="http://schemas.microsoft.com/office/drawing/2014/main" id="{77F5A965-5012-417E-A4D7-9CB8DE3A3803}"/>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9" name="Dian numeron paikkamerkki 8">
            <a:extLst>
              <a:ext uri="{FF2B5EF4-FFF2-40B4-BE49-F238E27FC236}">
                <a16:creationId xmlns:a16="http://schemas.microsoft.com/office/drawing/2014/main" id="{D9E0DD3D-67FB-4C7B-917A-622EAB8FF858}"/>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0702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ot ja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Tekstisivu, yksipalstainen väliotsikolla.</a:t>
            </a:r>
          </a:p>
        </p:txBody>
      </p:sp>
      <p:sp>
        <p:nvSpPr>
          <p:cNvPr id="9" name="Tekstin paikkamerkki 8">
            <a:extLst>
              <a:ext uri="{FF2B5EF4-FFF2-40B4-BE49-F238E27FC236}">
                <a16:creationId xmlns:a16="http://schemas.microsoft.com/office/drawing/2014/main" id="{0904BD93-F0C4-4A6C-9010-5804694C7170}"/>
              </a:ext>
            </a:extLst>
          </p:cNvPr>
          <p:cNvSpPr>
            <a:spLocks noGrp="1"/>
          </p:cNvSpPr>
          <p:nvPr>
            <p:ph type="body" sz="quarter" idx="13" hasCustomPrompt="1"/>
          </p:nvPr>
        </p:nvSpPr>
        <p:spPr>
          <a:xfrm>
            <a:off x="781050" y="1758315"/>
            <a:ext cx="10571163" cy="446549"/>
          </a:xfrm>
        </p:spPr>
        <p:txBody>
          <a:bodyPr/>
          <a:lstStyle>
            <a:lvl1pPr marL="0" indent="0">
              <a:buNone/>
              <a:defRPr b="1"/>
            </a:lvl1pPr>
            <a:lvl2pPr marL="360363" indent="0">
              <a:buNone/>
              <a:defRPr/>
            </a:lvl2pPr>
          </a:lstStyle>
          <a:p>
            <a:pPr lvl="0"/>
            <a:r>
              <a:rPr lang="fi-FI" dirty="0"/>
              <a:t>Väliotsikko</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2285999"/>
            <a:ext cx="10571480" cy="372476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Alatunnisteen paikkamerkki 7">
            <a:extLst>
              <a:ext uri="{FF2B5EF4-FFF2-40B4-BE49-F238E27FC236}">
                <a16:creationId xmlns:a16="http://schemas.microsoft.com/office/drawing/2014/main" id="{6ADF7489-4677-49C3-A1B0-538615DB3729}"/>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5CDDDB65-8BD7-43F3-A41C-27411B840544}"/>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94977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4F7C78-A52D-432E-ABE0-474D88E879DE}"/>
              </a:ext>
            </a:extLst>
          </p:cNvPr>
          <p:cNvSpPr>
            <a:spLocks noGrp="1"/>
          </p:cNvSpPr>
          <p:nvPr>
            <p:ph type="title" hasCustomPrompt="1"/>
          </p:nvPr>
        </p:nvSpPr>
        <p:spPr/>
        <p:txBody>
          <a:bodyPr/>
          <a:lstStyle>
            <a:lvl1pPr>
              <a:defRPr/>
            </a:lvl1pPr>
          </a:lstStyle>
          <a:p>
            <a:r>
              <a:rPr lang="fi-FI" dirty="0"/>
              <a:t>Tekstisivu, kaksipalstainen.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B888B6C4-5AF4-4DF4-8225-6AF58A983C64}"/>
              </a:ext>
            </a:extLst>
          </p:cNvPr>
          <p:cNvSpPr>
            <a:spLocks noGrp="1"/>
          </p:cNvSpPr>
          <p:nvPr>
            <p:ph sz="half" idx="1"/>
          </p:nvPr>
        </p:nvSpPr>
        <p:spPr>
          <a:xfrm>
            <a:off x="781200" y="1764323"/>
            <a:ext cx="5156538" cy="4248000"/>
          </a:xfrm>
        </p:spPr>
        <p:txBody>
          <a:bodyPr/>
          <a:lstStyle>
            <a:lvl1pPr marL="269875" indent="-269875">
              <a:defRPr sz="2200"/>
            </a:lvl1pPr>
            <a:lvl2pPr marL="627063" indent="-266700">
              <a:defRPr/>
            </a:lvl2pPr>
          </a:lstStyle>
          <a:p>
            <a:pPr lvl="0"/>
            <a:r>
              <a:rPr lang="fi-FI"/>
              <a:t>Muokkaa tekstin perustyylejä</a:t>
            </a:r>
          </a:p>
          <a:p>
            <a:pPr lvl="1"/>
            <a:r>
              <a:rPr lang="fi-FI"/>
              <a:t>toinen taso</a:t>
            </a:r>
          </a:p>
        </p:txBody>
      </p:sp>
      <p:sp>
        <p:nvSpPr>
          <p:cNvPr id="4" name="Sisällön paikkamerkki 3">
            <a:extLst>
              <a:ext uri="{FF2B5EF4-FFF2-40B4-BE49-F238E27FC236}">
                <a16:creationId xmlns:a16="http://schemas.microsoft.com/office/drawing/2014/main" id="{6C8DAA36-9661-453A-88FF-C63D5A3970AB}"/>
              </a:ext>
            </a:extLst>
          </p:cNvPr>
          <p:cNvSpPr>
            <a:spLocks noGrp="1"/>
          </p:cNvSpPr>
          <p:nvPr>
            <p:ph sz="half" idx="2"/>
          </p:nvPr>
        </p:nvSpPr>
        <p:spPr>
          <a:xfrm>
            <a:off x="6166338" y="1764323"/>
            <a:ext cx="5187462" cy="4248000"/>
          </a:xfrm>
        </p:spPr>
        <p:txBody>
          <a:bodyPr/>
          <a:lstStyle>
            <a:lvl1pPr marL="269875" indent="-269875">
              <a:defRPr sz="2200"/>
            </a:lvl1pPr>
            <a:lvl2pPr marL="627063" indent="-266700">
              <a:defRPr/>
            </a:lvl2pPr>
          </a:lstStyle>
          <a:p>
            <a:pPr lvl="0"/>
            <a:r>
              <a:rPr lang="fi-FI"/>
              <a:t>Muokkaa tekstin perustyylejä</a:t>
            </a:r>
          </a:p>
          <a:p>
            <a:pPr lvl="1"/>
            <a:r>
              <a:rPr lang="fi-FI"/>
              <a:t>toinen taso</a:t>
            </a:r>
          </a:p>
        </p:txBody>
      </p:sp>
      <p:sp>
        <p:nvSpPr>
          <p:cNvPr id="9" name="Alatunnisteen paikkamerkki 8">
            <a:extLst>
              <a:ext uri="{FF2B5EF4-FFF2-40B4-BE49-F238E27FC236}">
                <a16:creationId xmlns:a16="http://schemas.microsoft.com/office/drawing/2014/main" id="{09FAA0A5-DDF1-43F9-A865-72A7FE3F7F64}"/>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4C134378-0675-4F71-B293-32F7DBD6E443}"/>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57972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4F7C78-A52D-432E-ABE0-474D88E879DE}"/>
              </a:ext>
            </a:extLst>
          </p:cNvPr>
          <p:cNvSpPr>
            <a:spLocks noGrp="1"/>
          </p:cNvSpPr>
          <p:nvPr>
            <p:ph type="title" hasCustomPrompt="1"/>
          </p:nvPr>
        </p:nvSpPr>
        <p:spPr/>
        <p:txBody>
          <a:bodyPr/>
          <a:lstStyle>
            <a:lvl1pPr>
              <a:defRPr/>
            </a:lvl1pPr>
          </a:lstStyle>
          <a:p>
            <a:r>
              <a:rPr lang="fi-FI" dirty="0"/>
              <a:t>Tekstisivu, vertailu. </a:t>
            </a:r>
            <a:br>
              <a:rPr lang="fi-FI" dirty="0"/>
            </a:br>
            <a:r>
              <a:rPr lang="fi-FI" dirty="0"/>
              <a:t>Otsikon pituus korkeintaan kaksi riviä.</a:t>
            </a:r>
          </a:p>
        </p:txBody>
      </p:sp>
      <p:sp>
        <p:nvSpPr>
          <p:cNvPr id="7" name="Tekstin paikkamerkki 2">
            <a:extLst>
              <a:ext uri="{FF2B5EF4-FFF2-40B4-BE49-F238E27FC236}">
                <a16:creationId xmlns:a16="http://schemas.microsoft.com/office/drawing/2014/main" id="{CC5AFB07-741E-400C-B07F-CFAD1C24366E}"/>
              </a:ext>
            </a:extLst>
          </p:cNvPr>
          <p:cNvSpPr>
            <a:spLocks noGrp="1"/>
          </p:cNvSpPr>
          <p:nvPr>
            <p:ph type="body" idx="13" hasCustomPrompt="1"/>
          </p:nvPr>
        </p:nvSpPr>
        <p:spPr>
          <a:xfrm>
            <a:off x="781201" y="1764323"/>
            <a:ext cx="5156538" cy="368533"/>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Pieni otsikko</a:t>
            </a:r>
          </a:p>
        </p:txBody>
      </p:sp>
      <p:sp>
        <p:nvSpPr>
          <p:cNvPr id="3" name="Sisällön paikkamerkki 2">
            <a:extLst>
              <a:ext uri="{FF2B5EF4-FFF2-40B4-BE49-F238E27FC236}">
                <a16:creationId xmlns:a16="http://schemas.microsoft.com/office/drawing/2014/main" id="{B888B6C4-5AF4-4DF4-8225-6AF58A983C64}"/>
              </a:ext>
            </a:extLst>
          </p:cNvPr>
          <p:cNvSpPr>
            <a:spLocks noGrp="1"/>
          </p:cNvSpPr>
          <p:nvPr>
            <p:ph sz="half" idx="1"/>
          </p:nvPr>
        </p:nvSpPr>
        <p:spPr>
          <a:xfrm>
            <a:off x="781200" y="2235200"/>
            <a:ext cx="5156538" cy="3777122"/>
          </a:xfrm>
        </p:spPr>
        <p:txBody>
          <a:bodyPr/>
          <a:lstStyle>
            <a:lvl1pPr marL="269875" indent="-269875">
              <a:defRPr sz="2200"/>
            </a:lvl1pPr>
            <a:lvl2pPr marL="627063" indent="-266700">
              <a:defRPr/>
            </a:lvl2pPr>
          </a:lstStyle>
          <a:p>
            <a:pPr lvl="0"/>
            <a:r>
              <a:rPr lang="fi-FI"/>
              <a:t>Muokkaa tekstin perustyylejä</a:t>
            </a:r>
          </a:p>
          <a:p>
            <a:pPr lvl="1"/>
            <a:r>
              <a:rPr lang="fi-FI"/>
              <a:t>toinen taso</a:t>
            </a:r>
          </a:p>
        </p:txBody>
      </p:sp>
      <p:sp>
        <p:nvSpPr>
          <p:cNvPr id="8" name="Tekstin paikkamerkki 4">
            <a:extLst>
              <a:ext uri="{FF2B5EF4-FFF2-40B4-BE49-F238E27FC236}">
                <a16:creationId xmlns:a16="http://schemas.microsoft.com/office/drawing/2014/main" id="{FE13A6AE-0F0A-413E-AE09-F64745829C86}"/>
              </a:ext>
            </a:extLst>
          </p:cNvPr>
          <p:cNvSpPr>
            <a:spLocks noGrp="1"/>
          </p:cNvSpPr>
          <p:nvPr>
            <p:ph type="body" sz="quarter" idx="3" hasCustomPrompt="1"/>
          </p:nvPr>
        </p:nvSpPr>
        <p:spPr>
          <a:xfrm>
            <a:off x="6172200" y="1764323"/>
            <a:ext cx="5183188" cy="368533"/>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Pieni otsikko</a:t>
            </a:r>
          </a:p>
        </p:txBody>
      </p:sp>
      <p:sp>
        <p:nvSpPr>
          <p:cNvPr id="4" name="Sisällön paikkamerkki 3">
            <a:extLst>
              <a:ext uri="{FF2B5EF4-FFF2-40B4-BE49-F238E27FC236}">
                <a16:creationId xmlns:a16="http://schemas.microsoft.com/office/drawing/2014/main" id="{6C8DAA36-9661-453A-88FF-C63D5A3970AB}"/>
              </a:ext>
            </a:extLst>
          </p:cNvPr>
          <p:cNvSpPr>
            <a:spLocks noGrp="1"/>
          </p:cNvSpPr>
          <p:nvPr>
            <p:ph sz="half" idx="2"/>
          </p:nvPr>
        </p:nvSpPr>
        <p:spPr>
          <a:xfrm>
            <a:off x="6166338" y="2235200"/>
            <a:ext cx="5187462" cy="3777122"/>
          </a:xfrm>
        </p:spPr>
        <p:txBody>
          <a:bodyPr/>
          <a:lstStyle>
            <a:lvl1pPr marL="269875" indent="-269875">
              <a:defRPr sz="2200"/>
            </a:lvl1pPr>
            <a:lvl2pPr marL="627063" indent="-266700">
              <a:defRPr/>
            </a:lvl2pPr>
          </a:lstStyle>
          <a:p>
            <a:pPr lvl="0"/>
            <a:r>
              <a:rPr lang="fi-FI"/>
              <a:t>Muokkaa tekstin perustyylejä</a:t>
            </a:r>
          </a:p>
          <a:p>
            <a:pPr lvl="1"/>
            <a:r>
              <a:rPr lang="fi-FI"/>
              <a:t>toinen taso</a:t>
            </a:r>
          </a:p>
        </p:txBody>
      </p:sp>
      <p:sp>
        <p:nvSpPr>
          <p:cNvPr id="9" name="Alatunnisteen paikkamerkki 8">
            <a:extLst>
              <a:ext uri="{FF2B5EF4-FFF2-40B4-BE49-F238E27FC236}">
                <a16:creationId xmlns:a16="http://schemas.microsoft.com/office/drawing/2014/main" id="{09FAA0A5-DDF1-43F9-A865-72A7FE3F7F64}"/>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4C134378-0675-4F71-B293-32F7DBD6E443}"/>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20362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uvatekstillinen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Grafiikkasivu, kuva ja tekstitiivistelmä vierekkäin.</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1762761"/>
            <a:ext cx="6164822" cy="42480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Tekstin paikkamerkki 22">
            <a:extLst>
              <a:ext uri="{FF2B5EF4-FFF2-40B4-BE49-F238E27FC236}">
                <a16:creationId xmlns:a16="http://schemas.microsoft.com/office/drawing/2014/main" id="{3031A60E-285E-4799-8337-B7C931123A4A}"/>
              </a:ext>
            </a:extLst>
          </p:cNvPr>
          <p:cNvSpPr>
            <a:spLocks noGrp="1"/>
          </p:cNvSpPr>
          <p:nvPr>
            <p:ph type="body" sz="quarter" idx="13"/>
          </p:nvPr>
        </p:nvSpPr>
        <p:spPr>
          <a:xfrm>
            <a:off x="7426518" y="1959997"/>
            <a:ext cx="4286106" cy="3802327"/>
          </a:xfrm>
        </p:spPr>
        <p:txBody>
          <a:bodyPr/>
          <a:lstStyle>
            <a:lvl1pPr marL="269875" indent="-269875">
              <a:lnSpc>
                <a:spcPct val="95000"/>
              </a:lnSpc>
              <a:defRPr sz="1900"/>
            </a:lvl1pPr>
          </a:lstStyle>
          <a:p>
            <a:pPr lvl="0"/>
            <a:r>
              <a:rPr lang="fi-FI"/>
              <a:t>Muokkaa tekstin perustyylejä</a:t>
            </a:r>
          </a:p>
        </p:txBody>
      </p:sp>
      <p:sp>
        <p:nvSpPr>
          <p:cNvPr id="11" name="Alatunnisteen paikkamerkki 10">
            <a:extLst>
              <a:ext uri="{FF2B5EF4-FFF2-40B4-BE49-F238E27FC236}">
                <a16:creationId xmlns:a16="http://schemas.microsoft.com/office/drawing/2014/main" id="{CD9B7E4D-B77A-4CF1-B584-356F4C4B32D8}"/>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2" name="Dian numeron paikkamerkki 11">
            <a:extLst>
              <a:ext uri="{FF2B5EF4-FFF2-40B4-BE49-F238E27FC236}">
                <a16:creationId xmlns:a16="http://schemas.microsoft.com/office/drawing/2014/main" id="{9B664EFA-778C-4D9B-A7A3-46CB8D5370B3}"/>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24703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B813CEF-66CE-41A6-9589-6FF5AB746687}"/>
              </a:ext>
            </a:extLst>
          </p:cNvPr>
          <p:cNvSpPr>
            <a:spLocks noGrp="1"/>
          </p:cNvSpPr>
          <p:nvPr>
            <p:ph type="title"/>
          </p:nvPr>
        </p:nvSpPr>
        <p:spPr>
          <a:xfrm>
            <a:off x="782320" y="306000"/>
            <a:ext cx="10571480" cy="1325563"/>
          </a:xfrm>
          <a:prstGeom prst="rect">
            <a:avLst/>
          </a:prstGeom>
        </p:spPr>
        <p:txBody>
          <a:bodyPr vert="horz" lIns="0" tIns="0" rIns="0" bIns="0" rtlCol="0" anchor="ctr">
            <a:noAutofit/>
          </a:bodyPr>
          <a:lstStyle/>
          <a:p>
            <a:r>
              <a:rPr lang="fi-FI" noProof="0"/>
              <a:t>Muokkaa ots. perustyyl. napsautt.</a:t>
            </a:r>
          </a:p>
        </p:txBody>
      </p:sp>
      <p:sp>
        <p:nvSpPr>
          <p:cNvPr id="3" name="Tekstin paikkamerkki 2">
            <a:extLst>
              <a:ext uri="{FF2B5EF4-FFF2-40B4-BE49-F238E27FC236}">
                <a16:creationId xmlns:a16="http://schemas.microsoft.com/office/drawing/2014/main" id="{7D603C59-5B66-4F64-93F3-1F4DFBEE6E5F}"/>
              </a:ext>
            </a:extLst>
          </p:cNvPr>
          <p:cNvSpPr>
            <a:spLocks noGrp="1"/>
          </p:cNvSpPr>
          <p:nvPr>
            <p:ph type="body" idx="1"/>
          </p:nvPr>
        </p:nvSpPr>
        <p:spPr>
          <a:xfrm>
            <a:off x="782320" y="1762761"/>
            <a:ext cx="10571480" cy="4248000"/>
          </a:xfrm>
          <a:prstGeom prst="rect">
            <a:avLst/>
          </a:prstGeom>
        </p:spPr>
        <p:txBody>
          <a:bodyPr vert="horz" lIns="0" tIns="0" rIns="0" bIns="0" rtlCol="0">
            <a:noAutofit/>
          </a:body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sp>
        <p:nvSpPr>
          <p:cNvPr id="4" name="Päivämäärän paikkamerkki 3">
            <a:extLst>
              <a:ext uri="{FF2B5EF4-FFF2-40B4-BE49-F238E27FC236}">
                <a16:creationId xmlns:a16="http://schemas.microsoft.com/office/drawing/2014/main" id="{4D131FDA-8F15-4702-ABF9-690082056A91}"/>
              </a:ext>
            </a:extLst>
          </p:cNvPr>
          <p:cNvSpPr>
            <a:spLocks noGrp="1"/>
          </p:cNvSpPr>
          <p:nvPr>
            <p:ph type="dt" sz="half" idx="2"/>
          </p:nvPr>
        </p:nvSpPr>
        <p:spPr>
          <a:xfrm>
            <a:off x="6344920" y="6453336"/>
            <a:ext cx="1009328" cy="228600"/>
          </a:xfrm>
          <a:prstGeom prst="rect">
            <a:avLst/>
          </a:prstGeom>
        </p:spPr>
        <p:txBody>
          <a:bodyPr vert="horz" lIns="0" tIns="0" rIns="0" bIns="0" rtlCol="0" anchor="ctr">
            <a:noAutofit/>
          </a:bodyPr>
          <a:lstStyle>
            <a:lvl1pPr algn="l">
              <a:defRPr sz="900">
                <a:solidFill>
                  <a:schemeClr val="tx2"/>
                </a:solidFill>
              </a:defRPr>
            </a:lvl1pPr>
          </a:lstStyle>
          <a:p>
            <a:endParaRPr lang="fi-FI" noProof="0" dirty="0"/>
          </a:p>
        </p:txBody>
      </p:sp>
      <p:sp>
        <p:nvSpPr>
          <p:cNvPr id="5" name="Alatunnisteen paikkamerkki 4">
            <a:extLst>
              <a:ext uri="{FF2B5EF4-FFF2-40B4-BE49-F238E27FC236}">
                <a16:creationId xmlns:a16="http://schemas.microsoft.com/office/drawing/2014/main" id="{26B6AA8B-3D61-4AA5-84FF-FE178AE4F2BA}"/>
              </a:ext>
            </a:extLst>
          </p:cNvPr>
          <p:cNvSpPr>
            <a:spLocks noGrp="1"/>
          </p:cNvSpPr>
          <p:nvPr>
            <p:ph type="ftr" sz="quarter" idx="3"/>
          </p:nvPr>
        </p:nvSpPr>
        <p:spPr>
          <a:xfrm>
            <a:off x="1168400" y="6453336"/>
            <a:ext cx="4114800" cy="228600"/>
          </a:xfrm>
          <a:prstGeom prst="rect">
            <a:avLst/>
          </a:prstGeom>
        </p:spPr>
        <p:txBody>
          <a:bodyPr vert="horz" lIns="0" tIns="0" rIns="0" bIns="0" rtlCol="0" anchor="ctr">
            <a:noAutofit/>
          </a:bodyPr>
          <a:lstStyle>
            <a:lvl1pPr algn="ctr">
              <a:defRPr sz="900">
                <a:solidFill>
                  <a:schemeClr val="tx2"/>
                </a:solidFill>
              </a:defRPr>
            </a:lvl1pPr>
          </a:lstStyle>
          <a:p>
            <a:pPr algn="l"/>
            <a:r>
              <a:rPr lang="fi-FI" dirty="0"/>
              <a:t>Aihe/otsikkoteksti </a:t>
            </a:r>
            <a:r>
              <a:rPr lang="fi-FI" dirty="0" err="1"/>
              <a:t>Arial</a:t>
            </a:r>
            <a:r>
              <a:rPr lang="fi-FI" dirty="0"/>
              <a:t> </a:t>
            </a:r>
            <a:r>
              <a:rPr lang="fi-FI" dirty="0" err="1"/>
              <a:t>Regular</a:t>
            </a:r>
            <a:r>
              <a:rPr lang="fi-FI" dirty="0"/>
              <a:t> </a:t>
            </a:r>
            <a:r>
              <a:rPr lang="fi-FI" dirty="0" err="1"/>
              <a:t>lorem</a:t>
            </a:r>
            <a:r>
              <a:rPr lang="fi-FI" dirty="0"/>
              <a:t> </a:t>
            </a:r>
            <a:r>
              <a:rPr lang="fi-FI" dirty="0" err="1"/>
              <a:t>ipsum</a:t>
            </a:r>
            <a:r>
              <a:rPr lang="fi-FI" dirty="0"/>
              <a:t> </a:t>
            </a:r>
            <a:r>
              <a:rPr lang="fi-FI" dirty="0" err="1"/>
              <a:t>dolores</a:t>
            </a:r>
            <a:endParaRPr lang="fi-FI" dirty="0"/>
          </a:p>
        </p:txBody>
      </p:sp>
      <p:sp>
        <p:nvSpPr>
          <p:cNvPr id="6" name="Dian numeron paikkamerkki 5">
            <a:extLst>
              <a:ext uri="{FF2B5EF4-FFF2-40B4-BE49-F238E27FC236}">
                <a16:creationId xmlns:a16="http://schemas.microsoft.com/office/drawing/2014/main" id="{8D84F219-5BCC-4F1C-B213-2C1F4342BEF7}"/>
              </a:ext>
            </a:extLst>
          </p:cNvPr>
          <p:cNvSpPr>
            <a:spLocks noGrp="1"/>
          </p:cNvSpPr>
          <p:nvPr>
            <p:ph type="sldNum" sz="quarter" idx="4"/>
          </p:nvPr>
        </p:nvSpPr>
        <p:spPr>
          <a:xfrm>
            <a:off x="781200" y="6453336"/>
            <a:ext cx="366880" cy="228600"/>
          </a:xfrm>
          <a:prstGeom prst="rect">
            <a:avLst/>
          </a:prstGeom>
        </p:spPr>
        <p:txBody>
          <a:bodyPr vert="horz" lIns="0" tIns="0" rIns="0" bIns="0" rtlCol="0" anchor="ctr">
            <a:noAutofit/>
          </a:bodyPr>
          <a:lstStyle>
            <a:lvl1pPr algn="l">
              <a:defRPr sz="900">
                <a:solidFill>
                  <a:schemeClr val="tx2"/>
                </a:solidFill>
              </a:defRPr>
            </a:lvl1pPr>
          </a:lstStyle>
          <a:p>
            <a:fld id="{4BCCB783-365B-40E8-A1C9-91A9348041A5}" type="slidenum">
              <a:rPr lang="fi-FI" smtClean="0"/>
              <a:pPr/>
              <a:t>‹#›</a:t>
            </a:fld>
            <a:endParaRPr lang="fi-FI" dirty="0"/>
          </a:p>
        </p:txBody>
      </p:sp>
      <p:pic>
        <p:nvPicPr>
          <p:cNvPr id="8" name="Kuva 7">
            <a:extLst>
              <a:ext uri="{FF2B5EF4-FFF2-40B4-BE49-F238E27FC236}">
                <a16:creationId xmlns:a16="http://schemas.microsoft.com/office/drawing/2014/main" id="{74FCF417-30B6-4F05-9607-5A03685BD2C7}"/>
              </a:ext>
              <a:ext uri="{C183D7F6-B498-43B3-948B-1728B52AA6E4}">
                <adec:decorative xmlns:adec="http://schemas.microsoft.com/office/drawing/2017/decorative" val="1"/>
              </a:ext>
            </a:extLst>
          </p:cNvPr>
          <p:cNvPicPr>
            <a:picLocks noChangeAspect="1"/>
          </p:cNvPicPr>
          <p:nvPr userDrawn="1"/>
        </p:nvPicPr>
        <p:blipFill>
          <a:blip r:embed="rId27" cstate="hqprint">
            <a:alphaModFix/>
            <a:extLst>
              <a:ext uri="{28A0092B-C50C-407E-A947-70E740481C1C}">
                <a14:useLocalDpi xmlns:a14="http://schemas.microsoft.com/office/drawing/2010/main" val="0"/>
              </a:ext>
            </a:extLst>
          </a:blip>
          <a:stretch>
            <a:fillRect/>
          </a:stretch>
        </p:blipFill>
        <p:spPr>
          <a:xfrm>
            <a:off x="9893272" y="6142062"/>
            <a:ext cx="1947891" cy="638572"/>
          </a:xfrm>
          <a:prstGeom prst="rect">
            <a:avLst/>
          </a:prstGeom>
        </p:spPr>
      </p:pic>
    </p:spTree>
    <p:extLst>
      <p:ext uri="{BB962C8B-B14F-4D97-AF65-F5344CB8AC3E}">
        <p14:creationId xmlns:p14="http://schemas.microsoft.com/office/powerpoint/2010/main" val="3578216850"/>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742" r:id="rId3"/>
    <p:sldLayoutId id="2147483743" r:id="rId4"/>
    <p:sldLayoutId id="2147483650" r:id="rId5"/>
    <p:sldLayoutId id="2147483677" r:id="rId6"/>
    <p:sldLayoutId id="2147483652" r:id="rId7"/>
    <p:sldLayoutId id="2147483678" r:id="rId8"/>
    <p:sldLayoutId id="2147483681" r:id="rId9"/>
    <p:sldLayoutId id="2147483679" r:id="rId10"/>
    <p:sldLayoutId id="2147483654" r:id="rId11"/>
    <p:sldLayoutId id="2147483655" r:id="rId12"/>
    <p:sldLayoutId id="2147483651" r:id="rId13"/>
    <p:sldLayoutId id="2147483665" r:id="rId14"/>
    <p:sldLayoutId id="2147483666" r:id="rId15"/>
    <p:sldLayoutId id="2147483667" r:id="rId16"/>
    <p:sldLayoutId id="2147483670" r:id="rId17"/>
    <p:sldLayoutId id="2147483669" r:id="rId18"/>
    <p:sldLayoutId id="2147483672" r:id="rId19"/>
    <p:sldLayoutId id="2147483673" r:id="rId20"/>
    <p:sldLayoutId id="2147483675" r:id="rId21"/>
    <p:sldLayoutId id="2147483683" r:id="rId22"/>
    <p:sldLayoutId id="2147483676" r:id="rId23"/>
    <p:sldLayoutId id="2147483668" r:id="rId24"/>
    <p:sldLayoutId id="2147483682" r:id="rId25"/>
  </p:sldLayoutIdLst>
  <p:hf hdr="0" ftr="0" dt="0"/>
  <p:txStyles>
    <p:titleStyle>
      <a:lvl1pPr algn="l" defTabSz="914400" rtl="0" eaLnBrk="1" latinLnBrk="0" hangingPunct="1">
        <a:lnSpc>
          <a:spcPct val="95000"/>
        </a:lnSpc>
        <a:spcBef>
          <a:spcPct val="0"/>
        </a:spcBef>
        <a:buNone/>
        <a:defRPr sz="3600" b="1" kern="1200">
          <a:solidFill>
            <a:schemeClr val="tx2"/>
          </a:solidFill>
          <a:latin typeface="+mj-lt"/>
          <a:ea typeface="+mj-ea"/>
          <a:cs typeface="+mj-cs"/>
        </a:defRPr>
      </a:lvl1pPr>
    </p:titleStyle>
    <p:bodyStyle>
      <a:lvl1pPr marL="360363" indent="-360363" algn="l" defTabSz="914400" rtl="0" eaLnBrk="1" latinLnBrk="0" hangingPunct="1">
        <a:lnSpc>
          <a:spcPct val="90000"/>
        </a:lnSpc>
        <a:spcBef>
          <a:spcPts val="12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5600" algn="l" defTabSz="914400" rtl="0" eaLnBrk="1" latinLnBrk="0" hangingPunct="1">
        <a:lnSpc>
          <a:spcPct val="90000"/>
        </a:lnSpc>
        <a:spcBef>
          <a:spcPts val="1200"/>
        </a:spcBef>
        <a:buClr>
          <a:schemeClr val="tx2"/>
        </a:buClr>
        <a:buFont typeface="Arial" panose="020B0604020202020204" pitchFamily="34" charset="0"/>
        <a:buChar char="•"/>
        <a:defRPr sz="2200" kern="1200">
          <a:solidFill>
            <a:schemeClr val="tx1"/>
          </a:solidFill>
          <a:latin typeface="+mn-lt"/>
          <a:ea typeface="+mn-ea"/>
          <a:cs typeface="+mn-cs"/>
        </a:defRPr>
      </a:lvl2pPr>
      <a:lvl3pPr marL="1076325" indent="-360363" algn="l" defTabSz="914400" rtl="0" eaLnBrk="1" latinLnBrk="0" hangingPunct="1">
        <a:lnSpc>
          <a:spcPct val="90000"/>
        </a:lnSpc>
        <a:spcBef>
          <a:spcPts val="1200"/>
        </a:spcBef>
        <a:buClr>
          <a:schemeClr val="tx2"/>
        </a:buClr>
        <a:buFont typeface="Arial" panose="020B0604020202020204" pitchFamily="34" charset="0"/>
        <a:buChar char="‒"/>
        <a:defRPr sz="1900" kern="1200">
          <a:solidFill>
            <a:schemeClr val="tx1"/>
          </a:solidFill>
          <a:latin typeface="+mn-lt"/>
          <a:ea typeface="+mn-ea"/>
          <a:cs typeface="+mn-cs"/>
        </a:defRPr>
      </a:lvl3pPr>
      <a:lvl4pPr marL="1438275" indent="-36195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4pPr>
      <a:lvl5pPr marL="1793875" indent="-35560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B813CEF-66CE-41A6-9589-6FF5AB746687}"/>
              </a:ext>
            </a:extLst>
          </p:cNvPr>
          <p:cNvSpPr>
            <a:spLocks noGrp="1"/>
          </p:cNvSpPr>
          <p:nvPr>
            <p:ph type="title"/>
          </p:nvPr>
        </p:nvSpPr>
        <p:spPr>
          <a:xfrm>
            <a:off x="782320" y="306000"/>
            <a:ext cx="10571480" cy="1325563"/>
          </a:xfrm>
          <a:prstGeom prst="rect">
            <a:avLst/>
          </a:prstGeom>
        </p:spPr>
        <p:txBody>
          <a:bodyPr vert="horz" lIns="0" tIns="0" rIns="0" bIns="0" rtlCol="0" anchor="ctr">
            <a:noAutofit/>
          </a:bodyPr>
          <a:lstStyle/>
          <a:p>
            <a:r>
              <a:rPr lang="fi-FI" noProof="0"/>
              <a:t>Muokkaa ots. perustyyl. napsautt.</a:t>
            </a:r>
          </a:p>
        </p:txBody>
      </p:sp>
      <p:sp>
        <p:nvSpPr>
          <p:cNvPr id="3" name="Tekstin paikkamerkki 2">
            <a:extLst>
              <a:ext uri="{FF2B5EF4-FFF2-40B4-BE49-F238E27FC236}">
                <a16:creationId xmlns:a16="http://schemas.microsoft.com/office/drawing/2014/main" id="{7D603C59-5B66-4F64-93F3-1F4DFBEE6E5F}"/>
              </a:ext>
            </a:extLst>
          </p:cNvPr>
          <p:cNvSpPr>
            <a:spLocks noGrp="1"/>
          </p:cNvSpPr>
          <p:nvPr>
            <p:ph type="body" idx="1"/>
          </p:nvPr>
        </p:nvSpPr>
        <p:spPr>
          <a:xfrm>
            <a:off x="782320" y="1762761"/>
            <a:ext cx="10571480" cy="4248000"/>
          </a:xfrm>
          <a:prstGeom prst="rect">
            <a:avLst/>
          </a:prstGeom>
        </p:spPr>
        <p:txBody>
          <a:bodyPr vert="horz" lIns="0" tIns="0" rIns="0" bIns="0" rtlCol="0">
            <a:noAutofit/>
          </a:body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sp>
        <p:nvSpPr>
          <p:cNvPr id="4" name="Päivämäärän paikkamerkki 3">
            <a:extLst>
              <a:ext uri="{FF2B5EF4-FFF2-40B4-BE49-F238E27FC236}">
                <a16:creationId xmlns:a16="http://schemas.microsoft.com/office/drawing/2014/main" id="{4D131FDA-8F15-4702-ABF9-690082056A91}"/>
              </a:ext>
            </a:extLst>
          </p:cNvPr>
          <p:cNvSpPr>
            <a:spLocks noGrp="1"/>
          </p:cNvSpPr>
          <p:nvPr>
            <p:ph type="dt" sz="half" idx="2"/>
          </p:nvPr>
        </p:nvSpPr>
        <p:spPr>
          <a:xfrm>
            <a:off x="6344920" y="6453336"/>
            <a:ext cx="1009328" cy="228600"/>
          </a:xfrm>
          <a:prstGeom prst="rect">
            <a:avLst/>
          </a:prstGeom>
        </p:spPr>
        <p:txBody>
          <a:bodyPr vert="horz" lIns="0" tIns="0" rIns="0" bIns="0" rtlCol="0" anchor="ctr">
            <a:noAutofit/>
          </a:bodyPr>
          <a:lstStyle>
            <a:lvl1pPr algn="l">
              <a:defRPr sz="900">
                <a:solidFill>
                  <a:schemeClr val="tx2"/>
                </a:solidFill>
              </a:defRPr>
            </a:lvl1pPr>
          </a:lstStyle>
          <a:p>
            <a:endParaRPr lang="fi-FI" noProof="0" dirty="0"/>
          </a:p>
        </p:txBody>
      </p:sp>
      <p:sp>
        <p:nvSpPr>
          <p:cNvPr id="5" name="Alatunnisteen paikkamerkki 4">
            <a:extLst>
              <a:ext uri="{FF2B5EF4-FFF2-40B4-BE49-F238E27FC236}">
                <a16:creationId xmlns:a16="http://schemas.microsoft.com/office/drawing/2014/main" id="{26B6AA8B-3D61-4AA5-84FF-FE178AE4F2BA}"/>
              </a:ext>
            </a:extLst>
          </p:cNvPr>
          <p:cNvSpPr>
            <a:spLocks noGrp="1"/>
          </p:cNvSpPr>
          <p:nvPr>
            <p:ph type="ftr" sz="quarter" idx="3"/>
          </p:nvPr>
        </p:nvSpPr>
        <p:spPr>
          <a:xfrm>
            <a:off x="1168400" y="6453336"/>
            <a:ext cx="4114800" cy="228600"/>
          </a:xfrm>
          <a:prstGeom prst="rect">
            <a:avLst/>
          </a:prstGeom>
        </p:spPr>
        <p:txBody>
          <a:bodyPr vert="horz" lIns="0" tIns="0" rIns="0" bIns="0" rtlCol="0" anchor="ctr">
            <a:noAutofit/>
          </a:bodyPr>
          <a:lstStyle>
            <a:lvl1pPr algn="ctr">
              <a:defRPr sz="900">
                <a:solidFill>
                  <a:schemeClr val="tx2"/>
                </a:solidFill>
              </a:defRPr>
            </a:lvl1pPr>
          </a:lstStyle>
          <a:p>
            <a:pPr algn="l"/>
            <a:r>
              <a:rPr lang="fi-FI" dirty="0"/>
              <a:t>Aihe/otsikkoteksti </a:t>
            </a:r>
            <a:r>
              <a:rPr lang="fi-FI" dirty="0" err="1"/>
              <a:t>Arial</a:t>
            </a:r>
            <a:r>
              <a:rPr lang="fi-FI" dirty="0"/>
              <a:t> </a:t>
            </a:r>
            <a:r>
              <a:rPr lang="fi-FI" dirty="0" err="1"/>
              <a:t>Regular</a:t>
            </a:r>
            <a:r>
              <a:rPr lang="fi-FI" dirty="0"/>
              <a:t> </a:t>
            </a:r>
            <a:r>
              <a:rPr lang="fi-FI" dirty="0" err="1"/>
              <a:t>lorem</a:t>
            </a:r>
            <a:r>
              <a:rPr lang="fi-FI" dirty="0"/>
              <a:t> </a:t>
            </a:r>
            <a:r>
              <a:rPr lang="fi-FI" dirty="0" err="1"/>
              <a:t>ipsum</a:t>
            </a:r>
            <a:r>
              <a:rPr lang="fi-FI" dirty="0"/>
              <a:t> </a:t>
            </a:r>
            <a:r>
              <a:rPr lang="fi-FI" dirty="0" err="1"/>
              <a:t>dolores</a:t>
            </a:r>
            <a:endParaRPr lang="fi-FI" dirty="0"/>
          </a:p>
        </p:txBody>
      </p:sp>
      <p:sp>
        <p:nvSpPr>
          <p:cNvPr id="6" name="Dian numeron paikkamerkki 5">
            <a:extLst>
              <a:ext uri="{FF2B5EF4-FFF2-40B4-BE49-F238E27FC236}">
                <a16:creationId xmlns:a16="http://schemas.microsoft.com/office/drawing/2014/main" id="{8D84F219-5BCC-4F1C-B213-2C1F4342BEF7}"/>
              </a:ext>
            </a:extLst>
          </p:cNvPr>
          <p:cNvSpPr>
            <a:spLocks noGrp="1"/>
          </p:cNvSpPr>
          <p:nvPr>
            <p:ph type="sldNum" sz="quarter" idx="4"/>
          </p:nvPr>
        </p:nvSpPr>
        <p:spPr>
          <a:xfrm>
            <a:off x="781200" y="6453336"/>
            <a:ext cx="366880" cy="228600"/>
          </a:xfrm>
          <a:prstGeom prst="rect">
            <a:avLst/>
          </a:prstGeom>
        </p:spPr>
        <p:txBody>
          <a:bodyPr vert="horz" lIns="0" tIns="0" rIns="0" bIns="0" rtlCol="0" anchor="ctr">
            <a:noAutofit/>
          </a:bodyPr>
          <a:lstStyle>
            <a:lvl1pPr algn="l">
              <a:defRPr sz="900">
                <a:solidFill>
                  <a:schemeClr val="tx2"/>
                </a:solidFill>
              </a:defRPr>
            </a:lvl1pPr>
          </a:lstStyle>
          <a:p>
            <a:fld id="{4BCCB783-365B-40E8-A1C9-91A9348041A5}" type="slidenum">
              <a:rPr lang="fi-FI" smtClean="0"/>
              <a:pPr/>
              <a:t>‹#›</a:t>
            </a:fld>
            <a:endParaRPr lang="fi-FI" dirty="0"/>
          </a:p>
        </p:txBody>
      </p:sp>
      <p:pic>
        <p:nvPicPr>
          <p:cNvPr id="8" name="Kuva 7">
            <a:extLst>
              <a:ext uri="{FF2B5EF4-FFF2-40B4-BE49-F238E27FC236}">
                <a16:creationId xmlns:a16="http://schemas.microsoft.com/office/drawing/2014/main" id="{E0AD8894-64CB-441D-9675-452F7C45FACF}"/>
              </a:ext>
              <a:ext uri="{C183D7F6-B498-43B3-948B-1728B52AA6E4}">
                <adec:decorative xmlns:adec="http://schemas.microsoft.com/office/drawing/2017/decorative" val="1"/>
              </a:ext>
            </a:extLst>
          </p:cNvPr>
          <p:cNvPicPr>
            <a:picLocks noChangeAspect="1"/>
          </p:cNvPicPr>
          <p:nvPr userDrawn="1"/>
        </p:nvPicPr>
        <p:blipFill>
          <a:blip r:embed="rId13" cstate="hqprint">
            <a:alphaModFix/>
            <a:extLst>
              <a:ext uri="{28A0092B-C50C-407E-A947-70E740481C1C}">
                <a14:useLocalDpi xmlns:a14="http://schemas.microsoft.com/office/drawing/2010/main" val="0"/>
              </a:ext>
            </a:extLst>
          </a:blip>
          <a:stretch>
            <a:fillRect/>
          </a:stretch>
        </p:blipFill>
        <p:spPr>
          <a:xfrm>
            <a:off x="9893272" y="6142062"/>
            <a:ext cx="1947891" cy="638572"/>
          </a:xfrm>
          <a:prstGeom prst="rect">
            <a:avLst/>
          </a:prstGeom>
        </p:spPr>
      </p:pic>
    </p:spTree>
    <p:extLst>
      <p:ext uri="{BB962C8B-B14F-4D97-AF65-F5344CB8AC3E}">
        <p14:creationId xmlns:p14="http://schemas.microsoft.com/office/powerpoint/2010/main" val="264492880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14" r:id="rId5"/>
    <p:sldLayoutId id="2147483712" r:id="rId6"/>
    <p:sldLayoutId id="2147483713" r:id="rId7"/>
    <p:sldLayoutId id="2147483705" r:id="rId8"/>
    <p:sldLayoutId id="2147483706" r:id="rId9"/>
    <p:sldLayoutId id="2147483709" r:id="rId10"/>
    <p:sldLayoutId id="2147483711" r:id="rId11"/>
  </p:sldLayoutIdLst>
  <p:hf hdr="0" ftr="0" dt="0"/>
  <p:txStyles>
    <p:titleStyle>
      <a:lvl1pPr algn="l" defTabSz="914400" rtl="0" eaLnBrk="1" latinLnBrk="0" hangingPunct="1">
        <a:lnSpc>
          <a:spcPct val="95000"/>
        </a:lnSpc>
        <a:spcBef>
          <a:spcPct val="0"/>
        </a:spcBef>
        <a:buNone/>
        <a:defRPr sz="3600" b="1" kern="1200">
          <a:solidFill>
            <a:schemeClr val="tx2"/>
          </a:solidFill>
          <a:latin typeface="+mj-lt"/>
          <a:ea typeface="+mj-ea"/>
          <a:cs typeface="+mj-cs"/>
        </a:defRPr>
      </a:lvl1pPr>
    </p:titleStyle>
    <p:bodyStyle>
      <a:lvl1pPr marL="360363" indent="-360363" algn="l" defTabSz="914400" rtl="0" eaLnBrk="1" latinLnBrk="0" hangingPunct="1">
        <a:lnSpc>
          <a:spcPct val="90000"/>
        </a:lnSpc>
        <a:spcBef>
          <a:spcPts val="12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5600" algn="l" defTabSz="914400" rtl="0" eaLnBrk="1" latinLnBrk="0" hangingPunct="1">
        <a:lnSpc>
          <a:spcPct val="90000"/>
        </a:lnSpc>
        <a:spcBef>
          <a:spcPts val="1200"/>
        </a:spcBef>
        <a:buClr>
          <a:schemeClr val="tx2"/>
        </a:buClr>
        <a:buFont typeface="Arial" panose="020B0604020202020204" pitchFamily="34" charset="0"/>
        <a:buChar char="•"/>
        <a:defRPr sz="2200" kern="1200">
          <a:solidFill>
            <a:schemeClr val="tx1"/>
          </a:solidFill>
          <a:latin typeface="+mn-lt"/>
          <a:ea typeface="+mn-ea"/>
          <a:cs typeface="+mn-cs"/>
        </a:defRPr>
      </a:lvl2pPr>
      <a:lvl3pPr marL="1076325" indent="-360363" algn="l" defTabSz="914400" rtl="0" eaLnBrk="1" latinLnBrk="0" hangingPunct="1">
        <a:lnSpc>
          <a:spcPct val="90000"/>
        </a:lnSpc>
        <a:spcBef>
          <a:spcPts val="1200"/>
        </a:spcBef>
        <a:buClr>
          <a:schemeClr val="tx2"/>
        </a:buClr>
        <a:buFont typeface="Arial" panose="020B0604020202020204" pitchFamily="34" charset="0"/>
        <a:buChar char="‒"/>
        <a:defRPr sz="1900" kern="1200">
          <a:solidFill>
            <a:schemeClr val="tx1"/>
          </a:solidFill>
          <a:latin typeface="+mn-lt"/>
          <a:ea typeface="+mn-ea"/>
          <a:cs typeface="+mn-cs"/>
        </a:defRPr>
      </a:lvl3pPr>
      <a:lvl4pPr marL="1438275" indent="-36195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4pPr>
      <a:lvl5pPr marL="1793875" indent="-35560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s://tila.tiimeri.fi/sites/vn-digi_arkeen_nvk/_layouts/15/WopiFrame.aspx?sourcedoc=%7b9B645E4A-1770-4BE9-A367-7B34FD546021%7d&amp;file=Pienryhm%C3%A4t%20pp-keskustelujen%20valmistelu.docx&amp;action=default"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storage.googleapis.com/thl-production/2019/10/digiin-tilannekuvaraportti.pdf"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demokratia.fi/" TargetMode="External"/><Relationship Id="rId7" Type="http://schemas.openxmlformats.org/officeDocument/2006/relationships/hyperlink" Target="https://vm.fi/tekoalyohjelma-auroraai" TargetMode="External"/><Relationship Id="rId2" Type="http://schemas.openxmlformats.org/officeDocument/2006/relationships/hyperlink" Target="https://tila.tiimeri.fi/sites/vn-digi_arkeen_nvk/_layouts/15/start.aspx#/Tiedostot/Forms/AllItems.aspx?RootFolder=%2Fsites%2Fvn%2Ddigi%5Farkeen%5Fnvk%2FTiedostot%2F1%20%5FNeuvottelukunnan%20kokoukset&amp;FolderCTID=0x012000A007CFDFBC70284A9A81B7B4ACF6FCED&amp;View=%7B40104207%2DA8FE%2D46D9%2DAEF7%2D95A087354D0E%7D" TargetMode="External"/><Relationship Id="rId1" Type="http://schemas.openxmlformats.org/officeDocument/2006/relationships/slideLayout" Target="../slideLayouts/slideLayout5.xml"/><Relationship Id="rId6" Type="http://schemas.openxmlformats.org/officeDocument/2006/relationships/hyperlink" Target="https://koulutus.fcg.fi/Portals/2/2_Salminen_T_Digiosallisuus.pdf?ver=2020-01-29-154912-423" TargetMode="External"/><Relationship Id="rId5" Type="http://schemas.openxmlformats.org/officeDocument/2006/relationships/hyperlink" Target="https://tietokayttoon.fi/-/digiosallisuus-suomessa" TargetMode="External"/><Relationship Id="rId4" Type="http://schemas.openxmlformats.org/officeDocument/2006/relationships/hyperlink" Target="https://www.soste.fi/ihan-pihall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74BD3C-A8F3-4404-8FA0-8CC583483BB3}"/>
              </a:ext>
            </a:extLst>
          </p:cNvPr>
          <p:cNvSpPr>
            <a:spLocks noGrp="1"/>
          </p:cNvSpPr>
          <p:nvPr>
            <p:ph type="ctrTitle"/>
          </p:nvPr>
        </p:nvSpPr>
        <p:spPr>
          <a:xfrm>
            <a:off x="911424" y="2492896"/>
            <a:ext cx="9649072" cy="2156514"/>
          </a:xfrm>
        </p:spPr>
        <p:txBody>
          <a:bodyPr/>
          <a:lstStyle/>
          <a:p>
            <a:r>
              <a:rPr lang="fi-FI" dirty="0"/>
              <a:t>Digi arkeen -neuvottelukunta:</a:t>
            </a:r>
            <a:br>
              <a:rPr lang="fi-FI" dirty="0"/>
            </a:br>
            <a:r>
              <a:rPr lang="fi-FI" dirty="0"/>
              <a:t>pyöreän pöydän keskustelujen valmistelu käynnistyy</a:t>
            </a:r>
          </a:p>
        </p:txBody>
      </p:sp>
      <p:sp>
        <p:nvSpPr>
          <p:cNvPr id="3" name="Alaotsikko 2">
            <a:extLst>
              <a:ext uri="{FF2B5EF4-FFF2-40B4-BE49-F238E27FC236}">
                <a16:creationId xmlns:a16="http://schemas.microsoft.com/office/drawing/2014/main" id="{F3505A7E-F595-4348-8E2F-DDA80B282F27}"/>
              </a:ext>
            </a:extLst>
          </p:cNvPr>
          <p:cNvSpPr>
            <a:spLocks noGrp="1"/>
          </p:cNvSpPr>
          <p:nvPr>
            <p:ph type="subTitle" idx="1"/>
          </p:nvPr>
        </p:nvSpPr>
        <p:spPr>
          <a:xfrm>
            <a:off x="898955" y="5301208"/>
            <a:ext cx="8641080" cy="702528"/>
          </a:xfrm>
        </p:spPr>
        <p:txBody>
          <a:bodyPr/>
          <a:lstStyle/>
          <a:p>
            <a:r>
              <a:rPr lang="fi-FI" dirty="0"/>
              <a:t>VM sihteeristö 8/2020</a:t>
            </a:r>
          </a:p>
          <a:p>
            <a:endParaRPr lang="fi-FI" dirty="0"/>
          </a:p>
          <a:p>
            <a:r>
              <a:rPr lang="fi-FI" dirty="0" err="1"/>
              <a:t>Nvk:n</a:t>
            </a:r>
            <a:r>
              <a:rPr lang="fi-FI" dirty="0"/>
              <a:t> 3. </a:t>
            </a:r>
            <a:r>
              <a:rPr lang="fi-FI"/>
              <a:t>kokous 28.8.2020</a:t>
            </a:r>
            <a:endParaRPr lang="fi-FI" dirty="0"/>
          </a:p>
        </p:txBody>
      </p:sp>
    </p:spTree>
    <p:extLst>
      <p:ext uri="{BB962C8B-B14F-4D97-AF65-F5344CB8AC3E}">
        <p14:creationId xmlns:p14="http://schemas.microsoft.com/office/powerpoint/2010/main" val="2144081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777309" y="1340768"/>
            <a:ext cx="10571480" cy="4248000"/>
          </a:xfrm>
        </p:spPr>
        <p:txBody>
          <a:bodyPr/>
          <a:lstStyle/>
          <a:p>
            <a:pPr marL="0" indent="0" algn="ctr">
              <a:buNone/>
            </a:pPr>
            <a:r>
              <a:rPr lang="fi-FI" sz="6600" dirty="0">
                <a:solidFill>
                  <a:schemeClr val="accent1"/>
                </a:solidFill>
                <a:latin typeface="Calibri" panose="020F0502020204030204" pitchFamily="34" charset="0"/>
                <a:cs typeface="Calibri" panose="020F0502020204030204" pitchFamily="34" charset="0"/>
              </a:rPr>
              <a:t>Muita evästyksiä ryhmälle?</a:t>
            </a:r>
          </a:p>
          <a:p>
            <a:pPr marL="0" indent="0" algn="ctr">
              <a:buNone/>
            </a:pPr>
            <a:r>
              <a:rPr lang="fi-FI" sz="3600">
                <a:solidFill>
                  <a:schemeClr val="accent1"/>
                </a:solidFill>
                <a:latin typeface="Calibri" panose="020F0502020204030204" pitchFamily="34" charset="0"/>
                <a:cs typeface="Calibri" panose="020F0502020204030204" pitchFamily="34" charset="0"/>
              </a:rPr>
              <a:t>Teema 1: Hyvinvointi </a:t>
            </a:r>
            <a:r>
              <a:rPr lang="fi-FI" sz="3600" dirty="0">
                <a:solidFill>
                  <a:schemeClr val="accent1"/>
                </a:solidFill>
                <a:latin typeface="Calibri" panose="020F0502020204030204" pitchFamily="34" charset="0"/>
                <a:cs typeface="Calibri" panose="020F0502020204030204" pitchFamily="34" charset="0"/>
              </a:rPr>
              <a:t>ja osallisuus digitaalisessa yhteiskunnassa</a:t>
            </a:r>
          </a:p>
        </p:txBody>
      </p:sp>
      <p:sp>
        <p:nvSpPr>
          <p:cNvPr id="4" name="Dian numeron paikkamerkki 3"/>
          <p:cNvSpPr>
            <a:spLocks noGrp="1"/>
          </p:cNvSpPr>
          <p:nvPr>
            <p:ph type="sldNum" sz="quarter" idx="12"/>
          </p:nvPr>
        </p:nvSpPr>
        <p:spPr/>
        <p:txBody>
          <a:bodyPr/>
          <a:lstStyle/>
          <a:p>
            <a:fld id="{4BCCB783-365B-40E8-A1C9-91A9348041A5}" type="slidenum">
              <a:rPr lang="fi-FI" smtClean="0"/>
              <a:pPr/>
              <a:t>10</a:t>
            </a:fld>
            <a:endParaRPr lang="fi-FI" dirty="0"/>
          </a:p>
        </p:txBody>
      </p:sp>
    </p:spTree>
    <p:extLst>
      <p:ext uri="{BB962C8B-B14F-4D97-AF65-F5344CB8AC3E}">
        <p14:creationId xmlns:p14="http://schemas.microsoft.com/office/powerpoint/2010/main" val="1793324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35AA8-AA16-7E43-A494-681C07FB15BC}"/>
              </a:ext>
            </a:extLst>
          </p:cNvPr>
          <p:cNvSpPr>
            <a:spLocks noGrp="1"/>
          </p:cNvSpPr>
          <p:nvPr>
            <p:ph type="title"/>
          </p:nvPr>
        </p:nvSpPr>
        <p:spPr>
          <a:xfrm>
            <a:off x="2059290" y="2564904"/>
            <a:ext cx="7637110" cy="3096344"/>
          </a:xfrm>
        </p:spPr>
        <p:txBody>
          <a:bodyPr/>
          <a:lstStyle/>
          <a:p>
            <a:r>
              <a:rPr lang="fi-FI" sz="3200" b="0" dirty="0"/>
              <a:t>VM sihteeristö:</a:t>
            </a:r>
            <a:br>
              <a:rPr lang="fi-FI" sz="3200" b="0" dirty="0"/>
            </a:br>
            <a:br>
              <a:rPr lang="fi-FI" sz="3200" b="0" dirty="0"/>
            </a:br>
            <a:br>
              <a:rPr lang="fi-FI" sz="1800" b="0" dirty="0"/>
            </a:br>
            <a:r>
              <a:rPr lang="fi-FI" sz="2000" b="0" dirty="0"/>
              <a:t>Pirre Laaksonen, koordinaattori, puh. 02955 30243 </a:t>
            </a:r>
            <a:br>
              <a:rPr lang="fi-FI" sz="2000" b="0" dirty="0"/>
            </a:br>
            <a:r>
              <a:rPr lang="fi-FI" sz="2000" b="0" dirty="0"/>
              <a:t>Johanna Nurmi, finanssineuvos, puh. 02955 30171</a:t>
            </a:r>
            <a:br>
              <a:rPr lang="fi-FI" sz="2000" b="0" dirty="0"/>
            </a:br>
            <a:r>
              <a:rPr lang="fi-FI" sz="2000" b="0" dirty="0"/>
              <a:t>Marjukka Saarijärvi, ohjelmapäällikkö,  puh. 02955 30208 </a:t>
            </a:r>
            <a:br>
              <a:rPr lang="fi-FI" sz="2000" b="0" dirty="0"/>
            </a:br>
            <a:r>
              <a:rPr lang="fi-FI" sz="2000" b="0" dirty="0"/>
              <a:t>Suvi Savolainen, neuvotteleva virkamies, puh. 02955 30122 </a:t>
            </a:r>
            <a:br>
              <a:rPr lang="fi-FI" sz="2000" b="0" dirty="0"/>
            </a:br>
            <a:r>
              <a:rPr lang="fi-FI" sz="2000" b="0" dirty="0"/>
              <a:t>Sanna Sinisalo, erityisasiantuntija, puh. 02955 30506 </a:t>
            </a:r>
            <a:br>
              <a:rPr lang="fi-FI" sz="2000" b="0" dirty="0"/>
            </a:br>
            <a:r>
              <a:rPr lang="fi-FI" sz="2000" b="0" dirty="0"/>
              <a:t>Heikki Talkkari, neuvotteleva virkamies,  puh. 02955 30096 </a:t>
            </a:r>
            <a:endParaRPr lang="en-FI" sz="2000" dirty="0"/>
          </a:p>
        </p:txBody>
      </p:sp>
      <p:sp>
        <p:nvSpPr>
          <p:cNvPr id="3" name="Text Placeholder 2">
            <a:extLst>
              <a:ext uri="{FF2B5EF4-FFF2-40B4-BE49-F238E27FC236}">
                <a16:creationId xmlns:a16="http://schemas.microsoft.com/office/drawing/2014/main" id="{33D94DE4-15A2-7A41-A6BE-556DF6EFB15C}"/>
              </a:ext>
            </a:extLst>
          </p:cNvPr>
          <p:cNvSpPr>
            <a:spLocks noGrp="1"/>
          </p:cNvSpPr>
          <p:nvPr>
            <p:ph type="body" sz="quarter" idx="13"/>
          </p:nvPr>
        </p:nvSpPr>
        <p:spPr>
          <a:xfrm>
            <a:off x="2165171" y="5877272"/>
            <a:ext cx="3316630" cy="749149"/>
          </a:xfrm>
        </p:spPr>
        <p:txBody>
          <a:bodyPr/>
          <a:lstStyle/>
          <a:p>
            <a:r>
              <a:rPr lang="fi-FI" sz="1200"/>
              <a:t>​Sähköpostit muotoa: etunimi.sukunimi@vm.fi</a:t>
            </a:r>
            <a:endParaRPr lang="en-FI"/>
          </a:p>
        </p:txBody>
      </p:sp>
    </p:spTree>
    <p:extLst>
      <p:ext uri="{BB962C8B-B14F-4D97-AF65-F5344CB8AC3E}">
        <p14:creationId xmlns:p14="http://schemas.microsoft.com/office/powerpoint/2010/main" val="3794247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Kulmayhdysviiva 5" hidden="1"/>
          <p:cNvCxnSpPr/>
          <p:nvPr/>
        </p:nvCxnSpPr>
        <p:spPr>
          <a:xfrm rot="16200000" flipV="1">
            <a:off x="-437234" y="3160462"/>
            <a:ext cx="2304256" cy="393060"/>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Sisällön paikkamerkki 4"/>
          <p:cNvGraphicFramePr>
            <a:graphicFrameLocks noGrp="1"/>
          </p:cNvGraphicFramePr>
          <p:nvPr>
            <p:ph idx="1"/>
            <p:extLst>
              <p:ext uri="{D42A27DB-BD31-4B8C-83A1-F6EECF244321}">
                <p14:modId xmlns:p14="http://schemas.microsoft.com/office/powerpoint/2010/main" val="209985858"/>
              </p:ext>
            </p:extLst>
          </p:nvPr>
        </p:nvGraphicFramePr>
        <p:xfrm>
          <a:off x="335360" y="626909"/>
          <a:ext cx="11665296"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5-sakarainen tähti 2"/>
          <p:cNvSpPr/>
          <p:nvPr/>
        </p:nvSpPr>
        <p:spPr>
          <a:xfrm>
            <a:off x="-4646" y="610658"/>
            <a:ext cx="2004692" cy="15989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a:t>Lähtö-kohtana hallitus-ohjelma</a:t>
            </a:r>
          </a:p>
        </p:txBody>
      </p:sp>
      <p:sp>
        <p:nvSpPr>
          <p:cNvPr id="2" name="Otsikko 1"/>
          <p:cNvSpPr>
            <a:spLocks noGrp="1"/>
          </p:cNvSpPr>
          <p:nvPr>
            <p:ph type="title"/>
          </p:nvPr>
        </p:nvSpPr>
        <p:spPr>
          <a:xfrm>
            <a:off x="551384" y="188640"/>
            <a:ext cx="10572600" cy="314687"/>
          </a:xfrm>
        </p:spPr>
        <p:txBody>
          <a:bodyPr/>
          <a:lstStyle/>
          <a:p>
            <a:r>
              <a:rPr lang="fi-FI"/>
              <a:t>Pyöreän pöydän keskustelun konseptia</a:t>
            </a:r>
          </a:p>
        </p:txBody>
      </p:sp>
      <p:sp>
        <p:nvSpPr>
          <p:cNvPr id="4" name="Dian numeron paikkamerkki 3"/>
          <p:cNvSpPr>
            <a:spLocks noGrp="1"/>
          </p:cNvSpPr>
          <p:nvPr>
            <p:ph type="sldNum" sz="quarter" idx="12"/>
          </p:nvPr>
        </p:nvSpPr>
        <p:spPr/>
        <p:txBody>
          <a:bodyPr/>
          <a:lstStyle/>
          <a:p>
            <a:fld id="{4BCCB783-365B-40E8-A1C9-91A9348041A5}" type="slidenum">
              <a:rPr lang="fi-FI" smtClean="0"/>
              <a:pPr/>
              <a:t>2</a:t>
            </a:fld>
            <a:endParaRPr lang="fi-FI" dirty="0"/>
          </a:p>
        </p:txBody>
      </p:sp>
    </p:spTree>
    <p:extLst>
      <p:ext uri="{BB962C8B-B14F-4D97-AF65-F5344CB8AC3E}">
        <p14:creationId xmlns:p14="http://schemas.microsoft.com/office/powerpoint/2010/main" val="5920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Valitut teemat</a:t>
            </a:r>
          </a:p>
        </p:txBody>
      </p:sp>
      <p:sp>
        <p:nvSpPr>
          <p:cNvPr id="3" name="Sisällön paikkamerkki 2"/>
          <p:cNvSpPr>
            <a:spLocks noGrp="1"/>
          </p:cNvSpPr>
          <p:nvPr>
            <p:ph idx="1"/>
          </p:nvPr>
        </p:nvSpPr>
        <p:spPr/>
        <p:txBody>
          <a:bodyPr vert="horz" lIns="0" tIns="0" rIns="0" bIns="0" rtlCol="0" anchor="t">
            <a:noAutofit/>
          </a:bodyPr>
          <a:lstStyle/>
          <a:p>
            <a:pPr marL="0" indent="0">
              <a:buNone/>
            </a:pPr>
            <a:r>
              <a:rPr lang="fi-FI" dirty="0">
                <a:cs typeface="Arial"/>
              </a:rPr>
              <a:t>Teema 1: Hyvinvointi ja osallisuus digitaalisessa yhteiskunnassa</a:t>
            </a:r>
            <a:endParaRPr lang="fi-FI"/>
          </a:p>
          <a:p>
            <a:pPr marL="0" indent="0">
              <a:buNone/>
            </a:pPr>
            <a:r>
              <a:rPr lang="fi-FI" sz="2400" dirty="0">
                <a:cs typeface="Arial"/>
              </a:rPr>
              <a:t>Keskustelun ajankohdaksi sovittu 29.10.2020 kello 9-12. </a:t>
            </a:r>
            <a:endParaRPr lang="fi-FI"/>
          </a:p>
          <a:p>
            <a:pPr marL="360045" indent="-360045"/>
            <a:endParaRPr lang="fi-FI" dirty="0">
              <a:cs typeface="Arial"/>
            </a:endParaRPr>
          </a:p>
          <a:p>
            <a:pPr marL="0" indent="0">
              <a:buNone/>
            </a:pPr>
            <a:r>
              <a:rPr lang="fi-FI" dirty="0">
                <a:cs typeface="Arial"/>
              </a:rPr>
              <a:t>Teema 2: Osaaminen ja taidot digitaalisessa yhteiskunnassa</a:t>
            </a:r>
            <a:endParaRPr lang="fi-FI"/>
          </a:p>
          <a:p>
            <a:pPr marL="360045" indent="-360045"/>
            <a:endParaRPr lang="fi-FI" dirty="0">
              <a:cs typeface="Arial"/>
            </a:endParaRPr>
          </a:p>
          <a:p>
            <a:pPr marL="0" indent="0">
              <a:buNone/>
            </a:pPr>
            <a:r>
              <a:rPr lang="fi-FI" dirty="0">
                <a:cs typeface="Arial"/>
              </a:rPr>
              <a:t>Teema 3: Oikeudet digitaalisessa yhteiskunnassa ja palveluissa</a:t>
            </a:r>
            <a:endParaRPr lang="fi-FI"/>
          </a:p>
        </p:txBody>
      </p:sp>
      <p:sp>
        <p:nvSpPr>
          <p:cNvPr id="4" name="Dian numeron paikkamerkki 3"/>
          <p:cNvSpPr>
            <a:spLocks noGrp="1"/>
          </p:cNvSpPr>
          <p:nvPr>
            <p:ph type="sldNum" sz="quarter" idx="12"/>
          </p:nvPr>
        </p:nvSpPr>
        <p:spPr/>
        <p:txBody>
          <a:bodyPr/>
          <a:lstStyle/>
          <a:p>
            <a:fld id="{4BCCB783-365B-40E8-A1C9-91A9348041A5}" type="slidenum">
              <a:rPr lang="fi-FI" smtClean="0"/>
              <a:pPr/>
              <a:t>3</a:t>
            </a:fld>
            <a:endParaRPr lang="fi-FI" dirty="0"/>
          </a:p>
        </p:txBody>
      </p:sp>
    </p:spTree>
    <p:extLst>
      <p:ext uri="{BB962C8B-B14F-4D97-AF65-F5344CB8AC3E}">
        <p14:creationId xmlns:p14="http://schemas.microsoft.com/office/powerpoint/2010/main" val="31945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82320" y="306001"/>
            <a:ext cx="10571480" cy="602719"/>
          </a:xfrm>
        </p:spPr>
        <p:txBody>
          <a:bodyPr/>
          <a:lstStyle/>
          <a:p>
            <a:r>
              <a:rPr lang="fi-FI" dirty="0"/>
              <a:t>Teemakohtaiset </a:t>
            </a:r>
            <a:r>
              <a:rPr lang="fi-FI"/>
              <a:t>valmisteluryhmät  </a:t>
            </a:r>
            <a:r>
              <a:rPr lang="fi-FI" sz="1800" b="0" i="1">
                <a:solidFill>
                  <a:srgbClr val="FF0000"/>
                </a:solidFill>
              </a:rPr>
              <a:t>(tilanne alla 28.8. klo 9) </a:t>
            </a:r>
            <a:r>
              <a:rPr lang="fi-FI" sz="1800" b="0" i="1">
                <a:solidFill>
                  <a:schemeClr val="accent1"/>
                </a:solidFill>
                <a:hlinkClick r:id="rId2"/>
              </a:rPr>
              <a:t>Linkki listaan Tiimerissä</a:t>
            </a:r>
            <a:endParaRPr lang="fi-FI" sz="1800" b="0" i="1" dirty="0">
              <a:solidFill>
                <a:schemeClr val="accent1"/>
              </a:solidFill>
            </a:endParaRPr>
          </a:p>
        </p:txBody>
      </p:sp>
      <p:sp>
        <p:nvSpPr>
          <p:cNvPr id="4" name="Dian numeron paikkamerkki 3"/>
          <p:cNvSpPr>
            <a:spLocks noGrp="1"/>
          </p:cNvSpPr>
          <p:nvPr>
            <p:ph type="sldNum" sz="quarter" idx="12"/>
          </p:nvPr>
        </p:nvSpPr>
        <p:spPr/>
        <p:txBody>
          <a:bodyPr/>
          <a:lstStyle/>
          <a:p>
            <a:fld id="{4BCCB783-365B-40E8-A1C9-91A9348041A5}" type="slidenum">
              <a:rPr lang="fi-FI" smtClean="0"/>
              <a:pPr/>
              <a:t>4</a:t>
            </a:fld>
            <a:endParaRPr lang="fi-FI" dirty="0"/>
          </a:p>
        </p:txBody>
      </p:sp>
      <p:pic>
        <p:nvPicPr>
          <p:cNvPr id="6" name="Sisällön paikkamerkki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2979" y="1052736"/>
            <a:ext cx="11032125" cy="5112568"/>
          </a:xfrm>
        </p:spPr>
      </p:pic>
    </p:spTree>
    <p:extLst>
      <p:ext uri="{BB962C8B-B14F-4D97-AF65-F5344CB8AC3E}">
        <p14:creationId xmlns:p14="http://schemas.microsoft.com/office/powerpoint/2010/main" val="178959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73621" y="-315416"/>
            <a:ext cx="10571480" cy="1325563"/>
          </a:xfrm>
        </p:spPr>
        <p:txBody>
          <a:bodyPr/>
          <a:lstStyle/>
          <a:p>
            <a:r>
              <a:rPr lang="fi-FI" dirty="0"/>
              <a:t>Valmisteluryhmien organisoituminen </a:t>
            </a:r>
          </a:p>
        </p:txBody>
      </p:sp>
      <p:sp>
        <p:nvSpPr>
          <p:cNvPr id="3" name="Sisällön paikkamerkki 2"/>
          <p:cNvSpPr>
            <a:spLocks noGrp="1"/>
          </p:cNvSpPr>
          <p:nvPr>
            <p:ph idx="1"/>
          </p:nvPr>
        </p:nvSpPr>
        <p:spPr>
          <a:xfrm>
            <a:off x="773621" y="836712"/>
            <a:ext cx="10571480" cy="4248000"/>
          </a:xfrm>
        </p:spPr>
        <p:txBody>
          <a:bodyPr/>
          <a:lstStyle/>
          <a:p>
            <a:r>
              <a:rPr lang="fi-FI" sz="2000"/>
              <a:t>Ryhmä/teema </a:t>
            </a:r>
            <a:r>
              <a:rPr lang="fi-FI" sz="2000" dirty="0"/>
              <a:t>1 käynnistää työnsä heti</a:t>
            </a:r>
          </a:p>
          <a:p>
            <a:r>
              <a:rPr lang="fi-FI" sz="2000" dirty="0"/>
              <a:t>VM sihteeristö hoitaa kalenterivaraukset ryhmien kokoontumisille, avustaa ja tukee ryhmiä valmistelutyössä. Kullekin teemalle on sihteeristöstä nimetty erikseen omat vastuuhenkilönsä.</a:t>
            </a:r>
          </a:p>
          <a:p>
            <a:r>
              <a:rPr lang="fi-FI" sz="2000" dirty="0"/>
              <a:t>Tiimeriin perustetaan ryhmille omat kansionsa.</a:t>
            </a:r>
          </a:p>
          <a:p>
            <a:r>
              <a:rPr lang="fi-FI" sz="2000" dirty="0"/>
              <a:t>Ryhmät </a:t>
            </a:r>
            <a:r>
              <a:rPr lang="fi-FI" sz="2000"/>
              <a:t>valitsevat keskuudestaan </a:t>
            </a:r>
            <a:r>
              <a:rPr lang="fi-FI" sz="2000" dirty="0"/>
              <a:t>ryhmän puheenjohtajan ja jakavat valmisteluvastuut ja tehtävät haluamallaan tavalla. </a:t>
            </a:r>
          </a:p>
          <a:p>
            <a:r>
              <a:rPr lang="fi-FI" sz="2000" dirty="0"/>
              <a:t>Ryhmä voi pyytää kommentteja ja apua myös muulta neuvottelukunnalta ja konsultoida myös neuvottelukunnan ulkopuolisia tahoja. </a:t>
            </a:r>
          </a:p>
          <a:p>
            <a:r>
              <a:rPr lang="fi-FI" sz="2000" dirty="0"/>
              <a:t>Etenkin teemojen 2 ja 3 osalta, valmisteluryhmät voivat pohtia pyöreän pöydän lisäksi muita mahdollisia täydentäviä toimintamuotoja, joilla nostaa esiin teeman kannalta tärkeitä asioita tai herättää keskustelua jo ennen pyöreää pöytää. </a:t>
            </a:r>
          </a:p>
          <a:p>
            <a:r>
              <a:rPr lang="fi-FI" sz="2000" dirty="0"/>
              <a:t>VM kilpailuttaa </a:t>
            </a:r>
            <a:r>
              <a:rPr lang="fi-FI" sz="2000" dirty="0" err="1"/>
              <a:t>ammattifasilitaattorin</a:t>
            </a:r>
            <a:r>
              <a:rPr lang="fi-FI" sz="2000" dirty="0"/>
              <a:t> vetämään tilaisuuksia</a:t>
            </a:r>
          </a:p>
          <a:p>
            <a:r>
              <a:rPr lang="fi-FI" sz="2000" dirty="0"/>
              <a:t>Etenkin 1. pyöreän pöydän kokemuksia ja palautetta hyödynnetään seuraavien valmistelussa.  </a:t>
            </a:r>
          </a:p>
        </p:txBody>
      </p:sp>
      <p:sp>
        <p:nvSpPr>
          <p:cNvPr id="4" name="Dian numeron paikkamerkki 3"/>
          <p:cNvSpPr>
            <a:spLocks noGrp="1"/>
          </p:cNvSpPr>
          <p:nvPr>
            <p:ph type="sldNum" sz="quarter" idx="12"/>
          </p:nvPr>
        </p:nvSpPr>
        <p:spPr/>
        <p:txBody>
          <a:bodyPr/>
          <a:lstStyle/>
          <a:p>
            <a:fld id="{4BCCB783-365B-40E8-A1C9-91A9348041A5}" type="slidenum">
              <a:rPr lang="fi-FI" smtClean="0"/>
              <a:pPr/>
              <a:t>5</a:t>
            </a:fld>
            <a:endParaRPr lang="fi-FI" dirty="0"/>
          </a:p>
        </p:txBody>
      </p:sp>
    </p:spTree>
    <p:extLst>
      <p:ext uri="{BB962C8B-B14F-4D97-AF65-F5344CB8AC3E}">
        <p14:creationId xmlns:p14="http://schemas.microsoft.com/office/powerpoint/2010/main" val="1837820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Evästyksiä 1. ryhmän työskentelyyn </a:t>
            </a:r>
          </a:p>
        </p:txBody>
      </p:sp>
      <p:sp>
        <p:nvSpPr>
          <p:cNvPr id="3" name="Sisällön paikkamerkki 2"/>
          <p:cNvSpPr>
            <a:spLocks noGrp="1"/>
          </p:cNvSpPr>
          <p:nvPr>
            <p:ph idx="1"/>
          </p:nvPr>
        </p:nvSpPr>
        <p:spPr/>
        <p:txBody>
          <a:bodyPr/>
          <a:lstStyle/>
          <a:p>
            <a:pPr marL="0" indent="0">
              <a:buNone/>
            </a:pPr>
            <a:r>
              <a:rPr lang="fi-FI" dirty="0"/>
              <a:t>Teema 1: Hyvinvointi ja osallisuus digitaalisessa yhteiskunnassa</a:t>
            </a:r>
          </a:p>
          <a:p>
            <a:r>
              <a:rPr lang="fi-FI" dirty="0"/>
              <a:t>Syvennetään tietämystä siitä mitä on hyvinvointi ja osallisuus suomalaisessa digitaalisessa yhteiskunnassa. Tarkennetaan miten ne tulisi ottaa huomioon palvelujen ja demokratian</a:t>
            </a:r>
          </a:p>
          <a:p>
            <a:r>
              <a:rPr lang="fi-FI" dirty="0"/>
              <a:t>kehittämisessä valtakunnallisesti ja paikallisesti. Lisätään tietoisuutta tekijöistä, joilla edistetään mahdollisuuksia käyttää digitaalisia palveluja hyvinvoinnin ja osallisuuden lisäämiseksi (esimerkiksi pääsy laitteiden ja palvelujen äärelle, laitteiden ja nettiyhteyden hankkiminen, palvelujen saavutettavuus).</a:t>
            </a:r>
          </a:p>
          <a:p>
            <a:endParaRPr lang="fi-FI" dirty="0"/>
          </a:p>
        </p:txBody>
      </p:sp>
      <p:sp>
        <p:nvSpPr>
          <p:cNvPr id="4" name="Dian numeron paikkamerkki 3"/>
          <p:cNvSpPr>
            <a:spLocks noGrp="1"/>
          </p:cNvSpPr>
          <p:nvPr>
            <p:ph type="sldNum" sz="quarter" idx="12"/>
          </p:nvPr>
        </p:nvSpPr>
        <p:spPr/>
        <p:txBody>
          <a:bodyPr/>
          <a:lstStyle/>
          <a:p>
            <a:fld id="{4BCCB783-365B-40E8-A1C9-91A9348041A5}" type="slidenum">
              <a:rPr lang="fi-FI" smtClean="0"/>
              <a:pPr/>
              <a:t>6</a:t>
            </a:fld>
            <a:endParaRPr lang="fi-FI" dirty="0"/>
          </a:p>
        </p:txBody>
      </p:sp>
    </p:spTree>
    <p:extLst>
      <p:ext uri="{BB962C8B-B14F-4D97-AF65-F5344CB8AC3E}">
        <p14:creationId xmlns:p14="http://schemas.microsoft.com/office/powerpoint/2010/main" val="3197583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p:txBody>
          <a:bodyPr/>
          <a:lstStyle/>
          <a:p>
            <a:r>
              <a:rPr lang="fi-FI" dirty="0"/>
              <a:t>Evästyksiä </a:t>
            </a:r>
            <a:r>
              <a:rPr lang="fi-FI" dirty="0" err="1"/>
              <a:t>DigiIN</a:t>
            </a:r>
            <a:r>
              <a:rPr lang="fi-FI" dirty="0"/>
              <a:t>- tutkimushankkeen pohjalta</a:t>
            </a:r>
          </a:p>
        </p:txBody>
      </p:sp>
      <p:sp>
        <p:nvSpPr>
          <p:cNvPr id="3" name="Sisällön paikkamerkki 2"/>
          <p:cNvSpPr>
            <a:spLocks noGrp="1"/>
          </p:cNvSpPr>
          <p:nvPr>
            <p:ph idx="1"/>
          </p:nvPr>
        </p:nvSpPr>
        <p:spPr>
          <a:xfrm>
            <a:off x="781200" y="1340768"/>
            <a:ext cx="10571480" cy="4248000"/>
          </a:xfrm>
        </p:spPr>
        <p:txBody>
          <a:bodyPr/>
          <a:lstStyle/>
          <a:p>
            <a:r>
              <a:rPr lang="fi-FI" sz="2000" dirty="0"/>
              <a:t>Sekä kansalaisten että </a:t>
            </a:r>
            <a:r>
              <a:rPr lang="fi-FI" sz="2000" dirty="0" err="1"/>
              <a:t>sote</a:t>
            </a:r>
            <a:r>
              <a:rPr lang="fi-FI" sz="2000" dirty="0"/>
              <a:t>-ammattilaisten on vaikea löytää tarjolla olevia sähköisiä </a:t>
            </a:r>
            <a:r>
              <a:rPr lang="fi-FI" sz="2000" dirty="0" err="1"/>
              <a:t>sote</a:t>
            </a:r>
            <a:r>
              <a:rPr lang="fi-FI" sz="2000" dirty="0"/>
              <a:t>-palveluita eikä heillä ole tietoa niiden mahdollisuuksista. Tutkimustiedon valossa etenkin hyötyjen ymmärtäminen tukee käyttäjien motivaatiota käyttää palveluita. Suomi.fi-sivustolla ei ole esitelty </a:t>
            </a:r>
            <a:r>
              <a:rPr lang="fi-FI" sz="2000" dirty="0" err="1"/>
              <a:t>sote</a:t>
            </a:r>
            <a:r>
              <a:rPr lang="fi-FI" sz="2000" dirty="0"/>
              <a:t>-palveluita. Sähköisistä palveluista ei ole tiedotettu systemaattisesti eikä hyödynnetty siihen kansainvälisesti tunnistettuja keinoja. </a:t>
            </a:r>
          </a:p>
          <a:p>
            <a:r>
              <a:rPr lang="fi-FI" sz="2000" dirty="0"/>
              <a:t>Digipalvelut koetaan pääosin hyödyllisiksi, mutta kaikilla ei ole varaa tietokoneeseen tai nettiyhteyteen. </a:t>
            </a:r>
          </a:p>
          <a:p>
            <a:r>
              <a:rPr lang="fi-FI" sz="2000" dirty="0"/>
              <a:t>Kansalaisia sekä ammattilaisia pitäisi saada mukaan palvelujen kehittämiseen. Sähköisten terveyspalveluiden käytettävyys on usein heikolla tasolla, niitä testataan heikosti etukäteen, niistä ei kerätä palautetta eikä palautetta aina hyödynnetä ongelmien korjaamiseksi. </a:t>
            </a:r>
          </a:p>
          <a:p>
            <a:r>
              <a:rPr lang="fi-FI" sz="2000" dirty="0"/>
              <a:t>Ensimmäinen askel on kehittää käytettäviä ja saavutettavia sähköisiä palveluita, mutta myös palveluorganisaatioiden on nivottava ne oman toimintansa osaksi ja osallistuttava niistä tiedottamiseen ja käyttöönoton tukeen. </a:t>
            </a:r>
          </a:p>
          <a:p>
            <a:r>
              <a:rPr lang="fi-FI" sz="2000" dirty="0"/>
              <a:t>Tukea sähköisten palveluiden käyttöön on erityisen vaikea saada syrjäseudulla ja jos oma liikkuminen on vaikeaa.</a:t>
            </a:r>
          </a:p>
          <a:p>
            <a:endParaRPr lang="fi-FI" sz="2000" dirty="0"/>
          </a:p>
        </p:txBody>
      </p:sp>
      <p:sp>
        <p:nvSpPr>
          <p:cNvPr id="4" name="Dian numeron paikkamerkki 3"/>
          <p:cNvSpPr>
            <a:spLocks noGrp="1"/>
          </p:cNvSpPr>
          <p:nvPr>
            <p:ph type="sldNum" sz="quarter" idx="12"/>
          </p:nvPr>
        </p:nvSpPr>
        <p:spPr/>
        <p:txBody>
          <a:bodyPr/>
          <a:lstStyle/>
          <a:p>
            <a:fld id="{4BCCB783-365B-40E8-A1C9-91A9348041A5}" type="slidenum">
              <a:rPr lang="fi-FI" smtClean="0"/>
              <a:pPr/>
              <a:t>7</a:t>
            </a:fld>
            <a:endParaRPr lang="fi-FI" dirty="0"/>
          </a:p>
        </p:txBody>
      </p:sp>
    </p:spTree>
    <p:extLst>
      <p:ext uri="{BB962C8B-B14F-4D97-AF65-F5344CB8AC3E}">
        <p14:creationId xmlns:p14="http://schemas.microsoft.com/office/powerpoint/2010/main" val="3526020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781200" y="188640"/>
            <a:ext cx="10571480" cy="4248000"/>
          </a:xfrm>
        </p:spPr>
        <p:txBody>
          <a:bodyPr/>
          <a:lstStyle/>
          <a:p>
            <a:r>
              <a:rPr lang="fi-FI" dirty="0"/>
              <a:t>Tällä hetkellä </a:t>
            </a:r>
            <a:r>
              <a:rPr lang="fi-FI" dirty="0" err="1"/>
              <a:t>vastuutus</a:t>
            </a:r>
            <a:r>
              <a:rPr lang="fi-FI" dirty="0"/>
              <a:t> puuttuu. Toimintaa pitäisi kyetä kohdentamaan jollekin taholle/tahoille (esim. kuntiin). Vastuu ei voi kohdistua ainoastaan järjestöille, joilla rahoitus toimintaan esimerkiksi vuodeksi.</a:t>
            </a:r>
          </a:p>
          <a:p>
            <a:r>
              <a:rPr lang="fi-FI" dirty="0"/>
              <a:t>Onko digipalveluille vaihtoehtoja henkilöiden kohdalla joilla suuri vaara digisyrjäytymiseen.</a:t>
            </a:r>
          </a:p>
          <a:p>
            <a:r>
              <a:rPr lang="fi-FI" dirty="0"/>
              <a:t>Kieliasiat: Digipalveluissa käytettävä lääketieteellinen kieli usein vaikeasti ymmärrettävää. </a:t>
            </a:r>
          </a:p>
          <a:p>
            <a:r>
              <a:rPr lang="fi-FI" dirty="0"/>
              <a:t>Mikä tulisi olla ammattilaisten rooli digipalveluiden käyttöön ohjaajina ja motivoijina.</a:t>
            </a:r>
          </a:p>
          <a:p>
            <a:r>
              <a:rPr lang="fi-FI" dirty="0"/>
              <a:t>Katso myös: </a:t>
            </a:r>
            <a:endParaRPr lang="fi-FI" dirty="0">
              <a:hlinkClick r:id="rId2"/>
            </a:endParaRPr>
          </a:p>
          <a:p>
            <a:pPr marL="0" indent="0">
              <a:buNone/>
            </a:pPr>
            <a:r>
              <a:rPr lang="fi-FI" dirty="0">
                <a:hlinkClick r:id="rId2"/>
              </a:rPr>
              <a:t>https://storage.googleapis.com/thl-production/2019/10/digiin-tilannekuvaraportti.pdf</a:t>
            </a:r>
            <a:r>
              <a:rPr lang="fi-FI" dirty="0"/>
              <a:t> </a:t>
            </a:r>
          </a:p>
        </p:txBody>
      </p:sp>
      <p:sp>
        <p:nvSpPr>
          <p:cNvPr id="4" name="Dian numeron paikkamerkki 3"/>
          <p:cNvSpPr>
            <a:spLocks noGrp="1"/>
          </p:cNvSpPr>
          <p:nvPr>
            <p:ph type="sldNum" sz="quarter" idx="12"/>
          </p:nvPr>
        </p:nvSpPr>
        <p:spPr/>
        <p:txBody>
          <a:bodyPr/>
          <a:lstStyle/>
          <a:p>
            <a:fld id="{4BCCB783-365B-40E8-A1C9-91A9348041A5}" type="slidenum">
              <a:rPr lang="fi-FI" smtClean="0"/>
              <a:pPr/>
              <a:t>8</a:t>
            </a:fld>
            <a:endParaRPr lang="fi-FI" dirty="0"/>
          </a:p>
        </p:txBody>
      </p:sp>
    </p:spTree>
    <p:extLst>
      <p:ext uri="{BB962C8B-B14F-4D97-AF65-F5344CB8AC3E}">
        <p14:creationId xmlns:p14="http://schemas.microsoft.com/office/powerpoint/2010/main" val="372073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82320" y="306001"/>
            <a:ext cx="10571480" cy="1106776"/>
          </a:xfrm>
        </p:spPr>
        <p:txBody>
          <a:bodyPr/>
          <a:lstStyle/>
          <a:p>
            <a:r>
              <a:rPr lang="fi-FI"/>
              <a:t>Muita tutkimuksia, näkökulmia, ammennettavaa</a:t>
            </a:r>
          </a:p>
        </p:txBody>
      </p:sp>
      <p:sp>
        <p:nvSpPr>
          <p:cNvPr id="3" name="Sisällön paikkamerkki 2"/>
          <p:cNvSpPr>
            <a:spLocks noGrp="1"/>
          </p:cNvSpPr>
          <p:nvPr>
            <p:ph idx="1"/>
          </p:nvPr>
        </p:nvSpPr>
        <p:spPr>
          <a:xfrm>
            <a:off x="782320" y="1340768"/>
            <a:ext cx="10571480" cy="4968552"/>
          </a:xfrm>
        </p:spPr>
        <p:txBody>
          <a:bodyPr/>
          <a:lstStyle/>
          <a:p>
            <a:r>
              <a:rPr lang="fi-FI">
                <a:solidFill>
                  <a:srgbClr val="1F497D"/>
                </a:solidFill>
                <a:latin typeface="Calibri" panose="020F0502020204030204" pitchFamily="34" charset="0"/>
                <a:ea typeface="Calibri" panose="020F0502020204030204" pitchFamily="34" charset="0"/>
              </a:rPr>
              <a:t>Nvk:n aiempien kokouksien ryhmätyömateriaalit (pohdinnat, taustat, kutsuttavien pohdinta yms.) -&gt; materiaalit Tiimerissä </a:t>
            </a:r>
            <a:r>
              <a:rPr lang="fi-FI" sz="1800">
                <a:solidFill>
                  <a:srgbClr val="1F497D"/>
                </a:solidFill>
                <a:latin typeface="Calibri" panose="020F0502020204030204" pitchFamily="34" charset="0"/>
                <a:ea typeface="Calibri" panose="020F0502020204030204" pitchFamily="34" charset="0"/>
                <a:hlinkClick r:id="rId2"/>
              </a:rPr>
              <a:t>linkki kokous-kansioon</a:t>
            </a:r>
            <a:endParaRPr lang="fi-FI" sz="1800">
              <a:solidFill>
                <a:srgbClr val="1F497D"/>
              </a:solidFill>
              <a:latin typeface="Calibri" panose="020F0502020204030204" pitchFamily="34" charset="0"/>
              <a:ea typeface="Calibri" panose="020F0502020204030204" pitchFamily="34" charset="0"/>
            </a:endParaRPr>
          </a:p>
          <a:p>
            <a:r>
              <a:rPr lang="fi-FI">
                <a:solidFill>
                  <a:srgbClr val="1F497D"/>
                </a:solidFill>
                <a:latin typeface="Calibri" panose="020F0502020204030204" pitchFamily="34" charset="0"/>
                <a:ea typeface="Calibri" panose="020F0502020204030204" pitchFamily="34" charset="0"/>
              </a:rPr>
              <a:t>OM:n </a:t>
            </a:r>
            <a:r>
              <a:rPr lang="fi-FI">
                <a:solidFill>
                  <a:srgbClr val="1F497D"/>
                </a:solidFill>
                <a:latin typeface="Calibri" panose="020F0502020204030204" pitchFamily="34" charset="0"/>
                <a:ea typeface="Calibri" panose="020F0502020204030204" pitchFamily="34" charset="0"/>
                <a:hlinkClick r:id="rId3"/>
              </a:rPr>
              <a:t>demokratia.fi</a:t>
            </a:r>
            <a:r>
              <a:rPr lang="fi-FI">
                <a:solidFill>
                  <a:srgbClr val="1F497D"/>
                </a:solidFill>
                <a:latin typeface="Calibri" panose="020F0502020204030204" pitchFamily="34" charset="0"/>
                <a:ea typeface="Calibri" panose="020F0502020204030204" pitchFamily="34" charset="0"/>
              </a:rPr>
              <a:t> :n ympärillä tehty digitaalisen demokratian kehitystyö</a:t>
            </a:r>
          </a:p>
          <a:p>
            <a:r>
              <a:rPr lang="fi-FI">
                <a:solidFill>
                  <a:srgbClr val="1F497D"/>
                </a:solidFill>
                <a:latin typeface="Calibri" panose="020F0502020204030204" pitchFamily="34" charset="0"/>
                <a:ea typeface="Calibri" panose="020F0502020204030204" pitchFamily="34" charset="0"/>
              </a:rPr>
              <a:t>Eri kuntien moninainen digitaalisen osallisuuden kehittämistyö (viestintä, päätöksenteko, pääsy palveluihin jne.)</a:t>
            </a:r>
          </a:p>
          <a:p>
            <a:r>
              <a:rPr lang="fi-FI">
                <a:solidFill>
                  <a:srgbClr val="1F497D"/>
                </a:solidFill>
                <a:latin typeface="Calibri" panose="020F0502020204030204" pitchFamily="34" charset="0"/>
                <a:ea typeface="Calibri" panose="020F0502020204030204" pitchFamily="34" charset="0"/>
              </a:rPr>
              <a:t>Koskiaho/Soste </a:t>
            </a:r>
            <a:r>
              <a:rPr lang="fi-FI" i="1">
                <a:solidFill>
                  <a:srgbClr val="1F497D"/>
                </a:solidFill>
                <a:latin typeface="Calibri" panose="020F0502020204030204" pitchFamily="34" charset="0"/>
                <a:ea typeface="Calibri" panose="020F0502020204030204" pitchFamily="34" charset="0"/>
              </a:rPr>
              <a:t>Ihan pihalla</a:t>
            </a:r>
            <a:r>
              <a:rPr lang="fi-FI">
                <a:solidFill>
                  <a:srgbClr val="1F497D"/>
                </a:solidFill>
                <a:latin typeface="Calibri" panose="020F0502020204030204" pitchFamily="34" charset="0"/>
                <a:ea typeface="Calibri" panose="020F0502020204030204" pitchFamily="34" charset="0"/>
              </a:rPr>
              <a:t>- julkaisu </a:t>
            </a:r>
            <a:r>
              <a:rPr lang="fi-FI" sz="1800">
                <a:hlinkClick r:id="rId4"/>
              </a:rPr>
              <a:t>https://www.soste.fi/ihan-pihalla/</a:t>
            </a:r>
            <a:endParaRPr lang="fi-FI" sz="1800">
              <a:solidFill>
                <a:srgbClr val="1F497D"/>
              </a:solidFill>
              <a:latin typeface="Calibri" panose="020F0502020204030204" pitchFamily="34" charset="0"/>
              <a:ea typeface="Calibri" panose="020F0502020204030204" pitchFamily="34" charset="0"/>
            </a:endParaRPr>
          </a:p>
          <a:p>
            <a:r>
              <a:rPr lang="fi-FI">
                <a:solidFill>
                  <a:srgbClr val="1F497D"/>
                </a:solidFill>
                <a:latin typeface="Calibri" panose="020F0502020204030204" pitchFamily="34" charset="0"/>
                <a:ea typeface="Calibri" panose="020F0502020204030204" pitchFamily="34" charset="0"/>
              </a:rPr>
              <a:t>Digiosallisuus Suomessa TEAS-hanke </a:t>
            </a:r>
            <a:r>
              <a:rPr lang="fi-FI" sz="1800" u="sng">
                <a:hlinkClick r:id="rId5"/>
              </a:rPr>
              <a:t>https://tietokayttoon.fi/-/digiosallisuus-suomessa</a:t>
            </a:r>
            <a:r>
              <a:rPr lang="fi-FI" sz="1800"/>
              <a:t> </a:t>
            </a:r>
            <a:endParaRPr lang="fi-FI" sz="1800">
              <a:solidFill>
                <a:srgbClr val="1F497D"/>
              </a:solidFill>
              <a:latin typeface="Calibri" panose="020F0502020204030204" pitchFamily="34" charset="0"/>
              <a:ea typeface="Calibri" panose="020F0502020204030204" pitchFamily="34" charset="0"/>
            </a:endParaRPr>
          </a:p>
          <a:p>
            <a:r>
              <a:rPr lang="fi-FI">
                <a:solidFill>
                  <a:srgbClr val="1F497D"/>
                </a:solidFill>
                <a:latin typeface="Calibri" panose="020F0502020204030204" pitchFamily="34" charset="0"/>
                <a:ea typeface="Calibri" panose="020F0502020204030204" pitchFamily="34" charset="0"/>
              </a:rPr>
              <a:t>STM:n Digiosallisuushanketta koskeva taustaselvitys (kalvosetti) </a:t>
            </a:r>
            <a:r>
              <a:rPr lang="fi-FI" sz="1800" u="sng">
                <a:solidFill>
                  <a:srgbClr val="1F497D"/>
                </a:solidFill>
                <a:latin typeface="Calibri" panose="020F0502020204030204" pitchFamily="34" charset="0"/>
                <a:ea typeface="Calibri" panose="020F0502020204030204" pitchFamily="34" charset="0"/>
                <a:hlinkClick r:id="rId6"/>
              </a:rPr>
              <a:t>https://koulutus.fcg.fi/Portals/2/2_Salminen_T_Digiosallisuus.pdf?ver=2020-01-29-154912-423</a:t>
            </a:r>
            <a:r>
              <a:rPr lang="fi-FI" sz="1800">
                <a:solidFill>
                  <a:srgbClr val="1F497D"/>
                </a:solidFill>
                <a:latin typeface="Calibri" panose="020F0502020204030204" pitchFamily="34" charset="0"/>
                <a:ea typeface="Calibri" panose="020F0502020204030204" pitchFamily="34" charset="0"/>
              </a:rPr>
              <a:t> </a:t>
            </a:r>
          </a:p>
          <a:p>
            <a:r>
              <a:rPr lang="fi-FI">
                <a:solidFill>
                  <a:srgbClr val="1F497D"/>
                </a:solidFill>
                <a:latin typeface="Calibri" panose="020F0502020204030204" pitchFamily="34" charset="0"/>
                <a:ea typeface="Calibri" panose="020F0502020204030204" pitchFamily="34" charset="0"/>
              </a:rPr>
              <a:t>AuroraAI- tekoälyhankkeessa yksi case nuoret </a:t>
            </a:r>
            <a:r>
              <a:rPr lang="fi-FI" sz="1800">
                <a:hlinkClick r:id="rId7"/>
              </a:rPr>
              <a:t>https://vm.fi/tekoalyohjelma-auroraai</a:t>
            </a:r>
            <a:endParaRPr lang="fi-FI" sz="1800">
              <a:latin typeface="Calibri" panose="020F0502020204030204" pitchFamily="34" charset="0"/>
              <a:ea typeface="Calibri" panose="020F0502020204030204" pitchFamily="34" charset="0"/>
            </a:endParaRPr>
          </a:p>
          <a:p>
            <a:r>
              <a:rPr lang="fi-FI">
                <a:solidFill>
                  <a:srgbClr val="1F497D"/>
                </a:solidFill>
                <a:latin typeface="Calibri" panose="020F0502020204030204" pitchFamily="34" charset="0"/>
                <a:ea typeface="Calibri" panose="020F0502020204030204" pitchFamily="34" charset="0"/>
              </a:rPr>
              <a:t>… JA PALJON MUUTA ...</a:t>
            </a:r>
          </a:p>
        </p:txBody>
      </p:sp>
      <p:sp>
        <p:nvSpPr>
          <p:cNvPr id="4" name="Dian numeron paikkamerkki 3"/>
          <p:cNvSpPr>
            <a:spLocks noGrp="1"/>
          </p:cNvSpPr>
          <p:nvPr>
            <p:ph type="sldNum" sz="quarter" idx="12"/>
          </p:nvPr>
        </p:nvSpPr>
        <p:spPr/>
        <p:txBody>
          <a:bodyPr/>
          <a:lstStyle/>
          <a:p>
            <a:fld id="{4BCCB783-365B-40E8-A1C9-91A9348041A5}" type="slidenum">
              <a:rPr lang="fi-FI" smtClean="0"/>
              <a:pPr/>
              <a:t>9</a:t>
            </a:fld>
            <a:endParaRPr lang="fi-FI" dirty="0"/>
          </a:p>
        </p:txBody>
      </p:sp>
    </p:spTree>
    <p:extLst>
      <p:ext uri="{BB962C8B-B14F-4D97-AF65-F5344CB8AC3E}">
        <p14:creationId xmlns:p14="http://schemas.microsoft.com/office/powerpoint/2010/main" val="1255467520"/>
      </p:ext>
    </p:extLst>
  </p:cSld>
  <p:clrMapOvr>
    <a:masterClrMapping/>
  </p:clrMapOvr>
</p:sld>
</file>

<file path=ppt/theme/theme1.xml><?xml version="1.0" encoding="utf-8"?>
<a:theme xmlns:a="http://schemas.openxmlformats.org/drawingml/2006/main" name="VM2019 teema">
  <a:themeElements>
    <a:clrScheme name="VM2019">
      <a:dk1>
        <a:sysClr val="windowText" lastClr="000000"/>
      </a:dk1>
      <a:lt1>
        <a:sysClr val="window" lastClr="FFFFFF"/>
      </a:lt1>
      <a:dk2>
        <a:srgbClr val="365ABD"/>
      </a:dk2>
      <a:lt2>
        <a:srgbClr val="E7E6E6"/>
      </a:lt2>
      <a:accent1>
        <a:srgbClr val="365ABD"/>
      </a:accent1>
      <a:accent2>
        <a:srgbClr val="1B365D"/>
      </a:accent2>
      <a:accent3>
        <a:srgbClr val="A34E96"/>
      </a:accent3>
      <a:accent4>
        <a:srgbClr val="479A36"/>
      </a:accent4>
      <a:accent5>
        <a:srgbClr val="728CD1"/>
      </a:accent5>
      <a:accent6>
        <a:srgbClr val="6D6E71"/>
      </a:accent6>
      <a:hlink>
        <a:srgbClr val="0563C1"/>
      </a:hlink>
      <a:folHlink>
        <a:srgbClr val="954F72"/>
      </a:folHlink>
    </a:clrScheme>
    <a:fontScheme name="VM2019">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VM_esitysmalli_FI_SV_sininen_lila.potx" id="{E8454F93-2E0B-409D-9B2D-8BAC6BFC0E2B}" vid="{94A68CB0-CF75-4B68-B224-F9082EF07815}"/>
    </a:ext>
  </a:extLst>
</a:theme>
</file>

<file path=ppt/theme/theme2.xml><?xml version="1.0" encoding="utf-8"?>
<a:theme xmlns:a="http://schemas.openxmlformats.org/drawingml/2006/main" name="VM muut värit">
  <a:themeElements>
    <a:clrScheme name="VM2019">
      <a:dk1>
        <a:sysClr val="windowText" lastClr="000000"/>
      </a:dk1>
      <a:lt1>
        <a:sysClr val="window" lastClr="FFFFFF"/>
      </a:lt1>
      <a:dk2>
        <a:srgbClr val="365ABD"/>
      </a:dk2>
      <a:lt2>
        <a:srgbClr val="E7E6E6"/>
      </a:lt2>
      <a:accent1>
        <a:srgbClr val="365ABD"/>
      </a:accent1>
      <a:accent2>
        <a:srgbClr val="1B365D"/>
      </a:accent2>
      <a:accent3>
        <a:srgbClr val="A34E96"/>
      </a:accent3>
      <a:accent4>
        <a:srgbClr val="479A36"/>
      </a:accent4>
      <a:accent5>
        <a:srgbClr val="728CD1"/>
      </a:accent5>
      <a:accent6>
        <a:srgbClr val="6D6E71"/>
      </a:accent6>
      <a:hlink>
        <a:srgbClr val="0563C1"/>
      </a:hlink>
      <a:folHlink>
        <a:srgbClr val="954F72"/>
      </a:folHlink>
    </a:clrScheme>
    <a:fontScheme name="VM2019">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VM_esitysmalli_FI_SV_sininen_lila.potx" id="{E8454F93-2E0B-409D-9B2D-8BAC6BFC0E2B}" vid="{B20451E4-23D2-49B3-8B5F-897316030E8D}"/>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FC273FBDB1AAC448BDBB3CA1302F22C6" ma:contentTypeVersion="3" ma:contentTypeDescription="Luo uusi asiakirja." ma:contentTypeScope="" ma:versionID="3cf92efc90fd97c5548b5b3f6d259d45">
  <xsd:schema xmlns:xsd="http://www.w3.org/2001/XMLSchema" xmlns:xs="http://www.w3.org/2001/XMLSchema" xmlns:p="http://schemas.microsoft.com/office/2006/metadata/properties" xmlns:ns2="ebb82943-49da-4504-a2f3-a33fb2eb95f1" targetNamespace="http://schemas.microsoft.com/office/2006/metadata/properties" ma:root="true" ma:fieldsID="73a7f945de27690f0e5612b79736f6f4"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AAD303-7C5D-4A64-B8BD-99A6294877B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A2D10D2-6A4D-4285-BD6B-4E91A43845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F3561F-4BA9-4961-B485-068B4AA586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VM_esitysmalli_FI_SV_sininen_lila</Template>
  <TotalTime>699</TotalTime>
  <Words>747</Words>
  <Application>Microsoft Office PowerPoint</Application>
  <PresentationFormat>Laajakuva</PresentationFormat>
  <Paragraphs>84</Paragraphs>
  <Slides>11</Slides>
  <Notes>0</Notes>
  <HiddenSlides>0</HiddenSlides>
  <MMClips>0</MMClips>
  <ScaleCrop>false</ScaleCrop>
  <HeadingPairs>
    <vt:vector size="4" baseType="variant">
      <vt:variant>
        <vt:lpstr>Teema</vt:lpstr>
      </vt:variant>
      <vt:variant>
        <vt:i4>2</vt:i4>
      </vt:variant>
      <vt:variant>
        <vt:lpstr>Dian otsikot</vt:lpstr>
      </vt:variant>
      <vt:variant>
        <vt:i4>11</vt:i4>
      </vt:variant>
    </vt:vector>
  </HeadingPairs>
  <TitlesOfParts>
    <vt:vector size="13" baseType="lpstr">
      <vt:lpstr>VM2019 teema</vt:lpstr>
      <vt:lpstr>VM muut värit</vt:lpstr>
      <vt:lpstr>Digi arkeen -neuvottelukunta: pyöreän pöydän keskustelujen valmistelu käynnistyy</vt:lpstr>
      <vt:lpstr>Pyöreän pöydän keskustelun konseptia</vt:lpstr>
      <vt:lpstr>Valitut teemat</vt:lpstr>
      <vt:lpstr>Teemakohtaiset valmisteluryhmät  (tilanne alla 28.8. klo 9) Linkki listaan Tiimerissä</vt:lpstr>
      <vt:lpstr>Valmisteluryhmien organisoituminen </vt:lpstr>
      <vt:lpstr>Evästyksiä 1. ryhmän työskentelyyn </vt:lpstr>
      <vt:lpstr>Evästyksiä DigiIN- tutkimushankkeen pohjalta</vt:lpstr>
      <vt:lpstr>PowerPoint-esitys</vt:lpstr>
      <vt:lpstr>Muita tutkimuksia, näkökulmia, ammennettavaa</vt:lpstr>
      <vt:lpstr>PowerPoint-esitys</vt:lpstr>
      <vt:lpstr>VM sihteeristö:   Pirre Laaksonen, koordinaattori, puh. 02955 30243  Johanna Nurmi, finanssineuvos, puh. 02955 30171 Marjukka Saarijärvi, ohjelmapäällikkö,  puh. 02955 30208  Suvi Savolainen, neuvotteleva virkamies, puh. 02955 30122  Sanna Sinisalo, erityisasiantuntija, puh. 02955 30506  Heikki Talkkari, neuvotteleva virkamies,  puh. 02955 30096 </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 arkeen: pyöreän pöydän keskustelujen konseptointia</dc:title>
  <dc:creator>Laaksonen Pirre</dc:creator>
  <cp:lastModifiedBy>vnl\vmlaaksi</cp:lastModifiedBy>
  <cp:revision>68</cp:revision>
  <dcterms:created xsi:type="dcterms:W3CDTF">2020-02-24T11:40:55Z</dcterms:created>
  <dcterms:modified xsi:type="dcterms:W3CDTF">2020-09-02T15:29:13Z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0x010100FC273FBDB1AAC448BDBB3CA1302F22C6</vt:lpwstr>
  </property>
</Properties>
</file>