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505" r:id="rId5"/>
    <p:sldId id="553" r:id="rId6"/>
    <p:sldId id="278" r:id="rId7"/>
    <p:sldId id="595" r:id="rId8"/>
    <p:sldId id="593" r:id="rId9"/>
    <p:sldId id="547" r:id="rId10"/>
    <p:sldId id="280" r:id="rId11"/>
    <p:sldId id="526" r:id="rId12"/>
    <p:sldId id="527" r:id="rId13"/>
    <p:sldId id="560" r:id="rId14"/>
    <p:sldId id="529" r:id="rId15"/>
    <p:sldId id="284" r:id="rId16"/>
    <p:sldId id="555" r:id="rId17"/>
    <p:sldId id="580" r:id="rId18"/>
    <p:sldId id="556" r:id="rId19"/>
    <p:sldId id="557" r:id="rId20"/>
    <p:sldId id="559" r:id="rId21"/>
    <p:sldId id="516" r:id="rId22"/>
    <p:sldId id="517" r:id="rId23"/>
    <p:sldId id="550" r:id="rId24"/>
    <p:sldId id="554" r:id="rId25"/>
    <p:sldId id="328" r:id="rId26"/>
    <p:sldId id="525" r:id="rId27"/>
    <p:sldId id="660" r:id="rId28"/>
  </p:sldIdLst>
  <p:sldSz cx="12192000" cy="6858000"/>
  <p:notesSz cx="6807200" cy="99393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a Vihmo" initials="MV" lastIdx="1" clrIdx="0">
    <p:extLst>
      <p:ext uri="{19B8F6BF-5375-455C-9EA6-DF929625EA0E}">
        <p15:presenceInfo xmlns:p15="http://schemas.microsoft.com/office/powerpoint/2012/main" userId="S::mira.vihmo_kvl.fi#ext#@kv57.onmicrosoft.com::d2578b8c-ceac-48f0-85bf-c9097f3ad0bf" providerId="AD"/>
      </p:ext>
    </p:extLst>
  </p:cmAuthor>
  <p:cmAuthor id="2" name="Satu Timperi" initials="ST" lastIdx="13" clrIdx="1">
    <p:extLst>
      <p:ext uri="{19B8F6BF-5375-455C-9EA6-DF929625EA0E}">
        <p15:presenceInfo xmlns:p15="http://schemas.microsoft.com/office/powerpoint/2012/main" userId="S::satu.timperi@kvtuki57.fi::98dab40c-5818-43ee-957b-6ceb426211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235C"/>
    <a:srgbClr val="F2E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6E22B5-1A48-494D-85EF-A693C566CCE3}" v="1559" dt="2021-06-08T08:14:17.693"/>
    <p1510:client id="{D350E16F-CC9F-40F2-911C-0503F3CFD9BE}" v="38" dt="2021-06-08T06:58:53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a Vihmo" userId="87b0b268-f643-4b27-9bff-94860923b8cc" providerId="ADAL" clId="{CA6E22B5-1A48-494D-85EF-A693C566CCE3}"/>
    <pc:docChg chg="custSel modSld">
      <pc:chgData name="Mira Vihmo" userId="87b0b268-f643-4b27-9bff-94860923b8cc" providerId="ADAL" clId="{CA6E22B5-1A48-494D-85EF-A693C566CCE3}" dt="2021-06-08T08:14:17.693" v="1556" actId="20577"/>
      <pc:docMkLst>
        <pc:docMk/>
      </pc:docMkLst>
      <pc:sldChg chg="addSp delSp modSp mod">
        <pc:chgData name="Mira Vihmo" userId="87b0b268-f643-4b27-9bff-94860923b8cc" providerId="ADAL" clId="{CA6E22B5-1A48-494D-85EF-A693C566CCE3}" dt="2021-06-07T11:26:42.326" v="76" actId="14100"/>
        <pc:sldMkLst>
          <pc:docMk/>
          <pc:sldMk cId="1574041378" sldId="282"/>
        </pc:sldMkLst>
        <pc:picChg chg="mod">
          <ac:chgData name="Mira Vihmo" userId="87b0b268-f643-4b27-9bff-94860923b8cc" providerId="ADAL" clId="{CA6E22B5-1A48-494D-85EF-A693C566CCE3}" dt="2021-06-07T11:25:29.707" v="55" actId="962"/>
          <ac:picMkLst>
            <pc:docMk/>
            <pc:sldMk cId="1574041378" sldId="282"/>
            <ac:picMk id="6" creationId="{5341A45D-6674-4FBF-BED0-D96597D2723D}"/>
          </ac:picMkLst>
        </pc:picChg>
        <pc:picChg chg="mod">
          <ac:chgData name="Mira Vihmo" userId="87b0b268-f643-4b27-9bff-94860923b8cc" providerId="ADAL" clId="{CA6E22B5-1A48-494D-85EF-A693C566CCE3}" dt="2021-06-07T11:25:43.389" v="71" actId="962"/>
          <ac:picMkLst>
            <pc:docMk/>
            <pc:sldMk cId="1574041378" sldId="282"/>
            <ac:picMk id="7" creationId="{1A8B9E49-F499-4F43-9DBA-938976D4C8C0}"/>
          </ac:picMkLst>
        </pc:picChg>
        <pc:picChg chg="del">
          <ac:chgData name="Mira Vihmo" userId="87b0b268-f643-4b27-9bff-94860923b8cc" providerId="ADAL" clId="{CA6E22B5-1A48-494D-85EF-A693C566CCE3}" dt="2021-06-07T11:26:09.160" v="72" actId="478"/>
          <ac:picMkLst>
            <pc:docMk/>
            <pc:sldMk cId="1574041378" sldId="282"/>
            <ac:picMk id="8" creationId="{5EB2EA8C-E142-4F6A-BF2C-5476E118429A}"/>
          </ac:picMkLst>
        </pc:picChg>
        <pc:picChg chg="add mod">
          <ac:chgData name="Mira Vihmo" userId="87b0b268-f643-4b27-9bff-94860923b8cc" providerId="ADAL" clId="{CA6E22B5-1A48-494D-85EF-A693C566CCE3}" dt="2021-06-07T11:26:42.326" v="76" actId="14100"/>
          <ac:picMkLst>
            <pc:docMk/>
            <pc:sldMk cId="1574041378" sldId="282"/>
            <ac:picMk id="9" creationId="{F2AD11AC-32F3-4B30-B87F-283C22E81811}"/>
          </ac:picMkLst>
        </pc:picChg>
      </pc:sldChg>
      <pc:sldChg chg="modSp mod">
        <pc:chgData name="Mira Vihmo" userId="87b0b268-f643-4b27-9bff-94860923b8cc" providerId="ADAL" clId="{CA6E22B5-1A48-494D-85EF-A693C566CCE3}" dt="2021-06-07T11:27:48.987" v="378" actId="962"/>
        <pc:sldMkLst>
          <pc:docMk/>
          <pc:sldMk cId="1618813740" sldId="284"/>
        </pc:sldMkLst>
        <pc:picChg chg="mod">
          <ac:chgData name="Mira Vihmo" userId="87b0b268-f643-4b27-9bff-94860923b8cc" providerId="ADAL" clId="{CA6E22B5-1A48-494D-85EF-A693C566CCE3}" dt="2021-06-07T11:27:48.987" v="378" actId="962"/>
          <ac:picMkLst>
            <pc:docMk/>
            <pc:sldMk cId="1618813740" sldId="284"/>
            <ac:picMk id="5" creationId="{D0AE149C-A968-4E71-814B-34AFB858EFE9}"/>
          </ac:picMkLst>
        </pc:picChg>
      </pc:sldChg>
      <pc:sldChg chg="modSp mod">
        <pc:chgData name="Mira Vihmo" userId="87b0b268-f643-4b27-9bff-94860923b8cc" providerId="ADAL" clId="{CA6E22B5-1A48-494D-85EF-A693C566CCE3}" dt="2021-06-07T11:33:46.817" v="1552" actId="962"/>
        <pc:sldMkLst>
          <pc:docMk/>
          <pc:sldMk cId="837667513" sldId="328"/>
        </pc:sldMkLst>
        <pc:picChg chg="mod">
          <ac:chgData name="Mira Vihmo" userId="87b0b268-f643-4b27-9bff-94860923b8cc" providerId="ADAL" clId="{CA6E22B5-1A48-494D-85EF-A693C566CCE3}" dt="2021-06-07T11:33:46.817" v="1552" actId="962"/>
          <ac:picMkLst>
            <pc:docMk/>
            <pc:sldMk cId="837667513" sldId="328"/>
            <ac:picMk id="6" creationId="{F8CDF3B2-99CE-47DA-81B5-919C1D8283AE}"/>
          </ac:picMkLst>
        </pc:picChg>
      </pc:sldChg>
      <pc:sldChg chg="modSp mod">
        <pc:chgData name="Mira Vihmo" userId="87b0b268-f643-4b27-9bff-94860923b8cc" providerId="ADAL" clId="{CA6E22B5-1A48-494D-85EF-A693C566CCE3}" dt="2021-06-07T11:33:04.875" v="1476" actId="962"/>
        <pc:sldMkLst>
          <pc:docMk/>
          <pc:sldMk cId="2114115784" sldId="516"/>
        </pc:sldMkLst>
        <pc:picChg chg="mod">
          <ac:chgData name="Mira Vihmo" userId="87b0b268-f643-4b27-9bff-94860923b8cc" providerId="ADAL" clId="{CA6E22B5-1A48-494D-85EF-A693C566CCE3}" dt="2021-06-07T11:33:04.875" v="1476" actId="962"/>
          <ac:picMkLst>
            <pc:docMk/>
            <pc:sldMk cId="2114115784" sldId="516"/>
            <ac:picMk id="10" creationId="{764C2102-28C2-4A0E-9F91-365960E93A76}"/>
          </ac:picMkLst>
        </pc:picChg>
      </pc:sldChg>
      <pc:sldChg chg="modSp mod">
        <pc:chgData name="Mira Vihmo" userId="87b0b268-f643-4b27-9bff-94860923b8cc" providerId="ADAL" clId="{CA6E22B5-1A48-494D-85EF-A693C566CCE3}" dt="2021-06-08T08:14:17.693" v="1556" actId="20577"/>
        <pc:sldMkLst>
          <pc:docMk/>
          <pc:sldMk cId="525168370" sldId="555"/>
        </pc:sldMkLst>
        <pc:spChg chg="mod">
          <ac:chgData name="Mira Vihmo" userId="87b0b268-f643-4b27-9bff-94860923b8cc" providerId="ADAL" clId="{CA6E22B5-1A48-494D-85EF-A693C566CCE3}" dt="2021-06-08T08:14:17.693" v="1556" actId="20577"/>
          <ac:spMkLst>
            <pc:docMk/>
            <pc:sldMk cId="525168370" sldId="555"/>
            <ac:spMk id="2" creationId="{FFA10DF9-5011-4A9B-BE86-AC9B6C10768E}"/>
          </ac:spMkLst>
        </pc:spChg>
        <pc:picChg chg="mod">
          <ac:chgData name="Mira Vihmo" userId="87b0b268-f643-4b27-9bff-94860923b8cc" providerId="ADAL" clId="{CA6E22B5-1A48-494D-85EF-A693C566CCE3}" dt="2021-06-07T11:28:29.313" v="558" actId="962"/>
          <ac:picMkLst>
            <pc:docMk/>
            <pc:sldMk cId="525168370" sldId="555"/>
            <ac:picMk id="13" creationId="{D6BEB203-80C4-41D0-870E-FAD8F2D75B88}"/>
          </ac:picMkLst>
        </pc:picChg>
      </pc:sldChg>
      <pc:sldChg chg="modSp">
        <pc:chgData name="Mira Vihmo" userId="87b0b268-f643-4b27-9bff-94860923b8cc" providerId="ADAL" clId="{CA6E22B5-1A48-494D-85EF-A693C566CCE3}" dt="2021-06-07T11:29:36.879" v="986" actId="962"/>
        <pc:sldMkLst>
          <pc:docMk/>
          <pc:sldMk cId="1120335723" sldId="556"/>
        </pc:sldMkLst>
        <pc:picChg chg="mod">
          <ac:chgData name="Mira Vihmo" userId="87b0b268-f643-4b27-9bff-94860923b8cc" providerId="ADAL" clId="{CA6E22B5-1A48-494D-85EF-A693C566CCE3}" dt="2021-06-07T11:29:36.879" v="986" actId="962"/>
          <ac:picMkLst>
            <pc:docMk/>
            <pc:sldMk cId="1120335723" sldId="556"/>
            <ac:picMk id="3074" creationId="{9F51FA93-65B5-4967-A724-5779F8878235}"/>
          </ac:picMkLst>
        </pc:picChg>
      </pc:sldChg>
      <pc:sldChg chg="modSp">
        <pc:chgData name="Mira Vihmo" userId="87b0b268-f643-4b27-9bff-94860923b8cc" providerId="ADAL" clId="{CA6E22B5-1A48-494D-85EF-A693C566CCE3}" dt="2021-06-07T11:30:14.970" v="1194" actId="962"/>
        <pc:sldMkLst>
          <pc:docMk/>
          <pc:sldMk cId="3679767734" sldId="557"/>
        </pc:sldMkLst>
        <pc:picChg chg="mod">
          <ac:chgData name="Mira Vihmo" userId="87b0b268-f643-4b27-9bff-94860923b8cc" providerId="ADAL" clId="{CA6E22B5-1A48-494D-85EF-A693C566CCE3}" dt="2021-06-07T11:30:14.970" v="1194" actId="962"/>
          <ac:picMkLst>
            <pc:docMk/>
            <pc:sldMk cId="3679767734" sldId="557"/>
            <ac:picMk id="4098" creationId="{1F09C9C8-FE8A-4E27-B20B-6291D99C4E1E}"/>
          </ac:picMkLst>
        </pc:picChg>
      </pc:sldChg>
      <pc:sldChg chg="modSp mod">
        <pc:chgData name="Mira Vihmo" userId="87b0b268-f643-4b27-9bff-94860923b8cc" providerId="ADAL" clId="{CA6E22B5-1A48-494D-85EF-A693C566CCE3}" dt="2021-06-08T08:14:08.464" v="1554" actId="20577"/>
        <pc:sldMkLst>
          <pc:docMk/>
          <pc:sldMk cId="3753580271" sldId="580"/>
        </pc:sldMkLst>
        <pc:spChg chg="mod">
          <ac:chgData name="Mira Vihmo" userId="87b0b268-f643-4b27-9bff-94860923b8cc" providerId="ADAL" clId="{CA6E22B5-1A48-494D-85EF-A693C566CCE3}" dt="2021-06-08T08:14:08.464" v="1554" actId="20577"/>
          <ac:spMkLst>
            <pc:docMk/>
            <pc:sldMk cId="3753580271" sldId="580"/>
            <ac:spMk id="2" creationId="{FFA10DF9-5011-4A9B-BE86-AC9B6C10768E}"/>
          </ac:spMkLst>
        </pc:spChg>
        <pc:picChg chg="mod">
          <ac:chgData name="Mira Vihmo" userId="87b0b268-f643-4b27-9bff-94860923b8cc" providerId="ADAL" clId="{CA6E22B5-1A48-494D-85EF-A693C566CCE3}" dt="2021-06-07T11:29:04.209" v="772" actId="962"/>
          <ac:picMkLst>
            <pc:docMk/>
            <pc:sldMk cId="3753580271" sldId="580"/>
            <ac:picMk id="5" creationId="{10D04E94-D435-4AC9-9B0E-064FB447C5DD}"/>
          </ac:picMkLst>
        </pc:picChg>
      </pc:sldChg>
    </pc:docChg>
  </pc:docChgLst>
  <pc:docChgLst>
    <pc:chgData name="Satu Timperi" userId="98dab40c-5818-43ee-957b-6ceb426211a7" providerId="ADAL" clId="{D350E16F-CC9F-40F2-911C-0503F3CFD9BE}"/>
    <pc:docChg chg="undo custSel addSld delSld modSld sldOrd">
      <pc:chgData name="Satu Timperi" userId="98dab40c-5818-43ee-957b-6ceb426211a7" providerId="ADAL" clId="{D350E16F-CC9F-40F2-911C-0503F3CFD9BE}" dt="2021-06-08T08:03:29.730" v="1888" actId="13244"/>
      <pc:docMkLst>
        <pc:docMk/>
      </pc:docMkLst>
      <pc:sldChg chg="modSp mod ord">
        <pc:chgData name="Satu Timperi" userId="98dab40c-5818-43ee-957b-6ceb426211a7" providerId="ADAL" clId="{D350E16F-CC9F-40F2-911C-0503F3CFD9BE}" dt="2021-06-08T06:09:23.597" v="1501" actId="20577"/>
        <pc:sldMkLst>
          <pc:docMk/>
          <pc:sldMk cId="284432725" sldId="278"/>
        </pc:sldMkLst>
        <pc:spChg chg="mod">
          <ac:chgData name="Satu Timperi" userId="98dab40c-5818-43ee-957b-6ceb426211a7" providerId="ADAL" clId="{D350E16F-CC9F-40F2-911C-0503F3CFD9BE}" dt="2021-06-08T06:09:23.597" v="1501" actId="20577"/>
          <ac:spMkLst>
            <pc:docMk/>
            <pc:sldMk cId="284432725" sldId="278"/>
            <ac:spMk id="3" creationId="{745F0666-12CF-4307-92AF-1105D64BC63B}"/>
          </ac:spMkLst>
        </pc:spChg>
      </pc:sldChg>
      <pc:sldChg chg="modSp mod">
        <pc:chgData name="Satu Timperi" userId="98dab40c-5818-43ee-957b-6ceb426211a7" providerId="ADAL" clId="{D350E16F-CC9F-40F2-911C-0503F3CFD9BE}" dt="2021-06-08T06:54:41.789" v="1664" actId="27636"/>
        <pc:sldMkLst>
          <pc:docMk/>
          <pc:sldMk cId="3797337175" sldId="280"/>
        </pc:sldMkLst>
        <pc:spChg chg="mod">
          <ac:chgData name="Satu Timperi" userId="98dab40c-5818-43ee-957b-6ceb426211a7" providerId="ADAL" clId="{D350E16F-CC9F-40F2-911C-0503F3CFD9BE}" dt="2021-06-08T06:54:41.789" v="1664" actId="27636"/>
          <ac:spMkLst>
            <pc:docMk/>
            <pc:sldMk cId="3797337175" sldId="280"/>
            <ac:spMk id="3" creationId="{CE06D3C4-8727-48C8-81D7-0B6419214056}"/>
          </ac:spMkLst>
        </pc:spChg>
        <pc:picChg chg="mod">
          <ac:chgData name="Satu Timperi" userId="98dab40c-5818-43ee-957b-6ceb426211a7" providerId="ADAL" clId="{D350E16F-CC9F-40F2-911C-0503F3CFD9BE}" dt="2021-06-06T18:56:54.014" v="181" actId="1076"/>
          <ac:picMkLst>
            <pc:docMk/>
            <pc:sldMk cId="3797337175" sldId="280"/>
            <ac:picMk id="7" creationId="{E4F012B5-43CC-438E-898C-37F5105E2144}"/>
          </ac:picMkLst>
        </pc:picChg>
      </pc:sldChg>
      <pc:sldChg chg="modSp add del mod ord">
        <pc:chgData name="Satu Timperi" userId="98dab40c-5818-43ee-957b-6ceb426211a7" providerId="ADAL" clId="{D350E16F-CC9F-40F2-911C-0503F3CFD9BE}" dt="2021-06-08T06:36:52.985" v="1511" actId="47"/>
        <pc:sldMkLst>
          <pc:docMk/>
          <pc:sldMk cId="1574041378" sldId="282"/>
        </pc:sldMkLst>
        <pc:spChg chg="mod">
          <ac:chgData name="Satu Timperi" userId="98dab40c-5818-43ee-957b-6ceb426211a7" providerId="ADAL" clId="{D350E16F-CC9F-40F2-911C-0503F3CFD9BE}" dt="2021-06-06T20:07:47.984" v="447" actId="14100"/>
          <ac:spMkLst>
            <pc:docMk/>
            <pc:sldMk cId="1574041378" sldId="282"/>
            <ac:spMk id="3" creationId="{073769CD-629A-4DE4-9BF6-BD49C89BF4C0}"/>
          </ac:spMkLst>
        </pc:spChg>
      </pc:sldChg>
      <pc:sldChg chg="addSp delSp modSp add mod">
        <pc:chgData name="Satu Timperi" userId="98dab40c-5818-43ee-957b-6ceb426211a7" providerId="ADAL" clId="{D350E16F-CC9F-40F2-911C-0503F3CFD9BE}" dt="2021-06-08T07:58:10.081" v="1874" actId="20577"/>
        <pc:sldMkLst>
          <pc:docMk/>
          <pc:sldMk cId="1618813740" sldId="284"/>
        </pc:sldMkLst>
        <pc:spChg chg="mod">
          <ac:chgData name="Satu Timperi" userId="98dab40c-5818-43ee-957b-6ceb426211a7" providerId="ADAL" clId="{D350E16F-CC9F-40F2-911C-0503F3CFD9BE}" dt="2021-06-08T07:58:10.081" v="1874" actId="20577"/>
          <ac:spMkLst>
            <pc:docMk/>
            <pc:sldMk cId="1618813740" sldId="284"/>
            <ac:spMk id="3" creationId="{DC1D425D-2912-491C-9449-FE62615BB0DC}"/>
          </ac:spMkLst>
        </pc:spChg>
        <pc:spChg chg="del mod">
          <ac:chgData name="Satu Timperi" userId="98dab40c-5818-43ee-957b-6ceb426211a7" providerId="ADAL" clId="{D350E16F-CC9F-40F2-911C-0503F3CFD9BE}" dt="2021-06-07T16:58:53.592" v="810" actId="478"/>
          <ac:spMkLst>
            <pc:docMk/>
            <pc:sldMk cId="1618813740" sldId="284"/>
            <ac:spMk id="6" creationId="{0B6D75DD-9477-4126-8F07-ACF114823FFD}"/>
          </ac:spMkLst>
        </pc:spChg>
        <pc:spChg chg="del mod">
          <ac:chgData name="Satu Timperi" userId="98dab40c-5818-43ee-957b-6ceb426211a7" providerId="ADAL" clId="{D350E16F-CC9F-40F2-911C-0503F3CFD9BE}" dt="2021-06-07T16:58:58.608" v="812" actId="478"/>
          <ac:spMkLst>
            <pc:docMk/>
            <pc:sldMk cId="1618813740" sldId="284"/>
            <ac:spMk id="9" creationId="{AC23DD86-C23C-455B-8777-99E31173CAC4}"/>
          </ac:spMkLst>
        </pc:spChg>
        <pc:spChg chg="del">
          <ac:chgData name="Satu Timperi" userId="98dab40c-5818-43ee-957b-6ceb426211a7" providerId="ADAL" clId="{D350E16F-CC9F-40F2-911C-0503F3CFD9BE}" dt="2021-06-07T16:59:00.198" v="813" actId="478"/>
          <ac:spMkLst>
            <pc:docMk/>
            <pc:sldMk cId="1618813740" sldId="284"/>
            <ac:spMk id="10" creationId="{6AF139B2-9E13-46CD-96F6-DE7130D29593}"/>
          </ac:spMkLst>
        </pc:spChg>
        <pc:picChg chg="del mod">
          <ac:chgData name="Satu Timperi" userId="98dab40c-5818-43ee-957b-6ceb426211a7" providerId="ADAL" clId="{D350E16F-CC9F-40F2-911C-0503F3CFD9BE}" dt="2021-06-07T16:58:51.978" v="809" actId="478"/>
          <ac:picMkLst>
            <pc:docMk/>
            <pc:sldMk cId="1618813740" sldId="284"/>
            <ac:picMk id="5" creationId="{D0AE149C-A968-4E71-814B-34AFB858EFE9}"/>
          </ac:picMkLst>
        </pc:picChg>
        <pc:picChg chg="add del mod">
          <ac:chgData name="Satu Timperi" userId="98dab40c-5818-43ee-957b-6ceb426211a7" providerId="ADAL" clId="{D350E16F-CC9F-40F2-911C-0503F3CFD9BE}" dt="2021-06-07T16:59:58.840" v="817" actId="21"/>
          <ac:picMkLst>
            <pc:docMk/>
            <pc:sldMk cId="1618813740" sldId="284"/>
            <ac:picMk id="8" creationId="{68219E63-FF35-4A07-AD8D-154B25E699A7}"/>
          </ac:picMkLst>
        </pc:picChg>
        <pc:picChg chg="add mod">
          <ac:chgData name="Satu Timperi" userId="98dab40c-5818-43ee-957b-6ceb426211a7" providerId="ADAL" clId="{D350E16F-CC9F-40F2-911C-0503F3CFD9BE}" dt="2021-06-07T16:59:45.580" v="816"/>
          <ac:picMkLst>
            <pc:docMk/>
            <pc:sldMk cId="1618813740" sldId="284"/>
            <ac:picMk id="11" creationId="{6A5BF2B2-E51A-4BDF-9CFF-F680813EB4A3}"/>
          </ac:picMkLst>
        </pc:picChg>
      </pc:sldChg>
      <pc:sldChg chg="modSp mod">
        <pc:chgData name="Satu Timperi" userId="98dab40c-5818-43ee-957b-6ceb426211a7" providerId="ADAL" clId="{D350E16F-CC9F-40F2-911C-0503F3CFD9BE}" dt="2021-06-08T07:45:37.094" v="1815" actId="403"/>
        <pc:sldMkLst>
          <pc:docMk/>
          <pc:sldMk cId="4243439688" sldId="505"/>
        </pc:sldMkLst>
        <pc:spChg chg="mod">
          <ac:chgData name="Satu Timperi" userId="98dab40c-5818-43ee-957b-6ceb426211a7" providerId="ADAL" clId="{D350E16F-CC9F-40F2-911C-0503F3CFD9BE}" dt="2021-06-08T07:45:37.094" v="1815" actId="403"/>
          <ac:spMkLst>
            <pc:docMk/>
            <pc:sldMk cId="4243439688" sldId="505"/>
            <ac:spMk id="9" creationId="{A5DE965B-2BCE-430E-9F84-E7C059FB20AC}"/>
          </ac:spMkLst>
        </pc:spChg>
        <pc:picChg chg="mod ord">
          <ac:chgData name="Satu Timperi" userId="98dab40c-5818-43ee-957b-6ceb426211a7" providerId="ADAL" clId="{D350E16F-CC9F-40F2-911C-0503F3CFD9BE}" dt="2021-06-06T18:58:48.048" v="185" actId="13244"/>
          <ac:picMkLst>
            <pc:docMk/>
            <pc:sldMk cId="4243439688" sldId="505"/>
            <ac:picMk id="4" creationId="{DB7037BB-0A7C-4FA6-9E1F-149A5E5CB358}"/>
          </ac:picMkLst>
        </pc:picChg>
      </pc:sldChg>
      <pc:sldChg chg="modSp add del mod">
        <pc:chgData name="Satu Timperi" userId="98dab40c-5818-43ee-957b-6ceb426211a7" providerId="ADAL" clId="{D350E16F-CC9F-40F2-911C-0503F3CFD9BE}" dt="2021-06-07T07:27:41.114" v="504" actId="2696"/>
        <pc:sldMkLst>
          <pc:docMk/>
          <pc:sldMk cId="392846078" sldId="516"/>
        </pc:sldMkLst>
        <pc:spChg chg="mod">
          <ac:chgData name="Satu Timperi" userId="98dab40c-5818-43ee-957b-6ceb426211a7" providerId="ADAL" clId="{D350E16F-CC9F-40F2-911C-0503F3CFD9BE}" dt="2021-06-06T20:29:18.290" v="497" actId="5793"/>
          <ac:spMkLst>
            <pc:docMk/>
            <pc:sldMk cId="392846078" sldId="516"/>
            <ac:spMk id="3" creationId="{D095C376-35E5-464D-A4F0-487890D8CFE7}"/>
          </ac:spMkLst>
        </pc:spChg>
        <pc:picChg chg="mod">
          <ac:chgData name="Satu Timperi" userId="98dab40c-5818-43ee-957b-6ceb426211a7" providerId="ADAL" clId="{D350E16F-CC9F-40F2-911C-0503F3CFD9BE}" dt="2021-06-06T20:34:00.070" v="500" actId="962"/>
          <ac:picMkLst>
            <pc:docMk/>
            <pc:sldMk cId="392846078" sldId="516"/>
            <ac:picMk id="10" creationId="{764C2102-28C2-4A0E-9F91-365960E93A76}"/>
          </ac:picMkLst>
        </pc:picChg>
      </pc:sldChg>
      <pc:sldChg chg="modSp add mod">
        <pc:chgData name="Satu Timperi" userId="98dab40c-5818-43ee-957b-6ceb426211a7" providerId="ADAL" clId="{D350E16F-CC9F-40F2-911C-0503F3CFD9BE}" dt="2021-06-08T07:58:47.809" v="1880" actId="27636"/>
        <pc:sldMkLst>
          <pc:docMk/>
          <pc:sldMk cId="2114115784" sldId="516"/>
        </pc:sldMkLst>
        <pc:spChg chg="mod">
          <ac:chgData name="Satu Timperi" userId="98dab40c-5818-43ee-957b-6ceb426211a7" providerId="ADAL" clId="{D350E16F-CC9F-40F2-911C-0503F3CFD9BE}" dt="2021-06-08T07:58:47.809" v="1880" actId="27636"/>
          <ac:spMkLst>
            <pc:docMk/>
            <pc:sldMk cId="2114115784" sldId="516"/>
            <ac:spMk id="3" creationId="{D095C376-35E5-464D-A4F0-487890D8CFE7}"/>
          </ac:spMkLst>
        </pc:spChg>
      </pc:sldChg>
      <pc:sldChg chg="modSp add del mod">
        <pc:chgData name="Satu Timperi" userId="98dab40c-5818-43ee-957b-6ceb426211a7" providerId="ADAL" clId="{D350E16F-CC9F-40F2-911C-0503F3CFD9BE}" dt="2021-06-06T20:08:38.952" v="448" actId="2696"/>
        <pc:sldMkLst>
          <pc:docMk/>
          <pc:sldMk cId="2931206726" sldId="516"/>
        </pc:sldMkLst>
        <pc:spChg chg="mod">
          <ac:chgData name="Satu Timperi" userId="98dab40c-5818-43ee-957b-6ceb426211a7" providerId="ADAL" clId="{D350E16F-CC9F-40F2-911C-0503F3CFD9BE}" dt="2021-06-06T19:53:36.506" v="408" actId="20577"/>
          <ac:spMkLst>
            <pc:docMk/>
            <pc:sldMk cId="2931206726" sldId="516"/>
            <ac:spMk id="3" creationId="{D095C376-35E5-464D-A4F0-487890D8CFE7}"/>
          </ac:spMkLst>
        </pc:spChg>
      </pc:sldChg>
      <pc:sldChg chg="modSp add mod ord">
        <pc:chgData name="Satu Timperi" userId="98dab40c-5818-43ee-957b-6ceb426211a7" providerId="ADAL" clId="{D350E16F-CC9F-40F2-911C-0503F3CFD9BE}" dt="2021-06-08T08:01:45.908" v="1887" actId="20577"/>
        <pc:sldMkLst>
          <pc:docMk/>
          <pc:sldMk cId="3556159799" sldId="517"/>
        </pc:sldMkLst>
        <pc:spChg chg="mod">
          <ac:chgData name="Satu Timperi" userId="98dab40c-5818-43ee-957b-6ceb426211a7" providerId="ADAL" clId="{D350E16F-CC9F-40F2-911C-0503F3CFD9BE}" dt="2021-06-08T08:01:45.908" v="1887" actId="20577"/>
          <ac:spMkLst>
            <pc:docMk/>
            <pc:sldMk cId="3556159799" sldId="517"/>
            <ac:spMk id="2" creationId="{8C200F6E-7F97-4339-AC4C-C65CD76D03D3}"/>
          </ac:spMkLst>
        </pc:spChg>
        <pc:spChg chg="mod">
          <ac:chgData name="Satu Timperi" userId="98dab40c-5818-43ee-957b-6ceb426211a7" providerId="ADAL" clId="{D350E16F-CC9F-40F2-911C-0503F3CFD9BE}" dt="2021-06-08T06:57:26.801" v="1700" actId="403"/>
          <ac:spMkLst>
            <pc:docMk/>
            <pc:sldMk cId="3556159799" sldId="517"/>
            <ac:spMk id="5" creationId="{9E17BB7A-9033-4847-8D89-B0ED7FC47FF0}"/>
          </ac:spMkLst>
        </pc:spChg>
      </pc:sldChg>
      <pc:sldChg chg="modSp mod">
        <pc:chgData name="Satu Timperi" userId="98dab40c-5818-43ee-957b-6ceb426211a7" providerId="ADAL" clId="{D350E16F-CC9F-40F2-911C-0503F3CFD9BE}" dt="2021-06-06T18:58:58.510" v="189" actId="20577"/>
        <pc:sldMkLst>
          <pc:docMk/>
          <pc:sldMk cId="482829539" sldId="525"/>
        </pc:sldMkLst>
        <pc:spChg chg="mod">
          <ac:chgData name="Satu Timperi" userId="98dab40c-5818-43ee-957b-6ceb426211a7" providerId="ADAL" clId="{D350E16F-CC9F-40F2-911C-0503F3CFD9BE}" dt="2021-06-06T18:58:58.510" v="189" actId="20577"/>
          <ac:spMkLst>
            <pc:docMk/>
            <pc:sldMk cId="482829539" sldId="525"/>
            <ac:spMk id="5" creationId="{F241095A-1B88-4956-A2E3-593F5818D719}"/>
          </ac:spMkLst>
        </pc:spChg>
      </pc:sldChg>
      <pc:sldChg chg="modSp add mod">
        <pc:chgData name="Satu Timperi" userId="98dab40c-5818-43ee-957b-6ceb426211a7" providerId="ADAL" clId="{D350E16F-CC9F-40F2-911C-0503F3CFD9BE}" dt="2021-06-08T07:00:04.204" v="1796" actId="2710"/>
        <pc:sldMkLst>
          <pc:docMk/>
          <pc:sldMk cId="2342242484" sldId="526"/>
        </pc:sldMkLst>
        <pc:spChg chg="mod">
          <ac:chgData name="Satu Timperi" userId="98dab40c-5818-43ee-957b-6ceb426211a7" providerId="ADAL" clId="{D350E16F-CC9F-40F2-911C-0503F3CFD9BE}" dt="2021-06-08T07:00:04.204" v="1796" actId="2710"/>
          <ac:spMkLst>
            <pc:docMk/>
            <pc:sldMk cId="2342242484" sldId="526"/>
            <ac:spMk id="3" creationId="{60777ED2-A84B-44FC-8F57-2254731B3419}"/>
          </ac:spMkLst>
        </pc:spChg>
      </pc:sldChg>
      <pc:sldChg chg="modSp add mod">
        <pc:chgData name="Satu Timperi" userId="98dab40c-5818-43ee-957b-6ceb426211a7" providerId="ADAL" clId="{D350E16F-CC9F-40F2-911C-0503F3CFD9BE}" dt="2021-06-08T07:00:03.313" v="1795" actId="2710"/>
        <pc:sldMkLst>
          <pc:docMk/>
          <pc:sldMk cId="2918434801" sldId="527"/>
        </pc:sldMkLst>
        <pc:spChg chg="mod">
          <ac:chgData name="Satu Timperi" userId="98dab40c-5818-43ee-957b-6ceb426211a7" providerId="ADAL" clId="{D350E16F-CC9F-40F2-911C-0503F3CFD9BE}" dt="2021-06-08T07:00:03.313" v="1795" actId="2710"/>
          <ac:spMkLst>
            <pc:docMk/>
            <pc:sldMk cId="2918434801" sldId="527"/>
            <ac:spMk id="3" creationId="{854B9C2F-8627-449F-915D-638D514E16AE}"/>
          </ac:spMkLst>
        </pc:spChg>
      </pc:sldChg>
      <pc:sldChg chg="modSp add mod">
        <pc:chgData name="Satu Timperi" userId="98dab40c-5818-43ee-957b-6ceb426211a7" providerId="ADAL" clId="{D350E16F-CC9F-40F2-911C-0503F3CFD9BE}" dt="2021-06-08T06:56:14.799" v="1690" actId="1076"/>
        <pc:sldMkLst>
          <pc:docMk/>
          <pc:sldMk cId="1444605170" sldId="529"/>
        </pc:sldMkLst>
        <pc:spChg chg="mod">
          <ac:chgData name="Satu Timperi" userId="98dab40c-5818-43ee-957b-6ceb426211a7" providerId="ADAL" clId="{D350E16F-CC9F-40F2-911C-0503F3CFD9BE}" dt="2021-06-08T06:36:33.102" v="1510" actId="20577"/>
          <ac:spMkLst>
            <pc:docMk/>
            <pc:sldMk cId="1444605170" sldId="529"/>
            <ac:spMk id="2" creationId="{CD2B1FBD-7972-4766-BEEE-EC2FDB12588C}"/>
          </ac:spMkLst>
        </pc:spChg>
        <pc:spChg chg="mod">
          <ac:chgData name="Satu Timperi" userId="98dab40c-5818-43ee-957b-6ceb426211a7" providerId="ADAL" clId="{D350E16F-CC9F-40F2-911C-0503F3CFD9BE}" dt="2021-06-08T06:55:59.921" v="1684" actId="403"/>
          <ac:spMkLst>
            <pc:docMk/>
            <pc:sldMk cId="1444605170" sldId="529"/>
            <ac:spMk id="3" creationId="{4DDAB537-B8C1-47A5-9493-9FE03CC7E533}"/>
          </ac:spMkLst>
        </pc:spChg>
        <pc:picChg chg="mod">
          <ac:chgData name="Satu Timperi" userId="98dab40c-5818-43ee-957b-6ceb426211a7" providerId="ADAL" clId="{D350E16F-CC9F-40F2-911C-0503F3CFD9BE}" dt="2021-06-08T06:56:14.799" v="1690" actId="1076"/>
          <ac:picMkLst>
            <pc:docMk/>
            <pc:sldMk cId="1444605170" sldId="529"/>
            <ac:picMk id="18" creationId="{6041AA5C-94C2-4761-BDEC-D6E36B849340}"/>
          </ac:picMkLst>
        </pc:picChg>
      </pc:sldChg>
      <pc:sldChg chg="modSp mod">
        <pc:chgData name="Satu Timperi" userId="98dab40c-5818-43ee-957b-6ceb426211a7" providerId="ADAL" clId="{D350E16F-CC9F-40F2-911C-0503F3CFD9BE}" dt="2021-06-08T06:59:24.174" v="1778" actId="20577"/>
        <pc:sldMkLst>
          <pc:docMk/>
          <pc:sldMk cId="3349530911" sldId="547"/>
        </pc:sldMkLst>
        <pc:spChg chg="mod">
          <ac:chgData name="Satu Timperi" userId="98dab40c-5818-43ee-957b-6ceb426211a7" providerId="ADAL" clId="{D350E16F-CC9F-40F2-911C-0503F3CFD9BE}" dt="2021-06-08T06:59:24.174" v="1778" actId="20577"/>
          <ac:spMkLst>
            <pc:docMk/>
            <pc:sldMk cId="3349530911" sldId="547"/>
            <ac:spMk id="2" creationId="{E325DF1F-F527-42CB-B95A-99E9FDAA545D}"/>
          </ac:spMkLst>
        </pc:spChg>
        <pc:picChg chg="mod">
          <ac:chgData name="Satu Timperi" userId="98dab40c-5818-43ee-957b-6ceb426211a7" providerId="ADAL" clId="{D350E16F-CC9F-40F2-911C-0503F3CFD9BE}" dt="2021-06-06T18:56:45.323" v="180" actId="962"/>
          <ac:picMkLst>
            <pc:docMk/>
            <pc:sldMk cId="3349530911" sldId="547"/>
            <ac:picMk id="6" creationId="{B2E1427A-57CF-459A-8522-79CB0479B356}"/>
          </ac:picMkLst>
        </pc:picChg>
      </pc:sldChg>
      <pc:sldChg chg="modSp mod">
        <pc:chgData name="Satu Timperi" userId="98dab40c-5818-43ee-957b-6ceb426211a7" providerId="ADAL" clId="{D350E16F-CC9F-40F2-911C-0503F3CFD9BE}" dt="2021-06-07T07:26:50.251" v="503" actId="27636"/>
        <pc:sldMkLst>
          <pc:docMk/>
          <pc:sldMk cId="3773907533" sldId="550"/>
        </pc:sldMkLst>
        <pc:spChg chg="mod">
          <ac:chgData name="Satu Timperi" userId="98dab40c-5818-43ee-957b-6ceb426211a7" providerId="ADAL" clId="{D350E16F-CC9F-40F2-911C-0503F3CFD9BE}" dt="2021-06-07T07:26:50.251" v="503" actId="27636"/>
          <ac:spMkLst>
            <pc:docMk/>
            <pc:sldMk cId="3773907533" sldId="550"/>
            <ac:spMk id="3" creationId="{854B9C2F-8627-449F-915D-638D514E16AE}"/>
          </ac:spMkLst>
        </pc:spChg>
        <pc:picChg chg="mod">
          <ac:chgData name="Satu Timperi" userId="98dab40c-5818-43ee-957b-6ceb426211a7" providerId="ADAL" clId="{D350E16F-CC9F-40F2-911C-0503F3CFD9BE}" dt="2021-06-06T18:59:45.682" v="299" actId="962"/>
          <ac:picMkLst>
            <pc:docMk/>
            <pc:sldMk cId="3773907533" sldId="550"/>
            <ac:picMk id="6" creationId="{6124E1BF-65ED-40BD-B4F2-BC43F8016361}"/>
          </ac:picMkLst>
        </pc:picChg>
      </pc:sldChg>
      <pc:sldChg chg="addSp delSp modSp mod">
        <pc:chgData name="Satu Timperi" userId="98dab40c-5818-43ee-957b-6ceb426211a7" providerId="ADAL" clId="{D350E16F-CC9F-40F2-911C-0503F3CFD9BE}" dt="2021-06-08T05:04:16.852" v="1041" actId="1076"/>
        <pc:sldMkLst>
          <pc:docMk/>
          <pc:sldMk cId="774423824" sldId="553"/>
        </pc:sldMkLst>
        <pc:spChg chg="mod">
          <ac:chgData name="Satu Timperi" userId="98dab40c-5818-43ee-957b-6ceb426211a7" providerId="ADAL" clId="{D350E16F-CC9F-40F2-911C-0503F3CFD9BE}" dt="2021-06-06T20:27:40.768" v="492" actId="27636"/>
          <ac:spMkLst>
            <pc:docMk/>
            <pc:sldMk cId="774423824" sldId="553"/>
            <ac:spMk id="3" creationId="{30B09B7C-8706-4B1A-84DA-40D6C8ADE2CE}"/>
          </ac:spMkLst>
        </pc:spChg>
        <pc:spChg chg="add del mod">
          <ac:chgData name="Satu Timperi" userId="98dab40c-5818-43ee-957b-6ceb426211a7" providerId="ADAL" clId="{D350E16F-CC9F-40F2-911C-0503F3CFD9BE}" dt="2021-06-07T13:08:59.413" v="687" actId="478"/>
          <ac:spMkLst>
            <pc:docMk/>
            <pc:sldMk cId="774423824" sldId="553"/>
            <ac:spMk id="9" creationId="{148E8815-C764-416D-8C66-70C2D67389A3}"/>
          </ac:spMkLst>
        </pc:spChg>
        <pc:picChg chg="add del mod">
          <ac:chgData name="Satu Timperi" userId="98dab40c-5818-43ee-957b-6ceb426211a7" providerId="ADAL" clId="{D350E16F-CC9F-40F2-911C-0503F3CFD9BE}" dt="2021-06-07T13:08:35.387" v="679" actId="478"/>
          <ac:picMkLst>
            <pc:docMk/>
            <pc:sldMk cId="774423824" sldId="553"/>
            <ac:picMk id="5" creationId="{26BE02F0-5283-479F-BC2E-84123678210B}"/>
          </ac:picMkLst>
        </pc:picChg>
        <pc:picChg chg="add mod">
          <ac:chgData name="Satu Timperi" userId="98dab40c-5818-43ee-957b-6ceb426211a7" providerId="ADAL" clId="{D350E16F-CC9F-40F2-911C-0503F3CFD9BE}" dt="2021-06-08T05:04:16.852" v="1041" actId="1076"/>
          <ac:picMkLst>
            <pc:docMk/>
            <pc:sldMk cId="774423824" sldId="553"/>
            <ac:picMk id="5" creationId="{7B6E620E-BFAE-4CA5-8E37-4D7112AEDEEE}"/>
          </ac:picMkLst>
        </pc:picChg>
        <pc:picChg chg="add del mod">
          <ac:chgData name="Satu Timperi" userId="98dab40c-5818-43ee-957b-6ceb426211a7" providerId="ADAL" clId="{D350E16F-CC9F-40F2-911C-0503F3CFD9BE}" dt="2021-06-08T05:04:14.460" v="1040" actId="478"/>
          <ac:picMkLst>
            <pc:docMk/>
            <pc:sldMk cId="774423824" sldId="553"/>
            <ac:picMk id="6" creationId="{A5C07F9C-9CB4-445A-9188-7164667F16CF}"/>
          </ac:picMkLst>
        </pc:picChg>
        <pc:picChg chg="del mod">
          <ac:chgData name="Satu Timperi" userId="98dab40c-5818-43ee-957b-6ceb426211a7" providerId="ADAL" clId="{D350E16F-CC9F-40F2-911C-0503F3CFD9BE}" dt="2021-06-07T13:08:48.441" v="681" actId="478"/>
          <ac:picMkLst>
            <pc:docMk/>
            <pc:sldMk cId="774423824" sldId="553"/>
            <ac:picMk id="8" creationId="{421D38C0-5834-465E-A097-E04CFC3A90F6}"/>
          </ac:picMkLst>
        </pc:picChg>
      </pc:sldChg>
      <pc:sldChg chg="addSp delSp modSp mod ord">
        <pc:chgData name="Satu Timperi" userId="98dab40c-5818-43ee-957b-6ceb426211a7" providerId="ADAL" clId="{D350E16F-CC9F-40F2-911C-0503F3CFD9BE}" dt="2021-06-08T08:03:29.730" v="1888" actId="13244"/>
        <pc:sldMkLst>
          <pc:docMk/>
          <pc:sldMk cId="1273677928" sldId="554"/>
        </pc:sldMkLst>
        <pc:picChg chg="add mod ord">
          <ac:chgData name="Satu Timperi" userId="98dab40c-5818-43ee-957b-6ceb426211a7" providerId="ADAL" clId="{D350E16F-CC9F-40F2-911C-0503F3CFD9BE}" dt="2021-06-08T08:03:29.730" v="1888" actId="13244"/>
          <ac:picMkLst>
            <pc:docMk/>
            <pc:sldMk cId="1273677928" sldId="554"/>
            <ac:picMk id="5" creationId="{5E7C35E3-96A6-4486-B91F-C919887A4C8D}"/>
          </ac:picMkLst>
        </pc:picChg>
        <pc:picChg chg="del">
          <ac:chgData name="Satu Timperi" userId="98dab40c-5818-43ee-957b-6ceb426211a7" providerId="ADAL" clId="{D350E16F-CC9F-40F2-911C-0503F3CFD9BE}" dt="2021-06-08T05:59:53.200" v="1218" actId="478"/>
          <ac:picMkLst>
            <pc:docMk/>
            <pc:sldMk cId="1273677928" sldId="554"/>
            <ac:picMk id="7" creationId="{B4AD9C22-7F6E-4726-B93A-537ADDCF6C7C}"/>
          </ac:picMkLst>
        </pc:picChg>
      </pc:sldChg>
      <pc:sldChg chg="modSp mod">
        <pc:chgData name="Satu Timperi" userId="98dab40c-5818-43ee-957b-6ceb426211a7" providerId="ADAL" clId="{D350E16F-CC9F-40F2-911C-0503F3CFD9BE}" dt="2021-06-08T07:57:01.746" v="1846" actId="403"/>
        <pc:sldMkLst>
          <pc:docMk/>
          <pc:sldMk cId="525168370" sldId="555"/>
        </pc:sldMkLst>
        <pc:spChg chg="mod">
          <ac:chgData name="Satu Timperi" userId="98dab40c-5818-43ee-957b-6ceb426211a7" providerId="ADAL" clId="{D350E16F-CC9F-40F2-911C-0503F3CFD9BE}" dt="2021-06-08T07:57:01.746" v="1846" actId="403"/>
          <ac:spMkLst>
            <pc:docMk/>
            <pc:sldMk cId="525168370" sldId="555"/>
            <ac:spMk id="12" creationId="{CB2076D5-6EE1-4A27-BE45-BEA38FBEA466}"/>
          </ac:spMkLst>
        </pc:spChg>
      </pc:sldChg>
      <pc:sldChg chg="modSp mod">
        <pc:chgData name="Satu Timperi" userId="98dab40c-5818-43ee-957b-6ceb426211a7" providerId="ADAL" clId="{D350E16F-CC9F-40F2-911C-0503F3CFD9BE}" dt="2021-06-06T20:26:51.230" v="488" actId="20577"/>
        <pc:sldMkLst>
          <pc:docMk/>
          <pc:sldMk cId="3679767734" sldId="557"/>
        </pc:sldMkLst>
        <pc:spChg chg="mod">
          <ac:chgData name="Satu Timperi" userId="98dab40c-5818-43ee-957b-6ceb426211a7" providerId="ADAL" clId="{D350E16F-CC9F-40F2-911C-0503F3CFD9BE}" dt="2021-06-06T20:26:51.230" v="488" actId="20577"/>
          <ac:spMkLst>
            <pc:docMk/>
            <pc:sldMk cId="3679767734" sldId="557"/>
            <ac:spMk id="2" creationId="{C670D0C8-CF82-48FF-8DC5-3AF4C9301508}"/>
          </ac:spMkLst>
        </pc:spChg>
      </pc:sldChg>
      <pc:sldChg chg="del">
        <pc:chgData name="Satu Timperi" userId="98dab40c-5818-43ee-957b-6ceb426211a7" providerId="ADAL" clId="{D350E16F-CC9F-40F2-911C-0503F3CFD9BE}" dt="2021-06-06T20:10:30.550" v="452" actId="47"/>
        <pc:sldMkLst>
          <pc:docMk/>
          <pc:sldMk cId="3340402006" sldId="558"/>
        </pc:sldMkLst>
      </pc:sldChg>
      <pc:sldChg chg="modSp add del mod">
        <pc:chgData name="Satu Timperi" userId="98dab40c-5818-43ee-957b-6ceb426211a7" providerId="ADAL" clId="{D350E16F-CC9F-40F2-911C-0503F3CFD9BE}" dt="2021-06-08T06:06:00.054" v="1494" actId="962"/>
        <pc:sldMkLst>
          <pc:docMk/>
          <pc:sldMk cId="3179453146" sldId="559"/>
        </pc:sldMkLst>
        <pc:spChg chg="mod">
          <ac:chgData name="Satu Timperi" userId="98dab40c-5818-43ee-957b-6ceb426211a7" providerId="ADAL" clId="{D350E16F-CC9F-40F2-911C-0503F3CFD9BE}" dt="2021-06-08T06:05:24.016" v="1480" actId="20577"/>
          <ac:spMkLst>
            <pc:docMk/>
            <pc:sldMk cId="3179453146" sldId="559"/>
            <ac:spMk id="2" creationId="{C670D0C8-CF82-48FF-8DC5-3AF4C9301508}"/>
          </ac:spMkLst>
        </pc:spChg>
        <pc:picChg chg="mod">
          <ac:chgData name="Satu Timperi" userId="98dab40c-5818-43ee-957b-6ceb426211a7" providerId="ADAL" clId="{D350E16F-CC9F-40F2-911C-0503F3CFD9BE}" dt="2021-06-08T06:06:00.054" v="1494" actId="962"/>
          <ac:picMkLst>
            <pc:docMk/>
            <pc:sldMk cId="3179453146" sldId="559"/>
            <ac:picMk id="5" creationId="{4C86980F-9A70-4FD7-A604-84001CD3E313}"/>
          </ac:picMkLst>
        </pc:picChg>
      </pc:sldChg>
      <pc:sldChg chg="addSp delSp modSp mod ord">
        <pc:chgData name="Satu Timperi" userId="98dab40c-5818-43ee-957b-6ceb426211a7" providerId="ADAL" clId="{D350E16F-CC9F-40F2-911C-0503F3CFD9BE}" dt="2021-06-08T07:55:30.021" v="1835" actId="20577"/>
        <pc:sldMkLst>
          <pc:docMk/>
          <pc:sldMk cId="2778838809" sldId="560"/>
        </pc:sldMkLst>
        <pc:spChg chg="mod">
          <ac:chgData name="Satu Timperi" userId="98dab40c-5818-43ee-957b-6ceb426211a7" providerId="ADAL" clId="{D350E16F-CC9F-40F2-911C-0503F3CFD9BE}" dt="2021-06-08T07:55:30.021" v="1835" actId="20577"/>
          <ac:spMkLst>
            <pc:docMk/>
            <pc:sldMk cId="2778838809" sldId="560"/>
            <ac:spMk id="3" creationId="{9CFB444A-2EFA-463A-9956-17B96E1FA63E}"/>
          </ac:spMkLst>
        </pc:spChg>
        <pc:spChg chg="add del mod">
          <ac:chgData name="Satu Timperi" userId="98dab40c-5818-43ee-957b-6ceb426211a7" providerId="ADAL" clId="{D350E16F-CC9F-40F2-911C-0503F3CFD9BE}" dt="2021-06-07T17:01:04.274" v="829" actId="478"/>
          <ac:spMkLst>
            <pc:docMk/>
            <pc:sldMk cId="2778838809" sldId="560"/>
            <ac:spMk id="6" creationId="{8A91D9BA-DFED-43F1-A95C-CB8D8119A2E4}"/>
          </ac:spMkLst>
        </pc:spChg>
        <pc:picChg chg="add mod">
          <ac:chgData name="Satu Timperi" userId="98dab40c-5818-43ee-957b-6ceb426211a7" providerId="ADAL" clId="{D350E16F-CC9F-40F2-911C-0503F3CFD9BE}" dt="2021-06-08T06:55:42.119" v="1674" actId="14100"/>
          <ac:picMkLst>
            <pc:docMk/>
            <pc:sldMk cId="2778838809" sldId="560"/>
            <ac:picMk id="5" creationId="{97434A48-CD02-4B94-9BC4-9A341B93DEDE}"/>
          </ac:picMkLst>
        </pc:picChg>
        <pc:picChg chg="del">
          <ac:chgData name="Satu Timperi" userId="98dab40c-5818-43ee-957b-6ceb426211a7" providerId="ADAL" clId="{D350E16F-CC9F-40F2-911C-0503F3CFD9BE}" dt="2021-06-07T17:01:01.746" v="828" actId="478"/>
          <ac:picMkLst>
            <pc:docMk/>
            <pc:sldMk cId="2778838809" sldId="560"/>
            <ac:picMk id="7" creationId="{E971856B-535E-4947-A998-EF5673FB5D8F}"/>
          </ac:picMkLst>
        </pc:picChg>
      </pc:sldChg>
      <pc:sldChg chg="add del">
        <pc:chgData name="Satu Timperi" userId="98dab40c-5818-43ee-957b-6ceb426211a7" providerId="ADAL" clId="{D350E16F-CC9F-40F2-911C-0503F3CFD9BE}" dt="2021-06-06T19:52:32.149" v="399" actId="47"/>
        <pc:sldMkLst>
          <pc:docMk/>
          <pc:sldMk cId="2065713095" sldId="564"/>
        </pc:sldMkLst>
      </pc:sldChg>
      <pc:sldChg chg="del">
        <pc:chgData name="Satu Timperi" userId="98dab40c-5818-43ee-957b-6ceb426211a7" providerId="ADAL" clId="{D350E16F-CC9F-40F2-911C-0503F3CFD9BE}" dt="2021-06-06T20:10:38.331" v="453" actId="47"/>
        <pc:sldMkLst>
          <pc:docMk/>
          <pc:sldMk cId="3701288243" sldId="569"/>
        </pc:sldMkLst>
      </pc:sldChg>
      <pc:sldChg chg="modSp add mod ord">
        <pc:chgData name="Satu Timperi" userId="98dab40c-5818-43ee-957b-6ceb426211a7" providerId="ADAL" clId="{D350E16F-CC9F-40F2-911C-0503F3CFD9BE}" dt="2021-06-08T07:54:38.438" v="1830" actId="20577"/>
        <pc:sldMkLst>
          <pc:docMk/>
          <pc:sldMk cId="369725498" sldId="593"/>
        </pc:sldMkLst>
        <pc:spChg chg="mod">
          <ac:chgData name="Satu Timperi" userId="98dab40c-5818-43ee-957b-6ceb426211a7" providerId="ADAL" clId="{D350E16F-CC9F-40F2-911C-0503F3CFD9BE}" dt="2021-06-08T07:54:38.438" v="1830" actId="20577"/>
          <ac:spMkLst>
            <pc:docMk/>
            <pc:sldMk cId="369725498" sldId="593"/>
            <ac:spMk id="3" creationId="{C7E3574D-436A-48BE-BE77-275562117255}"/>
          </ac:spMkLst>
        </pc:spChg>
      </pc:sldChg>
      <pc:sldChg chg="modSp add mod ord">
        <pc:chgData name="Satu Timperi" userId="98dab40c-5818-43ee-957b-6ceb426211a7" providerId="ADAL" clId="{D350E16F-CC9F-40F2-911C-0503F3CFD9BE}" dt="2021-06-08T07:53:52.547" v="1819" actId="27636"/>
        <pc:sldMkLst>
          <pc:docMk/>
          <pc:sldMk cId="2225975800" sldId="595"/>
        </pc:sldMkLst>
        <pc:spChg chg="mod">
          <ac:chgData name="Satu Timperi" userId="98dab40c-5818-43ee-957b-6ceb426211a7" providerId="ADAL" clId="{D350E16F-CC9F-40F2-911C-0503F3CFD9BE}" dt="2021-06-08T06:54:23.449" v="1662" actId="20577"/>
          <ac:spMkLst>
            <pc:docMk/>
            <pc:sldMk cId="2225975800" sldId="595"/>
            <ac:spMk id="2" creationId="{FB5A9248-60C7-4029-B5D9-70903369BC02}"/>
          </ac:spMkLst>
        </pc:spChg>
        <pc:spChg chg="mod">
          <ac:chgData name="Satu Timperi" userId="98dab40c-5818-43ee-957b-6ceb426211a7" providerId="ADAL" clId="{D350E16F-CC9F-40F2-911C-0503F3CFD9BE}" dt="2021-06-08T07:53:52.547" v="1819" actId="27636"/>
          <ac:spMkLst>
            <pc:docMk/>
            <pc:sldMk cId="2225975800" sldId="595"/>
            <ac:spMk id="3" creationId="{24644542-C4BA-4471-8126-BDD0D6822874}"/>
          </ac:spMkLst>
        </pc:spChg>
      </pc:sldChg>
      <pc:sldChg chg="modSp add mod">
        <pc:chgData name="Satu Timperi" userId="98dab40c-5818-43ee-957b-6ceb426211a7" providerId="ADAL" clId="{D350E16F-CC9F-40F2-911C-0503F3CFD9BE}" dt="2021-06-08T07:25:42.292" v="1813" actId="14100"/>
        <pc:sldMkLst>
          <pc:docMk/>
          <pc:sldMk cId="1159469107" sldId="660"/>
        </pc:sldMkLst>
        <pc:spChg chg="mod">
          <ac:chgData name="Satu Timperi" userId="98dab40c-5818-43ee-957b-6ceb426211a7" providerId="ADAL" clId="{D350E16F-CC9F-40F2-911C-0503F3CFD9BE}" dt="2021-06-08T07:25:42.292" v="1813" actId="14100"/>
          <ac:spMkLst>
            <pc:docMk/>
            <pc:sldMk cId="1159469107" sldId="660"/>
            <ac:spMk id="3" creationId="{AF0129EC-1A5D-4B49-9213-EE4B1403286F}"/>
          </ac:spMkLst>
        </pc:spChg>
      </pc:sldChg>
    </pc:docChg>
  </pc:docChgLst>
  <pc:docChgLst>
    <pc:chgData name="Satu Timperi" userId="98dab40c-5818-43ee-957b-6ceb426211a7" providerId="ADAL" clId="{0991F1AB-F58D-4D36-B6E1-C7C827E3BAC6}"/>
    <pc:docChg chg="undo custSel addSld delSld modSld">
      <pc:chgData name="Satu Timperi" userId="98dab40c-5818-43ee-957b-6ceb426211a7" providerId="ADAL" clId="{0991F1AB-F58D-4D36-B6E1-C7C827E3BAC6}" dt="2021-05-31T15:29:09.036" v="163" actId="47"/>
      <pc:docMkLst>
        <pc:docMk/>
      </pc:docMkLst>
      <pc:sldChg chg="add">
        <pc:chgData name="Satu Timperi" userId="98dab40c-5818-43ee-957b-6ceb426211a7" providerId="ADAL" clId="{0991F1AB-F58D-4D36-B6E1-C7C827E3BAC6}" dt="2021-05-27T12:28:43.354" v="103"/>
        <pc:sldMkLst>
          <pc:docMk/>
          <pc:sldMk cId="284432725" sldId="278"/>
        </pc:sldMkLst>
      </pc:sldChg>
      <pc:sldChg chg="modSp add mod">
        <pc:chgData name="Satu Timperi" userId="98dab40c-5818-43ee-957b-6ceb426211a7" providerId="ADAL" clId="{0991F1AB-F58D-4D36-B6E1-C7C827E3BAC6}" dt="2021-05-31T15:21:33.647" v="134" actId="3626"/>
        <pc:sldMkLst>
          <pc:docMk/>
          <pc:sldMk cId="3797337175" sldId="280"/>
        </pc:sldMkLst>
        <pc:spChg chg="mod">
          <ac:chgData name="Satu Timperi" userId="98dab40c-5818-43ee-957b-6ceb426211a7" providerId="ADAL" clId="{0991F1AB-F58D-4D36-B6E1-C7C827E3BAC6}" dt="2021-05-31T15:21:33.647" v="134" actId="3626"/>
          <ac:spMkLst>
            <pc:docMk/>
            <pc:sldMk cId="3797337175" sldId="280"/>
            <ac:spMk id="3" creationId="{CE06D3C4-8727-48C8-81D7-0B6419214056}"/>
          </ac:spMkLst>
        </pc:spChg>
      </pc:sldChg>
      <pc:sldChg chg="modSp mod">
        <pc:chgData name="Satu Timperi" userId="98dab40c-5818-43ee-957b-6ceb426211a7" providerId="ADAL" clId="{0991F1AB-F58D-4D36-B6E1-C7C827E3BAC6}" dt="2021-05-27T10:02:24.778" v="29" actId="20577"/>
        <pc:sldMkLst>
          <pc:docMk/>
          <pc:sldMk cId="4243439688" sldId="505"/>
        </pc:sldMkLst>
        <pc:spChg chg="mod">
          <ac:chgData name="Satu Timperi" userId="98dab40c-5818-43ee-957b-6ceb426211a7" providerId="ADAL" clId="{0991F1AB-F58D-4D36-B6E1-C7C827E3BAC6}" dt="2021-05-27T10:02:24.778" v="29" actId="20577"/>
          <ac:spMkLst>
            <pc:docMk/>
            <pc:sldMk cId="4243439688" sldId="505"/>
            <ac:spMk id="2" creationId="{062C8132-2A64-409E-AEBC-6B9EAABCB539}"/>
          </ac:spMkLst>
        </pc:spChg>
      </pc:sldChg>
      <pc:sldChg chg="del">
        <pc:chgData name="Satu Timperi" userId="98dab40c-5818-43ee-957b-6ceb426211a7" providerId="ADAL" clId="{0991F1AB-F58D-4D36-B6E1-C7C827E3BAC6}" dt="2021-05-27T10:19:49.902" v="87" actId="47"/>
        <pc:sldMkLst>
          <pc:docMk/>
          <pc:sldMk cId="3382046676" sldId="513"/>
        </pc:sldMkLst>
      </pc:sldChg>
      <pc:sldChg chg="del">
        <pc:chgData name="Satu Timperi" userId="98dab40c-5818-43ee-957b-6ceb426211a7" providerId="ADAL" clId="{0991F1AB-F58D-4D36-B6E1-C7C827E3BAC6}" dt="2021-05-27T18:25:39.828" v="105" actId="47"/>
        <pc:sldMkLst>
          <pc:docMk/>
          <pc:sldMk cId="4051101448" sldId="522"/>
        </pc:sldMkLst>
      </pc:sldChg>
      <pc:sldChg chg="del">
        <pc:chgData name="Satu Timperi" userId="98dab40c-5818-43ee-957b-6ceb426211a7" providerId="ADAL" clId="{0991F1AB-F58D-4D36-B6E1-C7C827E3BAC6}" dt="2021-05-31T15:24:25.135" v="139" actId="47"/>
        <pc:sldMkLst>
          <pc:docMk/>
          <pc:sldMk cId="341942624" sldId="523"/>
        </pc:sldMkLst>
      </pc:sldChg>
      <pc:sldChg chg="modSp mod">
        <pc:chgData name="Satu Timperi" userId="98dab40c-5818-43ee-957b-6ceb426211a7" providerId="ADAL" clId="{0991F1AB-F58D-4D36-B6E1-C7C827E3BAC6}" dt="2021-05-31T15:24:46.799" v="155" actId="20577"/>
        <pc:sldMkLst>
          <pc:docMk/>
          <pc:sldMk cId="482829539" sldId="525"/>
        </pc:sldMkLst>
        <pc:spChg chg="mod">
          <ac:chgData name="Satu Timperi" userId="98dab40c-5818-43ee-957b-6ceb426211a7" providerId="ADAL" clId="{0991F1AB-F58D-4D36-B6E1-C7C827E3BAC6}" dt="2021-05-31T15:24:46.799" v="155" actId="20577"/>
          <ac:spMkLst>
            <pc:docMk/>
            <pc:sldMk cId="482829539" sldId="525"/>
            <ac:spMk id="5" creationId="{F241095A-1B88-4956-A2E3-593F5818D719}"/>
          </ac:spMkLst>
        </pc:spChg>
      </pc:sldChg>
      <pc:sldChg chg="del">
        <pc:chgData name="Satu Timperi" userId="98dab40c-5818-43ee-957b-6ceb426211a7" providerId="ADAL" clId="{0991F1AB-F58D-4D36-B6E1-C7C827E3BAC6}" dt="2021-05-31T15:25:01.880" v="156" actId="47"/>
        <pc:sldMkLst>
          <pc:docMk/>
          <pc:sldMk cId="2342242484" sldId="526"/>
        </pc:sldMkLst>
      </pc:sldChg>
      <pc:sldChg chg="del">
        <pc:chgData name="Satu Timperi" userId="98dab40c-5818-43ee-957b-6ceb426211a7" providerId="ADAL" clId="{0991F1AB-F58D-4D36-B6E1-C7C827E3BAC6}" dt="2021-05-31T15:25:03.230" v="157" actId="47"/>
        <pc:sldMkLst>
          <pc:docMk/>
          <pc:sldMk cId="2918434801" sldId="527"/>
        </pc:sldMkLst>
      </pc:sldChg>
      <pc:sldChg chg="del">
        <pc:chgData name="Satu Timperi" userId="98dab40c-5818-43ee-957b-6ceb426211a7" providerId="ADAL" clId="{0991F1AB-F58D-4D36-B6E1-C7C827E3BAC6}" dt="2021-05-30T16:43:59.287" v="107" actId="47"/>
        <pc:sldMkLst>
          <pc:docMk/>
          <pc:sldMk cId="2474877579" sldId="529"/>
        </pc:sldMkLst>
      </pc:sldChg>
      <pc:sldChg chg="del">
        <pc:chgData name="Satu Timperi" userId="98dab40c-5818-43ee-957b-6ceb426211a7" providerId="ADAL" clId="{0991F1AB-F58D-4D36-B6E1-C7C827E3BAC6}" dt="2021-05-30T16:44:01.730" v="108" actId="47"/>
        <pc:sldMkLst>
          <pc:docMk/>
          <pc:sldMk cId="123637086" sldId="530"/>
        </pc:sldMkLst>
      </pc:sldChg>
      <pc:sldChg chg="del">
        <pc:chgData name="Satu Timperi" userId="98dab40c-5818-43ee-957b-6ceb426211a7" providerId="ADAL" clId="{0991F1AB-F58D-4D36-B6E1-C7C827E3BAC6}" dt="2021-05-31T15:24:21.293" v="137" actId="47"/>
        <pc:sldMkLst>
          <pc:docMk/>
          <pc:sldMk cId="1877295263" sldId="532"/>
        </pc:sldMkLst>
      </pc:sldChg>
      <pc:sldChg chg="del">
        <pc:chgData name="Satu Timperi" userId="98dab40c-5818-43ee-957b-6ceb426211a7" providerId="ADAL" clId="{0991F1AB-F58D-4D36-B6E1-C7C827E3BAC6}" dt="2021-05-31T15:24:22.003" v="138" actId="47"/>
        <pc:sldMkLst>
          <pc:docMk/>
          <pc:sldMk cId="2108676418" sldId="533"/>
        </pc:sldMkLst>
      </pc:sldChg>
      <pc:sldChg chg="del">
        <pc:chgData name="Satu Timperi" userId="98dab40c-5818-43ee-957b-6ceb426211a7" providerId="ADAL" clId="{0991F1AB-F58D-4D36-B6E1-C7C827E3BAC6}" dt="2021-05-27T10:19:36.318" v="80" actId="47"/>
        <pc:sldMkLst>
          <pc:docMk/>
          <pc:sldMk cId="2444982989" sldId="535"/>
        </pc:sldMkLst>
      </pc:sldChg>
      <pc:sldChg chg="del">
        <pc:chgData name="Satu Timperi" userId="98dab40c-5818-43ee-957b-6ceb426211a7" providerId="ADAL" clId="{0991F1AB-F58D-4D36-B6E1-C7C827E3BAC6}" dt="2021-05-27T10:19:36.987" v="81" actId="47"/>
        <pc:sldMkLst>
          <pc:docMk/>
          <pc:sldMk cId="2999827413" sldId="536"/>
        </pc:sldMkLst>
      </pc:sldChg>
      <pc:sldChg chg="del">
        <pc:chgData name="Satu Timperi" userId="98dab40c-5818-43ee-957b-6ceb426211a7" providerId="ADAL" clId="{0991F1AB-F58D-4D36-B6E1-C7C827E3BAC6}" dt="2021-05-27T10:19:44.453" v="85" actId="47"/>
        <pc:sldMkLst>
          <pc:docMk/>
          <pc:sldMk cId="728539407" sldId="537"/>
        </pc:sldMkLst>
      </pc:sldChg>
      <pc:sldChg chg="del">
        <pc:chgData name="Satu Timperi" userId="98dab40c-5818-43ee-957b-6ceb426211a7" providerId="ADAL" clId="{0991F1AB-F58D-4D36-B6E1-C7C827E3BAC6}" dt="2021-05-31T15:21:12.907" v="133" actId="47"/>
        <pc:sldMkLst>
          <pc:docMk/>
          <pc:sldMk cId="3823073366" sldId="538"/>
        </pc:sldMkLst>
      </pc:sldChg>
      <pc:sldChg chg="del">
        <pc:chgData name="Satu Timperi" userId="98dab40c-5818-43ee-957b-6ceb426211a7" providerId="ADAL" clId="{0991F1AB-F58D-4D36-B6E1-C7C827E3BAC6}" dt="2021-05-27T10:19:42.461" v="84" actId="47"/>
        <pc:sldMkLst>
          <pc:docMk/>
          <pc:sldMk cId="3288302277" sldId="541"/>
        </pc:sldMkLst>
      </pc:sldChg>
      <pc:sldChg chg="del">
        <pc:chgData name="Satu Timperi" userId="98dab40c-5818-43ee-957b-6ceb426211a7" providerId="ADAL" clId="{0991F1AB-F58D-4D36-B6E1-C7C827E3BAC6}" dt="2021-05-27T10:19:39.812" v="83" actId="47"/>
        <pc:sldMkLst>
          <pc:docMk/>
          <pc:sldMk cId="151483211" sldId="545"/>
        </pc:sldMkLst>
      </pc:sldChg>
      <pc:sldChg chg="add del">
        <pc:chgData name="Satu Timperi" userId="98dab40c-5818-43ee-957b-6ceb426211a7" providerId="ADAL" clId="{0991F1AB-F58D-4D36-B6E1-C7C827E3BAC6}" dt="2021-05-31T15:23:07.343" v="135"/>
        <pc:sldMkLst>
          <pc:docMk/>
          <pc:sldMk cId="3773907533" sldId="550"/>
        </pc:sldMkLst>
      </pc:sldChg>
      <pc:sldChg chg="del">
        <pc:chgData name="Satu Timperi" userId="98dab40c-5818-43ee-957b-6ceb426211a7" providerId="ADAL" clId="{0991F1AB-F58D-4D36-B6E1-C7C827E3BAC6}" dt="2021-05-27T10:19:37.822" v="82" actId="47"/>
        <pc:sldMkLst>
          <pc:docMk/>
          <pc:sldMk cId="3126314393" sldId="551"/>
        </pc:sldMkLst>
      </pc:sldChg>
      <pc:sldChg chg="del">
        <pc:chgData name="Satu Timperi" userId="98dab40c-5818-43ee-957b-6ceb426211a7" providerId="ADAL" clId="{0991F1AB-F58D-4D36-B6E1-C7C827E3BAC6}" dt="2021-05-27T10:19:45.605" v="86" actId="47"/>
        <pc:sldMkLst>
          <pc:docMk/>
          <pc:sldMk cId="1710999230" sldId="552"/>
        </pc:sldMkLst>
      </pc:sldChg>
      <pc:sldChg chg="add">
        <pc:chgData name="Satu Timperi" userId="98dab40c-5818-43ee-957b-6ceb426211a7" providerId="ADAL" clId="{0991F1AB-F58D-4D36-B6E1-C7C827E3BAC6}" dt="2021-05-31T15:28:23.217" v="161"/>
        <pc:sldMkLst>
          <pc:docMk/>
          <pc:sldMk cId="525168370" sldId="555"/>
        </pc:sldMkLst>
      </pc:sldChg>
      <pc:sldChg chg="del">
        <pc:chgData name="Satu Timperi" userId="98dab40c-5818-43ee-957b-6ceb426211a7" providerId="ADAL" clId="{0991F1AB-F58D-4D36-B6E1-C7C827E3BAC6}" dt="2021-05-27T10:01:59.234" v="3" actId="47"/>
        <pc:sldMkLst>
          <pc:docMk/>
          <pc:sldMk cId="3822829477" sldId="555"/>
        </pc:sldMkLst>
      </pc:sldChg>
      <pc:sldChg chg="add">
        <pc:chgData name="Satu Timperi" userId="98dab40c-5818-43ee-957b-6ceb426211a7" providerId="ADAL" clId="{0991F1AB-F58D-4D36-B6E1-C7C827E3BAC6}" dt="2021-05-31T15:28:23.217" v="161"/>
        <pc:sldMkLst>
          <pc:docMk/>
          <pc:sldMk cId="1120335723" sldId="556"/>
        </pc:sldMkLst>
      </pc:sldChg>
      <pc:sldChg chg="del">
        <pc:chgData name="Satu Timperi" userId="98dab40c-5818-43ee-957b-6ceb426211a7" providerId="ADAL" clId="{0991F1AB-F58D-4D36-B6E1-C7C827E3BAC6}" dt="2021-05-27T10:18:49.498" v="67" actId="47"/>
        <pc:sldMkLst>
          <pc:docMk/>
          <pc:sldMk cId="3499368510" sldId="556"/>
        </pc:sldMkLst>
      </pc:sldChg>
      <pc:sldChg chg="del">
        <pc:chgData name="Satu Timperi" userId="98dab40c-5818-43ee-957b-6ceb426211a7" providerId="ADAL" clId="{0991F1AB-F58D-4D36-B6E1-C7C827E3BAC6}" dt="2021-05-31T15:24:30.642" v="140" actId="47"/>
        <pc:sldMkLst>
          <pc:docMk/>
          <pc:sldMk cId="2230284487" sldId="557"/>
        </pc:sldMkLst>
      </pc:sldChg>
      <pc:sldChg chg="add">
        <pc:chgData name="Satu Timperi" userId="98dab40c-5818-43ee-957b-6ceb426211a7" providerId="ADAL" clId="{0991F1AB-F58D-4D36-B6E1-C7C827E3BAC6}" dt="2021-05-31T15:28:23.217" v="161"/>
        <pc:sldMkLst>
          <pc:docMk/>
          <pc:sldMk cId="3679767734" sldId="557"/>
        </pc:sldMkLst>
      </pc:sldChg>
      <pc:sldChg chg="modSp mod">
        <pc:chgData name="Satu Timperi" userId="98dab40c-5818-43ee-957b-6ceb426211a7" providerId="ADAL" clId="{0991F1AB-F58D-4D36-B6E1-C7C827E3BAC6}" dt="2021-05-27T10:02:33.034" v="45" actId="20577"/>
        <pc:sldMkLst>
          <pc:docMk/>
          <pc:sldMk cId="3340402006" sldId="558"/>
        </pc:sldMkLst>
        <pc:spChg chg="mod">
          <ac:chgData name="Satu Timperi" userId="98dab40c-5818-43ee-957b-6ceb426211a7" providerId="ADAL" clId="{0991F1AB-F58D-4D36-B6E1-C7C827E3BAC6}" dt="2021-05-27T10:02:33.034" v="45" actId="20577"/>
          <ac:spMkLst>
            <pc:docMk/>
            <pc:sldMk cId="3340402006" sldId="558"/>
            <ac:spMk id="2" creationId="{B6A2B599-BA97-4210-81CB-D8D75B6285D0}"/>
          </ac:spMkLst>
        </pc:spChg>
        <pc:spChg chg="mod">
          <ac:chgData name="Satu Timperi" userId="98dab40c-5818-43ee-957b-6ceb426211a7" providerId="ADAL" clId="{0991F1AB-F58D-4D36-B6E1-C7C827E3BAC6}" dt="2021-05-27T10:02:11.258" v="5" actId="20577"/>
          <ac:spMkLst>
            <pc:docMk/>
            <pc:sldMk cId="3340402006" sldId="558"/>
            <ac:spMk id="3" creationId="{30B09B7C-8706-4B1A-84DA-40D6C8ADE2CE}"/>
          </ac:spMkLst>
        </pc:spChg>
      </pc:sldChg>
      <pc:sldChg chg="del">
        <pc:chgData name="Satu Timperi" userId="98dab40c-5818-43ee-957b-6ceb426211a7" providerId="ADAL" clId="{0991F1AB-F58D-4D36-B6E1-C7C827E3BAC6}" dt="2021-05-31T15:21:05.599" v="129" actId="47"/>
        <pc:sldMkLst>
          <pc:docMk/>
          <pc:sldMk cId="2557673959" sldId="559"/>
        </pc:sldMkLst>
      </pc:sldChg>
      <pc:sldChg chg="add">
        <pc:chgData name="Satu Timperi" userId="98dab40c-5818-43ee-957b-6ceb426211a7" providerId="ADAL" clId="{0991F1AB-F58D-4D36-B6E1-C7C827E3BAC6}" dt="2021-05-31T15:28:23.217" v="161"/>
        <pc:sldMkLst>
          <pc:docMk/>
          <pc:sldMk cId="3179453146" sldId="559"/>
        </pc:sldMkLst>
      </pc:sldChg>
      <pc:sldChg chg="modSp del mod">
        <pc:chgData name="Satu Timperi" userId="98dab40c-5818-43ee-957b-6ceb426211a7" providerId="ADAL" clId="{0991F1AB-F58D-4D36-B6E1-C7C827E3BAC6}" dt="2021-05-31T15:21:06.303" v="130" actId="47"/>
        <pc:sldMkLst>
          <pc:docMk/>
          <pc:sldMk cId="1470187083" sldId="560"/>
        </pc:sldMkLst>
        <pc:spChg chg="mod">
          <ac:chgData name="Satu Timperi" userId="98dab40c-5818-43ee-957b-6ceb426211a7" providerId="ADAL" clId="{0991F1AB-F58D-4D36-B6E1-C7C827E3BAC6}" dt="2021-05-30T16:45:32" v="127" actId="27636"/>
          <ac:spMkLst>
            <pc:docMk/>
            <pc:sldMk cId="1470187083" sldId="560"/>
            <ac:spMk id="3" creationId="{CE06D3C4-8727-48C8-81D7-0B6419214056}"/>
          </ac:spMkLst>
        </pc:spChg>
      </pc:sldChg>
      <pc:sldChg chg="add">
        <pc:chgData name="Satu Timperi" userId="98dab40c-5818-43ee-957b-6ceb426211a7" providerId="ADAL" clId="{0991F1AB-F58D-4D36-B6E1-C7C827E3BAC6}" dt="2021-05-31T15:25:49.147" v="160"/>
        <pc:sldMkLst>
          <pc:docMk/>
          <pc:sldMk cId="2778838809" sldId="560"/>
        </pc:sldMkLst>
      </pc:sldChg>
      <pc:sldChg chg="add del">
        <pc:chgData name="Satu Timperi" userId="98dab40c-5818-43ee-957b-6ceb426211a7" providerId="ADAL" clId="{0991F1AB-F58D-4D36-B6E1-C7C827E3BAC6}" dt="2021-05-27T10:19:26.990" v="78" actId="47"/>
        <pc:sldMkLst>
          <pc:docMk/>
          <pc:sldMk cId="2335821923" sldId="561"/>
        </pc:sldMkLst>
      </pc:sldChg>
      <pc:sldChg chg="del">
        <pc:chgData name="Satu Timperi" userId="98dab40c-5818-43ee-957b-6ceb426211a7" providerId="ADAL" clId="{0991F1AB-F58D-4D36-B6E1-C7C827E3BAC6}" dt="2021-05-27T10:19:02.253" v="70" actId="47"/>
        <pc:sldMkLst>
          <pc:docMk/>
          <pc:sldMk cId="426337299" sldId="562"/>
        </pc:sldMkLst>
      </pc:sldChg>
      <pc:sldChg chg="del">
        <pc:chgData name="Satu Timperi" userId="98dab40c-5818-43ee-957b-6ceb426211a7" providerId="ADAL" clId="{0991F1AB-F58D-4D36-B6E1-C7C827E3BAC6}" dt="2021-05-27T10:19:09.408" v="71" actId="47"/>
        <pc:sldMkLst>
          <pc:docMk/>
          <pc:sldMk cId="172491450" sldId="563"/>
        </pc:sldMkLst>
      </pc:sldChg>
      <pc:sldChg chg="del">
        <pc:chgData name="Satu Timperi" userId="98dab40c-5818-43ee-957b-6ceb426211a7" providerId="ADAL" clId="{0991F1AB-F58D-4D36-B6E1-C7C827E3BAC6}" dt="2021-05-27T10:19:15.164" v="74" actId="47"/>
        <pc:sldMkLst>
          <pc:docMk/>
          <pc:sldMk cId="2469980195" sldId="564"/>
        </pc:sldMkLst>
      </pc:sldChg>
      <pc:sldChg chg="del">
        <pc:chgData name="Satu Timperi" userId="98dab40c-5818-43ee-957b-6ceb426211a7" providerId="ADAL" clId="{0991F1AB-F58D-4D36-B6E1-C7C827E3BAC6}" dt="2021-05-27T10:19:11.465" v="72" actId="47"/>
        <pc:sldMkLst>
          <pc:docMk/>
          <pc:sldMk cId="1433920269" sldId="565"/>
        </pc:sldMkLst>
      </pc:sldChg>
      <pc:sldChg chg="del">
        <pc:chgData name="Satu Timperi" userId="98dab40c-5818-43ee-957b-6ceb426211a7" providerId="ADAL" clId="{0991F1AB-F58D-4D36-B6E1-C7C827E3BAC6}" dt="2021-05-27T10:19:13.193" v="73" actId="47"/>
        <pc:sldMkLst>
          <pc:docMk/>
          <pc:sldMk cId="4038151871" sldId="566"/>
        </pc:sldMkLst>
      </pc:sldChg>
      <pc:sldChg chg="del">
        <pc:chgData name="Satu Timperi" userId="98dab40c-5818-43ee-957b-6ceb426211a7" providerId="ADAL" clId="{0991F1AB-F58D-4D36-B6E1-C7C827E3BAC6}" dt="2021-05-27T10:19:20.627" v="75" actId="47"/>
        <pc:sldMkLst>
          <pc:docMk/>
          <pc:sldMk cId="499360457" sldId="567"/>
        </pc:sldMkLst>
      </pc:sldChg>
      <pc:sldChg chg="del">
        <pc:chgData name="Satu Timperi" userId="98dab40c-5818-43ee-957b-6ceb426211a7" providerId="ADAL" clId="{0991F1AB-F58D-4D36-B6E1-C7C827E3BAC6}" dt="2021-05-31T15:21:07.196" v="131" actId="47"/>
        <pc:sldMkLst>
          <pc:docMk/>
          <pc:sldMk cId="433945327" sldId="568"/>
        </pc:sldMkLst>
      </pc:sldChg>
      <pc:sldChg chg="modSp mod">
        <pc:chgData name="Satu Timperi" userId="98dab40c-5818-43ee-957b-6ceb426211a7" providerId="ADAL" clId="{0991F1AB-F58D-4D36-B6E1-C7C827E3BAC6}" dt="2021-05-27T10:04:14.489" v="66" actId="20577"/>
        <pc:sldMkLst>
          <pc:docMk/>
          <pc:sldMk cId="3701288243" sldId="569"/>
        </pc:sldMkLst>
        <pc:spChg chg="mod">
          <ac:chgData name="Satu Timperi" userId="98dab40c-5818-43ee-957b-6ceb426211a7" providerId="ADAL" clId="{0991F1AB-F58D-4D36-B6E1-C7C827E3BAC6}" dt="2021-05-27T10:04:14.489" v="66" actId="20577"/>
          <ac:spMkLst>
            <pc:docMk/>
            <pc:sldMk cId="3701288243" sldId="569"/>
            <ac:spMk id="3" creationId="{24644542-C4BA-4471-8126-BDD0D6822874}"/>
          </ac:spMkLst>
        </pc:spChg>
      </pc:sldChg>
      <pc:sldChg chg="del">
        <pc:chgData name="Satu Timperi" userId="98dab40c-5818-43ee-957b-6ceb426211a7" providerId="ADAL" clId="{0991F1AB-F58D-4D36-B6E1-C7C827E3BAC6}" dt="2021-05-31T15:25:08.213" v="159" actId="47"/>
        <pc:sldMkLst>
          <pc:docMk/>
          <pc:sldMk cId="2305945874" sldId="570"/>
        </pc:sldMkLst>
      </pc:sldChg>
      <pc:sldChg chg="del">
        <pc:chgData name="Satu Timperi" userId="98dab40c-5818-43ee-957b-6ceb426211a7" providerId="ADAL" clId="{0991F1AB-F58D-4D36-B6E1-C7C827E3BAC6}" dt="2021-05-31T15:24:31.525" v="141" actId="47"/>
        <pc:sldMkLst>
          <pc:docMk/>
          <pc:sldMk cId="3180377126" sldId="571"/>
        </pc:sldMkLst>
      </pc:sldChg>
      <pc:sldChg chg="del">
        <pc:chgData name="Satu Timperi" userId="98dab40c-5818-43ee-957b-6ceb426211a7" providerId="ADAL" clId="{0991F1AB-F58D-4D36-B6E1-C7C827E3BAC6}" dt="2021-05-27T10:18:50.193" v="68" actId="47"/>
        <pc:sldMkLst>
          <pc:docMk/>
          <pc:sldMk cId="2014632572" sldId="572"/>
        </pc:sldMkLst>
      </pc:sldChg>
      <pc:sldChg chg="del">
        <pc:chgData name="Satu Timperi" userId="98dab40c-5818-43ee-957b-6ceb426211a7" providerId="ADAL" clId="{0991F1AB-F58D-4D36-B6E1-C7C827E3BAC6}" dt="2021-05-27T10:18:53.643" v="69" actId="47"/>
        <pc:sldMkLst>
          <pc:docMk/>
          <pc:sldMk cId="3812696610" sldId="573"/>
        </pc:sldMkLst>
      </pc:sldChg>
      <pc:sldChg chg="del">
        <pc:chgData name="Satu Timperi" userId="98dab40c-5818-43ee-957b-6ceb426211a7" providerId="ADAL" clId="{0991F1AB-F58D-4D36-B6E1-C7C827E3BAC6}" dt="2021-05-27T10:19:28.575" v="79" actId="47"/>
        <pc:sldMkLst>
          <pc:docMk/>
          <pc:sldMk cId="1586767211" sldId="574"/>
        </pc:sldMkLst>
      </pc:sldChg>
      <pc:sldChg chg="del">
        <pc:chgData name="Satu Timperi" userId="98dab40c-5818-43ee-957b-6ceb426211a7" providerId="ADAL" clId="{0991F1AB-F58D-4D36-B6E1-C7C827E3BAC6}" dt="2021-05-31T15:25:03.959" v="158" actId="47"/>
        <pc:sldMkLst>
          <pc:docMk/>
          <pc:sldMk cId="1829167594" sldId="575"/>
        </pc:sldMkLst>
      </pc:sldChg>
      <pc:sldChg chg="del">
        <pc:chgData name="Satu Timperi" userId="98dab40c-5818-43ee-957b-6ceb426211a7" providerId="ADAL" clId="{0991F1AB-F58D-4D36-B6E1-C7C827E3BAC6}" dt="2021-05-31T15:23:15.109" v="136" actId="47"/>
        <pc:sldMkLst>
          <pc:docMk/>
          <pc:sldMk cId="3295816500" sldId="576"/>
        </pc:sldMkLst>
      </pc:sldChg>
      <pc:sldChg chg="add del">
        <pc:chgData name="Satu Timperi" userId="98dab40c-5818-43ee-957b-6ceb426211a7" providerId="ADAL" clId="{0991F1AB-F58D-4D36-B6E1-C7C827E3BAC6}" dt="2021-05-31T15:21:08.790" v="132" actId="47"/>
        <pc:sldMkLst>
          <pc:docMk/>
          <pc:sldMk cId="486745305" sldId="577"/>
        </pc:sldMkLst>
      </pc:sldChg>
      <pc:sldChg chg="add del">
        <pc:chgData name="Satu Timperi" userId="98dab40c-5818-43ee-957b-6ceb426211a7" providerId="ADAL" clId="{0991F1AB-F58D-4D36-B6E1-C7C827E3BAC6}" dt="2021-05-31T15:29:06.185" v="162" actId="47"/>
        <pc:sldMkLst>
          <pc:docMk/>
          <pc:sldMk cId="1423042275" sldId="578"/>
        </pc:sldMkLst>
      </pc:sldChg>
      <pc:sldChg chg="add del">
        <pc:chgData name="Satu Timperi" userId="98dab40c-5818-43ee-957b-6ceb426211a7" providerId="ADAL" clId="{0991F1AB-F58D-4D36-B6E1-C7C827E3BAC6}" dt="2021-05-31T15:29:09.036" v="163" actId="47"/>
        <pc:sldMkLst>
          <pc:docMk/>
          <pc:sldMk cId="543218513" sldId="579"/>
        </pc:sldMkLst>
      </pc:sldChg>
      <pc:sldChg chg="add">
        <pc:chgData name="Satu Timperi" userId="98dab40c-5818-43ee-957b-6ceb426211a7" providerId="ADAL" clId="{0991F1AB-F58D-4D36-B6E1-C7C827E3BAC6}" dt="2021-05-31T15:28:23.217" v="161"/>
        <pc:sldMkLst>
          <pc:docMk/>
          <pc:sldMk cId="3753580271" sldId="5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9786" cy="498693"/>
          </a:xfrm>
          <a:prstGeom prst="rect">
            <a:avLst/>
          </a:prstGeom>
        </p:spPr>
        <p:txBody>
          <a:bodyPr vert="horz" lIns="91514" tIns="45757" rIns="91514" bIns="45757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5839" y="2"/>
            <a:ext cx="2949786" cy="498693"/>
          </a:xfrm>
          <a:prstGeom prst="rect">
            <a:avLst/>
          </a:prstGeom>
        </p:spPr>
        <p:txBody>
          <a:bodyPr vert="horz" lIns="91514" tIns="45757" rIns="91514" bIns="45757" rtlCol="0"/>
          <a:lstStyle>
            <a:lvl1pPr algn="r">
              <a:defRPr sz="1200"/>
            </a:lvl1pPr>
          </a:lstStyle>
          <a:p>
            <a:fld id="{614C8AB9-F41C-4152-A7B8-84D8A1D26F47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14" tIns="45757" rIns="91514" bIns="45757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0721" y="4783308"/>
            <a:ext cx="5445760" cy="3913614"/>
          </a:xfrm>
          <a:prstGeom prst="rect">
            <a:avLst/>
          </a:prstGeom>
        </p:spPr>
        <p:txBody>
          <a:bodyPr vert="horz" lIns="91514" tIns="45757" rIns="91514" bIns="45757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6" cy="498692"/>
          </a:xfrm>
          <a:prstGeom prst="rect">
            <a:avLst/>
          </a:prstGeom>
        </p:spPr>
        <p:txBody>
          <a:bodyPr vert="horz" lIns="91514" tIns="45757" rIns="91514" bIns="45757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514" tIns="45757" rIns="91514" bIns="45757" rtlCol="0" anchor="b"/>
          <a:lstStyle>
            <a:lvl1pPr algn="r">
              <a:defRPr sz="1200"/>
            </a:lvl1pPr>
          </a:lstStyle>
          <a:p>
            <a:fld id="{2FDD84EF-5ACF-4A31-B135-1AE1F16253F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6043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DD84EF-5ACF-4A31-B135-1AE1F16253F8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119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DD84EF-5ACF-4A31-B135-1AE1F16253F8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2690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DD84EF-5ACF-4A31-B135-1AE1F16253F8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0046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DD84EF-5ACF-4A31-B135-1AE1F16253F8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1538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DD84EF-5ACF-4A31-B135-1AE1F16253F8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3108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DD84EF-5ACF-4A31-B135-1AE1F16253F8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185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5CCBEDD8-19BC-468C-A0B1-F050997B5C3B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71717AF-0DF2-4864-A7F0-3D912116F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225" y="1132681"/>
            <a:ext cx="9144000" cy="2387600"/>
          </a:xfrm>
        </p:spPr>
        <p:txBody>
          <a:bodyPr anchor="b"/>
          <a:lstStyle>
            <a:lvl1pPr algn="l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C6148B5-03BF-496A-A006-C5EE308D1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225" y="352028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E9E895-59CD-4F35-8CAC-41C9B9DC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B211-1970-4C69-AC8E-9101F834F4AF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C603B8-3308-4D12-B606-54DB70358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www.kvtuki57.fi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075FEF5-487F-443A-93E2-ECAB0AE8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209" y="143669"/>
            <a:ext cx="2743200" cy="365125"/>
          </a:xfrm>
        </p:spPr>
        <p:txBody>
          <a:bodyPr/>
          <a:lstStyle/>
          <a:p>
            <a:fld id="{CD02CA19-1C42-43C3-A04E-A2810BCBCA03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 descr="Selkeästi meille -hankkeen logo.">
            <a:extLst>
              <a:ext uri="{FF2B5EF4-FFF2-40B4-BE49-F238E27FC236}">
                <a16:creationId xmlns:a16="http://schemas.microsoft.com/office/drawing/2014/main" id="{1197EC44-C560-4205-80EA-E23351F0E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94196A4-B41D-44B4-849F-6976E410F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B211-1970-4C69-AC8E-9101F834F4AF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7384186-6A9C-4881-8268-196E7C11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4190C69-F39B-4044-A3E2-772C3F0D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CA19-1C42-43C3-A04E-A2810BCBCA03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DF3F5480-AFAC-48B0-A2F6-122B6038F492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ACA45DB-A8EF-48DE-977C-BEF17E29A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pic>
        <p:nvPicPr>
          <p:cNvPr id="7" name="Kuva 6" descr="Megafoni. ">
            <a:extLst>
              <a:ext uri="{FF2B5EF4-FFF2-40B4-BE49-F238E27FC236}">
                <a16:creationId xmlns:a16="http://schemas.microsoft.com/office/drawing/2014/main" id="{BC93A9D7-1561-4500-BC0C-D55B85F266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17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0533B6-9C41-4DB9-B3F8-8429EB84B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81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07F722-BD2D-491E-BA56-5D23D78C2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104" y="995363"/>
            <a:ext cx="518153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F2C603E-6F29-40ED-BA36-5A1B9B0D8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368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6C0071B-B4D6-46BC-9214-C87B2DE0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B211-1970-4C69-AC8E-9101F834F4AF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12243C6-0214-4E63-AA32-42574A7D8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2741CB8-8EEB-4679-AAAE-8F5AE221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CA19-1C42-43C3-A04E-A2810BCBCA0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2107236-733D-4AB0-997E-5881B93F18F8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C16F402-37F7-46F1-9A7C-F8860AAD5E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pic>
        <p:nvPicPr>
          <p:cNvPr id="10" name="Kuva 9" descr="Megafoni. ">
            <a:extLst>
              <a:ext uri="{FF2B5EF4-FFF2-40B4-BE49-F238E27FC236}">
                <a16:creationId xmlns:a16="http://schemas.microsoft.com/office/drawing/2014/main" id="{C2C8758C-6DCD-46AD-AF51-8F030B97DD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28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A39DB1-077A-47FB-B6F5-A4EB6D14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06" y="454025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EB14603-D389-430B-B769-2B0ADD18D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5379" y="802199"/>
            <a:ext cx="477509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520F3E6-4C51-4543-B8C6-465046DF5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1307" y="2054225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B83F60D-3C0B-43DC-B88C-66587EF3F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B211-1970-4C69-AC8E-9101F834F4AF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BA3E0E6-3EE9-4DBC-82E3-8EDF2F37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AA52CD7-2870-48F4-8DDE-D9A11E2FA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CA19-1C42-43C3-A04E-A2810BCBCA0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72778E81-39F9-4A2E-91B6-8C7D6A1D54A8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C17BDF83-9737-4727-852E-FB6472118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pic>
        <p:nvPicPr>
          <p:cNvPr id="10" name="Kuva 9" descr="Megafoni. ">
            <a:extLst>
              <a:ext uri="{FF2B5EF4-FFF2-40B4-BE49-F238E27FC236}">
                <a16:creationId xmlns:a16="http://schemas.microsoft.com/office/drawing/2014/main" id="{D0406E4F-4A55-4B64-8D6B-67CABBC476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08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9E6D7A-D7FE-4C9F-B525-E12BBD6EC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37F37F-F10F-4849-8DC8-01160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F256-BCB2-4289-A47F-68BC78924615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71C0176-CBF3-4559-B414-23CFE108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9C7420-13C2-4DA3-8898-A46516C2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373-4B61-4A6B-ABCC-83A4E36D236E}" type="slidenum">
              <a:rPr lang="fi-FI" smtClean="0"/>
              <a:t>‹#›</a:t>
            </a:fld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332BD1D-2527-4A88-9089-C3CE53E74D51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C506E01-8D1A-4E58-BAF1-CD7B07C50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pic>
        <p:nvPicPr>
          <p:cNvPr id="8" name="Kuva 7" descr="Megafoni. ">
            <a:extLst>
              <a:ext uri="{FF2B5EF4-FFF2-40B4-BE49-F238E27FC236}">
                <a16:creationId xmlns:a16="http://schemas.microsoft.com/office/drawing/2014/main" id="{47136D1A-6AF6-42D7-965D-4020122637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59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9E6D7A-D7FE-4C9F-B525-E12BBD6EC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02" y="2665873"/>
            <a:ext cx="9426658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37F37F-F10F-4849-8DC8-01160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F256-BCB2-4289-A47F-68BC78924615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71C0176-CBF3-4559-B414-23CFE108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9C7420-13C2-4DA3-8898-A46516C2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1373-4B61-4A6B-ABCC-83A4E36D236E}" type="slidenum">
              <a:rPr lang="fi-FI" smtClean="0"/>
              <a:t>‹#›</a:t>
            </a:fld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332BD1D-2527-4A88-9089-C3CE53E74D51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C506E01-8D1A-4E58-BAF1-CD7B07C507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pic>
        <p:nvPicPr>
          <p:cNvPr id="8" name="Kuva 7" descr="Megafoni. ">
            <a:extLst>
              <a:ext uri="{FF2B5EF4-FFF2-40B4-BE49-F238E27FC236}">
                <a16:creationId xmlns:a16="http://schemas.microsoft.com/office/drawing/2014/main" id="{47136D1A-6AF6-42D7-965D-4020122637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4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0D7FB4-7647-4F71-A334-7B7DD4C85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410368"/>
            <a:ext cx="965835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38E392-BE1D-4C8B-9147-A46632DE4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825625"/>
            <a:ext cx="9658349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1D4F66-D7E4-405F-B967-FD5D7094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B211-1970-4C69-AC8E-9101F834F4AF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1C8617-896C-4DF9-95ED-AE4511F7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7B6B2C8-DC3B-4E9F-B381-236AECCF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CA19-1C42-43C3-A04E-A2810BCBCA0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30B8E1E-75EA-4BAE-9ED9-97E21F631C81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4A062CC-4736-46CD-830C-0C4BF93EA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pic>
        <p:nvPicPr>
          <p:cNvPr id="10" name="Kuva 9" descr="Megafoni. ">
            <a:extLst>
              <a:ext uri="{FF2B5EF4-FFF2-40B4-BE49-F238E27FC236}">
                <a16:creationId xmlns:a16="http://schemas.microsoft.com/office/drawing/2014/main" id="{66DDFE8C-4C11-4130-B313-6CBE5F4125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0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147867-96B8-406D-8652-D37B8A8E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91" y="1736726"/>
            <a:ext cx="9620334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D4313A2-4D18-4A82-B264-5F569EABF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892" y="4589463"/>
            <a:ext cx="962033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6AFA29-9DF5-4B4B-8847-EEBD2A564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B211-1970-4C69-AC8E-9101F834F4AF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574BE9E-F32F-4257-81F9-69B11815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6FFB84B-3EEA-499B-85C8-0C50EC07B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CA19-1C42-43C3-A04E-A2810BCBCA0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4EDE8396-35BD-43D6-9974-4B7B4B4BAB20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596F29B-1639-4F7E-BE5C-513AF863FB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pic>
        <p:nvPicPr>
          <p:cNvPr id="10" name="Kuva 9" descr="Megafoni. ">
            <a:extLst>
              <a:ext uri="{FF2B5EF4-FFF2-40B4-BE49-F238E27FC236}">
                <a16:creationId xmlns:a16="http://schemas.microsoft.com/office/drawing/2014/main" id="{4EB188F4-EC25-4A8C-B6A3-DD3D171471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4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83F829-17E2-4B60-A341-6698FA20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410368"/>
            <a:ext cx="9667875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0570F6-EE18-45FF-9C09-0CD0C7CBA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35" y="1831975"/>
            <a:ext cx="455295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051C07F-2B8F-455A-8515-D4755DC80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0276" y="1831975"/>
            <a:ext cx="455295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C45203-68D8-41EE-8E79-AD02E6D3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B211-1970-4C69-AC8E-9101F834F4AF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1139E8B-A372-453F-AA5D-3E7F7050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BBB998E-EB3A-424E-B8C5-6AB33920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CA19-1C42-43C3-A04E-A2810BCBCA0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81E717E-7945-499F-852A-3BA5FDF482C2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A5F9A67-95E7-4F2B-B905-7AEC08FB7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pic>
        <p:nvPicPr>
          <p:cNvPr id="11" name="Kuva 10" descr="Megafoni. ">
            <a:extLst>
              <a:ext uri="{FF2B5EF4-FFF2-40B4-BE49-F238E27FC236}">
                <a16:creationId xmlns:a16="http://schemas.microsoft.com/office/drawing/2014/main" id="{E447325B-ACF0-4A99-B70E-98A544C5B0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1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83F829-17E2-4B60-A341-6698FA20C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410368"/>
            <a:ext cx="9667875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0570F6-EE18-45FF-9C09-0CD0C7CBA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34" y="1831975"/>
            <a:ext cx="5241715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C45203-68D8-41EE-8E79-AD02E6D3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B211-1970-4C69-AC8E-9101F834F4AF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1139E8B-A372-453F-AA5D-3E7F7050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BBB998E-EB3A-424E-B8C5-6AB33920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CA19-1C42-43C3-A04E-A2810BCBCA0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81E717E-7945-499F-852A-3BA5FDF482C2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A5F9A67-95E7-4F2B-B905-7AEC08FB7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981900D5-60FF-47AA-8EEC-1EF2B4127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8799" y="1831975"/>
            <a:ext cx="4029075" cy="4351338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FA3B427E-4425-4D89-ABB0-4F8D0EDB3D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3525" y="6356350"/>
            <a:ext cx="9404350" cy="365125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5" name="Kuva 14" descr="Megafoni. ">
            <a:extLst>
              <a:ext uri="{FF2B5EF4-FFF2-40B4-BE49-F238E27FC236}">
                <a16:creationId xmlns:a16="http://schemas.microsoft.com/office/drawing/2014/main" id="{F18F268B-A4AC-4404-96EC-81FF9E3EDA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8B38BA-5CEB-4CBC-89CB-0AB122A7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35877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62F7148-3EE3-4416-82A2-D7D94D4F5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9" y="1681163"/>
            <a:ext cx="48171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05ED2C2-282B-4AD6-A036-1E3244869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088" y="2505075"/>
            <a:ext cx="4791953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4605AC4-1D2E-46DF-A458-0B4ED76B4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4041" y="1681163"/>
            <a:ext cx="48171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C4244E7C-C1C1-4CC6-8DE2-D14448FC9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09272" y="2505075"/>
            <a:ext cx="4791953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89A0BC0-D598-4A80-98F6-23928B7F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B211-1970-4C69-AC8E-9101F834F4AF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5533897-F0D4-4905-B697-B3C934F8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74EDF1C-82ED-44A6-A836-74312A05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CA19-1C42-43C3-A04E-A2810BCBCA0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849CB6CE-6657-48FF-8A63-B6AEFE97697F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1ADF4D4-D826-4E69-BCE0-A053BCFD8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pic>
        <p:nvPicPr>
          <p:cNvPr id="12" name="Kuva 11" descr="Megafoni. ">
            <a:extLst>
              <a:ext uri="{FF2B5EF4-FFF2-40B4-BE49-F238E27FC236}">
                <a16:creationId xmlns:a16="http://schemas.microsoft.com/office/drawing/2014/main" id="{D5B0CE84-A7EC-4C6F-AEE2-33632D380A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85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E9255B-40BF-4036-8CA4-56602736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55600"/>
            <a:ext cx="95250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4CA5D368-5A6B-4520-AAB3-5C6D1213DC8A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B22E9DC-028A-4B32-B27C-4269F638D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10CB62-E594-4EF0-8683-D8E7D9B9A3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6225" y="1858963"/>
            <a:ext cx="9525000" cy="250656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AA760F79-8479-4597-A2C2-24A22DEE8C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6225" y="4444180"/>
            <a:ext cx="1513246" cy="1435919"/>
          </a:xfrm>
        </p:spPr>
        <p:txBody>
          <a:bodyPr/>
          <a:lstStyle/>
          <a:p>
            <a:endParaRPr lang="fi-FI"/>
          </a:p>
        </p:txBody>
      </p:sp>
      <p:sp>
        <p:nvSpPr>
          <p:cNvPr id="12" name="Kuvan paikkamerkki 10">
            <a:extLst>
              <a:ext uri="{FF2B5EF4-FFF2-40B4-BE49-F238E27FC236}">
                <a16:creationId xmlns:a16="http://schemas.microsoft.com/office/drawing/2014/main" id="{7D48462B-1047-4DF7-A17B-62E660B516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24050" y="4444179"/>
            <a:ext cx="1513246" cy="1435919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Kuvan paikkamerkki 10">
            <a:extLst>
              <a:ext uri="{FF2B5EF4-FFF2-40B4-BE49-F238E27FC236}">
                <a16:creationId xmlns:a16="http://schemas.microsoft.com/office/drawing/2014/main" id="{61CE5FC1-7398-422B-B089-C782C615D1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25479" y="4444178"/>
            <a:ext cx="1513246" cy="1435919"/>
          </a:xfrm>
        </p:spPr>
        <p:txBody>
          <a:bodyPr/>
          <a:lstStyle/>
          <a:p>
            <a:endParaRPr lang="fi-FI"/>
          </a:p>
        </p:txBody>
      </p:sp>
      <p:sp>
        <p:nvSpPr>
          <p:cNvPr id="14" name="Kuvan paikkamerkki 10">
            <a:extLst>
              <a:ext uri="{FF2B5EF4-FFF2-40B4-BE49-F238E27FC236}">
                <a16:creationId xmlns:a16="http://schemas.microsoft.com/office/drawing/2014/main" id="{50F03AA7-0CCA-4AE4-A859-C85F9AF80E8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40274" y="4444177"/>
            <a:ext cx="1513246" cy="1435919"/>
          </a:xfrm>
        </p:spPr>
        <p:txBody>
          <a:bodyPr/>
          <a:lstStyle/>
          <a:p>
            <a:endParaRPr lang="fi-FI"/>
          </a:p>
        </p:txBody>
      </p:sp>
      <p:sp>
        <p:nvSpPr>
          <p:cNvPr id="15" name="Kuvan paikkamerkki 10">
            <a:extLst>
              <a:ext uri="{FF2B5EF4-FFF2-40B4-BE49-F238E27FC236}">
                <a16:creationId xmlns:a16="http://schemas.microsoft.com/office/drawing/2014/main" id="{D846AA07-67C7-4C9F-B907-B1C38A62D10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70892" y="4444177"/>
            <a:ext cx="1513246" cy="1435919"/>
          </a:xfrm>
        </p:spPr>
        <p:txBody>
          <a:bodyPr/>
          <a:lstStyle/>
          <a:p>
            <a:endParaRPr lang="fi-FI"/>
          </a:p>
        </p:txBody>
      </p:sp>
      <p:sp>
        <p:nvSpPr>
          <p:cNvPr id="17" name="Sisällön paikkamerkki 16">
            <a:extLst>
              <a:ext uri="{FF2B5EF4-FFF2-40B4-BE49-F238E27FC236}">
                <a16:creationId xmlns:a16="http://schemas.microsoft.com/office/drawing/2014/main" id="{6B89A9FD-FFF0-459E-BA13-0B14703C32D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76225" y="6208453"/>
            <a:ext cx="9331325" cy="539750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6" name="Kuva 15" descr="Megafoni. ">
            <a:extLst>
              <a:ext uri="{FF2B5EF4-FFF2-40B4-BE49-F238E27FC236}">
                <a16:creationId xmlns:a16="http://schemas.microsoft.com/office/drawing/2014/main" id="{70CDE8FE-A1EB-45C9-9A28-FD143809D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3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E9255B-40BF-4036-8CA4-56602736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55600"/>
            <a:ext cx="70104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4CA5D368-5A6B-4520-AAB3-5C6D1213DC8A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B22E9DC-028A-4B32-B27C-4269F638D1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10CB62-E594-4EF0-8683-D8E7D9B9A3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6225" y="1858962"/>
            <a:ext cx="7010400" cy="41798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16">
            <a:extLst>
              <a:ext uri="{FF2B5EF4-FFF2-40B4-BE49-F238E27FC236}">
                <a16:creationId xmlns:a16="http://schemas.microsoft.com/office/drawing/2014/main" id="{6B89A9FD-FFF0-459E-BA13-0B14703C32D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76226" y="6208453"/>
            <a:ext cx="8639173" cy="539750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1" name="Kuvan paikkamerkki 10">
            <a:extLst>
              <a:ext uri="{FF2B5EF4-FFF2-40B4-BE49-F238E27FC236}">
                <a16:creationId xmlns:a16="http://schemas.microsoft.com/office/drawing/2014/main" id="{62A5D03C-15BF-4ABB-BC11-0A34655FC4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530355" y="355600"/>
            <a:ext cx="1385045" cy="1325563"/>
          </a:xfrm>
        </p:spPr>
        <p:txBody>
          <a:bodyPr/>
          <a:lstStyle/>
          <a:p>
            <a:endParaRPr lang="fi-FI"/>
          </a:p>
        </p:txBody>
      </p:sp>
      <p:sp>
        <p:nvSpPr>
          <p:cNvPr id="22" name="Kuvan paikkamerkki 10">
            <a:extLst>
              <a:ext uri="{FF2B5EF4-FFF2-40B4-BE49-F238E27FC236}">
                <a16:creationId xmlns:a16="http://schemas.microsoft.com/office/drawing/2014/main" id="{DD235B85-E6C3-4698-AAF3-5C07DD87CEC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30355" y="1858962"/>
            <a:ext cx="1385045" cy="1325563"/>
          </a:xfrm>
        </p:spPr>
        <p:txBody>
          <a:bodyPr/>
          <a:lstStyle/>
          <a:p>
            <a:endParaRPr lang="fi-FI"/>
          </a:p>
        </p:txBody>
      </p:sp>
      <p:sp>
        <p:nvSpPr>
          <p:cNvPr id="23" name="Kuvan paikkamerkki 10">
            <a:extLst>
              <a:ext uri="{FF2B5EF4-FFF2-40B4-BE49-F238E27FC236}">
                <a16:creationId xmlns:a16="http://schemas.microsoft.com/office/drawing/2014/main" id="{32461E78-0F35-44A0-8EB4-0B57A9068B2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30355" y="3290886"/>
            <a:ext cx="1385045" cy="1325563"/>
          </a:xfrm>
        </p:spPr>
        <p:txBody>
          <a:bodyPr/>
          <a:lstStyle/>
          <a:p>
            <a:endParaRPr lang="fi-FI"/>
          </a:p>
        </p:txBody>
      </p:sp>
      <p:sp>
        <p:nvSpPr>
          <p:cNvPr id="24" name="Kuvan paikkamerkki 10">
            <a:extLst>
              <a:ext uri="{FF2B5EF4-FFF2-40B4-BE49-F238E27FC236}">
                <a16:creationId xmlns:a16="http://schemas.microsoft.com/office/drawing/2014/main" id="{38555588-CED6-45B4-B94E-F114A349AE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530354" y="4713286"/>
            <a:ext cx="1385045" cy="1325563"/>
          </a:xfrm>
        </p:spPr>
        <p:txBody>
          <a:bodyPr/>
          <a:lstStyle/>
          <a:p>
            <a:endParaRPr lang="fi-FI"/>
          </a:p>
        </p:txBody>
      </p:sp>
      <p:pic>
        <p:nvPicPr>
          <p:cNvPr id="25" name="Kuva 24" descr="Megafoni. ">
            <a:extLst>
              <a:ext uri="{FF2B5EF4-FFF2-40B4-BE49-F238E27FC236}">
                <a16:creationId xmlns:a16="http://schemas.microsoft.com/office/drawing/2014/main" id="{890E468B-1E62-4A3F-A199-CBF343CC08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2AF34E-6FEA-4B6D-8BE6-5254E704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06CE081-AA0B-45A1-AAB6-9A33D29A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B211-1970-4C69-AC8E-9101F834F4AF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05B0A7F-2786-4E07-9911-1399EC13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8774FF1-2021-4417-BFF9-2CB5AD53F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CA19-1C42-43C3-A04E-A2810BCBCA03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 descr="Megafoni. ">
            <a:extLst>
              <a:ext uri="{FF2B5EF4-FFF2-40B4-BE49-F238E27FC236}">
                <a16:creationId xmlns:a16="http://schemas.microsoft.com/office/drawing/2014/main" id="{A84BC83A-259E-4C40-AAD3-291F5519A2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505" y="154781"/>
            <a:ext cx="2171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7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F3F14632-6CC2-417F-93E2-88A02986C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6" y="365125"/>
            <a:ext cx="94266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865D92-3716-4F6B-BE3E-9E2658FC6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976" y="1825625"/>
            <a:ext cx="94266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2EE9BBF-D214-4CE2-B8F2-B5DF6277C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CB211-1970-4C69-AC8E-9101F834F4AF}" type="datetimeFigureOut">
              <a:rPr lang="fi-FI" smtClean="0"/>
              <a:t>8.6.2021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4F2A59-B106-4CFC-AA2E-D8FA816CE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649D21-3ACA-4012-8D49-327A498A9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CA19-1C42-43C3-A04E-A2810BCBCA0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2399FE8B-A6D2-4F4A-8CE9-EF232F3A6ABE}"/>
              </a:ext>
            </a:extLst>
          </p:cNvPr>
          <p:cNvSpPr/>
          <p:nvPr userDrawn="1"/>
        </p:nvSpPr>
        <p:spPr>
          <a:xfrm>
            <a:off x="9801225" y="-104775"/>
            <a:ext cx="2390775" cy="7250113"/>
          </a:xfrm>
          <a:prstGeom prst="rect">
            <a:avLst/>
          </a:prstGeom>
          <a:solidFill>
            <a:srgbClr val="F2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 descr="Selkeästi meille -hankkeen logo.">
            <a:extLst>
              <a:ext uri="{FF2B5EF4-FFF2-40B4-BE49-F238E27FC236}">
                <a16:creationId xmlns:a16="http://schemas.microsoft.com/office/drawing/2014/main" id="{E5D4FBD6-D690-4926-97F0-764CC47426B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301228"/>
            <a:ext cx="2016209" cy="142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8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74" r:id="rId5"/>
    <p:sldLayoutId id="2147483653" r:id="rId6"/>
    <p:sldLayoutId id="2147483654" r:id="rId7"/>
    <p:sldLayoutId id="2147483676" r:id="rId8"/>
    <p:sldLayoutId id="2147483660" r:id="rId9"/>
    <p:sldLayoutId id="2147483655" r:id="rId10"/>
    <p:sldLayoutId id="2147483656" r:id="rId11"/>
    <p:sldLayoutId id="2147483657" r:id="rId12"/>
    <p:sldLayoutId id="2147483673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qGS66wQhA64&amp;feature=youtu.be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hitysvammaliitto.fi/" TargetMode="External"/><Relationship Id="rId2" Type="http://schemas.openxmlformats.org/officeDocument/2006/relationships/hyperlink" Target="http://www.kvtuki57.fi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lke&#228;stimeille.fi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vtuki57.fi/selkeastimeill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instagram.com/selkeastimeille/" TargetMode="External"/><Relationship Id="rId4" Type="http://schemas.openxmlformats.org/officeDocument/2006/relationships/hyperlink" Target="https://www.facebook.com/selkeastimeille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9qYnEAHa7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2C8132-2A64-409E-AEBC-6B9EAABCB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011" y="814155"/>
            <a:ext cx="9144000" cy="2387600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45235C"/>
                </a:solidFill>
              </a:rPr>
              <a:t>Selkeästi meille -hanke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A5DE965B-2BCE-430E-9F84-E7C059FB2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011" y="3235170"/>
            <a:ext cx="8969761" cy="1655762"/>
          </a:xfrm>
        </p:spPr>
        <p:txBody>
          <a:bodyPr>
            <a:normAutofit/>
          </a:bodyPr>
          <a:lstStyle/>
          <a:p>
            <a:r>
              <a:rPr lang="fi-FI" sz="2800"/>
              <a:t>Digi arkeen -neuvottelukunnan kokous 15.6.2021</a:t>
            </a:r>
          </a:p>
        </p:txBody>
      </p:sp>
      <p:pic>
        <p:nvPicPr>
          <p:cNvPr id="4" name="Kuva 3" descr="Kehitysvammatuki 57 ry:n logo.">
            <a:extLst>
              <a:ext uri="{FF2B5EF4-FFF2-40B4-BE49-F238E27FC236}">
                <a16:creationId xmlns:a16="http://schemas.microsoft.com/office/drawing/2014/main" id="{DB7037BB-0A7C-4FA6-9E1F-149A5E5CB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4" y="4617948"/>
            <a:ext cx="2651765" cy="1655762"/>
          </a:xfrm>
          <a:prstGeom prst="rect">
            <a:avLst/>
          </a:prstGeom>
        </p:spPr>
      </p:pic>
      <p:pic>
        <p:nvPicPr>
          <p:cNvPr id="5" name="Kuva 4" descr="Kehitysvammaliiton logo.">
            <a:extLst>
              <a:ext uri="{FF2B5EF4-FFF2-40B4-BE49-F238E27FC236}">
                <a16:creationId xmlns:a16="http://schemas.microsoft.com/office/drawing/2014/main" id="{A52245D3-443E-4D20-A835-648AF11A9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43" y="4862703"/>
            <a:ext cx="2402502" cy="17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39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200F6E-7F97-4339-AC4C-C65CD76D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45235C"/>
                </a:solidFill>
              </a:rPr>
              <a:t>Saavutettavuuden iskuryhmissä vaikutetaan nettisivuihin!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FB444A-2EFA-463A-9956-17B96E1FA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33" y="1831975"/>
            <a:ext cx="7965867" cy="48895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fi-FI" sz="2000"/>
              <a:t>Työpajoja, joissa osallistujat toimivat yhdessä hankkeen työntekijöiden kanssa.</a:t>
            </a:r>
          </a:p>
          <a:p>
            <a:pPr fontAlgn="base">
              <a:lnSpc>
                <a:spcPct val="120000"/>
              </a:lnSpc>
            </a:pPr>
            <a:r>
              <a:rPr lang="fi-FI" sz="2000"/>
              <a:t>Iskuryhmät vaikuttavat siihen, </a:t>
            </a:r>
            <a:r>
              <a:rPr lang="en-US" sz="2000"/>
              <a:t>​</a:t>
            </a:r>
            <a:r>
              <a:rPr lang="fi-FI" sz="2000"/>
              <a:t>että netissä olevaa tietoa</a:t>
            </a:r>
            <a:r>
              <a:rPr lang="en-US" sz="2000"/>
              <a:t>​ </a:t>
            </a:r>
            <a:r>
              <a:rPr lang="fi-FI" sz="2000"/>
              <a:t>on kaikkien helppo löytää ja ymmärtää.</a:t>
            </a:r>
          </a:p>
          <a:p>
            <a:pPr>
              <a:lnSpc>
                <a:spcPct val="120000"/>
              </a:lnSpc>
            </a:pPr>
            <a:r>
              <a:rPr lang="fi-FI" sz="2000"/>
              <a:t>Iskuryhmät valitsevat, mihin nettisivuihin haluavat vaikuttaa.</a:t>
            </a:r>
          </a:p>
        </p:txBody>
      </p:sp>
      <p:pic>
        <p:nvPicPr>
          <p:cNvPr id="5" name="Kuva 4" descr="Kolmen kuvan sarjakuva ihmisryhmästä, jotka vaikuttavat nettisivuihin. ">
            <a:extLst>
              <a:ext uri="{FF2B5EF4-FFF2-40B4-BE49-F238E27FC236}">
                <a16:creationId xmlns:a16="http://schemas.microsoft.com/office/drawing/2014/main" id="{97434A48-CD02-4B94-9BC4-9A341B93D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1" y="3986374"/>
            <a:ext cx="8609508" cy="28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38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2B1FBD-7972-4766-BEEE-EC2FDB125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45235C"/>
                </a:solidFill>
              </a:rPr>
              <a:t>Saavutettavuuden </a:t>
            </a:r>
            <a:r>
              <a:rPr lang="fi-FI">
                <a:solidFill>
                  <a:srgbClr val="45235C"/>
                </a:solidFill>
                <a:latin typeface="Arial"/>
                <a:cs typeface="Arial"/>
              </a:rPr>
              <a:t>iskuryhmään osallistujat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DAB537-B8C1-47A5-9493-9FE03CC7E5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6225" y="1858962"/>
            <a:ext cx="6578317" cy="4179887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fi-FI"/>
              <a:t>Iskuryhmiin osallistuu: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Me Itse ry:n ryhmät</a:t>
            </a:r>
            <a:endParaRPr lang="fi-FI" sz="280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Ammattiopisto Liven TELMA- ja </a:t>
            </a:r>
            <a:r>
              <a:rPr lang="fi-FI" sz="2800"/>
              <a:t>VALMA </a:t>
            </a: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opiskelijat </a:t>
            </a:r>
            <a:r>
              <a:rPr lang="en-US" sz="2800"/>
              <a:t>​</a:t>
            </a:r>
          </a:p>
          <a:p>
            <a:pPr marL="742950" lvl="1" indent="-285750">
              <a:lnSpc>
                <a:spcPct val="150000"/>
              </a:lnSpc>
            </a:pPr>
            <a:r>
              <a:rPr lang="fi-FI" sz="2800">
                <a:latin typeface="Arial" panose="020B0604020202020204" pitchFamily="34" charset="0"/>
                <a:cs typeface="Arial" panose="020B0604020202020204" pitchFamily="34" charset="0"/>
              </a:rPr>
              <a:t>Kehitysvammatuki 57 ry:n toimijat</a:t>
            </a:r>
            <a:endParaRPr lang="en-US" sz="2800"/>
          </a:p>
          <a:p>
            <a:pPr marL="0" indent="0">
              <a:lnSpc>
                <a:spcPct val="150000"/>
              </a:lnSpc>
              <a:buNone/>
            </a:pPr>
            <a:endParaRPr lang="en-US"/>
          </a:p>
        </p:txBody>
      </p:sp>
      <p:pic>
        <p:nvPicPr>
          <p:cNvPr id="18" name="Picture 4" descr="Me Itse ry:n logo.">
            <a:extLst>
              <a:ext uri="{FF2B5EF4-FFF2-40B4-BE49-F238E27FC236}">
                <a16:creationId xmlns:a16="http://schemas.microsoft.com/office/drawing/2014/main" id="{6041AA5C-94C2-4761-BDEC-D6E36B849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72" y="2568539"/>
            <a:ext cx="2128587" cy="63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Ammattiopisto Liven logo.">
            <a:extLst>
              <a:ext uri="{FF2B5EF4-FFF2-40B4-BE49-F238E27FC236}">
                <a16:creationId xmlns:a16="http://schemas.microsoft.com/office/drawing/2014/main" id="{72841BDE-D0CC-48F2-88F4-B3DECA934173}"/>
              </a:ext>
            </a:extLst>
          </p:cNvPr>
          <p:cNvPicPr>
            <a:picLocks noGrp="1" noChangeAspect="1" noChangeArrowheads="1"/>
          </p:cNvPicPr>
          <p:nvPr>
            <p:ph type="pic" sz="quarter" idx="2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r="17365"/>
          <a:stretch/>
        </p:blipFill>
        <p:spPr bwMode="auto">
          <a:xfrm>
            <a:off x="7267724" y="3204052"/>
            <a:ext cx="1384300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uva 18" descr="Kehitysvammatuki 57 ry:n logo.">
            <a:extLst>
              <a:ext uri="{FF2B5EF4-FFF2-40B4-BE49-F238E27FC236}">
                <a16:creationId xmlns:a16="http://schemas.microsoft.com/office/drawing/2014/main" id="{6167F8C7-257E-4ECC-B5B8-D3B5FAF94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24" y="4780723"/>
            <a:ext cx="1835284" cy="115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05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8508C5-DE62-4B53-BEC6-14AC9B73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45235C"/>
                </a:solidFill>
                <a:latin typeface="Arial"/>
                <a:cs typeface="Arial"/>
              </a:rPr>
              <a:t>Iskuryhmän sisältö</a:t>
            </a:r>
            <a:endParaRPr lang="fi-FI">
              <a:solidFill>
                <a:srgbClr val="45235C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1D425D-2912-491C-9449-FE62615BB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635933"/>
            <a:ext cx="6463408" cy="508554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 sz="2000">
                <a:latin typeface="Arial"/>
                <a:cs typeface="Arial"/>
              </a:rPr>
              <a:t>Iskuryhmät kokoontuvat 6</a:t>
            </a:r>
            <a:r>
              <a:rPr lang="it-IT" sz="2000">
                <a:latin typeface="Arial"/>
                <a:cs typeface="Arial"/>
              </a:rPr>
              <a:t>–</a:t>
            </a:r>
            <a:r>
              <a:rPr lang="fi-FI" sz="2000">
                <a:latin typeface="Arial"/>
                <a:cs typeface="Arial"/>
              </a:rPr>
              <a:t>8 kertaa etäyhteyden välityksellä tai kasvotusten.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2000">
                <a:latin typeface="Arial"/>
                <a:cs typeface="Arial"/>
              </a:rPr>
              <a:t>Iskuryhmässä:</a:t>
            </a:r>
            <a:endParaRPr lang="fi-FI" sz="2000"/>
          </a:p>
          <a:p>
            <a:pPr>
              <a:lnSpc>
                <a:spcPct val="120000"/>
              </a:lnSpc>
            </a:pPr>
            <a:r>
              <a:rPr lang="fi-FI" sz="2000"/>
              <a:t>Opetellaan </a:t>
            </a:r>
            <a:r>
              <a:rPr lang="fi-FI" sz="2000" err="1"/>
              <a:t>Teamsin</a:t>
            </a:r>
            <a:r>
              <a:rPr lang="fi-FI" sz="2000"/>
              <a:t> käyttöä.</a:t>
            </a:r>
          </a:p>
          <a:p>
            <a:pPr>
              <a:lnSpc>
                <a:spcPct val="120000"/>
              </a:lnSpc>
            </a:pPr>
            <a:r>
              <a:rPr lang="fi-FI" sz="2000"/>
              <a:t>Luodaan yhteiset pelisäännöt.</a:t>
            </a:r>
          </a:p>
          <a:p>
            <a:pPr>
              <a:lnSpc>
                <a:spcPct val="120000"/>
              </a:lnSpc>
            </a:pPr>
            <a:r>
              <a:rPr lang="fi-FI" sz="2000"/>
              <a:t>Pohditaan, mitä on saavutettavuus ja vaikuttaminen on. Mitä yhteiskunnallista merkitystä iskuryhmän vaikuttamisella on. </a:t>
            </a:r>
          </a:p>
          <a:p>
            <a:pPr>
              <a:lnSpc>
                <a:spcPct val="120000"/>
              </a:lnSpc>
            </a:pPr>
            <a:r>
              <a:rPr lang="fi-FI" sz="2000"/>
              <a:t>Mihin ja miten nettisivuihin ryhmä haluaa vaikuttaa.</a:t>
            </a:r>
          </a:p>
          <a:p>
            <a:pPr>
              <a:lnSpc>
                <a:spcPct val="120000"/>
              </a:lnSpc>
            </a:pPr>
            <a:r>
              <a:rPr lang="fi-FI" sz="2000"/>
              <a:t>Tehdään ja toteutetaan suunnitelma eli isku.</a:t>
            </a:r>
          </a:p>
          <a:p>
            <a:pPr>
              <a:lnSpc>
                <a:spcPct val="120000"/>
              </a:lnSpc>
            </a:pPr>
            <a:r>
              <a:rPr lang="fi-FI" sz="2000">
                <a:latin typeface="Arial"/>
                <a:cs typeface="Arial"/>
              </a:rPr>
              <a:t>Lopuksi arvioidaan iskuryhmän vaikutuksia ja juhlitaan niitä.</a:t>
            </a:r>
          </a:p>
        </p:txBody>
      </p:sp>
      <p:pic>
        <p:nvPicPr>
          <p:cNvPr id="11" name="Kuvan paikkamerkki 6" descr="Piirretty megafoni.">
            <a:extLst>
              <a:ext uri="{FF2B5EF4-FFF2-40B4-BE49-F238E27FC236}">
                <a16:creationId xmlns:a16="http://schemas.microsoft.com/office/drawing/2014/main" id="{6A5BF2B2-E51A-4BDF-9CFF-F680813EB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3703"/>
          <a:stretch>
            <a:fillRect/>
          </a:stretch>
        </p:blipFill>
        <p:spPr>
          <a:xfrm>
            <a:off x="6096000" y="136525"/>
            <a:ext cx="40290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13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A10DF9-5011-4A9B-BE86-AC9B6C10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0" i="0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Pohjois-Karjalan Me Itse -ryhmä iski </a:t>
            </a:r>
            <a:r>
              <a:rPr lang="fi-FI" b="0" i="0" err="1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Siun</a:t>
            </a:r>
            <a:r>
              <a:rPr lang="fi-FI" b="0" i="0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 soten koronasivuille</a:t>
            </a:r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CB2076D5-6EE1-4A27-BE45-BEA38FBEA466}"/>
              </a:ext>
            </a:extLst>
          </p:cNvPr>
          <p:cNvSpPr txBox="1"/>
          <p:nvPr/>
        </p:nvSpPr>
        <p:spPr>
          <a:xfrm>
            <a:off x="142875" y="2029004"/>
            <a:ext cx="4932705" cy="3831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Iskuryhmä ehdotti muun muassa, että sivuille tiivistettäisiin oleellisin tieto ja tekstiä olisi vähemmän. </a:t>
            </a:r>
          </a:p>
          <a:p>
            <a:pPr marL="5143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Iskuryhmän mielestä helpot ja ymmärrettävät nettisivut ovat tärkeät, ettei kukaan jää ilman tarvitsemaansa hoitoa sen takia, että ei löydä tietoa netistä.</a:t>
            </a:r>
          </a:p>
        </p:txBody>
      </p:sp>
      <p:pic>
        <p:nvPicPr>
          <p:cNvPr id="13" name="Kuva 12" descr="Tietokoneen näytöllä Teams-kokoukseen osallistuvia henkilöitä.">
            <a:extLst>
              <a:ext uri="{FF2B5EF4-FFF2-40B4-BE49-F238E27FC236}">
                <a16:creationId xmlns:a16="http://schemas.microsoft.com/office/drawing/2014/main" id="{D6BEB203-80C4-41D0-870E-FAD8F2D75B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95266" y="2069372"/>
            <a:ext cx="4280038" cy="424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68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A10DF9-5011-4A9B-BE86-AC9B6C10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0" i="0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Kauhajoen kamujen Me Itse -ryhmä iski POP Pankin sivuille</a:t>
            </a:r>
            <a:endParaRPr lang="fi-FI"/>
          </a:p>
        </p:txBody>
      </p:sp>
      <p:pic>
        <p:nvPicPr>
          <p:cNvPr id="5" name="Sisällön paikkamerkki 4" descr="Näyttökuva Facebook-postauksesta, jossa ryhmä ihmisiä todistusten ja ruusujen kanssa.">
            <a:extLst>
              <a:ext uri="{FF2B5EF4-FFF2-40B4-BE49-F238E27FC236}">
                <a16:creationId xmlns:a16="http://schemas.microsoft.com/office/drawing/2014/main" id="{10D04E94-D435-4AC9-9B0E-064FB447C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867828"/>
            <a:ext cx="9000713" cy="4351338"/>
          </a:xfrm>
        </p:spPr>
      </p:pic>
    </p:spTree>
    <p:extLst>
      <p:ext uri="{BB962C8B-B14F-4D97-AF65-F5344CB8AC3E}">
        <p14:creationId xmlns:p14="http://schemas.microsoft.com/office/powerpoint/2010/main" val="3753580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873D87-F6CD-449A-990A-8C2BAE11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0" i="0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Liven TELMA-opiskelijat iskivät Korkeasaaren ja Helsingin kaupungin sivuille</a:t>
            </a:r>
            <a:endParaRPr lang="fi-FI"/>
          </a:p>
        </p:txBody>
      </p:sp>
      <p:pic>
        <p:nvPicPr>
          <p:cNvPr id="3074" name="Picture 2" descr="Näyttökuva Facebook-postauksesta, jossa tietokoneen äärellä kaksi henkilöä.">
            <a:extLst>
              <a:ext uri="{FF2B5EF4-FFF2-40B4-BE49-F238E27FC236}">
                <a16:creationId xmlns:a16="http://schemas.microsoft.com/office/drawing/2014/main" id="{9F51FA93-65B5-4967-A724-5779F88782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" y="1949987"/>
            <a:ext cx="8516360" cy="433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335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70D0C8-CF82-48FF-8DC5-3AF4C930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45235C"/>
                </a:solidFill>
              </a:rPr>
              <a:t>H</a:t>
            </a:r>
            <a:r>
              <a:rPr lang="fi-FI" b="0" i="0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elsingin Me Itse -ryhmä iski </a:t>
            </a:r>
            <a:r>
              <a:rPr lang="fi-FI" b="0" i="0" err="1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Helmetin</a:t>
            </a:r>
            <a:r>
              <a:rPr lang="fi-FI" b="0" i="0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 sivuille</a:t>
            </a:r>
            <a:endParaRPr lang="fi-FI"/>
          </a:p>
        </p:txBody>
      </p:sp>
      <p:pic>
        <p:nvPicPr>
          <p:cNvPr id="4098" name="Picture 2" descr="Näyttökuva Facebook-postauksesta, jossa neljä ihmistä kohottamassa maljaa.">
            <a:extLst>
              <a:ext uri="{FF2B5EF4-FFF2-40B4-BE49-F238E27FC236}">
                <a16:creationId xmlns:a16="http://schemas.microsoft.com/office/drawing/2014/main" id="{1F09C9C8-FE8A-4E27-B20B-6291D99C4E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3" y="1990780"/>
            <a:ext cx="8735429" cy="44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767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70D0C8-CF82-48FF-8DC5-3AF4C930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0" i="0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Kehitysvammatuki 57 ry:n vapaaehtoisten isku: </a:t>
            </a:r>
            <a:r>
              <a:rPr lang="fi-FI" b="0" i="0" err="1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HUS:n</a:t>
            </a:r>
            <a:r>
              <a:rPr lang="fi-FI" b="0" i="0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i-FI">
                <a:solidFill>
                  <a:srgbClr val="45235C"/>
                </a:solidFill>
              </a:rPr>
              <a:t>sivut </a:t>
            </a:r>
            <a:r>
              <a:rPr lang="fi-FI" b="0" i="0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ja Verkko-</a:t>
            </a:r>
            <a:r>
              <a:rPr lang="fi-FI" b="0" i="0" err="1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Ystiksen</a:t>
            </a:r>
            <a:r>
              <a:rPr lang="fi-FI" b="0" i="0">
                <a:solidFill>
                  <a:srgbClr val="45235C"/>
                </a:solidFill>
                <a:effectLst/>
                <a:latin typeface="Arial" panose="020B0604020202020204" pitchFamily="34" charset="0"/>
              </a:rPr>
              <a:t> jatkum</a:t>
            </a:r>
            <a:r>
              <a:rPr lang="fi-FI">
                <a:solidFill>
                  <a:srgbClr val="45235C"/>
                </a:solidFill>
              </a:rPr>
              <a:t>inen</a:t>
            </a:r>
            <a:endParaRPr lang="fi-FI"/>
          </a:p>
        </p:txBody>
      </p:sp>
      <p:pic>
        <p:nvPicPr>
          <p:cNvPr id="5" name="Kuva 4" descr="Tietokoneen näytöllä Zoom-kokoukseen osallistuvia henkilöitä.">
            <a:extLst>
              <a:ext uri="{FF2B5EF4-FFF2-40B4-BE49-F238E27FC236}">
                <a16:creationId xmlns:a16="http://schemas.microsoft.com/office/drawing/2014/main" id="{4C86980F-9A70-4FD7-A604-84001CD3E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83" y="2008407"/>
            <a:ext cx="7484787" cy="45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53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9A71E5-F88E-495A-996F-062E848C7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>
                <a:solidFill>
                  <a:srgbClr val="45235C"/>
                </a:solidFill>
                <a:latin typeface="Arial"/>
                <a:cs typeface="Arial"/>
              </a:rPr>
              <a:t>Hanke monessa mukana</a:t>
            </a:r>
            <a:endParaRPr lang="fi-FI">
              <a:solidFill>
                <a:srgbClr val="45235C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95C376-35E5-464D-A4F0-487890D8C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525" y="1735931"/>
            <a:ext cx="5241715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i-FI" sz="2600"/>
              <a:t>Saavutettavuustestaajat Roberto ja Heikki ovat osallistuneet erilaisiin käyttäjätestauksiin</a:t>
            </a:r>
          </a:p>
          <a:p>
            <a:pPr lvl="1">
              <a:lnSpc>
                <a:spcPct val="120000"/>
              </a:lnSpc>
            </a:pPr>
            <a:r>
              <a:rPr lang="fi-FI" sz="2600">
                <a:latin typeface="Arial"/>
                <a:cs typeface="Arial"/>
              </a:rPr>
              <a:t>Esimerkiksi </a:t>
            </a:r>
            <a:r>
              <a:rPr lang="fi-FI" sz="2600" err="1">
                <a:latin typeface="Arial"/>
                <a:cs typeface="Arial"/>
              </a:rPr>
              <a:t>Vaana</a:t>
            </a:r>
            <a:r>
              <a:rPr lang="fi-FI" sz="2600">
                <a:latin typeface="Arial"/>
                <a:cs typeface="Arial"/>
              </a:rPr>
              <a:t>, CGI (Tukes, Helsingin kaupunki), </a:t>
            </a:r>
            <a:r>
              <a:rPr lang="fi-FI" sz="2600" err="1">
                <a:latin typeface="Arial"/>
                <a:cs typeface="Arial"/>
              </a:rPr>
              <a:t>DigiIN</a:t>
            </a:r>
            <a:r>
              <a:rPr lang="fi-FI" sz="2600">
                <a:latin typeface="Arial"/>
                <a:cs typeface="Arial"/>
              </a:rPr>
              <a:t> -hanke (Omaolo ja </a:t>
            </a:r>
            <a:r>
              <a:rPr lang="fi-FI" sz="2600" err="1">
                <a:latin typeface="Arial"/>
                <a:cs typeface="Arial"/>
              </a:rPr>
              <a:t>Klinik</a:t>
            </a:r>
            <a:r>
              <a:rPr lang="fi-FI" sz="2600">
                <a:latin typeface="Arial"/>
                <a:cs typeface="Arial"/>
              </a:rPr>
              <a:t> </a:t>
            </a:r>
            <a:r>
              <a:rPr lang="fi-FI" sz="2600" err="1">
                <a:latin typeface="Arial"/>
                <a:cs typeface="Arial"/>
              </a:rPr>
              <a:t>access</a:t>
            </a:r>
            <a:r>
              <a:rPr lang="fi-FI" sz="2600">
                <a:latin typeface="Arial"/>
                <a:cs typeface="Arial"/>
              </a:rPr>
              <a:t>)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fi-FI" sz="2600"/>
          </a:p>
          <a:p>
            <a:pPr>
              <a:lnSpc>
                <a:spcPct val="120000"/>
              </a:lnSpc>
            </a:pPr>
            <a:r>
              <a:rPr lang="fi-FI" sz="2600">
                <a:hlinkClick r:id="rId2"/>
              </a:rPr>
              <a:t>Ymmärrän-seminaarissa hankkeen esittely</a:t>
            </a:r>
            <a:endParaRPr lang="fi-FI" sz="2600"/>
          </a:p>
          <a:p>
            <a:pPr lvl="1">
              <a:lnSpc>
                <a:spcPct val="120000"/>
              </a:lnSpc>
            </a:pPr>
            <a:r>
              <a:rPr lang="fi-FI" sz="2600"/>
              <a:t>Saimme paljon kiitosta ja muun muassa ehdotuksen, että esitystämme voitaisiin näyttää Aalto-yliopiston ohjelmistokehittäjien opetuksessa.</a:t>
            </a:r>
          </a:p>
        </p:txBody>
      </p:sp>
      <p:pic>
        <p:nvPicPr>
          <p:cNvPr id="10" name="Kuva 10" descr="Näyttökuva tweetistä, jossa kuvakollaasi, jossa kolme henkilöä ja testattavat terveyspalvelun kuva.">
            <a:extLst>
              <a:ext uri="{FF2B5EF4-FFF2-40B4-BE49-F238E27FC236}">
                <a16:creationId xmlns:a16="http://schemas.microsoft.com/office/drawing/2014/main" id="{764C2102-28C2-4A0E-9F91-365960E93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008" y="1438443"/>
            <a:ext cx="2407880" cy="522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5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200F6E-7F97-4339-AC4C-C65CD76D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45235C"/>
                </a:solidFill>
              </a:rPr>
              <a:t>Tukilinjan Vuoden Toimija 2020</a:t>
            </a:r>
          </a:p>
        </p:txBody>
      </p:sp>
      <p:pic>
        <p:nvPicPr>
          <p:cNvPr id="13" name="Sisällön paikkamerkki 12" descr="Tukilinjan Vuoden Toimija 2020: Selkeästi meille -hanke.">
            <a:extLst>
              <a:ext uri="{FF2B5EF4-FFF2-40B4-BE49-F238E27FC236}">
                <a16:creationId xmlns:a16="http://schemas.microsoft.com/office/drawing/2014/main" id="{F445452B-F5B8-49B5-A9AF-DEACF2174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7" y="1848830"/>
            <a:ext cx="9119194" cy="3562572"/>
          </a:xfr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9E17BB7A-9033-4847-8D89-B0ED7FC47FF0}"/>
              </a:ext>
            </a:extLst>
          </p:cNvPr>
          <p:cNvSpPr txBox="1"/>
          <p:nvPr/>
        </p:nvSpPr>
        <p:spPr>
          <a:xfrm>
            <a:off x="320877" y="5524302"/>
            <a:ext cx="93023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2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Apurahaa käytetään 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fi-FI" sz="2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Kertaluonteisiin käyttäjätestauspajoihin osallistuvien ihmisten palkkioihin.</a:t>
            </a:r>
          </a:p>
          <a:p>
            <a:pPr marL="285750" indent="-285750" algn="l">
              <a:buFontTx/>
              <a:buChar char="-"/>
            </a:pPr>
            <a:r>
              <a:rPr lang="fi-FI" sz="2000" b="0" i="0" u="none" strike="noStrike" baseline="0">
                <a:latin typeface="Arial" panose="020B0604020202020204" pitchFamily="34" charset="0"/>
                <a:cs typeface="Arial" panose="020B0604020202020204" pitchFamily="34" charset="0"/>
              </a:rPr>
              <a:t>Kognitiivisen saavutettavuuden tärkeydestä tiedottamiseen.</a:t>
            </a:r>
            <a:endParaRPr lang="fi-FI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15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A2B599-BA97-4210-81CB-D8D75B62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45235C"/>
                </a:solidFill>
              </a:rPr>
              <a:t>Perustietoa hankkeesta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B09B7C-8706-4B1A-84DA-40D6C8ADE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34" y="1831975"/>
            <a:ext cx="4851191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2400">
                <a:hlinkClick r:id="rId2"/>
              </a:rPr>
              <a:t>Kehitysvammatuki 57 ry</a:t>
            </a:r>
            <a:r>
              <a:rPr lang="fi-FI" sz="2400"/>
              <a:t>:n ja </a:t>
            </a:r>
            <a:r>
              <a:rPr lang="fi-FI" sz="2400">
                <a:hlinkClick r:id="rId3"/>
              </a:rPr>
              <a:t>Kehitysvammaliiton</a:t>
            </a:r>
            <a:r>
              <a:rPr lang="fi-FI" sz="2400"/>
              <a:t> yhteinen valtakunnallinen hanke.</a:t>
            </a:r>
          </a:p>
          <a:p>
            <a:pPr>
              <a:lnSpc>
                <a:spcPct val="100000"/>
              </a:lnSpc>
            </a:pPr>
            <a:r>
              <a:rPr lang="fi-FI" sz="2400"/>
              <a:t>Hanke toimii vuosina </a:t>
            </a:r>
            <a:br>
              <a:rPr lang="fi-FI" sz="2400"/>
            </a:br>
            <a:r>
              <a:rPr lang="fi-FI" sz="2400"/>
              <a:t>2020–2022.</a:t>
            </a:r>
          </a:p>
          <a:p>
            <a:pPr>
              <a:lnSpc>
                <a:spcPct val="100000"/>
              </a:lnSpc>
            </a:pPr>
            <a:r>
              <a:rPr lang="fi-FI" sz="2400"/>
              <a:t>Viisi työntekijää.</a:t>
            </a:r>
          </a:p>
        </p:txBody>
      </p:sp>
      <p:pic>
        <p:nvPicPr>
          <p:cNvPr id="5" name="Kuva 4" descr="Hankkeen viisi työntekijää seisoo rivissä hymyillen peukalot pystyssä.">
            <a:extLst>
              <a:ext uri="{FF2B5EF4-FFF2-40B4-BE49-F238E27FC236}">
                <a16:creationId xmlns:a16="http://schemas.microsoft.com/office/drawing/2014/main" id="{7B6E620E-BFAE-4CA5-8E37-4D7112AED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47" y="1905788"/>
            <a:ext cx="428585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23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E1D402-7138-4720-ABD5-4634E96B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45235C"/>
                </a:solidFill>
              </a:rPr>
              <a:t>Selkeästi meille -hankkeen verkkosivut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4B9C2F-8627-449F-915D-638D514E1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35" y="1831974"/>
            <a:ext cx="4552950" cy="469211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fi-FI" sz="2400"/>
              <a:t>Tulossa verkkosivu, johon tulee muun muassa</a:t>
            </a:r>
          </a:p>
          <a:p>
            <a:pPr lvl="1">
              <a:lnSpc>
                <a:spcPct val="110000"/>
              </a:lnSpc>
            </a:pPr>
            <a:r>
              <a:rPr lang="fi-FI"/>
              <a:t>tietoa ja vinkkejä kognitiivisesta saavutettavuudesta, muun muassa arviointikriteeristön sisältö.</a:t>
            </a:r>
          </a:p>
          <a:p>
            <a:pPr lvl="1">
              <a:lnSpc>
                <a:spcPct val="110000"/>
              </a:lnSpc>
            </a:pPr>
            <a:r>
              <a:rPr lang="fi-FI"/>
              <a:t>tietoa, miten verkkopalveluihin voi vaikuttaa.</a:t>
            </a:r>
          </a:p>
          <a:p>
            <a:pPr>
              <a:lnSpc>
                <a:spcPct val="110000"/>
              </a:lnSpc>
            </a:pPr>
            <a:r>
              <a:rPr lang="fi-FI" sz="2400"/>
              <a:t>Sivustosta pyritään tekemään esimerkkisivu niin kognitiivisesti kuin teknisesti saavutettavista verkkosivuista.</a:t>
            </a:r>
          </a:p>
          <a:p>
            <a:pPr>
              <a:lnSpc>
                <a:spcPct val="110000"/>
              </a:lnSpc>
            </a:pPr>
            <a:r>
              <a:rPr lang="fi-FI" sz="2400"/>
              <a:t>Sivut julkaistaan kesän 2021 aikana osoitteessa </a:t>
            </a:r>
            <a:r>
              <a:rPr lang="fi-FI" sz="2400">
                <a:hlinkClick r:id="rId3"/>
              </a:rPr>
              <a:t>www.selkeästimeille.fi</a:t>
            </a:r>
            <a:r>
              <a:rPr lang="fi-FI" sz="2400"/>
              <a:t>. </a:t>
            </a:r>
          </a:p>
        </p:txBody>
      </p:sp>
      <p:pic>
        <p:nvPicPr>
          <p:cNvPr id="6" name="Sisällön paikkamerkki 5" descr="Piirretty tietokone, jonka keskellä on oikein-merkki.">
            <a:extLst>
              <a:ext uri="{FF2B5EF4-FFF2-40B4-BE49-F238E27FC236}">
                <a16:creationId xmlns:a16="http://schemas.microsoft.com/office/drawing/2014/main" id="{6124E1BF-65ED-40BD-B4F2-BC43F80163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89" y="1831975"/>
            <a:ext cx="4353271" cy="4351338"/>
          </a:xfrm>
        </p:spPr>
      </p:pic>
    </p:spTree>
    <p:extLst>
      <p:ext uri="{BB962C8B-B14F-4D97-AF65-F5344CB8AC3E}">
        <p14:creationId xmlns:p14="http://schemas.microsoft.com/office/powerpoint/2010/main" val="3773907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184608-8663-43B9-8BA1-3CC38119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>
                <a:solidFill>
                  <a:srgbClr val="45235C"/>
                </a:solidFill>
              </a:rPr>
              <a:t>Kiitos! </a:t>
            </a:r>
          </a:p>
        </p:txBody>
      </p:sp>
      <p:pic>
        <p:nvPicPr>
          <p:cNvPr id="5" name="Kuva 4" descr="Hankkeen viisi työntekijää seisoo rivissä hymyillen peukalot pystyssä.">
            <a:extLst>
              <a:ext uri="{FF2B5EF4-FFF2-40B4-BE49-F238E27FC236}">
                <a16:creationId xmlns:a16="http://schemas.microsoft.com/office/drawing/2014/main" id="{5E7C35E3-96A6-4486-B91F-C919887A4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1" y="1987981"/>
            <a:ext cx="4285859" cy="3950550"/>
          </a:xfrm>
          <a:prstGeom prst="rect">
            <a:avLst/>
          </a:prstGeom>
        </p:spPr>
      </p:pic>
      <p:pic>
        <p:nvPicPr>
          <p:cNvPr id="9" name="Kuva 8" descr="Piirretty kuva peukalosta ylöspäin.">
            <a:extLst>
              <a:ext uri="{FF2B5EF4-FFF2-40B4-BE49-F238E27FC236}">
                <a16:creationId xmlns:a16="http://schemas.microsoft.com/office/drawing/2014/main" id="{021CD09C-C153-45F5-B48C-78660BFE3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019" y="1554480"/>
            <a:ext cx="5214396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77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184608-8663-43B9-8BA1-3CC38119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5400">
                <a:solidFill>
                  <a:srgbClr val="45235C"/>
                </a:solidFill>
              </a:rPr>
              <a:t>Kysymyksiä ja kommentteja?</a:t>
            </a:r>
          </a:p>
        </p:txBody>
      </p:sp>
      <p:pic>
        <p:nvPicPr>
          <p:cNvPr id="6" name="Sisällön paikkamerkki 5" descr="Piirroskuva, jossa kaksi puhekuplaa.">
            <a:extLst>
              <a:ext uri="{FF2B5EF4-FFF2-40B4-BE49-F238E27FC236}">
                <a16:creationId xmlns:a16="http://schemas.microsoft.com/office/drawing/2014/main" id="{F8CDF3B2-99CE-47DA-81B5-919C1D8283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56" y="183197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837667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3E9A7C-7E46-41A7-BED6-CE2D33071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410368"/>
            <a:ext cx="9386888" cy="1325563"/>
          </a:xfrm>
        </p:spPr>
        <p:txBody>
          <a:bodyPr/>
          <a:lstStyle/>
          <a:p>
            <a:r>
              <a:rPr lang="fi-FI">
                <a:solidFill>
                  <a:srgbClr val="45235C"/>
                </a:solidFill>
              </a:rPr>
              <a:t>Yhteystiedot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241095A-1B88-4956-A2E3-593F5818D719}"/>
              </a:ext>
            </a:extLst>
          </p:cNvPr>
          <p:cNvSpPr txBox="1"/>
          <p:nvPr/>
        </p:nvSpPr>
        <p:spPr>
          <a:xfrm>
            <a:off x="1643912" y="1735931"/>
            <a:ext cx="425323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 Timperi</a:t>
            </a:r>
          </a:p>
          <a:p>
            <a:pPr marL="0" indent="0">
              <a:buNone/>
            </a:pPr>
            <a:r>
              <a:rPr lang="fi-FI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hankepäällikkö</a:t>
            </a:r>
          </a:p>
          <a:p>
            <a:pPr marL="0" indent="0">
              <a:buNone/>
            </a:pPr>
            <a:r>
              <a:rPr lang="fi-FI" sz="1800">
                <a:latin typeface="Arial" panose="020B0604020202020204" pitchFamily="34" charset="0"/>
                <a:cs typeface="Arial" panose="020B0604020202020204" pitchFamily="34" charset="0"/>
              </a:rPr>
              <a:t>044 901 3213</a:t>
            </a:r>
            <a:endParaRPr lang="fi-FI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satu.timperi@kvtuki57.fi</a:t>
            </a:r>
          </a:p>
          <a:p>
            <a:pPr marL="0" indent="0">
              <a:buNone/>
            </a:pPr>
            <a:endParaRPr lang="fi-FI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Mikko Apell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saavutettavuuskoordinaattori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044 491 4006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mikko.apell@kvtuki57.fi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C5FA537-2E3D-4387-87DB-FDFCD65516A3}"/>
              </a:ext>
            </a:extLst>
          </p:cNvPr>
          <p:cNvSpPr txBox="1"/>
          <p:nvPr/>
        </p:nvSpPr>
        <p:spPr>
          <a:xfrm>
            <a:off x="6096000" y="1735931"/>
            <a:ext cx="4866957" cy="42473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fi-FI"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 Vihmo</a:t>
            </a:r>
          </a:p>
          <a:p>
            <a:pPr marL="0" indent="0">
              <a:buNone/>
            </a:pPr>
            <a:r>
              <a:rPr lang="fi-FI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hankesuunnittelija</a:t>
            </a:r>
          </a:p>
          <a:p>
            <a:pPr marL="0" indent="0">
              <a:buNone/>
            </a:pPr>
            <a:r>
              <a:rPr lang="fi-FI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040 451 7531</a:t>
            </a:r>
          </a:p>
          <a:p>
            <a:pPr marL="0" indent="0">
              <a:buNone/>
            </a:pPr>
            <a:r>
              <a:rPr lang="fi-FI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i-FI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ira.vihmo@kvl.fi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Heikki Oksanen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saavutettavuustestaaja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044 077 3275</a:t>
            </a:r>
          </a:p>
          <a:p>
            <a:r>
              <a:rPr lang="fi-FI">
                <a:latin typeface="Arial"/>
                <a:cs typeface="Arial"/>
              </a:rPr>
              <a:t>heikki.oksanen@kvtuki57.fi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Roberto Polsa 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saavutettavuustestaaja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044 077 3281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roberto.polsa@kvtuki57.fi</a:t>
            </a: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uva 2" descr="S-kirjain violetilla taustalla.">
            <a:extLst>
              <a:ext uri="{FF2B5EF4-FFF2-40B4-BE49-F238E27FC236}">
                <a16:creationId xmlns:a16="http://schemas.microsoft.com/office/drawing/2014/main" id="{9F09CDD7-8A81-4A76-B2A6-424460D0D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8" y="5365954"/>
            <a:ext cx="1268526" cy="126852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2F234EF-88B9-4348-8D45-9B6364A98E4C}"/>
              </a:ext>
            </a:extLst>
          </p:cNvPr>
          <p:cNvSpPr txBox="1"/>
          <p:nvPr/>
        </p:nvSpPr>
        <p:spPr>
          <a:xfrm>
            <a:off x="1643912" y="5020101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Lisätietoja hankkeesta: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www.kvtuki57.fi/selkeastimeille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Seuraa hankkeen etenemistä somessa: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Facebook: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selkeastimeille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Instagram: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selkeastimeille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29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F73816-8A71-4760-9C2E-D76EE244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45235C"/>
                </a:solidFill>
                <a:latin typeface="Arial"/>
                <a:ea typeface="+mj-lt"/>
                <a:cs typeface="Arial"/>
              </a:rPr>
              <a:t>Kuvien lähteet</a:t>
            </a:r>
            <a:endParaRPr lang="fi-FI" b="1">
              <a:solidFill>
                <a:srgbClr val="45235C"/>
              </a:solidFill>
              <a:latin typeface="Arial"/>
              <a:cs typeface="Arial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0129EC-1A5D-4B49-9213-EE4B14032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34" y="1735931"/>
            <a:ext cx="8972733" cy="48703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fi-FI">
                <a:solidFill>
                  <a:srgbClr val="000000"/>
                </a:solidFill>
                <a:ea typeface="+mn-lt"/>
                <a:cs typeface="Arial" panose="020B0604020202020204" pitchFamily="34" charset="0"/>
              </a:rPr>
              <a:t>Diat 2-4,6-7,11, 13-17, 19-21: Selkeästi meille -hanke, Kehitysvammatuki 57 ry ja Kehitysvammaliitto.</a:t>
            </a:r>
          </a:p>
          <a:p>
            <a:pPr>
              <a:lnSpc>
                <a:spcPct val="120000"/>
              </a:lnSpc>
            </a:pPr>
            <a:r>
              <a:rPr lang="fi-FI">
                <a:solidFill>
                  <a:srgbClr val="000000"/>
                </a:solidFill>
                <a:ea typeface="+mn-lt"/>
              </a:rPr>
              <a:t>Diat 5 ja 10: kuvitus Saana Renvall, Kehitysvammatuki 57 ry.</a:t>
            </a:r>
          </a:p>
          <a:p>
            <a:pPr>
              <a:lnSpc>
                <a:spcPct val="120000"/>
              </a:lnSpc>
            </a:pPr>
            <a:r>
              <a:rPr lang="fi-FI">
                <a:solidFill>
                  <a:srgbClr val="000000"/>
                </a:solidFill>
                <a:ea typeface="+mn-lt"/>
              </a:rPr>
              <a:t>Dia 18: Näyttökuva </a:t>
            </a:r>
            <a:r>
              <a:rPr lang="fi-FI" err="1">
                <a:solidFill>
                  <a:srgbClr val="000000"/>
                </a:solidFill>
                <a:ea typeface="+mn-lt"/>
              </a:rPr>
              <a:t>DigiIN</a:t>
            </a:r>
            <a:r>
              <a:rPr lang="fi-FI">
                <a:solidFill>
                  <a:srgbClr val="000000"/>
                </a:solidFill>
                <a:ea typeface="+mn-lt"/>
              </a:rPr>
              <a:t>-hankkeen Twitteristä. Viitattu 19.4.2021.</a:t>
            </a:r>
          </a:p>
        </p:txBody>
      </p:sp>
    </p:spTree>
    <p:extLst>
      <p:ext uri="{BB962C8B-B14F-4D97-AF65-F5344CB8AC3E}">
        <p14:creationId xmlns:p14="http://schemas.microsoft.com/office/powerpoint/2010/main" val="1159469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9A0038-88BF-44C4-A27C-8170A22F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45235C"/>
                </a:solidFill>
              </a:rPr>
              <a:t>Miksi hanketta tarvitaan?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5F0666-12CF-4307-92AF-1105D64BC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525" y="1474357"/>
            <a:ext cx="5654390" cy="450948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i-FI" sz="2000">
                <a:latin typeface="Arial"/>
                <a:cs typeface="Arial"/>
              </a:rPr>
              <a:t>Hankkeen tavoitteena on vahvistaa kehitysvammaisten ihmisten itsemääräämisoikeutta ja osallisuutta lisäämällä viestinnän ja verkkopalvelujen kognitiivista saavutettavuutta. </a:t>
            </a:r>
            <a:endParaRPr lang="fi-FI" sz="2000"/>
          </a:p>
          <a:p>
            <a:pPr>
              <a:lnSpc>
                <a:spcPct val="100000"/>
              </a:lnSpc>
            </a:pPr>
            <a:r>
              <a:rPr lang="fi-FI" sz="2000">
                <a:latin typeface="Arial"/>
                <a:cs typeface="Arial"/>
              </a:rPr>
              <a:t>Laki digitaalisten palvelujen tarjoamisesta ei vaadi vielä ottamaan huomioon verkkosivuston ymmärrettävyyttä ja helppokäyttöisyyttä.</a:t>
            </a:r>
          </a:p>
          <a:p>
            <a:pPr>
              <a:lnSpc>
                <a:spcPct val="100000"/>
              </a:lnSpc>
            </a:pPr>
            <a:r>
              <a:rPr lang="fi-FI" sz="2000">
                <a:latin typeface="Arial"/>
                <a:cs typeface="Arial"/>
              </a:rPr>
              <a:t>Kognitiivinen saavutettavuus tarkoittaa esimerkiksi sitä, että sivuja on helppo käyttää ja sivuilla olevaa tietoa on helppo ymmärtää ja löytää.  </a:t>
            </a:r>
            <a:endParaRPr lang="fi-FI" sz="2000"/>
          </a:p>
          <a:p>
            <a:pPr>
              <a:lnSpc>
                <a:spcPct val="100000"/>
              </a:lnSpc>
            </a:pPr>
            <a:r>
              <a:rPr lang="fi-FI" sz="2000">
                <a:latin typeface="Arial"/>
                <a:cs typeface="Arial"/>
              </a:rPr>
              <a:t>Kognitiivisen saavutettavuuden huomioiminen palvelee meitä kaikkia. </a:t>
            </a:r>
            <a:endParaRPr lang="fi-FI" sz="2000"/>
          </a:p>
        </p:txBody>
      </p:sp>
      <p:pic>
        <p:nvPicPr>
          <p:cNvPr id="7" name="Kuvan paikkamerkki 6" descr="Piirretty tietokone, jonka keskellä on oikein-merkki.">
            <a:extLst>
              <a:ext uri="{FF2B5EF4-FFF2-40B4-BE49-F238E27FC236}">
                <a16:creationId xmlns:a16="http://schemas.microsoft.com/office/drawing/2014/main" id="{2549A72B-D01E-44BE-899D-4AA3751977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r="3724"/>
          <a:stretch>
            <a:fillRect/>
          </a:stretch>
        </p:blipFill>
        <p:spPr>
          <a:xfrm>
            <a:off x="5638799" y="1831975"/>
            <a:ext cx="4029075" cy="4351338"/>
          </a:xfrm>
        </p:spPr>
      </p:pic>
    </p:spTree>
    <p:extLst>
      <p:ext uri="{BB962C8B-B14F-4D97-AF65-F5344CB8AC3E}">
        <p14:creationId xmlns:p14="http://schemas.microsoft.com/office/powerpoint/2010/main" val="28443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5A9248-60C7-4029-B5D9-70903369B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>
                <a:solidFill>
                  <a:srgbClr val="45235C"/>
                </a:solidFill>
              </a:rPr>
              <a:t>Ketkä hyötyvät? Miksi se on tärkeää?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4644542-C4BA-4471-8126-BDD0D6822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638" y="1831975"/>
            <a:ext cx="4647314" cy="47537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i-FI"/>
              <a:t>Suomessa on yli 1,2 miljoonaa ihmistä, jotka tarvitsevat parempaa saavutettavuutta verkkopalveluilta. (saavutettavuusdirektiivi.fi)</a:t>
            </a:r>
          </a:p>
          <a:p>
            <a:pPr>
              <a:lnSpc>
                <a:spcPct val="120000"/>
              </a:lnSpc>
            </a:pPr>
            <a:r>
              <a:rPr lang="fi-FI"/>
              <a:t>Kognitiivinen saavutettavuus liittyy esimerkiksi oppimiseen, muistamiseen tai hahmottamiseen.</a:t>
            </a:r>
          </a:p>
          <a:p>
            <a:pPr>
              <a:lnSpc>
                <a:spcPct val="120000"/>
              </a:lnSpc>
            </a:pPr>
            <a:r>
              <a:rPr lang="fi-FI"/>
              <a:t>Verkkomaailmassa on kognitiivisia esteitä, joihin jokainen voi törmätä. </a:t>
            </a:r>
          </a:p>
          <a:p>
            <a:pPr>
              <a:lnSpc>
                <a:spcPct val="120000"/>
              </a:lnSpc>
            </a:pPr>
            <a:r>
              <a:rPr lang="fi-FI"/>
              <a:t>Kognitiivisesta saavutettavuudesta hyötyvät kaikki. </a:t>
            </a:r>
          </a:p>
        </p:txBody>
      </p:sp>
      <p:pic>
        <p:nvPicPr>
          <p:cNvPr id="14" name="Kuva 13" descr="Kaksi piirrettyä kuvaa. Toisessa henkilö katsoo suurennuslasilla tietokoneen ruutua. Toisessa kuvassa tietokoneen näytöllä lukee selkeä ja henkilön pään päällä lamppu syttyy.">
            <a:extLst>
              <a:ext uri="{FF2B5EF4-FFF2-40B4-BE49-F238E27FC236}">
                <a16:creationId xmlns:a16="http://schemas.microsoft.com/office/drawing/2014/main" id="{D9F8C4AF-9F7F-4D3D-AC97-BB15E9649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59" y="3407570"/>
            <a:ext cx="484899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7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25DF1F-F527-42CB-B95A-99E9FDAA5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400">
                <a:solidFill>
                  <a:srgbClr val="45235C"/>
                </a:solidFill>
              </a:rPr>
              <a:t>Kehitysvammaiset ihmiset edistävät kognitiivist</a:t>
            </a:r>
            <a:r>
              <a:rPr lang="fi-FI">
                <a:solidFill>
                  <a:srgbClr val="45235C"/>
                </a:solidFill>
              </a:rPr>
              <a:t>a saavutettavuutta!</a:t>
            </a:r>
            <a:endParaRPr lang="fi-FI" sz="4400">
              <a:solidFill>
                <a:srgbClr val="45235C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E3574D-436A-48BE-BE77-275562117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35" y="1831974"/>
            <a:ext cx="4154153" cy="4332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2000"/>
              <a:t>Kehitysvammaiset ihmiset ovat hankkeessa tärkeitä toimijoita niin palkkatyössä kuin kansalaisvaikuttajina edistämässä verkkopalveluiden kognitiivista saavutettavuutta.</a:t>
            </a:r>
          </a:p>
          <a:p>
            <a:pPr>
              <a:lnSpc>
                <a:spcPct val="100000"/>
              </a:lnSpc>
            </a:pPr>
            <a:r>
              <a:rPr lang="fi-FI" sz="2000">
                <a:solidFill>
                  <a:srgbClr val="030303"/>
                </a:solidFill>
                <a:hlinkClick r:id="rId3"/>
              </a:rPr>
              <a:t>Video, miten saavutettavuustestaajat edistävät kognitiivista saavutettavuutta työssään ja miksi se on tärkeää (1:36 min). </a:t>
            </a:r>
            <a:r>
              <a:rPr lang="fi-FI" sz="2000"/>
              <a:t>Videossa on tekstitys.</a:t>
            </a:r>
          </a:p>
        </p:txBody>
      </p:sp>
      <p:pic>
        <p:nvPicPr>
          <p:cNvPr id="8" name="Sisällön paikkamerkki 7" descr="Piirretty megafoni.">
            <a:extLst>
              <a:ext uri="{FF2B5EF4-FFF2-40B4-BE49-F238E27FC236}">
                <a16:creationId xmlns:a16="http://schemas.microsoft.com/office/drawing/2014/main" id="{2A609A8F-7113-4908-985B-F45DE1F512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56" y="183197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6972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25DF1F-F527-42CB-B95A-99E9FDAA5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>
                <a:solidFill>
                  <a:srgbClr val="45235C"/>
                </a:solidFill>
              </a:rPr>
              <a:t>Kognitiivisen saavutettavuuden asialla!</a:t>
            </a:r>
            <a:endParaRPr lang="fi-FI" sz="4400">
              <a:solidFill>
                <a:srgbClr val="45235C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7E3574D-436A-48BE-BE77-275562117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35" y="1831974"/>
            <a:ext cx="4154153" cy="433252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i-FI" sz="2400"/>
              <a:t>Selkeästi meille -hankkeen tehtävänä on:</a:t>
            </a:r>
          </a:p>
          <a:p>
            <a:pPr>
              <a:lnSpc>
                <a:spcPct val="110000"/>
              </a:lnSpc>
            </a:pPr>
            <a:r>
              <a:rPr lang="fi-FI" sz="2400"/>
              <a:t>kehittää kognitiivisen saavutettavuuden arviointikriteeristöä</a:t>
            </a:r>
          </a:p>
          <a:p>
            <a:pPr>
              <a:lnSpc>
                <a:spcPct val="110000"/>
              </a:lnSpc>
            </a:pPr>
            <a:r>
              <a:rPr lang="fi-FI" sz="2400"/>
              <a:t>arvioida eri verkkopalvelujen kognitiivista saavutettavuutta</a:t>
            </a:r>
          </a:p>
          <a:p>
            <a:pPr>
              <a:lnSpc>
                <a:spcPct val="110000"/>
              </a:lnSpc>
            </a:pPr>
            <a:r>
              <a:rPr lang="fi-FI" sz="2400"/>
              <a:t>mahdollistaa kehitysvammaisten ihmisten vaikuttamistyötä saavutettavuuden iskuryhmissä</a:t>
            </a:r>
          </a:p>
          <a:p>
            <a:pPr>
              <a:lnSpc>
                <a:spcPct val="110000"/>
              </a:lnSpc>
            </a:pPr>
            <a:r>
              <a:rPr lang="fi-FI" sz="2400"/>
              <a:t>tiedottaa kognitiivisen saavutettavuuden huomioimisen tärkeydestä.</a:t>
            </a:r>
          </a:p>
        </p:txBody>
      </p:sp>
      <p:pic>
        <p:nvPicPr>
          <p:cNvPr id="6" name="Sisällön paikkamerkki 5" descr="Selkeästi meille -hankkeen logo.">
            <a:extLst>
              <a:ext uri="{FF2B5EF4-FFF2-40B4-BE49-F238E27FC236}">
                <a16:creationId xmlns:a16="http://schemas.microsoft.com/office/drawing/2014/main" id="{B2E1427A-57CF-459A-8522-79CB0479B3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404062"/>
            <a:ext cx="4552950" cy="3207164"/>
          </a:xfrm>
        </p:spPr>
      </p:pic>
    </p:spTree>
    <p:extLst>
      <p:ext uri="{BB962C8B-B14F-4D97-AF65-F5344CB8AC3E}">
        <p14:creationId xmlns:p14="http://schemas.microsoft.com/office/powerpoint/2010/main" val="3349530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AD8515-75C9-423A-9F69-2FE33408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45235C"/>
                </a:solidFill>
              </a:rPr>
              <a:t>Arvioidaan verkkopalvelujen kognitiivista saavutettavuutta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E06D3C4-8727-48C8-81D7-0B6419214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734" y="1831974"/>
            <a:ext cx="5133509" cy="487758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fi-FI" sz="2000"/>
              <a:t>Kokemusasiantuntijat (saavutettavuustestaajat) testaavat ja arvioivat, ovatko verkkopalvelut helppoja käyttää ja ymmärtää.</a:t>
            </a:r>
          </a:p>
          <a:p>
            <a:pPr>
              <a:lnSpc>
                <a:spcPct val="120000"/>
              </a:lnSpc>
            </a:pPr>
            <a:r>
              <a:rPr lang="fi-FI" sz="2000"/>
              <a:t>Saavutettavuuskoordinaattori koordinoi työtä.</a:t>
            </a:r>
          </a:p>
          <a:p>
            <a:pPr>
              <a:lnSpc>
                <a:spcPct val="120000"/>
              </a:lnSpc>
            </a:pPr>
            <a:r>
              <a:rPr lang="fi-FI" sz="2000"/>
              <a:t>Verkkopalveluiden tekijöille kerrotaan, </a:t>
            </a:r>
            <a:br>
              <a:rPr lang="fi-FI" sz="2000"/>
            </a:br>
            <a:r>
              <a:rPr lang="fi-FI" sz="2000"/>
              <a:t>miten sivuja kannattaisi muuttaa.</a:t>
            </a:r>
          </a:p>
          <a:p>
            <a:pPr>
              <a:lnSpc>
                <a:spcPct val="120000"/>
              </a:lnSpc>
            </a:pPr>
            <a:r>
              <a:rPr lang="fi-FI" sz="2000"/>
              <a:t>Sivut voivat saada tunnuksen: </a:t>
            </a:r>
            <a:br>
              <a:rPr lang="fi-FI" sz="2000"/>
            </a:br>
            <a:r>
              <a:rPr lang="fi-FI" sz="2000"/>
              <a:t>”Tämä palvelu on selkeästi meille”</a:t>
            </a:r>
          </a:p>
          <a:p>
            <a:pPr>
              <a:lnSpc>
                <a:spcPct val="120000"/>
              </a:lnSpc>
            </a:pPr>
            <a:r>
              <a:rPr lang="fi-FI" sz="2000"/>
              <a:t>Organisaatiot voivat hakea mukaan arviointeihin vuoteen 2022 asti. </a:t>
            </a:r>
          </a:p>
        </p:txBody>
      </p:sp>
      <p:pic>
        <p:nvPicPr>
          <p:cNvPr id="7" name="Kuva 6" descr="Kaksi miestä istuu tietokoneiden ääressä ja heillä on peukalot pystyssä.">
            <a:extLst>
              <a:ext uri="{FF2B5EF4-FFF2-40B4-BE49-F238E27FC236}">
                <a16:creationId xmlns:a16="http://schemas.microsoft.com/office/drawing/2014/main" id="{E4F012B5-43CC-438E-898C-37F5105E2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378" y="1831974"/>
            <a:ext cx="4003625" cy="2306652"/>
          </a:xfrm>
          <a:prstGeom prst="rect">
            <a:avLst/>
          </a:prstGeom>
        </p:spPr>
      </p:pic>
      <p:pic>
        <p:nvPicPr>
          <p:cNvPr id="12" name="Sisällön paikkamerkki 11" descr="Tämä palvelu on selkeästi meille -tunnus valkoisella tekstillä kirjoitettuna violetilla pohjalla.">
            <a:extLst>
              <a:ext uri="{FF2B5EF4-FFF2-40B4-BE49-F238E27FC236}">
                <a16:creationId xmlns:a16="http://schemas.microsoft.com/office/drawing/2014/main" id="{D9E80AD9-8208-4B44-99A6-EDDF29D50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78" y="4543813"/>
            <a:ext cx="1293101" cy="1260000"/>
          </a:xfrm>
          <a:prstGeom prst="rect">
            <a:avLst/>
          </a:prstGeom>
        </p:spPr>
      </p:pic>
      <p:pic>
        <p:nvPicPr>
          <p:cNvPr id="10" name="Kuva 9" descr="Tämä palvelu on selkeästi meille -tunnus mustalla tekstillä kirjoitettuna valkoisella pohjalla.">
            <a:extLst>
              <a:ext uri="{FF2B5EF4-FFF2-40B4-BE49-F238E27FC236}">
                <a16:creationId xmlns:a16="http://schemas.microsoft.com/office/drawing/2014/main" id="{3CF5CE83-51B9-409E-8FBB-D4966A773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71" y="4471813"/>
            <a:ext cx="1440885" cy="1404000"/>
          </a:xfrm>
          <a:prstGeom prst="rect">
            <a:avLst/>
          </a:prstGeom>
        </p:spPr>
      </p:pic>
      <p:pic>
        <p:nvPicPr>
          <p:cNvPr id="11" name="Kuva 10" descr="Tämä palvelu on selkeästi meille -tunnus violetilla tekstillä kirjoitettuna valkoisella taustalla.">
            <a:extLst>
              <a:ext uri="{FF2B5EF4-FFF2-40B4-BE49-F238E27FC236}">
                <a16:creationId xmlns:a16="http://schemas.microsoft.com/office/drawing/2014/main" id="{16D24A22-89C4-4219-A274-5A9F5ACC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66" y="4471813"/>
            <a:ext cx="1440883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37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CDA328-3E5C-426A-9139-66F14A35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>
                <a:solidFill>
                  <a:srgbClr val="45235C"/>
                </a:solidFill>
              </a:rPr>
              <a:t>Kognitiivisen saavutettavuuden arviointikriteeristö 1/2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777ED2-A84B-44FC-8F57-2254731B3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825624"/>
            <a:ext cx="9205841" cy="469846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>
                <a:latin typeface="Arial"/>
                <a:cs typeface="Arial"/>
              </a:rPr>
              <a:t>Tällä hetkellä kriteeristössä on 19 eri osa-aluetta, 92 arvioitavaa asiaa. Asiat eivät ole tärkeysjärjestyksessä ja niiden ryhmittely on myös vielä kesken.</a:t>
            </a:r>
          </a:p>
          <a:p>
            <a:pPr marL="0" indent="0">
              <a:buNone/>
            </a:pPr>
            <a:endParaRPr lang="fi-FI">
              <a:latin typeface="Arial"/>
              <a:cs typeface="Arial"/>
            </a:endParaRPr>
          </a:p>
          <a:p>
            <a:pPr marL="914400" lvl="1" indent="-457200">
              <a:buAutoNum type="arabicPeriod"/>
            </a:pPr>
            <a:r>
              <a:rPr lang="fi-FI">
                <a:latin typeface="Arial"/>
                <a:cs typeface="Arial"/>
              </a:rPr>
              <a:t>Hakutoiminto</a:t>
            </a:r>
          </a:p>
          <a:p>
            <a:pPr marL="914400" lvl="1" indent="-457200">
              <a:buAutoNum type="arabicPeriod"/>
            </a:pPr>
            <a:r>
              <a:rPr lang="fi-FI">
                <a:latin typeface="Arial"/>
                <a:cs typeface="Arial"/>
              </a:rPr>
              <a:t>Etusivu-painike tai linkki etusivulle</a:t>
            </a:r>
          </a:p>
          <a:p>
            <a:pPr marL="914400" lvl="1" indent="-457200">
              <a:buAutoNum type="arabicPeriod"/>
            </a:pPr>
            <a:r>
              <a:rPr lang="fi-FI">
                <a:latin typeface="Arial"/>
                <a:cs typeface="Arial"/>
              </a:rPr>
              <a:t>Isot elementit ja liikkuvat elementit</a:t>
            </a:r>
          </a:p>
          <a:p>
            <a:pPr marL="914400" lvl="1" indent="-457200">
              <a:buAutoNum type="arabicPeriod"/>
            </a:pPr>
            <a:r>
              <a:rPr lang="fi-FI">
                <a:latin typeface="Arial"/>
                <a:cs typeface="Arial"/>
              </a:rPr>
              <a:t>Painikkeet</a:t>
            </a:r>
          </a:p>
          <a:p>
            <a:pPr marL="914400" lvl="1" indent="-457200">
              <a:buAutoNum type="arabicPeriod"/>
            </a:pPr>
            <a:r>
              <a:rPr lang="fi-FI">
                <a:latin typeface="Arial"/>
                <a:cs typeface="Arial"/>
              </a:rPr>
              <a:t>Ikonit ja symbolit</a:t>
            </a:r>
          </a:p>
          <a:p>
            <a:pPr marL="914400" lvl="1" indent="-457200">
              <a:buAutoNum type="arabicPeriod"/>
            </a:pPr>
            <a:r>
              <a:rPr lang="fi-FI">
                <a:latin typeface="Arial"/>
                <a:cs typeface="Arial"/>
              </a:rPr>
              <a:t>Kuvat ja videot</a:t>
            </a:r>
          </a:p>
          <a:p>
            <a:pPr marL="914400" lvl="1" indent="-457200">
              <a:buAutoNum type="arabicPeriod"/>
            </a:pPr>
            <a:r>
              <a:rPr lang="fi-FI">
                <a:latin typeface="Arial"/>
                <a:cs typeface="Arial"/>
              </a:rPr>
              <a:t>Sivun oikea laita </a:t>
            </a:r>
            <a:endParaRPr lang="fi-FI"/>
          </a:p>
          <a:p>
            <a:pPr marL="914400" lvl="1" indent="-457200">
              <a:buAutoNum type="arabicPeriod"/>
            </a:pPr>
            <a:r>
              <a:rPr lang="fi-FI">
                <a:latin typeface="Arial"/>
                <a:cs typeface="Arial"/>
              </a:rPr>
              <a:t>Tärkeät asiat sivun alussa</a:t>
            </a:r>
          </a:p>
          <a:p>
            <a:pPr marL="914400" lvl="1" indent="-457200">
              <a:buFont typeface="+mj-lt"/>
              <a:buAutoNum type="arabicPeriod" startAt="9"/>
            </a:pPr>
            <a:r>
              <a:rPr lang="fi-FI">
                <a:latin typeface="Arial"/>
                <a:cs typeface="Arial"/>
              </a:rPr>
              <a:t>Navigaatio</a:t>
            </a:r>
            <a:endParaRPr lang="en-US">
              <a:latin typeface="Arial"/>
              <a:cs typeface="Arial"/>
            </a:endParaRPr>
          </a:p>
          <a:p>
            <a:pPr marL="914400" lvl="1" indent="-457200">
              <a:buFont typeface="+mj-lt"/>
              <a:buAutoNum type="arabicPeriod" startAt="9"/>
            </a:pPr>
            <a:r>
              <a:rPr lang="fi-FI">
                <a:latin typeface="Arial"/>
                <a:cs typeface="Arial"/>
              </a:rPr>
              <a:t>Linkit</a:t>
            </a:r>
          </a:p>
        </p:txBody>
      </p:sp>
    </p:spTree>
    <p:extLst>
      <p:ext uri="{BB962C8B-B14F-4D97-AF65-F5344CB8AC3E}">
        <p14:creationId xmlns:p14="http://schemas.microsoft.com/office/powerpoint/2010/main" val="234224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E1D402-7138-4720-ABD5-4634E96B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solidFill>
                  <a:srgbClr val="45235C"/>
                </a:solidFill>
              </a:rPr>
              <a:t>Kognitiivisen saavutettavuuden arviointikriteeristö 2/2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4B9C2F-8627-449F-915D-638D514E1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1955800"/>
            <a:ext cx="9658349" cy="47497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14400" lvl="1" indent="-457200">
              <a:buFont typeface="+mj-lt"/>
              <a:buAutoNum type="arabicPeriod" startAt="11"/>
            </a:pPr>
            <a:r>
              <a:rPr lang="fi-FI" sz="2200">
                <a:latin typeface="Arial"/>
                <a:cs typeface="Arial"/>
              </a:rPr>
              <a:t>Toiminnot tutuissa paikoissa</a:t>
            </a:r>
            <a:endParaRPr lang="en-US" sz="2200">
              <a:latin typeface="Arial"/>
              <a:cs typeface="Arial"/>
            </a:endParaRPr>
          </a:p>
          <a:p>
            <a:pPr marL="914400" lvl="1" indent="-457200">
              <a:buFont typeface="+mj-lt"/>
              <a:buAutoNum type="arabicPeriod" startAt="11"/>
            </a:pPr>
            <a:r>
              <a:rPr lang="fi-FI" sz="2200">
                <a:latin typeface="Arial"/>
                <a:cs typeface="Arial"/>
              </a:rPr>
              <a:t>Toisiinsa kuuluvat asiat ovat lähellä toisiaan</a:t>
            </a:r>
            <a:endParaRPr lang="en-US" sz="2200">
              <a:latin typeface="Arial"/>
              <a:cs typeface="Arial"/>
            </a:endParaRPr>
          </a:p>
          <a:p>
            <a:pPr marL="914400" lvl="1" indent="-457200">
              <a:buFont typeface="+mj-lt"/>
              <a:buAutoNum type="arabicPeriod" startAt="11"/>
            </a:pPr>
            <a:r>
              <a:rPr lang="fi-FI" sz="2200">
                <a:latin typeface="Arial"/>
                <a:cs typeface="Arial"/>
              </a:rPr>
              <a:t>Chat-toiminnot, ponnahdusikkunat ja evästeet</a:t>
            </a:r>
            <a:endParaRPr lang="en-US" sz="2200">
              <a:latin typeface="Arial"/>
              <a:cs typeface="Arial"/>
            </a:endParaRPr>
          </a:p>
          <a:p>
            <a:pPr marL="914400" lvl="1" indent="-457200">
              <a:buFont typeface="+mj-lt"/>
              <a:buAutoNum type="arabicPeriod" startAt="11"/>
            </a:pPr>
            <a:r>
              <a:rPr lang="fi-FI" sz="2200">
                <a:latin typeface="Arial"/>
                <a:cs typeface="Arial"/>
              </a:rPr>
              <a:t>Lomakkeet</a:t>
            </a:r>
            <a:endParaRPr lang="en-US" sz="2200"/>
          </a:p>
          <a:p>
            <a:pPr marL="914400" lvl="1" indent="-457200">
              <a:buFont typeface="+mj-lt"/>
              <a:buAutoNum type="arabicPeriod" startAt="11"/>
            </a:pPr>
            <a:r>
              <a:rPr lang="fi-FI" sz="2200">
                <a:latin typeface="Arial"/>
                <a:cs typeface="Arial"/>
              </a:rPr>
              <a:t>Tekstit</a:t>
            </a:r>
            <a:endParaRPr lang="en-US" sz="2200"/>
          </a:p>
          <a:p>
            <a:pPr marL="914400" lvl="1" indent="-457200">
              <a:buFont typeface="+mj-lt"/>
              <a:buAutoNum type="arabicPeriod" startAt="11"/>
            </a:pPr>
            <a:r>
              <a:rPr lang="fi-FI" sz="2200">
                <a:latin typeface="Arial"/>
                <a:cs typeface="Arial"/>
              </a:rPr>
              <a:t>Selkokieliset sivut</a:t>
            </a:r>
            <a:endParaRPr lang="en-US" sz="2200">
              <a:latin typeface="Arial"/>
              <a:cs typeface="Arial"/>
            </a:endParaRPr>
          </a:p>
          <a:p>
            <a:pPr marL="914400" lvl="1" indent="-457200">
              <a:buFont typeface="+mj-lt"/>
              <a:buAutoNum type="arabicPeriod" startAt="11"/>
            </a:pPr>
            <a:r>
              <a:rPr lang="fi-FI" sz="2200">
                <a:latin typeface="Arial"/>
                <a:cs typeface="Arial"/>
              </a:rPr>
              <a:t>Äänituki</a:t>
            </a:r>
          </a:p>
          <a:p>
            <a:pPr marL="914400" lvl="1" indent="-457200">
              <a:buFont typeface="+mj-lt"/>
              <a:buAutoNum type="arabicPeriod" startAt="11"/>
            </a:pPr>
            <a:r>
              <a:rPr lang="en-US" sz="2200" err="1"/>
              <a:t>Rekisteröityminen</a:t>
            </a:r>
            <a:r>
              <a:rPr lang="en-US" sz="2200"/>
              <a:t> ja </a:t>
            </a:r>
            <a:r>
              <a:rPr lang="en-US" sz="2200" err="1"/>
              <a:t>kirjautuminen</a:t>
            </a:r>
            <a:endParaRPr lang="en-US" sz="2200"/>
          </a:p>
          <a:p>
            <a:pPr marL="914400" lvl="1" indent="-457200">
              <a:buFont typeface="+mj-lt"/>
              <a:buAutoNum type="arabicPeriod" startAt="11"/>
            </a:pPr>
            <a:r>
              <a:rPr lang="fi-FI" sz="2200">
                <a:latin typeface="Arial"/>
                <a:cs typeface="Arial"/>
              </a:rPr>
              <a:t>Palautteen antaminen</a:t>
            </a:r>
          </a:p>
          <a:p>
            <a:pPr marL="457200" lvl="1" indent="0">
              <a:buNone/>
            </a:pPr>
            <a:endParaRPr lang="fi-FI" sz="2200">
              <a:latin typeface="Arial"/>
              <a:cs typeface="Arial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fi-FI" sz="2200">
                <a:latin typeface="Arial"/>
                <a:cs typeface="Arial"/>
              </a:rPr>
              <a:t>Osa kriteeristön kohdista on yhteneväisiä WCAG 2.1-kriteeristön kanssa (A,AA,AAA-tason kriteerejä).</a:t>
            </a:r>
            <a:endParaRPr lang="en-US" sz="2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434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273FBDB1AAC448BDBB3CA1302F22C6" ma:contentTypeVersion="3" ma:contentTypeDescription="Luo uusi asiakirja." ma:contentTypeScope="" ma:versionID="3cf92efc90fd97c5548b5b3f6d259d45">
  <xsd:schema xmlns:xsd="http://www.w3.org/2001/XMLSchema" xmlns:xs="http://www.w3.org/2001/XMLSchema" xmlns:p="http://schemas.microsoft.com/office/2006/metadata/properties" xmlns:ns2="ebb82943-49da-4504-a2f3-a33fb2eb95f1" targetNamespace="http://schemas.microsoft.com/office/2006/metadata/properties" ma:root="true" ma:fieldsID="73a7f945de27690f0e5612b79736f6f4" ns2:_="">
    <xsd:import namespace="ebb82943-49da-4504-a2f3-a33fb2eb95f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82943-49da-4504-a2f3-a33fb2eb95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75A50E-94BA-4178-BFEA-7977BE8173BC}"/>
</file>

<file path=customXml/itemProps2.xml><?xml version="1.0" encoding="utf-8"?>
<ds:datastoreItem xmlns:ds="http://schemas.openxmlformats.org/officeDocument/2006/customXml" ds:itemID="{0D42DFD8-04F1-4E3B-8E0F-D33EDEC58F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253BE8-0A42-4D5A-9154-BFBC946082E9}">
  <ds:schemaRefs>
    <ds:schemaRef ds:uri="491e7ddf-777c-4659-9cf2-321432319cc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24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Office-teema</vt:lpstr>
      <vt:lpstr>Selkeästi meille -hanke</vt:lpstr>
      <vt:lpstr>Perustietoa hankkeesta</vt:lpstr>
      <vt:lpstr>Miksi hanketta tarvitaan? </vt:lpstr>
      <vt:lpstr>Ketkä hyötyvät? Miksi se on tärkeää?</vt:lpstr>
      <vt:lpstr>Kehitysvammaiset ihmiset edistävät kognitiivista saavutettavuutta!</vt:lpstr>
      <vt:lpstr>Kognitiivisen saavutettavuuden asialla!</vt:lpstr>
      <vt:lpstr>Arvioidaan verkkopalvelujen kognitiivista saavutettavuutta</vt:lpstr>
      <vt:lpstr>Kognitiivisen saavutettavuuden arviointikriteeristö 1/2</vt:lpstr>
      <vt:lpstr>Kognitiivisen saavutettavuuden arviointikriteeristö 2/2</vt:lpstr>
      <vt:lpstr>Saavutettavuuden iskuryhmissä vaikutetaan nettisivuihin!</vt:lpstr>
      <vt:lpstr>Saavutettavuuden iskuryhmään osallistujat</vt:lpstr>
      <vt:lpstr>Iskuryhmän sisältö</vt:lpstr>
      <vt:lpstr>Pohjois-Karjalan Me Itse -ryhmä iski Siun soten koronasivuille</vt:lpstr>
      <vt:lpstr>Kauhajoen kamujen Me Itse -ryhmä iski POP Pankin sivuille</vt:lpstr>
      <vt:lpstr>Liven TELMA-opiskelijat iskivät Korkeasaaren ja Helsingin kaupungin sivuille</vt:lpstr>
      <vt:lpstr>Helsingin Me Itse -ryhmä iski Helmetin sivuille</vt:lpstr>
      <vt:lpstr>Kehitysvammatuki 57 ry:n vapaaehtoisten isku: HUS:n sivut ja Verkko-Ystiksen jatkuminen</vt:lpstr>
      <vt:lpstr>Hanke monessa mukana</vt:lpstr>
      <vt:lpstr>Tukilinjan Vuoden Toimija 2020</vt:lpstr>
      <vt:lpstr>Selkeästi meille -hankkeen verkkosivut</vt:lpstr>
      <vt:lpstr>Kiitos! </vt:lpstr>
      <vt:lpstr>Kysymyksiä ja kommentteja?</vt:lpstr>
      <vt:lpstr>Yhteystiedot</vt:lpstr>
      <vt:lpstr>Kuvien lähteet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Selkeästi meille -hanke on kognitiivisen saavutettavuuden asialla</dc:title>
  <dc:creator>Satu Timperi</dc:creator>
  <cp:revision>1</cp:revision>
  <cp:lastPrinted>2021-03-22T07:38:46Z</cp:lastPrinted>
  <dcterms:created xsi:type="dcterms:W3CDTF">2020-07-29T09:56:44Z</dcterms:created>
  <dcterms:modified xsi:type="dcterms:W3CDTF">2021-06-08T08:16:05Z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0x010100FC273FBDB1AAC448BDBB3CA1302F22C6</vt:lpwstr>
  </property>
</Properties>
</file>