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5" r:id="rId2"/>
  </p:sldMasterIdLst>
  <p:notesMasterIdLst>
    <p:notesMasterId r:id="rId13"/>
  </p:notesMasterIdLst>
  <p:sldIdLst>
    <p:sldId id="256" r:id="rId3"/>
    <p:sldId id="268" r:id="rId4"/>
    <p:sldId id="269" r:id="rId5"/>
    <p:sldId id="257" r:id="rId6"/>
    <p:sldId id="258" r:id="rId7"/>
    <p:sldId id="261" r:id="rId8"/>
    <p:sldId id="265" r:id="rId9"/>
    <p:sldId id="260" r:id="rId10"/>
    <p:sldId id="270"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26E56-5ED4-4123-B5A8-01F5D4A6F170}" type="datetimeFigureOut">
              <a:rPr lang="fi-FI" smtClean="0"/>
              <a:t>5.10.2021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87F01-D01F-4891-9689-66E4DABAF279}" type="slidenum">
              <a:rPr lang="fi-FI" smtClean="0"/>
              <a:t>‹#›</a:t>
            </a:fld>
            <a:endParaRPr lang="fi-FI"/>
          </a:p>
        </p:txBody>
      </p:sp>
    </p:spTree>
    <p:extLst>
      <p:ext uri="{BB962C8B-B14F-4D97-AF65-F5344CB8AC3E}">
        <p14:creationId xmlns:p14="http://schemas.microsoft.com/office/powerpoint/2010/main" val="1520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endParaRPr lang="fi-FI" baseline="0" dirty="0" smtClean="0"/>
          </a:p>
          <a:p>
            <a:pPr marL="171450" indent="-171450">
              <a:buFont typeface="Arial" panose="020B0604020202020204" pitchFamily="34" charset="0"/>
              <a:buChar char="•"/>
            </a:pPr>
            <a:r>
              <a:rPr lang="fi-FI" dirty="0" smtClean="0"/>
              <a:t>Aloite on osa komission alkuvuonna</a:t>
            </a:r>
            <a:r>
              <a:rPr lang="fi-FI" baseline="0" dirty="0" smtClean="0"/>
              <a:t> 2020 julkaiseman EU:n datastrategian sisältöä. Sen tavoitteena on rakentaa datan sisämarkkinat. Eli sisämarkkinat, joissa data liikkuu vapaasti ja jossa dataa jaetaan ja hyödynnetään nykyistä enemmän. Samalla tietysti ottaen huomioon tietosuojan, liikesalaisuuksien ja tekijänoikeuden kaltaiset oikeudelliset reunaehdot.</a:t>
            </a:r>
          </a:p>
          <a:p>
            <a:pPr marL="171450" indent="-171450">
              <a:buFont typeface="Arial" panose="020B0604020202020204" pitchFamily="34" charset="0"/>
              <a:buChar char="•"/>
            </a:pPr>
            <a:endParaRPr lang="fi-FI" baseline="0" dirty="0" smtClean="0"/>
          </a:p>
          <a:p>
            <a:pPr marL="171450" indent="-171450">
              <a:buFont typeface="Arial" panose="020B0604020202020204" pitchFamily="34" charset="0"/>
              <a:buChar char="•"/>
            </a:pPr>
            <a:r>
              <a:rPr lang="fi-FI" baseline="0" dirty="0" smtClean="0"/>
              <a:t>Aloitteella on kuitenkin pitkä historia. Datan paremmasta hyödyntämisestä annettiin oma tiedonantonsa jo vuonna 2017. Mutta komission työ on ollut vaikeaa. Komissio on saanut ulos lähinnä rakenteita tai julkisen sektorin dataan koskevia aloitteita, kuten datan vapaata liikkuvuutta koskevan asetuksen, avoimen datan direktiivin ja datahallintosäädöksen. Etenkin yksityisen sektorin datan jakamisen edistäminen on jäänyt vähän vaisuksi. Vaikeuksia on tuottanut niin lobbaus ja </a:t>
            </a:r>
            <a:r>
              <a:rPr lang="fi-FI" baseline="0" dirty="0" err="1" smtClean="0"/>
              <a:t>interserviisi</a:t>
            </a:r>
            <a:r>
              <a:rPr lang="fi-FI" baseline="0" dirty="0" smtClean="0"/>
              <a:t>, mutta myös vaikutusarvioinnit. Komissio ei ole pystynyt laskemaan toimien vaikuttavuutta tarpeeksi tarkasti oikeuttamaan puuttumisen sopimus- ja elinkeinovapauteen.</a:t>
            </a:r>
          </a:p>
          <a:p>
            <a:pPr marL="171450" indent="-171450">
              <a:buFont typeface="Arial" panose="020B0604020202020204" pitchFamily="34" charset="0"/>
              <a:buChar char="•"/>
            </a:pPr>
            <a:endParaRPr lang="fi-FI" baseline="0" dirty="0" smtClean="0"/>
          </a:p>
          <a:p>
            <a:pPr marL="171450" indent="-171450">
              <a:buFont typeface="Arial" panose="020B0604020202020204" pitchFamily="34" charset="0"/>
              <a:buChar char="•"/>
            </a:pPr>
            <a:r>
              <a:rPr lang="fi-FI" baseline="0" dirty="0" smtClean="0"/>
              <a:t>Mutta toivottavasti nyt päästää liikkeelle. Datasäädös voisi sisältää toimia näissä kahdeksassa kokonaisuudessa. Komissio on </a:t>
            </a:r>
            <a:r>
              <a:rPr lang="fi-FI" baseline="0" dirty="0" err="1" smtClean="0"/>
              <a:t>bilateraaleissa</a:t>
            </a:r>
            <a:r>
              <a:rPr lang="fi-FI" baseline="0" dirty="0" smtClean="0"/>
              <a:t> meille kertonut, että näitä kaikkia alueita ei sisällytetä datasäädökseen.</a:t>
            </a:r>
          </a:p>
          <a:p>
            <a:pPr marL="171450" indent="-171450">
              <a:buFont typeface="Arial" panose="020B0604020202020204" pitchFamily="34" charset="0"/>
              <a:buChar char="•"/>
            </a:pPr>
            <a:endParaRPr lang="fi-FI" baseline="0" dirty="0" smtClean="0"/>
          </a:p>
          <a:p>
            <a:pPr marL="171450" indent="-171450">
              <a:buFont typeface="Arial" panose="020B0604020202020204" pitchFamily="34" charset="0"/>
              <a:buChar char="•"/>
            </a:pPr>
            <a:r>
              <a:rPr lang="fi-FI" baseline="0" dirty="0" smtClean="0"/>
              <a:t>Kuten näkyy, skaala on aika laaja. Sisällöt ovat monen eri ministeriön esittelyvastuulla eli koordinaatiota tarvitaan. Hyvä on myös pitää mielessä muut strategiset kokonaisuudet. Etenkin EU:n ajattelu strategisessa autonomissa näkyy siinä, että kansainvälisiä tietosiirtoja halutaan säännellä.</a:t>
            </a:r>
          </a:p>
          <a:p>
            <a:pPr marL="0" indent="0">
              <a:buFont typeface="Arial" panose="020B0604020202020204" pitchFamily="34" charset="0"/>
              <a:buNone/>
            </a:pPr>
            <a:endParaRPr lang="fi-FI" baseline="0" dirty="0" smtClean="0"/>
          </a:p>
          <a:p>
            <a:pPr marL="171450" indent="-171450">
              <a:buFont typeface="Arial" panose="020B0604020202020204" pitchFamily="34" charset="0"/>
              <a:buChar char="•"/>
            </a:pPr>
            <a:endParaRPr lang="fi-FI" baseline="0" dirty="0" smtClean="0"/>
          </a:p>
          <a:p>
            <a:pPr marL="171450" indent="-171450">
              <a:buFont typeface="Arial" panose="020B0604020202020204" pitchFamily="34" charset="0"/>
              <a:buChar char="•"/>
            </a:pPr>
            <a:endParaRPr lang="fi-FI" baseline="0" dirty="0" smtClean="0"/>
          </a:p>
          <a:p>
            <a:pPr marL="171450" indent="-171450">
              <a:buFont typeface="Arial" panose="020B0604020202020204" pitchFamily="34" charset="0"/>
              <a:buChar char="•"/>
            </a:pP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BB65B-F434-457D-80A4-C953E0D7E0F0}" type="slidenum">
              <a:rPr kumimoji="0" lang="fi-FI" sz="1200" b="0" i="0" u="none" strike="noStrike" kern="1200" cap="none" spc="0" normalizeH="0" baseline="0" noProof="0" smtClean="0">
                <a:ln>
                  <a:noFill/>
                </a:ln>
                <a:solidFill>
                  <a:srgbClr val="3C3C3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srgbClr val="3C3C3C"/>
              </a:solidFill>
              <a:effectLst/>
              <a:uLnTx/>
              <a:uFillTx/>
              <a:latin typeface="Arial"/>
              <a:ea typeface="+mn-ea"/>
              <a:cs typeface="+mn-cs"/>
            </a:endParaRPr>
          </a:p>
        </p:txBody>
      </p:sp>
    </p:spTree>
    <p:extLst>
      <p:ext uri="{BB962C8B-B14F-4D97-AF65-F5344CB8AC3E}">
        <p14:creationId xmlns:p14="http://schemas.microsoft.com/office/powerpoint/2010/main" val="744418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jp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jp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7.jp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5.jp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8.jpe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7.jp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i-FI" smtClean="0"/>
              <a:t>Muokkaa perustyyl. napsautt.</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i-FI" smtClean="0"/>
              <a:t>Lisää kuva napsauttamalla kuvaketta</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i-FI" smtClean="0"/>
              <a:t>Muokkaa perustyyl. napsautt.</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i-FI" smtClean="0"/>
              <a:t>Muokkaa perustyyl. napsautt.</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i-FI" smtClean="0"/>
              <a:t>Lisää kuva napsauttamalla kuvaketta</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i-FI" smtClean="0"/>
              <a:t>Lisää kuva napsauttamalla kuvaketta</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i-FI" smtClean="0"/>
              <a:t>Lisää kuva napsauttamalla kuvaketta</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tsikkodia - suomi">
    <p:spTree>
      <p:nvGrpSpPr>
        <p:cNvPr id="1" name=""/>
        <p:cNvGrpSpPr/>
        <p:nvPr/>
      </p:nvGrpSpPr>
      <p:grpSpPr>
        <a:xfrm>
          <a:off x="0" y="0"/>
          <a:ext cx="0" cy="0"/>
          <a:chOff x="0" y="0"/>
          <a:chExt cx="0" cy="0"/>
        </a:xfrm>
      </p:grpSpPr>
      <p:graphicFrame>
        <p:nvGraphicFramePr>
          <p:cNvPr id="5" name="Objekti 4" hidden="1">
            <a:extLst>
              <a:ext uri="{FF2B5EF4-FFF2-40B4-BE49-F238E27FC236}">
                <a16:creationId xmlns:a16="http://schemas.microsoft.com/office/drawing/2014/main" id="{B204733A-FFA9-42F0-A8F3-F07A467540AB}"/>
              </a:ext>
            </a:extLst>
          </p:cNvPr>
          <p:cNvGraphicFramePr>
            <a:graphicFrameLocks noChangeAspect="1"/>
          </p:cNvGraphicFramePr>
          <p:nvPr userDrawn="1">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395" imgH="396" progId="TCLayout.ActiveDocument.1">
                  <p:embed/>
                </p:oleObj>
              </mc:Choice>
              <mc:Fallback>
                <p:oleObj name="think-cell Slide" r:id="rId5" imgW="395" imgH="396" progId="TCLayout.ActiveDocument.1">
                  <p:embed/>
                  <p:pic>
                    <p:nvPicPr>
                      <p:cNvPr id="5" name="Objekti 4" hidden="1">
                        <a:extLst>
                          <a:ext uri="{FF2B5EF4-FFF2-40B4-BE49-F238E27FC236}">
                            <a16:creationId xmlns:a16="http://schemas.microsoft.com/office/drawing/2014/main" id="{B204733A-FFA9-42F0-A8F3-F07A467540AB}"/>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Suorakulmio 3" hidden="1">
            <a:extLst>
              <a:ext uri="{FF2B5EF4-FFF2-40B4-BE49-F238E27FC236}">
                <a16:creationId xmlns:a16="http://schemas.microsoft.com/office/drawing/2014/main" id="{16DB66A1-053D-4FEC-A845-14157EBB3814}"/>
              </a:ext>
            </a:extLst>
          </p:cNvPr>
          <p:cNvSpPr/>
          <p:nvPr userDrawn="1">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A0E0CB56-3495-4C34-A152-2A6DF829887F}"/>
              </a:ext>
            </a:extLst>
          </p:cNvPr>
          <p:cNvSpPr>
            <a:spLocks noGrp="1"/>
          </p:cNvSpPr>
          <p:nvPr>
            <p:ph type="ctrTitle"/>
          </p:nvPr>
        </p:nvSpPr>
        <p:spPr>
          <a:xfrm>
            <a:off x="6120000" y="1684339"/>
            <a:ext cx="5580000" cy="1671648"/>
          </a:xfrm>
        </p:spPr>
        <p:txBody>
          <a:bodyPr anchor="b">
            <a:noAutofit/>
          </a:bodyPr>
          <a:lstStyle>
            <a:lvl1pPr algn="l">
              <a:lnSpc>
                <a:spcPct val="90000"/>
              </a:lnSpc>
              <a:defRPr sz="4200" baseline="0"/>
            </a:lvl1pPr>
          </a:lstStyle>
          <a:p>
            <a:r>
              <a:rPr lang="fi-FI" smtClean="0"/>
              <a:t>Muokkaa perustyyl. napsautt.</a:t>
            </a:r>
            <a:endParaRPr lang="fi-FI" dirty="0"/>
          </a:p>
        </p:txBody>
      </p:sp>
      <p:sp>
        <p:nvSpPr>
          <p:cNvPr id="3" name="Alaotsikko 2">
            <a:extLst>
              <a:ext uri="{FF2B5EF4-FFF2-40B4-BE49-F238E27FC236}">
                <a16:creationId xmlns:a16="http://schemas.microsoft.com/office/drawing/2014/main" id="{8942C8DB-AC1A-44C6-8643-5202CDA31CAB}"/>
              </a:ext>
            </a:extLst>
          </p:cNvPr>
          <p:cNvSpPr>
            <a:spLocks noGrp="1"/>
          </p:cNvSpPr>
          <p:nvPr>
            <p:ph type="subTitle" idx="1"/>
          </p:nvPr>
        </p:nvSpPr>
        <p:spPr>
          <a:xfrm>
            <a:off x="6120000" y="3960001"/>
            <a:ext cx="4548000" cy="1090155"/>
          </a:xfrm>
        </p:spPr>
        <p:txBody>
          <a:bodyPr anchor="t" anchorCtr="0">
            <a:noAutofit/>
          </a:bodyPr>
          <a:lstStyle>
            <a:lvl1pPr marL="0" indent="0" algn="l">
              <a:spcBef>
                <a:spcPts val="0"/>
              </a:spcBef>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smtClean="0"/>
              <a:t>Muokkaa alaotsikon perustyyliä napsautt.</a:t>
            </a:r>
            <a:endParaRPr lang="fi-FI" dirty="0"/>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1"/>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smtClean="0"/>
              <a:t>Lisää kuva napsauttamalla kuvaketta</a:t>
            </a:r>
            <a:endParaRPr lang="fi-FI" dirty="0"/>
          </a:p>
        </p:txBody>
      </p:sp>
      <p:pic>
        <p:nvPicPr>
          <p:cNvPr id="32" name="Kuva 31" descr="Kuva, joka sisältää kohteen ruoka&#10;&#10;Kuvaus luotu automaattisesti">
            <a:extLst>
              <a:ext uri="{FF2B5EF4-FFF2-40B4-BE49-F238E27FC236}">
                <a16:creationId xmlns:a16="http://schemas.microsoft.com/office/drawing/2014/main" id="{F10F8FD9-FBD8-45AD-B887-4952DBBA1A8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4600" y="5868000"/>
            <a:ext cx="3077488" cy="396000"/>
          </a:xfrm>
          <a:prstGeom prst="rect">
            <a:avLst/>
          </a:prstGeom>
        </p:spPr>
      </p:pic>
      <p:sp>
        <p:nvSpPr>
          <p:cNvPr id="29" name="Vapaamuotoinen: Muoto 28">
            <a:extLst>
              <a:ext uri="{FF2B5EF4-FFF2-40B4-BE49-F238E27FC236}">
                <a16:creationId xmlns:a16="http://schemas.microsoft.com/office/drawing/2014/main" id="{51083D49-F859-450D-987B-994D76BDF8A0}"/>
              </a:ext>
            </a:extLst>
          </p:cNvPr>
          <p:cNvSpPr/>
          <p:nvPr userDrawn="1"/>
        </p:nvSpPr>
        <p:spPr>
          <a:xfrm>
            <a:off x="353" y="1"/>
            <a:ext cx="3247345" cy="6875551"/>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428437968"/>
      </p:ext>
    </p:extLst>
  </p:cSld>
  <p:clrMapOvr>
    <a:masterClrMapping/>
  </p:clrMapOvr>
  <p:extLst>
    <p:ext uri="{DCECCB84-F9BA-43D5-87BE-67443E8EF086}">
      <p15:sldGuideLst xmlns:p15="http://schemas.microsoft.com/office/powerpoint/2012/main">
        <p15:guide id="1" pos="1912">
          <p15:clr>
            <a:srgbClr val="FBAE40"/>
          </p15:clr>
        </p15:guide>
        <p15:guide id="2" pos="386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 ja kuva">
    <p:spTree>
      <p:nvGrpSpPr>
        <p:cNvPr id="1" name=""/>
        <p:cNvGrpSpPr/>
        <p:nvPr/>
      </p:nvGrpSpPr>
      <p:grpSpPr>
        <a:xfrm>
          <a:off x="0" y="0"/>
          <a:ext cx="0" cy="0"/>
          <a:chOff x="0" y="0"/>
          <a:chExt cx="0" cy="0"/>
        </a:xfrm>
      </p:grpSpPr>
      <p:graphicFrame>
        <p:nvGraphicFramePr>
          <p:cNvPr id="12" name="Objekti 11" hidden="1">
            <a:extLst>
              <a:ext uri="{FF2B5EF4-FFF2-40B4-BE49-F238E27FC236}">
                <a16:creationId xmlns:a16="http://schemas.microsoft.com/office/drawing/2014/main" id="{E007F484-58AB-4197-A32C-AA43CCF729D8}"/>
              </a:ext>
            </a:extLst>
          </p:cNvPr>
          <p:cNvGraphicFramePr>
            <a:graphicFrameLocks noChangeAspect="1"/>
          </p:cNvGraphicFramePr>
          <p:nvPr userDrawn="1">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395" imgH="396" progId="TCLayout.ActiveDocument.1">
                  <p:embed/>
                </p:oleObj>
              </mc:Choice>
              <mc:Fallback>
                <p:oleObj name="think-cell Slide" r:id="rId5" imgW="395" imgH="396" progId="TCLayout.ActiveDocument.1">
                  <p:embed/>
                  <p:pic>
                    <p:nvPicPr>
                      <p:cNvPr id="12" name="Objekti 11" hidden="1">
                        <a:extLst>
                          <a:ext uri="{FF2B5EF4-FFF2-40B4-BE49-F238E27FC236}">
                            <a16:creationId xmlns:a16="http://schemas.microsoft.com/office/drawing/2014/main" id="{E007F484-58AB-4197-A32C-AA43CCF729D8}"/>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11" name="Suorakulmio 10" hidden="1">
            <a:extLst>
              <a:ext uri="{FF2B5EF4-FFF2-40B4-BE49-F238E27FC236}">
                <a16:creationId xmlns:a16="http://schemas.microsoft.com/office/drawing/2014/main" id="{12B7A463-6E21-4391-89BF-0B0C96D1B800}"/>
              </a:ext>
            </a:extLst>
          </p:cNvPr>
          <p:cNvSpPr/>
          <p:nvPr userDrawn="1">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6656389" y="0"/>
            <a:ext cx="5535612"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612" h="6867832">
                <a:moveTo>
                  <a:pt x="0" y="0"/>
                </a:moveTo>
                <a:lnTo>
                  <a:pt x="5535612" y="0"/>
                </a:lnTo>
                <a:lnTo>
                  <a:pt x="5535612" y="6858000"/>
                </a:lnTo>
                <a:lnTo>
                  <a:pt x="2674375" y="6867832"/>
                </a:lnTo>
                <a:lnTo>
                  <a:pt x="0" y="0"/>
                </a:lnTo>
                <a:close/>
              </a:path>
            </a:pathLst>
          </a:custGeom>
          <a:ln>
            <a:noFill/>
          </a:ln>
        </p:spPr>
        <p:style>
          <a:lnRef idx="2">
            <a:schemeClr val="accent1"/>
          </a:lnRef>
          <a:fillRef idx="1">
            <a:schemeClr val="lt1"/>
          </a:fillRef>
          <a:effectRef idx="0">
            <a:schemeClr val="accent1"/>
          </a:effectRef>
          <a:fontRef idx="minor">
            <a:schemeClr val="dk1"/>
          </a:fontRef>
        </p:style>
        <p:txBody>
          <a:bodyPr/>
          <a:lstStyle/>
          <a:p>
            <a:r>
              <a:rPr lang="fi-FI" smtClean="0"/>
              <a:t>Lisää kuva napsauttamalla kuvaketta</a:t>
            </a:r>
            <a:endParaRPr lang="fi-FI"/>
          </a:p>
        </p:txBody>
      </p:sp>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5580000" cy="972000"/>
          </a:xfrm>
        </p:spPr>
        <p:txBody>
          <a:bodyPr/>
          <a:lstStyle/>
          <a:p>
            <a:r>
              <a:rPr lang="fi-FI" smtClean="0"/>
              <a:t>Muokkaa perustyyl. napsautt.</a:t>
            </a:r>
            <a:endParaRPr lang="fi-FI" dirty="0"/>
          </a:p>
        </p:txBody>
      </p:sp>
      <p:sp>
        <p:nvSpPr>
          <p:cNvPr id="9" name="Tekstin paikkamerkki 8">
            <a:extLst>
              <a:ext uri="{FF2B5EF4-FFF2-40B4-BE49-F238E27FC236}">
                <a16:creationId xmlns:a16="http://schemas.microsoft.com/office/drawing/2014/main" id="{4E5B7D8C-268D-4EE6-9D41-D4F69F76F58E}"/>
              </a:ext>
            </a:extLst>
          </p:cNvPr>
          <p:cNvSpPr>
            <a:spLocks noGrp="1"/>
          </p:cNvSpPr>
          <p:nvPr>
            <p:ph type="body" sz="quarter" idx="14"/>
          </p:nvPr>
        </p:nvSpPr>
        <p:spPr>
          <a:xfrm>
            <a:off x="540001" y="1692001"/>
            <a:ext cx="6315075" cy="423468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Päivämäärän paikkamerkki 5">
            <a:extLst>
              <a:ext uri="{FF2B5EF4-FFF2-40B4-BE49-F238E27FC236}">
                <a16:creationId xmlns:a16="http://schemas.microsoft.com/office/drawing/2014/main" id="{AC6E5453-B29F-4A44-840C-205DD89FA019}"/>
              </a:ext>
            </a:extLst>
          </p:cNvPr>
          <p:cNvSpPr>
            <a:spLocks noGrp="1"/>
          </p:cNvSpPr>
          <p:nvPr>
            <p:ph type="dt" sz="half" idx="15"/>
          </p:nvPr>
        </p:nvSpPr>
        <p:spPr/>
        <p:txBody>
          <a:bodyPr/>
          <a:lstStyle/>
          <a:p>
            <a:fld id="{4CBB4192-9318-4B3B-B74F-5996198BFC81}" type="datetime1">
              <a:rPr lang="fi-FI" smtClean="0"/>
              <a:t>5.10.2021</a:t>
            </a:fld>
            <a:endParaRPr lang="fi-FI"/>
          </a:p>
        </p:txBody>
      </p:sp>
      <p:sp>
        <p:nvSpPr>
          <p:cNvPr id="7" name="Alatunnisteen paikkamerkki 6">
            <a:extLst>
              <a:ext uri="{FF2B5EF4-FFF2-40B4-BE49-F238E27FC236}">
                <a16:creationId xmlns:a16="http://schemas.microsoft.com/office/drawing/2014/main" id="{9DDFA1B2-D944-4541-8043-C0A93A45633E}"/>
              </a:ext>
            </a:extLst>
          </p:cNvPr>
          <p:cNvSpPr>
            <a:spLocks noGrp="1"/>
          </p:cNvSpPr>
          <p:nvPr>
            <p:ph type="ftr" sz="quarter" idx="16"/>
          </p:nvPr>
        </p:nvSpPr>
        <p:spPr/>
        <p:txBody>
          <a:bodyPr/>
          <a:lstStyle/>
          <a:p>
            <a:endParaRPr lang="fi-FI" dirty="0"/>
          </a:p>
        </p:txBody>
      </p:sp>
      <p:sp>
        <p:nvSpPr>
          <p:cNvPr id="10" name="Dian numeron paikkamerkki 9">
            <a:extLst>
              <a:ext uri="{FF2B5EF4-FFF2-40B4-BE49-F238E27FC236}">
                <a16:creationId xmlns:a16="http://schemas.microsoft.com/office/drawing/2014/main" id="{BD3AE10E-0A06-43D1-8F20-34E192A7E40D}"/>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2017391661"/>
      </p:ext>
    </p:extLst>
  </p:cSld>
  <p:clrMapOvr>
    <a:masterClrMapping/>
  </p:clrMapOvr>
  <p:extLst>
    <p:ext uri="{DCECCB84-F9BA-43D5-87BE-67443E8EF086}">
      <p15:sldGuideLst xmlns:p15="http://schemas.microsoft.com/office/powerpoint/2012/main">
        <p15:guide id="1" pos="43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tsikkodia - ruotsi">
    <p:spTree>
      <p:nvGrpSpPr>
        <p:cNvPr id="1" name=""/>
        <p:cNvGrpSpPr/>
        <p:nvPr/>
      </p:nvGrpSpPr>
      <p:grpSpPr>
        <a:xfrm>
          <a:off x="0" y="0"/>
          <a:ext cx="0" cy="0"/>
          <a:chOff x="0" y="0"/>
          <a:chExt cx="0" cy="0"/>
        </a:xfrm>
      </p:grpSpPr>
      <p:graphicFrame>
        <p:nvGraphicFramePr>
          <p:cNvPr id="6" name="Objekti 5" hidden="1">
            <a:extLst>
              <a:ext uri="{FF2B5EF4-FFF2-40B4-BE49-F238E27FC236}">
                <a16:creationId xmlns:a16="http://schemas.microsoft.com/office/drawing/2014/main" id="{08F78A66-6EDB-43DD-BA94-8298663994BD}"/>
              </a:ext>
            </a:extLst>
          </p:cNvPr>
          <p:cNvGraphicFramePr>
            <a:graphicFrameLocks noChangeAspect="1"/>
          </p:cNvGraphicFramePr>
          <p:nvPr userDrawn="1">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395" imgH="396" progId="TCLayout.ActiveDocument.1">
                  <p:embed/>
                </p:oleObj>
              </mc:Choice>
              <mc:Fallback>
                <p:oleObj name="think-cell Slide" r:id="rId5" imgW="395" imgH="396" progId="TCLayout.ActiveDocument.1">
                  <p:embed/>
                  <p:pic>
                    <p:nvPicPr>
                      <p:cNvPr id="6" name="Objekti 5" hidden="1">
                        <a:extLst>
                          <a:ext uri="{FF2B5EF4-FFF2-40B4-BE49-F238E27FC236}">
                            <a16:creationId xmlns:a16="http://schemas.microsoft.com/office/drawing/2014/main" id="{08F78A66-6EDB-43DD-BA94-8298663994BD}"/>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Suorakulmio 3" hidden="1">
            <a:extLst>
              <a:ext uri="{FF2B5EF4-FFF2-40B4-BE49-F238E27FC236}">
                <a16:creationId xmlns:a16="http://schemas.microsoft.com/office/drawing/2014/main" id="{904E90E4-6FC3-4F62-9B69-B63289292FCC}"/>
              </a:ext>
            </a:extLst>
          </p:cNvPr>
          <p:cNvSpPr/>
          <p:nvPr userDrawn="1">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A0E0CB56-3495-4C34-A152-2A6DF829887F}"/>
              </a:ext>
            </a:extLst>
          </p:cNvPr>
          <p:cNvSpPr>
            <a:spLocks noGrp="1"/>
          </p:cNvSpPr>
          <p:nvPr>
            <p:ph type="ctrTitle"/>
          </p:nvPr>
        </p:nvSpPr>
        <p:spPr>
          <a:xfrm>
            <a:off x="6120000" y="1684339"/>
            <a:ext cx="5580000" cy="1671648"/>
          </a:xfrm>
        </p:spPr>
        <p:txBody>
          <a:bodyPr anchor="b">
            <a:noAutofit/>
          </a:bodyPr>
          <a:lstStyle>
            <a:lvl1pPr algn="l">
              <a:lnSpc>
                <a:spcPct val="90000"/>
              </a:lnSpc>
              <a:defRPr sz="4200" baseline="0"/>
            </a:lvl1pPr>
          </a:lstStyle>
          <a:p>
            <a:r>
              <a:rPr lang="fi-FI" smtClean="0"/>
              <a:t>Muokkaa perustyyl. napsautt.</a:t>
            </a:r>
            <a:endParaRPr lang="fi-FI" dirty="0"/>
          </a:p>
        </p:txBody>
      </p:sp>
      <p:sp>
        <p:nvSpPr>
          <p:cNvPr id="3" name="Alaotsikko 2">
            <a:extLst>
              <a:ext uri="{FF2B5EF4-FFF2-40B4-BE49-F238E27FC236}">
                <a16:creationId xmlns:a16="http://schemas.microsoft.com/office/drawing/2014/main" id="{8942C8DB-AC1A-44C6-8643-5202CDA31CAB}"/>
              </a:ext>
            </a:extLst>
          </p:cNvPr>
          <p:cNvSpPr>
            <a:spLocks noGrp="1"/>
          </p:cNvSpPr>
          <p:nvPr>
            <p:ph type="subTitle" idx="1"/>
          </p:nvPr>
        </p:nvSpPr>
        <p:spPr>
          <a:xfrm>
            <a:off x="6120000" y="3960001"/>
            <a:ext cx="4548000" cy="1090155"/>
          </a:xfrm>
        </p:spPr>
        <p:txBody>
          <a:bodyPr anchor="t" anchorCtr="0">
            <a:noAutofit/>
          </a:bodyPr>
          <a:lstStyle>
            <a:lvl1pPr marL="0" indent="0" algn="l">
              <a:spcBef>
                <a:spcPts val="0"/>
              </a:spcBef>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smtClean="0"/>
              <a:t>Muokkaa alaotsikon perustyyliä napsautt.</a:t>
            </a:r>
            <a:endParaRPr lang="fi-FI" dirty="0"/>
          </a:p>
        </p:txBody>
      </p:sp>
      <p:pic>
        <p:nvPicPr>
          <p:cNvPr id="5" name="Kuva 4" descr="Kuva, joka sisältää kohteen piirtäminen&#10;&#10;Kuvaus luotu automaattisesti">
            <a:extLst>
              <a:ext uri="{FF2B5EF4-FFF2-40B4-BE49-F238E27FC236}">
                <a16:creationId xmlns:a16="http://schemas.microsoft.com/office/drawing/2014/main" id="{9F4A7CA4-4ED6-4FA1-A806-89CDFA01838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84442" y="5868000"/>
            <a:ext cx="2885143" cy="396000"/>
          </a:xfrm>
          <a:prstGeom prst="rect">
            <a:avLst/>
          </a:prstGeom>
        </p:spPr>
      </p:pic>
      <p:sp>
        <p:nvSpPr>
          <p:cNvPr id="11" name="Kuvan paikkamerkki 27">
            <a:extLst>
              <a:ext uri="{FF2B5EF4-FFF2-40B4-BE49-F238E27FC236}">
                <a16:creationId xmlns:a16="http://schemas.microsoft.com/office/drawing/2014/main" id="{00DEB010-F5B7-4AFE-B25B-ED8658DAEE41}"/>
              </a:ext>
            </a:extLst>
          </p:cNvPr>
          <p:cNvSpPr>
            <a:spLocks noGrp="1"/>
          </p:cNvSpPr>
          <p:nvPr>
            <p:ph type="pic" sz="quarter" idx="10"/>
          </p:nvPr>
        </p:nvSpPr>
        <p:spPr>
          <a:xfrm>
            <a:off x="-21022" y="-21020"/>
            <a:ext cx="6165763" cy="6888831"/>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smtClean="0"/>
              <a:t>Lisää kuva napsauttamalla kuvaketta</a:t>
            </a:r>
            <a:endParaRPr lang="fi-FI"/>
          </a:p>
        </p:txBody>
      </p:sp>
      <p:sp>
        <p:nvSpPr>
          <p:cNvPr id="12" name="Vapaamuotoinen: Muoto 11">
            <a:extLst>
              <a:ext uri="{FF2B5EF4-FFF2-40B4-BE49-F238E27FC236}">
                <a16:creationId xmlns:a16="http://schemas.microsoft.com/office/drawing/2014/main" id="{8F398C1A-DF87-4D61-B03C-31FC69B2D58E}"/>
              </a:ext>
            </a:extLst>
          </p:cNvPr>
          <p:cNvSpPr/>
          <p:nvPr userDrawn="1"/>
        </p:nvSpPr>
        <p:spPr>
          <a:xfrm>
            <a:off x="353" y="1"/>
            <a:ext cx="3247345" cy="6875551"/>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516139375"/>
      </p:ext>
    </p:extLst>
  </p:cSld>
  <p:clrMapOvr>
    <a:masterClrMapping/>
  </p:clrMapOvr>
  <p:extLst>
    <p:ext uri="{DCECCB84-F9BA-43D5-87BE-67443E8EF086}">
      <p15:sldGuideLst xmlns:p15="http://schemas.microsoft.com/office/powerpoint/2012/main">
        <p15:guide id="1" pos="1912">
          <p15:clr>
            <a:srgbClr val="FBAE40"/>
          </p15:clr>
        </p15:guide>
        <p15:guide id="2" pos="386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tsikkodia - englanti">
    <p:spTree>
      <p:nvGrpSpPr>
        <p:cNvPr id="1" name=""/>
        <p:cNvGrpSpPr/>
        <p:nvPr/>
      </p:nvGrpSpPr>
      <p:grpSpPr>
        <a:xfrm>
          <a:off x="0" y="0"/>
          <a:ext cx="0" cy="0"/>
          <a:chOff x="0" y="0"/>
          <a:chExt cx="0" cy="0"/>
        </a:xfrm>
      </p:grpSpPr>
      <p:graphicFrame>
        <p:nvGraphicFramePr>
          <p:cNvPr id="5" name="Objekti 4" hidden="1">
            <a:extLst>
              <a:ext uri="{FF2B5EF4-FFF2-40B4-BE49-F238E27FC236}">
                <a16:creationId xmlns:a16="http://schemas.microsoft.com/office/drawing/2014/main" id="{1775F9A7-438D-40EB-88E3-022EEEDF07E1}"/>
              </a:ext>
            </a:extLst>
          </p:cNvPr>
          <p:cNvGraphicFramePr>
            <a:graphicFrameLocks noChangeAspect="1"/>
          </p:cNvGraphicFramePr>
          <p:nvPr userDrawn="1">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395" imgH="396" progId="TCLayout.ActiveDocument.1">
                  <p:embed/>
                </p:oleObj>
              </mc:Choice>
              <mc:Fallback>
                <p:oleObj name="think-cell Slide" r:id="rId5" imgW="395" imgH="396" progId="TCLayout.ActiveDocument.1">
                  <p:embed/>
                  <p:pic>
                    <p:nvPicPr>
                      <p:cNvPr id="5" name="Objekti 4" hidden="1">
                        <a:extLst>
                          <a:ext uri="{FF2B5EF4-FFF2-40B4-BE49-F238E27FC236}">
                            <a16:creationId xmlns:a16="http://schemas.microsoft.com/office/drawing/2014/main" id="{1775F9A7-438D-40EB-88E3-022EEEDF07E1}"/>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Suorakulmio 3" hidden="1">
            <a:extLst>
              <a:ext uri="{FF2B5EF4-FFF2-40B4-BE49-F238E27FC236}">
                <a16:creationId xmlns:a16="http://schemas.microsoft.com/office/drawing/2014/main" id="{07AEF138-DC4F-4E65-BEF8-6BB6CE1407D2}"/>
              </a:ext>
            </a:extLst>
          </p:cNvPr>
          <p:cNvSpPr/>
          <p:nvPr userDrawn="1">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A0E0CB56-3495-4C34-A152-2A6DF829887F}"/>
              </a:ext>
            </a:extLst>
          </p:cNvPr>
          <p:cNvSpPr>
            <a:spLocks noGrp="1"/>
          </p:cNvSpPr>
          <p:nvPr>
            <p:ph type="ctrTitle"/>
          </p:nvPr>
        </p:nvSpPr>
        <p:spPr>
          <a:xfrm>
            <a:off x="6120000" y="1684339"/>
            <a:ext cx="5580000" cy="1671648"/>
          </a:xfrm>
        </p:spPr>
        <p:txBody>
          <a:bodyPr anchor="b">
            <a:noAutofit/>
          </a:bodyPr>
          <a:lstStyle>
            <a:lvl1pPr algn="l">
              <a:lnSpc>
                <a:spcPct val="90000"/>
              </a:lnSpc>
              <a:defRPr sz="4200" baseline="0"/>
            </a:lvl1pPr>
          </a:lstStyle>
          <a:p>
            <a:r>
              <a:rPr lang="fi-FI" smtClean="0"/>
              <a:t>Muokkaa perustyyl. napsautt.</a:t>
            </a:r>
            <a:endParaRPr lang="fi-FI" dirty="0"/>
          </a:p>
        </p:txBody>
      </p:sp>
      <p:sp>
        <p:nvSpPr>
          <p:cNvPr id="3" name="Alaotsikko 2">
            <a:extLst>
              <a:ext uri="{FF2B5EF4-FFF2-40B4-BE49-F238E27FC236}">
                <a16:creationId xmlns:a16="http://schemas.microsoft.com/office/drawing/2014/main" id="{8942C8DB-AC1A-44C6-8643-5202CDA31CAB}"/>
              </a:ext>
            </a:extLst>
          </p:cNvPr>
          <p:cNvSpPr>
            <a:spLocks noGrp="1"/>
          </p:cNvSpPr>
          <p:nvPr>
            <p:ph type="subTitle" idx="1"/>
          </p:nvPr>
        </p:nvSpPr>
        <p:spPr>
          <a:xfrm>
            <a:off x="6120000" y="3960001"/>
            <a:ext cx="4548000" cy="1090155"/>
          </a:xfrm>
        </p:spPr>
        <p:txBody>
          <a:bodyPr anchor="t" anchorCtr="0">
            <a:noAutofit/>
          </a:bodyPr>
          <a:lstStyle>
            <a:lvl1pPr marL="0" indent="0" algn="l">
              <a:spcBef>
                <a:spcPts val="0"/>
              </a:spcBef>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smtClean="0"/>
              <a:t>Muokkaa alaotsikon perustyyliä napsautt.</a:t>
            </a:r>
            <a:endParaRPr lang="fi-FI" dirty="0"/>
          </a:p>
        </p:txBody>
      </p:sp>
      <p:pic>
        <p:nvPicPr>
          <p:cNvPr id="6" name="Kuva 5">
            <a:extLst>
              <a:ext uri="{FF2B5EF4-FFF2-40B4-BE49-F238E27FC236}">
                <a16:creationId xmlns:a16="http://schemas.microsoft.com/office/drawing/2014/main" id="{075F315D-BAFC-4A17-A399-B77A8A2316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9682" y="5868000"/>
            <a:ext cx="3394287" cy="396000"/>
          </a:xfrm>
          <a:prstGeom prst="rect">
            <a:avLst/>
          </a:prstGeom>
        </p:spPr>
      </p:pic>
      <p:sp>
        <p:nvSpPr>
          <p:cNvPr id="11" name="Kuvan paikkamerkki 27">
            <a:extLst>
              <a:ext uri="{FF2B5EF4-FFF2-40B4-BE49-F238E27FC236}">
                <a16:creationId xmlns:a16="http://schemas.microsoft.com/office/drawing/2014/main" id="{84402215-6AC6-4A31-86F4-BA0772630FA3}"/>
              </a:ext>
            </a:extLst>
          </p:cNvPr>
          <p:cNvSpPr>
            <a:spLocks noGrp="1"/>
          </p:cNvSpPr>
          <p:nvPr>
            <p:ph type="pic" sz="quarter" idx="10"/>
          </p:nvPr>
        </p:nvSpPr>
        <p:spPr>
          <a:xfrm>
            <a:off x="-21022" y="-21020"/>
            <a:ext cx="6165763" cy="6888831"/>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smtClean="0"/>
              <a:t>Lisää kuva napsauttamalla kuvaketta</a:t>
            </a:r>
            <a:endParaRPr lang="fi-FI"/>
          </a:p>
        </p:txBody>
      </p:sp>
      <p:sp>
        <p:nvSpPr>
          <p:cNvPr id="12" name="Vapaamuotoinen: Muoto 11">
            <a:extLst>
              <a:ext uri="{FF2B5EF4-FFF2-40B4-BE49-F238E27FC236}">
                <a16:creationId xmlns:a16="http://schemas.microsoft.com/office/drawing/2014/main" id="{25D75359-5C42-4AFB-A0B2-9C9301613CC9}"/>
              </a:ext>
            </a:extLst>
          </p:cNvPr>
          <p:cNvSpPr/>
          <p:nvPr userDrawn="1"/>
        </p:nvSpPr>
        <p:spPr>
          <a:xfrm>
            <a:off x="353" y="1"/>
            <a:ext cx="3247345" cy="6875551"/>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92299941"/>
      </p:ext>
    </p:extLst>
  </p:cSld>
  <p:clrMapOvr>
    <a:masterClrMapping/>
  </p:clrMapOvr>
  <p:extLst>
    <p:ext uri="{DCECCB84-F9BA-43D5-87BE-67443E8EF086}">
      <p15:sldGuideLst xmlns:p15="http://schemas.microsoft.com/office/powerpoint/2012/main">
        <p15:guide id="1" pos="1912">
          <p15:clr>
            <a:srgbClr val="FBAE40"/>
          </p15:clr>
        </p15:guide>
        <p15:guide id="2" pos="386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 ja kapea kuva">
    <p:spTree>
      <p:nvGrpSpPr>
        <p:cNvPr id="1" name=""/>
        <p:cNvGrpSpPr/>
        <p:nvPr/>
      </p:nvGrpSpPr>
      <p:grpSpPr>
        <a:xfrm>
          <a:off x="0" y="0"/>
          <a:ext cx="0" cy="0"/>
          <a:chOff x="0" y="0"/>
          <a:chExt cx="0" cy="0"/>
        </a:xfrm>
      </p:grpSpPr>
      <p:graphicFrame>
        <p:nvGraphicFramePr>
          <p:cNvPr id="7" name="Objekti 6" hidden="1">
            <a:extLst>
              <a:ext uri="{FF2B5EF4-FFF2-40B4-BE49-F238E27FC236}">
                <a16:creationId xmlns:a16="http://schemas.microsoft.com/office/drawing/2014/main" id="{C3BA4035-6220-4369-A76C-FB533DDAEC47}"/>
              </a:ext>
            </a:extLst>
          </p:cNvPr>
          <p:cNvGraphicFramePr>
            <a:graphicFrameLocks noChangeAspect="1"/>
          </p:cNvGraphicFramePr>
          <p:nvPr userDrawn="1">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395" imgH="396" progId="TCLayout.ActiveDocument.1">
                  <p:embed/>
                </p:oleObj>
              </mc:Choice>
              <mc:Fallback>
                <p:oleObj name="think-cell Slide" r:id="rId5" imgW="395" imgH="396" progId="TCLayout.ActiveDocument.1">
                  <p:embed/>
                  <p:pic>
                    <p:nvPicPr>
                      <p:cNvPr id="7" name="Objekti 6" hidden="1">
                        <a:extLst>
                          <a:ext uri="{FF2B5EF4-FFF2-40B4-BE49-F238E27FC236}">
                            <a16:creationId xmlns:a16="http://schemas.microsoft.com/office/drawing/2014/main" id="{C3BA4035-6220-4369-A76C-FB533DDAEC47}"/>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6" name="Suorakulmio 5" hidden="1">
            <a:extLst>
              <a:ext uri="{FF2B5EF4-FFF2-40B4-BE49-F238E27FC236}">
                <a16:creationId xmlns:a16="http://schemas.microsoft.com/office/drawing/2014/main" id="{BC77A103-0051-479A-9849-2F36F002AF23}"/>
              </a:ext>
            </a:extLst>
          </p:cNvPr>
          <p:cNvSpPr/>
          <p:nvPr userDrawn="1">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9000000" cy="972000"/>
          </a:xfrm>
        </p:spPr>
        <p:txBody>
          <a:bodyPr/>
          <a:lstStyle/>
          <a:p>
            <a:r>
              <a:rPr lang="fi-FI" smtClean="0"/>
              <a:t>Muokkaa perustyyl. napsautt.</a:t>
            </a:r>
            <a:endParaRPr lang="fi-FI" dirty="0"/>
          </a:p>
        </p:txBody>
      </p:sp>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9330764" y="0"/>
            <a:ext cx="2861237"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 name="connsiteX0" fmla="*/ 0 w 2861237"/>
              <a:gd name="connsiteY0" fmla="*/ 6867832 h 6867832"/>
              <a:gd name="connsiteX1" fmla="*/ 2861237 w 2861237"/>
              <a:gd name="connsiteY1" fmla="*/ 0 h 6867832"/>
              <a:gd name="connsiteX2" fmla="*/ 2861237 w 2861237"/>
              <a:gd name="connsiteY2" fmla="*/ 6858000 h 6867832"/>
              <a:gd name="connsiteX3" fmla="*/ 0 w 2861237"/>
              <a:gd name="connsiteY3" fmla="*/ 6867832 h 6867832"/>
            </a:gdLst>
            <a:ahLst/>
            <a:cxnLst>
              <a:cxn ang="0">
                <a:pos x="connsiteX0" y="connsiteY0"/>
              </a:cxn>
              <a:cxn ang="0">
                <a:pos x="connsiteX1" y="connsiteY1"/>
              </a:cxn>
              <a:cxn ang="0">
                <a:pos x="connsiteX2" y="connsiteY2"/>
              </a:cxn>
              <a:cxn ang="0">
                <a:pos x="connsiteX3" y="connsiteY3"/>
              </a:cxn>
            </a:cxnLst>
            <a:rect l="l" t="t" r="r" b="b"/>
            <a:pathLst>
              <a:path w="2861237" h="6867832">
                <a:moveTo>
                  <a:pt x="0" y="6867832"/>
                </a:moveTo>
                <a:lnTo>
                  <a:pt x="2861237" y="0"/>
                </a:lnTo>
                <a:lnTo>
                  <a:pt x="2861237" y="6858000"/>
                </a:lnTo>
                <a:cubicBezTo>
                  <a:pt x="1907491" y="6861277"/>
                  <a:pt x="2851371" y="6844891"/>
                  <a:pt x="0" y="6867832"/>
                </a:cubicBezTo>
                <a:close/>
              </a:path>
            </a:pathLst>
          </a:custGeom>
          <a:ln>
            <a:noFill/>
          </a:ln>
        </p:spPr>
        <p:style>
          <a:lnRef idx="2">
            <a:schemeClr val="accent1"/>
          </a:lnRef>
          <a:fillRef idx="1">
            <a:schemeClr val="lt1"/>
          </a:fillRef>
          <a:effectRef idx="0">
            <a:schemeClr val="accent1"/>
          </a:effectRef>
          <a:fontRef idx="minor">
            <a:schemeClr val="dk1"/>
          </a:fontRef>
        </p:style>
        <p:txBody>
          <a:bodyPr/>
          <a:lstStyle>
            <a:lvl1pPr>
              <a:defRPr/>
            </a:lvl1pPr>
          </a:lstStyle>
          <a:p>
            <a:r>
              <a:rPr lang="fi-FI" smtClean="0"/>
              <a:t>Lisää kuva napsauttamalla kuvaketta</a:t>
            </a:r>
            <a:endParaRPr lang="fi-FI" dirty="0"/>
          </a:p>
        </p:txBody>
      </p:sp>
      <p:sp>
        <p:nvSpPr>
          <p:cNvPr id="10" name="Tekstin paikkamerkki 9">
            <a:extLst>
              <a:ext uri="{FF2B5EF4-FFF2-40B4-BE49-F238E27FC236}">
                <a16:creationId xmlns:a16="http://schemas.microsoft.com/office/drawing/2014/main" id="{61B67D3F-C7F8-4CD4-BFBF-7741C4FB5C1C}"/>
              </a:ext>
            </a:extLst>
          </p:cNvPr>
          <p:cNvSpPr>
            <a:spLocks noGrp="1"/>
          </p:cNvSpPr>
          <p:nvPr>
            <p:ph type="body" sz="quarter" idx="14"/>
          </p:nvPr>
        </p:nvSpPr>
        <p:spPr>
          <a:xfrm>
            <a:off x="540000" y="1692000"/>
            <a:ext cx="8999539" cy="43434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3" name="Päivämäärän paikkamerkki 2">
            <a:extLst>
              <a:ext uri="{FF2B5EF4-FFF2-40B4-BE49-F238E27FC236}">
                <a16:creationId xmlns:a16="http://schemas.microsoft.com/office/drawing/2014/main" id="{0CAC1CF6-61E1-438C-BCA1-DFDBD397C7EE}"/>
              </a:ext>
            </a:extLst>
          </p:cNvPr>
          <p:cNvSpPr>
            <a:spLocks noGrp="1"/>
          </p:cNvSpPr>
          <p:nvPr>
            <p:ph type="dt" sz="half" idx="15"/>
          </p:nvPr>
        </p:nvSpPr>
        <p:spPr/>
        <p:txBody>
          <a:bodyPr/>
          <a:lstStyle/>
          <a:p>
            <a:fld id="{CF41500E-4E84-4B90-98DC-C47374230753}" type="datetime1">
              <a:rPr lang="fi-FI" smtClean="0"/>
              <a:t>5.10.2021</a:t>
            </a:fld>
            <a:endParaRPr lang="fi-FI" dirty="0"/>
          </a:p>
        </p:txBody>
      </p:sp>
      <p:sp>
        <p:nvSpPr>
          <p:cNvPr id="4" name="Alatunnisteen paikkamerkki 3">
            <a:extLst>
              <a:ext uri="{FF2B5EF4-FFF2-40B4-BE49-F238E27FC236}">
                <a16:creationId xmlns:a16="http://schemas.microsoft.com/office/drawing/2014/main" id="{8D929283-EBEA-4C7A-A9AB-D452D558076D}"/>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4D9CB206-E3DA-4C62-92B5-871FD76C223C}"/>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3206400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kuva ja kuvateksti">
    <p:spTree>
      <p:nvGrpSpPr>
        <p:cNvPr id="1" name=""/>
        <p:cNvGrpSpPr/>
        <p:nvPr/>
      </p:nvGrpSpPr>
      <p:grpSpPr>
        <a:xfrm>
          <a:off x="0" y="0"/>
          <a:ext cx="0" cy="0"/>
          <a:chOff x="0" y="0"/>
          <a:chExt cx="0" cy="0"/>
        </a:xfrm>
      </p:grpSpPr>
      <p:graphicFrame>
        <p:nvGraphicFramePr>
          <p:cNvPr id="7" name="Objekti 6" hidden="1">
            <a:extLst>
              <a:ext uri="{FF2B5EF4-FFF2-40B4-BE49-F238E27FC236}">
                <a16:creationId xmlns:a16="http://schemas.microsoft.com/office/drawing/2014/main" id="{21DBFB21-C77C-4E6F-9EE7-50DAABE95815}"/>
              </a:ext>
            </a:extLst>
          </p:cNvPr>
          <p:cNvGraphicFramePr>
            <a:graphicFrameLocks noChangeAspect="1"/>
          </p:cNvGraphicFramePr>
          <p:nvPr userDrawn="1">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395" imgH="396" progId="TCLayout.ActiveDocument.1">
                  <p:embed/>
                </p:oleObj>
              </mc:Choice>
              <mc:Fallback>
                <p:oleObj name="think-cell Slide" r:id="rId5" imgW="395" imgH="396" progId="TCLayout.ActiveDocument.1">
                  <p:embed/>
                  <p:pic>
                    <p:nvPicPr>
                      <p:cNvPr id="7" name="Objekti 6" hidden="1">
                        <a:extLst>
                          <a:ext uri="{FF2B5EF4-FFF2-40B4-BE49-F238E27FC236}">
                            <a16:creationId xmlns:a16="http://schemas.microsoft.com/office/drawing/2014/main" id="{21DBFB21-C77C-4E6F-9EE7-50DAABE95815}"/>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6" name="Suorakulmio 5" hidden="1">
            <a:extLst>
              <a:ext uri="{FF2B5EF4-FFF2-40B4-BE49-F238E27FC236}">
                <a16:creationId xmlns:a16="http://schemas.microsoft.com/office/drawing/2014/main" id="{C9151F14-D206-4EBA-B08C-6FD305E3790F}"/>
              </a:ext>
            </a:extLst>
          </p:cNvPr>
          <p:cNvSpPr/>
          <p:nvPr userDrawn="1">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3048002" y="0"/>
            <a:ext cx="9143999"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 name="connsiteX0" fmla="*/ 2714053 w 8249665"/>
              <a:gd name="connsiteY0" fmla="*/ 0 h 6867832"/>
              <a:gd name="connsiteX1" fmla="*/ 8249665 w 8249665"/>
              <a:gd name="connsiteY1" fmla="*/ 0 h 6867832"/>
              <a:gd name="connsiteX2" fmla="*/ 8249665 w 8249665"/>
              <a:gd name="connsiteY2" fmla="*/ 6858000 h 6867832"/>
              <a:gd name="connsiteX3" fmla="*/ 0 w 8249665"/>
              <a:gd name="connsiteY3" fmla="*/ 6867832 h 6867832"/>
              <a:gd name="connsiteX4" fmla="*/ 2714053 w 8249665"/>
              <a:gd name="connsiteY4" fmla="*/ 0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9665" h="6867832">
                <a:moveTo>
                  <a:pt x="2714053" y="0"/>
                </a:moveTo>
                <a:lnTo>
                  <a:pt x="8249665" y="0"/>
                </a:lnTo>
                <a:lnTo>
                  <a:pt x="8249665" y="6858000"/>
                </a:lnTo>
                <a:lnTo>
                  <a:pt x="0" y="6867832"/>
                </a:lnTo>
                <a:lnTo>
                  <a:pt x="2714053" y="0"/>
                </a:lnTo>
                <a:close/>
              </a:path>
            </a:pathLst>
          </a:custGeom>
          <a:ln>
            <a:noFill/>
          </a:ln>
        </p:spPr>
        <p:style>
          <a:lnRef idx="2">
            <a:schemeClr val="accent1"/>
          </a:lnRef>
          <a:fillRef idx="1">
            <a:schemeClr val="lt1"/>
          </a:fillRef>
          <a:effectRef idx="0">
            <a:schemeClr val="accent1"/>
          </a:effectRef>
          <a:fontRef idx="minor">
            <a:schemeClr val="dk1"/>
          </a:fontRef>
        </p:style>
        <p:txBody>
          <a:bodyPr/>
          <a:lstStyle/>
          <a:p>
            <a:r>
              <a:rPr lang="fi-FI" smtClean="0"/>
              <a:t>Lisää kuva napsauttamalla kuvaketta</a:t>
            </a:r>
            <a:endParaRPr lang="fi-FI"/>
          </a:p>
        </p:txBody>
      </p:sp>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4320000" cy="972000"/>
          </a:xfrm>
        </p:spPr>
        <p:txBody>
          <a:bodyPr/>
          <a:lstStyle/>
          <a:p>
            <a:r>
              <a:rPr lang="fi-FI" smtClean="0"/>
              <a:t>Muokkaa perustyyl. napsautt.</a:t>
            </a:r>
            <a:endParaRPr lang="fi-FI" dirty="0"/>
          </a:p>
        </p:txBody>
      </p:sp>
      <p:sp>
        <p:nvSpPr>
          <p:cNvPr id="9" name="Tekstin paikkamerkki 8">
            <a:extLst>
              <a:ext uri="{FF2B5EF4-FFF2-40B4-BE49-F238E27FC236}">
                <a16:creationId xmlns:a16="http://schemas.microsoft.com/office/drawing/2014/main" id="{D24B1201-AD5E-4904-9A14-36A146BEF54F}"/>
              </a:ext>
            </a:extLst>
          </p:cNvPr>
          <p:cNvSpPr>
            <a:spLocks noGrp="1"/>
          </p:cNvSpPr>
          <p:nvPr>
            <p:ph type="body" sz="quarter" idx="14"/>
          </p:nvPr>
        </p:nvSpPr>
        <p:spPr>
          <a:xfrm>
            <a:off x="540000" y="1692000"/>
            <a:ext cx="3986264" cy="2160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3" name="Päivämäärän paikkamerkki 2">
            <a:extLst>
              <a:ext uri="{FF2B5EF4-FFF2-40B4-BE49-F238E27FC236}">
                <a16:creationId xmlns:a16="http://schemas.microsoft.com/office/drawing/2014/main" id="{B62454FC-59FB-4190-8DB0-2A7A47F1A352}"/>
              </a:ext>
            </a:extLst>
          </p:cNvPr>
          <p:cNvSpPr>
            <a:spLocks noGrp="1"/>
          </p:cNvSpPr>
          <p:nvPr>
            <p:ph type="dt" sz="half" idx="15"/>
          </p:nvPr>
        </p:nvSpPr>
        <p:spPr/>
        <p:txBody>
          <a:bodyPr/>
          <a:lstStyle/>
          <a:p>
            <a:fld id="{885DB2C3-5FB0-4F59-B21B-A70EB4E273A2}" type="datetime1">
              <a:rPr lang="fi-FI" smtClean="0"/>
              <a:t>5.10.2021</a:t>
            </a:fld>
            <a:endParaRPr lang="fi-FI"/>
          </a:p>
        </p:txBody>
      </p:sp>
      <p:sp>
        <p:nvSpPr>
          <p:cNvPr id="4" name="Alatunnisteen paikkamerkki 3">
            <a:extLst>
              <a:ext uri="{FF2B5EF4-FFF2-40B4-BE49-F238E27FC236}">
                <a16:creationId xmlns:a16="http://schemas.microsoft.com/office/drawing/2014/main" id="{35DE6AF3-D091-4C8E-947C-E46F9BFFBD6C}"/>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EE6F8374-7E9F-4886-A277-DB240A362428}"/>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11649294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palstainen tekstisivu">
    <p:spTree>
      <p:nvGrpSpPr>
        <p:cNvPr id="1" name=""/>
        <p:cNvGrpSpPr/>
        <p:nvPr/>
      </p:nvGrpSpPr>
      <p:grpSpPr>
        <a:xfrm>
          <a:off x="0" y="0"/>
          <a:ext cx="0" cy="0"/>
          <a:chOff x="0" y="0"/>
          <a:chExt cx="0" cy="0"/>
        </a:xfrm>
      </p:grpSpPr>
      <p:graphicFrame>
        <p:nvGraphicFramePr>
          <p:cNvPr id="7" name="Objekti 6" hidden="1">
            <a:extLst>
              <a:ext uri="{FF2B5EF4-FFF2-40B4-BE49-F238E27FC236}">
                <a16:creationId xmlns:a16="http://schemas.microsoft.com/office/drawing/2014/main" id="{D3BBE4A8-3732-4C2D-8E9F-CC670BD5D2C8}"/>
              </a:ext>
            </a:extLst>
          </p:cNvPr>
          <p:cNvGraphicFramePr>
            <a:graphicFrameLocks noChangeAspect="1"/>
          </p:cNvGraphicFramePr>
          <p:nvPr userDrawn="1">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395" imgH="396" progId="TCLayout.ActiveDocument.1">
                  <p:embed/>
                </p:oleObj>
              </mc:Choice>
              <mc:Fallback>
                <p:oleObj name="think-cell Slide" r:id="rId5" imgW="395" imgH="396" progId="TCLayout.ActiveDocument.1">
                  <p:embed/>
                  <p:pic>
                    <p:nvPicPr>
                      <p:cNvPr id="7" name="Objekti 6" hidden="1">
                        <a:extLst>
                          <a:ext uri="{FF2B5EF4-FFF2-40B4-BE49-F238E27FC236}">
                            <a16:creationId xmlns:a16="http://schemas.microsoft.com/office/drawing/2014/main" id="{D3BBE4A8-3732-4C2D-8E9F-CC670BD5D2C8}"/>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6" name="Suorakulmio 5" hidden="1">
            <a:extLst>
              <a:ext uri="{FF2B5EF4-FFF2-40B4-BE49-F238E27FC236}">
                <a16:creationId xmlns:a16="http://schemas.microsoft.com/office/drawing/2014/main" id="{E4351BFE-98C7-45A2-A82F-3ECF00E49926}"/>
              </a:ext>
            </a:extLst>
          </p:cNvPr>
          <p:cNvSpPr/>
          <p:nvPr userDrawn="1">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2" name="Otsikko 1">
            <a:extLst>
              <a:ext uri="{FF2B5EF4-FFF2-40B4-BE49-F238E27FC236}">
                <a16:creationId xmlns:a16="http://schemas.microsoft.com/office/drawing/2014/main" id="{B8A092C2-9800-4696-B18B-CCD2D8D8E193}"/>
              </a:ext>
            </a:extLst>
          </p:cNvPr>
          <p:cNvSpPr>
            <a:spLocks noGrp="1"/>
          </p:cNvSpPr>
          <p:nvPr>
            <p:ph type="title"/>
          </p:nvPr>
        </p:nvSpPr>
        <p:spPr>
          <a:xfrm>
            <a:off x="540000" y="360000"/>
            <a:ext cx="11088000" cy="972000"/>
          </a:xfrm>
        </p:spPr>
        <p:txBody>
          <a:bodyPr/>
          <a:lstStyle/>
          <a:p>
            <a:r>
              <a:rPr lang="fi-FI" smtClean="0"/>
              <a:t>Muokkaa perustyyl. napsautt.</a:t>
            </a:r>
            <a:endParaRPr lang="fi-FI" dirty="0"/>
          </a:p>
        </p:txBody>
      </p:sp>
      <p:sp>
        <p:nvSpPr>
          <p:cNvPr id="9" name="Tekstin paikkamerkki 8">
            <a:extLst>
              <a:ext uri="{FF2B5EF4-FFF2-40B4-BE49-F238E27FC236}">
                <a16:creationId xmlns:a16="http://schemas.microsoft.com/office/drawing/2014/main" id="{CCFC2567-2D3D-4693-B59E-EBA2FFD29AD5}"/>
              </a:ext>
            </a:extLst>
          </p:cNvPr>
          <p:cNvSpPr>
            <a:spLocks noGrp="1"/>
          </p:cNvSpPr>
          <p:nvPr>
            <p:ph type="body" sz="quarter" idx="13"/>
          </p:nvPr>
        </p:nvSpPr>
        <p:spPr>
          <a:xfrm>
            <a:off x="540000" y="1692000"/>
            <a:ext cx="5220000" cy="4351339"/>
          </a:xfrm>
        </p:spPr>
        <p:txBody>
          <a:bodyPr/>
          <a:lstStyle>
            <a:lvl1pPr marL="215995" indent="-215995">
              <a:buFont typeface="Arial" panose="020B0604020202020204" pitchFamily="34" charset="0"/>
              <a:buChar char="•"/>
              <a:defRPr/>
            </a:lvl1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8">
            <a:extLst>
              <a:ext uri="{FF2B5EF4-FFF2-40B4-BE49-F238E27FC236}">
                <a16:creationId xmlns:a16="http://schemas.microsoft.com/office/drawing/2014/main" id="{93491ADA-8EBC-42DE-B467-E4F91AC6956D}"/>
              </a:ext>
            </a:extLst>
          </p:cNvPr>
          <p:cNvSpPr>
            <a:spLocks noGrp="1"/>
          </p:cNvSpPr>
          <p:nvPr>
            <p:ph type="body" sz="quarter" idx="14"/>
          </p:nvPr>
        </p:nvSpPr>
        <p:spPr>
          <a:xfrm>
            <a:off x="6408000" y="1692000"/>
            <a:ext cx="5220000" cy="435133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3" name="Päivämäärän paikkamerkki 2">
            <a:extLst>
              <a:ext uri="{FF2B5EF4-FFF2-40B4-BE49-F238E27FC236}">
                <a16:creationId xmlns:a16="http://schemas.microsoft.com/office/drawing/2014/main" id="{27DABBE5-979E-4B71-951D-A9FE78BC6D85}"/>
              </a:ext>
            </a:extLst>
          </p:cNvPr>
          <p:cNvSpPr>
            <a:spLocks noGrp="1"/>
          </p:cNvSpPr>
          <p:nvPr>
            <p:ph type="dt" sz="half" idx="15"/>
          </p:nvPr>
        </p:nvSpPr>
        <p:spPr/>
        <p:txBody>
          <a:bodyPr/>
          <a:lstStyle/>
          <a:p>
            <a:fld id="{BB64B3D9-C2DF-4D3B-A309-126ACDE1AB83}" type="datetime1">
              <a:rPr lang="fi-FI" smtClean="0"/>
              <a:t>5.10.2021</a:t>
            </a:fld>
            <a:endParaRPr lang="fi-FI"/>
          </a:p>
        </p:txBody>
      </p:sp>
      <p:sp>
        <p:nvSpPr>
          <p:cNvPr id="4" name="Alatunnisteen paikkamerkki 3">
            <a:extLst>
              <a:ext uri="{FF2B5EF4-FFF2-40B4-BE49-F238E27FC236}">
                <a16:creationId xmlns:a16="http://schemas.microsoft.com/office/drawing/2014/main" id="{F855C5CC-91C2-406C-9EF8-54DDC07D1F32}"/>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2888F8ED-5292-4BB2-BFEF-68477895F814}"/>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2249502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 tai nosto">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EE30280F-D683-4C1D-BA9C-E19DD9977BA2}"/>
              </a:ext>
            </a:extLst>
          </p:cNvPr>
          <p:cNvSpPr>
            <a:spLocks noGrp="1"/>
          </p:cNvSpPr>
          <p:nvPr>
            <p:ph type="pic" sz="quarter" idx="13"/>
          </p:nvPr>
        </p:nvSpPr>
        <p:spPr>
          <a:xfrm>
            <a:off x="6656389" y="0"/>
            <a:ext cx="5535612" cy="6867832"/>
          </a:xfrm>
          <a:custGeom>
            <a:avLst/>
            <a:gdLst>
              <a:gd name="connsiteX0" fmla="*/ 0 w 5535612"/>
              <a:gd name="connsiteY0" fmla="*/ 0 h 6858000"/>
              <a:gd name="connsiteX1" fmla="*/ 5535612 w 5535612"/>
              <a:gd name="connsiteY1" fmla="*/ 0 h 6858000"/>
              <a:gd name="connsiteX2" fmla="*/ 5535612 w 5535612"/>
              <a:gd name="connsiteY2" fmla="*/ 6858000 h 6858000"/>
              <a:gd name="connsiteX3" fmla="*/ 0 w 5535612"/>
              <a:gd name="connsiteY3" fmla="*/ 6858000 h 6858000"/>
              <a:gd name="connsiteX4" fmla="*/ 0 w 5535612"/>
              <a:gd name="connsiteY4" fmla="*/ 0 h 6858000"/>
              <a:gd name="connsiteX0" fmla="*/ 0 w 5535612"/>
              <a:gd name="connsiteY0" fmla="*/ 0 h 6867832"/>
              <a:gd name="connsiteX1" fmla="*/ 5535612 w 5535612"/>
              <a:gd name="connsiteY1" fmla="*/ 0 h 6867832"/>
              <a:gd name="connsiteX2" fmla="*/ 5535612 w 5535612"/>
              <a:gd name="connsiteY2" fmla="*/ 6858000 h 6867832"/>
              <a:gd name="connsiteX3" fmla="*/ 2674375 w 5535612"/>
              <a:gd name="connsiteY3" fmla="*/ 6867832 h 6867832"/>
              <a:gd name="connsiteX4" fmla="*/ 0 w 5535612"/>
              <a:gd name="connsiteY4" fmla="*/ 0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612" h="6867832">
                <a:moveTo>
                  <a:pt x="0" y="0"/>
                </a:moveTo>
                <a:lnTo>
                  <a:pt x="5535612" y="0"/>
                </a:lnTo>
                <a:lnTo>
                  <a:pt x="5535612" y="6858000"/>
                </a:lnTo>
                <a:lnTo>
                  <a:pt x="2674375" y="6867832"/>
                </a:lnTo>
                <a:lnTo>
                  <a:pt x="0" y="0"/>
                </a:lnTo>
                <a:close/>
              </a:path>
            </a:pathLst>
          </a:custGeom>
          <a:ln>
            <a:noFill/>
          </a:ln>
        </p:spPr>
        <p:style>
          <a:lnRef idx="2">
            <a:schemeClr val="accent1"/>
          </a:lnRef>
          <a:fillRef idx="1">
            <a:schemeClr val="lt1"/>
          </a:fillRef>
          <a:effectRef idx="0">
            <a:schemeClr val="accent1"/>
          </a:effectRef>
          <a:fontRef idx="minor">
            <a:schemeClr val="dk1"/>
          </a:fontRef>
        </p:style>
        <p:txBody>
          <a:bodyPr/>
          <a:lstStyle/>
          <a:p>
            <a:r>
              <a:rPr lang="fi-FI" smtClean="0"/>
              <a:t>Lisää kuva napsauttamalla kuvaketta</a:t>
            </a:r>
            <a:endParaRPr lang="fi-FI"/>
          </a:p>
        </p:txBody>
      </p:sp>
      <p:sp>
        <p:nvSpPr>
          <p:cNvPr id="7" name="Otsikko 6">
            <a:extLst>
              <a:ext uri="{FF2B5EF4-FFF2-40B4-BE49-F238E27FC236}">
                <a16:creationId xmlns:a16="http://schemas.microsoft.com/office/drawing/2014/main" id="{1A1685AD-22D4-4601-9BC6-B5AD3DCE05A0}"/>
              </a:ext>
            </a:extLst>
          </p:cNvPr>
          <p:cNvSpPr>
            <a:spLocks noGrp="1"/>
          </p:cNvSpPr>
          <p:nvPr>
            <p:ph type="title"/>
          </p:nvPr>
        </p:nvSpPr>
        <p:spPr>
          <a:xfrm>
            <a:off x="540000" y="540000"/>
            <a:ext cx="5580000" cy="5760000"/>
          </a:xfrm>
        </p:spPr>
        <p:txBody>
          <a:bodyPr anchor="ctr" anchorCtr="0">
            <a:normAutofit/>
          </a:bodyPr>
          <a:lstStyle>
            <a:lvl1pPr>
              <a:lnSpc>
                <a:spcPct val="90000"/>
              </a:lnSpc>
              <a:defRPr sz="3800" baseline="0"/>
            </a:lvl1pPr>
          </a:lstStyle>
          <a:p>
            <a:r>
              <a:rPr lang="fi-FI" smtClean="0"/>
              <a:t>Muokkaa perustyyl. napsautt.</a:t>
            </a:r>
            <a:endParaRPr lang="fi-FI"/>
          </a:p>
        </p:txBody>
      </p:sp>
      <p:sp>
        <p:nvSpPr>
          <p:cNvPr id="2" name="Päivämäärän paikkamerkki 1">
            <a:extLst>
              <a:ext uri="{FF2B5EF4-FFF2-40B4-BE49-F238E27FC236}">
                <a16:creationId xmlns:a16="http://schemas.microsoft.com/office/drawing/2014/main" id="{4ABBBCCC-AC00-43A7-8477-89FAA6E6C6A4}"/>
              </a:ext>
            </a:extLst>
          </p:cNvPr>
          <p:cNvSpPr>
            <a:spLocks noGrp="1"/>
          </p:cNvSpPr>
          <p:nvPr>
            <p:ph type="dt" sz="half" idx="14"/>
          </p:nvPr>
        </p:nvSpPr>
        <p:spPr/>
        <p:txBody>
          <a:bodyPr/>
          <a:lstStyle/>
          <a:p>
            <a:fld id="{60C23177-81C6-4822-8CE2-4A6715D7BC16}" type="datetime1">
              <a:rPr lang="fi-FI" smtClean="0"/>
              <a:t>5.10.2021</a:t>
            </a:fld>
            <a:endParaRPr lang="fi-FI"/>
          </a:p>
        </p:txBody>
      </p:sp>
      <p:sp>
        <p:nvSpPr>
          <p:cNvPr id="3" name="Alatunnisteen paikkamerkki 2">
            <a:extLst>
              <a:ext uri="{FF2B5EF4-FFF2-40B4-BE49-F238E27FC236}">
                <a16:creationId xmlns:a16="http://schemas.microsoft.com/office/drawing/2014/main" id="{4F13AC6A-0AEC-4D3D-A648-7004FC923C65}"/>
              </a:ext>
            </a:extLst>
          </p:cNvPr>
          <p:cNvSpPr>
            <a:spLocks noGrp="1"/>
          </p:cNvSpPr>
          <p:nvPr>
            <p:ph type="ftr" sz="quarter" idx="15"/>
          </p:nvPr>
        </p:nvSpPr>
        <p:spPr/>
        <p:txBody>
          <a:bodyPr/>
          <a:lstStyle/>
          <a:p>
            <a:endParaRPr lang="fi-FI" dirty="0"/>
          </a:p>
        </p:txBody>
      </p:sp>
      <p:sp>
        <p:nvSpPr>
          <p:cNvPr id="4" name="Dian numeron paikkamerkki 3">
            <a:extLst>
              <a:ext uri="{FF2B5EF4-FFF2-40B4-BE49-F238E27FC236}">
                <a16:creationId xmlns:a16="http://schemas.microsoft.com/office/drawing/2014/main" id="{00DC5AE9-300D-41CE-B879-D22E8BBFF226}"/>
              </a:ext>
            </a:extLst>
          </p:cNvPr>
          <p:cNvSpPr>
            <a:spLocks noGrp="1"/>
          </p:cNvSpPr>
          <p:nvPr>
            <p:ph type="sldNum" sz="quarter" idx="16"/>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144679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ä ja grafiikk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F3911C-5FB4-48D1-A672-900DDF1A507B}"/>
              </a:ext>
            </a:extLst>
          </p:cNvPr>
          <p:cNvSpPr>
            <a:spLocks noGrp="1"/>
          </p:cNvSpPr>
          <p:nvPr>
            <p:ph type="title"/>
          </p:nvPr>
        </p:nvSpPr>
        <p:spPr>
          <a:xfrm>
            <a:off x="540000" y="360000"/>
            <a:ext cx="5220000" cy="972000"/>
          </a:xfrm>
        </p:spPr>
        <p:txBody>
          <a:bodyPr/>
          <a:lstStyle/>
          <a:p>
            <a:r>
              <a:rPr lang="fi-FI" smtClean="0"/>
              <a:t>Muokkaa perustyyl. napsautt.</a:t>
            </a:r>
            <a:endParaRPr lang="fi-FI"/>
          </a:p>
        </p:txBody>
      </p:sp>
      <p:sp>
        <p:nvSpPr>
          <p:cNvPr id="12" name="Kaavion paikkamerkki 11">
            <a:extLst>
              <a:ext uri="{FF2B5EF4-FFF2-40B4-BE49-F238E27FC236}">
                <a16:creationId xmlns:a16="http://schemas.microsoft.com/office/drawing/2014/main" id="{B81C5573-FA74-41F1-92C1-11E3450F3CE3}"/>
              </a:ext>
            </a:extLst>
          </p:cNvPr>
          <p:cNvSpPr>
            <a:spLocks noGrp="1"/>
          </p:cNvSpPr>
          <p:nvPr>
            <p:ph type="chart" sz="quarter" idx="13"/>
          </p:nvPr>
        </p:nvSpPr>
        <p:spPr>
          <a:xfrm>
            <a:off x="6466195" y="360363"/>
            <a:ext cx="5219700" cy="5760000"/>
          </a:xfrm>
        </p:spPr>
        <p:txBody>
          <a:bodyPr/>
          <a:lstStyle/>
          <a:p>
            <a:r>
              <a:rPr lang="fi-FI" smtClean="0"/>
              <a:t>Lisää kaavio napsauttamalla kuvaketta</a:t>
            </a:r>
            <a:endParaRPr lang="fi-FI" dirty="0"/>
          </a:p>
        </p:txBody>
      </p:sp>
      <p:sp>
        <p:nvSpPr>
          <p:cNvPr id="8" name="Tekstin paikkamerkki 7">
            <a:extLst>
              <a:ext uri="{FF2B5EF4-FFF2-40B4-BE49-F238E27FC236}">
                <a16:creationId xmlns:a16="http://schemas.microsoft.com/office/drawing/2014/main" id="{AD067D7F-5108-4FF0-AE9C-BD0CDBC3FCCA}"/>
              </a:ext>
            </a:extLst>
          </p:cNvPr>
          <p:cNvSpPr>
            <a:spLocks noGrp="1"/>
          </p:cNvSpPr>
          <p:nvPr>
            <p:ph type="body" sz="quarter" idx="14"/>
          </p:nvPr>
        </p:nvSpPr>
        <p:spPr>
          <a:xfrm>
            <a:off x="540002" y="1692001"/>
            <a:ext cx="5199063" cy="4436025"/>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3" name="Päivämäärän paikkamerkki 2">
            <a:extLst>
              <a:ext uri="{FF2B5EF4-FFF2-40B4-BE49-F238E27FC236}">
                <a16:creationId xmlns:a16="http://schemas.microsoft.com/office/drawing/2014/main" id="{A865725A-2CA8-4B22-85E0-1332525E3486}"/>
              </a:ext>
            </a:extLst>
          </p:cNvPr>
          <p:cNvSpPr>
            <a:spLocks noGrp="1"/>
          </p:cNvSpPr>
          <p:nvPr>
            <p:ph type="dt" sz="half" idx="15"/>
          </p:nvPr>
        </p:nvSpPr>
        <p:spPr/>
        <p:txBody>
          <a:bodyPr/>
          <a:lstStyle/>
          <a:p>
            <a:fld id="{8420ACDD-AEFD-41DA-9C51-12B02F3B3DD9}" type="datetime1">
              <a:rPr lang="fi-FI" smtClean="0"/>
              <a:t>5.10.2021</a:t>
            </a:fld>
            <a:endParaRPr lang="fi-FI"/>
          </a:p>
        </p:txBody>
      </p:sp>
      <p:sp>
        <p:nvSpPr>
          <p:cNvPr id="4" name="Alatunnisteen paikkamerkki 3">
            <a:extLst>
              <a:ext uri="{FF2B5EF4-FFF2-40B4-BE49-F238E27FC236}">
                <a16:creationId xmlns:a16="http://schemas.microsoft.com/office/drawing/2014/main" id="{0C108747-3837-41D1-9177-91663635C4A1}"/>
              </a:ext>
            </a:extLst>
          </p:cNvPr>
          <p:cNvSpPr>
            <a:spLocks noGrp="1"/>
          </p:cNvSpPr>
          <p:nvPr>
            <p:ph type="ftr" sz="quarter" idx="16"/>
          </p:nvPr>
        </p:nvSpPr>
        <p:spPr/>
        <p:txBody>
          <a:bodyPr/>
          <a:lstStyle/>
          <a:p>
            <a:endParaRPr lang="fi-FI" dirty="0"/>
          </a:p>
        </p:txBody>
      </p:sp>
      <p:sp>
        <p:nvSpPr>
          <p:cNvPr id="5" name="Dian numeron paikkamerkki 4">
            <a:extLst>
              <a:ext uri="{FF2B5EF4-FFF2-40B4-BE49-F238E27FC236}">
                <a16:creationId xmlns:a16="http://schemas.microsoft.com/office/drawing/2014/main" id="{35F60A17-9867-450C-8D86-FE17CA4A982E}"/>
              </a:ext>
            </a:extLst>
          </p:cNvPr>
          <p:cNvSpPr>
            <a:spLocks noGrp="1"/>
          </p:cNvSpPr>
          <p:nvPr>
            <p:ph type="sldNum" sz="quarter" idx="17"/>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4034520804"/>
      </p:ext>
    </p:extLst>
  </p:cSld>
  <p:clrMapOvr>
    <a:masterClrMapping/>
  </p:clrMapOvr>
  <p:extLst>
    <p:ext uri="{DCECCB84-F9BA-43D5-87BE-67443E8EF086}">
      <p15:sldGuideLst xmlns:p15="http://schemas.microsoft.com/office/powerpoint/2012/main">
        <p15:guide id="2" pos="40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ja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627552-377E-49B0-B131-6F4FC7EB7962}"/>
              </a:ext>
            </a:extLst>
          </p:cNvPr>
          <p:cNvSpPr>
            <a:spLocks noGrp="1"/>
          </p:cNvSpPr>
          <p:nvPr>
            <p:ph type="title"/>
          </p:nvPr>
        </p:nvSpPr>
        <p:spPr>
          <a:xfrm>
            <a:off x="540001" y="360000"/>
            <a:ext cx="11136063" cy="972000"/>
          </a:xfrm>
        </p:spPr>
        <p:txBody>
          <a:bodyPr/>
          <a:lstStyle/>
          <a:p>
            <a:r>
              <a:rPr lang="fi-FI" smtClean="0"/>
              <a:t>Muokkaa perustyyl. napsautt.</a:t>
            </a:r>
            <a:endParaRPr lang="fi-FI"/>
          </a:p>
        </p:txBody>
      </p:sp>
      <p:sp>
        <p:nvSpPr>
          <p:cNvPr id="7" name="Taulukon paikkamerkki 6">
            <a:extLst>
              <a:ext uri="{FF2B5EF4-FFF2-40B4-BE49-F238E27FC236}">
                <a16:creationId xmlns:a16="http://schemas.microsoft.com/office/drawing/2014/main" id="{C60C22F3-4290-4261-89CE-2FA2FDF38B75}"/>
              </a:ext>
            </a:extLst>
          </p:cNvPr>
          <p:cNvSpPr>
            <a:spLocks noGrp="1"/>
          </p:cNvSpPr>
          <p:nvPr>
            <p:ph type="tbl" sz="quarter" idx="13"/>
          </p:nvPr>
        </p:nvSpPr>
        <p:spPr>
          <a:xfrm>
            <a:off x="540000" y="1692000"/>
            <a:ext cx="11139488" cy="4348163"/>
          </a:xfrm>
        </p:spPr>
        <p:txBody>
          <a:bodyPr/>
          <a:lstStyle/>
          <a:p>
            <a:r>
              <a:rPr lang="fi-FI" smtClean="0"/>
              <a:t>Lisää taulukko napsauttamalla kuvaketta</a:t>
            </a:r>
            <a:endParaRPr lang="fi-FI"/>
          </a:p>
        </p:txBody>
      </p:sp>
      <p:sp>
        <p:nvSpPr>
          <p:cNvPr id="3" name="Päivämäärän paikkamerkki 2">
            <a:extLst>
              <a:ext uri="{FF2B5EF4-FFF2-40B4-BE49-F238E27FC236}">
                <a16:creationId xmlns:a16="http://schemas.microsoft.com/office/drawing/2014/main" id="{3948B415-BC08-47E4-A2D2-3AD6E767D5CF}"/>
              </a:ext>
            </a:extLst>
          </p:cNvPr>
          <p:cNvSpPr>
            <a:spLocks noGrp="1"/>
          </p:cNvSpPr>
          <p:nvPr>
            <p:ph type="dt" sz="half" idx="14"/>
          </p:nvPr>
        </p:nvSpPr>
        <p:spPr/>
        <p:txBody>
          <a:bodyPr/>
          <a:lstStyle/>
          <a:p>
            <a:fld id="{94F26074-FEAA-4C33-9FFC-10C0CA04F23E}" type="datetime1">
              <a:rPr lang="fi-FI" smtClean="0"/>
              <a:t>5.10.2021</a:t>
            </a:fld>
            <a:endParaRPr lang="fi-FI"/>
          </a:p>
        </p:txBody>
      </p:sp>
      <p:sp>
        <p:nvSpPr>
          <p:cNvPr id="4" name="Alatunnisteen paikkamerkki 3">
            <a:extLst>
              <a:ext uri="{FF2B5EF4-FFF2-40B4-BE49-F238E27FC236}">
                <a16:creationId xmlns:a16="http://schemas.microsoft.com/office/drawing/2014/main" id="{3DD63B02-8EF3-49E9-B321-C3284976226F}"/>
              </a:ext>
            </a:extLst>
          </p:cNvPr>
          <p:cNvSpPr>
            <a:spLocks noGrp="1"/>
          </p:cNvSpPr>
          <p:nvPr>
            <p:ph type="ftr" sz="quarter" idx="15"/>
          </p:nvPr>
        </p:nvSpPr>
        <p:spPr/>
        <p:txBody>
          <a:bodyPr/>
          <a:lstStyle/>
          <a:p>
            <a:endParaRPr lang="fi-FI" dirty="0"/>
          </a:p>
        </p:txBody>
      </p:sp>
      <p:sp>
        <p:nvSpPr>
          <p:cNvPr id="5" name="Dian numeron paikkamerkki 4">
            <a:extLst>
              <a:ext uri="{FF2B5EF4-FFF2-40B4-BE49-F238E27FC236}">
                <a16:creationId xmlns:a16="http://schemas.microsoft.com/office/drawing/2014/main" id="{7230D75C-206A-4B0F-AF45-0C24F7733DBE}"/>
              </a:ext>
            </a:extLst>
          </p:cNvPr>
          <p:cNvSpPr>
            <a:spLocks noGrp="1"/>
          </p:cNvSpPr>
          <p:nvPr>
            <p:ph type="sldNum" sz="quarter" idx="16"/>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2988443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627552-377E-49B0-B131-6F4FC7EB7962}"/>
              </a:ext>
            </a:extLst>
          </p:cNvPr>
          <p:cNvSpPr>
            <a:spLocks noGrp="1"/>
          </p:cNvSpPr>
          <p:nvPr>
            <p:ph type="title"/>
          </p:nvPr>
        </p:nvSpPr>
        <p:spPr/>
        <p:txBody>
          <a:bodyPr/>
          <a:lstStyle/>
          <a:p>
            <a:r>
              <a:rPr lang="fi-FI" smtClean="0"/>
              <a:t>Muokkaa perustyyl. napsautt.</a:t>
            </a:r>
            <a:endParaRPr lang="fi-FI"/>
          </a:p>
        </p:txBody>
      </p:sp>
      <p:sp>
        <p:nvSpPr>
          <p:cNvPr id="3" name="Päivämäärän paikkamerkki 2">
            <a:extLst>
              <a:ext uri="{FF2B5EF4-FFF2-40B4-BE49-F238E27FC236}">
                <a16:creationId xmlns:a16="http://schemas.microsoft.com/office/drawing/2014/main" id="{B691E009-FB21-4EC3-B434-FC9E91D15B25}"/>
              </a:ext>
            </a:extLst>
          </p:cNvPr>
          <p:cNvSpPr>
            <a:spLocks noGrp="1"/>
          </p:cNvSpPr>
          <p:nvPr>
            <p:ph type="dt" sz="half" idx="10"/>
          </p:nvPr>
        </p:nvSpPr>
        <p:spPr/>
        <p:txBody>
          <a:bodyPr/>
          <a:lstStyle/>
          <a:p>
            <a:fld id="{306D4DEA-B3AA-4A9D-BB9F-74CEE055DC25}" type="datetime1">
              <a:rPr lang="fi-FI" smtClean="0"/>
              <a:t>5.10.2021</a:t>
            </a:fld>
            <a:endParaRPr lang="fi-FI"/>
          </a:p>
        </p:txBody>
      </p:sp>
      <p:sp>
        <p:nvSpPr>
          <p:cNvPr id="4" name="Alatunnisteen paikkamerkki 3">
            <a:extLst>
              <a:ext uri="{FF2B5EF4-FFF2-40B4-BE49-F238E27FC236}">
                <a16:creationId xmlns:a16="http://schemas.microsoft.com/office/drawing/2014/main" id="{94ECB10A-B4C0-4A96-853C-8D0423598D6E}"/>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71EEB16-4FD9-4410-A581-2C4D75B9B049}"/>
              </a:ext>
            </a:extLst>
          </p:cNvPr>
          <p:cNvSpPr>
            <a:spLocks noGrp="1"/>
          </p:cNvSpPr>
          <p:nvPr>
            <p:ph type="sldNum" sz="quarter" idx="12"/>
          </p:nvPr>
        </p:nvSpPr>
        <p:spPr/>
        <p:txBody>
          <a:bodyPr/>
          <a:lstStyle/>
          <a:p>
            <a:fld id="{628F3778-6073-48C0-8E18-EFC09B82139A}" type="slidenum">
              <a:rPr lang="fi-FI" smtClean="0"/>
              <a:pPr/>
              <a:t>‹#›</a:t>
            </a:fld>
            <a:endParaRPr lang="fi-FI"/>
          </a:p>
        </p:txBody>
      </p:sp>
    </p:spTree>
    <p:extLst>
      <p:ext uri="{BB962C8B-B14F-4D97-AF65-F5344CB8AC3E}">
        <p14:creationId xmlns:p14="http://schemas.microsoft.com/office/powerpoint/2010/main" val="2394018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iitos - suomi">
    <p:spTree>
      <p:nvGrpSpPr>
        <p:cNvPr id="1" name=""/>
        <p:cNvGrpSpPr/>
        <p:nvPr/>
      </p:nvGrpSpPr>
      <p:grpSpPr>
        <a:xfrm>
          <a:off x="0" y="0"/>
          <a:ext cx="0" cy="0"/>
          <a:chOff x="0" y="0"/>
          <a:chExt cx="0" cy="0"/>
        </a:xfrm>
      </p:grpSpPr>
      <p:graphicFrame>
        <p:nvGraphicFramePr>
          <p:cNvPr id="4" name="Objekti 3" hidden="1">
            <a:extLst>
              <a:ext uri="{FF2B5EF4-FFF2-40B4-BE49-F238E27FC236}">
                <a16:creationId xmlns:a16="http://schemas.microsoft.com/office/drawing/2014/main" id="{836EF2D1-E275-4023-8117-085736960FBF}"/>
              </a:ext>
            </a:extLst>
          </p:cNvPr>
          <p:cNvGraphicFramePr>
            <a:graphicFrameLocks noChangeAspect="1"/>
          </p:cNvGraphicFramePr>
          <p:nvPr userDrawn="1">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395" imgH="396" progId="TCLayout.ActiveDocument.1">
                  <p:embed/>
                </p:oleObj>
              </mc:Choice>
              <mc:Fallback>
                <p:oleObj name="think-cell Slide" r:id="rId5" imgW="395" imgH="396" progId="TCLayout.ActiveDocument.1">
                  <p:embed/>
                  <p:pic>
                    <p:nvPicPr>
                      <p:cNvPr id="4" name="Objekti 3" hidden="1">
                        <a:extLst>
                          <a:ext uri="{FF2B5EF4-FFF2-40B4-BE49-F238E27FC236}">
                            <a16:creationId xmlns:a16="http://schemas.microsoft.com/office/drawing/2014/main" id="{836EF2D1-E275-4023-8117-085736960FBF}"/>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3" name="Suorakulmio 2" hidden="1">
            <a:extLst>
              <a:ext uri="{FF2B5EF4-FFF2-40B4-BE49-F238E27FC236}">
                <a16:creationId xmlns:a16="http://schemas.microsoft.com/office/drawing/2014/main" id="{AFE3DA9C-78EC-44F6-AD88-1629A71132B7}"/>
              </a:ext>
            </a:extLst>
          </p:cNvPr>
          <p:cNvSpPr/>
          <p:nvPr userDrawn="1">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1"/>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smtClean="0"/>
              <a:t>Lisää kuva napsauttamalla kuvaketta</a:t>
            </a:r>
            <a:endParaRPr lang="fi-FI" dirty="0"/>
          </a:p>
        </p:txBody>
      </p:sp>
      <p:pic>
        <p:nvPicPr>
          <p:cNvPr id="32" name="Kuva 31" descr="Kuva, joka sisältää kohteen ruoka&#10;&#10;Kuvaus luotu automaattisesti">
            <a:extLst>
              <a:ext uri="{FF2B5EF4-FFF2-40B4-BE49-F238E27FC236}">
                <a16:creationId xmlns:a16="http://schemas.microsoft.com/office/drawing/2014/main" id="{F10F8FD9-FBD8-45AD-B887-4952DBBA1A8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713" y="5886000"/>
            <a:ext cx="3077488" cy="396000"/>
          </a:xfrm>
          <a:prstGeom prst="rect">
            <a:avLst/>
          </a:prstGeom>
        </p:spPr>
      </p:pic>
      <p:sp>
        <p:nvSpPr>
          <p:cNvPr id="29" name="Vapaamuotoinen: Muoto 28">
            <a:extLst>
              <a:ext uri="{FF2B5EF4-FFF2-40B4-BE49-F238E27FC236}">
                <a16:creationId xmlns:a16="http://schemas.microsoft.com/office/drawing/2014/main" id="{51083D49-F859-450D-987B-994D76BDF8A0}"/>
              </a:ext>
            </a:extLst>
          </p:cNvPr>
          <p:cNvSpPr/>
          <p:nvPr userDrawn="1"/>
        </p:nvSpPr>
        <p:spPr>
          <a:xfrm>
            <a:off x="353" y="1"/>
            <a:ext cx="3247345" cy="6875551"/>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4" name="Tekstiruutu 13">
            <a:extLst>
              <a:ext uri="{FF2B5EF4-FFF2-40B4-BE49-F238E27FC236}">
                <a16:creationId xmlns:a16="http://schemas.microsoft.com/office/drawing/2014/main" id="{89681B84-4805-4E1A-987A-858933E779BE}"/>
              </a:ext>
            </a:extLst>
          </p:cNvPr>
          <p:cNvSpPr txBox="1"/>
          <p:nvPr userDrawn="1"/>
        </p:nvSpPr>
        <p:spPr>
          <a:xfrm>
            <a:off x="6120001" y="3960001"/>
            <a:ext cx="4666593" cy="400111"/>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sz="2000" spc="20" baseline="0" dirty="0">
                <a:solidFill>
                  <a:schemeClr val="accent1"/>
                </a:solidFill>
              </a:rPr>
              <a:t>lvm.fi   Twitter: @lvmfi</a:t>
            </a:r>
          </a:p>
        </p:txBody>
      </p:sp>
      <p:sp>
        <p:nvSpPr>
          <p:cNvPr id="17" name="Tekstin paikkamerkki 16">
            <a:extLst>
              <a:ext uri="{FF2B5EF4-FFF2-40B4-BE49-F238E27FC236}">
                <a16:creationId xmlns:a16="http://schemas.microsoft.com/office/drawing/2014/main" id="{04C4B069-EBBD-4F19-8ADE-9A0C822F7010}"/>
              </a:ext>
            </a:extLst>
          </p:cNvPr>
          <p:cNvSpPr>
            <a:spLocks noGrp="1"/>
          </p:cNvSpPr>
          <p:nvPr userDrawn="1">
            <p:ph type="body" sz="quarter" idx="11" hasCustomPrompt="1"/>
          </p:nvPr>
        </p:nvSpPr>
        <p:spPr>
          <a:xfrm>
            <a:off x="6120000" y="4392001"/>
            <a:ext cx="5580000" cy="966788"/>
          </a:xfrm>
        </p:spPr>
        <p:txBody>
          <a:bodyPr/>
          <a:lstStyle>
            <a:lvl1pPr marL="0" indent="0">
              <a:lnSpc>
                <a:spcPct val="100000"/>
              </a:lnSpc>
              <a:spcBef>
                <a:spcPts val="0"/>
              </a:spcBef>
              <a:buNone/>
              <a:defRPr sz="2000">
                <a:solidFill>
                  <a:schemeClr val="accent1"/>
                </a:solidFill>
              </a:defRPr>
            </a:lvl1pPr>
            <a:lvl2pPr>
              <a:defRPr sz="2000"/>
            </a:lvl2pPr>
            <a:lvl3pPr>
              <a:defRPr sz="2000"/>
            </a:lvl3pPr>
            <a:lvl4pPr>
              <a:defRPr sz="2000"/>
            </a:lvl4pPr>
            <a:lvl5pPr>
              <a:defRPr sz="2000"/>
            </a:lvl5pPr>
          </a:lstStyle>
          <a:p>
            <a:pPr lvl="0"/>
            <a:r>
              <a:rPr lang="fi-FI" dirty="0"/>
              <a:t>Lisää tekstiä tarvittaessa, esimerkiksi oma Twitter-tunnisteesi</a:t>
            </a:r>
          </a:p>
        </p:txBody>
      </p:sp>
      <p:sp>
        <p:nvSpPr>
          <p:cNvPr id="5" name="Tekstiruutu 4">
            <a:extLst>
              <a:ext uri="{FF2B5EF4-FFF2-40B4-BE49-F238E27FC236}">
                <a16:creationId xmlns:a16="http://schemas.microsoft.com/office/drawing/2014/main" id="{F0579FA4-2CC1-405D-A634-817E07CEC6C2}"/>
              </a:ext>
            </a:extLst>
          </p:cNvPr>
          <p:cNvSpPr txBox="1"/>
          <p:nvPr userDrawn="1"/>
        </p:nvSpPr>
        <p:spPr>
          <a:xfrm>
            <a:off x="6120002" y="2700000"/>
            <a:ext cx="5468983" cy="846386"/>
          </a:xfrm>
          <a:prstGeom prst="rect">
            <a:avLst/>
          </a:prstGeom>
          <a:noFill/>
        </p:spPr>
        <p:txBody>
          <a:bodyPr wrap="square" lIns="0" tIns="0" rIns="0" bIns="0" rtlCol="0">
            <a:spAutoFit/>
          </a:bodyPr>
          <a:lstStyle/>
          <a:p>
            <a:pPr algn="l"/>
            <a:r>
              <a:rPr lang="fi-FI" sz="5500" b="1" spc="20" baseline="0" dirty="0">
                <a:solidFill>
                  <a:schemeClr val="accent1"/>
                </a:solidFill>
              </a:rPr>
              <a:t>Kiitos!</a:t>
            </a:r>
          </a:p>
        </p:txBody>
      </p:sp>
    </p:spTree>
    <p:extLst>
      <p:ext uri="{BB962C8B-B14F-4D97-AF65-F5344CB8AC3E}">
        <p14:creationId xmlns:p14="http://schemas.microsoft.com/office/powerpoint/2010/main" val="1942786699"/>
      </p:ext>
    </p:extLst>
  </p:cSld>
  <p:clrMapOvr>
    <a:masterClrMapping/>
  </p:clrMapOvr>
  <p:extLst>
    <p:ext uri="{DCECCB84-F9BA-43D5-87BE-67443E8EF086}">
      <p15:sldGuideLst xmlns:p15="http://schemas.microsoft.com/office/powerpoint/2012/main">
        <p15:guide id="1" pos="1912">
          <p15:clr>
            <a:srgbClr val="FBAE40"/>
          </p15:clr>
        </p15:guide>
        <p15:guide id="2" pos="38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i-FI" smtClean="0"/>
              <a:t>Muokkaa perustyyl. napsautt.</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iitos - ruotsi">
    <p:spTree>
      <p:nvGrpSpPr>
        <p:cNvPr id="1" name=""/>
        <p:cNvGrpSpPr/>
        <p:nvPr/>
      </p:nvGrpSpPr>
      <p:grpSpPr>
        <a:xfrm>
          <a:off x="0" y="0"/>
          <a:ext cx="0" cy="0"/>
          <a:chOff x="0" y="0"/>
          <a:chExt cx="0" cy="0"/>
        </a:xfrm>
      </p:grpSpPr>
      <p:graphicFrame>
        <p:nvGraphicFramePr>
          <p:cNvPr id="4" name="Objekti 3" hidden="1">
            <a:extLst>
              <a:ext uri="{FF2B5EF4-FFF2-40B4-BE49-F238E27FC236}">
                <a16:creationId xmlns:a16="http://schemas.microsoft.com/office/drawing/2014/main" id="{13132959-FDAF-47AD-A7DD-EA034471F193}"/>
              </a:ext>
            </a:extLst>
          </p:cNvPr>
          <p:cNvGraphicFramePr>
            <a:graphicFrameLocks noChangeAspect="1"/>
          </p:cNvGraphicFramePr>
          <p:nvPr userDrawn="1">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395" imgH="396" progId="TCLayout.ActiveDocument.1">
                  <p:embed/>
                </p:oleObj>
              </mc:Choice>
              <mc:Fallback>
                <p:oleObj name="think-cell Slide" r:id="rId5" imgW="395" imgH="396" progId="TCLayout.ActiveDocument.1">
                  <p:embed/>
                  <p:pic>
                    <p:nvPicPr>
                      <p:cNvPr id="4" name="Objekti 3" hidden="1">
                        <a:extLst>
                          <a:ext uri="{FF2B5EF4-FFF2-40B4-BE49-F238E27FC236}">
                            <a16:creationId xmlns:a16="http://schemas.microsoft.com/office/drawing/2014/main" id="{13132959-FDAF-47AD-A7DD-EA034471F193}"/>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3" name="Suorakulmio 2" hidden="1">
            <a:extLst>
              <a:ext uri="{FF2B5EF4-FFF2-40B4-BE49-F238E27FC236}">
                <a16:creationId xmlns:a16="http://schemas.microsoft.com/office/drawing/2014/main" id="{2569F56F-7BAB-4EC9-9935-080445F7A23C}"/>
              </a:ext>
            </a:extLst>
          </p:cNvPr>
          <p:cNvSpPr/>
          <p:nvPr userDrawn="1">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1"/>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smtClean="0"/>
              <a:t>Lisää kuva napsauttamalla kuvaketta</a:t>
            </a:r>
            <a:endParaRPr lang="fi-FI" dirty="0"/>
          </a:p>
        </p:txBody>
      </p:sp>
      <p:sp>
        <p:nvSpPr>
          <p:cNvPr id="29" name="Vapaamuotoinen: Muoto 28">
            <a:extLst>
              <a:ext uri="{FF2B5EF4-FFF2-40B4-BE49-F238E27FC236}">
                <a16:creationId xmlns:a16="http://schemas.microsoft.com/office/drawing/2014/main" id="{51083D49-F859-450D-987B-994D76BDF8A0}"/>
              </a:ext>
            </a:extLst>
          </p:cNvPr>
          <p:cNvSpPr/>
          <p:nvPr userDrawn="1"/>
        </p:nvSpPr>
        <p:spPr>
          <a:xfrm>
            <a:off x="353" y="1"/>
            <a:ext cx="3247345" cy="6875551"/>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7" name="Kuva 6" descr="Kuva, joka sisältää kohteen piirtäminen&#10;&#10;Kuvaus luotu automaattisesti">
            <a:extLst>
              <a:ext uri="{FF2B5EF4-FFF2-40B4-BE49-F238E27FC236}">
                <a16:creationId xmlns:a16="http://schemas.microsoft.com/office/drawing/2014/main" id="{256E7178-C3F5-4BC9-8C47-60F71F385BA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 r="-1"/>
          <a:stretch/>
        </p:blipFill>
        <p:spPr>
          <a:xfrm>
            <a:off x="6084012" y="5886000"/>
            <a:ext cx="2885144" cy="396000"/>
          </a:xfrm>
          <a:prstGeom prst="rect">
            <a:avLst/>
          </a:prstGeom>
        </p:spPr>
      </p:pic>
      <p:sp>
        <p:nvSpPr>
          <p:cNvPr id="5" name="Tekstiruutu 4">
            <a:extLst>
              <a:ext uri="{FF2B5EF4-FFF2-40B4-BE49-F238E27FC236}">
                <a16:creationId xmlns:a16="http://schemas.microsoft.com/office/drawing/2014/main" id="{14F41684-A087-4CBE-B119-F203F60264D8}"/>
              </a:ext>
            </a:extLst>
          </p:cNvPr>
          <p:cNvSpPr txBox="1"/>
          <p:nvPr userDrawn="1"/>
        </p:nvSpPr>
        <p:spPr>
          <a:xfrm>
            <a:off x="6120002" y="2700000"/>
            <a:ext cx="5468983" cy="846386"/>
          </a:xfrm>
          <a:prstGeom prst="rect">
            <a:avLst/>
          </a:prstGeom>
          <a:noFill/>
        </p:spPr>
        <p:txBody>
          <a:bodyPr wrap="square" lIns="0" tIns="0" rIns="0" bIns="0" rtlCol="0">
            <a:spAutoFit/>
          </a:bodyPr>
          <a:lstStyle/>
          <a:p>
            <a:pPr algn="l"/>
            <a:r>
              <a:rPr lang="fi-FI" sz="5500" b="1" spc="20" baseline="0" dirty="0" err="1">
                <a:solidFill>
                  <a:schemeClr val="accent1"/>
                </a:solidFill>
              </a:rPr>
              <a:t>Tack</a:t>
            </a:r>
            <a:r>
              <a:rPr lang="fi-FI" sz="5500" b="1" spc="20" baseline="0" dirty="0">
                <a:solidFill>
                  <a:schemeClr val="accent1"/>
                </a:solidFill>
              </a:rPr>
              <a:t>!</a:t>
            </a:r>
          </a:p>
        </p:txBody>
      </p:sp>
      <p:sp>
        <p:nvSpPr>
          <p:cNvPr id="15" name="Tekstin paikkamerkki 16">
            <a:extLst>
              <a:ext uri="{FF2B5EF4-FFF2-40B4-BE49-F238E27FC236}">
                <a16:creationId xmlns:a16="http://schemas.microsoft.com/office/drawing/2014/main" id="{0C96CA42-8A68-4A88-A99B-1AF14F5E8905}"/>
              </a:ext>
            </a:extLst>
          </p:cNvPr>
          <p:cNvSpPr>
            <a:spLocks noGrp="1"/>
          </p:cNvSpPr>
          <p:nvPr>
            <p:ph type="body" sz="quarter" idx="11" hasCustomPrompt="1"/>
          </p:nvPr>
        </p:nvSpPr>
        <p:spPr>
          <a:xfrm>
            <a:off x="6120000" y="4392001"/>
            <a:ext cx="5580000" cy="966788"/>
          </a:xfrm>
        </p:spPr>
        <p:txBody>
          <a:bodyPr/>
          <a:lstStyle>
            <a:lvl1pPr marL="0" indent="0">
              <a:lnSpc>
                <a:spcPct val="100000"/>
              </a:lnSpc>
              <a:spcBef>
                <a:spcPts val="0"/>
              </a:spcBef>
              <a:buNone/>
              <a:defRPr sz="2000">
                <a:solidFill>
                  <a:schemeClr val="accent1"/>
                </a:solidFill>
              </a:defRPr>
            </a:lvl1pPr>
            <a:lvl2pPr>
              <a:defRPr sz="2000"/>
            </a:lvl2pPr>
            <a:lvl3pPr>
              <a:defRPr sz="2000"/>
            </a:lvl3pPr>
            <a:lvl4pPr>
              <a:defRPr sz="2000"/>
            </a:lvl4pPr>
            <a:lvl5pPr>
              <a:defRPr sz="2000"/>
            </a:lvl5pPr>
          </a:lstStyle>
          <a:p>
            <a:pPr lvl="0"/>
            <a:r>
              <a:rPr lang="fi-FI" dirty="0"/>
              <a:t>Lisää tekstiä tarvittaessa, esimerkiksi oma Twitter-tunnisteesi</a:t>
            </a:r>
          </a:p>
        </p:txBody>
      </p:sp>
      <p:sp>
        <p:nvSpPr>
          <p:cNvPr id="6" name="Tekstiruutu 5">
            <a:extLst>
              <a:ext uri="{FF2B5EF4-FFF2-40B4-BE49-F238E27FC236}">
                <a16:creationId xmlns:a16="http://schemas.microsoft.com/office/drawing/2014/main" id="{368B01E7-2081-428F-B8DA-704A971436EE}"/>
              </a:ext>
            </a:extLst>
          </p:cNvPr>
          <p:cNvSpPr txBox="1"/>
          <p:nvPr userDrawn="1"/>
        </p:nvSpPr>
        <p:spPr>
          <a:xfrm>
            <a:off x="6120001" y="3960001"/>
            <a:ext cx="4666593" cy="400111"/>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sz="2000" spc="20" baseline="0" dirty="0">
                <a:solidFill>
                  <a:schemeClr val="accent1"/>
                </a:solidFill>
              </a:rPr>
              <a:t>lvm.fi/</a:t>
            </a:r>
            <a:r>
              <a:rPr lang="fi-FI" sz="2000" spc="20" baseline="0" dirty="0" err="1">
                <a:solidFill>
                  <a:schemeClr val="accent1"/>
                </a:solidFill>
              </a:rPr>
              <a:t>sv</a:t>
            </a:r>
            <a:r>
              <a:rPr lang="fi-FI" sz="2000" spc="20" baseline="0" dirty="0">
                <a:solidFill>
                  <a:schemeClr val="accent1"/>
                </a:solidFill>
              </a:rPr>
              <a:t>   Twitter: @lvmfi</a:t>
            </a:r>
          </a:p>
        </p:txBody>
      </p:sp>
    </p:spTree>
    <p:extLst>
      <p:ext uri="{BB962C8B-B14F-4D97-AF65-F5344CB8AC3E}">
        <p14:creationId xmlns:p14="http://schemas.microsoft.com/office/powerpoint/2010/main" val="1930368745"/>
      </p:ext>
    </p:extLst>
  </p:cSld>
  <p:clrMapOvr>
    <a:masterClrMapping/>
  </p:clrMapOvr>
  <p:extLst>
    <p:ext uri="{DCECCB84-F9BA-43D5-87BE-67443E8EF086}">
      <p15:sldGuideLst xmlns:p15="http://schemas.microsoft.com/office/powerpoint/2012/main">
        <p15:guide id="1" pos="1912">
          <p15:clr>
            <a:srgbClr val="FBAE40"/>
          </p15:clr>
        </p15:guide>
        <p15:guide id="2" pos="386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iitos - englanti">
    <p:spTree>
      <p:nvGrpSpPr>
        <p:cNvPr id="1" name=""/>
        <p:cNvGrpSpPr/>
        <p:nvPr/>
      </p:nvGrpSpPr>
      <p:grpSpPr>
        <a:xfrm>
          <a:off x="0" y="0"/>
          <a:ext cx="0" cy="0"/>
          <a:chOff x="0" y="0"/>
          <a:chExt cx="0" cy="0"/>
        </a:xfrm>
      </p:grpSpPr>
      <p:graphicFrame>
        <p:nvGraphicFramePr>
          <p:cNvPr id="4" name="Objekti 3" hidden="1">
            <a:extLst>
              <a:ext uri="{FF2B5EF4-FFF2-40B4-BE49-F238E27FC236}">
                <a16:creationId xmlns:a16="http://schemas.microsoft.com/office/drawing/2014/main" id="{584B13AD-38C9-41D0-B5CA-E488E81498F4}"/>
              </a:ext>
            </a:extLst>
          </p:cNvPr>
          <p:cNvGraphicFramePr>
            <a:graphicFrameLocks noChangeAspect="1"/>
          </p:cNvGraphicFramePr>
          <p:nvPr userDrawn="1">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395" imgH="396" progId="TCLayout.ActiveDocument.1">
                  <p:embed/>
                </p:oleObj>
              </mc:Choice>
              <mc:Fallback>
                <p:oleObj name="think-cell Slide" r:id="rId5" imgW="395" imgH="396" progId="TCLayout.ActiveDocument.1">
                  <p:embed/>
                  <p:pic>
                    <p:nvPicPr>
                      <p:cNvPr id="4" name="Objekti 3" hidden="1">
                        <a:extLst>
                          <a:ext uri="{FF2B5EF4-FFF2-40B4-BE49-F238E27FC236}">
                            <a16:creationId xmlns:a16="http://schemas.microsoft.com/office/drawing/2014/main" id="{584B13AD-38C9-41D0-B5CA-E488E81498F4}"/>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7" name="Suorakulmio 6" hidden="1">
            <a:extLst>
              <a:ext uri="{FF2B5EF4-FFF2-40B4-BE49-F238E27FC236}">
                <a16:creationId xmlns:a16="http://schemas.microsoft.com/office/drawing/2014/main" id="{D1ABE656-6E12-4222-8818-D6ACA504449F}"/>
              </a:ext>
            </a:extLst>
          </p:cNvPr>
          <p:cNvSpPr/>
          <p:nvPr userDrawn="1">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4200" b="1" i="0" baseline="0" dirty="0">
              <a:latin typeface="Arial" panose="020B0604020202020204" pitchFamily="34" charset="0"/>
              <a:ea typeface="+mj-ea"/>
              <a:cs typeface="+mj-cs"/>
              <a:sym typeface="Arial" panose="020B0604020202020204" pitchFamily="34" charset="0"/>
            </a:endParaRPr>
          </a:p>
        </p:txBody>
      </p:sp>
      <p:sp>
        <p:nvSpPr>
          <p:cNvPr id="28" name="Kuvan paikkamerkki 27">
            <a:extLst>
              <a:ext uri="{FF2B5EF4-FFF2-40B4-BE49-F238E27FC236}">
                <a16:creationId xmlns:a16="http://schemas.microsoft.com/office/drawing/2014/main" id="{44F119D4-57A0-48F9-8B7A-72F510A26ECF}"/>
              </a:ext>
            </a:extLst>
          </p:cNvPr>
          <p:cNvSpPr>
            <a:spLocks noGrp="1"/>
          </p:cNvSpPr>
          <p:nvPr>
            <p:ph type="pic" sz="quarter" idx="10"/>
          </p:nvPr>
        </p:nvSpPr>
        <p:spPr>
          <a:xfrm>
            <a:off x="-21022" y="-21020"/>
            <a:ext cx="6165763" cy="6888831"/>
          </a:xfrm>
          <a:custGeom>
            <a:avLst/>
            <a:gdLst>
              <a:gd name="connsiteX0" fmla="*/ 0 w 6072188"/>
              <a:gd name="connsiteY0" fmla="*/ 0 h 6865717"/>
              <a:gd name="connsiteX1" fmla="*/ 6072188 w 6072188"/>
              <a:gd name="connsiteY1" fmla="*/ 0 h 6865717"/>
              <a:gd name="connsiteX2" fmla="*/ 6072188 w 6072188"/>
              <a:gd name="connsiteY2" fmla="*/ 6865717 h 6865717"/>
              <a:gd name="connsiteX3" fmla="*/ 0 w 6072188"/>
              <a:gd name="connsiteY3" fmla="*/ 6865717 h 6865717"/>
              <a:gd name="connsiteX4" fmla="*/ 0 w 6072188"/>
              <a:gd name="connsiteY4" fmla="*/ 0 h 6865717"/>
              <a:gd name="connsiteX0" fmla="*/ 0 w 6072188"/>
              <a:gd name="connsiteY0" fmla="*/ 0 h 6885382"/>
              <a:gd name="connsiteX1" fmla="*/ 6072188 w 6072188"/>
              <a:gd name="connsiteY1" fmla="*/ 0 h 6885382"/>
              <a:gd name="connsiteX2" fmla="*/ 6072188 w 6072188"/>
              <a:gd name="connsiteY2" fmla="*/ 6865717 h 6885382"/>
              <a:gd name="connsiteX3" fmla="*/ 3077497 w 6072188"/>
              <a:gd name="connsiteY3" fmla="*/ 6885382 h 6885382"/>
              <a:gd name="connsiteX4" fmla="*/ 0 w 6072188"/>
              <a:gd name="connsiteY4" fmla="*/ 0 h 6885382"/>
              <a:gd name="connsiteX0" fmla="*/ 0 w 6072188"/>
              <a:gd name="connsiteY0" fmla="*/ 0 h 6885382"/>
              <a:gd name="connsiteX1" fmla="*/ 6072188 w 6072188"/>
              <a:gd name="connsiteY1" fmla="*/ 0 h 6885382"/>
              <a:gd name="connsiteX2" fmla="*/ 3077497 w 6072188"/>
              <a:gd name="connsiteY2" fmla="*/ 6885382 h 6885382"/>
              <a:gd name="connsiteX3" fmla="*/ 0 w 6072188"/>
              <a:gd name="connsiteY3" fmla="*/ 0 h 6885382"/>
              <a:gd name="connsiteX0" fmla="*/ 0 w 6160678"/>
              <a:gd name="connsiteY0" fmla="*/ 9832 h 6895214"/>
              <a:gd name="connsiteX1" fmla="*/ 6160678 w 6160678"/>
              <a:gd name="connsiteY1" fmla="*/ 0 h 6895214"/>
              <a:gd name="connsiteX2" fmla="*/ 3077497 w 6160678"/>
              <a:gd name="connsiteY2" fmla="*/ 6895214 h 6895214"/>
              <a:gd name="connsiteX3" fmla="*/ 0 w 6160678"/>
              <a:gd name="connsiteY3" fmla="*/ 9832 h 6895214"/>
              <a:gd name="connsiteX0" fmla="*/ 0 w 6160678"/>
              <a:gd name="connsiteY0" fmla="*/ 9832 h 6875550"/>
              <a:gd name="connsiteX1" fmla="*/ 6160678 w 6160678"/>
              <a:gd name="connsiteY1" fmla="*/ 0 h 6875550"/>
              <a:gd name="connsiteX2" fmla="*/ 3126658 w 6160678"/>
              <a:gd name="connsiteY2" fmla="*/ 6875550 h 6875550"/>
              <a:gd name="connsiteX3" fmla="*/ 0 w 6160678"/>
              <a:gd name="connsiteY3" fmla="*/ 9832 h 6875550"/>
              <a:gd name="connsiteX0" fmla="*/ 0 w 6239336"/>
              <a:gd name="connsiteY0" fmla="*/ 0 h 6875550"/>
              <a:gd name="connsiteX1" fmla="*/ 6239336 w 6239336"/>
              <a:gd name="connsiteY1" fmla="*/ 0 h 6875550"/>
              <a:gd name="connsiteX2" fmla="*/ 3205316 w 6239336"/>
              <a:gd name="connsiteY2" fmla="*/ 6875550 h 6875550"/>
              <a:gd name="connsiteX3" fmla="*/ 0 w 6239336"/>
              <a:gd name="connsiteY3" fmla="*/ 0 h 6875550"/>
              <a:gd name="connsiteX0" fmla="*/ 0 w 6239336"/>
              <a:gd name="connsiteY0" fmla="*/ 0 h 6822998"/>
              <a:gd name="connsiteX1" fmla="*/ 6239336 w 6239336"/>
              <a:gd name="connsiteY1" fmla="*/ 0 h 6822998"/>
              <a:gd name="connsiteX2" fmla="*/ 3226337 w 6239336"/>
              <a:gd name="connsiteY2" fmla="*/ 6822998 h 6822998"/>
              <a:gd name="connsiteX3" fmla="*/ 0 w 6239336"/>
              <a:gd name="connsiteY3" fmla="*/ 0 h 6822998"/>
              <a:gd name="connsiteX0" fmla="*/ 0 w 6144743"/>
              <a:gd name="connsiteY0" fmla="*/ 0 h 6822998"/>
              <a:gd name="connsiteX1" fmla="*/ 6144743 w 6144743"/>
              <a:gd name="connsiteY1" fmla="*/ 10511 h 6822998"/>
              <a:gd name="connsiteX2" fmla="*/ 3226337 w 6144743"/>
              <a:gd name="connsiteY2" fmla="*/ 6822998 h 6822998"/>
              <a:gd name="connsiteX3" fmla="*/ 0 w 6144743"/>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34232"/>
              <a:gd name="connsiteY0" fmla="*/ 0 h 6822998"/>
              <a:gd name="connsiteX1" fmla="*/ 6134232 w 6134232"/>
              <a:gd name="connsiteY1" fmla="*/ 10511 h 6822998"/>
              <a:gd name="connsiteX2" fmla="*/ 3226337 w 6134232"/>
              <a:gd name="connsiteY2" fmla="*/ 6822998 h 6822998"/>
              <a:gd name="connsiteX3" fmla="*/ 0 w 6134232"/>
              <a:gd name="connsiteY3" fmla="*/ 0 h 6822998"/>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33423"/>
              <a:gd name="connsiteX1" fmla="*/ 6144742 w 6144742"/>
              <a:gd name="connsiteY1" fmla="*/ 20936 h 6833423"/>
              <a:gd name="connsiteX2" fmla="*/ 3236847 w 6144742"/>
              <a:gd name="connsiteY2" fmla="*/ 6833423 h 6833423"/>
              <a:gd name="connsiteX3" fmla="*/ 0 w 6144742"/>
              <a:gd name="connsiteY3" fmla="*/ 0 h 6833423"/>
              <a:gd name="connsiteX0" fmla="*/ 0 w 6144742"/>
              <a:gd name="connsiteY0" fmla="*/ 0 h 6843848"/>
              <a:gd name="connsiteX1" fmla="*/ 6144742 w 6144742"/>
              <a:gd name="connsiteY1" fmla="*/ 31361 h 6843848"/>
              <a:gd name="connsiteX2" fmla="*/ 3236847 w 6144742"/>
              <a:gd name="connsiteY2" fmla="*/ 6843848 h 6843848"/>
              <a:gd name="connsiteX3" fmla="*/ 0 w 6144742"/>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43848"/>
              <a:gd name="connsiteX1" fmla="*/ 6165763 w 6165763"/>
              <a:gd name="connsiteY1" fmla="*/ 31361 h 6843848"/>
              <a:gd name="connsiteX2" fmla="*/ 3257868 w 6165763"/>
              <a:gd name="connsiteY2" fmla="*/ 6843848 h 6843848"/>
              <a:gd name="connsiteX3" fmla="*/ 0 w 6165763"/>
              <a:gd name="connsiteY3" fmla="*/ 0 h 6843848"/>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 name="connsiteX0" fmla="*/ 0 w 6165763"/>
              <a:gd name="connsiteY0" fmla="*/ 0 h 6833423"/>
              <a:gd name="connsiteX1" fmla="*/ 6165763 w 6165763"/>
              <a:gd name="connsiteY1" fmla="*/ 20936 h 6833423"/>
              <a:gd name="connsiteX2" fmla="*/ 3257868 w 6165763"/>
              <a:gd name="connsiteY2" fmla="*/ 6833423 h 6833423"/>
              <a:gd name="connsiteX3" fmla="*/ 0 w 6165763"/>
              <a:gd name="connsiteY3" fmla="*/ 0 h 6833423"/>
            </a:gdLst>
            <a:ahLst/>
            <a:cxnLst>
              <a:cxn ang="0">
                <a:pos x="connsiteX0" y="connsiteY0"/>
              </a:cxn>
              <a:cxn ang="0">
                <a:pos x="connsiteX1" y="connsiteY1"/>
              </a:cxn>
              <a:cxn ang="0">
                <a:pos x="connsiteX2" y="connsiteY2"/>
              </a:cxn>
              <a:cxn ang="0">
                <a:pos x="connsiteX3" y="connsiteY3"/>
              </a:cxn>
            </a:cxnLst>
            <a:rect l="l" t="t" r="r" b="b"/>
            <a:pathLst>
              <a:path w="6165763" h="6833423">
                <a:moveTo>
                  <a:pt x="0" y="0"/>
                </a:moveTo>
                <a:cubicBezTo>
                  <a:pt x="6133268" y="34781"/>
                  <a:pt x="64026" y="17432"/>
                  <a:pt x="6165763" y="20936"/>
                </a:cubicBezTo>
                <a:cubicBezTo>
                  <a:pt x="3231031" y="6832234"/>
                  <a:pt x="4227166" y="4562594"/>
                  <a:pt x="3257868" y="6833423"/>
                </a:cubicBezTo>
                <a:cubicBezTo>
                  <a:pt x="-7232" y="-52592"/>
                  <a:pt x="3223060" y="6833887"/>
                  <a:pt x="0" y="0"/>
                </a:cubicBezTo>
                <a:close/>
              </a:path>
            </a:pathLst>
          </a:custGeom>
        </p:spPr>
        <p:txBody>
          <a:bodyPr/>
          <a:lstStyle/>
          <a:p>
            <a:r>
              <a:rPr lang="fi-FI" smtClean="0"/>
              <a:t>Lisää kuva napsauttamalla kuvaketta</a:t>
            </a:r>
            <a:endParaRPr lang="fi-FI" dirty="0"/>
          </a:p>
        </p:txBody>
      </p:sp>
      <p:sp>
        <p:nvSpPr>
          <p:cNvPr id="29" name="Vapaamuotoinen: Muoto 28">
            <a:extLst>
              <a:ext uri="{FF2B5EF4-FFF2-40B4-BE49-F238E27FC236}">
                <a16:creationId xmlns:a16="http://schemas.microsoft.com/office/drawing/2014/main" id="{51083D49-F859-450D-987B-994D76BDF8A0}"/>
              </a:ext>
            </a:extLst>
          </p:cNvPr>
          <p:cNvSpPr/>
          <p:nvPr userDrawn="1"/>
        </p:nvSpPr>
        <p:spPr>
          <a:xfrm>
            <a:off x="353" y="1"/>
            <a:ext cx="3247345" cy="6875551"/>
          </a:xfrm>
          <a:custGeom>
            <a:avLst/>
            <a:gdLst>
              <a:gd name="connsiteX0" fmla="*/ 0 w 3087330"/>
              <a:gd name="connsiteY0" fmla="*/ 0 h 6921910"/>
              <a:gd name="connsiteX1" fmla="*/ 3087330 w 3087330"/>
              <a:gd name="connsiteY1" fmla="*/ 6921910 h 6921910"/>
              <a:gd name="connsiteX2" fmla="*/ 9833 w 3087330"/>
              <a:gd name="connsiteY2" fmla="*/ 6921910 h 6921910"/>
              <a:gd name="connsiteX3" fmla="*/ 0 w 3087330"/>
              <a:gd name="connsiteY3" fmla="*/ 0 h 6921910"/>
              <a:gd name="connsiteX0" fmla="*/ 1091 w 3088421"/>
              <a:gd name="connsiteY0" fmla="*/ 0 h 6921910"/>
              <a:gd name="connsiteX1" fmla="*/ 3088421 w 3088421"/>
              <a:gd name="connsiteY1" fmla="*/ 6921910 h 6921910"/>
              <a:gd name="connsiteX2" fmla="*/ 927 w 3088421"/>
              <a:gd name="connsiteY2" fmla="*/ 6921910 h 6921910"/>
              <a:gd name="connsiteX3" fmla="*/ 1091 w 3088421"/>
              <a:gd name="connsiteY3" fmla="*/ 0 h 6921910"/>
            </a:gdLst>
            <a:ahLst/>
            <a:cxnLst>
              <a:cxn ang="0">
                <a:pos x="connsiteX0" y="connsiteY0"/>
              </a:cxn>
              <a:cxn ang="0">
                <a:pos x="connsiteX1" y="connsiteY1"/>
              </a:cxn>
              <a:cxn ang="0">
                <a:pos x="connsiteX2" y="connsiteY2"/>
              </a:cxn>
              <a:cxn ang="0">
                <a:pos x="connsiteX3" y="connsiteY3"/>
              </a:cxn>
            </a:cxnLst>
            <a:rect l="l" t="t" r="r" b="b"/>
            <a:pathLst>
              <a:path w="3088421" h="6921910">
                <a:moveTo>
                  <a:pt x="1091" y="0"/>
                </a:moveTo>
                <a:lnTo>
                  <a:pt x="3088421" y="6921910"/>
                </a:lnTo>
                <a:lnTo>
                  <a:pt x="927" y="6921910"/>
                </a:lnTo>
                <a:cubicBezTo>
                  <a:pt x="-2351" y="4614607"/>
                  <a:pt x="4369" y="2307303"/>
                  <a:pt x="10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9961E076-4605-47F2-A2AB-3CAFAB069F3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03066" y="5886000"/>
            <a:ext cx="3394285" cy="396000"/>
          </a:xfrm>
          <a:prstGeom prst="rect">
            <a:avLst/>
          </a:prstGeom>
        </p:spPr>
      </p:pic>
      <p:sp>
        <p:nvSpPr>
          <p:cNvPr id="14" name="Tekstin paikkamerkki 16">
            <a:extLst>
              <a:ext uri="{FF2B5EF4-FFF2-40B4-BE49-F238E27FC236}">
                <a16:creationId xmlns:a16="http://schemas.microsoft.com/office/drawing/2014/main" id="{F97E2AE8-71D9-4C16-A67B-3180FEAE544F}"/>
              </a:ext>
            </a:extLst>
          </p:cNvPr>
          <p:cNvSpPr>
            <a:spLocks noGrp="1"/>
          </p:cNvSpPr>
          <p:nvPr>
            <p:ph type="body" sz="quarter" idx="11" hasCustomPrompt="1"/>
          </p:nvPr>
        </p:nvSpPr>
        <p:spPr>
          <a:xfrm>
            <a:off x="6120000" y="4392001"/>
            <a:ext cx="5580000" cy="966788"/>
          </a:xfrm>
        </p:spPr>
        <p:txBody>
          <a:bodyPr/>
          <a:lstStyle>
            <a:lvl1pPr marL="0" indent="0">
              <a:lnSpc>
                <a:spcPct val="100000"/>
              </a:lnSpc>
              <a:spcBef>
                <a:spcPts val="0"/>
              </a:spcBef>
              <a:buNone/>
              <a:defRPr sz="2000">
                <a:solidFill>
                  <a:schemeClr val="accent1"/>
                </a:solidFill>
              </a:defRPr>
            </a:lvl1pPr>
            <a:lvl2pPr>
              <a:defRPr sz="2000"/>
            </a:lvl2pPr>
            <a:lvl3pPr>
              <a:defRPr sz="2000"/>
            </a:lvl3pPr>
            <a:lvl4pPr>
              <a:defRPr sz="2000"/>
            </a:lvl4pPr>
            <a:lvl5pPr>
              <a:defRPr sz="2000"/>
            </a:lvl5pPr>
          </a:lstStyle>
          <a:p>
            <a:pPr lvl="0"/>
            <a:r>
              <a:rPr lang="fi-FI" dirty="0"/>
              <a:t>Lisää tekstiä tarvittaessa, esimerkiksi oma Twitter-tunnisteesi</a:t>
            </a:r>
          </a:p>
        </p:txBody>
      </p:sp>
      <p:sp>
        <p:nvSpPr>
          <p:cNvPr id="5" name="Tekstiruutu 4">
            <a:extLst>
              <a:ext uri="{FF2B5EF4-FFF2-40B4-BE49-F238E27FC236}">
                <a16:creationId xmlns:a16="http://schemas.microsoft.com/office/drawing/2014/main" id="{5CB06F3E-97CB-4DF4-B2A1-B6A7A7CCC4B4}"/>
              </a:ext>
            </a:extLst>
          </p:cNvPr>
          <p:cNvSpPr txBox="1"/>
          <p:nvPr userDrawn="1"/>
        </p:nvSpPr>
        <p:spPr>
          <a:xfrm>
            <a:off x="6120002" y="2700000"/>
            <a:ext cx="5468983" cy="846386"/>
          </a:xfrm>
          <a:prstGeom prst="rect">
            <a:avLst/>
          </a:prstGeom>
          <a:noFill/>
        </p:spPr>
        <p:txBody>
          <a:bodyPr wrap="square" lIns="0" tIns="0" rIns="0" bIns="0" rtlCol="0">
            <a:spAutoFit/>
          </a:bodyPr>
          <a:lstStyle/>
          <a:p>
            <a:pPr algn="l"/>
            <a:r>
              <a:rPr lang="fi-FI" sz="5500" b="1" spc="20" baseline="0" dirty="0" err="1">
                <a:solidFill>
                  <a:schemeClr val="accent1"/>
                </a:solidFill>
              </a:rPr>
              <a:t>Thank</a:t>
            </a:r>
            <a:r>
              <a:rPr lang="fi-FI" sz="5500" b="1" spc="20" baseline="0" dirty="0">
                <a:solidFill>
                  <a:schemeClr val="accent1"/>
                </a:solidFill>
              </a:rPr>
              <a:t> </a:t>
            </a:r>
            <a:r>
              <a:rPr lang="fi-FI" sz="5500" b="1" spc="20" baseline="0" dirty="0" err="1">
                <a:solidFill>
                  <a:schemeClr val="accent1"/>
                </a:solidFill>
              </a:rPr>
              <a:t>you</a:t>
            </a:r>
            <a:r>
              <a:rPr lang="fi-FI" sz="5500" b="1" spc="20" baseline="0" dirty="0">
                <a:solidFill>
                  <a:schemeClr val="accent1"/>
                </a:solidFill>
              </a:rPr>
              <a:t>!</a:t>
            </a:r>
          </a:p>
        </p:txBody>
      </p:sp>
      <p:sp>
        <p:nvSpPr>
          <p:cNvPr id="6" name="Tekstiruutu 5">
            <a:extLst>
              <a:ext uri="{FF2B5EF4-FFF2-40B4-BE49-F238E27FC236}">
                <a16:creationId xmlns:a16="http://schemas.microsoft.com/office/drawing/2014/main" id="{38A2A49B-0CCE-4ED7-9471-689BA27AA065}"/>
              </a:ext>
            </a:extLst>
          </p:cNvPr>
          <p:cNvSpPr txBox="1"/>
          <p:nvPr userDrawn="1"/>
        </p:nvSpPr>
        <p:spPr>
          <a:xfrm>
            <a:off x="6120001" y="3960001"/>
            <a:ext cx="4666593" cy="400111"/>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sz="2000" spc="20" baseline="0" dirty="0">
                <a:solidFill>
                  <a:schemeClr val="accent1"/>
                </a:solidFill>
              </a:rPr>
              <a:t>lvm.fi/en   Twitter: @lvmfi</a:t>
            </a:r>
          </a:p>
        </p:txBody>
      </p:sp>
    </p:spTree>
    <p:extLst>
      <p:ext uri="{BB962C8B-B14F-4D97-AF65-F5344CB8AC3E}">
        <p14:creationId xmlns:p14="http://schemas.microsoft.com/office/powerpoint/2010/main" val="1286185386"/>
      </p:ext>
    </p:extLst>
  </p:cSld>
  <p:clrMapOvr>
    <a:masterClrMapping/>
  </p:clrMapOvr>
  <p:extLst>
    <p:ext uri="{DCECCB84-F9BA-43D5-87BE-67443E8EF086}">
      <p15:sldGuideLst xmlns:p15="http://schemas.microsoft.com/office/powerpoint/2012/main">
        <p15:guide id="1" pos="1912">
          <p15:clr>
            <a:srgbClr val="FBAE40"/>
          </p15:clr>
        </p15:guide>
        <p15:guide id="2" pos="38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141410" y="3073397"/>
            <a:ext cx="4878391" cy="27178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172200" y="3073397"/>
            <a:ext cx="4875210" cy="27178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i-FI" smtClean="0"/>
              <a:t>Muokkaa perustyyl. napsautt.</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ags" Target="../tags/tag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ags" Target="../tags/tag1.xml"/><Relationship Id="rId2" Type="http://schemas.openxmlformats.org/officeDocument/2006/relationships/slideLayout" Target="../slideLayouts/slideLayout19.xml"/><Relationship Id="rId16" Type="http://schemas.openxmlformats.org/officeDocument/2006/relationships/vmlDrawing" Target="../drawings/vmlDrawing1.vml"/><Relationship Id="rId20" Type="http://schemas.openxmlformats.org/officeDocument/2006/relationships/image" Target="../media/image3.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oleObject" Target="../embeddings/oleObject1.bin"/><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10/5/2021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i 8" hidden="1">
            <a:extLst>
              <a:ext uri="{FF2B5EF4-FFF2-40B4-BE49-F238E27FC236}">
                <a16:creationId xmlns:a16="http://schemas.microsoft.com/office/drawing/2014/main" id="{01FFD506-F864-4D82-A687-A4B63550FAEA}"/>
              </a:ext>
            </a:extLst>
          </p:cNvPr>
          <p:cNvGraphicFramePr>
            <a:graphicFrameLocks noChangeAspect="1"/>
          </p:cNvGraphicFramePr>
          <p:nvPr userDrawn="1">
            <p:custDataLst>
              <p:tags r:id="rId17"/>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19" imgW="395" imgH="396" progId="TCLayout.ActiveDocument.1">
                  <p:embed/>
                </p:oleObj>
              </mc:Choice>
              <mc:Fallback>
                <p:oleObj name="think-cell Slide" r:id="rId19" imgW="395" imgH="396" progId="TCLayout.ActiveDocument.1">
                  <p:embed/>
                  <p:pic>
                    <p:nvPicPr>
                      <p:cNvPr id="9" name="Objekti 8" hidden="1">
                        <a:extLst>
                          <a:ext uri="{FF2B5EF4-FFF2-40B4-BE49-F238E27FC236}">
                            <a16:creationId xmlns:a16="http://schemas.microsoft.com/office/drawing/2014/main" id="{01FFD506-F864-4D82-A687-A4B63550FAEA}"/>
                          </a:ext>
                        </a:extLst>
                      </p:cNvPr>
                      <p:cNvPicPr/>
                      <p:nvPr/>
                    </p:nvPicPr>
                    <p:blipFill>
                      <a:blip r:embed="rId20"/>
                      <a:stretch>
                        <a:fillRect/>
                      </a:stretch>
                    </p:blipFill>
                    <p:spPr>
                      <a:xfrm>
                        <a:off x="1589" y="1589"/>
                        <a:ext cx="1588" cy="1588"/>
                      </a:xfrm>
                      <a:prstGeom prst="rect">
                        <a:avLst/>
                      </a:prstGeom>
                    </p:spPr>
                  </p:pic>
                </p:oleObj>
              </mc:Fallback>
            </mc:AlternateContent>
          </a:graphicData>
        </a:graphic>
      </p:graphicFrame>
      <p:sp>
        <p:nvSpPr>
          <p:cNvPr id="8" name="Suorakulmio 7" hidden="1">
            <a:extLst>
              <a:ext uri="{FF2B5EF4-FFF2-40B4-BE49-F238E27FC236}">
                <a16:creationId xmlns:a16="http://schemas.microsoft.com/office/drawing/2014/main" id="{FD5EC254-8AF4-4A4E-BB59-CCDD6B280DAE}"/>
              </a:ext>
            </a:extLst>
          </p:cNvPr>
          <p:cNvSpPr/>
          <p:nvPr userDrawn="1">
            <p:custDataLst>
              <p:tags r:id="rId18"/>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i-FI" sz="3200" b="1" i="0" baseline="0" dirty="0">
              <a:latin typeface="Arial" panose="020B0604020202020204" pitchFamily="34" charset="0"/>
              <a:ea typeface="+mj-ea"/>
              <a:cs typeface="+mj-cs"/>
              <a:sym typeface="Arial" panose="020B0604020202020204" pitchFamily="34" charset="0"/>
            </a:endParaRPr>
          </a:p>
        </p:txBody>
      </p:sp>
      <p:sp>
        <p:nvSpPr>
          <p:cNvPr id="2" name="Otsikon paikkamerkki 1">
            <a:extLst>
              <a:ext uri="{FF2B5EF4-FFF2-40B4-BE49-F238E27FC236}">
                <a16:creationId xmlns:a16="http://schemas.microsoft.com/office/drawing/2014/main" id="{34F467FD-623F-4ACA-87E6-5F1356B1775D}"/>
              </a:ext>
            </a:extLst>
          </p:cNvPr>
          <p:cNvSpPr>
            <a:spLocks noGrp="1"/>
          </p:cNvSpPr>
          <p:nvPr>
            <p:ph type="title"/>
          </p:nvPr>
        </p:nvSpPr>
        <p:spPr>
          <a:xfrm>
            <a:off x="540000" y="360000"/>
            <a:ext cx="9000000" cy="972000"/>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4AD7BF9-5B1D-4AF7-9CDD-1F804BBA87B7}"/>
              </a:ext>
            </a:extLst>
          </p:cNvPr>
          <p:cNvSpPr>
            <a:spLocks noGrp="1"/>
          </p:cNvSpPr>
          <p:nvPr>
            <p:ph type="body" idx="1"/>
          </p:nvPr>
        </p:nvSpPr>
        <p:spPr>
          <a:xfrm>
            <a:off x="540000" y="1692000"/>
            <a:ext cx="6300000" cy="4572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6D4381B7-3DFF-420E-8B6A-B6ACA7BE5358}"/>
              </a:ext>
            </a:extLst>
          </p:cNvPr>
          <p:cNvSpPr>
            <a:spLocks noGrp="1"/>
          </p:cNvSpPr>
          <p:nvPr>
            <p:ph type="dt" sz="half" idx="2"/>
          </p:nvPr>
        </p:nvSpPr>
        <p:spPr>
          <a:xfrm>
            <a:off x="1574127" y="6462513"/>
            <a:ext cx="732232" cy="180001"/>
          </a:xfrm>
          <a:prstGeom prst="rect">
            <a:avLst/>
          </a:prstGeom>
        </p:spPr>
        <p:txBody>
          <a:bodyPr vert="horz" lIns="0" tIns="0" rIns="0" bIns="0" rtlCol="0" anchor="ctr"/>
          <a:lstStyle>
            <a:lvl1pPr algn="l">
              <a:defRPr sz="900">
                <a:solidFill>
                  <a:schemeClr val="accent1"/>
                </a:solidFill>
              </a:defRPr>
            </a:lvl1pPr>
          </a:lstStyle>
          <a:p>
            <a:fld id="{095CFC36-789F-4B6B-BEE7-671B9B40FD2A}" type="datetime1">
              <a:rPr lang="fi-FI" smtClean="0"/>
              <a:t>5.10.2021</a:t>
            </a:fld>
            <a:endParaRPr lang="fi-FI" dirty="0"/>
          </a:p>
        </p:txBody>
      </p:sp>
      <p:sp>
        <p:nvSpPr>
          <p:cNvPr id="6" name="Dian numeron paikkamerkki 5">
            <a:extLst>
              <a:ext uri="{FF2B5EF4-FFF2-40B4-BE49-F238E27FC236}">
                <a16:creationId xmlns:a16="http://schemas.microsoft.com/office/drawing/2014/main" id="{CDCAF5B3-53B6-4C7D-A6BE-5DB4C46A95B8}"/>
              </a:ext>
            </a:extLst>
          </p:cNvPr>
          <p:cNvSpPr>
            <a:spLocks noGrp="1"/>
          </p:cNvSpPr>
          <p:nvPr>
            <p:ph type="sldNum" sz="quarter" idx="4"/>
          </p:nvPr>
        </p:nvSpPr>
        <p:spPr>
          <a:xfrm>
            <a:off x="1233227" y="6462512"/>
            <a:ext cx="323835" cy="180000"/>
          </a:xfrm>
          <a:prstGeom prst="rect">
            <a:avLst/>
          </a:prstGeom>
        </p:spPr>
        <p:txBody>
          <a:bodyPr vert="horz" lIns="0" tIns="0" rIns="0" bIns="0" rtlCol="0" anchor="ctr"/>
          <a:lstStyle>
            <a:lvl1pPr algn="l">
              <a:defRPr sz="900">
                <a:solidFill>
                  <a:schemeClr val="accent1"/>
                </a:solidFill>
              </a:defRPr>
            </a:lvl1pPr>
          </a:lstStyle>
          <a:p>
            <a:fld id="{628F3778-6073-48C0-8E18-EFC09B82139A}" type="slidenum">
              <a:rPr lang="fi-FI" smtClean="0"/>
              <a:pPr/>
              <a:t>‹#›</a:t>
            </a:fld>
            <a:endParaRPr lang="fi-FI" dirty="0"/>
          </a:p>
        </p:txBody>
      </p:sp>
      <p:sp>
        <p:nvSpPr>
          <p:cNvPr id="5" name="Alatunnisteen paikkamerkki 4">
            <a:extLst>
              <a:ext uri="{FF2B5EF4-FFF2-40B4-BE49-F238E27FC236}">
                <a16:creationId xmlns:a16="http://schemas.microsoft.com/office/drawing/2014/main" id="{3DE342DE-6900-41D3-861D-47AE2BBF4B89}"/>
              </a:ext>
            </a:extLst>
          </p:cNvPr>
          <p:cNvSpPr>
            <a:spLocks noGrp="1"/>
          </p:cNvSpPr>
          <p:nvPr>
            <p:ph type="ftr" sz="quarter" idx="3"/>
          </p:nvPr>
        </p:nvSpPr>
        <p:spPr>
          <a:xfrm>
            <a:off x="2327401" y="6462513"/>
            <a:ext cx="4441819" cy="180001"/>
          </a:xfrm>
          <a:prstGeom prst="rect">
            <a:avLst/>
          </a:prstGeom>
        </p:spPr>
        <p:txBody>
          <a:bodyPr vert="horz" lIns="0" tIns="0" rIns="0" bIns="0" rtlCol="0" anchor="ctr"/>
          <a:lstStyle>
            <a:lvl1pPr algn="l">
              <a:defRPr sz="900">
                <a:solidFill>
                  <a:schemeClr val="accent1"/>
                </a:solidFill>
              </a:defRPr>
            </a:lvl1pPr>
          </a:lstStyle>
          <a:p>
            <a:endParaRPr lang="fi-FI" dirty="0"/>
          </a:p>
        </p:txBody>
      </p:sp>
      <p:pic>
        <p:nvPicPr>
          <p:cNvPr id="10" name="Kuva 9" descr="Kuva, joka sisältää kohteen näyttö, objekti, valaistu, istuminen&#10;&#10;Kuvaus luotu automaattisesti">
            <a:extLst>
              <a:ext uri="{FF2B5EF4-FFF2-40B4-BE49-F238E27FC236}">
                <a16:creationId xmlns:a16="http://schemas.microsoft.com/office/drawing/2014/main" id="{5E5D83C3-C317-4DEE-83C5-14F848682962}"/>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52700" y="6432756"/>
            <a:ext cx="534099" cy="180000"/>
          </a:xfrm>
          <a:prstGeom prst="rect">
            <a:avLst/>
          </a:prstGeom>
        </p:spPr>
      </p:pic>
    </p:spTree>
    <p:extLst>
      <p:ext uri="{BB962C8B-B14F-4D97-AF65-F5344CB8AC3E}">
        <p14:creationId xmlns:p14="http://schemas.microsoft.com/office/powerpoint/2010/main" val="7687345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p:txStyles>
    <p:titleStyle>
      <a:lvl1pPr algn="l" defTabSz="359991" rtl="0" eaLnBrk="1" latinLnBrk="0" hangingPunct="1">
        <a:lnSpc>
          <a:spcPct val="85000"/>
        </a:lnSpc>
        <a:spcBef>
          <a:spcPct val="0"/>
        </a:spcBef>
        <a:buNone/>
        <a:defRPr sz="3200" b="1" kern="1200" spc="-20" baseline="0">
          <a:solidFill>
            <a:schemeClr val="accent1"/>
          </a:solidFill>
          <a:latin typeface="+mj-lt"/>
          <a:ea typeface="+mj-ea"/>
          <a:cs typeface="+mj-cs"/>
        </a:defRPr>
      </a:lvl1pPr>
    </p:titleStyle>
    <p:bodyStyle>
      <a:lvl1pPr marL="215995" indent="-215995" algn="l" defTabSz="215995"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31789" indent="-215995" algn="l" defTabSz="215995"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2pPr>
      <a:lvl3pPr marL="647984" indent="-215995" algn="l" defTabSz="215995"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3pPr>
      <a:lvl4pPr marL="863978" indent="-215995" algn="l" defTabSz="215995"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1079973" indent="-215995" algn="l" defTabSz="215995"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p15:clr>
            <a:srgbClr val="F26B43"/>
          </p15:clr>
        </p15:guide>
        <p15:guide id="4" orient="horz" pos="4156">
          <p15:clr>
            <a:srgbClr val="F26B43"/>
          </p15:clr>
        </p15:guide>
        <p15:guide id="5" pos="735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solidFill>
                  <a:schemeClr val="bg2"/>
                </a:solidFill>
              </a:rPr>
              <a:t>Data&amp; IP – vaikuttamistyö komissioon</a:t>
            </a:r>
            <a:endParaRPr lang="fi-FI" dirty="0">
              <a:solidFill>
                <a:schemeClr val="bg2"/>
              </a:solidFill>
            </a:endParaRPr>
          </a:p>
        </p:txBody>
      </p:sp>
      <p:sp>
        <p:nvSpPr>
          <p:cNvPr id="3" name="Alaotsikko 2"/>
          <p:cNvSpPr>
            <a:spLocks noGrp="1"/>
          </p:cNvSpPr>
          <p:nvPr>
            <p:ph type="subTitle" idx="1"/>
          </p:nvPr>
        </p:nvSpPr>
        <p:spPr/>
        <p:txBody>
          <a:bodyPr/>
          <a:lstStyle/>
          <a:p>
            <a:r>
              <a:rPr lang="fi-FI" dirty="0" smtClean="0"/>
              <a:t>Anna Vuopala, OKM</a:t>
            </a:r>
          </a:p>
          <a:p>
            <a:r>
              <a:rPr lang="fi-FI" dirty="0" smtClean="0"/>
              <a:t>5.10.2021</a:t>
            </a:r>
            <a:endParaRPr lang="fi-FI" dirty="0"/>
          </a:p>
        </p:txBody>
      </p:sp>
    </p:spTree>
    <p:extLst>
      <p:ext uri="{BB962C8B-B14F-4D97-AF65-F5344CB8AC3E}">
        <p14:creationId xmlns:p14="http://schemas.microsoft.com/office/powerpoint/2010/main" val="276338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KESKUSTELUA </a:t>
            </a:r>
            <a:endParaRPr lang="fi-FI" dirty="0"/>
          </a:p>
        </p:txBody>
      </p:sp>
      <p:sp>
        <p:nvSpPr>
          <p:cNvPr id="3" name="Sisällön paikkamerkki 2"/>
          <p:cNvSpPr>
            <a:spLocks noGrp="1"/>
          </p:cNvSpPr>
          <p:nvPr>
            <p:ph idx="1"/>
          </p:nvPr>
        </p:nvSpPr>
        <p:spPr/>
        <p:txBody>
          <a:bodyPr/>
          <a:lstStyle/>
          <a:p>
            <a:r>
              <a:rPr lang="fi-FI" dirty="0" smtClean="0"/>
              <a:t>Mitkä ovat Datasäädöksen vaikutukset tekijänoikeusinfrastruktuurin kehittämiseen</a:t>
            </a:r>
            <a:r>
              <a:rPr lang="fi-FI" dirty="0" smtClean="0"/>
              <a:t>?</a:t>
            </a:r>
          </a:p>
          <a:p>
            <a:pPr lvl="1"/>
            <a:r>
              <a:rPr lang="fi-FI" dirty="0" smtClean="0"/>
              <a:t>Voisiko </a:t>
            </a:r>
            <a:r>
              <a:rPr lang="fi-FI" dirty="0" err="1" smtClean="0"/>
              <a:t>suositys</a:t>
            </a:r>
            <a:r>
              <a:rPr lang="fi-FI" dirty="0" smtClean="0"/>
              <a:t>/ </a:t>
            </a:r>
            <a:r>
              <a:rPr lang="fi-FI" dirty="0" err="1" smtClean="0"/>
              <a:t>veloite</a:t>
            </a:r>
            <a:r>
              <a:rPr lang="fi-FI" dirty="0" smtClean="0"/>
              <a:t> tuottaa tietty minimimäärä metadataa kuulua datasäädöksen piiriin? </a:t>
            </a:r>
            <a:endParaRPr lang="fi-FI" dirty="0" smtClean="0"/>
          </a:p>
          <a:p>
            <a:r>
              <a:rPr lang="fi-FI" dirty="0" smtClean="0"/>
              <a:t>Miten Suomi voisi entisestään vaikuttaa EU:n tasolla tapahtuvaan datatalouden kehitykseen?</a:t>
            </a:r>
          </a:p>
          <a:p>
            <a:r>
              <a:rPr lang="fi-FI" smtClean="0"/>
              <a:t>Mitä muita </a:t>
            </a:r>
            <a:r>
              <a:rPr lang="fi-FI" dirty="0" smtClean="0"/>
              <a:t>IP-näkökulmia </a:t>
            </a:r>
            <a:r>
              <a:rPr lang="fi-FI" smtClean="0"/>
              <a:t>kehittämisessä on? </a:t>
            </a:r>
            <a:endParaRPr lang="fi-FI" dirty="0"/>
          </a:p>
        </p:txBody>
      </p:sp>
    </p:spTree>
    <p:extLst>
      <p:ext uri="{BB962C8B-B14F-4D97-AF65-F5344CB8AC3E}">
        <p14:creationId xmlns:p14="http://schemas.microsoft.com/office/powerpoint/2010/main" val="186747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1517483" y="1316765"/>
            <a:ext cx="9987723" cy="5280587"/>
          </a:xfrm>
        </p:spPr>
        <p:txBody>
          <a:bodyPr>
            <a:normAutofit/>
          </a:bodyPr>
          <a:lstStyle/>
          <a:p>
            <a:r>
              <a:rPr lang="fi-FI" sz="2133" dirty="0">
                <a:solidFill>
                  <a:schemeClr val="bg2"/>
                </a:solidFill>
              </a:rPr>
              <a:t>Datastrategiaan linkittyvät IP-kysymykset</a:t>
            </a:r>
          </a:p>
          <a:p>
            <a:pPr lvl="1"/>
            <a:r>
              <a:rPr lang="fi-FI" sz="1867" dirty="0">
                <a:solidFill>
                  <a:schemeClr val="bg2"/>
                </a:solidFill>
              </a:rPr>
              <a:t>EU tarvitsee vakaat puitteet, joissa yritykset voivat luoda, käyttää, jakaa ja hyödyntää dataa ja että datatalouden arvonlisästä hyötyvät myös luovat alat</a:t>
            </a:r>
          </a:p>
          <a:p>
            <a:r>
              <a:rPr lang="fi-FI" sz="2133" dirty="0">
                <a:solidFill>
                  <a:schemeClr val="bg2"/>
                </a:solidFill>
              </a:rPr>
              <a:t>DGA - datanhallintosäädös – </a:t>
            </a:r>
            <a:r>
              <a:rPr lang="fi-FI" sz="2133" dirty="0" smtClean="0">
                <a:solidFill>
                  <a:schemeClr val="bg2"/>
                </a:solidFill>
              </a:rPr>
              <a:t>TRILOGIT ALKAVAT</a:t>
            </a:r>
            <a:endParaRPr lang="fi-FI" sz="2133" dirty="0">
              <a:solidFill>
                <a:schemeClr val="bg2"/>
              </a:solidFill>
            </a:endParaRPr>
          </a:p>
          <a:p>
            <a:r>
              <a:rPr lang="fi-FI" sz="2133" dirty="0" smtClean="0"/>
              <a:t>Data Act - Datasäädöksen </a:t>
            </a:r>
            <a:r>
              <a:rPr lang="fi-FI" sz="2133" dirty="0"/>
              <a:t>sisällöstä ei vielä </a:t>
            </a:r>
            <a:r>
              <a:rPr lang="fi-FI" sz="2133" dirty="0" smtClean="0"/>
              <a:t>tietoa</a:t>
            </a:r>
            <a:endParaRPr lang="fi-FI" sz="2133" dirty="0"/>
          </a:p>
          <a:p>
            <a:pPr lvl="1"/>
            <a:r>
              <a:rPr lang="fi-FI" sz="1867" dirty="0" smtClean="0"/>
              <a:t>Public </a:t>
            </a:r>
            <a:r>
              <a:rPr lang="fi-FI" sz="1867" dirty="0" err="1"/>
              <a:t>hearing</a:t>
            </a:r>
            <a:r>
              <a:rPr lang="fi-FI" sz="1867" dirty="0"/>
              <a:t> </a:t>
            </a:r>
            <a:r>
              <a:rPr lang="fi-FI" sz="1867" dirty="0" smtClean="0"/>
              <a:t>oli 3.9 </a:t>
            </a:r>
            <a:r>
              <a:rPr lang="fi-FI" sz="1867" dirty="0"/>
              <a:t>asti</a:t>
            </a:r>
          </a:p>
          <a:p>
            <a:pPr lvl="1"/>
            <a:r>
              <a:rPr lang="fi-FI" sz="1867" dirty="0" smtClean="0"/>
              <a:t>Kohdistunut </a:t>
            </a:r>
            <a:r>
              <a:rPr lang="fi-FI" sz="1867" dirty="0"/>
              <a:t>datan käyttäjiin, Suomi vastannut ml. Tietokantoja koskeviin kysymyksiin – mm. ”general </a:t>
            </a:r>
            <a:r>
              <a:rPr lang="fi-FI" sz="1867" dirty="0" err="1"/>
              <a:t>access</a:t>
            </a:r>
            <a:r>
              <a:rPr lang="fi-FI" sz="1867" dirty="0"/>
              <a:t> </a:t>
            </a:r>
            <a:r>
              <a:rPr lang="fi-FI" sz="1867" dirty="0" err="1"/>
              <a:t>right</a:t>
            </a:r>
            <a:r>
              <a:rPr lang="fi-FI" sz="1867" dirty="0"/>
              <a:t>” mm. tarvitaan paitsi tietokantasuojan selkeyttämistä myös uudistuksia datan liikkumisen varmistamiseksi – TEKNISEN LIIKKUVUUDEN OSALTA</a:t>
            </a:r>
          </a:p>
          <a:p>
            <a:r>
              <a:rPr lang="fi-FI" sz="2133" dirty="0"/>
              <a:t>Suomella 2017 vuodelta Tietokantadirektiivin uudistamisesta linjauksia ml. ettei direktiivi estä dataan pääsyä koskevaa erillistä sääntelyä kansallisella tasolla</a:t>
            </a:r>
          </a:p>
        </p:txBody>
      </p:sp>
      <p:sp>
        <p:nvSpPr>
          <p:cNvPr id="3" name="Dian numeron paikkamerkki 2"/>
          <p:cNvSpPr>
            <a:spLocks noGrp="1"/>
          </p:cNvSpPr>
          <p:nvPr>
            <p:ph type="sldNum" sz="quarter" idx="12"/>
          </p:nvPr>
        </p:nvSpPr>
        <p:spPr/>
        <p:txBody>
          <a:bodyPr/>
          <a:lstStyle/>
          <a:p>
            <a:fld id="{1EA1DD0D-7089-48C5-B116-A19F892CF1D9}" type="slidenum">
              <a:rPr lang="fi-FI" smtClean="0"/>
              <a:pPr/>
              <a:t>2</a:t>
            </a:fld>
            <a:endParaRPr lang="fi-FI" dirty="0"/>
          </a:p>
        </p:txBody>
      </p:sp>
      <p:sp>
        <p:nvSpPr>
          <p:cNvPr id="4" name="Otsikko 3"/>
          <p:cNvSpPr>
            <a:spLocks noGrp="1"/>
          </p:cNvSpPr>
          <p:nvPr>
            <p:ph type="title"/>
          </p:nvPr>
        </p:nvSpPr>
        <p:spPr>
          <a:xfrm>
            <a:off x="1391477" y="372455"/>
            <a:ext cx="9987723" cy="872112"/>
          </a:xfrm>
        </p:spPr>
        <p:txBody>
          <a:bodyPr>
            <a:normAutofit fontScale="90000"/>
          </a:bodyPr>
          <a:lstStyle/>
          <a:p>
            <a:r>
              <a:rPr lang="fi-FI" sz="3733" dirty="0" smtClean="0"/>
              <a:t>EU –taso</a:t>
            </a:r>
            <a:br>
              <a:rPr lang="fi-FI" sz="3733" dirty="0" smtClean="0"/>
            </a:br>
            <a:r>
              <a:rPr lang="fi-FI" sz="3733" dirty="0" smtClean="0"/>
              <a:t>IP </a:t>
            </a:r>
            <a:r>
              <a:rPr lang="fi-FI" sz="3733" dirty="0"/>
              <a:t>Action Plan – Datan jakamisen edistäminen</a:t>
            </a:r>
          </a:p>
        </p:txBody>
      </p:sp>
      <p:sp>
        <p:nvSpPr>
          <p:cNvPr id="5" name="Päivämäärän paikkamerkki 4"/>
          <p:cNvSpPr>
            <a:spLocks noGrp="1"/>
          </p:cNvSpPr>
          <p:nvPr>
            <p:ph type="dt" sz="half" idx="4294967295"/>
          </p:nvPr>
        </p:nvSpPr>
        <p:spPr/>
        <p:txBody>
          <a:bodyPr/>
          <a:lstStyle/>
          <a:p>
            <a:fld id="{9504BABE-377C-4042-9CE4-D8BB0ACFBA08}" type="datetime1">
              <a:rPr lang="fi-FI" smtClean="0"/>
              <a:t>5.10.2021</a:t>
            </a:fld>
            <a:endParaRPr lang="fi-FI" dirty="0"/>
          </a:p>
        </p:txBody>
      </p:sp>
    </p:spTree>
    <p:extLst>
      <p:ext uri="{BB962C8B-B14F-4D97-AF65-F5344CB8AC3E}">
        <p14:creationId xmlns:p14="http://schemas.microsoft.com/office/powerpoint/2010/main" val="668927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45219" y="543704"/>
            <a:ext cx="9698383" cy="852835"/>
          </a:xfrm>
        </p:spPr>
        <p:txBody>
          <a:bodyPr/>
          <a:lstStyle/>
          <a:p>
            <a:r>
              <a:rPr lang="fi-FI" dirty="0" smtClean="0"/>
              <a:t>TIETOKANTASUOJAN ROOLI DATASÄÄDÖKSESSÄ</a:t>
            </a:r>
            <a:endParaRPr lang="fi-FI" dirty="0"/>
          </a:p>
        </p:txBody>
      </p:sp>
      <p:sp>
        <p:nvSpPr>
          <p:cNvPr id="3" name="Sisällön paikkamerkki 2"/>
          <p:cNvSpPr>
            <a:spLocks noGrp="1"/>
          </p:cNvSpPr>
          <p:nvPr>
            <p:ph idx="1"/>
          </p:nvPr>
        </p:nvSpPr>
        <p:spPr>
          <a:xfrm>
            <a:off x="1245219" y="1729047"/>
            <a:ext cx="9905999" cy="3912525"/>
          </a:xfrm>
        </p:spPr>
        <p:txBody>
          <a:bodyPr>
            <a:normAutofit/>
          </a:bodyPr>
          <a:lstStyle/>
          <a:p>
            <a:r>
              <a:rPr lang="en-GB" b="1" i="1" dirty="0" err="1"/>
              <a:t>Tietokantasuoja</a:t>
            </a:r>
            <a:r>
              <a:rPr lang="en-GB" b="1" i="1" dirty="0"/>
              <a:t> </a:t>
            </a:r>
            <a:r>
              <a:rPr lang="en-GB" b="1" i="1" dirty="0" err="1"/>
              <a:t>relevantti</a:t>
            </a:r>
            <a:r>
              <a:rPr lang="en-GB" b="1" i="1" dirty="0"/>
              <a:t> </a:t>
            </a:r>
            <a:r>
              <a:rPr lang="en-GB" b="1" i="1" dirty="0" err="1"/>
              <a:t>suojamuoto</a:t>
            </a:r>
            <a:r>
              <a:rPr lang="en-GB" b="1" i="1" dirty="0"/>
              <a:t> </a:t>
            </a:r>
            <a:r>
              <a:rPr lang="en-GB" b="1" i="1" dirty="0" err="1"/>
              <a:t>toimialoilla</a:t>
            </a:r>
            <a:r>
              <a:rPr lang="en-GB" b="1" i="1" dirty="0"/>
              <a:t>, </a:t>
            </a:r>
            <a:r>
              <a:rPr lang="en-GB" b="1" i="1" dirty="0" err="1"/>
              <a:t>joissa</a:t>
            </a:r>
            <a:r>
              <a:rPr lang="en-GB" b="1" i="1" dirty="0"/>
              <a:t> </a:t>
            </a:r>
            <a:r>
              <a:rPr lang="en-GB" b="1" i="1" dirty="0" err="1"/>
              <a:t>tietokantojen</a:t>
            </a:r>
            <a:r>
              <a:rPr lang="en-GB" b="1" i="1" dirty="0"/>
              <a:t> </a:t>
            </a:r>
            <a:r>
              <a:rPr lang="en-GB" b="1" i="1" dirty="0" err="1"/>
              <a:t>kaupallinen</a:t>
            </a:r>
            <a:r>
              <a:rPr lang="en-GB" b="1" i="1" dirty="0"/>
              <a:t> </a:t>
            </a:r>
            <a:r>
              <a:rPr lang="en-GB" b="1" i="1" dirty="0" err="1"/>
              <a:t>hyödyntäminen</a:t>
            </a:r>
            <a:r>
              <a:rPr lang="en-GB" b="1" i="1" dirty="0"/>
              <a:t> </a:t>
            </a:r>
            <a:r>
              <a:rPr lang="en-GB" b="1" i="1" dirty="0" err="1"/>
              <a:t>perustuu</a:t>
            </a:r>
            <a:r>
              <a:rPr lang="en-GB" b="1" i="1" dirty="0"/>
              <a:t> </a:t>
            </a:r>
            <a:r>
              <a:rPr lang="en-GB" b="1" i="1" dirty="0" err="1"/>
              <a:t>yksinoikeuteen</a:t>
            </a:r>
            <a:r>
              <a:rPr lang="en-GB" b="1" i="1" dirty="0"/>
              <a:t>. </a:t>
            </a:r>
            <a:endParaRPr lang="en-GB" b="1" i="1" dirty="0" smtClean="0"/>
          </a:p>
          <a:p>
            <a:r>
              <a:rPr lang="en-GB" b="1" i="1" dirty="0" err="1" smtClean="0"/>
              <a:t>Direktiivi</a:t>
            </a:r>
            <a:r>
              <a:rPr lang="en-GB" b="1" i="1" dirty="0" smtClean="0"/>
              <a:t> </a:t>
            </a:r>
            <a:r>
              <a:rPr lang="en-GB" b="1" i="1" dirty="0" err="1"/>
              <a:t>ei</a:t>
            </a:r>
            <a:r>
              <a:rPr lang="en-GB" b="1" i="1" dirty="0"/>
              <a:t> </a:t>
            </a:r>
            <a:r>
              <a:rPr lang="en-GB" b="1" i="1" dirty="0" err="1"/>
              <a:t>saa</a:t>
            </a:r>
            <a:r>
              <a:rPr lang="en-GB" b="1" i="1" dirty="0"/>
              <a:t> </a:t>
            </a:r>
            <a:r>
              <a:rPr lang="en-GB" b="1" i="1" dirty="0" err="1"/>
              <a:t>estää</a:t>
            </a:r>
            <a:r>
              <a:rPr lang="en-GB" b="1" i="1" dirty="0"/>
              <a:t> </a:t>
            </a:r>
            <a:r>
              <a:rPr lang="en-GB" b="1" i="1" dirty="0" err="1"/>
              <a:t>tietojen</a:t>
            </a:r>
            <a:r>
              <a:rPr lang="en-GB" b="1" i="1" dirty="0"/>
              <a:t> </a:t>
            </a:r>
            <a:r>
              <a:rPr lang="en-GB" b="1" i="1" dirty="0" err="1"/>
              <a:t>luovuttamista</a:t>
            </a:r>
            <a:r>
              <a:rPr lang="en-GB" b="1" i="1" dirty="0"/>
              <a:t> </a:t>
            </a:r>
            <a:r>
              <a:rPr lang="en-GB" b="1" i="1" dirty="0" err="1"/>
              <a:t>koskevia</a:t>
            </a:r>
            <a:r>
              <a:rPr lang="en-GB" b="1" i="1" dirty="0"/>
              <a:t> </a:t>
            </a:r>
            <a:r>
              <a:rPr lang="en-GB" b="1" i="1" dirty="0" err="1"/>
              <a:t>velvoitteita</a:t>
            </a:r>
            <a:r>
              <a:rPr lang="en-GB" b="1" i="1" dirty="0"/>
              <a:t> </a:t>
            </a:r>
            <a:r>
              <a:rPr lang="en-GB" b="1" i="1" dirty="0" err="1"/>
              <a:t>tietokantaoikeuden</a:t>
            </a:r>
            <a:r>
              <a:rPr lang="en-GB" b="1" i="1" dirty="0"/>
              <a:t> </a:t>
            </a:r>
            <a:r>
              <a:rPr lang="en-GB" b="1" i="1" dirty="0" err="1"/>
              <a:t>haltijalle</a:t>
            </a:r>
            <a:r>
              <a:rPr lang="en-GB" b="1" i="1" dirty="0"/>
              <a:t> tai </a:t>
            </a:r>
            <a:r>
              <a:rPr lang="en-GB" b="1" i="1" dirty="0" err="1"/>
              <a:t>määräyksiä</a:t>
            </a:r>
            <a:r>
              <a:rPr lang="en-GB" b="1" i="1" dirty="0"/>
              <a:t> </a:t>
            </a:r>
            <a:r>
              <a:rPr lang="en-GB" b="1" i="1" dirty="0" err="1"/>
              <a:t>tietokannan</a:t>
            </a:r>
            <a:r>
              <a:rPr lang="en-GB" b="1" i="1" dirty="0"/>
              <a:t> </a:t>
            </a:r>
            <a:r>
              <a:rPr lang="en-GB" b="1" i="1" dirty="0" err="1"/>
              <a:t>sisältöön</a:t>
            </a:r>
            <a:r>
              <a:rPr lang="en-GB" b="1" i="1" dirty="0"/>
              <a:t> </a:t>
            </a:r>
            <a:r>
              <a:rPr lang="en-GB" b="1" i="1" dirty="0" err="1"/>
              <a:t>pääsyyn</a:t>
            </a:r>
            <a:r>
              <a:rPr lang="en-GB" b="1" i="1" dirty="0"/>
              <a:t>. </a:t>
            </a:r>
            <a:r>
              <a:rPr lang="fi-FI" b="1" i="1" dirty="0"/>
              <a:t> </a:t>
            </a:r>
          </a:p>
          <a:p>
            <a:r>
              <a:rPr lang="fi-FI" b="1" i="1" dirty="0" smtClean="0"/>
              <a:t>Uudet näkökohdat</a:t>
            </a:r>
          </a:p>
          <a:p>
            <a:pPr lvl="1"/>
            <a:r>
              <a:rPr lang="fi-FI" b="1" i="1" dirty="0"/>
              <a:t>Sui </a:t>
            </a:r>
            <a:r>
              <a:rPr lang="fi-FI" b="1" i="1" dirty="0" err="1"/>
              <a:t>generis</a:t>
            </a:r>
            <a:r>
              <a:rPr lang="fi-FI" b="1" i="1" dirty="0"/>
              <a:t> – suojan yksinoikeus ei saisi estää </a:t>
            </a:r>
            <a:r>
              <a:rPr lang="fi-FI" b="1" i="1" dirty="0" err="1"/>
              <a:t>IoT</a:t>
            </a:r>
            <a:r>
              <a:rPr lang="fi-FI" b="1" i="1" dirty="0"/>
              <a:t>, eli esineiden internetin käyttöä</a:t>
            </a:r>
            <a:endParaRPr lang="en-GB" b="1" i="1" dirty="0"/>
          </a:p>
          <a:p>
            <a:pPr lvl="1"/>
            <a:r>
              <a:rPr lang="fi-FI" b="1" i="1" dirty="0" smtClean="0"/>
              <a:t>IP-oikeuksia </a:t>
            </a:r>
            <a:r>
              <a:rPr lang="fi-FI" b="1" i="1" dirty="0"/>
              <a:t>koskevien tietojen, tasapainoisten ja läpinäkyvien käyttöehtojen saatavuus rajapintojen kautta (tekijänoikeuden infrastruktuurin kehittäminen). </a:t>
            </a:r>
          </a:p>
        </p:txBody>
      </p:sp>
    </p:spTree>
    <p:extLst>
      <p:ext uri="{BB962C8B-B14F-4D97-AF65-F5344CB8AC3E}">
        <p14:creationId xmlns:p14="http://schemas.microsoft.com/office/powerpoint/2010/main" val="415331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40918" y="274319"/>
            <a:ext cx="9905998" cy="875117"/>
          </a:xfrm>
        </p:spPr>
        <p:txBody>
          <a:bodyPr>
            <a:normAutofit fontScale="90000"/>
          </a:bodyPr>
          <a:lstStyle/>
          <a:p>
            <a:r>
              <a:rPr lang="fi-FI" dirty="0" err="1" smtClean="0"/>
              <a:t>finnish</a:t>
            </a:r>
            <a:r>
              <a:rPr lang="fi-FI" dirty="0" smtClean="0"/>
              <a:t> </a:t>
            </a:r>
            <a:r>
              <a:rPr lang="fi-FI" dirty="0" err="1" smtClean="0"/>
              <a:t>non-paper</a:t>
            </a:r>
            <a:r>
              <a:rPr lang="fi-FI" dirty="0" smtClean="0"/>
              <a:t> on data act, </a:t>
            </a:r>
            <a:r>
              <a:rPr lang="fi-FI" dirty="0" smtClean="0"/>
              <a:t>02/2021 – päivitys tulossa</a:t>
            </a:r>
            <a:endParaRPr lang="fi-FI" dirty="0"/>
          </a:p>
        </p:txBody>
      </p:sp>
      <p:sp>
        <p:nvSpPr>
          <p:cNvPr id="3" name="Sisällön paikkamerkki 2"/>
          <p:cNvSpPr>
            <a:spLocks noGrp="1"/>
          </p:cNvSpPr>
          <p:nvPr>
            <p:ph idx="1"/>
          </p:nvPr>
        </p:nvSpPr>
        <p:spPr>
          <a:xfrm>
            <a:off x="1274416" y="1149436"/>
            <a:ext cx="9905999" cy="5093422"/>
          </a:xfrm>
        </p:spPr>
        <p:txBody>
          <a:bodyPr>
            <a:normAutofit fontScale="85000" lnSpcReduction="10000"/>
          </a:bodyPr>
          <a:lstStyle/>
          <a:p>
            <a:r>
              <a:rPr lang="en-US" sz="2900" dirty="0" smtClean="0">
                <a:solidFill>
                  <a:schemeClr val="bg2"/>
                </a:solidFill>
              </a:rPr>
              <a:t>ON THE IMPORTANCE OF </a:t>
            </a:r>
            <a:r>
              <a:rPr lang="en-US" sz="2900" dirty="0" smtClean="0">
                <a:solidFill>
                  <a:schemeClr val="bg2"/>
                </a:solidFill>
              </a:rPr>
              <a:t>METADATA</a:t>
            </a:r>
          </a:p>
          <a:p>
            <a:r>
              <a:rPr lang="en-US" dirty="0" smtClean="0"/>
              <a:t>Make the already existing </a:t>
            </a:r>
            <a:r>
              <a:rPr lang="en-US" u="sng" dirty="0" smtClean="0"/>
              <a:t>data easier to find. </a:t>
            </a:r>
            <a:r>
              <a:rPr lang="en-US" dirty="0" smtClean="0">
                <a:solidFill>
                  <a:schemeClr val="bg2"/>
                </a:solidFill>
              </a:rPr>
              <a:t>Data directory or repository managers </a:t>
            </a:r>
            <a:r>
              <a:rPr lang="en-US" dirty="0" smtClean="0"/>
              <a:t>(‘metadata operators’), who maintain a directory or repository on data collected and make that data available for reuse by different actors, would be among the most important roles for coordination. The result should be services ensuring that data can be found easily and </a:t>
            </a:r>
            <a:r>
              <a:rPr lang="en-US" u="sng" dirty="0" smtClean="0"/>
              <a:t>providing metadata on data and its terms of use in a machine-readable format</a:t>
            </a:r>
            <a:r>
              <a:rPr lang="en-US" dirty="0" smtClean="0"/>
              <a:t>. </a:t>
            </a:r>
            <a:r>
              <a:rPr lang="en-US" dirty="0" smtClean="0">
                <a:solidFill>
                  <a:srgbClr val="FFFF00"/>
                </a:solidFill>
              </a:rPr>
              <a:t>The first step, however, is to guarantee that metadata is generated and shared through the sharing mechanism established in the Data Governance Act</a:t>
            </a:r>
            <a:r>
              <a:rPr lang="en-US" dirty="0" smtClean="0"/>
              <a:t>.</a:t>
            </a:r>
          </a:p>
          <a:p>
            <a:r>
              <a:rPr lang="en-US" dirty="0" smtClean="0">
                <a:solidFill>
                  <a:srgbClr val="FFFF00"/>
                </a:solidFill>
              </a:rPr>
              <a:t>Promote the creation of API and metadata descriptions </a:t>
            </a:r>
            <a:r>
              <a:rPr lang="en-US" dirty="0" smtClean="0"/>
              <a:t>that can be read by AI so that it would be possible to </a:t>
            </a:r>
            <a:r>
              <a:rPr lang="en-US" dirty="0" err="1" smtClean="0"/>
              <a:t>utilise</a:t>
            </a:r>
            <a:r>
              <a:rPr lang="en-US" dirty="0" smtClean="0"/>
              <a:t> different data sources without pooling them and without the data itself being passed forward. The aim is that the </a:t>
            </a:r>
            <a:r>
              <a:rPr lang="en-US" u="sng" dirty="0" smtClean="0"/>
              <a:t>algorithm learns from itself, while the storage of data remains in one system</a:t>
            </a:r>
            <a:r>
              <a:rPr lang="en-US" dirty="0" smtClean="0"/>
              <a:t>. The original data may only be used for the purpose of the algorithm, and may not be processed in any other way or for any other purpose. </a:t>
            </a:r>
          </a:p>
          <a:p>
            <a:endParaRPr lang="fi-FI" dirty="0"/>
          </a:p>
        </p:txBody>
      </p:sp>
    </p:spTree>
    <p:extLst>
      <p:ext uri="{BB962C8B-B14F-4D97-AF65-F5344CB8AC3E}">
        <p14:creationId xmlns:p14="http://schemas.microsoft.com/office/powerpoint/2010/main" val="282943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41413" y="618518"/>
            <a:ext cx="9905998" cy="919337"/>
          </a:xfrm>
        </p:spPr>
        <p:txBody>
          <a:bodyPr/>
          <a:lstStyle/>
          <a:p>
            <a:r>
              <a:rPr lang="fi-FI" dirty="0" err="1"/>
              <a:t>finnish</a:t>
            </a:r>
            <a:r>
              <a:rPr lang="fi-FI" dirty="0"/>
              <a:t> </a:t>
            </a:r>
            <a:r>
              <a:rPr lang="fi-FI" dirty="0" err="1"/>
              <a:t>non-paper</a:t>
            </a:r>
            <a:r>
              <a:rPr lang="fi-FI" dirty="0"/>
              <a:t> on data act, 02/2021</a:t>
            </a:r>
          </a:p>
        </p:txBody>
      </p:sp>
      <p:sp>
        <p:nvSpPr>
          <p:cNvPr id="3" name="Sisällön paikkamerkki 2"/>
          <p:cNvSpPr>
            <a:spLocks noGrp="1"/>
          </p:cNvSpPr>
          <p:nvPr>
            <p:ph idx="1"/>
          </p:nvPr>
        </p:nvSpPr>
        <p:spPr>
          <a:xfrm>
            <a:off x="1216226" y="1609406"/>
            <a:ext cx="9905999" cy="4675015"/>
          </a:xfrm>
        </p:spPr>
        <p:txBody>
          <a:bodyPr>
            <a:normAutofit fontScale="92500"/>
          </a:bodyPr>
          <a:lstStyle/>
          <a:p>
            <a:r>
              <a:rPr lang="en-US" dirty="0"/>
              <a:t>In addition, the Commission is carrying out </a:t>
            </a:r>
            <a:r>
              <a:rPr lang="en-US" dirty="0">
                <a:solidFill>
                  <a:schemeClr val="bg2"/>
                </a:solidFill>
              </a:rPr>
              <a:t>an evaluation of database protection</a:t>
            </a:r>
            <a:r>
              <a:rPr lang="en-US" dirty="0"/>
              <a:t>, the aim being that the exclusive right should </a:t>
            </a:r>
            <a:r>
              <a:rPr lang="en-US" dirty="0">
                <a:solidFill>
                  <a:schemeClr val="bg2"/>
                </a:solidFill>
              </a:rPr>
              <a:t>not prevent the use of the </a:t>
            </a:r>
            <a:r>
              <a:rPr lang="en-US" dirty="0" err="1">
                <a:solidFill>
                  <a:schemeClr val="bg2"/>
                </a:solidFill>
              </a:rPr>
              <a:t>IoT</a:t>
            </a:r>
            <a:r>
              <a:rPr lang="en-US" dirty="0">
                <a:solidFill>
                  <a:schemeClr val="bg2"/>
                </a:solidFill>
              </a:rPr>
              <a:t>. </a:t>
            </a:r>
            <a:r>
              <a:rPr lang="en-US" dirty="0"/>
              <a:t>IP rights play </a:t>
            </a:r>
            <a:r>
              <a:rPr lang="en-US" b="1" dirty="0"/>
              <a:t>a key role in the adoption of innovation and new technological solutions, and data sharing is central to the copyright infrastructure. </a:t>
            </a:r>
            <a:r>
              <a:rPr lang="en-US" dirty="0"/>
              <a:t>A well-functioning infrastructure </a:t>
            </a:r>
            <a:r>
              <a:rPr lang="en-US" dirty="0">
                <a:solidFill>
                  <a:schemeClr val="bg2"/>
                </a:solidFill>
              </a:rPr>
              <a:t>enables access to data and efficient and transparent licensing of IP</a:t>
            </a:r>
            <a:r>
              <a:rPr lang="en-US" dirty="0"/>
              <a:t>. </a:t>
            </a:r>
          </a:p>
          <a:p>
            <a:endParaRPr lang="en-US" dirty="0" smtClean="0"/>
          </a:p>
          <a:p>
            <a:r>
              <a:rPr lang="en-US" dirty="0" smtClean="0"/>
              <a:t>In </a:t>
            </a:r>
            <a:r>
              <a:rPr lang="en-US" dirty="0"/>
              <a:t>addition to addressing the needs of identity use and consent management within the </a:t>
            </a:r>
            <a:r>
              <a:rPr lang="en-US" dirty="0" smtClean="0"/>
              <a:t>business environment</a:t>
            </a:r>
            <a:r>
              <a:rPr lang="en-US" dirty="0"/>
              <a:t>, Finland considers it important that the </a:t>
            </a:r>
            <a:r>
              <a:rPr lang="en-US" u="sng" dirty="0" err="1"/>
              <a:t>EUid</a:t>
            </a:r>
            <a:r>
              <a:rPr lang="en-US" u="sng" dirty="0"/>
              <a:t> and other possible regulatory </a:t>
            </a:r>
            <a:r>
              <a:rPr lang="en-US" u="sng" dirty="0" smtClean="0"/>
              <a:t>options should </a:t>
            </a:r>
            <a:r>
              <a:rPr lang="en-US" u="sng" dirty="0"/>
              <a:t>comply with the so-called </a:t>
            </a:r>
            <a:r>
              <a:rPr lang="en-US" u="sng" dirty="0" err="1"/>
              <a:t>MyData</a:t>
            </a:r>
            <a:r>
              <a:rPr lang="en-US" u="sng" dirty="0"/>
              <a:t> principle </a:t>
            </a:r>
            <a:r>
              <a:rPr lang="en-US" dirty="0"/>
              <a:t>and should strengthen individuals’ control of </a:t>
            </a:r>
            <a:r>
              <a:rPr lang="en-US" dirty="0" smtClean="0"/>
              <a:t>their personal </a:t>
            </a:r>
            <a:r>
              <a:rPr lang="en-US" dirty="0"/>
              <a:t>data and identities.</a:t>
            </a:r>
            <a:endParaRPr lang="fi-FI" dirty="0"/>
          </a:p>
        </p:txBody>
      </p:sp>
    </p:spTree>
    <p:extLst>
      <p:ext uri="{BB962C8B-B14F-4D97-AF65-F5344CB8AC3E}">
        <p14:creationId xmlns:p14="http://schemas.microsoft.com/office/powerpoint/2010/main" val="219543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74417" y="241069"/>
            <a:ext cx="9905998" cy="791990"/>
          </a:xfrm>
        </p:spPr>
        <p:txBody>
          <a:bodyPr/>
          <a:lstStyle/>
          <a:p>
            <a:r>
              <a:rPr lang="fi-FI" dirty="0"/>
              <a:t>”data &amp; IP</a:t>
            </a:r>
            <a:r>
              <a:rPr lang="fi-FI" dirty="0" smtClean="0"/>
              <a:t>” – VOL 2 </a:t>
            </a:r>
            <a:r>
              <a:rPr lang="fi-FI" dirty="0" smtClean="0">
                <a:sym typeface="Wingdings" panose="05000000000000000000" pitchFamily="2" charset="2"/>
              </a:rPr>
              <a:t> keskustelua</a:t>
            </a:r>
            <a:endParaRPr lang="fi-FI" dirty="0"/>
          </a:p>
        </p:txBody>
      </p:sp>
      <p:sp>
        <p:nvSpPr>
          <p:cNvPr id="3" name="Sisällön paikkamerkki 2"/>
          <p:cNvSpPr>
            <a:spLocks noGrp="1"/>
          </p:cNvSpPr>
          <p:nvPr>
            <p:ph idx="1"/>
          </p:nvPr>
        </p:nvSpPr>
        <p:spPr>
          <a:xfrm>
            <a:off x="1166351" y="1033058"/>
            <a:ext cx="9905999" cy="5691937"/>
          </a:xfrm>
        </p:spPr>
        <p:txBody>
          <a:bodyPr>
            <a:normAutofit fontScale="92500"/>
          </a:bodyPr>
          <a:lstStyle/>
          <a:p>
            <a:r>
              <a:rPr lang="en-US" dirty="0" smtClean="0">
                <a:solidFill>
                  <a:schemeClr val="bg2"/>
                </a:solidFill>
              </a:rPr>
              <a:t>The </a:t>
            </a:r>
            <a:r>
              <a:rPr lang="en-US" dirty="0">
                <a:solidFill>
                  <a:schemeClr val="bg2"/>
                </a:solidFill>
              </a:rPr>
              <a:t>proposed solution would be to include in the Data </a:t>
            </a:r>
            <a:r>
              <a:rPr lang="en-US" dirty="0" smtClean="0">
                <a:solidFill>
                  <a:schemeClr val="bg2"/>
                </a:solidFill>
              </a:rPr>
              <a:t>Act:</a:t>
            </a:r>
            <a:endParaRPr lang="fi-FI" sz="1600" dirty="0">
              <a:solidFill>
                <a:schemeClr val="bg2"/>
              </a:solidFill>
            </a:endParaRPr>
          </a:p>
          <a:p>
            <a:pPr lvl="0"/>
            <a:r>
              <a:rPr lang="en-US" dirty="0" smtClean="0"/>
              <a:t>To </a:t>
            </a:r>
            <a:r>
              <a:rPr lang="en-US" dirty="0"/>
              <a:t>ensure European companies have the capacity to provide quality metadata,</a:t>
            </a:r>
            <a:r>
              <a:rPr lang="en-US" b="1" dirty="0">
                <a:solidFill>
                  <a:schemeClr val="bg2"/>
                </a:solidFill>
              </a:rPr>
              <a:t> a protocol on  a minimum viable metadata set could be </a:t>
            </a:r>
            <a:r>
              <a:rPr lang="en-US" b="1" dirty="0" smtClean="0">
                <a:solidFill>
                  <a:schemeClr val="bg2"/>
                </a:solidFill>
              </a:rPr>
              <a:t>developed</a:t>
            </a:r>
            <a:endParaRPr lang="fi-FI" sz="1600" b="1" dirty="0" smtClean="0">
              <a:solidFill>
                <a:schemeClr val="bg2"/>
              </a:solidFill>
            </a:endParaRPr>
          </a:p>
          <a:p>
            <a:pPr lvl="0"/>
            <a:r>
              <a:rPr lang="en-US" dirty="0"/>
              <a:t> </a:t>
            </a:r>
            <a:r>
              <a:rPr lang="en-US" dirty="0" smtClean="0"/>
              <a:t>Types </a:t>
            </a:r>
            <a:r>
              <a:rPr lang="en-US" dirty="0"/>
              <a:t>of metadata that </a:t>
            </a:r>
            <a:r>
              <a:rPr lang="en-US" dirty="0">
                <a:solidFill>
                  <a:schemeClr val="bg2"/>
                </a:solidFill>
              </a:rPr>
              <a:t>should be available in </a:t>
            </a:r>
            <a:r>
              <a:rPr lang="en-US" dirty="0"/>
              <a:t>machine readable and actionable format include </a:t>
            </a:r>
            <a:endParaRPr lang="fi-FI" sz="1400" dirty="0"/>
          </a:p>
          <a:p>
            <a:pPr lvl="2"/>
            <a:r>
              <a:rPr lang="en-US" dirty="0"/>
              <a:t>identification data; data holder (a company, individual, public </a:t>
            </a:r>
            <a:r>
              <a:rPr lang="en-US" dirty="0" smtClean="0"/>
              <a:t>entity</a:t>
            </a:r>
            <a:r>
              <a:rPr lang="en-US" dirty="0"/>
              <a:t>) </a:t>
            </a:r>
            <a:endParaRPr lang="fi-FI" sz="1200" dirty="0"/>
          </a:p>
          <a:p>
            <a:pPr lvl="2"/>
            <a:r>
              <a:rPr lang="en-US" dirty="0"/>
              <a:t>possible rights data, (personal data, copyright data etc.) </a:t>
            </a:r>
            <a:endParaRPr lang="fi-FI" sz="1200" dirty="0"/>
          </a:p>
          <a:p>
            <a:pPr lvl="2"/>
            <a:r>
              <a:rPr lang="en-US" dirty="0"/>
              <a:t>descriptive data (what, when, data is and how collected, or “source</a:t>
            </a:r>
            <a:r>
              <a:rPr lang="en-US" dirty="0" smtClean="0"/>
              <a:t>”?)</a:t>
            </a:r>
            <a:endParaRPr lang="fi-FI" sz="1200" dirty="0"/>
          </a:p>
          <a:p>
            <a:pPr lvl="2"/>
            <a:r>
              <a:rPr lang="en-US" dirty="0" smtClean="0"/>
              <a:t>administrative </a:t>
            </a:r>
            <a:r>
              <a:rPr lang="en-US" dirty="0"/>
              <a:t>metadata (who authorized the metadata/ level of trustworthiness)</a:t>
            </a:r>
            <a:endParaRPr lang="fi-FI" sz="1600" dirty="0"/>
          </a:p>
          <a:p>
            <a:pPr lvl="0"/>
            <a:r>
              <a:rPr lang="en-US" dirty="0" smtClean="0"/>
              <a:t>Rule </a:t>
            </a:r>
            <a:r>
              <a:rPr lang="en-US" dirty="0"/>
              <a:t>books on a fair data economy developed by </a:t>
            </a:r>
            <a:r>
              <a:rPr lang="en-US" dirty="0" err="1"/>
              <a:t>Sitra</a:t>
            </a:r>
            <a:r>
              <a:rPr lang="en-US" dirty="0"/>
              <a:t> (and IDSA) could work as a good foundation for </a:t>
            </a:r>
            <a:r>
              <a:rPr lang="en-US" dirty="0" smtClean="0"/>
              <a:t>this.</a:t>
            </a:r>
            <a:endParaRPr lang="fi-FI" sz="1200" dirty="0"/>
          </a:p>
          <a:p>
            <a:pPr lvl="1"/>
            <a:r>
              <a:rPr lang="en-US" dirty="0" smtClean="0"/>
              <a:t>Specific </a:t>
            </a:r>
            <a:r>
              <a:rPr lang="en-US" dirty="0"/>
              <a:t>regulations on data spaces should later complement the Data Governance Act and the forthcoming draft Data Act</a:t>
            </a:r>
            <a:r>
              <a:rPr lang="en-US" dirty="0" smtClean="0"/>
              <a:t>.</a:t>
            </a:r>
            <a:endParaRPr lang="fi-FI" sz="1200" dirty="0"/>
          </a:p>
        </p:txBody>
      </p:sp>
    </p:spTree>
    <p:extLst>
      <p:ext uri="{BB962C8B-B14F-4D97-AF65-F5344CB8AC3E}">
        <p14:creationId xmlns:p14="http://schemas.microsoft.com/office/powerpoint/2010/main" val="111418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a:xfrm>
            <a:off x="540463" y="373568"/>
            <a:ext cx="9000000" cy="972000"/>
          </a:xfrm>
        </p:spPr>
        <p:txBody>
          <a:bodyPr/>
          <a:lstStyle/>
          <a:p>
            <a:r>
              <a:rPr lang="fi-FI" dirty="0" smtClean="0"/>
              <a:t>Datasäädöksen mahdolliset </a:t>
            </a:r>
            <a:r>
              <a:rPr lang="fi-FI" dirty="0" smtClean="0"/>
              <a:t>sisällöt (LVM)</a:t>
            </a:r>
            <a:endParaRPr lang="fi-FI" dirty="0"/>
          </a:p>
        </p:txBody>
      </p:sp>
      <p:pic>
        <p:nvPicPr>
          <p:cNvPr id="12" name="Kuvan paikkamerkki 11"/>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6144" r="56052"/>
          <a:stretch/>
        </p:blipFill>
        <p:spPr/>
      </p:pic>
      <p:sp>
        <p:nvSpPr>
          <p:cNvPr id="2" name="Tekstin paikkamerkki 1"/>
          <p:cNvSpPr>
            <a:spLocks noGrp="1"/>
          </p:cNvSpPr>
          <p:nvPr>
            <p:ph type="body" sz="quarter" idx="14"/>
          </p:nvPr>
        </p:nvSpPr>
        <p:spPr>
          <a:xfrm>
            <a:off x="540461" y="1692000"/>
            <a:ext cx="8999539" cy="4343400"/>
          </a:xfrm>
        </p:spPr>
        <p:txBody>
          <a:bodyPr/>
          <a:lstStyle/>
          <a:p>
            <a:pPr marL="0" indent="0">
              <a:buNone/>
            </a:pPr>
            <a:endParaRPr lang="fi-FI" dirty="0"/>
          </a:p>
          <a:p>
            <a:r>
              <a:rPr lang="fi-FI" dirty="0"/>
              <a:t>A</a:t>
            </a:r>
            <a:r>
              <a:rPr lang="fi-FI" dirty="0" smtClean="0"/>
              <a:t>loite voisi sisältää muun muassa seuraavia teemoja:</a:t>
            </a:r>
          </a:p>
          <a:p>
            <a:pPr marL="774881" lvl="2" indent="-342891">
              <a:buFont typeface="+mj-lt"/>
              <a:buAutoNum type="arabicPeriod"/>
            </a:pPr>
            <a:r>
              <a:rPr lang="fi-FI" dirty="0" smtClean="0"/>
              <a:t>julkisen sektorin pääsy yksityisen sektorin dataan, jolla on merkitystä yleiselle edulle</a:t>
            </a:r>
          </a:p>
          <a:p>
            <a:pPr marL="774881" lvl="2" indent="-342891">
              <a:buFont typeface="+mj-lt"/>
              <a:buAutoNum type="arabicPeriod"/>
            </a:pPr>
            <a:r>
              <a:rPr lang="fi-FI" dirty="0" smtClean="0"/>
              <a:t>yritysten välinen datan jakaminen</a:t>
            </a:r>
          </a:p>
          <a:p>
            <a:pPr marL="774881" lvl="2" indent="-342891">
              <a:buFont typeface="+mj-lt"/>
              <a:buAutoNum type="arabicPeriod"/>
            </a:pPr>
            <a:r>
              <a:rPr lang="fi-FI" dirty="0" smtClean="0"/>
              <a:t>älykkäät sopimukset datan jakamisen helpottamiseksi</a:t>
            </a:r>
          </a:p>
          <a:p>
            <a:pPr marL="774881" lvl="2" indent="-342891">
              <a:buFont typeface="+mj-lt"/>
              <a:buAutoNum type="arabicPeriod"/>
            </a:pPr>
            <a:r>
              <a:rPr lang="fi-FI" dirty="0" smtClean="0"/>
              <a:t>oikeudet esineiden internetistä syntyvään dataan teollisuudessa</a:t>
            </a:r>
          </a:p>
          <a:p>
            <a:pPr marL="774881" lvl="2" indent="-342891">
              <a:buFont typeface="+mj-lt"/>
              <a:buAutoNum type="arabicPeriod"/>
            </a:pPr>
            <a:r>
              <a:rPr lang="fi-FI" dirty="0" smtClean="0"/>
              <a:t>pilvipalvelutarjoajan vaihtamisen helpottaminen business-käyttäjille</a:t>
            </a:r>
          </a:p>
          <a:p>
            <a:pPr marL="774881" lvl="2" indent="-342891">
              <a:buFont typeface="+mj-lt"/>
              <a:buAutoNum type="arabicPeriod"/>
            </a:pPr>
            <a:r>
              <a:rPr lang="fi-FI" dirty="0" smtClean="0"/>
              <a:t>yleisen tietosuoja-asetuksen 20 artiklan mukaisen oikeuden täydentäminen (oikeus siirtää tietonsa palveluntarjoajalta toiselle)</a:t>
            </a:r>
          </a:p>
          <a:p>
            <a:pPr marL="774881" lvl="2" indent="-342891">
              <a:buFont typeface="+mj-lt"/>
              <a:buAutoNum type="arabicPeriod"/>
            </a:pPr>
            <a:r>
              <a:rPr lang="fi-FI" dirty="0" smtClean="0"/>
              <a:t>tietokantasuojadirektiivin uudelleenarviointi</a:t>
            </a:r>
          </a:p>
          <a:p>
            <a:pPr marL="774881" lvl="2" indent="-342891">
              <a:buFont typeface="+mj-lt"/>
              <a:buAutoNum type="arabicPeriod"/>
            </a:pPr>
            <a:r>
              <a:rPr lang="fi-FI" dirty="0" smtClean="0"/>
              <a:t>muiden kuin henkilötietojen suojaaminen siirrettäessä tietoja kolmansiin maihin</a:t>
            </a:r>
            <a:endParaRPr lang="fi-FI" dirty="0"/>
          </a:p>
        </p:txBody>
      </p:sp>
      <p:sp>
        <p:nvSpPr>
          <p:cNvPr id="4" name="Päivämäärän paikkamerkki 3"/>
          <p:cNvSpPr>
            <a:spLocks noGrp="1"/>
          </p:cNvSpPr>
          <p:nvPr>
            <p:ph type="dt" sz="half" idx="15"/>
          </p:nvPr>
        </p:nvSpPr>
        <p:spPr/>
        <p:txBody>
          <a:bodyPr/>
          <a:lstStyle/>
          <a:p>
            <a:pPr defTabSz="914377">
              <a:defRPr/>
            </a:pPr>
            <a:fld id="{60C23177-81C6-4822-8CE2-4A6715D7BC16}" type="datetime1">
              <a:rPr lang="fi-FI">
                <a:solidFill>
                  <a:srgbClr val="0000FF"/>
                </a:solidFill>
                <a:latin typeface="Arial"/>
              </a:rPr>
              <a:pPr defTabSz="914377">
                <a:defRPr/>
              </a:pPr>
              <a:t>5.10.2021</a:t>
            </a:fld>
            <a:endParaRPr lang="fi-FI" dirty="0">
              <a:solidFill>
                <a:srgbClr val="0000FF"/>
              </a:solidFill>
              <a:latin typeface="Arial"/>
            </a:endParaRPr>
          </a:p>
        </p:txBody>
      </p:sp>
      <p:sp>
        <p:nvSpPr>
          <p:cNvPr id="6" name="Dian numeron paikkamerkki 5"/>
          <p:cNvSpPr>
            <a:spLocks noGrp="1"/>
          </p:cNvSpPr>
          <p:nvPr>
            <p:ph type="sldNum" sz="quarter" idx="17"/>
          </p:nvPr>
        </p:nvSpPr>
        <p:spPr/>
        <p:txBody>
          <a:bodyPr/>
          <a:lstStyle/>
          <a:p>
            <a:pPr defTabSz="914377">
              <a:defRPr/>
            </a:pPr>
            <a:fld id="{628F3778-6073-48C0-8E18-EFC09B82139A}" type="slidenum">
              <a:rPr lang="fi-FI">
                <a:solidFill>
                  <a:srgbClr val="0000FF"/>
                </a:solidFill>
                <a:latin typeface="Arial"/>
              </a:rPr>
              <a:pPr defTabSz="914377">
                <a:defRPr/>
              </a:pPr>
              <a:t>7</a:t>
            </a:fld>
            <a:endParaRPr lang="fi-FI">
              <a:solidFill>
                <a:srgbClr val="0000FF"/>
              </a:solidFill>
              <a:latin typeface="Arial"/>
            </a:endParaRPr>
          </a:p>
        </p:txBody>
      </p:sp>
    </p:spTree>
    <p:extLst>
      <p:ext uri="{BB962C8B-B14F-4D97-AF65-F5344CB8AC3E}">
        <p14:creationId xmlns:p14="http://schemas.microsoft.com/office/powerpoint/2010/main" val="447537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41661" y="325075"/>
            <a:ext cx="9905998" cy="880270"/>
          </a:xfrm>
        </p:spPr>
        <p:txBody>
          <a:bodyPr>
            <a:normAutofit/>
          </a:bodyPr>
          <a:lstStyle/>
          <a:p>
            <a:r>
              <a:rPr lang="fi-FI" dirty="0" smtClean="0">
                <a:solidFill>
                  <a:schemeClr val="bg2"/>
                </a:solidFill>
              </a:rPr>
              <a:t>SUOMEN EU-PUHEENJOHTAJUUSKAUDEN 2019</a:t>
            </a:r>
            <a:endParaRPr lang="fi-FI" b="1" dirty="0">
              <a:solidFill>
                <a:schemeClr val="bg2"/>
              </a:solidFill>
            </a:endParaRPr>
          </a:p>
        </p:txBody>
      </p:sp>
      <p:sp>
        <p:nvSpPr>
          <p:cNvPr id="3" name="Sisällön paikkamerkki 2"/>
          <p:cNvSpPr>
            <a:spLocks noGrp="1"/>
          </p:cNvSpPr>
          <p:nvPr>
            <p:ph idx="1"/>
          </p:nvPr>
        </p:nvSpPr>
        <p:spPr>
          <a:xfrm>
            <a:off x="1221971" y="2249487"/>
            <a:ext cx="10041774" cy="4433946"/>
          </a:xfrm>
        </p:spPr>
        <p:txBody>
          <a:bodyPr>
            <a:normAutofit fontScale="77500" lnSpcReduction="20000"/>
          </a:bodyPr>
          <a:lstStyle/>
          <a:p>
            <a:r>
              <a:rPr lang="fi-FI" dirty="0" smtClean="0"/>
              <a:t>”Kohti tulevaisuutta, jossa ihmiset, yritykset ja koko yhteiskunta hyödyntävät dataa”</a:t>
            </a:r>
          </a:p>
          <a:p>
            <a:r>
              <a:rPr lang="fi-FI" b="1" dirty="0" smtClean="0">
                <a:solidFill>
                  <a:schemeClr val="bg2"/>
                </a:solidFill>
              </a:rPr>
              <a:t>SAATAVUUS</a:t>
            </a:r>
            <a:r>
              <a:rPr lang="fi-FI" dirty="0" smtClean="0"/>
              <a:t> – datan saatavuus teknisellä ja juridisella ratkaisuilla ja tuella; data on siiloissa; dataa koneoppimista </a:t>
            </a:r>
            <a:r>
              <a:rPr lang="fi-FI" dirty="0"/>
              <a:t>varten</a:t>
            </a:r>
            <a:r>
              <a:rPr lang="fi-FI" dirty="0" smtClean="0"/>
              <a:t>?</a:t>
            </a:r>
          </a:p>
          <a:p>
            <a:r>
              <a:rPr lang="fi-FI" b="1" dirty="0" smtClean="0">
                <a:solidFill>
                  <a:schemeClr val="bg2"/>
                </a:solidFill>
              </a:rPr>
              <a:t>JAKAMINEN</a:t>
            </a:r>
            <a:r>
              <a:rPr lang="fi-FI" dirty="0" smtClean="0"/>
              <a:t> – UUDELLEEN KÄYTTÖ </a:t>
            </a:r>
          </a:p>
          <a:p>
            <a:pPr lvl="1"/>
            <a:r>
              <a:rPr lang="fi-FI" dirty="0" smtClean="0"/>
              <a:t>metadatan (ja datan) tulee olla saatavilla yhdenmukaisesti rakenteisessa muodossa </a:t>
            </a:r>
            <a:r>
              <a:rPr lang="fi-FI" dirty="0" smtClean="0">
                <a:sym typeface="Wingdings" panose="05000000000000000000" pitchFamily="2" charset="2"/>
              </a:rPr>
              <a:t> Sääntökirjat/ periaatteet</a:t>
            </a:r>
            <a:endParaRPr lang="fi-FI" dirty="0" smtClean="0"/>
          </a:p>
          <a:p>
            <a:r>
              <a:rPr lang="fi-FI" b="1" dirty="0" smtClean="0">
                <a:solidFill>
                  <a:schemeClr val="bg2"/>
                </a:solidFill>
              </a:rPr>
              <a:t>TOIMINTAKYKY</a:t>
            </a:r>
            <a:r>
              <a:rPr lang="fi-FI" dirty="0" smtClean="0"/>
              <a:t> – ihmiskeskeisyys, omien tietojen täysi hallinta ja datan </a:t>
            </a:r>
            <a:r>
              <a:rPr lang="fi-FI" dirty="0" err="1" smtClean="0"/>
              <a:t>portabiliteetti</a:t>
            </a:r>
            <a:r>
              <a:rPr lang="fi-FI" dirty="0" smtClean="0"/>
              <a:t> palvelusta toiseen</a:t>
            </a:r>
          </a:p>
          <a:p>
            <a:r>
              <a:rPr lang="fi-FI" b="1" dirty="0" smtClean="0"/>
              <a:t>INNOVOINTI</a:t>
            </a:r>
            <a:r>
              <a:rPr lang="fi-FI" dirty="0" smtClean="0"/>
              <a:t> –</a:t>
            </a:r>
            <a:r>
              <a:rPr lang="fi-FI" dirty="0" smtClean="0">
                <a:sym typeface="Wingdings" panose="05000000000000000000" pitchFamily="2" charset="2"/>
              </a:rPr>
              <a:t> uudet teknologiat ja niiden käyttöönotto</a:t>
            </a:r>
            <a:endParaRPr lang="fi-FI" dirty="0" smtClean="0"/>
          </a:p>
          <a:p>
            <a:r>
              <a:rPr lang="fi-FI" b="1" dirty="0" smtClean="0"/>
              <a:t>LUOTTAMUS</a:t>
            </a:r>
            <a:r>
              <a:rPr lang="fi-FI" dirty="0" smtClean="0"/>
              <a:t> – eettisesti kestävä toiminta, korkea tietoturva, luottamus sensitiivisen datan käsittelyyn digiympäristössä, tekijänoikeusdatan oikeellisuus, </a:t>
            </a:r>
            <a:r>
              <a:rPr lang="fi-FI" dirty="0" err="1" smtClean="0"/>
              <a:t>NFTt</a:t>
            </a:r>
            <a:endParaRPr lang="fi-FI" dirty="0" smtClean="0"/>
          </a:p>
          <a:p>
            <a:r>
              <a:rPr lang="fi-FI" b="1" dirty="0" smtClean="0"/>
              <a:t>OPPIMINEN</a:t>
            </a:r>
            <a:r>
              <a:rPr lang="fi-FI" dirty="0" smtClean="0"/>
              <a:t> – yhteiskunnallinen muutos – paradigman muutos tarvitaan – teknologia on valmis</a:t>
            </a:r>
            <a:endParaRPr lang="fi-FI" dirty="0"/>
          </a:p>
        </p:txBody>
      </p:sp>
      <p:sp>
        <p:nvSpPr>
          <p:cNvPr id="6" name="Suorakulmio 5"/>
          <p:cNvSpPr/>
          <p:nvPr/>
        </p:nvSpPr>
        <p:spPr>
          <a:xfrm>
            <a:off x="1273969" y="1177145"/>
            <a:ext cx="9144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bg2"/>
                </a:solidFill>
              </a:rPr>
              <a:t>SAATAVUUS</a:t>
            </a:r>
            <a:endParaRPr lang="fi-FI" dirty="0"/>
          </a:p>
        </p:txBody>
      </p:sp>
      <p:sp>
        <p:nvSpPr>
          <p:cNvPr id="7" name="Suorakulmio 6"/>
          <p:cNvSpPr/>
          <p:nvPr/>
        </p:nvSpPr>
        <p:spPr>
          <a:xfrm>
            <a:off x="2758808" y="1205345"/>
            <a:ext cx="91440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bg2"/>
                </a:solidFill>
              </a:rPr>
              <a:t>JAKAMINEN</a:t>
            </a:r>
            <a:endParaRPr lang="fi-FI" dirty="0"/>
          </a:p>
        </p:txBody>
      </p:sp>
      <p:sp>
        <p:nvSpPr>
          <p:cNvPr id="8" name="Suorakulmio 7"/>
          <p:cNvSpPr/>
          <p:nvPr/>
        </p:nvSpPr>
        <p:spPr>
          <a:xfrm>
            <a:off x="4243647" y="1177145"/>
            <a:ext cx="914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smtClean="0">
                <a:solidFill>
                  <a:schemeClr val="bg2"/>
                </a:solidFill>
              </a:rPr>
              <a:t>TOIMIN-TA</a:t>
            </a:r>
          </a:p>
          <a:p>
            <a:pPr algn="ctr"/>
            <a:r>
              <a:rPr lang="fi-FI" sz="1600" b="1" dirty="0" smtClean="0">
                <a:solidFill>
                  <a:schemeClr val="bg2"/>
                </a:solidFill>
              </a:rPr>
              <a:t>KYKY</a:t>
            </a:r>
            <a:endParaRPr lang="fi-FI" sz="1600" dirty="0"/>
          </a:p>
        </p:txBody>
      </p:sp>
      <p:sp>
        <p:nvSpPr>
          <p:cNvPr id="9" name="Suorakulmio 8"/>
          <p:cNvSpPr/>
          <p:nvPr/>
        </p:nvSpPr>
        <p:spPr>
          <a:xfrm>
            <a:off x="7367053" y="1177145"/>
            <a:ext cx="914400"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t>LUOT-TAMUS</a:t>
            </a:r>
            <a:endParaRPr lang="fi-FI" dirty="0"/>
          </a:p>
        </p:txBody>
      </p:sp>
      <p:sp>
        <p:nvSpPr>
          <p:cNvPr id="10" name="Suorakulmio 9"/>
          <p:cNvSpPr/>
          <p:nvPr/>
        </p:nvSpPr>
        <p:spPr>
          <a:xfrm>
            <a:off x="5749688" y="1179973"/>
            <a:ext cx="914400" cy="914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chemeClr val="tx1"/>
                </a:solidFill>
              </a:rPr>
              <a:t>INNO-VOINTI</a:t>
            </a:r>
            <a:endParaRPr lang="fi-FI" dirty="0">
              <a:solidFill>
                <a:schemeClr val="tx1"/>
              </a:solidFill>
            </a:endParaRPr>
          </a:p>
        </p:txBody>
      </p:sp>
      <p:sp>
        <p:nvSpPr>
          <p:cNvPr id="11" name="Suorakulmio 10"/>
          <p:cNvSpPr/>
          <p:nvPr/>
        </p:nvSpPr>
        <p:spPr>
          <a:xfrm>
            <a:off x="8984418" y="120534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smtClean="0"/>
              <a:t>OPPIMI-NEN</a:t>
            </a:r>
            <a:endParaRPr lang="fi-FI" sz="1600" dirty="0"/>
          </a:p>
        </p:txBody>
      </p:sp>
    </p:spTree>
    <p:extLst>
      <p:ext uri="{BB962C8B-B14F-4D97-AF65-F5344CB8AC3E}">
        <p14:creationId xmlns:p14="http://schemas.microsoft.com/office/powerpoint/2010/main" val="116353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1413164" y="1346662"/>
            <a:ext cx="9052560" cy="47382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Sisällön paikkamerkk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0824" y="1867103"/>
            <a:ext cx="7708168" cy="3541712"/>
          </a:xfrm>
          <a:prstGeom prst="rect">
            <a:avLst/>
          </a:prstGeom>
        </p:spPr>
      </p:pic>
      <p:sp>
        <p:nvSpPr>
          <p:cNvPr id="5" name="Tekstiruutu 4"/>
          <p:cNvSpPr txBox="1"/>
          <p:nvPr/>
        </p:nvSpPr>
        <p:spPr>
          <a:xfrm>
            <a:off x="1338350" y="670561"/>
            <a:ext cx="8825942" cy="523220"/>
          </a:xfrm>
          <a:prstGeom prst="rect">
            <a:avLst/>
          </a:prstGeom>
          <a:noFill/>
        </p:spPr>
        <p:txBody>
          <a:bodyPr wrap="none" rtlCol="0">
            <a:spAutoFit/>
          </a:bodyPr>
          <a:lstStyle/>
          <a:p>
            <a:r>
              <a:rPr lang="fi-FI" sz="2800" dirty="0" smtClean="0"/>
              <a:t>KESKUSTELUN POHJAKSI DATA&amp;IP - Suomen lähestymistapa</a:t>
            </a:r>
            <a:endParaRPr lang="fi-FI" sz="2800" dirty="0"/>
          </a:p>
        </p:txBody>
      </p:sp>
    </p:spTree>
    <p:extLst>
      <p:ext uri="{BB962C8B-B14F-4D97-AF65-F5344CB8AC3E}">
        <p14:creationId xmlns:p14="http://schemas.microsoft.com/office/powerpoint/2010/main" val="1868965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DkfWIaP5T50Uhmk3qbSy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PyxAM7VM4rmXZ.LoC28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KYAa8KcYdlr2INhdxyms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UjtCoFMMjiczv85DhpgW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0HRWI0eqR6cDj_Xzre6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r9.oI9pO8oGdcDJniSu4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2_Dh5Rjz9K6FUNaZOj6vR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MQNZOGmu3zvdHfAdj2Lr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c3LU.RGcSH9iwO_.Sls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hpLj_yMiDX_Pgya6nZY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2zQQPt.9sfNKd6O5AfreM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iri">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teema">
  <a:themeElements>
    <a:clrScheme name="LVM 100-60-vaihteleva">
      <a:dk1>
        <a:srgbClr val="000000"/>
      </a:dk1>
      <a:lt1>
        <a:srgbClr val="FFFFFF"/>
      </a:lt1>
      <a:dk2>
        <a:srgbClr val="0000FF"/>
      </a:dk2>
      <a:lt2>
        <a:srgbClr val="8E92A9"/>
      </a:lt2>
      <a:accent1>
        <a:srgbClr val="0000FF"/>
      </a:accent1>
      <a:accent2>
        <a:srgbClr val="8CAAFF"/>
      </a:accent2>
      <a:accent3>
        <a:srgbClr val="000096"/>
      </a:accent3>
      <a:accent4>
        <a:srgbClr val="66CC90"/>
      </a:accent4>
      <a:accent5>
        <a:srgbClr val="006A72"/>
      </a:accent5>
      <a:accent6>
        <a:srgbClr val="66C7DA"/>
      </a:accent6>
      <a:hlink>
        <a:srgbClr val="4072FF"/>
      </a:hlink>
      <a:folHlink>
        <a:srgbClr val="000096"/>
      </a:folHlink>
    </a:clrScheme>
    <a:fontScheme name="VN Arial theme">
      <a:majorFont>
        <a:latin typeface="Arial Bold"/>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LVM.potx" id="{566EDBE9-235D-4A99-AE1C-C078D0AB34ED}" vid="{EBB18539-B318-466E-A0BB-88F43EA920A8}"/>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TM04033919[[fn=Piiri]]</Template>
  <TotalTime>172</TotalTime>
  <Words>1103</Words>
  <Application>Microsoft Office PowerPoint</Application>
  <PresentationFormat>Laajakuva</PresentationFormat>
  <Paragraphs>83</Paragraphs>
  <Slides>10</Slides>
  <Notes>1</Notes>
  <HiddenSlides>0</HiddenSlides>
  <MMClips>0</MMClips>
  <ScaleCrop>false</ScaleCrop>
  <HeadingPairs>
    <vt:vector size="8" baseType="variant">
      <vt:variant>
        <vt:lpstr>Käytetyt fontit</vt:lpstr>
      </vt:variant>
      <vt:variant>
        <vt:i4>6</vt:i4>
      </vt:variant>
      <vt:variant>
        <vt:lpstr>Teema</vt:lpstr>
      </vt:variant>
      <vt:variant>
        <vt:i4>2</vt:i4>
      </vt:variant>
      <vt:variant>
        <vt:lpstr>Upotetut OLE-palvelimet</vt:lpstr>
      </vt:variant>
      <vt:variant>
        <vt:i4>1</vt:i4>
      </vt:variant>
      <vt:variant>
        <vt:lpstr>Dian otsikot</vt:lpstr>
      </vt:variant>
      <vt:variant>
        <vt:i4>10</vt:i4>
      </vt:variant>
    </vt:vector>
  </HeadingPairs>
  <TitlesOfParts>
    <vt:vector size="19" baseType="lpstr">
      <vt:lpstr>Arial</vt:lpstr>
      <vt:lpstr>Arial Bold</vt:lpstr>
      <vt:lpstr>Calibri</vt:lpstr>
      <vt:lpstr>Trebuchet MS</vt:lpstr>
      <vt:lpstr>Tw Cen MT</vt:lpstr>
      <vt:lpstr>Wingdings</vt:lpstr>
      <vt:lpstr>Piiri</vt:lpstr>
      <vt:lpstr>Office-teema</vt:lpstr>
      <vt:lpstr>think-cell Slide</vt:lpstr>
      <vt:lpstr>Data&amp; IP – vaikuttamistyö komissioon</vt:lpstr>
      <vt:lpstr>EU –taso IP Action Plan – Datan jakamisen edistäminen</vt:lpstr>
      <vt:lpstr>TIETOKANTASUOJAN ROOLI DATASÄÄDÖKSESSÄ</vt:lpstr>
      <vt:lpstr>finnish non-paper on data act, 02/2021 – päivitys tulossa</vt:lpstr>
      <vt:lpstr>finnish non-paper on data act, 02/2021</vt:lpstr>
      <vt:lpstr>”data &amp; IP” – VOL 2  keskustelua</vt:lpstr>
      <vt:lpstr>Datasäädöksen mahdolliset sisällöt (LVM)</vt:lpstr>
      <vt:lpstr>SUOMEN EU-PUHEENJOHTAJUUSKAUDEN 2019</vt:lpstr>
      <vt:lpstr>PowerPoint-esitys</vt:lpstr>
      <vt:lpstr>KESKUSTELUA </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Data&amp; IP – vaikuttamistyö komissioon</dc:title>
  <dc:creator>Vuopala Anna (OKM)</dc:creator>
  <cp:lastModifiedBy>Vuopala Anna (OKM)</cp:lastModifiedBy>
  <cp:revision>28</cp:revision>
  <dcterms:created xsi:type="dcterms:W3CDTF">2021-10-05T07:10:39Z</dcterms:created>
  <dcterms:modified xsi:type="dcterms:W3CDTF">2021-10-05T10:05:06Z</dcterms:modified>
</cp:coreProperties>
</file>