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4129" r:id="rId3"/>
    <p:sldId id="260" r:id="rId4"/>
    <p:sldId id="257" r:id="rId5"/>
    <p:sldId id="1086" r:id="rId6"/>
    <p:sldId id="4132" r:id="rId7"/>
    <p:sldId id="4130" r:id="rId8"/>
    <p:sldId id="4131" r:id="rId9"/>
    <p:sldId id="1057" r:id="rId10"/>
    <p:sldId id="1050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2"/>
    <p:restoredTop sz="94694"/>
  </p:normalViewPr>
  <p:slideViewPr>
    <p:cSldViewPr snapToGrid="0" snapToObjects="1">
      <p:cViewPr varScale="1">
        <p:scale>
          <a:sx n="133" d="100"/>
          <a:sy n="133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60AE0-0639-47B8-B5C0-7FA3F8C6A045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</dgm:pt>
    <dgm:pt modelId="{0B362827-8715-4A7A-A0B6-0B47A0D0CEF1}">
      <dgm:prSet phldrT="[Text]"/>
      <dgm:spPr/>
      <dgm:t>
        <a:bodyPr anchor="ctr"/>
        <a:lstStyle/>
        <a:p>
          <a:r>
            <a:rPr lang="en-FI" dirty="0"/>
            <a:t>Privacy</a:t>
          </a:r>
          <a:endParaRPr lang="fi-FI" dirty="0"/>
        </a:p>
      </dgm:t>
    </dgm:pt>
    <dgm:pt modelId="{0F06FF5B-8371-4B1B-9772-940ADFBE7A24}" type="parTrans" cxnId="{4BE2DB42-48B8-4402-B218-BB15D70B6C2E}">
      <dgm:prSet/>
      <dgm:spPr/>
      <dgm:t>
        <a:bodyPr/>
        <a:lstStyle/>
        <a:p>
          <a:endParaRPr lang="fi-FI"/>
        </a:p>
      </dgm:t>
    </dgm:pt>
    <dgm:pt modelId="{085AA270-A6E2-40D8-B878-07BD21BD9917}" type="sibTrans" cxnId="{4BE2DB42-48B8-4402-B218-BB15D70B6C2E}">
      <dgm:prSet/>
      <dgm:spPr/>
      <dgm:t>
        <a:bodyPr/>
        <a:lstStyle/>
        <a:p>
          <a:endParaRPr lang="fi-FI"/>
        </a:p>
      </dgm:t>
    </dgm:pt>
    <dgm:pt modelId="{FFE094CF-DADF-4537-A0F9-B27DAA2523A6}">
      <dgm:prSet phldrT="[Text]"/>
      <dgm:spPr/>
      <dgm:t>
        <a:bodyPr/>
        <a:lstStyle/>
        <a:p>
          <a:r>
            <a:rPr lang="en-FI" dirty="0"/>
            <a:t>Fairness &amp; Ethics</a:t>
          </a:r>
          <a:endParaRPr lang="fi-FI" dirty="0"/>
        </a:p>
      </dgm:t>
    </dgm:pt>
    <dgm:pt modelId="{FF7ED477-69C2-4C63-9C6A-87F5F5B7119C}" type="parTrans" cxnId="{4952D4FA-D8BA-457E-9B0F-D5005F12C3A7}">
      <dgm:prSet/>
      <dgm:spPr/>
      <dgm:t>
        <a:bodyPr/>
        <a:lstStyle/>
        <a:p>
          <a:endParaRPr lang="fi-FI"/>
        </a:p>
      </dgm:t>
    </dgm:pt>
    <dgm:pt modelId="{5D6BE7EF-AE9B-4D08-9393-DD066C6473AF}" type="sibTrans" cxnId="{4952D4FA-D8BA-457E-9B0F-D5005F12C3A7}">
      <dgm:prSet/>
      <dgm:spPr/>
      <dgm:t>
        <a:bodyPr/>
        <a:lstStyle/>
        <a:p>
          <a:endParaRPr lang="fi-FI"/>
        </a:p>
      </dgm:t>
    </dgm:pt>
    <dgm:pt modelId="{2BEB6C75-77B4-427E-9A90-431EB8A89996}">
      <dgm:prSet phldrT="[Text]"/>
      <dgm:spPr/>
      <dgm:t>
        <a:bodyPr/>
        <a:lstStyle/>
        <a:p>
          <a:r>
            <a:rPr lang="en-FI" dirty="0"/>
            <a:t>Data Economy &amp; Business</a:t>
          </a:r>
          <a:endParaRPr lang="fi-FI" dirty="0"/>
        </a:p>
      </dgm:t>
    </dgm:pt>
    <dgm:pt modelId="{AB5D806E-8980-4EBE-AAC2-200CF0AC2827}" type="parTrans" cxnId="{3668F697-A674-4AE7-85F1-DE59D663C889}">
      <dgm:prSet/>
      <dgm:spPr/>
      <dgm:t>
        <a:bodyPr/>
        <a:lstStyle/>
        <a:p>
          <a:endParaRPr lang="fi-FI"/>
        </a:p>
      </dgm:t>
    </dgm:pt>
    <dgm:pt modelId="{76E2CE4B-BC98-4786-9039-9C12F24F87DD}" type="sibTrans" cxnId="{3668F697-A674-4AE7-85F1-DE59D663C889}">
      <dgm:prSet/>
      <dgm:spPr/>
      <dgm:t>
        <a:bodyPr/>
        <a:lstStyle/>
        <a:p>
          <a:endParaRPr lang="fi-FI"/>
        </a:p>
      </dgm:t>
    </dgm:pt>
    <dgm:pt modelId="{5B4A0EED-323C-457D-815A-0B93F9C18D6B}">
      <dgm:prSet phldrT="[Text]"/>
      <dgm:spPr/>
      <dgm:t>
        <a:bodyPr anchor="ctr"/>
        <a:lstStyle/>
        <a:p>
          <a:r>
            <a:rPr lang="en-FI" dirty="0"/>
            <a:t>Growing Ecosystems</a:t>
          </a:r>
          <a:endParaRPr lang="fi-FI" dirty="0"/>
        </a:p>
      </dgm:t>
    </dgm:pt>
    <dgm:pt modelId="{BCE927F2-10A2-4DE3-A4F4-BB886493730F}" type="parTrans" cxnId="{A73B3CAC-FB86-44CF-A052-015BD32BD124}">
      <dgm:prSet/>
      <dgm:spPr/>
      <dgm:t>
        <a:bodyPr/>
        <a:lstStyle/>
        <a:p>
          <a:endParaRPr lang="fi-FI"/>
        </a:p>
      </dgm:t>
    </dgm:pt>
    <dgm:pt modelId="{E5730FF2-0ED5-4876-889E-2B3C11FF41BF}" type="sibTrans" cxnId="{A73B3CAC-FB86-44CF-A052-015BD32BD124}">
      <dgm:prSet/>
      <dgm:spPr/>
      <dgm:t>
        <a:bodyPr/>
        <a:lstStyle/>
        <a:p>
          <a:endParaRPr lang="fi-FI"/>
        </a:p>
      </dgm:t>
    </dgm:pt>
    <dgm:pt modelId="{A20B7FC9-9CEA-4D2B-9E32-66F5EDA68824}">
      <dgm:prSet phldrT="[Text]"/>
      <dgm:spPr/>
      <dgm:t>
        <a:bodyPr anchor="ctr"/>
        <a:lstStyle/>
        <a:p>
          <a:r>
            <a:rPr lang="en-FI" dirty="0"/>
            <a:t>Easier Network Setup</a:t>
          </a:r>
          <a:endParaRPr lang="fi-FI" dirty="0"/>
        </a:p>
      </dgm:t>
    </dgm:pt>
    <dgm:pt modelId="{D66FE898-DAD5-4587-A36D-92F68B7EBC9F}" type="parTrans" cxnId="{08D5A184-F1AE-4351-A9BC-0724C7294331}">
      <dgm:prSet/>
      <dgm:spPr/>
      <dgm:t>
        <a:bodyPr/>
        <a:lstStyle/>
        <a:p>
          <a:endParaRPr lang="fi-FI"/>
        </a:p>
      </dgm:t>
    </dgm:pt>
    <dgm:pt modelId="{BF015280-431A-46E0-9EDA-9FCE5AC0D09E}" type="sibTrans" cxnId="{08D5A184-F1AE-4351-A9BC-0724C7294331}">
      <dgm:prSet/>
      <dgm:spPr/>
      <dgm:t>
        <a:bodyPr/>
        <a:lstStyle/>
        <a:p>
          <a:endParaRPr lang="fi-FI"/>
        </a:p>
      </dgm:t>
    </dgm:pt>
    <dgm:pt modelId="{9F98726F-55C5-4DF8-B490-574FC176781A}">
      <dgm:prSet phldrT="[Text]"/>
      <dgm:spPr/>
      <dgm:t>
        <a:bodyPr anchor="ctr"/>
        <a:lstStyle/>
        <a:p>
          <a:r>
            <a:rPr lang="en-FI" dirty="0"/>
            <a:t>Common “DNA”</a:t>
          </a:r>
          <a:endParaRPr lang="fi-FI" dirty="0"/>
        </a:p>
      </dgm:t>
    </dgm:pt>
    <dgm:pt modelId="{28DACD13-D12B-4756-BCF9-F2CF30DEC6A8}" type="parTrans" cxnId="{FE05321C-BFDA-466B-A9F9-660CE4BA7ABB}">
      <dgm:prSet/>
      <dgm:spPr/>
      <dgm:t>
        <a:bodyPr/>
        <a:lstStyle/>
        <a:p>
          <a:endParaRPr lang="fi-FI"/>
        </a:p>
      </dgm:t>
    </dgm:pt>
    <dgm:pt modelId="{E791E9DE-AB1E-45BA-86F1-E4FF787BB286}" type="sibTrans" cxnId="{FE05321C-BFDA-466B-A9F9-660CE4BA7ABB}">
      <dgm:prSet/>
      <dgm:spPr/>
      <dgm:t>
        <a:bodyPr/>
        <a:lstStyle/>
        <a:p>
          <a:endParaRPr lang="fi-FI"/>
        </a:p>
      </dgm:t>
    </dgm:pt>
    <dgm:pt modelId="{E7D17F90-13FF-4EC7-A0CC-4116BF8046D2}">
      <dgm:prSet phldrT="[Text]"/>
      <dgm:spPr/>
      <dgm:t>
        <a:bodyPr anchor="ctr"/>
        <a:lstStyle/>
        <a:p>
          <a:r>
            <a:rPr lang="en-FI" dirty="0"/>
            <a:t>Data protection</a:t>
          </a:r>
          <a:endParaRPr lang="fi-FI" dirty="0"/>
        </a:p>
      </dgm:t>
    </dgm:pt>
    <dgm:pt modelId="{9AFC2966-CC38-40C9-831A-660D11289E1A}" type="parTrans" cxnId="{449EEA33-9982-4462-8401-46D319584034}">
      <dgm:prSet/>
      <dgm:spPr/>
      <dgm:t>
        <a:bodyPr/>
        <a:lstStyle/>
        <a:p>
          <a:endParaRPr lang="fi-FI"/>
        </a:p>
      </dgm:t>
    </dgm:pt>
    <dgm:pt modelId="{55B4547A-7BE4-4055-8B84-497E5F9E774E}" type="sibTrans" cxnId="{449EEA33-9982-4462-8401-46D319584034}">
      <dgm:prSet/>
      <dgm:spPr/>
      <dgm:t>
        <a:bodyPr/>
        <a:lstStyle/>
        <a:p>
          <a:endParaRPr lang="fi-FI"/>
        </a:p>
      </dgm:t>
    </dgm:pt>
    <dgm:pt modelId="{3CE4E4A6-E586-4D75-90DF-1760E9722572}">
      <dgm:prSet phldrT="[Text]"/>
      <dgm:spPr/>
      <dgm:t>
        <a:bodyPr/>
        <a:lstStyle/>
        <a:p>
          <a:r>
            <a:rPr lang="en-FI" dirty="0"/>
            <a:t>Technology Framework</a:t>
          </a:r>
          <a:endParaRPr lang="fi-FI" dirty="0"/>
        </a:p>
      </dgm:t>
    </dgm:pt>
    <dgm:pt modelId="{A37EE51B-2BF1-4141-A05B-0A725F5BE09A}" type="parTrans" cxnId="{9DFC5CA7-4DAF-4069-B514-48B2712AA31C}">
      <dgm:prSet/>
      <dgm:spPr/>
      <dgm:t>
        <a:bodyPr/>
        <a:lstStyle/>
        <a:p>
          <a:endParaRPr lang="fi-FI"/>
        </a:p>
      </dgm:t>
    </dgm:pt>
    <dgm:pt modelId="{6B149392-316A-4733-9B0F-78B5C0388487}" type="sibTrans" cxnId="{9DFC5CA7-4DAF-4069-B514-48B2712AA31C}">
      <dgm:prSet/>
      <dgm:spPr/>
      <dgm:t>
        <a:bodyPr/>
        <a:lstStyle/>
        <a:p>
          <a:endParaRPr lang="fi-FI"/>
        </a:p>
      </dgm:t>
    </dgm:pt>
    <dgm:pt modelId="{644FE325-BA84-4071-B36A-3EAD441239CC}">
      <dgm:prSet phldrT="[Text]"/>
      <dgm:spPr/>
      <dgm:t>
        <a:bodyPr/>
        <a:lstStyle/>
        <a:p>
          <a:r>
            <a:rPr lang="en-FI" dirty="0"/>
            <a:t>Legal System</a:t>
          </a:r>
          <a:endParaRPr lang="fi-FI" dirty="0"/>
        </a:p>
      </dgm:t>
    </dgm:pt>
    <dgm:pt modelId="{15451052-F2F1-4593-BE52-E46D28F5265B}" type="parTrans" cxnId="{6D948B44-3C22-4EA9-A019-0D1B3A114C92}">
      <dgm:prSet/>
      <dgm:spPr/>
      <dgm:t>
        <a:bodyPr/>
        <a:lstStyle/>
        <a:p>
          <a:endParaRPr lang="fi-FI"/>
        </a:p>
      </dgm:t>
    </dgm:pt>
    <dgm:pt modelId="{68013619-5385-4B87-AEE4-BAFD26448AFD}" type="sibTrans" cxnId="{6D948B44-3C22-4EA9-A019-0D1B3A114C92}">
      <dgm:prSet/>
      <dgm:spPr/>
      <dgm:t>
        <a:bodyPr/>
        <a:lstStyle/>
        <a:p>
          <a:endParaRPr lang="fi-FI"/>
        </a:p>
      </dgm:t>
    </dgm:pt>
    <dgm:pt modelId="{C89B03DF-8153-42F7-9F44-65B093814E26}" type="pres">
      <dgm:prSet presAssocID="{99460AE0-0639-47B8-B5C0-7FA3F8C6A045}" presName="Name0" presStyleCnt="0">
        <dgm:presLayoutVars>
          <dgm:chMax val="7"/>
          <dgm:dir/>
          <dgm:resizeHandles val="exact"/>
        </dgm:presLayoutVars>
      </dgm:prSet>
      <dgm:spPr/>
    </dgm:pt>
    <dgm:pt modelId="{A855A355-656D-405B-A97D-5B7B9DDA154B}" type="pres">
      <dgm:prSet presAssocID="{99460AE0-0639-47B8-B5C0-7FA3F8C6A045}" presName="ellipse1" presStyleLbl="vennNode1" presStyleIdx="0" presStyleCnt="7">
        <dgm:presLayoutVars>
          <dgm:bulletEnabled val="1"/>
        </dgm:presLayoutVars>
      </dgm:prSet>
      <dgm:spPr/>
    </dgm:pt>
    <dgm:pt modelId="{9CCFD466-1BD5-42F7-8949-62420C2669ED}" type="pres">
      <dgm:prSet presAssocID="{99460AE0-0639-47B8-B5C0-7FA3F8C6A045}" presName="ellipse2" presStyleLbl="vennNode1" presStyleIdx="1" presStyleCnt="7">
        <dgm:presLayoutVars>
          <dgm:bulletEnabled val="1"/>
        </dgm:presLayoutVars>
      </dgm:prSet>
      <dgm:spPr/>
    </dgm:pt>
    <dgm:pt modelId="{4C829612-3DC3-40AB-AB35-FACC214B54E8}" type="pres">
      <dgm:prSet presAssocID="{99460AE0-0639-47B8-B5C0-7FA3F8C6A045}" presName="ellipse3" presStyleLbl="vennNode1" presStyleIdx="2" presStyleCnt="7">
        <dgm:presLayoutVars>
          <dgm:bulletEnabled val="1"/>
        </dgm:presLayoutVars>
      </dgm:prSet>
      <dgm:spPr/>
    </dgm:pt>
    <dgm:pt modelId="{A0896110-B891-4CCC-8D57-AB23126D9BFB}" type="pres">
      <dgm:prSet presAssocID="{99460AE0-0639-47B8-B5C0-7FA3F8C6A045}" presName="ellipse4" presStyleLbl="vennNode1" presStyleIdx="3" presStyleCnt="7">
        <dgm:presLayoutVars>
          <dgm:bulletEnabled val="1"/>
        </dgm:presLayoutVars>
      </dgm:prSet>
      <dgm:spPr/>
    </dgm:pt>
    <dgm:pt modelId="{6322AC60-807E-448E-994E-155D9AF3CF65}" type="pres">
      <dgm:prSet presAssocID="{99460AE0-0639-47B8-B5C0-7FA3F8C6A045}" presName="ellipse5" presStyleLbl="vennNode1" presStyleIdx="4" presStyleCnt="7">
        <dgm:presLayoutVars>
          <dgm:bulletEnabled val="1"/>
        </dgm:presLayoutVars>
      </dgm:prSet>
      <dgm:spPr/>
    </dgm:pt>
    <dgm:pt modelId="{B7950A6D-FBB8-419D-9495-F327C64BB6D4}" type="pres">
      <dgm:prSet presAssocID="{99460AE0-0639-47B8-B5C0-7FA3F8C6A045}" presName="ellipse6" presStyleLbl="vennNode1" presStyleIdx="5" presStyleCnt="7">
        <dgm:presLayoutVars>
          <dgm:bulletEnabled val="1"/>
        </dgm:presLayoutVars>
      </dgm:prSet>
      <dgm:spPr/>
    </dgm:pt>
    <dgm:pt modelId="{B8536786-EC1E-48AE-923A-FEC8D2E90C13}" type="pres">
      <dgm:prSet presAssocID="{99460AE0-0639-47B8-B5C0-7FA3F8C6A045}" presName="ellipse7" presStyleLbl="vennNode1" presStyleIdx="6" presStyleCnt="7">
        <dgm:presLayoutVars>
          <dgm:bulletEnabled val="1"/>
        </dgm:presLayoutVars>
      </dgm:prSet>
      <dgm:spPr/>
    </dgm:pt>
  </dgm:ptLst>
  <dgm:cxnLst>
    <dgm:cxn modelId="{FE92EE10-5F04-2148-999E-312A25CB508B}" type="presOf" srcId="{3CE4E4A6-E586-4D75-90DF-1760E9722572}" destId="{B8536786-EC1E-48AE-923A-FEC8D2E90C13}" srcOrd="0" destOrd="0" presId="urn:microsoft.com/office/officeart/2005/8/layout/rings+Icon"/>
    <dgm:cxn modelId="{FE05321C-BFDA-466B-A9F9-660CE4BA7ABB}" srcId="{5B4A0EED-323C-457D-815A-0B93F9C18D6B}" destId="{9F98726F-55C5-4DF8-B490-574FC176781A}" srcOrd="0" destOrd="0" parTransId="{28DACD13-D12B-4756-BCF9-F2CF30DEC6A8}" sibTransId="{E791E9DE-AB1E-45BA-86F1-E4FF787BB286}"/>
    <dgm:cxn modelId="{2F051A2C-2E48-D944-B7F8-32424F23B871}" type="presOf" srcId="{9F98726F-55C5-4DF8-B490-574FC176781A}" destId="{A0896110-B891-4CCC-8D57-AB23126D9BFB}" srcOrd="0" destOrd="1" presId="urn:microsoft.com/office/officeart/2005/8/layout/rings+Icon"/>
    <dgm:cxn modelId="{B26EEB2F-D7C7-4C7D-BC40-0E88B7568537}" type="presOf" srcId="{99460AE0-0639-47B8-B5C0-7FA3F8C6A045}" destId="{C89B03DF-8153-42F7-9F44-65B093814E26}" srcOrd="0" destOrd="0" presId="urn:microsoft.com/office/officeart/2005/8/layout/rings+Icon"/>
    <dgm:cxn modelId="{449EEA33-9982-4462-8401-46D319584034}" srcId="{0B362827-8715-4A7A-A0B6-0B47A0D0CEF1}" destId="{E7D17F90-13FF-4EC7-A0CC-4116BF8046D2}" srcOrd="0" destOrd="0" parTransId="{9AFC2966-CC38-40C9-831A-660D11289E1A}" sibTransId="{55B4547A-7BE4-4055-8B84-497E5F9E774E}"/>
    <dgm:cxn modelId="{737D623B-08A6-694C-9D22-BDBD7988DEF8}" type="presOf" srcId="{0B362827-8715-4A7A-A0B6-0B47A0D0CEF1}" destId="{9CCFD466-1BD5-42F7-8949-62420C2669ED}" srcOrd="0" destOrd="0" presId="urn:microsoft.com/office/officeart/2005/8/layout/rings+Icon"/>
    <dgm:cxn modelId="{4BE2DB42-48B8-4402-B218-BB15D70B6C2E}" srcId="{99460AE0-0639-47B8-B5C0-7FA3F8C6A045}" destId="{0B362827-8715-4A7A-A0B6-0B47A0D0CEF1}" srcOrd="1" destOrd="0" parTransId="{0F06FF5B-8371-4B1B-9772-940ADFBE7A24}" sibTransId="{085AA270-A6E2-40D8-B878-07BD21BD9917}"/>
    <dgm:cxn modelId="{6D948B44-3C22-4EA9-A019-0D1B3A114C92}" srcId="{99460AE0-0639-47B8-B5C0-7FA3F8C6A045}" destId="{644FE325-BA84-4071-B36A-3EAD441239CC}" srcOrd="2" destOrd="0" parTransId="{15451052-F2F1-4593-BE52-E46D28F5265B}" sibTransId="{68013619-5385-4B87-AEE4-BAFD26448AFD}"/>
    <dgm:cxn modelId="{B683FC44-7AF6-024D-9A5F-5E2FCF93861E}" type="presOf" srcId="{5B4A0EED-323C-457D-815A-0B93F9C18D6B}" destId="{A0896110-B891-4CCC-8D57-AB23126D9BFB}" srcOrd="0" destOrd="0" presId="urn:microsoft.com/office/officeart/2005/8/layout/rings+Icon"/>
    <dgm:cxn modelId="{E920D880-46FD-0545-8813-96029F6B5DB6}" type="presOf" srcId="{2BEB6C75-77B4-427E-9A90-431EB8A89996}" destId="{6322AC60-807E-448E-994E-155D9AF3CF65}" srcOrd="0" destOrd="0" presId="urn:microsoft.com/office/officeart/2005/8/layout/rings+Icon"/>
    <dgm:cxn modelId="{08D5A184-F1AE-4351-A9BC-0724C7294331}" srcId="{99460AE0-0639-47B8-B5C0-7FA3F8C6A045}" destId="{A20B7FC9-9CEA-4D2B-9E32-66F5EDA68824}" srcOrd="5" destOrd="0" parTransId="{D66FE898-DAD5-4587-A36D-92F68B7EBC9F}" sibTransId="{BF015280-431A-46E0-9EDA-9FCE5AC0D09E}"/>
    <dgm:cxn modelId="{9EECDD88-96D8-3243-A979-A68682AF8A7A}" type="presOf" srcId="{E7D17F90-13FF-4EC7-A0CC-4116BF8046D2}" destId="{9CCFD466-1BD5-42F7-8949-62420C2669ED}" srcOrd="0" destOrd="1" presId="urn:microsoft.com/office/officeart/2005/8/layout/rings+Icon"/>
    <dgm:cxn modelId="{3668F697-A674-4AE7-85F1-DE59D663C889}" srcId="{99460AE0-0639-47B8-B5C0-7FA3F8C6A045}" destId="{2BEB6C75-77B4-427E-9A90-431EB8A89996}" srcOrd="4" destOrd="0" parTransId="{AB5D806E-8980-4EBE-AAC2-200CF0AC2827}" sibTransId="{76E2CE4B-BC98-4786-9039-9C12F24F87DD}"/>
    <dgm:cxn modelId="{50A2E39B-7DD6-954B-949D-A41832CB1DFD}" type="presOf" srcId="{A20B7FC9-9CEA-4D2B-9E32-66F5EDA68824}" destId="{B7950A6D-FBB8-419D-9495-F327C64BB6D4}" srcOrd="0" destOrd="0" presId="urn:microsoft.com/office/officeart/2005/8/layout/rings+Icon"/>
    <dgm:cxn modelId="{9DFC5CA7-4DAF-4069-B514-48B2712AA31C}" srcId="{99460AE0-0639-47B8-B5C0-7FA3F8C6A045}" destId="{3CE4E4A6-E586-4D75-90DF-1760E9722572}" srcOrd="6" destOrd="0" parTransId="{A37EE51B-2BF1-4141-A05B-0A725F5BE09A}" sibTransId="{6B149392-316A-4733-9B0F-78B5C0388487}"/>
    <dgm:cxn modelId="{95380BAC-2767-594A-AD0C-60E33C7F1247}" type="presOf" srcId="{FFE094CF-DADF-4537-A0F9-B27DAA2523A6}" destId="{A855A355-656D-405B-A97D-5B7B9DDA154B}" srcOrd="0" destOrd="0" presId="urn:microsoft.com/office/officeart/2005/8/layout/rings+Icon"/>
    <dgm:cxn modelId="{A73B3CAC-FB86-44CF-A052-015BD32BD124}" srcId="{99460AE0-0639-47B8-B5C0-7FA3F8C6A045}" destId="{5B4A0EED-323C-457D-815A-0B93F9C18D6B}" srcOrd="3" destOrd="0" parTransId="{BCE927F2-10A2-4DE3-A4F4-BB886493730F}" sibTransId="{E5730FF2-0ED5-4876-889E-2B3C11FF41BF}"/>
    <dgm:cxn modelId="{CABB02D4-711E-D34D-9CA1-F40FE4C22050}" type="presOf" srcId="{644FE325-BA84-4071-B36A-3EAD441239CC}" destId="{4C829612-3DC3-40AB-AB35-FACC214B54E8}" srcOrd="0" destOrd="0" presId="urn:microsoft.com/office/officeart/2005/8/layout/rings+Icon"/>
    <dgm:cxn modelId="{4952D4FA-D8BA-457E-9B0F-D5005F12C3A7}" srcId="{99460AE0-0639-47B8-B5C0-7FA3F8C6A045}" destId="{FFE094CF-DADF-4537-A0F9-B27DAA2523A6}" srcOrd="0" destOrd="0" parTransId="{FF7ED477-69C2-4C63-9C6A-87F5F5B7119C}" sibTransId="{5D6BE7EF-AE9B-4D08-9393-DD066C6473AF}"/>
    <dgm:cxn modelId="{9C0BD6A6-12A4-1E48-827F-9877059CCEBC}" type="presParOf" srcId="{C89B03DF-8153-42F7-9F44-65B093814E26}" destId="{A855A355-656D-405B-A97D-5B7B9DDA154B}" srcOrd="0" destOrd="0" presId="urn:microsoft.com/office/officeart/2005/8/layout/rings+Icon"/>
    <dgm:cxn modelId="{6B547152-5F33-3F42-89F7-9A14E9A99001}" type="presParOf" srcId="{C89B03DF-8153-42F7-9F44-65B093814E26}" destId="{9CCFD466-1BD5-42F7-8949-62420C2669ED}" srcOrd="1" destOrd="0" presId="urn:microsoft.com/office/officeart/2005/8/layout/rings+Icon"/>
    <dgm:cxn modelId="{AF77361B-D7CD-6F4E-B37D-F823D5BE0C3A}" type="presParOf" srcId="{C89B03DF-8153-42F7-9F44-65B093814E26}" destId="{4C829612-3DC3-40AB-AB35-FACC214B54E8}" srcOrd="2" destOrd="0" presId="urn:microsoft.com/office/officeart/2005/8/layout/rings+Icon"/>
    <dgm:cxn modelId="{8EEBBADB-27E9-C541-A94F-5FA01C6C138E}" type="presParOf" srcId="{C89B03DF-8153-42F7-9F44-65B093814E26}" destId="{A0896110-B891-4CCC-8D57-AB23126D9BFB}" srcOrd="3" destOrd="0" presId="urn:microsoft.com/office/officeart/2005/8/layout/rings+Icon"/>
    <dgm:cxn modelId="{E56756D0-1910-864E-8AD8-1D9A11643EE1}" type="presParOf" srcId="{C89B03DF-8153-42F7-9F44-65B093814E26}" destId="{6322AC60-807E-448E-994E-155D9AF3CF65}" srcOrd="4" destOrd="0" presId="urn:microsoft.com/office/officeart/2005/8/layout/rings+Icon"/>
    <dgm:cxn modelId="{5FC6D10D-18A4-1C42-911C-F29312711669}" type="presParOf" srcId="{C89B03DF-8153-42F7-9F44-65B093814E26}" destId="{B7950A6D-FBB8-419D-9495-F327C64BB6D4}" srcOrd="5" destOrd="0" presId="urn:microsoft.com/office/officeart/2005/8/layout/rings+Icon"/>
    <dgm:cxn modelId="{A7B1BA93-1713-354F-987E-2111E609FDA9}" type="presParOf" srcId="{C89B03DF-8153-42F7-9F44-65B093814E26}" destId="{B8536786-EC1E-48AE-923A-FEC8D2E90C13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A9CC4-2E84-4703-A836-D245A42D732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DF8193-8AB1-4173-9794-75847F140A7D}">
      <dgm:prSet/>
      <dgm:spPr/>
      <dgm:t>
        <a:bodyPr/>
        <a:lstStyle/>
        <a:p>
          <a:r>
            <a:rPr lang="fi-FI"/>
            <a:t>Sitra – a public fund – the initiator </a:t>
          </a:r>
          <a:endParaRPr lang="en-US"/>
        </a:p>
      </dgm:t>
    </dgm:pt>
    <dgm:pt modelId="{E3CD8682-CAA8-4372-923C-7FA2C0FE5A6A}" type="parTrans" cxnId="{2BD256F7-33F6-4A88-9E0C-1E8459992906}">
      <dgm:prSet/>
      <dgm:spPr/>
      <dgm:t>
        <a:bodyPr/>
        <a:lstStyle/>
        <a:p>
          <a:endParaRPr lang="en-US"/>
        </a:p>
      </dgm:t>
    </dgm:pt>
    <dgm:pt modelId="{1AF992E2-E096-407D-BE63-4E14C08A9184}" type="sibTrans" cxnId="{2BD256F7-33F6-4A88-9E0C-1E8459992906}">
      <dgm:prSet/>
      <dgm:spPr/>
      <dgm:t>
        <a:bodyPr/>
        <a:lstStyle/>
        <a:p>
          <a:endParaRPr lang="en-US"/>
        </a:p>
      </dgm:t>
    </dgm:pt>
    <dgm:pt modelId="{1CB57B58-58E9-42B4-B717-C19D4D39CB9B}">
      <dgm:prSet/>
      <dgm:spPr/>
      <dgm:t>
        <a:bodyPr/>
        <a:lstStyle/>
        <a:p>
          <a:r>
            <a:rPr lang="fi-FI"/>
            <a:t>Companies </a:t>
          </a:r>
          <a:endParaRPr lang="en-US"/>
        </a:p>
      </dgm:t>
    </dgm:pt>
    <dgm:pt modelId="{7E4F6716-AD05-4F8E-8C63-09D79F96FB48}" type="parTrans" cxnId="{3BDA27F5-E02C-493B-AE92-61A2F05584D1}">
      <dgm:prSet/>
      <dgm:spPr/>
      <dgm:t>
        <a:bodyPr/>
        <a:lstStyle/>
        <a:p>
          <a:endParaRPr lang="en-US"/>
        </a:p>
      </dgm:t>
    </dgm:pt>
    <dgm:pt modelId="{10821206-8051-4EE3-A1A1-8F244D40F761}" type="sibTrans" cxnId="{3BDA27F5-E02C-493B-AE92-61A2F05584D1}">
      <dgm:prSet/>
      <dgm:spPr/>
      <dgm:t>
        <a:bodyPr/>
        <a:lstStyle/>
        <a:p>
          <a:endParaRPr lang="en-US"/>
        </a:p>
      </dgm:t>
    </dgm:pt>
    <dgm:pt modelId="{AFBE2DBE-B03D-47CF-A7CC-826908490533}">
      <dgm:prSet/>
      <dgm:spPr/>
      <dgm:t>
        <a:bodyPr/>
        <a:lstStyle/>
        <a:p>
          <a:r>
            <a:rPr lang="fi-FI"/>
            <a:t>Universities</a:t>
          </a:r>
          <a:endParaRPr lang="en-US"/>
        </a:p>
      </dgm:t>
    </dgm:pt>
    <dgm:pt modelId="{6AF118DC-D600-4F2E-A4BB-84C84E2D2E03}" type="parTrans" cxnId="{E00D6C5E-E300-4200-AEA0-55F6CC5649C6}">
      <dgm:prSet/>
      <dgm:spPr/>
      <dgm:t>
        <a:bodyPr/>
        <a:lstStyle/>
        <a:p>
          <a:endParaRPr lang="en-US"/>
        </a:p>
      </dgm:t>
    </dgm:pt>
    <dgm:pt modelId="{6FD1D2EF-A589-4026-88CB-81CD6BAB71F4}" type="sibTrans" cxnId="{E00D6C5E-E300-4200-AEA0-55F6CC5649C6}">
      <dgm:prSet/>
      <dgm:spPr/>
      <dgm:t>
        <a:bodyPr/>
        <a:lstStyle/>
        <a:p>
          <a:endParaRPr lang="en-US"/>
        </a:p>
      </dgm:t>
    </dgm:pt>
    <dgm:pt modelId="{CF3C0618-174C-46AD-938C-A54DC45D5900}">
      <dgm:prSet/>
      <dgm:spPr/>
      <dgm:t>
        <a:bodyPr/>
        <a:lstStyle/>
        <a:p>
          <a:r>
            <a:rPr lang="fi-FI" dirty="0" err="1"/>
            <a:t>Authorities</a:t>
          </a:r>
          <a:endParaRPr lang="en-US" dirty="0"/>
        </a:p>
      </dgm:t>
    </dgm:pt>
    <dgm:pt modelId="{1D254134-038B-4F0E-8E51-D550F46BD564}" type="parTrans" cxnId="{2372436D-FD97-4CAD-9BA7-A8B1A5582145}">
      <dgm:prSet/>
      <dgm:spPr/>
      <dgm:t>
        <a:bodyPr/>
        <a:lstStyle/>
        <a:p>
          <a:endParaRPr lang="en-US"/>
        </a:p>
      </dgm:t>
    </dgm:pt>
    <dgm:pt modelId="{40FB9C15-2190-4E92-886C-1F49ABC76892}" type="sibTrans" cxnId="{2372436D-FD97-4CAD-9BA7-A8B1A5582145}">
      <dgm:prSet/>
      <dgm:spPr/>
      <dgm:t>
        <a:bodyPr/>
        <a:lstStyle/>
        <a:p>
          <a:endParaRPr lang="en-US"/>
        </a:p>
      </dgm:t>
    </dgm:pt>
    <dgm:pt modelId="{40E9C4EE-48B9-4C77-8EE4-CDFB7864AFF2}">
      <dgm:prSet/>
      <dgm:spPr/>
      <dgm:t>
        <a:bodyPr/>
        <a:lstStyle/>
        <a:p>
          <a:r>
            <a:rPr lang="fi-FI" dirty="0" err="1"/>
            <a:t>Subworkgroups</a:t>
          </a:r>
          <a:r>
            <a:rPr lang="fi-FI" dirty="0"/>
            <a:t> </a:t>
          </a:r>
          <a:endParaRPr lang="en-US" dirty="0"/>
        </a:p>
      </dgm:t>
    </dgm:pt>
    <dgm:pt modelId="{4F28E3AA-6711-4577-AE8E-EAF31F2AAA06}" type="parTrans" cxnId="{D704964B-9731-4741-A06A-FDFB04A5DD7E}">
      <dgm:prSet/>
      <dgm:spPr/>
      <dgm:t>
        <a:bodyPr/>
        <a:lstStyle/>
        <a:p>
          <a:endParaRPr lang="en-US"/>
        </a:p>
      </dgm:t>
    </dgm:pt>
    <dgm:pt modelId="{DB6E59DE-C4F7-4A88-90AE-16551D92168F}" type="sibTrans" cxnId="{D704964B-9731-4741-A06A-FDFB04A5DD7E}">
      <dgm:prSet/>
      <dgm:spPr/>
      <dgm:t>
        <a:bodyPr/>
        <a:lstStyle/>
        <a:p>
          <a:endParaRPr lang="en-US"/>
        </a:p>
      </dgm:t>
    </dgm:pt>
    <dgm:pt modelId="{D305295C-8551-4A82-BBAA-D03A62A3D9E3}">
      <dgm:prSet/>
      <dgm:spPr/>
      <dgm:t>
        <a:bodyPr/>
        <a:lstStyle/>
        <a:p>
          <a:r>
            <a:rPr lang="fi-FI"/>
            <a:t>Ethics</a:t>
          </a:r>
          <a:endParaRPr lang="en-US"/>
        </a:p>
      </dgm:t>
    </dgm:pt>
    <dgm:pt modelId="{A3EEABF3-08E5-4253-B505-41299BA035D8}" type="parTrans" cxnId="{FF8C860E-45AA-459A-862B-9AAF0E8C127C}">
      <dgm:prSet/>
      <dgm:spPr/>
      <dgm:t>
        <a:bodyPr/>
        <a:lstStyle/>
        <a:p>
          <a:endParaRPr lang="en-US"/>
        </a:p>
      </dgm:t>
    </dgm:pt>
    <dgm:pt modelId="{C55E4844-B2D7-4B38-B2F4-1214F708BF7B}" type="sibTrans" cxnId="{FF8C860E-45AA-459A-862B-9AAF0E8C127C}">
      <dgm:prSet/>
      <dgm:spPr/>
      <dgm:t>
        <a:bodyPr/>
        <a:lstStyle/>
        <a:p>
          <a:endParaRPr lang="en-US"/>
        </a:p>
      </dgm:t>
    </dgm:pt>
    <dgm:pt modelId="{A2558995-006C-4353-BB07-DBC925B47FC4}">
      <dgm:prSet/>
      <dgm:spPr/>
      <dgm:t>
        <a:bodyPr/>
        <a:lstStyle/>
        <a:p>
          <a:r>
            <a:rPr lang="fi-FI"/>
            <a:t>Marketing</a:t>
          </a:r>
          <a:endParaRPr lang="en-US"/>
        </a:p>
      </dgm:t>
    </dgm:pt>
    <dgm:pt modelId="{5E24A8C9-007A-4E69-BA84-0C91BF7E805C}" type="parTrans" cxnId="{87BC0B44-CB0E-4A3A-AF7E-ABA97B840AEF}">
      <dgm:prSet/>
      <dgm:spPr/>
      <dgm:t>
        <a:bodyPr/>
        <a:lstStyle/>
        <a:p>
          <a:endParaRPr lang="en-US"/>
        </a:p>
      </dgm:t>
    </dgm:pt>
    <dgm:pt modelId="{76F5F278-A14C-4543-A640-F855BB4BE152}" type="sibTrans" cxnId="{87BC0B44-CB0E-4A3A-AF7E-ABA97B840AEF}">
      <dgm:prSet/>
      <dgm:spPr/>
      <dgm:t>
        <a:bodyPr/>
        <a:lstStyle/>
        <a:p>
          <a:endParaRPr lang="en-US"/>
        </a:p>
      </dgm:t>
    </dgm:pt>
    <dgm:pt modelId="{E6CD7DFA-20CD-41FB-8B4F-937F8F8B57A6}">
      <dgm:prSet/>
      <dgm:spPr/>
      <dgm:t>
        <a:bodyPr/>
        <a:lstStyle/>
        <a:p>
          <a:r>
            <a:rPr lang="fi-FI"/>
            <a:t>Technology – ”toolification”</a:t>
          </a:r>
          <a:endParaRPr lang="en-US"/>
        </a:p>
      </dgm:t>
    </dgm:pt>
    <dgm:pt modelId="{6DB264F1-0368-4BE9-85F1-771B421300F0}" type="parTrans" cxnId="{F591C32D-CEDE-42AC-93DE-9B3CC4FDFAA3}">
      <dgm:prSet/>
      <dgm:spPr/>
      <dgm:t>
        <a:bodyPr/>
        <a:lstStyle/>
        <a:p>
          <a:endParaRPr lang="en-US"/>
        </a:p>
      </dgm:t>
    </dgm:pt>
    <dgm:pt modelId="{01133F16-0314-4DBD-AAAE-08D05BBAC393}" type="sibTrans" cxnId="{F591C32D-CEDE-42AC-93DE-9B3CC4FDFAA3}">
      <dgm:prSet/>
      <dgm:spPr/>
      <dgm:t>
        <a:bodyPr/>
        <a:lstStyle/>
        <a:p>
          <a:endParaRPr lang="en-US"/>
        </a:p>
      </dgm:t>
    </dgm:pt>
    <dgm:pt modelId="{45D62DFA-F8D0-41EA-B73D-06FDF1793713}">
      <dgm:prSet/>
      <dgm:spPr/>
      <dgm:t>
        <a:bodyPr/>
        <a:lstStyle/>
        <a:p>
          <a:r>
            <a:rPr lang="fi-FI"/>
            <a:t>Legal</a:t>
          </a:r>
          <a:endParaRPr lang="en-US"/>
        </a:p>
      </dgm:t>
    </dgm:pt>
    <dgm:pt modelId="{1357D003-9EE2-4556-89EE-449517E82A90}" type="parTrans" cxnId="{A9F30C8F-0770-4BC5-B2A0-7DBB92BBD246}">
      <dgm:prSet/>
      <dgm:spPr/>
      <dgm:t>
        <a:bodyPr/>
        <a:lstStyle/>
        <a:p>
          <a:endParaRPr lang="en-US"/>
        </a:p>
      </dgm:t>
    </dgm:pt>
    <dgm:pt modelId="{1EFE1275-EC1B-4307-88B3-E209508184A8}" type="sibTrans" cxnId="{A9F30C8F-0770-4BC5-B2A0-7DBB92BBD246}">
      <dgm:prSet/>
      <dgm:spPr/>
      <dgm:t>
        <a:bodyPr/>
        <a:lstStyle/>
        <a:p>
          <a:endParaRPr lang="en-US"/>
        </a:p>
      </dgm:t>
    </dgm:pt>
    <dgm:pt modelId="{15B884C6-F569-064E-8B51-64868DC50953}" type="pres">
      <dgm:prSet presAssocID="{138A9CC4-2E84-4703-A836-D245A42D7328}" presName="linear" presStyleCnt="0">
        <dgm:presLayoutVars>
          <dgm:dir/>
          <dgm:animLvl val="lvl"/>
          <dgm:resizeHandles val="exact"/>
        </dgm:presLayoutVars>
      </dgm:prSet>
      <dgm:spPr/>
    </dgm:pt>
    <dgm:pt modelId="{5B2977F3-084A-9D4B-90A8-4251A9338F0C}" type="pres">
      <dgm:prSet presAssocID="{73DF8193-8AB1-4173-9794-75847F140A7D}" presName="parentLin" presStyleCnt="0"/>
      <dgm:spPr/>
    </dgm:pt>
    <dgm:pt modelId="{CBF31F9F-0C92-354B-A3E6-1DFFA2E5CE80}" type="pres">
      <dgm:prSet presAssocID="{73DF8193-8AB1-4173-9794-75847F140A7D}" presName="parentLeftMargin" presStyleLbl="node1" presStyleIdx="0" presStyleCnt="5"/>
      <dgm:spPr/>
    </dgm:pt>
    <dgm:pt modelId="{903AF56E-CC6D-5141-B713-5854693A99F6}" type="pres">
      <dgm:prSet presAssocID="{73DF8193-8AB1-4173-9794-75847F140A7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4BCAC60-4B27-284C-BAF2-EE0848B29385}" type="pres">
      <dgm:prSet presAssocID="{73DF8193-8AB1-4173-9794-75847F140A7D}" presName="negativeSpace" presStyleCnt="0"/>
      <dgm:spPr/>
    </dgm:pt>
    <dgm:pt modelId="{2FA178FE-6074-184A-A7FE-1C5845DDF5F0}" type="pres">
      <dgm:prSet presAssocID="{73DF8193-8AB1-4173-9794-75847F140A7D}" presName="childText" presStyleLbl="conFgAcc1" presStyleIdx="0" presStyleCnt="5">
        <dgm:presLayoutVars>
          <dgm:bulletEnabled val="1"/>
        </dgm:presLayoutVars>
      </dgm:prSet>
      <dgm:spPr/>
    </dgm:pt>
    <dgm:pt modelId="{C1E06D65-3B4E-C04A-B02C-5ECB46AC735B}" type="pres">
      <dgm:prSet presAssocID="{1AF992E2-E096-407D-BE63-4E14C08A9184}" presName="spaceBetweenRectangles" presStyleCnt="0"/>
      <dgm:spPr/>
    </dgm:pt>
    <dgm:pt modelId="{4E53CA7A-4263-BA42-8AEE-40D0A37EDEE9}" type="pres">
      <dgm:prSet presAssocID="{1CB57B58-58E9-42B4-B717-C19D4D39CB9B}" presName="parentLin" presStyleCnt="0"/>
      <dgm:spPr/>
    </dgm:pt>
    <dgm:pt modelId="{115189F2-B0E2-274A-B509-8B2E496E018B}" type="pres">
      <dgm:prSet presAssocID="{1CB57B58-58E9-42B4-B717-C19D4D39CB9B}" presName="parentLeftMargin" presStyleLbl="node1" presStyleIdx="0" presStyleCnt="5"/>
      <dgm:spPr/>
    </dgm:pt>
    <dgm:pt modelId="{66AA4247-38FF-F143-ACE9-843166C34680}" type="pres">
      <dgm:prSet presAssocID="{1CB57B58-58E9-42B4-B717-C19D4D39CB9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AD929C1-B9DD-D143-85B1-D877B7FCBE66}" type="pres">
      <dgm:prSet presAssocID="{1CB57B58-58E9-42B4-B717-C19D4D39CB9B}" presName="negativeSpace" presStyleCnt="0"/>
      <dgm:spPr/>
    </dgm:pt>
    <dgm:pt modelId="{2508BBFE-F8FD-B942-94F8-EBADFCA4CC9C}" type="pres">
      <dgm:prSet presAssocID="{1CB57B58-58E9-42B4-B717-C19D4D39CB9B}" presName="childText" presStyleLbl="conFgAcc1" presStyleIdx="1" presStyleCnt="5">
        <dgm:presLayoutVars>
          <dgm:bulletEnabled val="1"/>
        </dgm:presLayoutVars>
      </dgm:prSet>
      <dgm:spPr/>
    </dgm:pt>
    <dgm:pt modelId="{4EBC9E9C-C2CD-984A-BCBD-F5F0849A6568}" type="pres">
      <dgm:prSet presAssocID="{10821206-8051-4EE3-A1A1-8F244D40F761}" presName="spaceBetweenRectangles" presStyleCnt="0"/>
      <dgm:spPr/>
    </dgm:pt>
    <dgm:pt modelId="{319C3282-8987-104C-9E19-F6C0000BF1EB}" type="pres">
      <dgm:prSet presAssocID="{AFBE2DBE-B03D-47CF-A7CC-826908490533}" presName="parentLin" presStyleCnt="0"/>
      <dgm:spPr/>
    </dgm:pt>
    <dgm:pt modelId="{8CF424C5-740A-D045-9D1C-86437086A989}" type="pres">
      <dgm:prSet presAssocID="{AFBE2DBE-B03D-47CF-A7CC-826908490533}" presName="parentLeftMargin" presStyleLbl="node1" presStyleIdx="1" presStyleCnt="5"/>
      <dgm:spPr/>
    </dgm:pt>
    <dgm:pt modelId="{E0762E20-9B13-A047-A21A-9CA7D6655CE6}" type="pres">
      <dgm:prSet presAssocID="{AFBE2DBE-B03D-47CF-A7CC-82690849053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BF9CB7C-7C49-6940-9496-FD5227F49033}" type="pres">
      <dgm:prSet presAssocID="{AFBE2DBE-B03D-47CF-A7CC-826908490533}" presName="negativeSpace" presStyleCnt="0"/>
      <dgm:spPr/>
    </dgm:pt>
    <dgm:pt modelId="{F53C58E1-BF1D-284C-8F49-ECC09E29FD08}" type="pres">
      <dgm:prSet presAssocID="{AFBE2DBE-B03D-47CF-A7CC-826908490533}" presName="childText" presStyleLbl="conFgAcc1" presStyleIdx="2" presStyleCnt="5">
        <dgm:presLayoutVars>
          <dgm:bulletEnabled val="1"/>
        </dgm:presLayoutVars>
      </dgm:prSet>
      <dgm:spPr/>
    </dgm:pt>
    <dgm:pt modelId="{23FB2148-CC66-D24C-97F5-38838C808E51}" type="pres">
      <dgm:prSet presAssocID="{6FD1D2EF-A589-4026-88CB-81CD6BAB71F4}" presName="spaceBetweenRectangles" presStyleCnt="0"/>
      <dgm:spPr/>
    </dgm:pt>
    <dgm:pt modelId="{371B9B58-C2A0-D644-8763-821963473689}" type="pres">
      <dgm:prSet presAssocID="{CF3C0618-174C-46AD-938C-A54DC45D5900}" presName="parentLin" presStyleCnt="0"/>
      <dgm:spPr/>
    </dgm:pt>
    <dgm:pt modelId="{646D09E9-9153-EA4D-A061-F1DA013EEDE8}" type="pres">
      <dgm:prSet presAssocID="{CF3C0618-174C-46AD-938C-A54DC45D5900}" presName="parentLeftMargin" presStyleLbl="node1" presStyleIdx="2" presStyleCnt="5"/>
      <dgm:spPr/>
    </dgm:pt>
    <dgm:pt modelId="{E8D06F68-7C9A-C947-B386-4031827F7A61}" type="pres">
      <dgm:prSet presAssocID="{CF3C0618-174C-46AD-938C-A54DC45D590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70B4F51-AB71-C54A-AD4E-08A884917412}" type="pres">
      <dgm:prSet presAssocID="{CF3C0618-174C-46AD-938C-A54DC45D5900}" presName="negativeSpace" presStyleCnt="0"/>
      <dgm:spPr/>
    </dgm:pt>
    <dgm:pt modelId="{423682DD-9EB1-EA48-B308-D65E94F9737C}" type="pres">
      <dgm:prSet presAssocID="{CF3C0618-174C-46AD-938C-A54DC45D5900}" presName="childText" presStyleLbl="conFgAcc1" presStyleIdx="3" presStyleCnt="5">
        <dgm:presLayoutVars>
          <dgm:bulletEnabled val="1"/>
        </dgm:presLayoutVars>
      </dgm:prSet>
      <dgm:spPr/>
    </dgm:pt>
    <dgm:pt modelId="{E10A5750-C8A1-4245-885D-33D519549FAD}" type="pres">
      <dgm:prSet presAssocID="{40FB9C15-2190-4E92-886C-1F49ABC76892}" presName="spaceBetweenRectangles" presStyleCnt="0"/>
      <dgm:spPr/>
    </dgm:pt>
    <dgm:pt modelId="{5A5B20D4-036D-D045-91E0-D71E9B7144AC}" type="pres">
      <dgm:prSet presAssocID="{40E9C4EE-48B9-4C77-8EE4-CDFB7864AFF2}" presName="parentLin" presStyleCnt="0"/>
      <dgm:spPr/>
    </dgm:pt>
    <dgm:pt modelId="{65A4AA5C-E18B-2747-8D74-59D7551F1243}" type="pres">
      <dgm:prSet presAssocID="{40E9C4EE-48B9-4C77-8EE4-CDFB7864AFF2}" presName="parentLeftMargin" presStyleLbl="node1" presStyleIdx="3" presStyleCnt="5"/>
      <dgm:spPr/>
    </dgm:pt>
    <dgm:pt modelId="{A0779183-AD10-8440-B0D8-B9E69B7F4ECF}" type="pres">
      <dgm:prSet presAssocID="{40E9C4EE-48B9-4C77-8EE4-CDFB7864AFF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465F85D-386E-EE4B-A045-D0E7D8EAA79A}" type="pres">
      <dgm:prSet presAssocID="{40E9C4EE-48B9-4C77-8EE4-CDFB7864AFF2}" presName="negativeSpace" presStyleCnt="0"/>
      <dgm:spPr/>
    </dgm:pt>
    <dgm:pt modelId="{2E76EEB5-CEC0-074E-9C54-29C50D08CA4C}" type="pres">
      <dgm:prSet presAssocID="{40E9C4EE-48B9-4C77-8EE4-CDFB7864AFF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F8C860E-45AA-459A-862B-9AAF0E8C127C}" srcId="{40E9C4EE-48B9-4C77-8EE4-CDFB7864AFF2}" destId="{D305295C-8551-4A82-BBAA-D03A62A3D9E3}" srcOrd="0" destOrd="0" parTransId="{A3EEABF3-08E5-4253-B505-41299BA035D8}" sibTransId="{C55E4844-B2D7-4B38-B2F4-1214F708BF7B}"/>
    <dgm:cxn modelId="{504BA210-81CB-7540-A5D4-A6F9435E322E}" type="presOf" srcId="{40E9C4EE-48B9-4C77-8EE4-CDFB7864AFF2}" destId="{A0779183-AD10-8440-B0D8-B9E69B7F4ECF}" srcOrd="1" destOrd="0" presId="urn:microsoft.com/office/officeart/2005/8/layout/list1"/>
    <dgm:cxn modelId="{24661E1D-3E7B-FF48-9FF9-B183244476D6}" type="presOf" srcId="{CF3C0618-174C-46AD-938C-A54DC45D5900}" destId="{646D09E9-9153-EA4D-A061-F1DA013EEDE8}" srcOrd="0" destOrd="0" presId="urn:microsoft.com/office/officeart/2005/8/layout/list1"/>
    <dgm:cxn modelId="{58F1B924-07CD-DB49-A0D5-1E0F08C50759}" type="presOf" srcId="{CF3C0618-174C-46AD-938C-A54DC45D5900}" destId="{E8D06F68-7C9A-C947-B386-4031827F7A61}" srcOrd="1" destOrd="0" presId="urn:microsoft.com/office/officeart/2005/8/layout/list1"/>
    <dgm:cxn modelId="{F591C32D-CEDE-42AC-93DE-9B3CC4FDFAA3}" srcId="{40E9C4EE-48B9-4C77-8EE4-CDFB7864AFF2}" destId="{E6CD7DFA-20CD-41FB-8B4F-937F8F8B57A6}" srcOrd="2" destOrd="0" parTransId="{6DB264F1-0368-4BE9-85F1-771B421300F0}" sibTransId="{01133F16-0314-4DBD-AAAE-08D05BBAC393}"/>
    <dgm:cxn modelId="{527C1332-D0A3-9649-A176-299BBD7BDF98}" type="presOf" srcId="{1CB57B58-58E9-42B4-B717-C19D4D39CB9B}" destId="{115189F2-B0E2-274A-B509-8B2E496E018B}" srcOrd="0" destOrd="0" presId="urn:microsoft.com/office/officeart/2005/8/layout/list1"/>
    <dgm:cxn modelId="{77274F32-71D5-D94D-A219-79155A2E2E70}" type="presOf" srcId="{73DF8193-8AB1-4173-9794-75847F140A7D}" destId="{903AF56E-CC6D-5141-B713-5854693A99F6}" srcOrd="1" destOrd="0" presId="urn:microsoft.com/office/officeart/2005/8/layout/list1"/>
    <dgm:cxn modelId="{B820FA33-69EE-F140-9010-6AA48CECE309}" type="presOf" srcId="{AFBE2DBE-B03D-47CF-A7CC-826908490533}" destId="{E0762E20-9B13-A047-A21A-9CA7D6655CE6}" srcOrd="1" destOrd="0" presId="urn:microsoft.com/office/officeart/2005/8/layout/list1"/>
    <dgm:cxn modelId="{5D060937-C92B-114C-9D04-66B89921F1D0}" type="presOf" srcId="{45D62DFA-F8D0-41EA-B73D-06FDF1793713}" destId="{2E76EEB5-CEC0-074E-9C54-29C50D08CA4C}" srcOrd="0" destOrd="3" presId="urn:microsoft.com/office/officeart/2005/8/layout/list1"/>
    <dgm:cxn modelId="{87BC0B44-CB0E-4A3A-AF7E-ABA97B840AEF}" srcId="{40E9C4EE-48B9-4C77-8EE4-CDFB7864AFF2}" destId="{A2558995-006C-4353-BB07-DBC925B47FC4}" srcOrd="1" destOrd="0" parTransId="{5E24A8C9-007A-4E69-BA84-0C91BF7E805C}" sibTransId="{76F5F278-A14C-4543-A640-F855BB4BE152}"/>
    <dgm:cxn modelId="{D704964B-9731-4741-A06A-FDFB04A5DD7E}" srcId="{138A9CC4-2E84-4703-A836-D245A42D7328}" destId="{40E9C4EE-48B9-4C77-8EE4-CDFB7864AFF2}" srcOrd="4" destOrd="0" parTransId="{4F28E3AA-6711-4577-AE8E-EAF31F2AAA06}" sibTransId="{DB6E59DE-C4F7-4A88-90AE-16551D92168F}"/>
    <dgm:cxn modelId="{E00D6C5E-E300-4200-AEA0-55F6CC5649C6}" srcId="{138A9CC4-2E84-4703-A836-D245A42D7328}" destId="{AFBE2DBE-B03D-47CF-A7CC-826908490533}" srcOrd="2" destOrd="0" parTransId="{6AF118DC-D600-4F2E-A4BB-84C84E2D2E03}" sibTransId="{6FD1D2EF-A589-4026-88CB-81CD6BAB71F4}"/>
    <dgm:cxn modelId="{47A98360-5B2F-4644-951E-36D70B870E01}" type="presOf" srcId="{E6CD7DFA-20CD-41FB-8B4F-937F8F8B57A6}" destId="{2E76EEB5-CEC0-074E-9C54-29C50D08CA4C}" srcOrd="0" destOrd="2" presId="urn:microsoft.com/office/officeart/2005/8/layout/list1"/>
    <dgm:cxn modelId="{BC7ACB69-6186-654D-85B6-C775F810FFCC}" type="presOf" srcId="{1CB57B58-58E9-42B4-B717-C19D4D39CB9B}" destId="{66AA4247-38FF-F143-ACE9-843166C34680}" srcOrd="1" destOrd="0" presId="urn:microsoft.com/office/officeart/2005/8/layout/list1"/>
    <dgm:cxn modelId="{2372436D-FD97-4CAD-9BA7-A8B1A5582145}" srcId="{138A9CC4-2E84-4703-A836-D245A42D7328}" destId="{CF3C0618-174C-46AD-938C-A54DC45D5900}" srcOrd="3" destOrd="0" parTransId="{1D254134-038B-4F0E-8E51-D550F46BD564}" sibTransId="{40FB9C15-2190-4E92-886C-1F49ABC76892}"/>
    <dgm:cxn modelId="{EFBED072-6744-F94F-87C0-66B8B147C81A}" type="presOf" srcId="{A2558995-006C-4353-BB07-DBC925B47FC4}" destId="{2E76EEB5-CEC0-074E-9C54-29C50D08CA4C}" srcOrd="0" destOrd="1" presId="urn:microsoft.com/office/officeart/2005/8/layout/list1"/>
    <dgm:cxn modelId="{C31F5774-D7B3-E74F-9E66-B455CA4FF7F1}" type="presOf" srcId="{138A9CC4-2E84-4703-A836-D245A42D7328}" destId="{15B884C6-F569-064E-8B51-64868DC50953}" srcOrd="0" destOrd="0" presId="urn:microsoft.com/office/officeart/2005/8/layout/list1"/>
    <dgm:cxn modelId="{F58BA177-4CB4-3548-8ABB-6C1EA5A27C40}" type="presOf" srcId="{73DF8193-8AB1-4173-9794-75847F140A7D}" destId="{CBF31F9F-0C92-354B-A3E6-1DFFA2E5CE80}" srcOrd="0" destOrd="0" presId="urn:microsoft.com/office/officeart/2005/8/layout/list1"/>
    <dgm:cxn modelId="{A9F30C8F-0770-4BC5-B2A0-7DBB92BBD246}" srcId="{40E9C4EE-48B9-4C77-8EE4-CDFB7864AFF2}" destId="{45D62DFA-F8D0-41EA-B73D-06FDF1793713}" srcOrd="3" destOrd="0" parTransId="{1357D003-9EE2-4556-89EE-449517E82A90}" sibTransId="{1EFE1275-EC1B-4307-88B3-E209508184A8}"/>
    <dgm:cxn modelId="{6B1367A6-6850-CB48-8C6B-C2F70A34B62D}" type="presOf" srcId="{AFBE2DBE-B03D-47CF-A7CC-826908490533}" destId="{8CF424C5-740A-D045-9D1C-86437086A989}" srcOrd="0" destOrd="0" presId="urn:microsoft.com/office/officeart/2005/8/layout/list1"/>
    <dgm:cxn modelId="{D5FCC7CB-862D-F943-BE2F-F5A4D975239C}" type="presOf" srcId="{40E9C4EE-48B9-4C77-8EE4-CDFB7864AFF2}" destId="{65A4AA5C-E18B-2747-8D74-59D7551F1243}" srcOrd="0" destOrd="0" presId="urn:microsoft.com/office/officeart/2005/8/layout/list1"/>
    <dgm:cxn modelId="{42EF8AED-54C4-3748-818F-B9D79E4760DD}" type="presOf" srcId="{D305295C-8551-4A82-BBAA-D03A62A3D9E3}" destId="{2E76EEB5-CEC0-074E-9C54-29C50D08CA4C}" srcOrd="0" destOrd="0" presId="urn:microsoft.com/office/officeart/2005/8/layout/list1"/>
    <dgm:cxn modelId="{3BDA27F5-E02C-493B-AE92-61A2F05584D1}" srcId="{138A9CC4-2E84-4703-A836-D245A42D7328}" destId="{1CB57B58-58E9-42B4-B717-C19D4D39CB9B}" srcOrd="1" destOrd="0" parTransId="{7E4F6716-AD05-4F8E-8C63-09D79F96FB48}" sibTransId="{10821206-8051-4EE3-A1A1-8F244D40F761}"/>
    <dgm:cxn modelId="{2BD256F7-33F6-4A88-9E0C-1E8459992906}" srcId="{138A9CC4-2E84-4703-A836-D245A42D7328}" destId="{73DF8193-8AB1-4173-9794-75847F140A7D}" srcOrd="0" destOrd="0" parTransId="{E3CD8682-CAA8-4372-923C-7FA2C0FE5A6A}" sibTransId="{1AF992E2-E096-407D-BE63-4E14C08A9184}"/>
    <dgm:cxn modelId="{36FC8DF2-935B-4341-98CF-AE02BF6241D8}" type="presParOf" srcId="{15B884C6-F569-064E-8B51-64868DC50953}" destId="{5B2977F3-084A-9D4B-90A8-4251A9338F0C}" srcOrd="0" destOrd="0" presId="urn:microsoft.com/office/officeart/2005/8/layout/list1"/>
    <dgm:cxn modelId="{0CCF6C8E-6822-CA47-B00A-3EABC49FB42C}" type="presParOf" srcId="{5B2977F3-084A-9D4B-90A8-4251A9338F0C}" destId="{CBF31F9F-0C92-354B-A3E6-1DFFA2E5CE80}" srcOrd="0" destOrd="0" presId="urn:microsoft.com/office/officeart/2005/8/layout/list1"/>
    <dgm:cxn modelId="{D98EA337-85AC-9843-9D14-EF6B263A15A1}" type="presParOf" srcId="{5B2977F3-084A-9D4B-90A8-4251A9338F0C}" destId="{903AF56E-CC6D-5141-B713-5854693A99F6}" srcOrd="1" destOrd="0" presId="urn:microsoft.com/office/officeart/2005/8/layout/list1"/>
    <dgm:cxn modelId="{93ACDF5A-5BC5-4B40-8902-75035CD23FD3}" type="presParOf" srcId="{15B884C6-F569-064E-8B51-64868DC50953}" destId="{04BCAC60-4B27-284C-BAF2-EE0848B29385}" srcOrd="1" destOrd="0" presId="urn:microsoft.com/office/officeart/2005/8/layout/list1"/>
    <dgm:cxn modelId="{4D65F897-086C-CA47-90A4-8740630737E6}" type="presParOf" srcId="{15B884C6-F569-064E-8B51-64868DC50953}" destId="{2FA178FE-6074-184A-A7FE-1C5845DDF5F0}" srcOrd="2" destOrd="0" presId="urn:microsoft.com/office/officeart/2005/8/layout/list1"/>
    <dgm:cxn modelId="{A10EFD24-4C11-9F42-B1AC-9DB2A8CAE9CA}" type="presParOf" srcId="{15B884C6-F569-064E-8B51-64868DC50953}" destId="{C1E06D65-3B4E-C04A-B02C-5ECB46AC735B}" srcOrd="3" destOrd="0" presId="urn:microsoft.com/office/officeart/2005/8/layout/list1"/>
    <dgm:cxn modelId="{E3CE79D6-9E21-D949-B935-7B2E57D788B1}" type="presParOf" srcId="{15B884C6-F569-064E-8B51-64868DC50953}" destId="{4E53CA7A-4263-BA42-8AEE-40D0A37EDEE9}" srcOrd="4" destOrd="0" presId="urn:microsoft.com/office/officeart/2005/8/layout/list1"/>
    <dgm:cxn modelId="{69187AE3-FF15-3B43-9B6C-BAE195C64F43}" type="presParOf" srcId="{4E53CA7A-4263-BA42-8AEE-40D0A37EDEE9}" destId="{115189F2-B0E2-274A-B509-8B2E496E018B}" srcOrd="0" destOrd="0" presId="urn:microsoft.com/office/officeart/2005/8/layout/list1"/>
    <dgm:cxn modelId="{C22AFCF7-2C41-A44A-BEF1-4F985A1CC4F5}" type="presParOf" srcId="{4E53CA7A-4263-BA42-8AEE-40D0A37EDEE9}" destId="{66AA4247-38FF-F143-ACE9-843166C34680}" srcOrd="1" destOrd="0" presId="urn:microsoft.com/office/officeart/2005/8/layout/list1"/>
    <dgm:cxn modelId="{2F9CCEB8-27AB-8F43-9B9B-C4DB1B620FF2}" type="presParOf" srcId="{15B884C6-F569-064E-8B51-64868DC50953}" destId="{EAD929C1-B9DD-D143-85B1-D877B7FCBE66}" srcOrd="5" destOrd="0" presId="urn:microsoft.com/office/officeart/2005/8/layout/list1"/>
    <dgm:cxn modelId="{AFC0D25C-B0F3-AC43-88F2-5B41DE1597B3}" type="presParOf" srcId="{15B884C6-F569-064E-8B51-64868DC50953}" destId="{2508BBFE-F8FD-B942-94F8-EBADFCA4CC9C}" srcOrd="6" destOrd="0" presId="urn:microsoft.com/office/officeart/2005/8/layout/list1"/>
    <dgm:cxn modelId="{D17F399D-0B6B-3B41-895D-3E65B9C468AA}" type="presParOf" srcId="{15B884C6-F569-064E-8B51-64868DC50953}" destId="{4EBC9E9C-C2CD-984A-BCBD-F5F0849A6568}" srcOrd="7" destOrd="0" presId="urn:microsoft.com/office/officeart/2005/8/layout/list1"/>
    <dgm:cxn modelId="{35FFEF09-BEEA-7E40-A313-69167CF0EC46}" type="presParOf" srcId="{15B884C6-F569-064E-8B51-64868DC50953}" destId="{319C3282-8987-104C-9E19-F6C0000BF1EB}" srcOrd="8" destOrd="0" presId="urn:microsoft.com/office/officeart/2005/8/layout/list1"/>
    <dgm:cxn modelId="{9610B088-66FB-0349-92AD-3BE06BAF06E1}" type="presParOf" srcId="{319C3282-8987-104C-9E19-F6C0000BF1EB}" destId="{8CF424C5-740A-D045-9D1C-86437086A989}" srcOrd="0" destOrd="0" presId="urn:microsoft.com/office/officeart/2005/8/layout/list1"/>
    <dgm:cxn modelId="{A14F9690-6B48-7040-AADE-659FAD6C239D}" type="presParOf" srcId="{319C3282-8987-104C-9E19-F6C0000BF1EB}" destId="{E0762E20-9B13-A047-A21A-9CA7D6655CE6}" srcOrd="1" destOrd="0" presId="urn:microsoft.com/office/officeart/2005/8/layout/list1"/>
    <dgm:cxn modelId="{F978401A-C4EB-374B-B463-655800D623F4}" type="presParOf" srcId="{15B884C6-F569-064E-8B51-64868DC50953}" destId="{CBF9CB7C-7C49-6940-9496-FD5227F49033}" srcOrd="9" destOrd="0" presId="urn:microsoft.com/office/officeart/2005/8/layout/list1"/>
    <dgm:cxn modelId="{B679E84F-10FB-DF4F-819D-B0FC508FC0B0}" type="presParOf" srcId="{15B884C6-F569-064E-8B51-64868DC50953}" destId="{F53C58E1-BF1D-284C-8F49-ECC09E29FD08}" srcOrd="10" destOrd="0" presId="urn:microsoft.com/office/officeart/2005/8/layout/list1"/>
    <dgm:cxn modelId="{FB6989FA-85E7-6F4E-90C4-B51F01C9826E}" type="presParOf" srcId="{15B884C6-F569-064E-8B51-64868DC50953}" destId="{23FB2148-CC66-D24C-97F5-38838C808E51}" srcOrd="11" destOrd="0" presId="urn:microsoft.com/office/officeart/2005/8/layout/list1"/>
    <dgm:cxn modelId="{35ED8C0B-540C-9143-A36B-93D84D7113B9}" type="presParOf" srcId="{15B884C6-F569-064E-8B51-64868DC50953}" destId="{371B9B58-C2A0-D644-8763-821963473689}" srcOrd="12" destOrd="0" presId="urn:microsoft.com/office/officeart/2005/8/layout/list1"/>
    <dgm:cxn modelId="{CCF8622C-5DB0-1748-87E5-2CBC86494CE0}" type="presParOf" srcId="{371B9B58-C2A0-D644-8763-821963473689}" destId="{646D09E9-9153-EA4D-A061-F1DA013EEDE8}" srcOrd="0" destOrd="0" presId="urn:microsoft.com/office/officeart/2005/8/layout/list1"/>
    <dgm:cxn modelId="{56479CBD-2B6B-3B4F-AC4E-E9541798F5AC}" type="presParOf" srcId="{371B9B58-C2A0-D644-8763-821963473689}" destId="{E8D06F68-7C9A-C947-B386-4031827F7A61}" srcOrd="1" destOrd="0" presId="urn:microsoft.com/office/officeart/2005/8/layout/list1"/>
    <dgm:cxn modelId="{2441C9C4-3CEA-BA4D-B792-F7E0D062F73E}" type="presParOf" srcId="{15B884C6-F569-064E-8B51-64868DC50953}" destId="{C70B4F51-AB71-C54A-AD4E-08A884917412}" srcOrd="13" destOrd="0" presId="urn:microsoft.com/office/officeart/2005/8/layout/list1"/>
    <dgm:cxn modelId="{636A8987-0E0B-AA48-803E-809D041F3ADE}" type="presParOf" srcId="{15B884C6-F569-064E-8B51-64868DC50953}" destId="{423682DD-9EB1-EA48-B308-D65E94F9737C}" srcOrd="14" destOrd="0" presId="urn:microsoft.com/office/officeart/2005/8/layout/list1"/>
    <dgm:cxn modelId="{7FC6F412-E339-9347-8245-98E26E9099AE}" type="presParOf" srcId="{15B884C6-F569-064E-8B51-64868DC50953}" destId="{E10A5750-C8A1-4245-885D-33D519549FAD}" srcOrd="15" destOrd="0" presId="urn:microsoft.com/office/officeart/2005/8/layout/list1"/>
    <dgm:cxn modelId="{2405BF71-DB28-8C47-9302-B01D07049791}" type="presParOf" srcId="{15B884C6-F569-064E-8B51-64868DC50953}" destId="{5A5B20D4-036D-D045-91E0-D71E9B7144AC}" srcOrd="16" destOrd="0" presId="urn:microsoft.com/office/officeart/2005/8/layout/list1"/>
    <dgm:cxn modelId="{E852F679-B08B-1347-8A16-E6696858E709}" type="presParOf" srcId="{5A5B20D4-036D-D045-91E0-D71E9B7144AC}" destId="{65A4AA5C-E18B-2747-8D74-59D7551F1243}" srcOrd="0" destOrd="0" presId="urn:microsoft.com/office/officeart/2005/8/layout/list1"/>
    <dgm:cxn modelId="{E00DF7B7-1966-FC47-9391-40F1D0729D98}" type="presParOf" srcId="{5A5B20D4-036D-D045-91E0-D71E9B7144AC}" destId="{A0779183-AD10-8440-B0D8-B9E69B7F4ECF}" srcOrd="1" destOrd="0" presId="urn:microsoft.com/office/officeart/2005/8/layout/list1"/>
    <dgm:cxn modelId="{10F44A66-FA81-1A4A-A9EF-E09806BFC823}" type="presParOf" srcId="{15B884C6-F569-064E-8B51-64868DC50953}" destId="{7465F85D-386E-EE4B-A045-D0E7D8EAA79A}" srcOrd="17" destOrd="0" presId="urn:microsoft.com/office/officeart/2005/8/layout/list1"/>
    <dgm:cxn modelId="{60C2DBA6-A745-2B47-BF80-5D2864D1A5D3}" type="presParOf" srcId="{15B884C6-F569-064E-8B51-64868DC50953}" destId="{2E76EEB5-CEC0-074E-9C54-29C50D08CA4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F05540-78AA-9746-9950-90B5F3DF6129}" type="doc">
      <dgm:prSet loTypeId="urn:microsoft.com/office/officeart/2005/8/layout/orgChart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DC0319D-CE47-D24B-AEBE-864D99ED73E5}">
      <dgm:prSet phldrT="[Text]"/>
      <dgm:spPr/>
      <dgm:t>
        <a:bodyPr/>
        <a:lstStyle/>
        <a:p>
          <a:r>
            <a:rPr lang="en-GB" dirty="0"/>
            <a:t>Rulebook checklist</a:t>
          </a:r>
        </a:p>
      </dgm:t>
    </dgm:pt>
    <dgm:pt modelId="{5A365523-8640-BA45-A6CC-ADD55C331870}" type="parTrans" cxnId="{D28857B3-C06D-BF4D-9212-942DE3554199}">
      <dgm:prSet/>
      <dgm:spPr/>
      <dgm:t>
        <a:bodyPr/>
        <a:lstStyle/>
        <a:p>
          <a:endParaRPr lang="en-GB"/>
        </a:p>
      </dgm:t>
    </dgm:pt>
    <dgm:pt modelId="{0D9D2FAC-DF09-E74F-A57B-F307B26EA136}" type="sibTrans" cxnId="{D28857B3-C06D-BF4D-9212-942DE3554199}">
      <dgm:prSet/>
      <dgm:spPr/>
      <dgm:t>
        <a:bodyPr/>
        <a:lstStyle/>
        <a:p>
          <a:endParaRPr lang="en-GB"/>
        </a:p>
      </dgm:t>
    </dgm:pt>
    <dgm:pt modelId="{C16EB4CD-700C-FC4F-9479-94FCE48B90DF}">
      <dgm:prSet phldrT="[Text]"/>
      <dgm:spPr/>
      <dgm:t>
        <a:bodyPr/>
        <a:lstStyle/>
        <a:p>
          <a:r>
            <a:rPr lang="en-GB" dirty="0"/>
            <a:t>Business</a:t>
          </a:r>
        </a:p>
      </dgm:t>
    </dgm:pt>
    <dgm:pt modelId="{255F341A-B320-5E4B-858E-E62FEB2EE5BE}" type="parTrans" cxnId="{9D6223A4-BB1A-3C45-9DB0-0B147D8CB723}">
      <dgm:prSet/>
      <dgm:spPr/>
      <dgm:t>
        <a:bodyPr/>
        <a:lstStyle/>
        <a:p>
          <a:endParaRPr lang="en-GB"/>
        </a:p>
      </dgm:t>
    </dgm:pt>
    <dgm:pt modelId="{F953CD22-6A77-D649-BCEB-BD15F5D35B72}" type="sibTrans" cxnId="{9D6223A4-BB1A-3C45-9DB0-0B147D8CB723}">
      <dgm:prSet/>
      <dgm:spPr/>
      <dgm:t>
        <a:bodyPr/>
        <a:lstStyle/>
        <a:p>
          <a:endParaRPr lang="en-GB"/>
        </a:p>
      </dgm:t>
    </dgm:pt>
    <dgm:pt modelId="{F5C076E9-8D89-A843-90BA-4114A83D0425}">
      <dgm:prSet phldrT="[Text]"/>
      <dgm:spPr/>
      <dgm:t>
        <a:bodyPr/>
        <a:lstStyle/>
        <a:p>
          <a:r>
            <a:rPr lang="en-GB" dirty="0"/>
            <a:t>Value and utilization of data</a:t>
          </a:r>
        </a:p>
      </dgm:t>
    </dgm:pt>
    <dgm:pt modelId="{7612338E-04AE-0B44-9165-1ED0D36C9B04}" type="parTrans" cxnId="{DFBD7EBA-CC51-E245-8C57-4DED8C2935B7}">
      <dgm:prSet/>
      <dgm:spPr/>
      <dgm:t>
        <a:bodyPr/>
        <a:lstStyle/>
        <a:p>
          <a:endParaRPr lang="en-GB"/>
        </a:p>
      </dgm:t>
    </dgm:pt>
    <dgm:pt modelId="{9D254E09-DFE6-1640-95B8-A9087440E0A1}" type="sibTrans" cxnId="{DFBD7EBA-CC51-E245-8C57-4DED8C2935B7}">
      <dgm:prSet/>
      <dgm:spPr/>
      <dgm:t>
        <a:bodyPr/>
        <a:lstStyle/>
        <a:p>
          <a:endParaRPr lang="en-GB"/>
        </a:p>
      </dgm:t>
    </dgm:pt>
    <dgm:pt modelId="{BD19EA8B-C480-F04D-9DDD-93A98688A7E8}">
      <dgm:prSet phldrT="[Text]"/>
      <dgm:spPr/>
      <dgm:t>
        <a:bodyPr/>
        <a:lstStyle/>
        <a:p>
          <a:r>
            <a:rPr lang="en-GB" dirty="0"/>
            <a:t>Data Rights</a:t>
          </a:r>
        </a:p>
      </dgm:t>
    </dgm:pt>
    <dgm:pt modelId="{B34CE314-F10D-E942-99FE-0BBA9AF1BC1D}" type="parTrans" cxnId="{4FA0D545-1F35-524A-9313-DDE7EC1A4BAD}">
      <dgm:prSet/>
      <dgm:spPr/>
      <dgm:t>
        <a:bodyPr/>
        <a:lstStyle/>
        <a:p>
          <a:endParaRPr lang="en-GB"/>
        </a:p>
      </dgm:t>
    </dgm:pt>
    <dgm:pt modelId="{21C77906-3233-894F-8687-5B115A3EC087}" type="sibTrans" cxnId="{4FA0D545-1F35-524A-9313-DDE7EC1A4BAD}">
      <dgm:prSet/>
      <dgm:spPr/>
      <dgm:t>
        <a:bodyPr/>
        <a:lstStyle/>
        <a:p>
          <a:endParaRPr lang="en-GB"/>
        </a:p>
      </dgm:t>
    </dgm:pt>
    <dgm:pt modelId="{643E0AA6-A062-BC43-B74A-559ACBC9A2F4}">
      <dgm:prSet phldrT="[Text]"/>
      <dgm:spPr/>
      <dgm:t>
        <a:bodyPr/>
        <a:lstStyle/>
        <a:p>
          <a:r>
            <a:rPr lang="en-GB" dirty="0"/>
            <a:t>Legal</a:t>
          </a:r>
        </a:p>
      </dgm:t>
    </dgm:pt>
    <dgm:pt modelId="{75A7EB5E-7F43-484D-BAFA-45B9B7995871}" type="parTrans" cxnId="{6F91EE0D-82B1-1C45-818C-590323BF02FF}">
      <dgm:prSet/>
      <dgm:spPr/>
      <dgm:t>
        <a:bodyPr/>
        <a:lstStyle/>
        <a:p>
          <a:endParaRPr lang="en-GB"/>
        </a:p>
      </dgm:t>
    </dgm:pt>
    <dgm:pt modelId="{9CAF1185-E46B-EF4F-8A97-F35C7B20F109}" type="sibTrans" cxnId="{6F91EE0D-82B1-1C45-818C-590323BF02FF}">
      <dgm:prSet/>
      <dgm:spPr/>
      <dgm:t>
        <a:bodyPr/>
        <a:lstStyle/>
        <a:p>
          <a:endParaRPr lang="en-GB"/>
        </a:p>
      </dgm:t>
    </dgm:pt>
    <dgm:pt modelId="{27E6A43C-8E4B-8A41-AE93-E86C2CFA9424}">
      <dgm:prSet phldrT="[Text]"/>
      <dgm:spPr/>
      <dgm:t>
        <a:bodyPr/>
        <a:lstStyle/>
        <a:p>
          <a:r>
            <a:rPr lang="en-GB" dirty="0"/>
            <a:t>Contractual principles</a:t>
          </a:r>
        </a:p>
      </dgm:t>
    </dgm:pt>
    <dgm:pt modelId="{2ED764CB-0D8D-6446-997E-EFB6DE31CB36}" type="parTrans" cxnId="{51B71001-89AD-4247-A0FE-C8FC202A570E}">
      <dgm:prSet/>
      <dgm:spPr/>
      <dgm:t>
        <a:bodyPr/>
        <a:lstStyle/>
        <a:p>
          <a:endParaRPr lang="en-GB"/>
        </a:p>
      </dgm:t>
    </dgm:pt>
    <dgm:pt modelId="{CC1579A2-9707-4640-8332-3DC208712353}" type="sibTrans" cxnId="{51B71001-89AD-4247-A0FE-C8FC202A570E}">
      <dgm:prSet/>
      <dgm:spPr/>
      <dgm:t>
        <a:bodyPr/>
        <a:lstStyle/>
        <a:p>
          <a:endParaRPr lang="en-GB"/>
        </a:p>
      </dgm:t>
    </dgm:pt>
    <dgm:pt modelId="{5E347299-207E-104A-B08F-E3F9C0A55FBC}">
      <dgm:prSet phldrT="[Text]"/>
      <dgm:spPr/>
      <dgm:t>
        <a:bodyPr/>
        <a:lstStyle/>
        <a:p>
          <a:r>
            <a:rPr lang="en-GB" dirty="0"/>
            <a:t>Governance</a:t>
          </a:r>
        </a:p>
      </dgm:t>
    </dgm:pt>
    <dgm:pt modelId="{B3F4B7AE-5045-3B46-8A07-23F72C4999CE}" type="parTrans" cxnId="{AE4C5B3B-DCC2-964B-A36B-8CA06AA46AB9}">
      <dgm:prSet/>
      <dgm:spPr/>
      <dgm:t>
        <a:bodyPr/>
        <a:lstStyle/>
        <a:p>
          <a:endParaRPr lang="en-GB"/>
        </a:p>
      </dgm:t>
    </dgm:pt>
    <dgm:pt modelId="{ADC1D0BA-63AB-3243-92F4-3A99EF110441}" type="sibTrans" cxnId="{AE4C5B3B-DCC2-964B-A36B-8CA06AA46AB9}">
      <dgm:prSet/>
      <dgm:spPr/>
      <dgm:t>
        <a:bodyPr/>
        <a:lstStyle/>
        <a:p>
          <a:endParaRPr lang="en-GB"/>
        </a:p>
      </dgm:t>
    </dgm:pt>
    <dgm:pt modelId="{2F6E41A0-A7CD-5249-87C6-AA81C9EED1A4}">
      <dgm:prSet phldrT="[Text]"/>
      <dgm:spPr/>
      <dgm:t>
        <a:bodyPr/>
        <a:lstStyle/>
        <a:p>
          <a:r>
            <a:rPr lang="en-GB" dirty="0"/>
            <a:t>Liabilities</a:t>
          </a:r>
        </a:p>
      </dgm:t>
    </dgm:pt>
    <dgm:pt modelId="{E1F1CD41-D061-DA4E-BE23-0E09C4BEEDED}" type="parTrans" cxnId="{072A8F5F-B88C-1041-90EF-DA7A7D1DCE37}">
      <dgm:prSet/>
      <dgm:spPr/>
      <dgm:t>
        <a:bodyPr/>
        <a:lstStyle/>
        <a:p>
          <a:endParaRPr lang="en-GB"/>
        </a:p>
      </dgm:t>
    </dgm:pt>
    <dgm:pt modelId="{3BC83F1E-5479-F44A-A2EE-55987E489DB7}" type="sibTrans" cxnId="{072A8F5F-B88C-1041-90EF-DA7A7D1DCE37}">
      <dgm:prSet/>
      <dgm:spPr/>
      <dgm:t>
        <a:bodyPr/>
        <a:lstStyle/>
        <a:p>
          <a:endParaRPr lang="en-GB"/>
        </a:p>
      </dgm:t>
    </dgm:pt>
    <dgm:pt modelId="{2DEB8791-D647-A045-8C47-DABC97E1C87E}">
      <dgm:prSet phldrT="[Text]"/>
      <dgm:spPr/>
      <dgm:t>
        <a:bodyPr/>
        <a:lstStyle/>
        <a:p>
          <a:r>
            <a:rPr lang="en-GB" dirty="0"/>
            <a:t>Content</a:t>
          </a:r>
        </a:p>
      </dgm:t>
    </dgm:pt>
    <dgm:pt modelId="{5E9FCE4D-8E84-C04F-9C5F-9FDEF7FF156A}" type="parTrans" cxnId="{977C8D9C-C451-AC4B-AC1F-96D384B07606}">
      <dgm:prSet/>
      <dgm:spPr/>
      <dgm:t>
        <a:bodyPr/>
        <a:lstStyle/>
        <a:p>
          <a:endParaRPr lang="en-GB"/>
        </a:p>
      </dgm:t>
    </dgm:pt>
    <dgm:pt modelId="{321D4998-E057-3F43-A8D8-80E4E73DA068}" type="sibTrans" cxnId="{977C8D9C-C451-AC4B-AC1F-96D384B07606}">
      <dgm:prSet/>
      <dgm:spPr/>
      <dgm:t>
        <a:bodyPr/>
        <a:lstStyle/>
        <a:p>
          <a:endParaRPr lang="en-GB"/>
        </a:p>
      </dgm:t>
    </dgm:pt>
    <dgm:pt modelId="{4BC94B4B-31B7-9847-A5A0-18F55690406D}">
      <dgm:prSet phldrT="[Text]"/>
      <dgm:spPr/>
      <dgm:t>
        <a:bodyPr/>
        <a:lstStyle/>
        <a:p>
          <a:r>
            <a:rPr lang="en-GB" dirty="0"/>
            <a:t>Technology</a:t>
          </a:r>
        </a:p>
      </dgm:t>
    </dgm:pt>
    <dgm:pt modelId="{FB884BFD-5668-E340-B64F-B2126275A761}" type="parTrans" cxnId="{D58D3A10-2BCE-7244-870D-4DF2017733FB}">
      <dgm:prSet/>
      <dgm:spPr/>
      <dgm:t>
        <a:bodyPr/>
        <a:lstStyle/>
        <a:p>
          <a:endParaRPr lang="en-GB"/>
        </a:p>
      </dgm:t>
    </dgm:pt>
    <dgm:pt modelId="{FE0592C3-1D52-6F43-AFCC-FF5382F31553}" type="sibTrans" cxnId="{D58D3A10-2BCE-7244-870D-4DF2017733FB}">
      <dgm:prSet/>
      <dgm:spPr/>
      <dgm:t>
        <a:bodyPr/>
        <a:lstStyle/>
        <a:p>
          <a:endParaRPr lang="en-GB"/>
        </a:p>
      </dgm:t>
    </dgm:pt>
    <dgm:pt modelId="{B0028A53-E81C-7E4E-B73F-1E9C84092C59}">
      <dgm:prSet phldrT="[Text]"/>
      <dgm:spPr/>
      <dgm:t>
        <a:bodyPr/>
        <a:lstStyle/>
        <a:p>
          <a:r>
            <a:rPr lang="en-GB" dirty="0"/>
            <a:t>Infrastructure and common solutions</a:t>
          </a:r>
        </a:p>
      </dgm:t>
    </dgm:pt>
    <dgm:pt modelId="{BC4CE968-8811-CD4D-A539-A536569AF869}" type="parTrans" cxnId="{48C565D0-7907-A34A-9259-745DDC3802D6}">
      <dgm:prSet/>
      <dgm:spPr/>
      <dgm:t>
        <a:bodyPr/>
        <a:lstStyle/>
        <a:p>
          <a:endParaRPr lang="en-GB"/>
        </a:p>
      </dgm:t>
    </dgm:pt>
    <dgm:pt modelId="{9774568A-DFF5-BF47-98E5-4779F182267D}" type="sibTrans" cxnId="{48C565D0-7907-A34A-9259-745DDC3802D6}">
      <dgm:prSet/>
      <dgm:spPr/>
      <dgm:t>
        <a:bodyPr/>
        <a:lstStyle/>
        <a:p>
          <a:endParaRPr lang="en-GB"/>
        </a:p>
      </dgm:t>
    </dgm:pt>
    <dgm:pt modelId="{5B2430E5-C9D3-1C49-82E9-F7A72E81F47C}">
      <dgm:prSet phldrT="[Text]"/>
      <dgm:spPr/>
      <dgm:t>
        <a:bodyPr/>
        <a:lstStyle/>
        <a:p>
          <a:r>
            <a:rPr lang="en-GB" dirty="0"/>
            <a:t>Core functionality</a:t>
          </a:r>
        </a:p>
      </dgm:t>
    </dgm:pt>
    <dgm:pt modelId="{2F304237-E73A-7A47-8DFE-12BA40F24386}" type="parTrans" cxnId="{767385E4-B26B-844F-A982-F3B3ECDCADA7}">
      <dgm:prSet/>
      <dgm:spPr/>
      <dgm:t>
        <a:bodyPr/>
        <a:lstStyle/>
        <a:p>
          <a:endParaRPr lang="en-GB"/>
        </a:p>
      </dgm:t>
    </dgm:pt>
    <dgm:pt modelId="{C71DDE7C-26CC-964A-9B57-09CF6D441E51}" type="sibTrans" cxnId="{767385E4-B26B-844F-A982-F3B3ECDCADA7}">
      <dgm:prSet/>
      <dgm:spPr/>
      <dgm:t>
        <a:bodyPr/>
        <a:lstStyle/>
        <a:p>
          <a:endParaRPr lang="en-GB"/>
        </a:p>
      </dgm:t>
    </dgm:pt>
    <dgm:pt modelId="{1E06E177-1D31-9449-B6FE-7EE53758B6AC}">
      <dgm:prSet phldrT="[Text]"/>
      <dgm:spPr/>
      <dgm:t>
        <a:bodyPr/>
        <a:lstStyle/>
        <a:p>
          <a:r>
            <a:rPr lang="en-GB" dirty="0"/>
            <a:t>Administration</a:t>
          </a:r>
        </a:p>
      </dgm:t>
    </dgm:pt>
    <dgm:pt modelId="{5CCE22D4-38C0-B544-BEC8-E937AAD264DD}" type="parTrans" cxnId="{5565FA65-BAC8-0E4A-9B73-3A52974F4482}">
      <dgm:prSet/>
      <dgm:spPr/>
      <dgm:t>
        <a:bodyPr/>
        <a:lstStyle/>
        <a:p>
          <a:endParaRPr lang="en-GB"/>
        </a:p>
      </dgm:t>
    </dgm:pt>
    <dgm:pt modelId="{A331075E-69EC-5948-97BD-91A0C2446BAC}" type="sibTrans" cxnId="{5565FA65-BAC8-0E4A-9B73-3A52974F4482}">
      <dgm:prSet/>
      <dgm:spPr/>
      <dgm:t>
        <a:bodyPr/>
        <a:lstStyle/>
        <a:p>
          <a:endParaRPr lang="en-GB"/>
        </a:p>
      </dgm:t>
    </dgm:pt>
    <dgm:pt modelId="{F1F922C3-C54E-C946-92D5-5170DB0AF244}">
      <dgm:prSet phldrT="[Text]"/>
      <dgm:spPr/>
      <dgm:t>
        <a:bodyPr/>
        <a:lstStyle/>
        <a:p>
          <a:r>
            <a:rPr lang="en-GB" dirty="0"/>
            <a:t>Data</a:t>
          </a:r>
        </a:p>
      </dgm:t>
    </dgm:pt>
    <dgm:pt modelId="{A8C4872B-DB78-1644-8AAB-CA01345FCCBC}" type="parTrans" cxnId="{5CFE4D22-9A66-1E49-B7F2-7137FF64242E}">
      <dgm:prSet/>
      <dgm:spPr/>
      <dgm:t>
        <a:bodyPr/>
        <a:lstStyle/>
        <a:p>
          <a:endParaRPr lang="en-GB"/>
        </a:p>
      </dgm:t>
    </dgm:pt>
    <dgm:pt modelId="{94B632BE-04BB-6946-A2F1-1F35F8BC5D85}" type="sibTrans" cxnId="{5CFE4D22-9A66-1E49-B7F2-7137FF64242E}">
      <dgm:prSet/>
      <dgm:spPr/>
      <dgm:t>
        <a:bodyPr/>
        <a:lstStyle/>
        <a:p>
          <a:endParaRPr lang="en-GB"/>
        </a:p>
      </dgm:t>
    </dgm:pt>
    <dgm:pt modelId="{E7FE6053-C8A4-D644-BD81-3FE4E4C1E324}">
      <dgm:prSet phldrT="[Text]"/>
      <dgm:spPr/>
      <dgm:t>
        <a:bodyPr/>
        <a:lstStyle/>
        <a:p>
          <a:r>
            <a:rPr lang="en-GB" dirty="0"/>
            <a:t>Governance</a:t>
          </a:r>
        </a:p>
      </dgm:t>
    </dgm:pt>
    <dgm:pt modelId="{D02671E3-7F13-CF4E-AC3D-B81F8C9F1066}" type="parTrans" cxnId="{41D8867C-4A99-FB41-8F97-7F3F5F5022E9}">
      <dgm:prSet/>
      <dgm:spPr/>
      <dgm:t>
        <a:bodyPr/>
        <a:lstStyle/>
        <a:p>
          <a:endParaRPr lang="en-GB"/>
        </a:p>
      </dgm:t>
    </dgm:pt>
    <dgm:pt modelId="{826BFCCE-D5DF-EB4A-8542-35332367CD88}" type="sibTrans" cxnId="{41D8867C-4A99-FB41-8F97-7F3F5F5022E9}">
      <dgm:prSet/>
      <dgm:spPr/>
      <dgm:t>
        <a:bodyPr/>
        <a:lstStyle/>
        <a:p>
          <a:endParaRPr lang="en-GB"/>
        </a:p>
      </dgm:t>
    </dgm:pt>
    <dgm:pt modelId="{3955277D-D374-6749-A94B-DB53EAA017FC}">
      <dgm:prSet phldrT="[Text]"/>
      <dgm:spPr/>
      <dgm:t>
        <a:bodyPr/>
        <a:lstStyle/>
        <a:p>
          <a:r>
            <a:rPr lang="en-GB" dirty="0"/>
            <a:t>Data structure</a:t>
          </a:r>
        </a:p>
      </dgm:t>
    </dgm:pt>
    <dgm:pt modelId="{8D3A3447-FA87-2949-98A4-F240A96B66FA}" type="parTrans" cxnId="{755E8F9E-79EC-8C4E-85FC-602BF68DEFB1}">
      <dgm:prSet/>
      <dgm:spPr/>
      <dgm:t>
        <a:bodyPr/>
        <a:lstStyle/>
        <a:p>
          <a:endParaRPr lang="en-GB"/>
        </a:p>
      </dgm:t>
    </dgm:pt>
    <dgm:pt modelId="{C39A365C-71B3-C349-8576-3E9C35B5F248}" type="sibTrans" cxnId="{755E8F9E-79EC-8C4E-85FC-602BF68DEFB1}">
      <dgm:prSet/>
      <dgm:spPr/>
      <dgm:t>
        <a:bodyPr/>
        <a:lstStyle/>
        <a:p>
          <a:endParaRPr lang="en-GB"/>
        </a:p>
      </dgm:t>
    </dgm:pt>
    <dgm:pt modelId="{9CE28707-5584-3248-BB3D-3C4F2196B48E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Calibri" panose="020F0502020204030204"/>
              <a:ea typeface="+mn-ea"/>
              <a:cs typeface="+mn-cs"/>
            </a:rPr>
            <a:t>Ethics</a:t>
          </a:r>
        </a:p>
      </dgm:t>
    </dgm:pt>
    <dgm:pt modelId="{5226E558-2B4B-4548-ABC2-199814467A6C}" type="parTrans" cxnId="{53489F47-D29B-DC42-9127-C0CDAC2C4974}">
      <dgm:prSet/>
      <dgm:spPr/>
      <dgm:t>
        <a:bodyPr/>
        <a:lstStyle/>
        <a:p>
          <a:endParaRPr lang="en-GB"/>
        </a:p>
      </dgm:t>
    </dgm:pt>
    <dgm:pt modelId="{13A5CCFB-10ED-F94C-AD92-B881DF99DD93}" type="sibTrans" cxnId="{53489F47-D29B-DC42-9127-C0CDAC2C4974}">
      <dgm:prSet/>
      <dgm:spPr/>
      <dgm:t>
        <a:bodyPr/>
        <a:lstStyle/>
        <a:p>
          <a:endParaRPr lang="en-GB"/>
        </a:p>
      </dgm:t>
    </dgm:pt>
    <dgm:pt modelId="{C3F79703-1223-1C45-B0FB-9B89C592D094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Calibri" panose="020F0502020204030204"/>
              <a:ea typeface="+mn-ea"/>
              <a:cs typeface="+mn-cs"/>
            </a:rPr>
            <a:t>Security</a:t>
          </a:r>
        </a:p>
      </dgm:t>
    </dgm:pt>
    <dgm:pt modelId="{F5A80254-DBB3-DB40-BD0F-DEF90602828B}" type="parTrans" cxnId="{A1537C25-1683-2E40-98A3-46E0A8D54CE5}">
      <dgm:prSet/>
      <dgm:spPr/>
      <dgm:t>
        <a:bodyPr/>
        <a:lstStyle/>
        <a:p>
          <a:endParaRPr lang="en-GB"/>
        </a:p>
      </dgm:t>
    </dgm:pt>
    <dgm:pt modelId="{819EE8A1-D9F2-AC4F-89F3-B976CFEEF567}" type="sibTrans" cxnId="{A1537C25-1683-2E40-98A3-46E0A8D54CE5}">
      <dgm:prSet/>
      <dgm:spPr/>
      <dgm:t>
        <a:bodyPr/>
        <a:lstStyle/>
        <a:p>
          <a:endParaRPr lang="en-GB"/>
        </a:p>
      </dgm:t>
    </dgm:pt>
    <dgm:pt modelId="{C2A48E5A-8816-F14E-A81D-8558EDD56A65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Calibri" panose="020F0502020204030204"/>
              <a:ea typeface="+mn-ea"/>
              <a:cs typeface="+mn-cs"/>
            </a:rPr>
            <a:t>Commitment to ethical practices</a:t>
          </a:r>
        </a:p>
      </dgm:t>
    </dgm:pt>
    <dgm:pt modelId="{BDA24C98-DE1F-2B45-9058-EB6004D5D78F}" type="parTrans" cxnId="{8C259418-75C2-E04A-8C91-34FCC96CEE24}">
      <dgm:prSet/>
      <dgm:spPr/>
      <dgm:t>
        <a:bodyPr/>
        <a:lstStyle/>
        <a:p>
          <a:endParaRPr lang="en-GB"/>
        </a:p>
      </dgm:t>
    </dgm:pt>
    <dgm:pt modelId="{3182635E-AEB1-6142-ACFF-E62434028DBA}" type="sibTrans" cxnId="{8C259418-75C2-E04A-8C91-34FCC96CEE24}">
      <dgm:prSet/>
      <dgm:spPr/>
      <dgm:t>
        <a:bodyPr/>
        <a:lstStyle/>
        <a:p>
          <a:endParaRPr lang="en-GB"/>
        </a:p>
      </dgm:t>
    </dgm:pt>
    <dgm:pt modelId="{7444046A-7EFF-3F4F-8744-75EC4D1D94C6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Calibri" panose="020F0502020204030204"/>
              <a:ea typeface="+mn-ea"/>
              <a:cs typeface="+mn-cs"/>
            </a:rPr>
            <a:t>Transparency and communication</a:t>
          </a:r>
          <a:endParaRPr lang="en-GB" sz="900" kern="1200" dirty="0">
            <a:latin typeface="Calibri" panose="020F0502020204030204"/>
            <a:ea typeface="+mn-ea"/>
            <a:cs typeface="+mn-cs"/>
          </a:endParaRPr>
        </a:p>
      </dgm:t>
    </dgm:pt>
    <dgm:pt modelId="{688FB0AB-A214-9744-B57F-77464035010D}" type="parTrans" cxnId="{836931FC-5258-A147-B3C1-E2936799E4CF}">
      <dgm:prSet/>
      <dgm:spPr/>
      <dgm:t>
        <a:bodyPr/>
        <a:lstStyle/>
        <a:p>
          <a:endParaRPr lang="en-GB"/>
        </a:p>
      </dgm:t>
    </dgm:pt>
    <dgm:pt modelId="{84013F2B-CFF8-1B4A-BCCC-17F84CC5A01F}" type="sibTrans" cxnId="{836931FC-5258-A147-B3C1-E2936799E4CF}">
      <dgm:prSet/>
      <dgm:spPr/>
      <dgm:t>
        <a:bodyPr/>
        <a:lstStyle/>
        <a:p>
          <a:endParaRPr lang="en-GB"/>
        </a:p>
      </dgm:t>
    </dgm:pt>
    <dgm:pt modelId="{FC2B085D-77B7-164D-9433-842EAB00EFE1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Calibri" panose="020F0502020204030204"/>
              <a:ea typeface="+mn-ea"/>
              <a:cs typeface="+mn-cs"/>
            </a:rPr>
            <a:t>Sustainability</a:t>
          </a:r>
          <a:endParaRPr lang="en-GB" sz="900" kern="1200" dirty="0">
            <a:latin typeface="Calibri" panose="020F0502020204030204"/>
            <a:ea typeface="+mn-ea"/>
            <a:cs typeface="+mn-cs"/>
          </a:endParaRPr>
        </a:p>
      </dgm:t>
    </dgm:pt>
    <dgm:pt modelId="{7E9A9352-58FB-524D-8D14-A009309377AD}" type="parTrans" cxnId="{E59F0BA1-57EB-074A-8563-3F603EA8944A}">
      <dgm:prSet/>
      <dgm:spPr/>
      <dgm:t>
        <a:bodyPr/>
        <a:lstStyle/>
        <a:p>
          <a:endParaRPr lang="en-GB"/>
        </a:p>
      </dgm:t>
    </dgm:pt>
    <dgm:pt modelId="{58D8824E-0545-DD45-968B-C87379DC3F1A}" type="sibTrans" cxnId="{E59F0BA1-57EB-074A-8563-3F603EA8944A}">
      <dgm:prSet/>
      <dgm:spPr/>
      <dgm:t>
        <a:bodyPr/>
        <a:lstStyle/>
        <a:p>
          <a:endParaRPr lang="en-GB"/>
        </a:p>
      </dgm:t>
    </dgm:pt>
    <dgm:pt modelId="{8C6DCE20-DF70-D34D-B946-FE6E86B45993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Calibri" panose="020F0502020204030204"/>
              <a:ea typeface="+mn-ea"/>
              <a:cs typeface="+mn-cs"/>
            </a:rPr>
            <a:t>Human-centricity</a:t>
          </a:r>
          <a:endParaRPr lang="en-GB" sz="900" kern="1200" dirty="0">
            <a:latin typeface="Calibri" panose="020F0502020204030204"/>
            <a:ea typeface="+mn-ea"/>
            <a:cs typeface="+mn-cs"/>
          </a:endParaRPr>
        </a:p>
      </dgm:t>
    </dgm:pt>
    <dgm:pt modelId="{EADEE8F2-366D-E34D-86C9-7C6F1C52CE8B}" type="parTrans" cxnId="{5D92246C-B283-4142-9B24-EC214AE248A9}">
      <dgm:prSet/>
      <dgm:spPr/>
      <dgm:t>
        <a:bodyPr/>
        <a:lstStyle/>
        <a:p>
          <a:endParaRPr lang="en-GB"/>
        </a:p>
      </dgm:t>
    </dgm:pt>
    <dgm:pt modelId="{2D670B2E-A8BC-464C-8E38-DEE800AC8BF6}" type="sibTrans" cxnId="{5D92246C-B283-4142-9B24-EC214AE248A9}">
      <dgm:prSet/>
      <dgm:spPr/>
      <dgm:t>
        <a:bodyPr/>
        <a:lstStyle/>
        <a:p>
          <a:endParaRPr lang="en-GB"/>
        </a:p>
      </dgm:t>
    </dgm:pt>
    <dgm:pt modelId="{BAAB623A-E893-6E4B-A03A-16EA0EE942E0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Calibri" panose="020F0502020204030204"/>
              <a:ea typeface="+mn-ea"/>
              <a:cs typeface="+mn-cs"/>
            </a:rPr>
            <a:t>Far networking</a:t>
          </a:r>
          <a:endParaRPr lang="en-GB" sz="900" kern="1200" dirty="0">
            <a:latin typeface="Calibri" panose="020F0502020204030204"/>
            <a:ea typeface="+mn-ea"/>
            <a:cs typeface="+mn-cs"/>
          </a:endParaRPr>
        </a:p>
      </dgm:t>
    </dgm:pt>
    <dgm:pt modelId="{5E4C4FC8-C54F-2F48-91B3-FD6D32433863}" type="parTrans" cxnId="{85C144FF-8E78-444C-B6DA-80DC92C70FFA}">
      <dgm:prSet/>
      <dgm:spPr/>
      <dgm:t>
        <a:bodyPr/>
        <a:lstStyle/>
        <a:p>
          <a:endParaRPr lang="en-GB"/>
        </a:p>
      </dgm:t>
    </dgm:pt>
    <dgm:pt modelId="{83539F22-D02A-3C47-A3E9-F02E7E9E74EE}" type="sibTrans" cxnId="{85C144FF-8E78-444C-B6DA-80DC92C70FFA}">
      <dgm:prSet/>
      <dgm:spPr/>
      <dgm:t>
        <a:bodyPr/>
        <a:lstStyle/>
        <a:p>
          <a:endParaRPr lang="en-GB"/>
        </a:p>
      </dgm:t>
    </dgm:pt>
    <dgm:pt modelId="{8E6E0B2E-1E10-7C44-8FC1-853B709F5BBC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Calibri" panose="020F0502020204030204"/>
              <a:ea typeface="+mn-ea"/>
              <a:cs typeface="+mn-cs"/>
            </a:rPr>
            <a:t>Purpose</a:t>
          </a:r>
          <a:endParaRPr lang="en-GB" sz="900" kern="1200" dirty="0">
            <a:latin typeface="Calibri" panose="020F0502020204030204"/>
            <a:ea typeface="+mn-ea"/>
            <a:cs typeface="+mn-cs"/>
          </a:endParaRPr>
        </a:p>
      </dgm:t>
    </dgm:pt>
    <dgm:pt modelId="{F5FB9746-28D2-BD47-B4BC-83017CE2F02C}" type="parTrans" cxnId="{02552F87-0DDE-C042-984B-00F5FD9F70F0}">
      <dgm:prSet/>
      <dgm:spPr/>
      <dgm:t>
        <a:bodyPr/>
        <a:lstStyle/>
        <a:p>
          <a:endParaRPr lang="en-GB"/>
        </a:p>
      </dgm:t>
    </dgm:pt>
    <dgm:pt modelId="{F4759E97-F5D5-B749-86B6-D099AA1E4FEF}" type="sibTrans" cxnId="{02552F87-0DDE-C042-984B-00F5FD9F70F0}">
      <dgm:prSet/>
      <dgm:spPr/>
      <dgm:t>
        <a:bodyPr/>
        <a:lstStyle/>
        <a:p>
          <a:endParaRPr lang="en-GB"/>
        </a:p>
      </dgm:t>
    </dgm:pt>
    <dgm:pt modelId="{61B55755-2A62-7343-9C35-D87E247EC853}" type="pres">
      <dgm:prSet presAssocID="{BEF05540-78AA-9746-9950-90B5F3DF61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8CEF4E-8AA4-B746-80D4-1F6F4F76A456}" type="pres">
      <dgm:prSet presAssocID="{3DC0319D-CE47-D24B-AEBE-864D99ED73E5}" presName="hierRoot1" presStyleCnt="0">
        <dgm:presLayoutVars>
          <dgm:hierBranch val="init"/>
        </dgm:presLayoutVars>
      </dgm:prSet>
      <dgm:spPr/>
    </dgm:pt>
    <dgm:pt modelId="{61D6332A-BD1C-4640-A88D-19A0C513FA96}" type="pres">
      <dgm:prSet presAssocID="{3DC0319D-CE47-D24B-AEBE-864D99ED73E5}" presName="rootComposite1" presStyleCnt="0"/>
      <dgm:spPr/>
    </dgm:pt>
    <dgm:pt modelId="{5A81E842-C414-D946-8E22-666C87738C44}" type="pres">
      <dgm:prSet presAssocID="{3DC0319D-CE47-D24B-AEBE-864D99ED73E5}" presName="rootText1" presStyleLbl="node0" presStyleIdx="0" presStyleCnt="1">
        <dgm:presLayoutVars>
          <dgm:chPref val="3"/>
        </dgm:presLayoutVars>
      </dgm:prSet>
      <dgm:spPr/>
    </dgm:pt>
    <dgm:pt modelId="{7DFA5A1F-AAF3-274C-A3BA-8E4393185FA4}" type="pres">
      <dgm:prSet presAssocID="{3DC0319D-CE47-D24B-AEBE-864D99ED73E5}" presName="rootConnector1" presStyleLbl="node1" presStyleIdx="0" presStyleCnt="0"/>
      <dgm:spPr/>
    </dgm:pt>
    <dgm:pt modelId="{211570A6-E6CB-9A40-9CF2-76CE634929AC}" type="pres">
      <dgm:prSet presAssocID="{3DC0319D-CE47-D24B-AEBE-864D99ED73E5}" presName="hierChild2" presStyleCnt="0"/>
      <dgm:spPr/>
    </dgm:pt>
    <dgm:pt modelId="{CADAE4C1-6B94-1243-88F6-60E033167715}" type="pres">
      <dgm:prSet presAssocID="{255F341A-B320-5E4B-858E-E62FEB2EE5BE}" presName="Name37" presStyleLbl="parChTrans1D2" presStyleIdx="0" presStyleCnt="5"/>
      <dgm:spPr/>
    </dgm:pt>
    <dgm:pt modelId="{A825C1D1-DA26-CF4E-A4DD-8D69E0B301A7}" type="pres">
      <dgm:prSet presAssocID="{C16EB4CD-700C-FC4F-9479-94FCE48B90DF}" presName="hierRoot2" presStyleCnt="0">
        <dgm:presLayoutVars>
          <dgm:hierBranch val="init"/>
        </dgm:presLayoutVars>
      </dgm:prSet>
      <dgm:spPr/>
    </dgm:pt>
    <dgm:pt modelId="{8F7EEDB9-DC5F-1947-9351-7663EE56EDB8}" type="pres">
      <dgm:prSet presAssocID="{C16EB4CD-700C-FC4F-9479-94FCE48B90DF}" presName="rootComposite" presStyleCnt="0"/>
      <dgm:spPr/>
    </dgm:pt>
    <dgm:pt modelId="{DDD6F2FE-B005-2C42-B896-C89DC801E8C6}" type="pres">
      <dgm:prSet presAssocID="{C16EB4CD-700C-FC4F-9479-94FCE48B90DF}" presName="rootText" presStyleLbl="node2" presStyleIdx="0" presStyleCnt="5">
        <dgm:presLayoutVars>
          <dgm:chPref val="3"/>
        </dgm:presLayoutVars>
      </dgm:prSet>
      <dgm:spPr/>
    </dgm:pt>
    <dgm:pt modelId="{88DD3C15-ECC7-9245-91C9-D0DD6CF339F3}" type="pres">
      <dgm:prSet presAssocID="{C16EB4CD-700C-FC4F-9479-94FCE48B90DF}" presName="rootConnector" presStyleLbl="node2" presStyleIdx="0" presStyleCnt="5"/>
      <dgm:spPr/>
    </dgm:pt>
    <dgm:pt modelId="{88CA5E24-E79A-5642-A92A-A8AF63127A61}" type="pres">
      <dgm:prSet presAssocID="{C16EB4CD-700C-FC4F-9479-94FCE48B90DF}" presName="hierChild4" presStyleCnt="0"/>
      <dgm:spPr/>
    </dgm:pt>
    <dgm:pt modelId="{A5528945-C446-BB41-BA4F-01046B4FD14B}" type="pres">
      <dgm:prSet presAssocID="{7612338E-04AE-0B44-9165-1ED0D36C9B04}" presName="Name37" presStyleLbl="parChTrans1D3" presStyleIdx="0" presStyleCnt="18"/>
      <dgm:spPr/>
    </dgm:pt>
    <dgm:pt modelId="{D8B00573-65A0-CD40-AE23-361B3B7F3ED5}" type="pres">
      <dgm:prSet presAssocID="{F5C076E9-8D89-A843-90BA-4114A83D0425}" presName="hierRoot2" presStyleCnt="0">
        <dgm:presLayoutVars>
          <dgm:hierBranch val="init"/>
        </dgm:presLayoutVars>
      </dgm:prSet>
      <dgm:spPr/>
    </dgm:pt>
    <dgm:pt modelId="{EA491815-2068-4647-980E-2CAD3FAE4AE5}" type="pres">
      <dgm:prSet presAssocID="{F5C076E9-8D89-A843-90BA-4114A83D0425}" presName="rootComposite" presStyleCnt="0"/>
      <dgm:spPr/>
    </dgm:pt>
    <dgm:pt modelId="{A1225A0F-7C30-294B-B9D0-01815EF8BCD3}" type="pres">
      <dgm:prSet presAssocID="{F5C076E9-8D89-A843-90BA-4114A83D0425}" presName="rootText" presStyleLbl="node3" presStyleIdx="0" presStyleCnt="18">
        <dgm:presLayoutVars>
          <dgm:chPref val="3"/>
        </dgm:presLayoutVars>
      </dgm:prSet>
      <dgm:spPr/>
    </dgm:pt>
    <dgm:pt modelId="{6C8E4783-F99C-AB4D-8A8A-AFCDB709569F}" type="pres">
      <dgm:prSet presAssocID="{F5C076E9-8D89-A843-90BA-4114A83D0425}" presName="rootConnector" presStyleLbl="node3" presStyleIdx="0" presStyleCnt="18"/>
      <dgm:spPr/>
    </dgm:pt>
    <dgm:pt modelId="{3E0D378F-9814-C648-9B14-FCAC25E35080}" type="pres">
      <dgm:prSet presAssocID="{F5C076E9-8D89-A843-90BA-4114A83D0425}" presName="hierChild4" presStyleCnt="0"/>
      <dgm:spPr/>
    </dgm:pt>
    <dgm:pt modelId="{832075BF-76E0-6941-A6B5-920C041A24C3}" type="pres">
      <dgm:prSet presAssocID="{F5C076E9-8D89-A843-90BA-4114A83D0425}" presName="hierChild5" presStyleCnt="0"/>
      <dgm:spPr/>
    </dgm:pt>
    <dgm:pt modelId="{C97CEFF0-1453-5C4B-B294-56D0781C20CC}" type="pres">
      <dgm:prSet presAssocID="{B34CE314-F10D-E942-99FE-0BBA9AF1BC1D}" presName="Name37" presStyleLbl="parChTrans1D3" presStyleIdx="1" presStyleCnt="18"/>
      <dgm:spPr/>
    </dgm:pt>
    <dgm:pt modelId="{8ED3AA6C-3A4E-414D-8060-56F4A07AD568}" type="pres">
      <dgm:prSet presAssocID="{BD19EA8B-C480-F04D-9DDD-93A98688A7E8}" presName="hierRoot2" presStyleCnt="0">
        <dgm:presLayoutVars>
          <dgm:hierBranch val="init"/>
        </dgm:presLayoutVars>
      </dgm:prSet>
      <dgm:spPr/>
    </dgm:pt>
    <dgm:pt modelId="{66B52C74-579F-6F4D-BD00-E9B1ACBE71AD}" type="pres">
      <dgm:prSet presAssocID="{BD19EA8B-C480-F04D-9DDD-93A98688A7E8}" presName="rootComposite" presStyleCnt="0"/>
      <dgm:spPr/>
    </dgm:pt>
    <dgm:pt modelId="{DFA0BF2A-F0EE-7A46-BDC6-B987797D50EC}" type="pres">
      <dgm:prSet presAssocID="{BD19EA8B-C480-F04D-9DDD-93A98688A7E8}" presName="rootText" presStyleLbl="node3" presStyleIdx="1" presStyleCnt="18">
        <dgm:presLayoutVars>
          <dgm:chPref val="3"/>
        </dgm:presLayoutVars>
      </dgm:prSet>
      <dgm:spPr/>
    </dgm:pt>
    <dgm:pt modelId="{8139AA7F-B99A-2E40-9F13-DE3F89C2E6E9}" type="pres">
      <dgm:prSet presAssocID="{BD19EA8B-C480-F04D-9DDD-93A98688A7E8}" presName="rootConnector" presStyleLbl="node3" presStyleIdx="1" presStyleCnt="18"/>
      <dgm:spPr/>
    </dgm:pt>
    <dgm:pt modelId="{99C83E37-00A8-A242-B8B7-40805867D966}" type="pres">
      <dgm:prSet presAssocID="{BD19EA8B-C480-F04D-9DDD-93A98688A7E8}" presName="hierChild4" presStyleCnt="0"/>
      <dgm:spPr/>
    </dgm:pt>
    <dgm:pt modelId="{B8170107-1D38-654F-9DDB-0BB3A92E25FC}" type="pres">
      <dgm:prSet presAssocID="{BD19EA8B-C480-F04D-9DDD-93A98688A7E8}" presName="hierChild5" presStyleCnt="0"/>
      <dgm:spPr/>
    </dgm:pt>
    <dgm:pt modelId="{AE7114F5-1F12-334F-8FB0-8CB06D464004}" type="pres">
      <dgm:prSet presAssocID="{B3F4B7AE-5045-3B46-8A07-23F72C4999CE}" presName="Name37" presStyleLbl="parChTrans1D3" presStyleIdx="2" presStyleCnt="18"/>
      <dgm:spPr/>
    </dgm:pt>
    <dgm:pt modelId="{CDF7B682-49C1-7D40-85AF-531939C10B01}" type="pres">
      <dgm:prSet presAssocID="{5E347299-207E-104A-B08F-E3F9C0A55FBC}" presName="hierRoot2" presStyleCnt="0">
        <dgm:presLayoutVars>
          <dgm:hierBranch val="init"/>
        </dgm:presLayoutVars>
      </dgm:prSet>
      <dgm:spPr/>
    </dgm:pt>
    <dgm:pt modelId="{D90C6F7B-1C10-974C-A3B2-F1805DA68B0F}" type="pres">
      <dgm:prSet presAssocID="{5E347299-207E-104A-B08F-E3F9C0A55FBC}" presName="rootComposite" presStyleCnt="0"/>
      <dgm:spPr/>
    </dgm:pt>
    <dgm:pt modelId="{C9C88D4A-859B-8D40-AD0F-27262A79BA7B}" type="pres">
      <dgm:prSet presAssocID="{5E347299-207E-104A-B08F-E3F9C0A55FBC}" presName="rootText" presStyleLbl="node3" presStyleIdx="2" presStyleCnt="18">
        <dgm:presLayoutVars>
          <dgm:chPref val="3"/>
        </dgm:presLayoutVars>
      </dgm:prSet>
      <dgm:spPr/>
    </dgm:pt>
    <dgm:pt modelId="{E09C82C4-487A-FB40-A8B6-AA804FA50FD4}" type="pres">
      <dgm:prSet presAssocID="{5E347299-207E-104A-B08F-E3F9C0A55FBC}" presName="rootConnector" presStyleLbl="node3" presStyleIdx="2" presStyleCnt="18"/>
      <dgm:spPr/>
    </dgm:pt>
    <dgm:pt modelId="{604B6323-6EE4-FA47-86AE-5C5C299A32F1}" type="pres">
      <dgm:prSet presAssocID="{5E347299-207E-104A-B08F-E3F9C0A55FBC}" presName="hierChild4" presStyleCnt="0"/>
      <dgm:spPr/>
    </dgm:pt>
    <dgm:pt modelId="{5355CCF8-EDC8-7E46-BC51-C4589FC408F6}" type="pres">
      <dgm:prSet presAssocID="{5E347299-207E-104A-B08F-E3F9C0A55FBC}" presName="hierChild5" presStyleCnt="0"/>
      <dgm:spPr/>
    </dgm:pt>
    <dgm:pt modelId="{6FDAC003-C37F-0C43-91D7-4C28814FF829}" type="pres">
      <dgm:prSet presAssocID="{C16EB4CD-700C-FC4F-9479-94FCE48B90DF}" presName="hierChild5" presStyleCnt="0"/>
      <dgm:spPr/>
    </dgm:pt>
    <dgm:pt modelId="{6AC76723-4811-0242-8346-7846605FDE43}" type="pres">
      <dgm:prSet presAssocID="{75A7EB5E-7F43-484D-BAFA-45B9B7995871}" presName="Name37" presStyleLbl="parChTrans1D2" presStyleIdx="1" presStyleCnt="5"/>
      <dgm:spPr/>
    </dgm:pt>
    <dgm:pt modelId="{0FAF5D9A-A1E4-B04E-ABF0-3B64BD8DADF9}" type="pres">
      <dgm:prSet presAssocID="{643E0AA6-A062-BC43-B74A-559ACBC9A2F4}" presName="hierRoot2" presStyleCnt="0">
        <dgm:presLayoutVars>
          <dgm:hierBranch val="init"/>
        </dgm:presLayoutVars>
      </dgm:prSet>
      <dgm:spPr/>
    </dgm:pt>
    <dgm:pt modelId="{734A914E-71CD-2B4B-9F26-9A9E855E4B80}" type="pres">
      <dgm:prSet presAssocID="{643E0AA6-A062-BC43-B74A-559ACBC9A2F4}" presName="rootComposite" presStyleCnt="0"/>
      <dgm:spPr/>
    </dgm:pt>
    <dgm:pt modelId="{6A919691-3121-0B49-AD3D-F5FEF94728A8}" type="pres">
      <dgm:prSet presAssocID="{643E0AA6-A062-BC43-B74A-559ACBC9A2F4}" presName="rootText" presStyleLbl="node2" presStyleIdx="1" presStyleCnt="5">
        <dgm:presLayoutVars>
          <dgm:chPref val="3"/>
        </dgm:presLayoutVars>
      </dgm:prSet>
      <dgm:spPr/>
    </dgm:pt>
    <dgm:pt modelId="{0F996102-A7C4-4F4F-9F6C-96C5D6B34901}" type="pres">
      <dgm:prSet presAssocID="{643E0AA6-A062-BC43-B74A-559ACBC9A2F4}" presName="rootConnector" presStyleLbl="node2" presStyleIdx="1" presStyleCnt="5"/>
      <dgm:spPr/>
    </dgm:pt>
    <dgm:pt modelId="{578427F7-F969-574B-88D3-C0200FD8C260}" type="pres">
      <dgm:prSet presAssocID="{643E0AA6-A062-BC43-B74A-559ACBC9A2F4}" presName="hierChild4" presStyleCnt="0"/>
      <dgm:spPr/>
    </dgm:pt>
    <dgm:pt modelId="{55365A18-D039-6946-9BD4-BF751D6FFF30}" type="pres">
      <dgm:prSet presAssocID="{2ED764CB-0D8D-6446-997E-EFB6DE31CB36}" presName="Name37" presStyleLbl="parChTrans1D3" presStyleIdx="3" presStyleCnt="18"/>
      <dgm:spPr/>
    </dgm:pt>
    <dgm:pt modelId="{AB9E0CC6-E205-3C43-AD14-4A483F79C833}" type="pres">
      <dgm:prSet presAssocID="{27E6A43C-8E4B-8A41-AE93-E86C2CFA9424}" presName="hierRoot2" presStyleCnt="0">
        <dgm:presLayoutVars>
          <dgm:hierBranch val="init"/>
        </dgm:presLayoutVars>
      </dgm:prSet>
      <dgm:spPr/>
    </dgm:pt>
    <dgm:pt modelId="{4BB1EAE0-4632-2C47-8527-9CD79C08FA92}" type="pres">
      <dgm:prSet presAssocID="{27E6A43C-8E4B-8A41-AE93-E86C2CFA9424}" presName="rootComposite" presStyleCnt="0"/>
      <dgm:spPr/>
    </dgm:pt>
    <dgm:pt modelId="{2EAD3AD3-482D-B94A-9D9A-0D3CECBB6B48}" type="pres">
      <dgm:prSet presAssocID="{27E6A43C-8E4B-8A41-AE93-E86C2CFA9424}" presName="rootText" presStyleLbl="node3" presStyleIdx="3" presStyleCnt="18">
        <dgm:presLayoutVars>
          <dgm:chPref val="3"/>
        </dgm:presLayoutVars>
      </dgm:prSet>
      <dgm:spPr/>
    </dgm:pt>
    <dgm:pt modelId="{583792F7-BE3E-D544-AB18-D39F2E1D4833}" type="pres">
      <dgm:prSet presAssocID="{27E6A43C-8E4B-8A41-AE93-E86C2CFA9424}" presName="rootConnector" presStyleLbl="node3" presStyleIdx="3" presStyleCnt="18"/>
      <dgm:spPr/>
    </dgm:pt>
    <dgm:pt modelId="{F6786F77-8358-834E-9516-E72BCB9CA53D}" type="pres">
      <dgm:prSet presAssocID="{27E6A43C-8E4B-8A41-AE93-E86C2CFA9424}" presName="hierChild4" presStyleCnt="0"/>
      <dgm:spPr/>
    </dgm:pt>
    <dgm:pt modelId="{3B253083-469A-BE4E-B6F0-F8E37CA1321B}" type="pres">
      <dgm:prSet presAssocID="{27E6A43C-8E4B-8A41-AE93-E86C2CFA9424}" presName="hierChild5" presStyleCnt="0"/>
      <dgm:spPr/>
    </dgm:pt>
    <dgm:pt modelId="{8006EB5A-1E7C-7F40-A136-4033DED3D0D9}" type="pres">
      <dgm:prSet presAssocID="{E1F1CD41-D061-DA4E-BE23-0E09C4BEEDED}" presName="Name37" presStyleLbl="parChTrans1D3" presStyleIdx="4" presStyleCnt="18"/>
      <dgm:spPr/>
    </dgm:pt>
    <dgm:pt modelId="{6388CFCA-CF74-CF4F-9DE9-A97333979982}" type="pres">
      <dgm:prSet presAssocID="{2F6E41A0-A7CD-5249-87C6-AA81C9EED1A4}" presName="hierRoot2" presStyleCnt="0">
        <dgm:presLayoutVars>
          <dgm:hierBranch val="init"/>
        </dgm:presLayoutVars>
      </dgm:prSet>
      <dgm:spPr/>
    </dgm:pt>
    <dgm:pt modelId="{5484E8EE-6A25-0945-B63F-EDC2044AD9B4}" type="pres">
      <dgm:prSet presAssocID="{2F6E41A0-A7CD-5249-87C6-AA81C9EED1A4}" presName="rootComposite" presStyleCnt="0"/>
      <dgm:spPr/>
    </dgm:pt>
    <dgm:pt modelId="{01750735-8911-EE42-9325-B429A0BBADCD}" type="pres">
      <dgm:prSet presAssocID="{2F6E41A0-A7CD-5249-87C6-AA81C9EED1A4}" presName="rootText" presStyleLbl="node3" presStyleIdx="4" presStyleCnt="18">
        <dgm:presLayoutVars>
          <dgm:chPref val="3"/>
        </dgm:presLayoutVars>
      </dgm:prSet>
      <dgm:spPr/>
    </dgm:pt>
    <dgm:pt modelId="{76374C86-B295-B946-AD21-408D377486FD}" type="pres">
      <dgm:prSet presAssocID="{2F6E41A0-A7CD-5249-87C6-AA81C9EED1A4}" presName="rootConnector" presStyleLbl="node3" presStyleIdx="4" presStyleCnt="18"/>
      <dgm:spPr/>
    </dgm:pt>
    <dgm:pt modelId="{BC2FBC0B-19A6-E140-B02B-9C10B1AB8616}" type="pres">
      <dgm:prSet presAssocID="{2F6E41A0-A7CD-5249-87C6-AA81C9EED1A4}" presName="hierChild4" presStyleCnt="0"/>
      <dgm:spPr/>
    </dgm:pt>
    <dgm:pt modelId="{932C9343-5AA8-EC4C-B4B7-E7C9BBB174AF}" type="pres">
      <dgm:prSet presAssocID="{2F6E41A0-A7CD-5249-87C6-AA81C9EED1A4}" presName="hierChild5" presStyleCnt="0"/>
      <dgm:spPr/>
    </dgm:pt>
    <dgm:pt modelId="{F8B69D44-9570-BE48-A7DD-4F0EEC61C778}" type="pres">
      <dgm:prSet presAssocID="{5E9FCE4D-8E84-C04F-9C5F-9FDEF7FF156A}" presName="Name37" presStyleLbl="parChTrans1D3" presStyleIdx="5" presStyleCnt="18"/>
      <dgm:spPr/>
    </dgm:pt>
    <dgm:pt modelId="{5840FCA5-DCE9-114C-839C-8FA988E3C42B}" type="pres">
      <dgm:prSet presAssocID="{2DEB8791-D647-A045-8C47-DABC97E1C87E}" presName="hierRoot2" presStyleCnt="0">
        <dgm:presLayoutVars>
          <dgm:hierBranch val="init"/>
        </dgm:presLayoutVars>
      </dgm:prSet>
      <dgm:spPr/>
    </dgm:pt>
    <dgm:pt modelId="{4ED9D194-B103-5C4B-9274-CD79AFEC70E3}" type="pres">
      <dgm:prSet presAssocID="{2DEB8791-D647-A045-8C47-DABC97E1C87E}" presName="rootComposite" presStyleCnt="0"/>
      <dgm:spPr/>
    </dgm:pt>
    <dgm:pt modelId="{77CD56E7-F9F3-7048-85B4-F64AC0601499}" type="pres">
      <dgm:prSet presAssocID="{2DEB8791-D647-A045-8C47-DABC97E1C87E}" presName="rootText" presStyleLbl="node3" presStyleIdx="5" presStyleCnt="18">
        <dgm:presLayoutVars>
          <dgm:chPref val="3"/>
        </dgm:presLayoutVars>
      </dgm:prSet>
      <dgm:spPr/>
    </dgm:pt>
    <dgm:pt modelId="{532AD54C-52CE-2040-BB9E-FA748BD46C36}" type="pres">
      <dgm:prSet presAssocID="{2DEB8791-D647-A045-8C47-DABC97E1C87E}" presName="rootConnector" presStyleLbl="node3" presStyleIdx="5" presStyleCnt="18"/>
      <dgm:spPr/>
    </dgm:pt>
    <dgm:pt modelId="{A0DF661C-9E5C-C746-9B90-7246C48F113E}" type="pres">
      <dgm:prSet presAssocID="{2DEB8791-D647-A045-8C47-DABC97E1C87E}" presName="hierChild4" presStyleCnt="0"/>
      <dgm:spPr/>
    </dgm:pt>
    <dgm:pt modelId="{7B8E8828-7A3E-1042-9AEA-E659C95B0339}" type="pres">
      <dgm:prSet presAssocID="{2DEB8791-D647-A045-8C47-DABC97E1C87E}" presName="hierChild5" presStyleCnt="0"/>
      <dgm:spPr/>
    </dgm:pt>
    <dgm:pt modelId="{58F101D9-D8A1-524D-BD2A-35A864AB1772}" type="pres">
      <dgm:prSet presAssocID="{643E0AA6-A062-BC43-B74A-559ACBC9A2F4}" presName="hierChild5" presStyleCnt="0"/>
      <dgm:spPr/>
    </dgm:pt>
    <dgm:pt modelId="{6D50C62A-FD61-B94E-B9D0-BAF911E02672}" type="pres">
      <dgm:prSet presAssocID="{FB884BFD-5668-E340-B64F-B2126275A761}" presName="Name37" presStyleLbl="parChTrans1D2" presStyleIdx="2" presStyleCnt="5"/>
      <dgm:spPr/>
    </dgm:pt>
    <dgm:pt modelId="{D8AA0E65-3BF1-DD4E-882F-62379CCC1BA5}" type="pres">
      <dgm:prSet presAssocID="{4BC94B4B-31B7-9847-A5A0-18F55690406D}" presName="hierRoot2" presStyleCnt="0">
        <dgm:presLayoutVars>
          <dgm:hierBranch val="init"/>
        </dgm:presLayoutVars>
      </dgm:prSet>
      <dgm:spPr/>
    </dgm:pt>
    <dgm:pt modelId="{D3D71CA5-8898-274D-A18F-59D28B4E851C}" type="pres">
      <dgm:prSet presAssocID="{4BC94B4B-31B7-9847-A5A0-18F55690406D}" presName="rootComposite" presStyleCnt="0"/>
      <dgm:spPr/>
    </dgm:pt>
    <dgm:pt modelId="{3F851216-F033-064F-AE91-0470FD9D63B5}" type="pres">
      <dgm:prSet presAssocID="{4BC94B4B-31B7-9847-A5A0-18F55690406D}" presName="rootText" presStyleLbl="node2" presStyleIdx="2" presStyleCnt="5">
        <dgm:presLayoutVars>
          <dgm:chPref val="3"/>
        </dgm:presLayoutVars>
      </dgm:prSet>
      <dgm:spPr/>
    </dgm:pt>
    <dgm:pt modelId="{462B3D97-A4D1-D04A-953B-5D35FAC22DB1}" type="pres">
      <dgm:prSet presAssocID="{4BC94B4B-31B7-9847-A5A0-18F55690406D}" presName="rootConnector" presStyleLbl="node2" presStyleIdx="2" presStyleCnt="5"/>
      <dgm:spPr/>
    </dgm:pt>
    <dgm:pt modelId="{581AD20E-D5E8-034B-AD1D-2CD6BAA89E14}" type="pres">
      <dgm:prSet presAssocID="{4BC94B4B-31B7-9847-A5A0-18F55690406D}" presName="hierChild4" presStyleCnt="0"/>
      <dgm:spPr/>
    </dgm:pt>
    <dgm:pt modelId="{F8D2D900-C045-A341-9AF3-895D73352A26}" type="pres">
      <dgm:prSet presAssocID="{BC4CE968-8811-CD4D-A539-A536569AF869}" presName="Name37" presStyleLbl="parChTrans1D3" presStyleIdx="6" presStyleCnt="18"/>
      <dgm:spPr/>
    </dgm:pt>
    <dgm:pt modelId="{F7ED65E7-002B-784B-B8EC-7599ACA78EF5}" type="pres">
      <dgm:prSet presAssocID="{B0028A53-E81C-7E4E-B73F-1E9C84092C59}" presName="hierRoot2" presStyleCnt="0">
        <dgm:presLayoutVars>
          <dgm:hierBranch val="init"/>
        </dgm:presLayoutVars>
      </dgm:prSet>
      <dgm:spPr/>
    </dgm:pt>
    <dgm:pt modelId="{1F740AB6-D15D-EF4A-9328-D91F0283BC09}" type="pres">
      <dgm:prSet presAssocID="{B0028A53-E81C-7E4E-B73F-1E9C84092C59}" presName="rootComposite" presStyleCnt="0"/>
      <dgm:spPr/>
    </dgm:pt>
    <dgm:pt modelId="{0E70496A-85DF-F543-8B15-2AA61508B401}" type="pres">
      <dgm:prSet presAssocID="{B0028A53-E81C-7E4E-B73F-1E9C84092C59}" presName="rootText" presStyleLbl="node3" presStyleIdx="6" presStyleCnt="18">
        <dgm:presLayoutVars>
          <dgm:chPref val="3"/>
        </dgm:presLayoutVars>
      </dgm:prSet>
      <dgm:spPr/>
    </dgm:pt>
    <dgm:pt modelId="{D3BA3C68-47E9-E54A-BDBC-227852D8B793}" type="pres">
      <dgm:prSet presAssocID="{B0028A53-E81C-7E4E-B73F-1E9C84092C59}" presName="rootConnector" presStyleLbl="node3" presStyleIdx="6" presStyleCnt="18"/>
      <dgm:spPr/>
    </dgm:pt>
    <dgm:pt modelId="{C69D2920-4B95-BB43-A8D1-E03D110ADCF3}" type="pres">
      <dgm:prSet presAssocID="{B0028A53-E81C-7E4E-B73F-1E9C84092C59}" presName="hierChild4" presStyleCnt="0"/>
      <dgm:spPr/>
    </dgm:pt>
    <dgm:pt modelId="{DE8C941C-A155-3B49-AB5F-1B2BEAAE7692}" type="pres">
      <dgm:prSet presAssocID="{B0028A53-E81C-7E4E-B73F-1E9C84092C59}" presName="hierChild5" presStyleCnt="0"/>
      <dgm:spPr/>
    </dgm:pt>
    <dgm:pt modelId="{396ADA29-462C-574B-95AC-832D8C12C185}" type="pres">
      <dgm:prSet presAssocID="{2F304237-E73A-7A47-8DFE-12BA40F24386}" presName="Name37" presStyleLbl="parChTrans1D3" presStyleIdx="7" presStyleCnt="18"/>
      <dgm:spPr/>
    </dgm:pt>
    <dgm:pt modelId="{072D4AE4-DBC9-9943-9E32-B044AA21C43B}" type="pres">
      <dgm:prSet presAssocID="{5B2430E5-C9D3-1C49-82E9-F7A72E81F47C}" presName="hierRoot2" presStyleCnt="0">
        <dgm:presLayoutVars>
          <dgm:hierBranch val="init"/>
        </dgm:presLayoutVars>
      </dgm:prSet>
      <dgm:spPr/>
    </dgm:pt>
    <dgm:pt modelId="{79B37BAB-4814-704F-A851-2B9EA177A805}" type="pres">
      <dgm:prSet presAssocID="{5B2430E5-C9D3-1C49-82E9-F7A72E81F47C}" presName="rootComposite" presStyleCnt="0"/>
      <dgm:spPr/>
    </dgm:pt>
    <dgm:pt modelId="{9433F6D1-DF7D-FB44-9CA0-64818308B6BA}" type="pres">
      <dgm:prSet presAssocID="{5B2430E5-C9D3-1C49-82E9-F7A72E81F47C}" presName="rootText" presStyleLbl="node3" presStyleIdx="7" presStyleCnt="18">
        <dgm:presLayoutVars>
          <dgm:chPref val="3"/>
        </dgm:presLayoutVars>
      </dgm:prSet>
      <dgm:spPr/>
    </dgm:pt>
    <dgm:pt modelId="{304DDF96-FF0D-6248-A2C4-CF00F3968568}" type="pres">
      <dgm:prSet presAssocID="{5B2430E5-C9D3-1C49-82E9-F7A72E81F47C}" presName="rootConnector" presStyleLbl="node3" presStyleIdx="7" presStyleCnt="18"/>
      <dgm:spPr/>
    </dgm:pt>
    <dgm:pt modelId="{3917A42F-B82C-9547-9B8D-A2C6F63FD2A2}" type="pres">
      <dgm:prSet presAssocID="{5B2430E5-C9D3-1C49-82E9-F7A72E81F47C}" presName="hierChild4" presStyleCnt="0"/>
      <dgm:spPr/>
    </dgm:pt>
    <dgm:pt modelId="{A94682B6-C83E-ED41-8411-CA9D37B2D61E}" type="pres">
      <dgm:prSet presAssocID="{5B2430E5-C9D3-1C49-82E9-F7A72E81F47C}" presName="hierChild5" presStyleCnt="0"/>
      <dgm:spPr/>
    </dgm:pt>
    <dgm:pt modelId="{C140F798-9F96-2046-BDA5-DA0912160376}" type="pres">
      <dgm:prSet presAssocID="{5CCE22D4-38C0-B544-BEC8-E937AAD264DD}" presName="Name37" presStyleLbl="parChTrans1D3" presStyleIdx="8" presStyleCnt="18"/>
      <dgm:spPr/>
    </dgm:pt>
    <dgm:pt modelId="{614E2890-9D0B-1C4E-A856-8ED4650D2481}" type="pres">
      <dgm:prSet presAssocID="{1E06E177-1D31-9449-B6FE-7EE53758B6AC}" presName="hierRoot2" presStyleCnt="0">
        <dgm:presLayoutVars>
          <dgm:hierBranch val="init"/>
        </dgm:presLayoutVars>
      </dgm:prSet>
      <dgm:spPr/>
    </dgm:pt>
    <dgm:pt modelId="{25F45FB5-BF0C-2C41-A1BC-79171857ABEC}" type="pres">
      <dgm:prSet presAssocID="{1E06E177-1D31-9449-B6FE-7EE53758B6AC}" presName="rootComposite" presStyleCnt="0"/>
      <dgm:spPr/>
    </dgm:pt>
    <dgm:pt modelId="{6CC0CC58-1997-2B42-9EE1-4DD531964ADD}" type="pres">
      <dgm:prSet presAssocID="{1E06E177-1D31-9449-B6FE-7EE53758B6AC}" presName="rootText" presStyleLbl="node3" presStyleIdx="8" presStyleCnt="18">
        <dgm:presLayoutVars>
          <dgm:chPref val="3"/>
        </dgm:presLayoutVars>
      </dgm:prSet>
      <dgm:spPr/>
    </dgm:pt>
    <dgm:pt modelId="{06683895-E529-B840-B80E-2C67F6C8DDF9}" type="pres">
      <dgm:prSet presAssocID="{1E06E177-1D31-9449-B6FE-7EE53758B6AC}" presName="rootConnector" presStyleLbl="node3" presStyleIdx="8" presStyleCnt="18"/>
      <dgm:spPr/>
    </dgm:pt>
    <dgm:pt modelId="{58D445CC-3BCC-A94A-AEF6-757D6E070D63}" type="pres">
      <dgm:prSet presAssocID="{1E06E177-1D31-9449-B6FE-7EE53758B6AC}" presName="hierChild4" presStyleCnt="0"/>
      <dgm:spPr/>
    </dgm:pt>
    <dgm:pt modelId="{A4750AC8-4D9A-3441-85D9-B1047952EECB}" type="pres">
      <dgm:prSet presAssocID="{1E06E177-1D31-9449-B6FE-7EE53758B6AC}" presName="hierChild5" presStyleCnt="0"/>
      <dgm:spPr/>
    </dgm:pt>
    <dgm:pt modelId="{50CB5E03-6D8E-2946-A200-EBF81D25D913}" type="pres">
      <dgm:prSet presAssocID="{4BC94B4B-31B7-9847-A5A0-18F55690406D}" presName="hierChild5" presStyleCnt="0"/>
      <dgm:spPr/>
    </dgm:pt>
    <dgm:pt modelId="{4D110B9A-C9D4-9B45-A3A5-3FCB7AD408F0}" type="pres">
      <dgm:prSet presAssocID="{A8C4872B-DB78-1644-8AAB-CA01345FCCBC}" presName="Name37" presStyleLbl="parChTrans1D2" presStyleIdx="3" presStyleCnt="5"/>
      <dgm:spPr/>
    </dgm:pt>
    <dgm:pt modelId="{0A3404E0-96DC-034F-B505-3810DDF95194}" type="pres">
      <dgm:prSet presAssocID="{F1F922C3-C54E-C946-92D5-5170DB0AF244}" presName="hierRoot2" presStyleCnt="0">
        <dgm:presLayoutVars>
          <dgm:hierBranch val="init"/>
        </dgm:presLayoutVars>
      </dgm:prSet>
      <dgm:spPr/>
    </dgm:pt>
    <dgm:pt modelId="{AE5F1E41-5792-F748-A779-95E4E3FD3104}" type="pres">
      <dgm:prSet presAssocID="{F1F922C3-C54E-C946-92D5-5170DB0AF244}" presName="rootComposite" presStyleCnt="0"/>
      <dgm:spPr/>
    </dgm:pt>
    <dgm:pt modelId="{9E2E9E57-13B6-194A-ABCE-0CA7E43F7F28}" type="pres">
      <dgm:prSet presAssocID="{F1F922C3-C54E-C946-92D5-5170DB0AF244}" presName="rootText" presStyleLbl="node2" presStyleIdx="3" presStyleCnt="5">
        <dgm:presLayoutVars>
          <dgm:chPref val="3"/>
        </dgm:presLayoutVars>
      </dgm:prSet>
      <dgm:spPr/>
    </dgm:pt>
    <dgm:pt modelId="{AAB11BD7-4BE5-AA42-8828-1FFCFC3D4CF0}" type="pres">
      <dgm:prSet presAssocID="{F1F922C3-C54E-C946-92D5-5170DB0AF244}" presName="rootConnector" presStyleLbl="node2" presStyleIdx="3" presStyleCnt="5"/>
      <dgm:spPr/>
    </dgm:pt>
    <dgm:pt modelId="{BB1B3ADE-8021-4449-96EC-86A82165E57C}" type="pres">
      <dgm:prSet presAssocID="{F1F922C3-C54E-C946-92D5-5170DB0AF244}" presName="hierChild4" presStyleCnt="0"/>
      <dgm:spPr/>
    </dgm:pt>
    <dgm:pt modelId="{76B47CC1-C55E-0346-8EBC-4A4B2D9849F0}" type="pres">
      <dgm:prSet presAssocID="{D02671E3-7F13-CF4E-AC3D-B81F8C9F1066}" presName="Name37" presStyleLbl="parChTrans1D3" presStyleIdx="9" presStyleCnt="18"/>
      <dgm:spPr/>
    </dgm:pt>
    <dgm:pt modelId="{14D84F2C-2742-E94B-85F6-994A26FC01EF}" type="pres">
      <dgm:prSet presAssocID="{E7FE6053-C8A4-D644-BD81-3FE4E4C1E324}" presName="hierRoot2" presStyleCnt="0">
        <dgm:presLayoutVars>
          <dgm:hierBranch val="init"/>
        </dgm:presLayoutVars>
      </dgm:prSet>
      <dgm:spPr/>
    </dgm:pt>
    <dgm:pt modelId="{F1BF20EF-8327-6D40-97E0-49D057E3040E}" type="pres">
      <dgm:prSet presAssocID="{E7FE6053-C8A4-D644-BD81-3FE4E4C1E324}" presName="rootComposite" presStyleCnt="0"/>
      <dgm:spPr/>
    </dgm:pt>
    <dgm:pt modelId="{ABAC5BD8-98E1-5B41-92CE-77C14A4889AD}" type="pres">
      <dgm:prSet presAssocID="{E7FE6053-C8A4-D644-BD81-3FE4E4C1E324}" presName="rootText" presStyleLbl="node3" presStyleIdx="9" presStyleCnt="18">
        <dgm:presLayoutVars>
          <dgm:chPref val="3"/>
        </dgm:presLayoutVars>
      </dgm:prSet>
      <dgm:spPr/>
    </dgm:pt>
    <dgm:pt modelId="{A1391635-98F9-2D42-85C7-5A974984E4DE}" type="pres">
      <dgm:prSet presAssocID="{E7FE6053-C8A4-D644-BD81-3FE4E4C1E324}" presName="rootConnector" presStyleLbl="node3" presStyleIdx="9" presStyleCnt="18"/>
      <dgm:spPr/>
    </dgm:pt>
    <dgm:pt modelId="{844E9A63-2B45-434C-A282-8C7BEB6551D4}" type="pres">
      <dgm:prSet presAssocID="{E7FE6053-C8A4-D644-BD81-3FE4E4C1E324}" presName="hierChild4" presStyleCnt="0"/>
      <dgm:spPr/>
    </dgm:pt>
    <dgm:pt modelId="{7D4995C2-6062-BB4D-80AD-256BB6B1F950}" type="pres">
      <dgm:prSet presAssocID="{E7FE6053-C8A4-D644-BD81-3FE4E4C1E324}" presName="hierChild5" presStyleCnt="0"/>
      <dgm:spPr/>
    </dgm:pt>
    <dgm:pt modelId="{B13581CB-E5C4-9D4F-8A49-6D837344355E}" type="pres">
      <dgm:prSet presAssocID="{8D3A3447-FA87-2949-98A4-F240A96B66FA}" presName="Name37" presStyleLbl="parChTrans1D3" presStyleIdx="10" presStyleCnt="18"/>
      <dgm:spPr/>
    </dgm:pt>
    <dgm:pt modelId="{68DE5396-9B8A-0D4A-9BE8-84AED0D6A1AC}" type="pres">
      <dgm:prSet presAssocID="{3955277D-D374-6749-A94B-DB53EAA017FC}" presName="hierRoot2" presStyleCnt="0">
        <dgm:presLayoutVars>
          <dgm:hierBranch val="init"/>
        </dgm:presLayoutVars>
      </dgm:prSet>
      <dgm:spPr/>
    </dgm:pt>
    <dgm:pt modelId="{CC20136E-FF18-E54F-8DD6-6DD72B3BD905}" type="pres">
      <dgm:prSet presAssocID="{3955277D-D374-6749-A94B-DB53EAA017FC}" presName="rootComposite" presStyleCnt="0"/>
      <dgm:spPr/>
    </dgm:pt>
    <dgm:pt modelId="{27C70FE4-D007-0F4A-8FB2-A80C82B1874B}" type="pres">
      <dgm:prSet presAssocID="{3955277D-D374-6749-A94B-DB53EAA017FC}" presName="rootText" presStyleLbl="node3" presStyleIdx="10" presStyleCnt="18">
        <dgm:presLayoutVars>
          <dgm:chPref val="3"/>
        </dgm:presLayoutVars>
      </dgm:prSet>
      <dgm:spPr/>
    </dgm:pt>
    <dgm:pt modelId="{38A63816-1B02-314F-8A5E-3736C86002DB}" type="pres">
      <dgm:prSet presAssocID="{3955277D-D374-6749-A94B-DB53EAA017FC}" presName="rootConnector" presStyleLbl="node3" presStyleIdx="10" presStyleCnt="18"/>
      <dgm:spPr/>
    </dgm:pt>
    <dgm:pt modelId="{4FDF1092-8C16-A044-B0D5-37CBC1A835B6}" type="pres">
      <dgm:prSet presAssocID="{3955277D-D374-6749-A94B-DB53EAA017FC}" presName="hierChild4" presStyleCnt="0"/>
      <dgm:spPr/>
    </dgm:pt>
    <dgm:pt modelId="{823E7D13-45AA-9D47-94B1-F0E84E557EB9}" type="pres">
      <dgm:prSet presAssocID="{3955277D-D374-6749-A94B-DB53EAA017FC}" presName="hierChild5" presStyleCnt="0"/>
      <dgm:spPr/>
    </dgm:pt>
    <dgm:pt modelId="{7DA21582-E8FB-2140-A079-DA8E963A92FA}" type="pres">
      <dgm:prSet presAssocID="{F1F922C3-C54E-C946-92D5-5170DB0AF244}" presName="hierChild5" presStyleCnt="0"/>
      <dgm:spPr/>
    </dgm:pt>
    <dgm:pt modelId="{F852FD9A-8891-2C4A-9C97-889EF5009CF3}" type="pres">
      <dgm:prSet presAssocID="{5226E558-2B4B-4548-ABC2-199814467A6C}" presName="Name37" presStyleLbl="parChTrans1D2" presStyleIdx="4" presStyleCnt="5"/>
      <dgm:spPr/>
    </dgm:pt>
    <dgm:pt modelId="{7C6DAC6B-BCA1-3449-9633-581F5ADD28DF}" type="pres">
      <dgm:prSet presAssocID="{9CE28707-5584-3248-BB3D-3C4F2196B48E}" presName="hierRoot2" presStyleCnt="0">
        <dgm:presLayoutVars>
          <dgm:hierBranch val="init"/>
        </dgm:presLayoutVars>
      </dgm:prSet>
      <dgm:spPr/>
    </dgm:pt>
    <dgm:pt modelId="{9B4A941D-1848-A54B-9E46-46997DB95F16}" type="pres">
      <dgm:prSet presAssocID="{9CE28707-5584-3248-BB3D-3C4F2196B48E}" presName="rootComposite" presStyleCnt="0"/>
      <dgm:spPr/>
    </dgm:pt>
    <dgm:pt modelId="{DF2D8891-6A77-614F-BB67-7D4071AC2CFC}" type="pres">
      <dgm:prSet presAssocID="{9CE28707-5584-3248-BB3D-3C4F2196B48E}" presName="rootText" presStyleLbl="node2" presStyleIdx="4" presStyleCnt="5">
        <dgm:presLayoutVars>
          <dgm:chPref val="3"/>
        </dgm:presLayoutVars>
      </dgm:prSet>
      <dgm:spPr/>
    </dgm:pt>
    <dgm:pt modelId="{E5FAF07B-AD7D-0743-A295-CA561AD37913}" type="pres">
      <dgm:prSet presAssocID="{9CE28707-5584-3248-BB3D-3C4F2196B48E}" presName="rootConnector" presStyleLbl="node2" presStyleIdx="4" presStyleCnt="5"/>
      <dgm:spPr/>
    </dgm:pt>
    <dgm:pt modelId="{150C1F31-7512-BE40-8BA4-E4E71D41DA42}" type="pres">
      <dgm:prSet presAssocID="{9CE28707-5584-3248-BB3D-3C4F2196B48E}" presName="hierChild4" presStyleCnt="0"/>
      <dgm:spPr/>
    </dgm:pt>
    <dgm:pt modelId="{0DB741AC-64D8-5A49-ADB8-F107D7B6AC57}" type="pres">
      <dgm:prSet presAssocID="{F5A80254-DBB3-DB40-BD0F-DEF90602828B}" presName="Name37" presStyleLbl="parChTrans1D3" presStyleIdx="11" presStyleCnt="18"/>
      <dgm:spPr/>
    </dgm:pt>
    <dgm:pt modelId="{336DB962-B420-4549-B1FA-14F58FCCF4F4}" type="pres">
      <dgm:prSet presAssocID="{C3F79703-1223-1C45-B0FB-9B89C592D094}" presName="hierRoot2" presStyleCnt="0">
        <dgm:presLayoutVars>
          <dgm:hierBranch val="init"/>
        </dgm:presLayoutVars>
      </dgm:prSet>
      <dgm:spPr/>
    </dgm:pt>
    <dgm:pt modelId="{BADD6B23-EB2E-1540-8FAB-204AC7F6BFE3}" type="pres">
      <dgm:prSet presAssocID="{C3F79703-1223-1C45-B0FB-9B89C592D094}" presName="rootComposite" presStyleCnt="0"/>
      <dgm:spPr/>
    </dgm:pt>
    <dgm:pt modelId="{0607242D-6EA2-6747-A036-4BD4BB9FF5AC}" type="pres">
      <dgm:prSet presAssocID="{C3F79703-1223-1C45-B0FB-9B89C592D094}" presName="rootText" presStyleLbl="node3" presStyleIdx="11" presStyleCnt="18">
        <dgm:presLayoutVars>
          <dgm:chPref val="3"/>
        </dgm:presLayoutVars>
      </dgm:prSet>
      <dgm:spPr/>
    </dgm:pt>
    <dgm:pt modelId="{D0529295-8D33-8149-B59E-4CCDDE65C27C}" type="pres">
      <dgm:prSet presAssocID="{C3F79703-1223-1C45-B0FB-9B89C592D094}" presName="rootConnector" presStyleLbl="node3" presStyleIdx="11" presStyleCnt="18"/>
      <dgm:spPr/>
    </dgm:pt>
    <dgm:pt modelId="{1F8690C1-2DE6-C946-B9A2-26BFF267EAE2}" type="pres">
      <dgm:prSet presAssocID="{C3F79703-1223-1C45-B0FB-9B89C592D094}" presName="hierChild4" presStyleCnt="0"/>
      <dgm:spPr/>
    </dgm:pt>
    <dgm:pt modelId="{78E42D6E-95CE-9943-8383-4543731E4A17}" type="pres">
      <dgm:prSet presAssocID="{C3F79703-1223-1C45-B0FB-9B89C592D094}" presName="hierChild5" presStyleCnt="0"/>
      <dgm:spPr/>
    </dgm:pt>
    <dgm:pt modelId="{2A832275-D9B2-8C44-A7D1-0EAF0088B6DE}" type="pres">
      <dgm:prSet presAssocID="{BDA24C98-DE1F-2B45-9058-EB6004D5D78F}" presName="Name37" presStyleLbl="parChTrans1D3" presStyleIdx="12" presStyleCnt="18"/>
      <dgm:spPr/>
    </dgm:pt>
    <dgm:pt modelId="{F4B65BF0-8689-9C4A-818E-848BE153E30A}" type="pres">
      <dgm:prSet presAssocID="{C2A48E5A-8816-F14E-A81D-8558EDD56A65}" presName="hierRoot2" presStyleCnt="0">
        <dgm:presLayoutVars>
          <dgm:hierBranch val="init"/>
        </dgm:presLayoutVars>
      </dgm:prSet>
      <dgm:spPr/>
    </dgm:pt>
    <dgm:pt modelId="{04146A60-3395-934B-95A7-D6C591F626BA}" type="pres">
      <dgm:prSet presAssocID="{C2A48E5A-8816-F14E-A81D-8558EDD56A65}" presName="rootComposite" presStyleCnt="0"/>
      <dgm:spPr/>
    </dgm:pt>
    <dgm:pt modelId="{1E7408B4-60FE-CC43-B9AD-2C4092ED2F1B}" type="pres">
      <dgm:prSet presAssocID="{C2A48E5A-8816-F14E-A81D-8558EDD56A65}" presName="rootText" presStyleLbl="node3" presStyleIdx="12" presStyleCnt="18">
        <dgm:presLayoutVars>
          <dgm:chPref val="3"/>
        </dgm:presLayoutVars>
      </dgm:prSet>
      <dgm:spPr/>
    </dgm:pt>
    <dgm:pt modelId="{C60FFB10-6DB1-C843-8D8F-E74AA877AA6F}" type="pres">
      <dgm:prSet presAssocID="{C2A48E5A-8816-F14E-A81D-8558EDD56A65}" presName="rootConnector" presStyleLbl="node3" presStyleIdx="12" presStyleCnt="18"/>
      <dgm:spPr/>
    </dgm:pt>
    <dgm:pt modelId="{E1AD98BA-22B3-3D4F-BD27-8078706CE175}" type="pres">
      <dgm:prSet presAssocID="{C2A48E5A-8816-F14E-A81D-8558EDD56A65}" presName="hierChild4" presStyleCnt="0"/>
      <dgm:spPr/>
    </dgm:pt>
    <dgm:pt modelId="{6CFE1FD7-F353-6F45-94BA-30FCD78A8154}" type="pres">
      <dgm:prSet presAssocID="{C2A48E5A-8816-F14E-A81D-8558EDD56A65}" presName="hierChild5" presStyleCnt="0"/>
      <dgm:spPr/>
    </dgm:pt>
    <dgm:pt modelId="{FA115A7E-E9D3-CE4E-9D18-77FC28C8A6FD}" type="pres">
      <dgm:prSet presAssocID="{688FB0AB-A214-9744-B57F-77464035010D}" presName="Name37" presStyleLbl="parChTrans1D3" presStyleIdx="13" presStyleCnt="18"/>
      <dgm:spPr/>
    </dgm:pt>
    <dgm:pt modelId="{D1268E67-8335-9C45-83B1-669E592BD0D3}" type="pres">
      <dgm:prSet presAssocID="{7444046A-7EFF-3F4F-8744-75EC4D1D94C6}" presName="hierRoot2" presStyleCnt="0">
        <dgm:presLayoutVars>
          <dgm:hierBranch val="init"/>
        </dgm:presLayoutVars>
      </dgm:prSet>
      <dgm:spPr/>
    </dgm:pt>
    <dgm:pt modelId="{1D8D6489-DDCA-C64A-BAF3-786F0EC6033F}" type="pres">
      <dgm:prSet presAssocID="{7444046A-7EFF-3F4F-8744-75EC4D1D94C6}" presName="rootComposite" presStyleCnt="0"/>
      <dgm:spPr/>
    </dgm:pt>
    <dgm:pt modelId="{8354042C-51DF-D543-A2FE-BB4F289530F0}" type="pres">
      <dgm:prSet presAssocID="{7444046A-7EFF-3F4F-8744-75EC4D1D94C6}" presName="rootText" presStyleLbl="node3" presStyleIdx="13" presStyleCnt="18">
        <dgm:presLayoutVars>
          <dgm:chPref val="3"/>
        </dgm:presLayoutVars>
      </dgm:prSet>
      <dgm:spPr/>
    </dgm:pt>
    <dgm:pt modelId="{193A0E9E-8E65-F042-9319-7DF458E1CE2F}" type="pres">
      <dgm:prSet presAssocID="{7444046A-7EFF-3F4F-8744-75EC4D1D94C6}" presName="rootConnector" presStyleLbl="node3" presStyleIdx="13" presStyleCnt="18"/>
      <dgm:spPr/>
    </dgm:pt>
    <dgm:pt modelId="{F8B5A172-CF89-9D42-8D8D-C312BDE91BAA}" type="pres">
      <dgm:prSet presAssocID="{7444046A-7EFF-3F4F-8744-75EC4D1D94C6}" presName="hierChild4" presStyleCnt="0"/>
      <dgm:spPr/>
    </dgm:pt>
    <dgm:pt modelId="{378B370C-2DE6-0540-BEBB-12361A2436ED}" type="pres">
      <dgm:prSet presAssocID="{7444046A-7EFF-3F4F-8744-75EC4D1D94C6}" presName="hierChild5" presStyleCnt="0"/>
      <dgm:spPr/>
    </dgm:pt>
    <dgm:pt modelId="{7DB75940-36EB-E34E-B3A2-13596B3B3797}" type="pres">
      <dgm:prSet presAssocID="{7E9A9352-58FB-524D-8D14-A009309377AD}" presName="Name37" presStyleLbl="parChTrans1D3" presStyleIdx="14" presStyleCnt="18"/>
      <dgm:spPr/>
    </dgm:pt>
    <dgm:pt modelId="{96DFE9F4-6E60-CF46-9E5C-3470E11B71FC}" type="pres">
      <dgm:prSet presAssocID="{FC2B085D-77B7-164D-9433-842EAB00EFE1}" presName="hierRoot2" presStyleCnt="0">
        <dgm:presLayoutVars>
          <dgm:hierBranch val="init"/>
        </dgm:presLayoutVars>
      </dgm:prSet>
      <dgm:spPr/>
    </dgm:pt>
    <dgm:pt modelId="{43BAF593-2752-D746-909A-9C8B24194F80}" type="pres">
      <dgm:prSet presAssocID="{FC2B085D-77B7-164D-9433-842EAB00EFE1}" presName="rootComposite" presStyleCnt="0"/>
      <dgm:spPr/>
    </dgm:pt>
    <dgm:pt modelId="{8B00F54E-48EA-9545-B145-D84E1B4BCBA6}" type="pres">
      <dgm:prSet presAssocID="{FC2B085D-77B7-164D-9433-842EAB00EFE1}" presName="rootText" presStyleLbl="node3" presStyleIdx="14" presStyleCnt="18">
        <dgm:presLayoutVars>
          <dgm:chPref val="3"/>
        </dgm:presLayoutVars>
      </dgm:prSet>
      <dgm:spPr/>
    </dgm:pt>
    <dgm:pt modelId="{000BC251-EB81-B447-8E7F-73320A4F9F33}" type="pres">
      <dgm:prSet presAssocID="{FC2B085D-77B7-164D-9433-842EAB00EFE1}" presName="rootConnector" presStyleLbl="node3" presStyleIdx="14" presStyleCnt="18"/>
      <dgm:spPr/>
    </dgm:pt>
    <dgm:pt modelId="{97636864-3850-4645-B2C3-954D4ADFE28C}" type="pres">
      <dgm:prSet presAssocID="{FC2B085D-77B7-164D-9433-842EAB00EFE1}" presName="hierChild4" presStyleCnt="0"/>
      <dgm:spPr/>
    </dgm:pt>
    <dgm:pt modelId="{B33AF4D7-7029-3C4C-ACA3-E5B54F3B3E6F}" type="pres">
      <dgm:prSet presAssocID="{FC2B085D-77B7-164D-9433-842EAB00EFE1}" presName="hierChild5" presStyleCnt="0"/>
      <dgm:spPr/>
    </dgm:pt>
    <dgm:pt modelId="{9F76CD6F-FECB-5148-B999-6C0EBBB1E328}" type="pres">
      <dgm:prSet presAssocID="{EADEE8F2-366D-E34D-86C9-7C6F1C52CE8B}" presName="Name37" presStyleLbl="parChTrans1D3" presStyleIdx="15" presStyleCnt="18"/>
      <dgm:spPr/>
    </dgm:pt>
    <dgm:pt modelId="{FBFF8F83-3FCB-D04D-A521-F0EED65E33DE}" type="pres">
      <dgm:prSet presAssocID="{8C6DCE20-DF70-D34D-B946-FE6E86B45993}" presName="hierRoot2" presStyleCnt="0">
        <dgm:presLayoutVars>
          <dgm:hierBranch val="init"/>
        </dgm:presLayoutVars>
      </dgm:prSet>
      <dgm:spPr/>
    </dgm:pt>
    <dgm:pt modelId="{82ADB77A-980E-FB4F-A6D2-9253F2B16149}" type="pres">
      <dgm:prSet presAssocID="{8C6DCE20-DF70-D34D-B946-FE6E86B45993}" presName="rootComposite" presStyleCnt="0"/>
      <dgm:spPr/>
    </dgm:pt>
    <dgm:pt modelId="{130CA89D-5BE5-3742-BA69-E466A318FFD2}" type="pres">
      <dgm:prSet presAssocID="{8C6DCE20-DF70-D34D-B946-FE6E86B45993}" presName="rootText" presStyleLbl="node3" presStyleIdx="15" presStyleCnt="18">
        <dgm:presLayoutVars>
          <dgm:chPref val="3"/>
        </dgm:presLayoutVars>
      </dgm:prSet>
      <dgm:spPr/>
    </dgm:pt>
    <dgm:pt modelId="{1E4D5F13-0740-7A46-B72C-F793CC0150DC}" type="pres">
      <dgm:prSet presAssocID="{8C6DCE20-DF70-D34D-B946-FE6E86B45993}" presName="rootConnector" presStyleLbl="node3" presStyleIdx="15" presStyleCnt="18"/>
      <dgm:spPr/>
    </dgm:pt>
    <dgm:pt modelId="{D917DBA5-7BDC-104A-880D-574AA343F40B}" type="pres">
      <dgm:prSet presAssocID="{8C6DCE20-DF70-D34D-B946-FE6E86B45993}" presName="hierChild4" presStyleCnt="0"/>
      <dgm:spPr/>
    </dgm:pt>
    <dgm:pt modelId="{6688C688-84A3-514C-9F0D-500688F05F7D}" type="pres">
      <dgm:prSet presAssocID="{8C6DCE20-DF70-D34D-B946-FE6E86B45993}" presName="hierChild5" presStyleCnt="0"/>
      <dgm:spPr/>
    </dgm:pt>
    <dgm:pt modelId="{21FD7B77-C32E-5F4D-A881-9F17B88295EA}" type="pres">
      <dgm:prSet presAssocID="{5E4C4FC8-C54F-2F48-91B3-FD6D32433863}" presName="Name37" presStyleLbl="parChTrans1D3" presStyleIdx="16" presStyleCnt="18"/>
      <dgm:spPr/>
    </dgm:pt>
    <dgm:pt modelId="{B27631E7-FE74-DC46-B83B-60F97A3E7FEE}" type="pres">
      <dgm:prSet presAssocID="{BAAB623A-E893-6E4B-A03A-16EA0EE942E0}" presName="hierRoot2" presStyleCnt="0">
        <dgm:presLayoutVars>
          <dgm:hierBranch val="init"/>
        </dgm:presLayoutVars>
      </dgm:prSet>
      <dgm:spPr/>
    </dgm:pt>
    <dgm:pt modelId="{6CEA51EA-8E88-0446-BADF-98EF25C43216}" type="pres">
      <dgm:prSet presAssocID="{BAAB623A-E893-6E4B-A03A-16EA0EE942E0}" presName="rootComposite" presStyleCnt="0"/>
      <dgm:spPr/>
    </dgm:pt>
    <dgm:pt modelId="{1D93AB89-50A1-D64D-A21D-BFD7549F5A0F}" type="pres">
      <dgm:prSet presAssocID="{BAAB623A-E893-6E4B-A03A-16EA0EE942E0}" presName="rootText" presStyleLbl="node3" presStyleIdx="16" presStyleCnt="18">
        <dgm:presLayoutVars>
          <dgm:chPref val="3"/>
        </dgm:presLayoutVars>
      </dgm:prSet>
      <dgm:spPr/>
    </dgm:pt>
    <dgm:pt modelId="{A7C11052-7C1F-8243-A746-901A65D1BD97}" type="pres">
      <dgm:prSet presAssocID="{BAAB623A-E893-6E4B-A03A-16EA0EE942E0}" presName="rootConnector" presStyleLbl="node3" presStyleIdx="16" presStyleCnt="18"/>
      <dgm:spPr/>
    </dgm:pt>
    <dgm:pt modelId="{2A4F8510-771D-1147-B82E-B07E94A83058}" type="pres">
      <dgm:prSet presAssocID="{BAAB623A-E893-6E4B-A03A-16EA0EE942E0}" presName="hierChild4" presStyleCnt="0"/>
      <dgm:spPr/>
    </dgm:pt>
    <dgm:pt modelId="{4B958AE7-B1B0-A54C-AD43-4001CFB8F8A8}" type="pres">
      <dgm:prSet presAssocID="{BAAB623A-E893-6E4B-A03A-16EA0EE942E0}" presName="hierChild5" presStyleCnt="0"/>
      <dgm:spPr/>
    </dgm:pt>
    <dgm:pt modelId="{00A57412-6700-1843-BDD8-2EFF1270B812}" type="pres">
      <dgm:prSet presAssocID="{F5FB9746-28D2-BD47-B4BC-83017CE2F02C}" presName="Name37" presStyleLbl="parChTrans1D3" presStyleIdx="17" presStyleCnt="18"/>
      <dgm:spPr/>
    </dgm:pt>
    <dgm:pt modelId="{B793E43D-48C1-7845-A743-D73A4F8274A2}" type="pres">
      <dgm:prSet presAssocID="{8E6E0B2E-1E10-7C44-8FC1-853B709F5BBC}" presName="hierRoot2" presStyleCnt="0">
        <dgm:presLayoutVars>
          <dgm:hierBranch val="init"/>
        </dgm:presLayoutVars>
      </dgm:prSet>
      <dgm:spPr/>
    </dgm:pt>
    <dgm:pt modelId="{302E1E89-A8A9-AB44-A61B-D62BFD13CEDE}" type="pres">
      <dgm:prSet presAssocID="{8E6E0B2E-1E10-7C44-8FC1-853B709F5BBC}" presName="rootComposite" presStyleCnt="0"/>
      <dgm:spPr/>
    </dgm:pt>
    <dgm:pt modelId="{47753466-51D8-244A-8745-1492564D832B}" type="pres">
      <dgm:prSet presAssocID="{8E6E0B2E-1E10-7C44-8FC1-853B709F5BBC}" presName="rootText" presStyleLbl="node3" presStyleIdx="17" presStyleCnt="18">
        <dgm:presLayoutVars>
          <dgm:chPref val="3"/>
        </dgm:presLayoutVars>
      </dgm:prSet>
      <dgm:spPr/>
    </dgm:pt>
    <dgm:pt modelId="{BDF528B7-E9A1-D24C-8E2F-25E3A0C54921}" type="pres">
      <dgm:prSet presAssocID="{8E6E0B2E-1E10-7C44-8FC1-853B709F5BBC}" presName="rootConnector" presStyleLbl="node3" presStyleIdx="17" presStyleCnt="18"/>
      <dgm:spPr/>
    </dgm:pt>
    <dgm:pt modelId="{3A6B1493-DF0B-BD43-A575-3A9743348B8F}" type="pres">
      <dgm:prSet presAssocID="{8E6E0B2E-1E10-7C44-8FC1-853B709F5BBC}" presName="hierChild4" presStyleCnt="0"/>
      <dgm:spPr/>
    </dgm:pt>
    <dgm:pt modelId="{B4422FB9-284E-F343-8207-FF62D47ED25A}" type="pres">
      <dgm:prSet presAssocID="{8E6E0B2E-1E10-7C44-8FC1-853B709F5BBC}" presName="hierChild5" presStyleCnt="0"/>
      <dgm:spPr/>
    </dgm:pt>
    <dgm:pt modelId="{FE2BD1FA-6877-1542-9380-FE75F65F33DF}" type="pres">
      <dgm:prSet presAssocID="{9CE28707-5584-3248-BB3D-3C4F2196B48E}" presName="hierChild5" presStyleCnt="0"/>
      <dgm:spPr/>
    </dgm:pt>
    <dgm:pt modelId="{9A08EFEC-EA27-A441-BB7B-A30BAAB65FC0}" type="pres">
      <dgm:prSet presAssocID="{3DC0319D-CE47-D24B-AEBE-864D99ED73E5}" presName="hierChild3" presStyleCnt="0"/>
      <dgm:spPr/>
    </dgm:pt>
  </dgm:ptLst>
  <dgm:cxnLst>
    <dgm:cxn modelId="{5013E500-DCAA-4545-9344-259A2F095134}" type="presOf" srcId="{B3F4B7AE-5045-3B46-8A07-23F72C4999CE}" destId="{AE7114F5-1F12-334F-8FB0-8CB06D464004}" srcOrd="0" destOrd="0" presId="urn:microsoft.com/office/officeart/2005/8/layout/orgChart1"/>
    <dgm:cxn modelId="{51B71001-89AD-4247-A0FE-C8FC202A570E}" srcId="{643E0AA6-A062-BC43-B74A-559ACBC9A2F4}" destId="{27E6A43C-8E4B-8A41-AE93-E86C2CFA9424}" srcOrd="0" destOrd="0" parTransId="{2ED764CB-0D8D-6446-997E-EFB6DE31CB36}" sibTransId="{CC1579A2-9707-4640-8332-3DC208712353}"/>
    <dgm:cxn modelId="{24058C01-8EE9-2D4D-B63B-605F69E28880}" type="presOf" srcId="{BEF05540-78AA-9746-9950-90B5F3DF6129}" destId="{61B55755-2A62-7343-9C35-D87E247EC853}" srcOrd="0" destOrd="0" presId="urn:microsoft.com/office/officeart/2005/8/layout/orgChart1"/>
    <dgm:cxn modelId="{45CA9D02-A4DC-CF45-A6C1-5AF8C8245A16}" type="presOf" srcId="{8D3A3447-FA87-2949-98A4-F240A96B66FA}" destId="{B13581CB-E5C4-9D4F-8A49-6D837344355E}" srcOrd="0" destOrd="0" presId="urn:microsoft.com/office/officeart/2005/8/layout/orgChart1"/>
    <dgm:cxn modelId="{BC884B03-0C3F-D340-B3FA-1FB880DB4CA7}" type="presOf" srcId="{8E6E0B2E-1E10-7C44-8FC1-853B709F5BBC}" destId="{BDF528B7-E9A1-D24C-8E2F-25E3A0C54921}" srcOrd="1" destOrd="0" presId="urn:microsoft.com/office/officeart/2005/8/layout/orgChart1"/>
    <dgm:cxn modelId="{498FAB08-3D09-1A4B-816D-55D67FDE3343}" type="presOf" srcId="{75A7EB5E-7F43-484D-BAFA-45B9B7995871}" destId="{6AC76723-4811-0242-8346-7846605FDE43}" srcOrd="0" destOrd="0" presId="urn:microsoft.com/office/officeart/2005/8/layout/orgChart1"/>
    <dgm:cxn modelId="{62A49509-9199-054F-88A6-2EFBFFC6247F}" type="presOf" srcId="{BAAB623A-E893-6E4B-A03A-16EA0EE942E0}" destId="{1D93AB89-50A1-D64D-A21D-BFD7549F5A0F}" srcOrd="0" destOrd="0" presId="urn:microsoft.com/office/officeart/2005/8/layout/orgChart1"/>
    <dgm:cxn modelId="{AB60D80B-3772-C746-8027-87B3F2CDCD79}" type="presOf" srcId="{F5A80254-DBB3-DB40-BD0F-DEF90602828B}" destId="{0DB741AC-64D8-5A49-ADB8-F107D7B6AC57}" srcOrd="0" destOrd="0" presId="urn:microsoft.com/office/officeart/2005/8/layout/orgChart1"/>
    <dgm:cxn modelId="{DDD1F00B-625F-EA4A-A698-B404BC1FFE93}" type="presOf" srcId="{8C6DCE20-DF70-D34D-B946-FE6E86B45993}" destId="{130CA89D-5BE5-3742-BA69-E466A318FFD2}" srcOrd="0" destOrd="0" presId="urn:microsoft.com/office/officeart/2005/8/layout/orgChart1"/>
    <dgm:cxn modelId="{6F91EE0D-82B1-1C45-818C-590323BF02FF}" srcId="{3DC0319D-CE47-D24B-AEBE-864D99ED73E5}" destId="{643E0AA6-A062-BC43-B74A-559ACBC9A2F4}" srcOrd="1" destOrd="0" parTransId="{75A7EB5E-7F43-484D-BAFA-45B9B7995871}" sibTransId="{9CAF1185-E46B-EF4F-8A97-F35C7B20F109}"/>
    <dgm:cxn modelId="{D58D3A10-2BCE-7244-870D-4DF2017733FB}" srcId="{3DC0319D-CE47-D24B-AEBE-864D99ED73E5}" destId="{4BC94B4B-31B7-9847-A5A0-18F55690406D}" srcOrd="2" destOrd="0" parTransId="{FB884BFD-5668-E340-B64F-B2126275A761}" sibTransId="{FE0592C3-1D52-6F43-AFCC-FF5382F31553}"/>
    <dgm:cxn modelId="{FB2D4714-3AE2-344D-AC30-E06551E7F383}" type="presOf" srcId="{F1F922C3-C54E-C946-92D5-5170DB0AF244}" destId="{AAB11BD7-4BE5-AA42-8828-1FFCFC3D4CF0}" srcOrd="1" destOrd="0" presId="urn:microsoft.com/office/officeart/2005/8/layout/orgChart1"/>
    <dgm:cxn modelId="{8C259418-75C2-E04A-8C91-34FCC96CEE24}" srcId="{9CE28707-5584-3248-BB3D-3C4F2196B48E}" destId="{C2A48E5A-8816-F14E-A81D-8558EDD56A65}" srcOrd="1" destOrd="0" parTransId="{BDA24C98-DE1F-2B45-9058-EB6004D5D78F}" sibTransId="{3182635E-AEB1-6142-ACFF-E62434028DBA}"/>
    <dgm:cxn modelId="{D10C0E1E-B453-3B47-9989-3C0A27C4EE3D}" type="presOf" srcId="{F1F922C3-C54E-C946-92D5-5170DB0AF244}" destId="{9E2E9E57-13B6-194A-ABCE-0CA7E43F7F28}" srcOrd="0" destOrd="0" presId="urn:microsoft.com/office/officeart/2005/8/layout/orgChart1"/>
    <dgm:cxn modelId="{0FAC3122-D758-3C44-9635-816EE8D8D94E}" type="presOf" srcId="{7444046A-7EFF-3F4F-8744-75EC4D1D94C6}" destId="{8354042C-51DF-D543-A2FE-BB4F289530F0}" srcOrd="0" destOrd="0" presId="urn:microsoft.com/office/officeart/2005/8/layout/orgChart1"/>
    <dgm:cxn modelId="{5CFE4D22-9A66-1E49-B7F2-7137FF64242E}" srcId="{3DC0319D-CE47-D24B-AEBE-864D99ED73E5}" destId="{F1F922C3-C54E-C946-92D5-5170DB0AF244}" srcOrd="3" destOrd="0" parTransId="{A8C4872B-DB78-1644-8AAB-CA01345FCCBC}" sibTransId="{94B632BE-04BB-6946-A2F1-1F35F8BC5D85}"/>
    <dgm:cxn modelId="{063DEF23-634D-0043-963F-A98312C3ABC7}" type="presOf" srcId="{643E0AA6-A062-BC43-B74A-559ACBC9A2F4}" destId="{6A919691-3121-0B49-AD3D-F5FEF94728A8}" srcOrd="0" destOrd="0" presId="urn:microsoft.com/office/officeart/2005/8/layout/orgChart1"/>
    <dgm:cxn modelId="{A1537C25-1683-2E40-98A3-46E0A8D54CE5}" srcId="{9CE28707-5584-3248-BB3D-3C4F2196B48E}" destId="{C3F79703-1223-1C45-B0FB-9B89C592D094}" srcOrd="0" destOrd="0" parTransId="{F5A80254-DBB3-DB40-BD0F-DEF90602828B}" sibTransId="{819EE8A1-D9F2-AC4F-89F3-B976CFEEF567}"/>
    <dgm:cxn modelId="{4F668C26-532B-BE42-A105-A76AB4293BE9}" type="presOf" srcId="{F5C076E9-8D89-A843-90BA-4114A83D0425}" destId="{6C8E4783-F99C-AB4D-8A8A-AFCDB709569F}" srcOrd="1" destOrd="0" presId="urn:microsoft.com/office/officeart/2005/8/layout/orgChart1"/>
    <dgm:cxn modelId="{9302AF27-901A-2D4A-B6DE-78137BB42D20}" type="presOf" srcId="{7612338E-04AE-0B44-9165-1ED0D36C9B04}" destId="{A5528945-C446-BB41-BA4F-01046B4FD14B}" srcOrd="0" destOrd="0" presId="urn:microsoft.com/office/officeart/2005/8/layout/orgChart1"/>
    <dgm:cxn modelId="{E5C14B29-9B81-8346-B9BB-9EC13991B6F4}" type="presOf" srcId="{B0028A53-E81C-7E4E-B73F-1E9C84092C59}" destId="{0E70496A-85DF-F543-8B15-2AA61508B401}" srcOrd="0" destOrd="0" presId="urn:microsoft.com/office/officeart/2005/8/layout/orgChart1"/>
    <dgm:cxn modelId="{BBC3EB29-EEA6-3A44-8B1A-0316E49AEF3C}" type="presOf" srcId="{688FB0AB-A214-9744-B57F-77464035010D}" destId="{FA115A7E-E9D3-CE4E-9D18-77FC28C8A6FD}" srcOrd="0" destOrd="0" presId="urn:microsoft.com/office/officeart/2005/8/layout/orgChart1"/>
    <dgm:cxn modelId="{A77A692D-A49B-0A43-8571-C62242F99485}" type="presOf" srcId="{2F6E41A0-A7CD-5249-87C6-AA81C9EED1A4}" destId="{01750735-8911-EE42-9325-B429A0BBADCD}" srcOrd="0" destOrd="0" presId="urn:microsoft.com/office/officeart/2005/8/layout/orgChart1"/>
    <dgm:cxn modelId="{A73FB732-2741-6345-816D-2A95ABD5BEC5}" type="presOf" srcId="{BAAB623A-E893-6E4B-A03A-16EA0EE942E0}" destId="{A7C11052-7C1F-8243-A746-901A65D1BD97}" srcOrd="1" destOrd="0" presId="urn:microsoft.com/office/officeart/2005/8/layout/orgChart1"/>
    <dgm:cxn modelId="{42AA513A-5CF5-CE4E-A0A7-FDF96842C0EB}" type="presOf" srcId="{27E6A43C-8E4B-8A41-AE93-E86C2CFA9424}" destId="{583792F7-BE3E-D544-AB18-D39F2E1D4833}" srcOrd="1" destOrd="0" presId="urn:microsoft.com/office/officeart/2005/8/layout/orgChart1"/>
    <dgm:cxn modelId="{AE4C5B3B-DCC2-964B-A36B-8CA06AA46AB9}" srcId="{C16EB4CD-700C-FC4F-9479-94FCE48B90DF}" destId="{5E347299-207E-104A-B08F-E3F9C0A55FBC}" srcOrd="2" destOrd="0" parTransId="{B3F4B7AE-5045-3B46-8A07-23F72C4999CE}" sibTransId="{ADC1D0BA-63AB-3243-92F4-3A99EF110441}"/>
    <dgm:cxn modelId="{FC6BD33E-B40F-4343-9CB3-2F54B4FE8B32}" type="presOf" srcId="{5B2430E5-C9D3-1C49-82E9-F7A72E81F47C}" destId="{304DDF96-FF0D-6248-A2C4-CF00F3968568}" srcOrd="1" destOrd="0" presId="urn:microsoft.com/office/officeart/2005/8/layout/orgChart1"/>
    <dgm:cxn modelId="{4FA0D545-1F35-524A-9313-DDE7EC1A4BAD}" srcId="{C16EB4CD-700C-FC4F-9479-94FCE48B90DF}" destId="{BD19EA8B-C480-F04D-9DDD-93A98688A7E8}" srcOrd="1" destOrd="0" parTransId="{B34CE314-F10D-E942-99FE-0BBA9AF1BC1D}" sibTransId="{21C77906-3233-894F-8687-5B115A3EC087}"/>
    <dgm:cxn modelId="{53489F47-D29B-DC42-9127-C0CDAC2C4974}" srcId="{3DC0319D-CE47-D24B-AEBE-864D99ED73E5}" destId="{9CE28707-5584-3248-BB3D-3C4F2196B48E}" srcOrd="4" destOrd="0" parTransId="{5226E558-2B4B-4548-ABC2-199814467A6C}" sibTransId="{13A5CCFB-10ED-F94C-AD92-B881DF99DD93}"/>
    <dgm:cxn modelId="{C284D64E-CFD7-7B49-8EF4-6410301E8262}" type="presOf" srcId="{1E06E177-1D31-9449-B6FE-7EE53758B6AC}" destId="{06683895-E529-B840-B80E-2C67F6C8DDF9}" srcOrd="1" destOrd="0" presId="urn:microsoft.com/office/officeart/2005/8/layout/orgChart1"/>
    <dgm:cxn modelId="{9C67E755-36A5-8B48-A10B-FF92159FDB09}" type="presOf" srcId="{BD19EA8B-C480-F04D-9DDD-93A98688A7E8}" destId="{8139AA7F-B99A-2E40-9F13-DE3F89C2E6E9}" srcOrd="1" destOrd="0" presId="urn:microsoft.com/office/officeart/2005/8/layout/orgChart1"/>
    <dgm:cxn modelId="{3AE48C5A-585F-D547-ACFD-21A25613D402}" type="presOf" srcId="{E7FE6053-C8A4-D644-BD81-3FE4E4C1E324}" destId="{ABAC5BD8-98E1-5B41-92CE-77C14A4889AD}" srcOrd="0" destOrd="0" presId="urn:microsoft.com/office/officeart/2005/8/layout/orgChart1"/>
    <dgm:cxn modelId="{E2481D5B-051C-AE43-A44D-AEB830E1194C}" type="presOf" srcId="{EADEE8F2-366D-E34D-86C9-7C6F1C52CE8B}" destId="{9F76CD6F-FECB-5148-B999-6C0EBBB1E328}" srcOrd="0" destOrd="0" presId="urn:microsoft.com/office/officeart/2005/8/layout/orgChart1"/>
    <dgm:cxn modelId="{5838165C-585E-F74D-839C-69772ED4AA01}" type="presOf" srcId="{5B2430E5-C9D3-1C49-82E9-F7A72E81F47C}" destId="{9433F6D1-DF7D-FB44-9CA0-64818308B6BA}" srcOrd="0" destOrd="0" presId="urn:microsoft.com/office/officeart/2005/8/layout/orgChart1"/>
    <dgm:cxn modelId="{072A8F5F-B88C-1041-90EF-DA7A7D1DCE37}" srcId="{643E0AA6-A062-BC43-B74A-559ACBC9A2F4}" destId="{2F6E41A0-A7CD-5249-87C6-AA81C9EED1A4}" srcOrd="1" destOrd="0" parTransId="{E1F1CD41-D061-DA4E-BE23-0E09C4BEEDED}" sibTransId="{3BC83F1E-5479-F44A-A2EE-55987E489DB7}"/>
    <dgm:cxn modelId="{6DEAE963-4CB2-FD45-9ED1-F56BE4CA8065}" type="presOf" srcId="{5E4C4FC8-C54F-2F48-91B3-FD6D32433863}" destId="{21FD7B77-C32E-5F4D-A881-9F17B88295EA}" srcOrd="0" destOrd="0" presId="urn:microsoft.com/office/officeart/2005/8/layout/orgChart1"/>
    <dgm:cxn modelId="{EC572E65-D097-F24C-B0F1-7405E4D9778D}" type="presOf" srcId="{C16EB4CD-700C-FC4F-9479-94FCE48B90DF}" destId="{DDD6F2FE-B005-2C42-B896-C89DC801E8C6}" srcOrd="0" destOrd="0" presId="urn:microsoft.com/office/officeart/2005/8/layout/orgChart1"/>
    <dgm:cxn modelId="{5565FA65-BAC8-0E4A-9B73-3A52974F4482}" srcId="{4BC94B4B-31B7-9847-A5A0-18F55690406D}" destId="{1E06E177-1D31-9449-B6FE-7EE53758B6AC}" srcOrd="2" destOrd="0" parTransId="{5CCE22D4-38C0-B544-BEC8-E937AAD264DD}" sibTransId="{A331075E-69EC-5948-97BD-91A0C2446BAC}"/>
    <dgm:cxn modelId="{1C846868-7A25-3D4F-9443-5916EB49613A}" type="presOf" srcId="{B0028A53-E81C-7E4E-B73F-1E9C84092C59}" destId="{D3BA3C68-47E9-E54A-BDBC-227852D8B793}" srcOrd="1" destOrd="0" presId="urn:microsoft.com/office/officeart/2005/8/layout/orgChart1"/>
    <dgm:cxn modelId="{EECED56A-9DD0-8D41-93D9-541933B54107}" type="presOf" srcId="{BD19EA8B-C480-F04D-9DDD-93A98688A7E8}" destId="{DFA0BF2A-F0EE-7A46-BDC6-B987797D50EC}" srcOrd="0" destOrd="0" presId="urn:microsoft.com/office/officeart/2005/8/layout/orgChart1"/>
    <dgm:cxn modelId="{620B056B-03AF-314C-B709-F0773560B2C6}" type="presOf" srcId="{1E06E177-1D31-9449-B6FE-7EE53758B6AC}" destId="{6CC0CC58-1997-2B42-9EE1-4DD531964ADD}" srcOrd="0" destOrd="0" presId="urn:microsoft.com/office/officeart/2005/8/layout/orgChart1"/>
    <dgm:cxn modelId="{5D92246C-B283-4142-9B24-EC214AE248A9}" srcId="{9CE28707-5584-3248-BB3D-3C4F2196B48E}" destId="{8C6DCE20-DF70-D34D-B946-FE6E86B45993}" srcOrd="4" destOrd="0" parTransId="{EADEE8F2-366D-E34D-86C9-7C6F1C52CE8B}" sibTransId="{2D670B2E-A8BC-464C-8E38-DEE800AC8BF6}"/>
    <dgm:cxn modelId="{2299976C-32C2-9445-89A0-275DC9FCDE17}" type="presOf" srcId="{3DC0319D-CE47-D24B-AEBE-864D99ED73E5}" destId="{7DFA5A1F-AAF3-274C-A3BA-8E4393185FA4}" srcOrd="1" destOrd="0" presId="urn:microsoft.com/office/officeart/2005/8/layout/orgChart1"/>
    <dgm:cxn modelId="{D2EFF96D-70C1-0C4E-8402-4F9065172F33}" type="presOf" srcId="{E7FE6053-C8A4-D644-BD81-3FE4E4C1E324}" destId="{A1391635-98F9-2D42-85C7-5A974984E4DE}" srcOrd="1" destOrd="0" presId="urn:microsoft.com/office/officeart/2005/8/layout/orgChart1"/>
    <dgm:cxn modelId="{70006D74-9519-E04B-BF33-1377BA729684}" type="presOf" srcId="{3DC0319D-CE47-D24B-AEBE-864D99ED73E5}" destId="{5A81E842-C414-D946-8E22-666C87738C44}" srcOrd="0" destOrd="0" presId="urn:microsoft.com/office/officeart/2005/8/layout/orgChart1"/>
    <dgm:cxn modelId="{20B32477-07B6-044A-ADFE-466DCA6C59A8}" type="presOf" srcId="{643E0AA6-A062-BC43-B74A-559ACBC9A2F4}" destId="{0F996102-A7C4-4F4F-9F6C-96C5D6B34901}" srcOrd="1" destOrd="0" presId="urn:microsoft.com/office/officeart/2005/8/layout/orgChart1"/>
    <dgm:cxn modelId="{6776C279-5020-2D47-8B8C-4758E7D8318D}" type="presOf" srcId="{7E9A9352-58FB-524D-8D14-A009309377AD}" destId="{7DB75940-36EB-E34E-B3A2-13596B3B3797}" srcOrd="0" destOrd="0" presId="urn:microsoft.com/office/officeart/2005/8/layout/orgChart1"/>
    <dgm:cxn modelId="{3EEFFF79-866B-E14E-914E-82324887CD32}" type="presOf" srcId="{5226E558-2B4B-4548-ABC2-199814467A6C}" destId="{F852FD9A-8891-2C4A-9C97-889EF5009CF3}" srcOrd="0" destOrd="0" presId="urn:microsoft.com/office/officeart/2005/8/layout/orgChart1"/>
    <dgm:cxn modelId="{41D8867C-4A99-FB41-8F97-7F3F5F5022E9}" srcId="{F1F922C3-C54E-C946-92D5-5170DB0AF244}" destId="{E7FE6053-C8A4-D644-BD81-3FE4E4C1E324}" srcOrd="0" destOrd="0" parTransId="{D02671E3-7F13-CF4E-AC3D-B81F8C9F1066}" sibTransId="{826BFCCE-D5DF-EB4A-8542-35332367CD88}"/>
    <dgm:cxn modelId="{46F3B87D-97D9-5542-83DE-61D7520FA92E}" type="presOf" srcId="{4BC94B4B-31B7-9847-A5A0-18F55690406D}" destId="{462B3D97-A4D1-D04A-953B-5D35FAC22DB1}" srcOrd="1" destOrd="0" presId="urn:microsoft.com/office/officeart/2005/8/layout/orgChart1"/>
    <dgm:cxn modelId="{718DB281-6AE6-0E46-8170-EDA303B1545C}" type="presOf" srcId="{2F304237-E73A-7A47-8DFE-12BA40F24386}" destId="{396ADA29-462C-574B-95AC-832D8C12C185}" srcOrd="0" destOrd="0" presId="urn:microsoft.com/office/officeart/2005/8/layout/orgChart1"/>
    <dgm:cxn modelId="{48ADB682-1429-C54C-8E41-388057633D69}" type="presOf" srcId="{3955277D-D374-6749-A94B-DB53EAA017FC}" destId="{27C70FE4-D007-0F4A-8FB2-A80C82B1874B}" srcOrd="0" destOrd="0" presId="urn:microsoft.com/office/officeart/2005/8/layout/orgChart1"/>
    <dgm:cxn modelId="{02552F87-0DDE-C042-984B-00F5FD9F70F0}" srcId="{9CE28707-5584-3248-BB3D-3C4F2196B48E}" destId="{8E6E0B2E-1E10-7C44-8FC1-853B709F5BBC}" srcOrd="6" destOrd="0" parTransId="{F5FB9746-28D2-BD47-B4BC-83017CE2F02C}" sibTransId="{F4759E97-F5D5-B749-86B6-D099AA1E4FEF}"/>
    <dgm:cxn modelId="{6311168F-2822-7E4B-A9EB-D5BC6B9423EA}" type="presOf" srcId="{2ED764CB-0D8D-6446-997E-EFB6DE31CB36}" destId="{55365A18-D039-6946-9BD4-BF751D6FFF30}" srcOrd="0" destOrd="0" presId="urn:microsoft.com/office/officeart/2005/8/layout/orgChart1"/>
    <dgm:cxn modelId="{1F28E88F-9CC4-424A-B796-D602526D32A8}" type="presOf" srcId="{9CE28707-5584-3248-BB3D-3C4F2196B48E}" destId="{E5FAF07B-AD7D-0743-A295-CA561AD37913}" srcOrd="1" destOrd="0" presId="urn:microsoft.com/office/officeart/2005/8/layout/orgChart1"/>
    <dgm:cxn modelId="{41157592-730B-4A4D-884D-DFE585D5E53A}" type="presOf" srcId="{27E6A43C-8E4B-8A41-AE93-E86C2CFA9424}" destId="{2EAD3AD3-482D-B94A-9D9A-0D3CECBB6B48}" srcOrd="0" destOrd="0" presId="urn:microsoft.com/office/officeart/2005/8/layout/orgChart1"/>
    <dgm:cxn modelId="{3075CF98-D5E3-9044-A0E7-8E1E46627FC3}" type="presOf" srcId="{3955277D-D374-6749-A94B-DB53EAA017FC}" destId="{38A63816-1B02-314F-8A5E-3736C86002DB}" srcOrd="1" destOrd="0" presId="urn:microsoft.com/office/officeart/2005/8/layout/orgChart1"/>
    <dgm:cxn modelId="{28C6EE99-CA44-2E4B-B636-9B6B7D62832C}" type="presOf" srcId="{2DEB8791-D647-A045-8C47-DABC97E1C87E}" destId="{77CD56E7-F9F3-7048-85B4-F64AC0601499}" srcOrd="0" destOrd="0" presId="urn:microsoft.com/office/officeart/2005/8/layout/orgChart1"/>
    <dgm:cxn modelId="{7111AE9B-9435-B046-B5E3-66C13556F887}" type="presOf" srcId="{9CE28707-5584-3248-BB3D-3C4F2196B48E}" destId="{DF2D8891-6A77-614F-BB67-7D4071AC2CFC}" srcOrd="0" destOrd="0" presId="urn:microsoft.com/office/officeart/2005/8/layout/orgChart1"/>
    <dgm:cxn modelId="{977C8D9C-C451-AC4B-AC1F-96D384B07606}" srcId="{643E0AA6-A062-BC43-B74A-559ACBC9A2F4}" destId="{2DEB8791-D647-A045-8C47-DABC97E1C87E}" srcOrd="2" destOrd="0" parTransId="{5E9FCE4D-8E84-C04F-9C5F-9FDEF7FF156A}" sibTransId="{321D4998-E057-3F43-A8D8-80E4E73DA068}"/>
    <dgm:cxn modelId="{755E8F9E-79EC-8C4E-85FC-602BF68DEFB1}" srcId="{F1F922C3-C54E-C946-92D5-5170DB0AF244}" destId="{3955277D-D374-6749-A94B-DB53EAA017FC}" srcOrd="1" destOrd="0" parTransId="{8D3A3447-FA87-2949-98A4-F240A96B66FA}" sibTransId="{C39A365C-71B3-C349-8576-3E9C35B5F248}"/>
    <dgm:cxn modelId="{F325B6A0-B365-B444-88D7-7204C082AC33}" type="presOf" srcId="{BC4CE968-8811-CD4D-A539-A536569AF869}" destId="{F8D2D900-C045-A341-9AF3-895D73352A26}" srcOrd="0" destOrd="0" presId="urn:microsoft.com/office/officeart/2005/8/layout/orgChart1"/>
    <dgm:cxn modelId="{E59F0BA1-57EB-074A-8563-3F603EA8944A}" srcId="{9CE28707-5584-3248-BB3D-3C4F2196B48E}" destId="{FC2B085D-77B7-164D-9433-842EAB00EFE1}" srcOrd="3" destOrd="0" parTransId="{7E9A9352-58FB-524D-8D14-A009309377AD}" sibTransId="{58D8824E-0545-DD45-968B-C87379DC3F1A}"/>
    <dgm:cxn modelId="{AB37C5A2-6EF5-3841-BAC0-FAFA2D0F1EB0}" type="presOf" srcId="{255F341A-B320-5E4B-858E-E62FEB2EE5BE}" destId="{CADAE4C1-6B94-1243-88F6-60E033167715}" srcOrd="0" destOrd="0" presId="urn:microsoft.com/office/officeart/2005/8/layout/orgChart1"/>
    <dgm:cxn modelId="{9D6223A4-BB1A-3C45-9DB0-0B147D8CB723}" srcId="{3DC0319D-CE47-D24B-AEBE-864D99ED73E5}" destId="{C16EB4CD-700C-FC4F-9479-94FCE48B90DF}" srcOrd="0" destOrd="0" parTransId="{255F341A-B320-5E4B-858E-E62FEB2EE5BE}" sibTransId="{F953CD22-6A77-D649-BCEB-BD15F5D35B72}"/>
    <dgm:cxn modelId="{545E3BA5-0365-2A4D-A665-033FFDBDE4D6}" type="presOf" srcId="{5E347299-207E-104A-B08F-E3F9C0A55FBC}" destId="{C9C88D4A-859B-8D40-AD0F-27262A79BA7B}" srcOrd="0" destOrd="0" presId="urn:microsoft.com/office/officeart/2005/8/layout/orgChart1"/>
    <dgm:cxn modelId="{AFAC57AD-116F-6C49-B53C-1C877E133498}" type="presOf" srcId="{4BC94B4B-31B7-9847-A5A0-18F55690406D}" destId="{3F851216-F033-064F-AE91-0470FD9D63B5}" srcOrd="0" destOrd="0" presId="urn:microsoft.com/office/officeart/2005/8/layout/orgChart1"/>
    <dgm:cxn modelId="{64DA37AE-FD0E-4C47-918B-95A605B5555D}" type="presOf" srcId="{B34CE314-F10D-E942-99FE-0BBA9AF1BC1D}" destId="{C97CEFF0-1453-5C4B-B294-56D0781C20CC}" srcOrd="0" destOrd="0" presId="urn:microsoft.com/office/officeart/2005/8/layout/orgChart1"/>
    <dgm:cxn modelId="{8602AAAF-7B50-C84A-BD56-D812B9EA4B20}" type="presOf" srcId="{F5C076E9-8D89-A843-90BA-4114A83D0425}" destId="{A1225A0F-7C30-294B-B9D0-01815EF8BCD3}" srcOrd="0" destOrd="0" presId="urn:microsoft.com/office/officeart/2005/8/layout/orgChart1"/>
    <dgm:cxn modelId="{853CE8B2-DAED-6140-B8AD-0466387FE7AC}" type="presOf" srcId="{8E6E0B2E-1E10-7C44-8FC1-853B709F5BBC}" destId="{47753466-51D8-244A-8745-1492564D832B}" srcOrd="0" destOrd="0" presId="urn:microsoft.com/office/officeart/2005/8/layout/orgChart1"/>
    <dgm:cxn modelId="{D28857B3-C06D-BF4D-9212-942DE3554199}" srcId="{BEF05540-78AA-9746-9950-90B5F3DF6129}" destId="{3DC0319D-CE47-D24B-AEBE-864D99ED73E5}" srcOrd="0" destOrd="0" parTransId="{5A365523-8640-BA45-A6CC-ADD55C331870}" sibTransId="{0D9D2FAC-DF09-E74F-A57B-F307B26EA136}"/>
    <dgm:cxn modelId="{056683B3-D791-FF40-84BA-5B63F6AFC229}" type="presOf" srcId="{2F6E41A0-A7CD-5249-87C6-AA81C9EED1A4}" destId="{76374C86-B295-B946-AD21-408D377486FD}" srcOrd="1" destOrd="0" presId="urn:microsoft.com/office/officeart/2005/8/layout/orgChart1"/>
    <dgm:cxn modelId="{15132EB9-B244-BF4D-B6A7-23B826F8E1EB}" type="presOf" srcId="{C2A48E5A-8816-F14E-A81D-8558EDD56A65}" destId="{1E7408B4-60FE-CC43-B9AD-2C4092ED2F1B}" srcOrd="0" destOrd="0" presId="urn:microsoft.com/office/officeart/2005/8/layout/orgChart1"/>
    <dgm:cxn modelId="{DFBD7EBA-CC51-E245-8C57-4DED8C2935B7}" srcId="{C16EB4CD-700C-FC4F-9479-94FCE48B90DF}" destId="{F5C076E9-8D89-A843-90BA-4114A83D0425}" srcOrd="0" destOrd="0" parTransId="{7612338E-04AE-0B44-9165-1ED0D36C9B04}" sibTransId="{9D254E09-DFE6-1640-95B8-A9087440E0A1}"/>
    <dgm:cxn modelId="{C8CEE9BA-D4D3-E242-A205-2BB813BF1B7B}" type="presOf" srcId="{FC2B085D-77B7-164D-9433-842EAB00EFE1}" destId="{000BC251-EB81-B447-8E7F-73320A4F9F33}" srcOrd="1" destOrd="0" presId="urn:microsoft.com/office/officeart/2005/8/layout/orgChart1"/>
    <dgm:cxn modelId="{1B7458BC-87B4-E046-84A2-55B1FFB92447}" type="presOf" srcId="{5E9FCE4D-8E84-C04F-9C5F-9FDEF7FF156A}" destId="{F8B69D44-9570-BE48-A7DD-4F0EEC61C778}" srcOrd="0" destOrd="0" presId="urn:microsoft.com/office/officeart/2005/8/layout/orgChart1"/>
    <dgm:cxn modelId="{500700BE-2955-B547-8A09-2DF394B2445E}" type="presOf" srcId="{7444046A-7EFF-3F4F-8744-75EC4D1D94C6}" destId="{193A0E9E-8E65-F042-9319-7DF458E1CE2F}" srcOrd="1" destOrd="0" presId="urn:microsoft.com/office/officeart/2005/8/layout/orgChart1"/>
    <dgm:cxn modelId="{02668AC2-4896-A64F-9D7A-DB78316EE325}" type="presOf" srcId="{A8C4872B-DB78-1644-8AAB-CA01345FCCBC}" destId="{4D110B9A-C9D4-9B45-A3A5-3FCB7AD408F0}" srcOrd="0" destOrd="0" presId="urn:microsoft.com/office/officeart/2005/8/layout/orgChart1"/>
    <dgm:cxn modelId="{0B8DB9C4-0418-9745-A4FD-C97B67812861}" type="presOf" srcId="{C3F79703-1223-1C45-B0FB-9B89C592D094}" destId="{0607242D-6EA2-6747-A036-4BD4BB9FF5AC}" srcOrd="0" destOrd="0" presId="urn:microsoft.com/office/officeart/2005/8/layout/orgChart1"/>
    <dgm:cxn modelId="{D8E543C6-90EF-3442-B13D-A676FB807D06}" type="presOf" srcId="{E1F1CD41-D061-DA4E-BE23-0E09C4BEEDED}" destId="{8006EB5A-1E7C-7F40-A136-4033DED3D0D9}" srcOrd="0" destOrd="0" presId="urn:microsoft.com/office/officeart/2005/8/layout/orgChart1"/>
    <dgm:cxn modelId="{48C565D0-7907-A34A-9259-745DDC3802D6}" srcId="{4BC94B4B-31B7-9847-A5A0-18F55690406D}" destId="{B0028A53-E81C-7E4E-B73F-1E9C84092C59}" srcOrd="0" destOrd="0" parTransId="{BC4CE968-8811-CD4D-A539-A536569AF869}" sibTransId="{9774568A-DFF5-BF47-98E5-4779F182267D}"/>
    <dgm:cxn modelId="{B4AE55D2-B81E-F04E-A521-8C6019B6A42B}" type="presOf" srcId="{5E347299-207E-104A-B08F-E3F9C0A55FBC}" destId="{E09C82C4-487A-FB40-A8B6-AA804FA50FD4}" srcOrd="1" destOrd="0" presId="urn:microsoft.com/office/officeart/2005/8/layout/orgChart1"/>
    <dgm:cxn modelId="{9045A8D3-5AE1-1D40-A6AF-88CD81B8C8CA}" type="presOf" srcId="{2DEB8791-D647-A045-8C47-DABC97E1C87E}" destId="{532AD54C-52CE-2040-BB9E-FA748BD46C36}" srcOrd="1" destOrd="0" presId="urn:microsoft.com/office/officeart/2005/8/layout/orgChart1"/>
    <dgm:cxn modelId="{94AD8AE2-170E-6441-9D7D-FAA6BD186D72}" type="presOf" srcId="{8C6DCE20-DF70-D34D-B946-FE6E86B45993}" destId="{1E4D5F13-0740-7A46-B72C-F793CC0150DC}" srcOrd="1" destOrd="0" presId="urn:microsoft.com/office/officeart/2005/8/layout/orgChart1"/>
    <dgm:cxn modelId="{767385E4-B26B-844F-A982-F3B3ECDCADA7}" srcId="{4BC94B4B-31B7-9847-A5A0-18F55690406D}" destId="{5B2430E5-C9D3-1C49-82E9-F7A72E81F47C}" srcOrd="1" destOrd="0" parTransId="{2F304237-E73A-7A47-8DFE-12BA40F24386}" sibTransId="{C71DDE7C-26CC-964A-9B57-09CF6D441E51}"/>
    <dgm:cxn modelId="{CA23AAE4-F7F4-6D4F-8B71-FEA416215297}" type="presOf" srcId="{5CCE22D4-38C0-B544-BEC8-E937AAD264DD}" destId="{C140F798-9F96-2046-BDA5-DA0912160376}" srcOrd="0" destOrd="0" presId="urn:microsoft.com/office/officeart/2005/8/layout/orgChart1"/>
    <dgm:cxn modelId="{149C9CE6-82DF-F445-A775-4879BE903B67}" type="presOf" srcId="{C3F79703-1223-1C45-B0FB-9B89C592D094}" destId="{D0529295-8D33-8149-B59E-4CCDDE65C27C}" srcOrd="1" destOrd="0" presId="urn:microsoft.com/office/officeart/2005/8/layout/orgChart1"/>
    <dgm:cxn modelId="{559FACE8-6CC9-B94D-ADC7-13159661CC7D}" type="presOf" srcId="{C2A48E5A-8816-F14E-A81D-8558EDD56A65}" destId="{C60FFB10-6DB1-C843-8D8F-E74AA877AA6F}" srcOrd="1" destOrd="0" presId="urn:microsoft.com/office/officeart/2005/8/layout/orgChart1"/>
    <dgm:cxn modelId="{CC6DBFE8-63C5-1A4D-A297-EAC971E67166}" type="presOf" srcId="{BDA24C98-DE1F-2B45-9058-EB6004D5D78F}" destId="{2A832275-D9B2-8C44-A7D1-0EAF0088B6DE}" srcOrd="0" destOrd="0" presId="urn:microsoft.com/office/officeart/2005/8/layout/orgChart1"/>
    <dgm:cxn modelId="{ADEC72EB-A89C-0441-8C7A-AAED05BAE411}" type="presOf" srcId="{F5FB9746-28D2-BD47-B4BC-83017CE2F02C}" destId="{00A57412-6700-1843-BDD8-2EFF1270B812}" srcOrd="0" destOrd="0" presId="urn:microsoft.com/office/officeart/2005/8/layout/orgChart1"/>
    <dgm:cxn modelId="{B37913F5-F7DF-0949-A4D7-16ACED581D7C}" type="presOf" srcId="{D02671E3-7F13-CF4E-AC3D-B81F8C9F1066}" destId="{76B47CC1-C55E-0346-8EBC-4A4B2D9849F0}" srcOrd="0" destOrd="0" presId="urn:microsoft.com/office/officeart/2005/8/layout/orgChart1"/>
    <dgm:cxn modelId="{2A863AF8-2F74-4744-8D35-1C3662470AF5}" type="presOf" srcId="{FC2B085D-77B7-164D-9433-842EAB00EFE1}" destId="{8B00F54E-48EA-9545-B145-D84E1B4BCBA6}" srcOrd="0" destOrd="0" presId="urn:microsoft.com/office/officeart/2005/8/layout/orgChart1"/>
    <dgm:cxn modelId="{BFD495FB-A51C-334F-B9D2-3503425715E4}" type="presOf" srcId="{C16EB4CD-700C-FC4F-9479-94FCE48B90DF}" destId="{88DD3C15-ECC7-9245-91C9-D0DD6CF339F3}" srcOrd="1" destOrd="0" presId="urn:microsoft.com/office/officeart/2005/8/layout/orgChart1"/>
    <dgm:cxn modelId="{8EA1CAFB-2E6D-004C-9C6E-FE9DEFCCBB19}" type="presOf" srcId="{FB884BFD-5668-E340-B64F-B2126275A761}" destId="{6D50C62A-FD61-B94E-B9D0-BAF911E02672}" srcOrd="0" destOrd="0" presId="urn:microsoft.com/office/officeart/2005/8/layout/orgChart1"/>
    <dgm:cxn modelId="{836931FC-5258-A147-B3C1-E2936799E4CF}" srcId="{9CE28707-5584-3248-BB3D-3C4F2196B48E}" destId="{7444046A-7EFF-3F4F-8744-75EC4D1D94C6}" srcOrd="2" destOrd="0" parTransId="{688FB0AB-A214-9744-B57F-77464035010D}" sibTransId="{84013F2B-CFF8-1B4A-BCCC-17F84CC5A01F}"/>
    <dgm:cxn modelId="{85C144FF-8E78-444C-B6DA-80DC92C70FFA}" srcId="{9CE28707-5584-3248-BB3D-3C4F2196B48E}" destId="{BAAB623A-E893-6E4B-A03A-16EA0EE942E0}" srcOrd="5" destOrd="0" parTransId="{5E4C4FC8-C54F-2F48-91B3-FD6D32433863}" sibTransId="{83539F22-D02A-3C47-A3E9-F02E7E9E74EE}"/>
    <dgm:cxn modelId="{3CF9ADD8-B2B7-8B46-87C3-D8340A11808C}" type="presParOf" srcId="{61B55755-2A62-7343-9C35-D87E247EC853}" destId="{DA8CEF4E-8AA4-B746-80D4-1F6F4F76A456}" srcOrd="0" destOrd="0" presId="urn:microsoft.com/office/officeart/2005/8/layout/orgChart1"/>
    <dgm:cxn modelId="{80091257-D52A-724B-8320-C775BADDD109}" type="presParOf" srcId="{DA8CEF4E-8AA4-B746-80D4-1F6F4F76A456}" destId="{61D6332A-BD1C-4640-A88D-19A0C513FA96}" srcOrd="0" destOrd="0" presId="urn:microsoft.com/office/officeart/2005/8/layout/orgChart1"/>
    <dgm:cxn modelId="{44C2FAEC-56BA-0346-B7D8-4C927905FA99}" type="presParOf" srcId="{61D6332A-BD1C-4640-A88D-19A0C513FA96}" destId="{5A81E842-C414-D946-8E22-666C87738C44}" srcOrd="0" destOrd="0" presId="urn:microsoft.com/office/officeart/2005/8/layout/orgChart1"/>
    <dgm:cxn modelId="{0CC4D3C8-2A33-D247-94AA-1FF01CE88150}" type="presParOf" srcId="{61D6332A-BD1C-4640-A88D-19A0C513FA96}" destId="{7DFA5A1F-AAF3-274C-A3BA-8E4393185FA4}" srcOrd="1" destOrd="0" presId="urn:microsoft.com/office/officeart/2005/8/layout/orgChart1"/>
    <dgm:cxn modelId="{A8B027AF-7D50-974E-854F-2BB3DB3B742C}" type="presParOf" srcId="{DA8CEF4E-8AA4-B746-80D4-1F6F4F76A456}" destId="{211570A6-E6CB-9A40-9CF2-76CE634929AC}" srcOrd="1" destOrd="0" presId="urn:microsoft.com/office/officeart/2005/8/layout/orgChart1"/>
    <dgm:cxn modelId="{5831FC57-7B3B-E947-B10B-93519A3361C8}" type="presParOf" srcId="{211570A6-E6CB-9A40-9CF2-76CE634929AC}" destId="{CADAE4C1-6B94-1243-88F6-60E033167715}" srcOrd="0" destOrd="0" presId="urn:microsoft.com/office/officeart/2005/8/layout/orgChart1"/>
    <dgm:cxn modelId="{F1D04289-31C0-A845-97F0-CA476E52BFE2}" type="presParOf" srcId="{211570A6-E6CB-9A40-9CF2-76CE634929AC}" destId="{A825C1D1-DA26-CF4E-A4DD-8D69E0B301A7}" srcOrd="1" destOrd="0" presId="urn:microsoft.com/office/officeart/2005/8/layout/orgChart1"/>
    <dgm:cxn modelId="{6207289F-D003-9E43-ACA5-7CD2FF9DB8C3}" type="presParOf" srcId="{A825C1D1-DA26-CF4E-A4DD-8D69E0B301A7}" destId="{8F7EEDB9-DC5F-1947-9351-7663EE56EDB8}" srcOrd="0" destOrd="0" presId="urn:microsoft.com/office/officeart/2005/8/layout/orgChart1"/>
    <dgm:cxn modelId="{FEC54B84-C5D2-094E-B98F-C7A3D6292452}" type="presParOf" srcId="{8F7EEDB9-DC5F-1947-9351-7663EE56EDB8}" destId="{DDD6F2FE-B005-2C42-B896-C89DC801E8C6}" srcOrd="0" destOrd="0" presId="urn:microsoft.com/office/officeart/2005/8/layout/orgChart1"/>
    <dgm:cxn modelId="{CCAE0F11-7DFE-504C-9C37-C684BE0348D4}" type="presParOf" srcId="{8F7EEDB9-DC5F-1947-9351-7663EE56EDB8}" destId="{88DD3C15-ECC7-9245-91C9-D0DD6CF339F3}" srcOrd="1" destOrd="0" presId="urn:microsoft.com/office/officeart/2005/8/layout/orgChart1"/>
    <dgm:cxn modelId="{978200A1-49B2-E74C-993E-6AF33C25BAF4}" type="presParOf" srcId="{A825C1D1-DA26-CF4E-A4DD-8D69E0B301A7}" destId="{88CA5E24-E79A-5642-A92A-A8AF63127A61}" srcOrd="1" destOrd="0" presId="urn:microsoft.com/office/officeart/2005/8/layout/orgChart1"/>
    <dgm:cxn modelId="{36A6622E-A07B-B846-A96C-3ED107BD548F}" type="presParOf" srcId="{88CA5E24-E79A-5642-A92A-A8AF63127A61}" destId="{A5528945-C446-BB41-BA4F-01046B4FD14B}" srcOrd="0" destOrd="0" presId="urn:microsoft.com/office/officeart/2005/8/layout/orgChart1"/>
    <dgm:cxn modelId="{EAC804F0-1741-C14B-AB6C-651EADCA5EE4}" type="presParOf" srcId="{88CA5E24-E79A-5642-A92A-A8AF63127A61}" destId="{D8B00573-65A0-CD40-AE23-361B3B7F3ED5}" srcOrd="1" destOrd="0" presId="urn:microsoft.com/office/officeart/2005/8/layout/orgChart1"/>
    <dgm:cxn modelId="{9F94F877-E41D-0A47-8252-9111808C34BE}" type="presParOf" srcId="{D8B00573-65A0-CD40-AE23-361B3B7F3ED5}" destId="{EA491815-2068-4647-980E-2CAD3FAE4AE5}" srcOrd="0" destOrd="0" presId="urn:microsoft.com/office/officeart/2005/8/layout/orgChart1"/>
    <dgm:cxn modelId="{5CC7F570-EBF4-6E46-ACDC-45A29A7B7581}" type="presParOf" srcId="{EA491815-2068-4647-980E-2CAD3FAE4AE5}" destId="{A1225A0F-7C30-294B-B9D0-01815EF8BCD3}" srcOrd="0" destOrd="0" presId="urn:microsoft.com/office/officeart/2005/8/layout/orgChart1"/>
    <dgm:cxn modelId="{013F4C9B-8F31-C74F-8AA9-0565E85A1F7E}" type="presParOf" srcId="{EA491815-2068-4647-980E-2CAD3FAE4AE5}" destId="{6C8E4783-F99C-AB4D-8A8A-AFCDB709569F}" srcOrd="1" destOrd="0" presId="urn:microsoft.com/office/officeart/2005/8/layout/orgChart1"/>
    <dgm:cxn modelId="{AE6F5922-476F-BC4E-908C-0FD351BDF8B4}" type="presParOf" srcId="{D8B00573-65A0-CD40-AE23-361B3B7F3ED5}" destId="{3E0D378F-9814-C648-9B14-FCAC25E35080}" srcOrd="1" destOrd="0" presId="urn:microsoft.com/office/officeart/2005/8/layout/orgChart1"/>
    <dgm:cxn modelId="{05D5B050-10F6-2C4D-B639-56834D909CDA}" type="presParOf" srcId="{D8B00573-65A0-CD40-AE23-361B3B7F3ED5}" destId="{832075BF-76E0-6941-A6B5-920C041A24C3}" srcOrd="2" destOrd="0" presId="urn:microsoft.com/office/officeart/2005/8/layout/orgChart1"/>
    <dgm:cxn modelId="{845EBB52-5145-3B4F-ACB3-956D128A1FAE}" type="presParOf" srcId="{88CA5E24-E79A-5642-A92A-A8AF63127A61}" destId="{C97CEFF0-1453-5C4B-B294-56D0781C20CC}" srcOrd="2" destOrd="0" presId="urn:microsoft.com/office/officeart/2005/8/layout/orgChart1"/>
    <dgm:cxn modelId="{09370356-6C60-464B-A16E-001E3BA9EFD6}" type="presParOf" srcId="{88CA5E24-E79A-5642-A92A-A8AF63127A61}" destId="{8ED3AA6C-3A4E-414D-8060-56F4A07AD568}" srcOrd="3" destOrd="0" presId="urn:microsoft.com/office/officeart/2005/8/layout/orgChart1"/>
    <dgm:cxn modelId="{B6DD1D81-7DFA-284E-831A-0D8FDBB2F8EA}" type="presParOf" srcId="{8ED3AA6C-3A4E-414D-8060-56F4A07AD568}" destId="{66B52C74-579F-6F4D-BD00-E9B1ACBE71AD}" srcOrd="0" destOrd="0" presId="urn:microsoft.com/office/officeart/2005/8/layout/orgChart1"/>
    <dgm:cxn modelId="{8A27DC7A-1699-414F-AC0F-B600A258069D}" type="presParOf" srcId="{66B52C74-579F-6F4D-BD00-E9B1ACBE71AD}" destId="{DFA0BF2A-F0EE-7A46-BDC6-B987797D50EC}" srcOrd="0" destOrd="0" presId="urn:microsoft.com/office/officeart/2005/8/layout/orgChart1"/>
    <dgm:cxn modelId="{749C416E-4AC4-D448-BEB0-03CA075B0DE0}" type="presParOf" srcId="{66B52C74-579F-6F4D-BD00-E9B1ACBE71AD}" destId="{8139AA7F-B99A-2E40-9F13-DE3F89C2E6E9}" srcOrd="1" destOrd="0" presId="urn:microsoft.com/office/officeart/2005/8/layout/orgChart1"/>
    <dgm:cxn modelId="{45A37E67-951A-1C42-80CC-861A52C46219}" type="presParOf" srcId="{8ED3AA6C-3A4E-414D-8060-56F4A07AD568}" destId="{99C83E37-00A8-A242-B8B7-40805867D966}" srcOrd="1" destOrd="0" presId="urn:microsoft.com/office/officeart/2005/8/layout/orgChart1"/>
    <dgm:cxn modelId="{752D3D63-47DC-D54B-A151-1FBF05F79DD6}" type="presParOf" srcId="{8ED3AA6C-3A4E-414D-8060-56F4A07AD568}" destId="{B8170107-1D38-654F-9DDB-0BB3A92E25FC}" srcOrd="2" destOrd="0" presId="urn:microsoft.com/office/officeart/2005/8/layout/orgChart1"/>
    <dgm:cxn modelId="{5CECE160-7F55-1E4C-86CF-23E7F7FBD23E}" type="presParOf" srcId="{88CA5E24-E79A-5642-A92A-A8AF63127A61}" destId="{AE7114F5-1F12-334F-8FB0-8CB06D464004}" srcOrd="4" destOrd="0" presId="urn:microsoft.com/office/officeart/2005/8/layout/orgChart1"/>
    <dgm:cxn modelId="{90B4AF7F-D05A-6246-9890-9DB2341F1D46}" type="presParOf" srcId="{88CA5E24-E79A-5642-A92A-A8AF63127A61}" destId="{CDF7B682-49C1-7D40-85AF-531939C10B01}" srcOrd="5" destOrd="0" presId="urn:microsoft.com/office/officeart/2005/8/layout/orgChart1"/>
    <dgm:cxn modelId="{C9D59892-2EA4-8745-94C9-EA5A824CA540}" type="presParOf" srcId="{CDF7B682-49C1-7D40-85AF-531939C10B01}" destId="{D90C6F7B-1C10-974C-A3B2-F1805DA68B0F}" srcOrd="0" destOrd="0" presId="urn:microsoft.com/office/officeart/2005/8/layout/orgChart1"/>
    <dgm:cxn modelId="{899FFDBA-FED7-804C-AB27-55A089C0F804}" type="presParOf" srcId="{D90C6F7B-1C10-974C-A3B2-F1805DA68B0F}" destId="{C9C88D4A-859B-8D40-AD0F-27262A79BA7B}" srcOrd="0" destOrd="0" presId="urn:microsoft.com/office/officeart/2005/8/layout/orgChart1"/>
    <dgm:cxn modelId="{2ECA023E-8D28-1E48-87FB-131443170868}" type="presParOf" srcId="{D90C6F7B-1C10-974C-A3B2-F1805DA68B0F}" destId="{E09C82C4-487A-FB40-A8B6-AA804FA50FD4}" srcOrd="1" destOrd="0" presId="urn:microsoft.com/office/officeart/2005/8/layout/orgChart1"/>
    <dgm:cxn modelId="{2D6EAC0D-0D5A-1B48-8B29-E8B0883240E8}" type="presParOf" srcId="{CDF7B682-49C1-7D40-85AF-531939C10B01}" destId="{604B6323-6EE4-FA47-86AE-5C5C299A32F1}" srcOrd="1" destOrd="0" presId="urn:microsoft.com/office/officeart/2005/8/layout/orgChart1"/>
    <dgm:cxn modelId="{2301F5D6-203C-DA44-8639-8D5A306AF5EF}" type="presParOf" srcId="{CDF7B682-49C1-7D40-85AF-531939C10B01}" destId="{5355CCF8-EDC8-7E46-BC51-C4589FC408F6}" srcOrd="2" destOrd="0" presId="urn:microsoft.com/office/officeart/2005/8/layout/orgChart1"/>
    <dgm:cxn modelId="{93C1B21C-AE47-4643-AB38-448463ABE680}" type="presParOf" srcId="{A825C1D1-DA26-CF4E-A4DD-8D69E0B301A7}" destId="{6FDAC003-C37F-0C43-91D7-4C28814FF829}" srcOrd="2" destOrd="0" presId="urn:microsoft.com/office/officeart/2005/8/layout/orgChart1"/>
    <dgm:cxn modelId="{ECFCBEC0-7C08-B649-81F8-DEB485E81981}" type="presParOf" srcId="{211570A6-E6CB-9A40-9CF2-76CE634929AC}" destId="{6AC76723-4811-0242-8346-7846605FDE43}" srcOrd="2" destOrd="0" presId="urn:microsoft.com/office/officeart/2005/8/layout/orgChart1"/>
    <dgm:cxn modelId="{731F9E02-AD10-7D42-B836-077419FAB885}" type="presParOf" srcId="{211570A6-E6CB-9A40-9CF2-76CE634929AC}" destId="{0FAF5D9A-A1E4-B04E-ABF0-3B64BD8DADF9}" srcOrd="3" destOrd="0" presId="urn:microsoft.com/office/officeart/2005/8/layout/orgChart1"/>
    <dgm:cxn modelId="{2F643466-06E5-454A-B098-460F1DF80681}" type="presParOf" srcId="{0FAF5D9A-A1E4-B04E-ABF0-3B64BD8DADF9}" destId="{734A914E-71CD-2B4B-9F26-9A9E855E4B80}" srcOrd="0" destOrd="0" presId="urn:microsoft.com/office/officeart/2005/8/layout/orgChart1"/>
    <dgm:cxn modelId="{689E2D0D-5C51-CA40-8BBD-405C06C57417}" type="presParOf" srcId="{734A914E-71CD-2B4B-9F26-9A9E855E4B80}" destId="{6A919691-3121-0B49-AD3D-F5FEF94728A8}" srcOrd="0" destOrd="0" presId="urn:microsoft.com/office/officeart/2005/8/layout/orgChart1"/>
    <dgm:cxn modelId="{0B56765E-80C4-9148-92FD-155C989AE3B4}" type="presParOf" srcId="{734A914E-71CD-2B4B-9F26-9A9E855E4B80}" destId="{0F996102-A7C4-4F4F-9F6C-96C5D6B34901}" srcOrd="1" destOrd="0" presId="urn:microsoft.com/office/officeart/2005/8/layout/orgChart1"/>
    <dgm:cxn modelId="{E5670B48-A0EB-CB4D-B08F-83A7076B07C5}" type="presParOf" srcId="{0FAF5D9A-A1E4-B04E-ABF0-3B64BD8DADF9}" destId="{578427F7-F969-574B-88D3-C0200FD8C260}" srcOrd="1" destOrd="0" presId="urn:microsoft.com/office/officeart/2005/8/layout/orgChart1"/>
    <dgm:cxn modelId="{2F9693BD-969D-724D-B073-3E195E6B55A3}" type="presParOf" srcId="{578427F7-F969-574B-88D3-C0200FD8C260}" destId="{55365A18-D039-6946-9BD4-BF751D6FFF30}" srcOrd="0" destOrd="0" presId="urn:microsoft.com/office/officeart/2005/8/layout/orgChart1"/>
    <dgm:cxn modelId="{C19B8CC8-8928-3B44-9FFD-93721C838235}" type="presParOf" srcId="{578427F7-F969-574B-88D3-C0200FD8C260}" destId="{AB9E0CC6-E205-3C43-AD14-4A483F79C833}" srcOrd="1" destOrd="0" presId="urn:microsoft.com/office/officeart/2005/8/layout/orgChart1"/>
    <dgm:cxn modelId="{A65517C8-36D6-BF46-80D3-92398E2867E1}" type="presParOf" srcId="{AB9E0CC6-E205-3C43-AD14-4A483F79C833}" destId="{4BB1EAE0-4632-2C47-8527-9CD79C08FA92}" srcOrd="0" destOrd="0" presId="urn:microsoft.com/office/officeart/2005/8/layout/orgChart1"/>
    <dgm:cxn modelId="{321D33EE-137E-084C-B257-128F50C17DEC}" type="presParOf" srcId="{4BB1EAE0-4632-2C47-8527-9CD79C08FA92}" destId="{2EAD3AD3-482D-B94A-9D9A-0D3CECBB6B48}" srcOrd="0" destOrd="0" presId="urn:microsoft.com/office/officeart/2005/8/layout/orgChart1"/>
    <dgm:cxn modelId="{EA069698-C4BC-2549-8D3E-3D21378308EC}" type="presParOf" srcId="{4BB1EAE0-4632-2C47-8527-9CD79C08FA92}" destId="{583792F7-BE3E-D544-AB18-D39F2E1D4833}" srcOrd="1" destOrd="0" presId="urn:microsoft.com/office/officeart/2005/8/layout/orgChart1"/>
    <dgm:cxn modelId="{43917875-A2CA-D946-99BC-F8F3F67901AB}" type="presParOf" srcId="{AB9E0CC6-E205-3C43-AD14-4A483F79C833}" destId="{F6786F77-8358-834E-9516-E72BCB9CA53D}" srcOrd="1" destOrd="0" presId="urn:microsoft.com/office/officeart/2005/8/layout/orgChart1"/>
    <dgm:cxn modelId="{3CF33D3C-EE70-2941-B26F-CE50AF960F54}" type="presParOf" srcId="{AB9E0CC6-E205-3C43-AD14-4A483F79C833}" destId="{3B253083-469A-BE4E-B6F0-F8E37CA1321B}" srcOrd="2" destOrd="0" presId="urn:microsoft.com/office/officeart/2005/8/layout/orgChart1"/>
    <dgm:cxn modelId="{B269261D-4BB5-A341-8DBF-98CA0535F2C6}" type="presParOf" srcId="{578427F7-F969-574B-88D3-C0200FD8C260}" destId="{8006EB5A-1E7C-7F40-A136-4033DED3D0D9}" srcOrd="2" destOrd="0" presId="urn:microsoft.com/office/officeart/2005/8/layout/orgChart1"/>
    <dgm:cxn modelId="{2C9862DB-5990-4640-9CB8-B2F645D1050E}" type="presParOf" srcId="{578427F7-F969-574B-88D3-C0200FD8C260}" destId="{6388CFCA-CF74-CF4F-9DE9-A97333979982}" srcOrd="3" destOrd="0" presId="urn:microsoft.com/office/officeart/2005/8/layout/orgChart1"/>
    <dgm:cxn modelId="{BE92F508-B7EF-0E4F-A49C-B4502B46D53F}" type="presParOf" srcId="{6388CFCA-CF74-CF4F-9DE9-A97333979982}" destId="{5484E8EE-6A25-0945-B63F-EDC2044AD9B4}" srcOrd="0" destOrd="0" presId="urn:microsoft.com/office/officeart/2005/8/layout/orgChart1"/>
    <dgm:cxn modelId="{69960ECF-9B90-4342-8AF3-E6948694441D}" type="presParOf" srcId="{5484E8EE-6A25-0945-B63F-EDC2044AD9B4}" destId="{01750735-8911-EE42-9325-B429A0BBADCD}" srcOrd="0" destOrd="0" presId="urn:microsoft.com/office/officeart/2005/8/layout/orgChart1"/>
    <dgm:cxn modelId="{2626C87C-F0CD-324A-8C0C-9CE7E7AF28E3}" type="presParOf" srcId="{5484E8EE-6A25-0945-B63F-EDC2044AD9B4}" destId="{76374C86-B295-B946-AD21-408D377486FD}" srcOrd="1" destOrd="0" presId="urn:microsoft.com/office/officeart/2005/8/layout/orgChart1"/>
    <dgm:cxn modelId="{347D0B6E-8C6C-9643-8E5D-36FD1E5001AB}" type="presParOf" srcId="{6388CFCA-CF74-CF4F-9DE9-A97333979982}" destId="{BC2FBC0B-19A6-E140-B02B-9C10B1AB8616}" srcOrd="1" destOrd="0" presId="urn:microsoft.com/office/officeart/2005/8/layout/orgChart1"/>
    <dgm:cxn modelId="{8CE85137-7999-A449-992B-18D11A96C46E}" type="presParOf" srcId="{6388CFCA-CF74-CF4F-9DE9-A97333979982}" destId="{932C9343-5AA8-EC4C-B4B7-E7C9BBB174AF}" srcOrd="2" destOrd="0" presId="urn:microsoft.com/office/officeart/2005/8/layout/orgChart1"/>
    <dgm:cxn modelId="{0AF55518-2340-2E4C-B36A-9B5C67008D74}" type="presParOf" srcId="{578427F7-F969-574B-88D3-C0200FD8C260}" destId="{F8B69D44-9570-BE48-A7DD-4F0EEC61C778}" srcOrd="4" destOrd="0" presId="urn:microsoft.com/office/officeart/2005/8/layout/orgChart1"/>
    <dgm:cxn modelId="{F0BBC978-0800-DF41-AB37-208087F44DC9}" type="presParOf" srcId="{578427F7-F969-574B-88D3-C0200FD8C260}" destId="{5840FCA5-DCE9-114C-839C-8FA988E3C42B}" srcOrd="5" destOrd="0" presId="urn:microsoft.com/office/officeart/2005/8/layout/orgChart1"/>
    <dgm:cxn modelId="{219513DA-0823-F74B-A484-6D0615F3E3A8}" type="presParOf" srcId="{5840FCA5-DCE9-114C-839C-8FA988E3C42B}" destId="{4ED9D194-B103-5C4B-9274-CD79AFEC70E3}" srcOrd="0" destOrd="0" presId="urn:microsoft.com/office/officeart/2005/8/layout/orgChart1"/>
    <dgm:cxn modelId="{90B569C0-EC0F-054C-ABD9-D6442FCF855E}" type="presParOf" srcId="{4ED9D194-B103-5C4B-9274-CD79AFEC70E3}" destId="{77CD56E7-F9F3-7048-85B4-F64AC0601499}" srcOrd="0" destOrd="0" presId="urn:microsoft.com/office/officeart/2005/8/layout/orgChart1"/>
    <dgm:cxn modelId="{9735558D-A757-4B41-BB12-FED1429509D8}" type="presParOf" srcId="{4ED9D194-B103-5C4B-9274-CD79AFEC70E3}" destId="{532AD54C-52CE-2040-BB9E-FA748BD46C36}" srcOrd="1" destOrd="0" presId="urn:microsoft.com/office/officeart/2005/8/layout/orgChart1"/>
    <dgm:cxn modelId="{30E0FB08-D380-7E40-844E-B2BB56641DA3}" type="presParOf" srcId="{5840FCA5-DCE9-114C-839C-8FA988E3C42B}" destId="{A0DF661C-9E5C-C746-9B90-7246C48F113E}" srcOrd="1" destOrd="0" presId="urn:microsoft.com/office/officeart/2005/8/layout/orgChart1"/>
    <dgm:cxn modelId="{4A202884-662A-9246-A2AA-FB9DA04ABFE8}" type="presParOf" srcId="{5840FCA5-DCE9-114C-839C-8FA988E3C42B}" destId="{7B8E8828-7A3E-1042-9AEA-E659C95B0339}" srcOrd="2" destOrd="0" presId="urn:microsoft.com/office/officeart/2005/8/layout/orgChart1"/>
    <dgm:cxn modelId="{BCCF14D4-EB0A-0D4A-9287-9A87BEB290C6}" type="presParOf" srcId="{0FAF5D9A-A1E4-B04E-ABF0-3B64BD8DADF9}" destId="{58F101D9-D8A1-524D-BD2A-35A864AB1772}" srcOrd="2" destOrd="0" presId="urn:microsoft.com/office/officeart/2005/8/layout/orgChart1"/>
    <dgm:cxn modelId="{959065ED-D872-2044-A93A-F45AEFB2B8F6}" type="presParOf" srcId="{211570A6-E6CB-9A40-9CF2-76CE634929AC}" destId="{6D50C62A-FD61-B94E-B9D0-BAF911E02672}" srcOrd="4" destOrd="0" presId="urn:microsoft.com/office/officeart/2005/8/layout/orgChart1"/>
    <dgm:cxn modelId="{8B297C45-A3DD-B24A-8E68-A31CFEBA4EFC}" type="presParOf" srcId="{211570A6-E6CB-9A40-9CF2-76CE634929AC}" destId="{D8AA0E65-3BF1-DD4E-882F-62379CCC1BA5}" srcOrd="5" destOrd="0" presId="urn:microsoft.com/office/officeart/2005/8/layout/orgChart1"/>
    <dgm:cxn modelId="{25D80102-8A23-5344-96AF-39E255264E16}" type="presParOf" srcId="{D8AA0E65-3BF1-DD4E-882F-62379CCC1BA5}" destId="{D3D71CA5-8898-274D-A18F-59D28B4E851C}" srcOrd="0" destOrd="0" presId="urn:microsoft.com/office/officeart/2005/8/layout/orgChart1"/>
    <dgm:cxn modelId="{997ABACA-0915-BB47-A8CE-EA3BADC1266E}" type="presParOf" srcId="{D3D71CA5-8898-274D-A18F-59D28B4E851C}" destId="{3F851216-F033-064F-AE91-0470FD9D63B5}" srcOrd="0" destOrd="0" presId="urn:microsoft.com/office/officeart/2005/8/layout/orgChart1"/>
    <dgm:cxn modelId="{B135955E-9F91-2B4B-88E2-AE6475D8F807}" type="presParOf" srcId="{D3D71CA5-8898-274D-A18F-59D28B4E851C}" destId="{462B3D97-A4D1-D04A-953B-5D35FAC22DB1}" srcOrd="1" destOrd="0" presId="urn:microsoft.com/office/officeart/2005/8/layout/orgChart1"/>
    <dgm:cxn modelId="{B773842C-1736-8A4A-9E0E-9893C1C82E4A}" type="presParOf" srcId="{D8AA0E65-3BF1-DD4E-882F-62379CCC1BA5}" destId="{581AD20E-D5E8-034B-AD1D-2CD6BAA89E14}" srcOrd="1" destOrd="0" presId="urn:microsoft.com/office/officeart/2005/8/layout/orgChart1"/>
    <dgm:cxn modelId="{78086171-DFCF-DB48-90AE-FEEB8863EB19}" type="presParOf" srcId="{581AD20E-D5E8-034B-AD1D-2CD6BAA89E14}" destId="{F8D2D900-C045-A341-9AF3-895D73352A26}" srcOrd="0" destOrd="0" presId="urn:microsoft.com/office/officeart/2005/8/layout/orgChart1"/>
    <dgm:cxn modelId="{A4E1F972-51AF-F747-B501-FE15CC3816E4}" type="presParOf" srcId="{581AD20E-D5E8-034B-AD1D-2CD6BAA89E14}" destId="{F7ED65E7-002B-784B-B8EC-7599ACA78EF5}" srcOrd="1" destOrd="0" presId="urn:microsoft.com/office/officeart/2005/8/layout/orgChart1"/>
    <dgm:cxn modelId="{6924B611-A8C9-584F-A76B-24CDF642D6F4}" type="presParOf" srcId="{F7ED65E7-002B-784B-B8EC-7599ACA78EF5}" destId="{1F740AB6-D15D-EF4A-9328-D91F0283BC09}" srcOrd="0" destOrd="0" presId="urn:microsoft.com/office/officeart/2005/8/layout/orgChart1"/>
    <dgm:cxn modelId="{491C1D86-CCF7-2C43-ABE9-C47FE02ADCA6}" type="presParOf" srcId="{1F740AB6-D15D-EF4A-9328-D91F0283BC09}" destId="{0E70496A-85DF-F543-8B15-2AA61508B401}" srcOrd="0" destOrd="0" presId="urn:microsoft.com/office/officeart/2005/8/layout/orgChart1"/>
    <dgm:cxn modelId="{D4F0E66A-4250-F942-8C95-2D87D4FEB3E1}" type="presParOf" srcId="{1F740AB6-D15D-EF4A-9328-D91F0283BC09}" destId="{D3BA3C68-47E9-E54A-BDBC-227852D8B793}" srcOrd="1" destOrd="0" presId="urn:microsoft.com/office/officeart/2005/8/layout/orgChart1"/>
    <dgm:cxn modelId="{D00BCDCD-5B9C-7A4C-87FB-9B7D5D0C90E9}" type="presParOf" srcId="{F7ED65E7-002B-784B-B8EC-7599ACA78EF5}" destId="{C69D2920-4B95-BB43-A8D1-E03D110ADCF3}" srcOrd="1" destOrd="0" presId="urn:microsoft.com/office/officeart/2005/8/layout/orgChart1"/>
    <dgm:cxn modelId="{544112AE-DFD8-5644-8068-FAD4A5DD683C}" type="presParOf" srcId="{F7ED65E7-002B-784B-B8EC-7599ACA78EF5}" destId="{DE8C941C-A155-3B49-AB5F-1B2BEAAE7692}" srcOrd="2" destOrd="0" presId="urn:microsoft.com/office/officeart/2005/8/layout/orgChart1"/>
    <dgm:cxn modelId="{5838B982-E14F-7E49-9A38-82F0A9338EE6}" type="presParOf" srcId="{581AD20E-D5E8-034B-AD1D-2CD6BAA89E14}" destId="{396ADA29-462C-574B-95AC-832D8C12C185}" srcOrd="2" destOrd="0" presId="urn:microsoft.com/office/officeart/2005/8/layout/orgChart1"/>
    <dgm:cxn modelId="{9754224C-C3D2-864E-A00C-57AD9CB935FC}" type="presParOf" srcId="{581AD20E-D5E8-034B-AD1D-2CD6BAA89E14}" destId="{072D4AE4-DBC9-9943-9E32-B044AA21C43B}" srcOrd="3" destOrd="0" presId="urn:microsoft.com/office/officeart/2005/8/layout/orgChart1"/>
    <dgm:cxn modelId="{4E176A96-FAF7-5E49-AB1C-283668065805}" type="presParOf" srcId="{072D4AE4-DBC9-9943-9E32-B044AA21C43B}" destId="{79B37BAB-4814-704F-A851-2B9EA177A805}" srcOrd="0" destOrd="0" presId="urn:microsoft.com/office/officeart/2005/8/layout/orgChart1"/>
    <dgm:cxn modelId="{2F546756-A6B8-744F-8D65-C149A2619073}" type="presParOf" srcId="{79B37BAB-4814-704F-A851-2B9EA177A805}" destId="{9433F6D1-DF7D-FB44-9CA0-64818308B6BA}" srcOrd="0" destOrd="0" presId="urn:microsoft.com/office/officeart/2005/8/layout/orgChart1"/>
    <dgm:cxn modelId="{71C17E38-C18F-184A-8384-75D657947206}" type="presParOf" srcId="{79B37BAB-4814-704F-A851-2B9EA177A805}" destId="{304DDF96-FF0D-6248-A2C4-CF00F3968568}" srcOrd="1" destOrd="0" presId="urn:microsoft.com/office/officeart/2005/8/layout/orgChart1"/>
    <dgm:cxn modelId="{8040846B-6BED-1844-BF22-36A509FB8D66}" type="presParOf" srcId="{072D4AE4-DBC9-9943-9E32-B044AA21C43B}" destId="{3917A42F-B82C-9547-9B8D-A2C6F63FD2A2}" srcOrd="1" destOrd="0" presId="urn:microsoft.com/office/officeart/2005/8/layout/orgChart1"/>
    <dgm:cxn modelId="{C534EB27-5BA6-2C42-BFFD-6BABD2F218E0}" type="presParOf" srcId="{072D4AE4-DBC9-9943-9E32-B044AA21C43B}" destId="{A94682B6-C83E-ED41-8411-CA9D37B2D61E}" srcOrd="2" destOrd="0" presId="urn:microsoft.com/office/officeart/2005/8/layout/orgChart1"/>
    <dgm:cxn modelId="{12AFC709-69AC-B14B-A747-BC898706198B}" type="presParOf" srcId="{581AD20E-D5E8-034B-AD1D-2CD6BAA89E14}" destId="{C140F798-9F96-2046-BDA5-DA0912160376}" srcOrd="4" destOrd="0" presId="urn:microsoft.com/office/officeart/2005/8/layout/orgChart1"/>
    <dgm:cxn modelId="{FE3B721B-96F6-5C47-9E7E-8BA7C984F4AC}" type="presParOf" srcId="{581AD20E-D5E8-034B-AD1D-2CD6BAA89E14}" destId="{614E2890-9D0B-1C4E-A856-8ED4650D2481}" srcOrd="5" destOrd="0" presId="urn:microsoft.com/office/officeart/2005/8/layout/orgChart1"/>
    <dgm:cxn modelId="{B5ED7CDD-979E-E040-B9D9-3C7B9AF6C886}" type="presParOf" srcId="{614E2890-9D0B-1C4E-A856-8ED4650D2481}" destId="{25F45FB5-BF0C-2C41-A1BC-79171857ABEC}" srcOrd="0" destOrd="0" presId="urn:microsoft.com/office/officeart/2005/8/layout/orgChart1"/>
    <dgm:cxn modelId="{2AEC496C-F7E9-8C42-8D5F-A10631896E9E}" type="presParOf" srcId="{25F45FB5-BF0C-2C41-A1BC-79171857ABEC}" destId="{6CC0CC58-1997-2B42-9EE1-4DD531964ADD}" srcOrd="0" destOrd="0" presId="urn:microsoft.com/office/officeart/2005/8/layout/orgChart1"/>
    <dgm:cxn modelId="{5D0A5756-D419-334D-B6F7-77A35B7A5050}" type="presParOf" srcId="{25F45FB5-BF0C-2C41-A1BC-79171857ABEC}" destId="{06683895-E529-B840-B80E-2C67F6C8DDF9}" srcOrd="1" destOrd="0" presId="urn:microsoft.com/office/officeart/2005/8/layout/orgChart1"/>
    <dgm:cxn modelId="{4C7800D9-CB28-4740-AD2F-9AFBC248FAF0}" type="presParOf" srcId="{614E2890-9D0B-1C4E-A856-8ED4650D2481}" destId="{58D445CC-3BCC-A94A-AEF6-757D6E070D63}" srcOrd="1" destOrd="0" presId="urn:microsoft.com/office/officeart/2005/8/layout/orgChart1"/>
    <dgm:cxn modelId="{6CEBBFEC-D193-9F4B-95BC-5149E2BA6547}" type="presParOf" srcId="{614E2890-9D0B-1C4E-A856-8ED4650D2481}" destId="{A4750AC8-4D9A-3441-85D9-B1047952EECB}" srcOrd="2" destOrd="0" presId="urn:microsoft.com/office/officeart/2005/8/layout/orgChart1"/>
    <dgm:cxn modelId="{844ADF4B-BDC4-114E-AEDD-C3963FBDA6EE}" type="presParOf" srcId="{D8AA0E65-3BF1-DD4E-882F-62379CCC1BA5}" destId="{50CB5E03-6D8E-2946-A200-EBF81D25D913}" srcOrd="2" destOrd="0" presId="urn:microsoft.com/office/officeart/2005/8/layout/orgChart1"/>
    <dgm:cxn modelId="{563F128C-55FB-3F4F-854B-A8200AB1F5FD}" type="presParOf" srcId="{211570A6-E6CB-9A40-9CF2-76CE634929AC}" destId="{4D110B9A-C9D4-9B45-A3A5-3FCB7AD408F0}" srcOrd="6" destOrd="0" presId="urn:microsoft.com/office/officeart/2005/8/layout/orgChart1"/>
    <dgm:cxn modelId="{ED22ABD1-BC44-A142-A739-5C1D1BB9C866}" type="presParOf" srcId="{211570A6-E6CB-9A40-9CF2-76CE634929AC}" destId="{0A3404E0-96DC-034F-B505-3810DDF95194}" srcOrd="7" destOrd="0" presId="urn:microsoft.com/office/officeart/2005/8/layout/orgChart1"/>
    <dgm:cxn modelId="{8040F98F-1A7B-BB4D-9789-219EAFBCAD12}" type="presParOf" srcId="{0A3404E0-96DC-034F-B505-3810DDF95194}" destId="{AE5F1E41-5792-F748-A779-95E4E3FD3104}" srcOrd="0" destOrd="0" presId="urn:microsoft.com/office/officeart/2005/8/layout/orgChart1"/>
    <dgm:cxn modelId="{E67DFABC-4286-E743-AB82-EB09989C8EB2}" type="presParOf" srcId="{AE5F1E41-5792-F748-A779-95E4E3FD3104}" destId="{9E2E9E57-13B6-194A-ABCE-0CA7E43F7F28}" srcOrd="0" destOrd="0" presId="urn:microsoft.com/office/officeart/2005/8/layout/orgChart1"/>
    <dgm:cxn modelId="{C8DADD07-4C55-E347-B145-1AC6C48AB8D8}" type="presParOf" srcId="{AE5F1E41-5792-F748-A779-95E4E3FD3104}" destId="{AAB11BD7-4BE5-AA42-8828-1FFCFC3D4CF0}" srcOrd="1" destOrd="0" presId="urn:microsoft.com/office/officeart/2005/8/layout/orgChart1"/>
    <dgm:cxn modelId="{AC3686EE-AB45-364F-A92A-0D2BF79F59C7}" type="presParOf" srcId="{0A3404E0-96DC-034F-B505-3810DDF95194}" destId="{BB1B3ADE-8021-4449-96EC-86A82165E57C}" srcOrd="1" destOrd="0" presId="urn:microsoft.com/office/officeart/2005/8/layout/orgChart1"/>
    <dgm:cxn modelId="{0C871B73-895A-1D45-8098-F08C32B44D8C}" type="presParOf" srcId="{BB1B3ADE-8021-4449-96EC-86A82165E57C}" destId="{76B47CC1-C55E-0346-8EBC-4A4B2D9849F0}" srcOrd="0" destOrd="0" presId="urn:microsoft.com/office/officeart/2005/8/layout/orgChart1"/>
    <dgm:cxn modelId="{6E418734-5BDA-1D44-9285-1BD9B32E47DC}" type="presParOf" srcId="{BB1B3ADE-8021-4449-96EC-86A82165E57C}" destId="{14D84F2C-2742-E94B-85F6-994A26FC01EF}" srcOrd="1" destOrd="0" presId="urn:microsoft.com/office/officeart/2005/8/layout/orgChart1"/>
    <dgm:cxn modelId="{F0E25101-52C4-BD4C-BEA3-491DEBBDEC7B}" type="presParOf" srcId="{14D84F2C-2742-E94B-85F6-994A26FC01EF}" destId="{F1BF20EF-8327-6D40-97E0-49D057E3040E}" srcOrd="0" destOrd="0" presId="urn:microsoft.com/office/officeart/2005/8/layout/orgChart1"/>
    <dgm:cxn modelId="{097CD39E-B464-EC4A-BA4F-1FF98960ED18}" type="presParOf" srcId="{F1BF20EF-8327-6D40-97E0-49D057E3040E}" destId="{ABAC5BD8-98E1-5B41-92CE-77C14A4889AD}" srcOrd="0" destOrd="0" presId="urn:microsoft.com/office/officeart/2005/8/layout/orgChart1"/>
    <dgm:cxn modelId="{1684225B-F29C-C343-876D-FCF40CE18664}" type="presParOf" srcId="{F1BF20EF-8327-6D40-97E0-49D057E3040E}" destId="{A1391635-98F9-2D42-85C7-5A974984E4DE}" srcOrd="1" destOrd="0" presId="urn:microsoft.com/office/officeart/2005/8/layout/orgChart1"/>
    <dgm:cxn modelId="{1C6466A6-8595-F44C-8EA8-3C8898A0888D}" type="presParOf" srcId="{14D84F2C-2742-E94B-85F6-994A26FC01EF}" destId="{844E9A63-2B45-434C-A282-8C7BEB6551D4}" srcOrd="1" destOrd="0" presId="urn:microsoft.com/office/officeart/2005/8/layout/orgChart1"/>
    <dgm:cxn modelId="{08C42EFB-1916-0547-A33F-7AB7952B2550}" type="presParOf" srcId="{14D84F2C-2742-E94B-85F6-994A26FC01EF}" destId="{7D4995C2-6062-BB4D-80AD-256BB6B1F950}" srcOrd="2" destOrd="0" presId="urn:microsoft.com/office/officeart/2005/8/layout/orgChart1"/>
    <dgm:cxn modelId="{C8D7F610-16E6-2D42-9163-9A79252D1649}" type="presParOf" srcId="{BB1B3ADE-8021-4449-96EC-86A82165E57C}" destId="{B13581CB-E5C4-9D4F-8A49-6D837344355E}" srcOrd="2" destOrd="0" presId="urn:microsoft.com/office/officeart/2005/8/layout/orgChart1"/>
    <dgm:cxn modelId="{0B603758-326E-6E40-9C06-82F146AC136F}" type="presParOf" srcId="{BB1B3ADE-8021-4449-96EC-86A82165E57C}" destId="{68DE5396-9B8A-0D4A-9BE8-84AED0D6A1AC}" srcOrd="3" destOrd="0" presId="urn:microsoft.com/office/officeart/2005/8/layout/orgChart1"/>
    <dgm:cxn modelId="{F99AED0B-2FDC-F140-9991-E51C74C913FF}" type="presParOf" srcId="{68DE5396-9B8A-0D4A-9BE8-84AED0D6A1AC}" destId="{CC20136E-FF18-E54F-8DD6-6DD72B3BD905}" srcOrd="0" destOrd="0" presId="urn:microsoft.com/office/officeart/2005/8/layout/orgChart1"/>
    <dgm:cxn modelId="{8A875291-EE07-114B-B551-3913FD0CDB51}" type="presParOf" srcId="{CC20136E-FF18-E54F-8DD6-6DD72B3BD905}" destId="{27C70FE4-D007-0F4A-8FB2-A80C82B1874B}" srcOrd="0" destOrd="0" presId="urn:microsoft.com/office/officeart/2005/8/layout/orgChart1"/>
    <dgm:cxn modelId="{E933CC1D-6C5E-5044-B7D9-443243DB378F}" type="presParOf" srcId="{CC20136E-FF18-E54F-8DD6-6DD72B3BD905}" destId="{38A63816-1B02-314F-8A5E-3736C86002DB}" srcOrd="1" destOrd="0" presId="urn:microsoft.com/office/officeart/2005/8/layout/orgChart1"/>
    <dgm:cxn modelId="{EB66C642-D714-8149-B6A1-C3B82BA40418}" type="presParOf" srcId="{68DE5396-9B8A-0D4A-9BE8-84AED0D6A1AC}" destId="{4FDF1092-8C16-A044-B0D5-37CBC1A835B6}" srcOrd="1" destOrd="0" presId="urn:microsoft.com/office/officeart/2005/8/layout/orgChart1"/>
    <dgm:cxn modelId="{58D26D49-CDE7-D643-85B1-B62091DA3B7C}" type="presParOf" srcId="{68DE5396-9B8A-0D4A-9BE8-84AED0D6A1AC}" destId="{823E7D13-45AA-9D47-94B1-F0E84E557EB9}" srcOrd="2" destOrd="0" presId="urn:microsoft.com/office/officeart/2005/8/layout/orgChart1"/>
    <dgm:cxn modelId="{63B2FE8A-9F7A-8341-B675-5F203A8C1C7A}" type="presParOf" srcId="{0A3404E0-96DC-034F-B505-3810DDF95194}" destId="{7DA21582-E8FB-2140-A079-DA8E963A92FA}" srcOrd="2" destOrd="0" presId="urn:microsoft.com/office/officeart/2005/8/layout/orgChart1"/>
    <dgm:cxn modelId="{7836961B-6A6F-3241-AEAF-F5E88E174CFB}" type="presParOf" srcId="{211570A6-E6CB-9A40-9CF2-76CE634929AC}" destId="{F852FD9A-8891-2C4A-9C97-889EF5009CF3}" srcOrd="8" destOrd="0" presId="urn:microsoft.com/office/officeart/2005/8/layout/orgChart1"/>
    <dgm:cxn modelId="{AD11D8F3-1309-B848-9161-BFFCF96996EA}" type="presParOf" srcId="{211570A6-E6CB-9A40-9CF2-76CE634929AC}" destId="{7C6DAC6B-BCA1-3449-9633-581F5ADD28DF}" srcOrd="9" destOrd="0" presId="urn:microsoft.com/office/officeart/2005/8/layout/orgChart1"/>
    <dgm:cxn modelId="{143C6817-DF7F-7047-9028-9EFC55B8BFC7}" type="presParOf" srcId="{7C6DAC6B-BCA1-3449-9633-581F5ADD28DF}" destId="{9B4A941D-1848-A54B-9E46-46997DB95F16}" srcOrd="0" destOrd="0" presId="urn:microsoft.com/office/officeart/2005/8/layout/orgChart1"/>
    <dgm:cxn modelId="{EA4A7253-1CF6-8E49-B697-D9D231E2F8AD}" type="presParOf" srcId="{9B4A941D-1848-A54B-9E46-46997DB95F16}" destId="{DF2D8891-6A77-614F-BB67-7D4071AC2CFC}" srcOrd="0" destOrd="0" presId="urn:microsoft.com/office/officeart/2005/8/layout/orgChart1"/>
    <dgm:cxn modelId="{5F36FAAA-3A62-E642-A3DC-B72FCF6E0468}" type="presParOf" srcId="{9B4A941D-1848-A54B-9E46-46997DB95F16}" destId="{E5FAF07B-AD7D-0743-A295-CA561AD37913}" srcOrd="1" destOrd="0" presId="urn:microsoft.com/office/officeart/2005/8/layout/orgChart1"/>
    <dgm:cxn modelId="{A55B685E-2A1A-5C47-811F-B22DB3597367}" type="presParOf" srcId="{7C6DAC6B-BCA1-3449-9633-581F5ADD28DF}" destId="{150C1F31-7512-BE40-8BA4-E4E71D41DA42}" srcOrd="1" destOrd="0" presId="urn:microsoft.com/office/officeart/2005/8/layout/orgChart1"/>
    <dgm:cxn modelId="{EA80ED92-65E0-E04F-8318-90226FE8CD91}" type="presParOf" srcId="{150C1F31-7512-BE40-8BA4-E4E71D41DA42}" destId="{0DB741AC-64D8-5A49-ADB8-F107D7B6AC57}" srcOrd="0" destOrd="0" presId="urn:microsoft.com/office/officeart/2005/8/layout/orgChart1"/>
    <dgm:cxn modelId="{104BCC02-00D4-A744-A407-26D1B08567CA}" type="presParOf" srcId="{150C1F31-7512-BE40-8BA4-E4E71D41DA42}" destId="{336DB962-B420-4549-B1FA-14F58FCCF4F4}" srcOrd="1" destOrd="0" presId="urn:microsoft.com/office/officeart/2005/8/layout/orgChart1"/>
    <dgm:cxn modelId="{59916EF1-9745-8A45-9106-8949BA697025}" type="presParOf" srcId="{336DB962-B420-4549-B1FA-14F58FCCF4F4}" destId="{BADD6B23-EB2E-1540-8FAB-204AC7F6BFE3}" srcOrd="0" destOrd="0" presId="urn:microsoft.com/office/officeart/2005/8/layout/orgChart1"/>
    <dgm:cxn modelId="{7180E966-5C3C-A546-B4B7-91ED8B7B99B6}" type="presParOf" srcId="{BADD6B23-EB2E-1540-8FAB-204AC7F6BFE3}" destId="{0607242D-6EA2-6747-A036-4BD4BB9FF5AC}" srcOrd="0" destOrd="0" presId="urn:microsoft.com/office/officeart/2005/8/layout/orgChart1"/>
    <dgm:cxn modelId="{53DCBBCD-E8A6-AF47-ACE2-5ADDF59EDBD3}" type="presParOf" srcId="{BADD6B23-EB2E-1540-8FAB-204AC7F6BFE3}" destId="{D0529295-8D33-8149-B59E-4CCDDE65C27C}" srcOrd="1" destOrd="0" presId="urn:microsoft.com/office/officeart/2005/8/layout/orgChart1"/>
    <dgm:cxn modelId="{C2882EBB-5E36-9745-922C-21B2D326F31E}" type="presParOf" srcId="{336DB962-B420-4549-B1FA-14F58FCCF4F4}" destId="{1F8690C1-2DE6-C946-B9A2-26BFF267EAE2}" srcOrd="1" destOrd="0" presId="urn:microsoft.com/office/officeart/2005/8/layout/orgChart1"/>
    <dgm:cxn modelId="{53D8513D-2131-7E46-8782-1017FE443E8E}" type="presParOf" srcId="{336DB962-B420-4549-B1FA-14F58FCCF4F4}" destId="{78E42D6E-95CE-9943-8383-4543731E4A17}" srcOrd="2" destOrd="0" presId="urn:microsoft.com/office/officeart/2005/8/layout/orgChart1"/>
    <dgm:cxn modelId="{66B25407-62AF-004E-8B71-F4B9F3E8DFCA}" type="presParOf" srcId="{150C1F31-7512-BE40-8BA4-E4E71D41DA42}" destId="{2A832275-D9B2-8C44-A7D1-0EAF0088B6DE}" srcOrd="2" destOrd="0" presId="urn:microsoft.com/office/officeart/2005/8/layout/orgChart1"/>
    <dgm:cxn modelId="{730EAE18-358E-DD44-B096-1B0ABF349898}" type="presParOf" srcId="{150C1F31-7512-BE40-8BA4-E4E71D41DA42}" destId="{F4B65BF0-8689-9C4A-818E-848BE153E30A}" srcOrd="3" destOrd="0" presId="urn:microsoft.com/office/officeart/2005/8/layout/orgChart1"/>
    <dgm:cxn modelId="{E68A330B-2EF8-D546-A606-44A233D779DA}" type="presParOf" srcId="{F4B65BF0-8689-9C4A-818E-848BE153E30A}" destId="{04146A60-3395-934B-95A7-D6C591F626BA}" srcOrd="0" destOrd="0" presId="urn:microsoft.com/office/officeart/2005/8/layout/orgChart1"/>
    <dgm:cxn modelId="{DC8AC7BB-FD5D-A44E-A5BD-F32B2AE8B01F}" type="presParOf" srcId="{04146A60-3395-934B-95A7-D6C591F626BA}" destId="{1E7408B4-60FE-CC43-B9AD-2C4092ED2F1B}" srcOrd="0" destOrd="0" presId="urn:microsoft.com/office/officeart/2005/8/layout/orgChart1"/>
    <dgm:cxn modelId="{A29D033B-D940-8C49-862D-5463E7EEFB5E}" type="presParOf" srcId="{04146A60-3395-934B-95A7-D6C591F626BA}" destId="{C60FFB10-6DB1-C843-8D8F-E74AA877AA6F}" srcOrd="1" destOrd="0" presId="urn:microsoft.com/office/officeart/2005/8/layout/orgChart1"/>
    <dgm:cxn modelId="{80B0B395-1008-DE44-8372-7440FB6AD109}" type="presParOf" srcId="{F4B65BF0-8689-9C4A-818E-848BE153E30A}" destId="{E1AD98BA-22B3-3D4F-BD27-8078706CE175}" srcOrd="1" destOrd="0" presId="urn:microsoft.com/office/officeart/2005/8/layout/orgChart1"/>
    <dgm:cxn modelId="{818F3182-955A-2E4A-8070-E0263B537C80}" type="presParOf" srcId="{F4B65BF0-8689-9C4A-818E-848BE153E30A}" destId="{6CFE1FD7-F353-6F45-94BA-30FCD78A8154}" srcOrd="2" destOrd="0" presId="urn:microsoft.com/office/officeart/2005/8/layout/orgChart1"/>
    <dgm:cxn modelId="{EB2B3F72-9118-D549-8827-93271AE98561}" type="presParOf" srcId="{150C1F31-7512-BE40-8BA4-E4E71D41DA42}" destId="{FA115A7E-E9D3-CE4E-9D18-77FC28C8A6FD}" srcOrd="4" destOrd="0" presId="urn:microsoft.com/office/officeart/2005/8/layout/orgChart1"/>
    <dgm:cxn modelId="{094EE2DC-D813-954A-A734-616DD5ACE4DD}" type="presParOf" srcId="{150C1F31-7512-BE40-8BA4-E4E71D41DA42}" destId="{D1268E67-8335-9C45-83B1-669E592BD0D3}" srcOrd="5" destOrd="0" presId="urn:microsoft.com/office/officeart/2005/8/layout/orgChart1"/>
    <dgm:cxn modelId="{0CE9BB69-0E44-0B47-96F5-798313964FBE}" type="presParOf" srcId="{D1268E67-8335-9C45-83B1-669E592BD0D3}" destId="{1D8D6489-DDCA-C64A-BAF3-786F0EC6033F}" srcOrd="0" destOrd="0" presId="urn:microsoft.com/office/officeart/2005/8/layout/orgChart1"/>
    <dgm:cxn modelId="{8ECE0A33-4C88-7B4A-8DEB-CCDC51859AEB}" type="presParOf" srcId="{1D8D6489-DDCA-C64A-BAF3-786F0EC6033F}" destId="{8354042C-51DF-D543-A2FE-BB4F289530F0}" srcOrd="0" destOrd="0" presId="urn:microsoft.com/office/officeart/2005/8/layout/orgChart1"/>
    <dgm:cxn modelId="{ADE6BCF1-76A4-E246-A12F-6DC33345B949}" type="presParOf" srcId="{1D8D6489-DDCA-C64A-BAF3-786F0EC6033F}" destId="{193A0E9E-8E65-F042-9319-7DF458E1CE2F}" srcOrd="1" destOrd="0" presId="urn:microsoft.com/office/officeart/2005/8/layout/orgChart1"/>
    <dgm:cxn modelId="{B1B6B8C5-93F4-3E46-A176-F1816EEF8FD0}" type="presParOf" srcId="{D1268E67-8335-9C45-83B1-669E592BD0D3}" destId="{F8B5A172-CF89-9D42-8D8D-C312BDE91BAA}" srcOrd="1" destOrd="0" presId="urn:microsoft.com/office/officeart/2005/8/layout/orgChart1"/>
    <dgm:cxn modelId="{8F9CAE13-9F29-6145-9BBA-6AF58E1563F9}" type="presParOf" srcId="{D1268E67-8335-9C45-83B1-669E592BD0D3}" destId="{378B370C-2DE6-0540-BEBB-12361A2436ED}" srcOrd="2" destOrd="0" presId="urn:microsoft.com/office/officeart/2005/8/layout/orgChart1"/>
    <dgm:cxn modelId="{726A3D89-0E73-0846-8194-690759146A81}" type="presParOf" srcId="{150C1F31-7512-BE40-8BA4-E4E71D41DA42}" destId="{7DB75940-36EB-E34E-B3A2-13596B3B3797}" srcOrd="6" destOrd="0" presId="urn:microsoft.com/office/officeart/2005/8/layout/orgChart1"/>
    <dgm:cxn modelId="{833D5003-9240-814F-9F09-8FC762E7AA60}" type="presParOf" srcId="{150C1F31-7512-BE40-8BA4-E4E71D41DA42}" destId="{96DFE9F4-6E60-CF46-9E5C-3470E11B71FC}" srcOrd="7" destOrd="0" presId="urn:microsoft.com/office/officeart/2005/8/layout/orgChart1"/>
    <dgm:cxn modelId="{449D3EE2-189C-8E4D-B40D-E8934430128B}" type="presParOf" srcId="{96DFE9F4-6E60-CF46-9E5C-3470E11B71FC}" destId="{43BAF593-2752-D746-909A-9C8B24194F80}" srcOrd="0" destOrd="0" presId="urn:microsoft.com/office/officeart/2005/8/layout/orgChart1"/>
    <dgm:cxn modelId="{F5734557-D8BA-904B-B890-A2309E9323BD}" type="presParOf" srcId="{43BAF593-2752-D746-909A-9C8B24194F80}" destId="{8B00F54E-48EA-9545-B145-D84E1B4BCBA6}" srcOrd="0" destOrd="0" presId="urn:microsoft.com/office/officeart/2005/8/layout/orgChart1"/>
    <dgm:cxn modelId="{985996ED-BC0B-424B-A908-5A9829B93DDA}" type="presParOf" srcId="{43BAF593-2752-D746-909A-9C8B24194F80}" destId="{000BC251-EB81-B447-8E7F-73320A4F9F33}" srcOrd="1" destOrd="0" presId="urn:microsoft.com/office/officeart/2005/8/layout/orgChart1"/>
    <dgm:cxn modelId="{51B7AC3C-47B2-3B40-A19A-4439D554F07D}" type="presParOf" srcId="{96DFE9F4-6E60-CF46-9E5C-3470E11B71FC}" destId="{97636864-3850-4645-B2C3-954D4ADFE28C}" srcOrd="1" destOrd="0" presId="urn:microsoft.com/office/officeart/2005/8/layout/orgChart1"/>
    <dgm:cxn modelId="{253FB2CB-2F9C-1248-923E-05BBDE7712A5}" type="presParOf" srcId="{96DFE9F4-6E60-CF46-9E5C-3470E11B71FC}" destId="{B33AF4D7-7029-3C4C-ACA3-E5B54F3B3E6F}" srcOrd="2" destOrd="0" presId="urn:microsoft.com/office/officeart/2005/8/layout/orgChart1"/>
    <dgm:cxn modelId="{A3EF11F5-451E-944B-A5EE-BB296A9F9026}" type="presParOf" srcId="{150C1F31-7512-BE40-8BA4-E4E71D41DA42}" destId="{9F76CD6F-FECB-5148-B999-6C0EBBB1E328}" srcOrd="8" destOrd="0" presId="urn:microsoft.com/office/officeart/2005/8/layout/orgChart1"/>
    <dgm:cxn modelId="{23034E30-6545-0945-8F50-B9010C02EBF5}" type="presParOf" srcId="{150C1F31-7512-BE40-8BA4-E4E71D41DA42}" destId="{FBFF8F83-3FCB-D04D-A521-F0EED65E33DE}" srcOrd="9" destOrd="0" presId="urn:microsoft.com/office/officeart/2005/8/layout/orgChart1"/>
    <dgm:cxn modelId="{0C7E33A4-9F7D-B64F-8BBA-7701E37F10E3}" type="presParOf" srcId="{FBFF8F83-3FCB-D04D-A521-F0EED65E33DE}" destId="{82ADB77A-980E-FB4F-A6D2-9253F2B16149}" srcOrd="0" destOrd="0" presId="urn:microsoft.com/office/officeart/2005/8/layout/orgChart1"/>
    <dgm:cxn modelId="{45814042-59DE-394C-B615-586202C8016C}" type="presParOf" srcId="{82ADB77A-980E-FB4F-A6D2-9253F2B16149}" destId="{130CA89D-5BE5-3742-BA69-E466A318FFD2}" srcOrd="0" destOrd="0" presId="urn:microsoft.com/office/officeart/2005/8/layout/orgChart1"/>
    <dgm:cxn modelId="{32574A6F-3FB9-6444-933A-FC7B38B260A2}" type="presParOf" srcId="{82ADB77A-980E-FB4F-A6D2-9253F2B16149}" destId="{1E4D5F13-0740-7A46-B72C-F793CC0150DC}" srcOrd="1" destOrd="0" presId="urn:microsoft.com/office/officeart/2005/8/layout/orgChart1"/>
    <dgm:cxn modelId="{EA3C2708-8C3C-A045-A535-6079082F646E}" type="presParOf" srcId="{FBFF8F83-3FCB-D04D-A521-F0EED65E33DE}" destId="{D917DBA5-7BDC-104A-880D-574AA343F40B}" srcOrd="1" destOrd="0" presId="urn:microsoft.com/office/officeart/2005/8/layout/orgChart1"/>
    <dgm:cxn modelId="{C9D11D77-23F2-5547-95E8-AA4F41247E95}" type="presParOf" srcId="{FBFF8F83-3FCB-D04D-A521-F0EED65E33DE}" destId="{6688C688-84A3-514C-9F0D-500688F05F7D}" srcOrd="2" destOrd="0" presId="urn:microsoft.com/office/officeart/2005/8/layout/orgChart1"/>
    <dgm:cxn modelId="{22B41F35-AD6B-2E41-B14D-752B3737FFD4}" type="presParOf" srcId="{150C1F31-7512-BE40-8BA4-E4E71D41DA42}" destId="{21FD7B77-C32E-5F4D-A881-9F17B88295EA}" srcOrd="10" destOrd="0" presId="urn:microsoft.com/office/officeart/2005/8/layout/orgChart1"/>
    <dgm:cxn modelId="{8A8151D3-505F-284E-B57A-D80F566DA51F}" type="presParOf" srcId="{150C1F31-7512-BE40-8BA4-E4E71D41DA42}" destId="{B27631E7-FE74-DC46-B83B-60F97A3E7FEE}" srcOrd="11" destOrd="0" presId="urn:microsoft.com/office/officeart/2005/8/layout/orgChart1"/>
    <dgm:cxn modelId="{D73F14FE-040C-7F46-A5EF-1D4DDDE4E7A6}" type="presParOf" srcId="{B27631E7-FE74-DC46-B83B-60F97A3E7FEE}" destId="{6CEA51EA-8E88-0446-BADF-98EF25C43216}" srcOrd="0" destOrd="0" presId="urn:microsoft.com/office/officeart/2005/8/layout/orgChart1"/>
    <dgm:cxn modelId="{988AA390-B6E4-E646-AF4D-7735D93D93B1}" type="presParOf" srcId="{6CEA51EA-8E88-0446-BADF-98EF25C43216}" destId="{1D93AB89-50A1-D64D-A21D-BFD7549F5A0F}" srcOrd="0" destOrd="0" presId="urn:microsoft.com/office/officeart/2005/8/layout/orgChart1"/>
    <dgm:cxn modelId="{1FADD7A1-06E3-FD46-8820-8B78E9DF2140}" type="presParOf" srcId="{6CEA51EA-8E88-0446-BADF-98EF25C43216}" destId="{A7C11052-7C1F-8243-A746-901A65D1BD97}" srcOrd="1" destOrd="0" presId="urn:microsoft.com/office/officeart/2005/8/layout/orgChart1"/>
    <dgm:cxn modelId="{E4F88D97-FB58-A04E-9467-11292443BD92}" type="presParOf" srcId="{B27631E7-FE74-DC46-B83B-60F97A3E7FEE}" destId="{2A4F8510-771D-1147-B82E-B07E94A83058}" srcOrd="1" destOrd="0" presId="urn:microsoft.com/office/officeart/2005/8/layout/orgChart1"/>
    <dgm:cxn modelId="{8F4B9543-BF19-8542-A590-FF85E3962551}" type="presParOf" srcId="{B27631E7-FE74-DC46-B83B-60F97A3E7FEE}" destId="{4B958AE7-B1B0-A54C-AD43-4001CFB8F8A8}" srcOrd="2" destOrd="0" presId="urn:microsoft.com/office/officeart/2005/8/layout/orgChart1"/>
    <dgm:cxn modelId="{3BEDB7E8-F8E2-D347-830B-5D7A6DB2A2E4}" type="presParOf" srcId="{150C1F31-7512-BE40-8BA4-E4E71D41DA42}" destId="{00A57412-6700-1843-BDD8-2EFF1270B812}" srcOrd="12" destOrd="0" presId="urn:microsoft.com/office/officeart/2005/8/layout/orgChart1"/>
    <dgm:cxn modelId="{CBCDBE5A-9C5E-AB45-A71A-524E90D4AB9E}" type="presParOf" srcId="{150C1F31-7512-BE40-8BA4-E4E71D41DA42}" destId="{B793E43D-48C1-7845-A743-D73A4F8274A2}" srcOrd="13" destOrd="0" presId="urn:microsoft.com/office/officeart/2005/8/layout/orgChart1"/>
    <dgm:cxn modelId="{08B1C316-B630-CB41-958E-24FB0B0C6274}" type="presParOf" srcId="{B793E43D-48C1-7845-A743-D73A4F8274A2}" destId="{302E1E89-A8A9-AB44-A61B-D62BFD13CEDE}" srcOrd="0" destOrd="0" presId="urn:microsoft.com/office/officeart/2005/8/layout/orgChart1"/>
    <dgm:cxn modelId="{3DC696B8-FEEA-9340-A3B7-3A879ACB9DB0}" type="presParOf" srcId="{302E1E89-A8A9-AB44-A61B-D62BFD13CEDE}" destId="{47753466-51D8-244A-8745-1492564D832B}" srcOrd="0" destOrd="0" presId="urn:microsoft.com/office/officeart/2005/8/layout/orgChart1"/>
    <dgm:cxn modelId="{F936ECFC-669B-D447-BD61-5780AACE21ED}" type="presParOf" srcId="{302E1E89-A8A9-AB44-A61B-D62BFD13CEDE}" destId="{BDF528B7-E9A1-D24C-8E2F-25E3A0C54921}" srcOrd="1" destOrd="0" presId="urn:microsoft.com/office/officeart/2005/8/layout/orgChart1"/>
    <dgm:cxn modelId="{AA3C093A-A97F-A54D-A2FB-CA7831C62531}" type="presParOf" srcId="{B793E43D-48C1-7845-A743-D73A4F8274A2}" destId="{3A6B1493-DF0B-BD43-A575-3A9743348B8F}" srcOrd="1" destOrd="0" presId="urn:microsoft.com/office/officeart/2005/8/layout/orgChart1"/>
    <dgm:cxn modelId="{58F2E317-8760-1C42-ADBA-A3CC962B4B4C}" type="presParOf" srcId="{B793E43D-48C1-7845-A743-D73A4F8274A2}" destId="{B4422FB9-284E-F343-8207-FF62D47ED25A}" srcOrd="2" destOrd="0" presId="urn:microsoft.com/office/officeart/2005/8/layout/orgChart1"/>
    <dgm:cxn modelId="{7CD7C344-3773-C447-9E64-857C8BC7D2EE}" type="presParOf" srcId="{7C6DAC6B-BCA1-3449-9633-581F5ADD28DF}" destId="{FE2BD1FA-6877-1542-9380-FE75F65F33DF}" srcOrd="2" destOrd="0" presId="urn:microsoft.com/office/officeart/2005/8/layout/orgChart1"/>
    <dgm:cxn modelId="{E888C640-846D-F84C-B5F9-CF5EED1BB0B9}" type="presParOf" srcId="{DA8CEF4E-8AA4-B746-80D4-1F6F4F76A456}" destId="{9A08EFEC-EA27-A441-BB7B-A30BAAB65F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5A355-656D-405B-A97D-5B7B9DDA154B}">
      <dsp:nvSpPr>
        <dsp:cNvPr id="0" name=""/>
        <dsp:cNvSpPr/>
      </dsp:nvSpPr>
      <dsp:spPr>
        <a:xfrm>
          <a:off x="0" y="977466"/>
          <a:ext cx="1995424" cy="1995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100" kern="1200" dirty="0"/>
            <a:t>Fairness &amp; Ethics</a:t>
          </a:r>
          <a:endParaRPr lang="fi-FI" sz="2100" kern="1200" dirty="0"/>
        </a:p>
      </dsp:txBody>
      <dsp:txXfrm>
        <a:off x="292223" y="1269694"/>
        <a:ext cx="1410978" cy="1411001"/>
      </dsp:txXfrm>
    </dsp:sp>
    <dsp:sp modelId="{9CCFD466-1BD5-42F7-8949-62420C2669ED}">
      <dsp:nvSpPr>
        <dsp:cNvPr id="0" name=""/>
        <dsp:cNvSpPr/>
      </dsp:nvSpPr>
      <dsp:spPr>
        <a:xfrm>
          <a:off x="1021689" y="2445743"/>
          <a:ext cx="1995424" cy="1995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100" kern="1200" dirty="0"/>
            <a:t>Privacy</a:t>
          </a:r>
          <a:endParaRPr lang="fi-FI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FI" sz="1600" kern="1200" dirty="0"/>
            <a:t>Data protection</a:t>
          </a:r>
          <a:endParaRPr lang="fi-FI" sz="1600" kern="1200" dirty="0"/>
        </a:p>
      </dsp:txBody>
      <dsp:txXfrm>
        <a:off x="1313912" y="2737971"/>
        <a:ext cx="1410978" cy="1411001"/>
      </dsp:txXfrm>
    </dsp:sp>
    <dsp:sp modelId="{4C829612-3DC3-40AB-AB35-FACC214B54E8}">
      <dsp:nvSpPr>
        <dsp:cNvPr id="0" name=""/>
        <dsp:cNvSpPr/>
      </dsp:nvSpPr>
      <dsp:spPr>
        <a:xfrm>
          <a:off x="2044192" y="977466"/>
          <a:ext cx="1995424" cy="1995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100" kern="1200" dirty="0"/>
            <a:t>Legal System</a:t>
          </a:r>
          <a:endParaRPr lang="fi-FI" sz="2100" kern="1200" dirty="0"/>
        </a:p>
      </dsp:txBody>
      <dsp:txXfrm>
        <a:off x="2336415" y="1269694"/>
        <a:ext cx="1410978" cy="1411001"/>
      </dsp:txXfrm>
    </dsp:sp>
    <dsp:sp modelId="{A0896110-B891-4CCC-8D57-AB23126D9BFB}">
      <dsp:nvSpPr>
        <dsp:cNvPr id="0" name=""/>
        <dsp:cNvSpPr/>
      </dsp:nvSpPr>
      <dsp:spPr>
        <a:xfrm>
          <a:off x="3065881" y="2445743"/>
          <a:ext cx="1995424" cy="1995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100" kern="1200" dirty="0"/>
            <a:t>Growing Ecosystems</a:t>
          </a:r>
          <a:endParaRPr lang="fi-FI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FI" sz="1600" kern="1200" dirty="0"/>
            <a:t>Common “DNA”</a:t>
          </a:r>
          <a:endParaRPr lang="fi-FI" sz="1600" kern="1200" dirty="0"/>
        </a:p>
      </dsp:txBody>
      <dsp:txXfrm>
        <a:off x="3358104" y="2737971"/>
        <a:ext cx="1410978" cy="1411001"/>
      </dsp:txXfrm>
    </dsp:sp>
    <dsp:sp modelId="{6322AC60-807E-448E-994E-155D9AF3CF65}">
      <dsp:nvSpPr>
        <dsp:cNvPr id="0" name=""/>
        <dsp:cNvSpPr/>
      </dsp:nvSpPr>
      <dsp:spPr>
        <a:xfrm>
          <a:off x="4088384" y="977466"/>
          <a:ext cx="1995424" cy="1995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100" kern="1200" dirty="0"/>
            <a:t>Data Economy &amp; Business</a:t>
          </a:r>
          <a:endParaRPr lang="fi-FI" sz="2100" kern="1200" dirty="0"/>
        </a:p>
      </dsp:txBody>
      <dsp:txXfrm>
        <a:off x="4380607" y="1269694"/>
        <a:ext cx="1410978" cy="1411001"/>
      </dsp:txXfrm>
    </dsp:sp>
    <dsp:sp modelId="{B7950A6D-FBB8-419D-9495-F327C64BB6D4}">
      <dsp:nvSpPr>
        <dsp:cNvPr id="0" name=""/>
        <dsp:cNvSpPr/>
      </dsp:nvSpPr>
      <dsp:spPr>
        <a:xfrm>
          <a:off x="5110073" y="2445743"/>
          <a:ext cx="1995424" cy="1995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100" kern="1200" dirty="0"/>
            <a:t>Easier Network Setup</a:t>
          </a:r>
          <a:endParaRPr lang="fi-FI" sz="2100" kern="1200" dirty="0"/>
        </a:p>
      </dsp:txBody>
      <dsp:txXfrm>
        <a:off x="5402296" y="2737971"/>
        <a:ext cx="1410978" cy="1411001"/>
      </dsp:txXfrm>
    </dsp:sp>
    <dsp:sp modelId="{B8536786-EC1E-48AE-923A-FEC8D2E90C13}">
      <dsp:nvSpPr>
        <dsp:cNvPr id="0" name=""/>
        <dsp:cNvSpPr/>
      </dsp:nvSpPr>
      <dsp:spPr>
        <a:xfrm>
          <a:off x="6132576" y="977466"/>
          <a:ext cx="1995424" cy="1995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100" kern="1200" dirty="0"/>
            <a:t>Technology Framework</a:t>
          </a:r>
          <a:endParaRPr lang="fi-FI" sz="2100" kern="1200" dirty="0"/>
        </a:p>
      </dsp:txBody>
      <dsp:txXfrm>
        <a:off x="6424799" y="1269694"/>
        <a:ext cx="1410978" cy="1411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178FE-6074-184A-A7FE-1C5845DDF5F0}">
      <dsp:nvSpPr>
        <dsp:cNvPr id="0" name=""/>
        <dsp:cNvSpPr/>
      </dsp:nvSpPr>
      <dsp:spPr>
        <a:xfrm>
          <a:off x="0" y="301059"/>
          <a:ext cx="5257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AF56E-CC6D-5141-B713-5854693A99F6}">
      <dsp:nvSpPr>
        <dsp:cNvPr id="0" name=""/>
        <dsp:cNvSpPr/>
      </dsp:nvSpPr>
      <dsp:spPr>
        <a:xfrm>
          <a:off x="262890" y="20618"/>
          <a:ext cx="368046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Sitra – a public fund – the initiator </a:t>
          </a:r>
          <a:endParaRPr lang="en-US" sz="1900" kern="1200"/>
        </a:p>
      </dsp:txBody>
      <dsp:txXfrm>
        <a:off x="290270" y="47998"/>
        <a:ext cx="3625700" cy="506120"/>
      </dsp:txXfrm>
    </dsp:sp>
    <dsp:sp modelId="{2508BBFE-F8FD-B942-94F8-EBADFCA4CC9C}">
      <dsp:nvSpPr>
        <dsp:cNvPr id="0" name=""/>
        <dsp:cNvSpPr/>
      </dsp:nvSpPr>
      <dsp:spPr>
        <a:xfrm>
          <a:off x="0" y="1162899"/>
          <a:ext cx="5257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168"/>
              <a:satOff val="-16730"/>
              <a:lumOff val="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A4247-38FF-F143-ACE9-843166C34680}">
      <dsp:nvSpPr>
        <dsp:cNvPr id="0" name=""/>
        <dsp:cNvSpPr/>
      </dsp:nvSpPr>
      <dsp:spPr>
        <a:xfrm>
          <a:off x="262890" y="882459"/>
          <a:ext cx="3680460" cy="560880"/>
        </a:xfrm>
        <a:prstGeom prst="roundRect">
          <a:avLst/>
        </a:prstGeom>
        <a:solidFill>
          <a:schemeClr val="accent2">
            <a:hueOff val="-2168"/>
            <a:satOff val="-16730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Companies </a:t>
          </a:r>
          <a:endParaRPr lang="en-US" sz="1900" kern="1200"/>
        </a:p>
      </dsp:txBody>
      <dsp:txXfrm>
        <a:off x="290270" y="909839"/>
        <a:ext cx="3625700" cy="506120"/>
      </dsp:txXfrm>
    </dsp:sp>
    <dsp:sp modelId="{F53C58E1-BF1D-284C-8F49-ECC09E29FD08}">
      <dsp:nvSpPr>
        <dsp:cNvPr id="0" name=""/>
        <dsp:cNvSpPr/>
      </dsp:nvSpPr>
      <dsp:spPr>
        <a:xfrm>
          <a:off x="0" y="2024739"/>
          <a:ext cx="5257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336"/>
              <a:satOff val="-33461"/>
              <a:lumOff val="13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62E20-9B13-A047-A21A-9CA7D6655CE6}">
      <dsp:nvSpPr>
        <dsp:cNvPr id="0" name=""/>
        <dsp:cNvSpPr/>
      </dsp:nvSpPr>
      <dsp:spPr>
        <a:xfrm>
          <a:off x="262890" y="1744299"/>
          <a:ext cx="3680460" cy="560880"/>
        </a:xfrm>
        <a:prstGeom prst="roundRect">
          <a:avLst/>
        </a:prstGeom>
        <a:solidFill>
          <a:schemeClr val="accent2">
            <a:hueOff val="-4336"/>
            <a:satOff val="-33461"/>
            <a:lumOff val="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Universities</a:t>
          </a:r>
          <a:endParaRPr lang="en-US" sz="1900" kern="1200"/>
        </a:p>
      </dsp:txBody>
      <dsp:txXfrm>
        <a:off x="290270" y="1771679"/>
        <a:ext cx="3625700" cy="506120"/>
      </dsp:txXfrm>
    </dsp:sp>
    <dsp:sp modelId="{423682DD-9EB1-EA48-B308-D65E94F9737C}">
      <dsp:nvSpPr>
        <dsp:cNvPr id="0" name=""/>
        <dsp:cNvSpPr/>
      </dsp:nvSpPr>
      <dsp:spPr>
        <a:xfrm>
          <a:off x="0" y="2886579"/>
          <a:ext cx="5257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504"/>
              <a:satOff val="-50191"/>
              <a:lumOff val="205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06F68-7C9A-C947-B386-4031827F7A61}">
      <dsp:nvSpPr>
        <dsp:cNvPr id="0" name=""/>
        <dsp:cNvSpPr/>
      </dsp:nvSpPr>
      <dsp:spPr>
        <a:xfrm>
          <a:off x="262890" y="2606139"/>
          <a:ext cx="3680460" cy="560880"/>
        </a:xfrm>
        <a:prstGeom prst="roundRect">
          <a:avLst/>
        </a:prstGeom>
        <a:solidFill>
          <a:schemeClr val="accent2">
            <a:hueOff val="-6504"/>
            <a:satOff val="-50191"/>
            <a:lumOff val="205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 err="1"/>
            <a:t>Authorities</a:t>
          </a:r>
          <a:endParaRPr lang="en-US" sz="1900" kern="1200" dirty="0"/>
        </a:p>
      </dsp:txBody>
      <dsp:txXfrm>
        <a:off x="290270" y="2633519"/>
        <a:ext cx="3625700" cy="506120"/>
      </dsp:txXfrm>
    </dsp:sp>
    <dsp:sp modelId="{2E76EEB5-CEC0-074E-9C54-29C50D08CA4C}">
      <dsp:nvSpPr>
        <dsp:cNvPr id="0" name=""/>
        <dsp:cNvSpPr/>
      </dsp:nvSpPr>
      <dsp:spPr>
        <a:xfrm>
          <a:off x="0" y="3748419"/>
          <a:ext cx="5257800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672"/>
              <a:satOff val="-66921"/>
              <a:lumOff val="274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064" tIns="395732" rIns="40806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/>
            <a:t>Ethics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/>
            <a:t>Marketing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/>
            <a:t>Technology – ”toolification”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/>
            <a:t>Legal</a:t>
          </a:r>
          <a:endParaRPr lang="en-US" sz="1900" kern="1200"/>
        </a:p>
      </dsp:txBody>
      <dsp:txXfrm>
        <a:off x="0" y="3748419"/>
        <a:ext cx="5257800" cy="1735650"/>
      </dsp:txXfrm>
    </dsp:sp>
    <dsp:sp modelId="{A0779183-AD10-8440-B0D8-B9E69B7F4ECF}">
      <dsp:nvSpPr>
        <dsp:cNvPr id="0" name=""/>
        <dsp:cNvSpPr/>
      </dsp:nvSpPr>
      <dsp:spPr>
        <a:xfrm>
          <a:off x="262890" y="3467979"/>
          <a:ext cx="3680460" cy="560880"/>
        </a:xfrm>
        <a:prstGeom prst="roundRect">
          <a:avLst/>
        </a:prstGeom>
        <a:solidFill>
          <a:schemeClr val="accent2">
            <a:hueOff val="-8672"/>
            <a:satOff val="-66921"/>
            <a:lumOff val="274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 err="1"/>
            <a:t>Subworkgroups</a:t>
          </a:r>
          <a:r>
            <a:rPr lang="fi-FI" sz="1900" kern="1200" dirty="0"/>
            <a:t> </a:t>
          </a:r>
          <a:endParaRPr lang="en-US" sz="1900" kern="1200" dirty="0"/>
        </a:p>
      </dsp:txBody>
      <dsp:txXfrm>
        <a:off x="290270" y="3495359"/>
        <a:ext cx="362570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57412-6700-1843-BDD8-2EFF1270B812}">
      <dsp:nvSpPr>
        <dsp:cNvPr id="0" name=""/>
        <dsp:cNvSpPr/>
      </dsp:nvSpPr>
      <dsp:spPr>
        <a:xfrm>
          <a:off x="6106712" y="1000633"/>
          <a:ext cx="123747" cy="3893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3920"/>
              </a:lnTo>
              <a:lnTo>
                <a:pt x="123747" y="38939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D7B77-C32E-5F4D-A881-9F17B88295EA}">
      <dsp:nvSpPr>
        <dsp:cNvPr id="0" name=""/>
        <dsp:cNvSpPr/>
      </dsp:nvSpPr>
      <dsp:spPr>
        <a:xfrm>
          <a:off x="6106712" y="1000633"/>
          <a:ext cx="123747" cy="330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8182"/>
              </a:lnTo>
              <a:lnTo>
                <a:pt x="123747" y="33081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6CD6F-FECB-5148-B999-6C0EBBB1E328}">
      <dsp:nvSpPr>
        <dsp:cNvPr id="0" name=""/>
        <dsp:cNvSpPr/>
      </dsp:nvSpPr>
      <dsp:spPr>
        <a:xfrm>
          <a:off x="6106712" y="1000633"/>
          <a:ext cx="123747" cy="2722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444"/>
              </a:lnTo>
              <a:lnTo>
                <a:pt x="123747" y="272244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75940-36EB-E34E-B3A2-13596B3B3797}">
      <dsp:nvSpPr>
        <dsp:cNvPr id="0" name=""/>
        <dsp:cNvSpPr/>
      </dsp:nvSpPr>
      <dsp:spPr>
        <a:xfrm>
          <a:off x="6106712" y="1000633"/>
          <a:ext cx="123747" cy="2136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6706"/>
              </a:lnTo>
              <a:lnTo>
                <a:pt x="123747" y="213670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15A7E-E9D3-CE4E-9D18-77FC28C8A6FD}">
      <dsp:nvSpPr>
        <dsp:cNvPr id="0" name=""/>
        <dsp:cNvSpPr/>
      </dsp:nvSpPr>
      <dsp:spPr>
        <a:xfrm>
          <a:off x="6106712" y="1000633"/>
          <a:ext cx="123747" cy="1550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968"/>
              </a:lnTo>
              <a:lnTo>
                <a:pt x="123747" y="15509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32275-D9B2-8C44-A7D1-0EAF0088B6DE}">
      <dsp:nvSpPr>
        <dsp:cNvPr id="0" name=""/>
        <dsp:cNvSpPr/>
      </dsp:nvSpPr>
      <dsp:spPr>
        <a:xfrm>
          <a:off x="6106712" y="1000633"/>
          <a:ext cx="123747" cy="96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30"/>
              </a:lnTo>
              <a:lnTo>
                <a:pt x="123747" y="9652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741AC-64D8-5A49-ADB8-F107D7B6AC57}">
      <dsp:nvSpPr>
        <dsp:cNvPr id="0" name=""/>
        <dsp:cNvSpPr/>
      </dsp:nvSpPr>
      <dsp:spPr>
        <a:xfrm>
          <a:off x="6106712" y="1000633"/>
          <a:ext cx="123747" cy="379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492"/>
              </a:lnTo>
              <a:lnTo>
                <a:pt x="123747" y="3794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2FD9A-8891-2C4A-9C97-889EF5009CF3}">
      <dsp:nvSpPr>
        <dsp:cNvPr id="0" name=""/>
        <dsp:cNvSpPr/>
      </dsp:nvSpPr>
      <dsp:spPr>
        <a:xfrm>
          <a:off x="4440246" y="414895"/>
          <a:ext cx="1996459" cy="173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23"/>
              </a:lnTo>
              <a:lnTo>
                <a:pt x="1996459" y="86623"/>
              </a:lnTo>
              <a:lnTo>
                <a:pt x="1996459" y="173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581CB-E5C4-9D4F-8A49-6D837344355E}">
      <dsp:nvSpPr>
        <dsp:cNvPr id="0" name=""/>
        <dsp:cNvSpPr/>
      </dsp:nvSpPr>
      <dsp:spPr>
        <a:xfrm>
          <a:off x="5108482" y="1000633"/>
          <a:ext cx="123747" cy="96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30"/>
              </a:lnTo>
              <a:lnTo>
                <a:pt x="123747" y="9652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47CC1-C55E-0346-8EBC-4A4B2D9849F0}">
      <dsp:nvSpPr>
        <dsp:cNvPr id="0" name=""/>
        <dsp:cNvSpPr/>
      </dsp:nvSpPr>
      <dsp:spPr>
        <a:xfrm>
          <a:off x="5108482" y="1000633"/>
          <a:ext cx="123747" cy="379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492"/>
              </a:lnTo>
              <a:lnTo>
                <a:pt x="123747" y="3794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0B9A-C9D4-9B45-A3A5-3FCB7AD408F0}">
      <dsp:nvSpPr>
        <dsp:cNvPr id="0" name=""/>
        <dsp:cNvSpPr/>
      </dsp:nvSpPr>
      <dsp:spPr>
        <a:xfrm>
          <a:off x="4440246" y="414895"/>
          <a:ext cx="998229" cy="173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23"/>
              </a:lnTo>
              <a:lnTo>
                <a:pt x="998229" y="86623"/>
              </a:lnTo>
              <a:lnTo>
                <a:pt x="998229" y="173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0F798-9F96-2046-BDA5-DA0912160376}">
      <dsp:nvSpPr>
        <dsp:cNvPr id="0" name=""/>
        <dsp:cNvSpPr/>
      </dsp:nvSpPr>
      <dsp:spPr>
        <a:xfrm>
          <a:off x="4110253" y="1000633"/>
          <a:ext cx="123747" cy="1550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968"/>
              </a:lnTo>
              <a:lnTo>
                <a:pt x="123747" y="15509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ADA29-462C-574B-95AC-832D8C12C185}">
      <dsp:nvSpPr>
        <dsp:cNvPr id="0" name=""/>
        <dsp:cNvSpPr/>
      </dsp:nvSpPr>
      <dsp:spPr>
        <a:xfrm>
          <a:off x="4110253" y="1000633"/>
          <a:ext cx="123747" cy="96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30"/>
              </a:lnTo>
              <a:lnTo>
                <a:pt x="123747" y="9652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2D900-C045-A341-9AF3-895D73352A26}">
      <dsp:nvSpPr>
        <dsp:cNvPr id="0" name=""/>
        <dsp:cNvSpPr/>
      </dsp:nvSpPr>
      <dsp:spPr>
        <a:xfrm>
          <a:off x="4110253" y="1000633"/>
          <a:ext cx="123747" cy="379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492"/>
              </a:lnTo>
              <a:lnTo>
                <a:pt x="123747" y="3794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0C62A-FD61-B94E-B9D0-BAF911E02672}">
      <dsp:nvSpPr>
        <dsp:cNvPr id="0" name=""/>
        <dsp:cNvSpPr/>
      </dsp:nvSpPr>
      <dsp:spPr>
        <a:xfrm>
          <a:off x="4394526" y="414895"/>
          <a:ext cx="91440" cy="173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9D44-9570-BE48-A7DD-4F0EEC61C778}">
      <dsp:nvSpPr>
        <dsp:cNvPr id="0" name=""/>
        <dsp:cNvSpPr/>
      </dsp:nvSpPr>
      <dsp:spPr>
        <a:xfrm>
          <a:off x="3112023" y="1000633"/>
          <a:ext cx="123747" cy="1550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968"/>
              </a:lnTo>
              <a:lnTo>
                <a:pt x="123747" y="15509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6EB5A-1E7C-7F40-A136-4033DED3D0D9}">
      <dsp:nvSpPr>
        <dsp:cNvPr id="0" name=""/>
        <dsp:cNvSpPr/>
      </dsp:nvSpPr>
      <dsp:spPr>
        <a:xfrm>
          <a:off x="3112023" y="1000633"/>
          <a:ext cx="123747" cy="96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30"/>
              </a:lnTo>
              <a:lnTo>
                <a:pt x="123747" y="9652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65A18-D039-6946-9BD4-BF751D6FFF30}">
      <dsp:nvSpPr>
        <dsp:cNvPr id="0" name=""/>
        <dsp:cNvSpPr/>
      </dsp:nvSpPr>
      <dsp:spPr>
        <a:xfrm>
          <a:off x="3112023" y="1000633"/>
          <a:ext cx="123747" cy="379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492"/>
              </a:lnTo>
              <a:lnTo>
                <a:pt x="123747" y="3794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76723-4811-0242-8346-7846605FDE43}">
      <dsp:nvSpPr>
        <dsp:cNvPr id="0" name=""/>
        <dsp:cNvSpPr/>
      </dsp:nvSpPr>
      <dsp:spPr>
        <a:xfrm>
          <a:off x="3442016" y="414895"/>
          <a:ext cx="998229" cy="173246"/>
        </a:xfrm>
        <a:custGeom>
          <a:avLst/>
          <a:gdLst/>
          <a:ahLst/>
          <a:cxnLst/>
          <a:rect l="0" t="0" r="0" b="0"/>
          <a:pathLst>
            <a:path>
              <a:moveTo>
                <a:pt x="998229" y="0"/>
              </a:moveTo>
              <a:lnTo>
                <a:pt x="998229" y="86623"/>
              </a:lnTo>
              <a:lnTo>
                <a:pt x="0" y="86623"/>
              </a:lnTo>
              <a:lnTo>
                <a:pt x="0" y="173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114F5-1F12-334F-8FB0-8CB06D464004}">
      <dsp:nvSpPr>
        <dsp:cNvPr id="0" name=""/>
        <dsp:cNvSpPr/>
      </dsp:nvSpPr>
      <dsp:spPr>
        <a:xfrm>
          <a:off x="2113794" y="1000633"/>
          <a:ext cx="123747" cy="1550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968"/>
              </a:lnTo>
              <a:lnTo>
                <a:pt x="123747" y="15509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CEFF0-1453-5C4B-B294-56D0781C20CC}">
      <dsp:nvSpPr>
        <dsp:cNvPr id="0" name=""/>
        <dsp:cNvSpPr/>
      </dsp:nvSpPr>
      <dsp:spPr>
        <a:xfrm>
          <a:off x="2113794" y="1000633"/>
          <a:ext cx="123747" cy="96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30"/>
              </a:lnTo>
              <a:lnTo>
                <a:pt x="123747" y="9652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28945-C446-BB41-BA4F-01046B4FD14B}">
      <dsp:nvSpPr>
        <dsp:cNvPr id="0" name=""/>
        <dsp:cNvSpPr/>
      </dsp:nvSpPr>
      <dsp:spPr>
        <a:xfrm>
          <a:off x="2113794" y="1000633"/>
          <a:ext cx="123747" cy="379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492"/>
              </a:lnTo>
              <a:lnTo>
                <a:pt x="123747" y="3794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AE4C1-6B94-1243-88F6-60E033167715}">
      <dsp:nvSpPr>
        <dsp:cNvPr id="0" name=""/>
        <dsp:cNvSpPr/>
      </dsp:nvSpPr>
      <dsp:spPr>
        <a:xfrm>
          <a:off x="2443787" y="414895"/>
          <a:ext cx="1996459" cy="173246"/>
        </a:xfrm>
        <a:custGeom>
          <a:avLst/>
          <a:gdLst/>
          <a:ahLst/>
          <a:cxnLst/>
          <a:rect l="0" t="0" r="0" b="0"/>
          <a:pathLst>
            <a:path>
              <a:moveTo>
                <a:pt x="1996459" y="0"/>
              </a:moveTo>
              <a:lnTo>
                <a:pt x="1996459" y="86623"/>
              </a:lnTo>
              <a:lnTo>
                <a:pt x="0" y="86623"/>
              </a:lnTo>
              <a:lnTo>
                <a:pt x="0" y="173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1E842-C414-D946-8E22-666C87738C44}">
      <dsp:nvSpPr>
        <dsp:cNvPr id="0" name=""/>
        <dsp:cNvSpPr/>
      </dsp:nvSpPr>
      <dsp:spPr>
        <a:xfrm>
          <a:off x="4027755" y="2403"/>
          <a:ext cx="824983" cy="412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Rulebook checklist</a:t>
          </a:r>
        </a:p>
      </dsp:txBody>
      <dsp:txXfrm>
        <a:off x="4027755" y="2403"/>
        <a:ext cx="824983" cy="412491"/>
      </dsp:txXfrm>
    </dsp:sp>
    <dsp:sp modelId="{DDD6F2FE-B005-2C42-B896-C89DC801E8C6}">
      <dsp:nvSpPr>
        <dsp:cNvPr id="0" name=""/>
        <dsp:cNvSpPr/>
      </dsp:nvSpPr>
      <dsp:spPr>
        <a:xfrm>
          <a:off x="2031295" y="588141"/>
          <a:ext cx="824983" cy="4124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Business</a:t>
          </a:r>
        </a:p>
      </dsp:txBody>
      <dsp:txXfrm>
        <a:off x="2031295" y="588141"/>
        <a:ext cx="824983" cy="412491"/>
      </dsp:txXfrm>
    </dsp:sp>
    <dsp:sp modelId="{A1225A0F-7C30-294B-B9D0-01815EF8BCD3}">
      <dsp:nvSpPr>
        <dsp:cNvPr id="0" name=""/>
        <dsp:cNvSpPr/>
      </dsp:nvSpPr>
      <dsp:spPr>
        <a:xfrm>
          <a:off x="2237541" y="1173879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Value and utilization of data</a:t>
          </a:r>
        </a:p>
      </dsp:txBody>
      <dsp:txXfrm>
        <a:off x="2237541" y="1173879"/>
        <a:ext cx="824983" cy="412491"/>
      </dsp:txXfrm>
    </dsp:sp>
    <dsp:sp modelId="{DFA0BF2A-F0EE-7A46-BDC6-B987797D50EC}">
      <dsp:nvSpPr>
        <dsp:cNvPr id="0" name=""/>
        <dsp:cNvSpPr/>
      </dsp:nvSpPr>
      <dsp:spPr>
        <a:xfrm>
          <a:off x="2237541" y="1759617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Data Rights</a:t>
          </a:r>
        </a:p>
      </dsp:txBody>
      <dsp:txXfrm>
        <a:off x="2237541" y="1759617"/>
        <a:ext cx="824983" cy="412491"/>
      </dsp:txXfrm>
    </dsp:sp>
    <dsp:sp modelId="{C9C88D4A-859B-8D40-AD0F-27262A79BA7B}">
      <dsp:nvSpPr>
        <dsp:cNvPr id="0" name=""/>
        <dsp:cNvSpPr/>
      </dsp:nvSpPr>
      <dsp:spPr>
        <a:xfrm>
          <a:off x="2237541" y="2345355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Governance</a:t>
          </a:r>
        </a:p>
      </dsp:txBody>
      <dsp:txXfrm>
        <a:off x="2237541" y="2345355"/>
        <a:ext cx="824983" cy="412491"/>
      </dsp:txXfrm>
    </dsp:sp>
    <dsp:sp modelId="{6A919691-3121-0B49-AD3D-F5FEF94728A8}">
      <dsp:nvSpPr>
        <dsp:cNvPr id="0" name=""/>
        <dsp:cNvSpPr/>
      </dsp:nvSpPr>
      <dsp:spPr>
        <a:xfrm>
          <a:off x="3029525" y="588141"/>
          <a:ext cx="824983" cy="4124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Legal</a:t>
          </a:r>
        </a:p>
      </dsp:txBody>
      <dsp:txXfrm>
        <a:off x="3029525" y="588141"/>
        <a:ext cx="824983" cy="412491"/>
      </dsp:txXfrm>
    </dsp:sp>
    <dsp:sp modelId="{2EAD3AD3-482D-B94A-9D9A-0D3CECBB6B48}">
      <dsp:nvSpPr>
        <dsp:cNvPr id="0" name=""/>
        <dsp:cNvSpPr/>
      </dsp:nvSpPr>
      <dsp:spPr>
        <a:xfrm>
          <a:off x="3235771" y="1173879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Contractual principles</a:t>
          </a:r>
        </a:p>
      </dsp:txBody>
      <dsp:txXfrm>
        <a:off x="3235771" y="1173879"/>
        <a:ext cx="824983" cy="412491"/>
      </dsp:txXfrm>
    </dsp:sp>
    <dsp:sp modelId="{01750735-8911-EE42-9325-B429A0BBADCD}">
      <dsp:nvSpPr>
        <dsp:cNvPr id="0" name=""/>
        <dsp:cNvSpPr/>
      </dsp:nvSpPr>
      <dsp:spPr>
        <a:xfrm>
          <a:off x="3235771" y="1759617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Liabilities</a:t>
          </a:r>
        </a:p>
      </dsp:txBody>
      <dsp:txXfrm>
        <a:off x="3235771" y="1759617"/>
        <a:ext cx="824983" cy="412491"/>
      </dsp:txXfrm>
    </dsp:sp>
    <dsp:sp modelId="{77CD56E7-F9F3-7048-85B4-F64AC0601499}">
      <dsp:nvSpPr>
        <dsp:cNvPr id="0" name=""/>
        <dsp:cNvSpPr/>
      </dsp:nvSpPr>
      <dsp:spPr>
        <a:xfrm>
          <a:off x="3235771" y="2345355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Content</a:t>
          </a:r>
        </a:p>
      </dsp:txBody>
      <dsp:txXfrm>
        <a:off x="3235771" y="2345355"/>
        <a:ext cx="824983" cy="412491"/>
      </dsp:txXfrm>
    </dsp:sp>
    <dsp:sp modelId="{3F851216-F033-064F-AE91-0470FD9D63B5}">
      <dsp:nvSpPr>
        <dsp:cNvPr id="0" name=""/>
        <dsp:cNvSpPr/>
      </dsp:nvSpPr>
      <dsp:spPr>
        <a:xfrm>
          <a:off x="4027755" y="588141"/>
          <a:ext cx="824983" cy="4124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Technology</a:t>
          </a:r>
        </a:p>
      </dsp:txBody>
      <dsp:txXfrm>
        <a:off x="4027755" y="588141"/>
        <a:ext cx="824983" cy="412491"/>
      </dsp:txXfrm>
    </dsp:sp>
    <dsp:sp modelId="{0E70496A-85DF-F543-8B15-2AA61508B401}">
      <dsp:nvSpPr>
        <dsp:cNvPr id="0" name=""/>
        <dsp:cNvSpPr/>
      </dsp:nvSpPr>
      <dsp:spPr>
        <a:xfrm>
          <a:off x="4234000" y="1173879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Infrastructure and common solutions</a:t>
          </a:r>
        </a:p>
      </dsp:txBody>
      <dsp:txXfrm>
        <a:off x="4234000" y="1173879"/>
        <a:ext cx="824983" cy="412491"/>
      </dsp:txXfrm>
    </dsp:sp>
    <dsp:sp modelId="{9433F6D1-DF7D-FB44-9CA0-64818308B6BA}">
      <dsp:nvSpPr>
        <dsp:cNvPr id="0" name=""/>
        <dsp:cNvSpPr/>
      </dsp:nvSpPr>
      <dsp:spPr>
        <a:xfrm>
          <a:off x="4234000" y="1759617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Core functionality</a:t>
          </a:r>
        </a:p>
      </dsp:txBody>
      <dsp:txXfrm>
        <a:off x="4234000" y="1759617"/>
        <a:ext cx="824983" cy="412491"/>
      </dsp:txXfrm>
    </dsp:sp>
    <dsp:sp modelId="{6CC0CC58-1997-2B42-9EE1-4DD531964ADD}">
      <dsp:nvSpPr>
        <dsp:cNvPr id="0" name=""/>
        <dsp:cNvSpPr/>
      </dsp:nvSpPr>
      <dsp:spPr>
        <a:xfrm>
          <a:off x="4234000" y="2345355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Administration</a:t>
          </a:r>
        </a:p>
      </dsp:txBody>
      <dsp:txXfrm>
        <a:off x="4234000" y="2345355"/>
        <a:ext cx="824983" cy="412491"/>
      </dsp:txXfrm>
    </dsp:sp>
    <dsp:sp modelId="{9E2E9E57-13B6-194A-ABCE-0CA7E43F7F28}">
      <dsp:nvSpPr>
        <dsp:cNvPr id="0" name=""/>
        <dsp:cNvSpPr/>
      </dsp:nvSpPr>
      <dsp:spPr>
        <a:xfrm>
          <a:off x="5025984" y="588141"/>
          <a:ext cx="824983" cy="4124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Data</a:t>
          </a:r>
        </a:p>
      </dsp:txBody>
      <dsp:txXfrm>
        <a:off x="5025984" y="588141"/>
        <a:ext cx="824983" cy="412491"/>
      </dsp:txXfrm>
    </dsp:sp>
    <dsp:sp modelId="{ABAC5BD8-98E1-5B41-92CE-77C14A4889AD}">
      <dsp:nvSpPr>
        <dsp:cNvPr id="0" name=""/>
        <dsp:cNvSpPr/>
      </dsp:nvSpPr>
      <dsp:spPr>
        <a:xfrm>
          <a:off x="5232230" y="1173879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Governance</a:t>
          </a:r>
        </a:p>
      </dsp:txBody>
      <dsp:txXfrm>
        <a:off x="5232230" y="1173879"/>
        <a:ext cx="824983" cy="412491"/>
      </dsp:txXfrm>
    </dsp:sp>
    <dsp:sp modelId="{27C70FE4-D007-0F4A-8FB2-A80C82B1874B}">
      <dsp:nvSpPr>
        <dsp:cNvPr id="0" name=""/>
        <dsp:cNvSpPr/>
      </dsp:nvSpPr>
      <dsp:spPr>
        <a:xfrm>
          <a:off x="5232230" y="1759617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Data structure</a:t>
          </a:r>
        </a:p>
      </dsp:txBody>
      <dsp:txXfrm>
        <a:off x="5232230" y="1759617"/>
        <a:ext cx="824983" cy="412491"/>
      </dsp:txXfrm>
    </dsp:sp>
    <dsp:sp modelId="{DF2D8891-6A77-614F-BB67-7D4071AC2CFC}">
      <dsp:nvSpPr>
        <dsp:cNvPr id="0" name=""/>
        <dsp:cNvSpPr/>
      </dsp:nvSpPr>
      <dsp:spPr>
        <a:xfrm>
          <a:off x="6024214" y="588141"/>
          <a:ext cx="824983" cy="4124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Calibri" panose="020F0502020204030204"/>
              <a:ea typeface="+mn-ea"/>
              <a:cs typeface="+mn-cs"/>
            </a:rPr>
            <a:t>Ethics</a:t>
          </a:r>
        </a:p>
      </dsp:txBody>
      <dsp:txXfrm>
        <a:off x="6024214" y="588141"/>
        <a:ext cx="824983" cy="412491"/>
      </dsp:txXfrm>
    </dsp:sp>
    <dsp:sp modelId="{0607242D-6EA2-6747-A036-4BD4BB9FF5AC}">
      <dsp:nvSpPr>
        <dsp:cNvPr id="0" name=""/>
        <dsp:cNvSpPr/>
      </dsp:nvSpPr>
      <dsp:spPr>
        <a:xfrm>
          <a:off x="6230460" y="1173879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Calibri" panose="020F0502020204030204"/>
              <a:ea typeface="+mn-ea"/>
              <a:cs typeface="+mn-cs"/>
            </a:rPr>
            <a:t>Security</a:t>
          </a:r>
        </a:p>
      </dsp:txBody>
      <dsp:txXfrm>
        <a:off x="6230460" y="1173879"/>
        <a:ext cx="824983" cy="412491"/>
      </dsp:txXfrm>
    </dsp:sp>
    <dsp:sp modelId="{1E7408B4-60FE-CC43-B9AD-2C4092ED2F1B}">
      <dsp:nvSpPr>
        <dsp:cNvPr id="0" name=""/>
        <dsp:cNvSpPr/>
      </dsp:nvSpPr>
      <dsp:spPr>
        <a:xfrm>
          <a:off x="6230460" y="1759617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Calibri" panose="020F0502020204030204"/>
              <a:ea typeface="+mn-ea"/>
              <a:cs typeface="+mn-cs"/>
            </a:rPr>
            <a:t>Commitment to ethical practices</a:t>
          </a:r>
        </a:p>
      </dsp:txBody>
      <dsp:txXfrm>
        <a:off x="6230460" y="1759617"/>
        <a:ext cx="824983" cy="412491"/>
      </dsp:txXfrm>
    </dsp:sp>
    <dsp:sp modelId="{8354042C-51DF-D543-A2FE-BB4F289530F0}">
      <dsp:nvSpPr>
        <dsp:cNvPr id="0" name=""/>
        <dsp:cNvSpPr/>
      </dsp:nvSpPr>
      <dsp:spPr>
        <a:xfrm>
          <a:off x="6230460" y="2345355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Calibri" panose="020F0502020204030204"/>
              <a:ea typeface="+mn-ea"/>
              <a:cs typeface="+mn-cs"/>
            </a:rPr>
            <a:t>Transparency and communication</a:t>
          </a:r>
          <a:endParaRPr lang="en-GB" sz="900" kern="1200" dirty="0">
            <a:latin typeface="Calibri" panose="020F0502020204030204"/>
            <a:ea typeface="+mn-ea"/>
            <a:cs typeface="+mn-cs"/>
          </a:endParaRPr>
        </a:p>
      </dsp:txBody>
      <dsp:txXfrm>
        <a:off x="6230460" y="2345355"/>
        <a:ext cx="824983" cy="412491"/>
      </dsp:txXfrm>
    </dsp:sp>
    <dsp:sp modelId="{8B00F54E-48EA-9545-B145-D84E1B4BCBA6}">
      <dsp:nvSpPr>
        <dsp:cNvPr id="0" name=""/>
        <dsp:cNvSpPr/>
      </dsp:nvSpPr>
      <dsp:spPr>
        <a:xfrm>
          <a:off x="6230460" y="2931093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Calibri" panose="020F0502020204030204"/>
              <a:ea typeface="+mn-ea"/>
              <a:cs typeface="+mn-cs"/>
            </a:rPr>
            <a:t>Sustainability</a:t>
          </a:r>
          <a:endParaRPr lang="en-GB" sz="900" kern="1200" dirty="0">
            <a:latin typeface="Calibri" panose="020F0502020204030204"/>
            <a:ea typeface="+mn-ea"/>
            <a:cs typeface="+mn-cs"/>
          </a:endParaRPr>
        </a:p>
      </dsp:txBody>
      <dsp:txXfrm>
        <a:off x="6230460" y="2931093"/>
        <a:ext cx="824983" cy="412491"/>
      </dsp:txXfrm>
    </dsp:sp>
    <dsp:sp modelId="{130CA89D-5BE5-3742-BA69-E466A318FFD2}">
      <dsp:nvSpPr>
        <dsp:cNvPr id="0" name=""/>
        <dsp:cNvSpPr/>
      </dsp:nvSpPr>
      <dsp:spPr>
        <a:xfrm>
          <a:off x="6230460" y="3516831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Calibri" panose="020F0502020204030204"/>
              <a:ea typeface="+mn-ea"/>
              <a:cs typeface="+mn-cs"/>
            </a:rPr>
            <a:t>Human-centricity</a:t>
          </a:r>
          <a:endParaRPr lang="en-GB" sz="900" kern="1200" dirty="0">
            <a:latin typeface="Calibri" panose="020F0502020204030204"/>
            <a:ea typeface="+mn-ea"/>
            <a:cs typeface="+mn-cs"/>
          </a:endParaRPr>
        </a:p>
      </dsp:txBody>
      <dsp:txXfrm>
        <a:off x="6230460" y="3516831"/>
        <a:ext cx="824983" cy="412491"/>
      </dsp:txXfrm>
    </dsp:sp>
    <dsp:sp modelId="{1D93AB89-50A1-D64D-A21D-BFD7549F5A0F}">
      <dsp:nvSpPr>
        <dsp:cNvPr id="0" name=""/>
        <dsp:cNvSpPr/>
      </dsp:nvSpPr>
      <dsp:spPr>
        <a:xfrm>
          <a:off x="6230460" y="4102569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Calibri" panose="020F0502020204030204"/>
              <a:ea typeface="+mn-ea"/>
              <a:cs typeface="+mn-cs"/>
            </a:rPr>
            <a:t>Far networking</a:t>
          </a:r>
          <a:endParaRPr lang="en-GB" sz="900" kern="1200" dirty="0">
            <a:latin typeface="Calibri" panose="020F0502020204030204"/>
            <a:ea typeface="+mn-ea"/>
            <a:cs typeface="+mn-cs"/>
          </a:endParaRPr>
        </a:p>
      </dsp:txBody>
      <dsp:txXfrm>
        <a:off x="6230460" y="4102569"/>
        <a:ext cx="824983" cy="412491"/>
      </dsp:txXfrm>
    </dsp:sp>
    <dsp:sp modelId="{47753466-51D8-244A-8745-1492564D832B}">
      <dsp:nvSpPr>
        <dsp:cNvPr id="0" name=""/>
        <dsp:cNvSpPr/>
      </dsp:nvSpPr>
      <dsp:spPr>
        <a:xfrm>
          <a:off x="6230460" y="4688307"/>
          <a:ext cx="824983" cy="412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Calibri" panose="020F0502020204030204"/>
              <a:ea typeface="+mn-ea"/>
              <a:cs typeface="+mn-cs"/>
            </a:rPr>
            <a:t>Purpose</a:t>
          </a:r>
          <a:endParaRPr lang="en-GB" sz="900" kern="1200" dirty="0">
            <a:latin typeface="Calibri" panose="020F0502020204030204"/>
            <a:ea typeface="+mn-ea"/>
            <a:cs typeface="+mn-cs"/>
          </a:endParaRPr>
        </a:p>
      </dsp:txBody>
      <dsp:txXfrm>
        <a:off x="6230460" y="4688307"/>
        <a:ext cx="824983" cy="412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9E670-21FB-BF47-AA53-EAA5DF6ED85F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69085-AD13-124B-904A-3D03ED1648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40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C030-11E3-C444-8B8D-295A198E0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3B3C0-4B9E-8145-9D4B-58A6C7F81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84DBC-FFA6-6449-8EDF-8AD9DD43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E376-5D75-F44B-A34B-1577DDEAB0DF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6407C-DCAD-3F4F-88C6-6215F736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05086-9784-B549-8E54-E9282D02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54B-6AAA-A84C-AF6E-9EEAFC62D7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6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9815-178C-C84F-8038-4CE205FF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688F0-24FD-F74D-A31A-CFCB2FBBC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DB767-E372-7C4B-83C2-8654AD0D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E376-5D75-F44B-A34B-1577DDEAB0DF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AA344-F9D2-794B-8E98-61DE2759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E6C7-9596-104E-BACE-6F5B067C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54B-6AAA-A84C-AF6E-9EEAFC62D7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677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016078-0B9A-7D47-886C-A15FB12F2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2B343-8585-4D43-92FB-23171BB26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5A0C8-9DAA-7343-8D40-718104E3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E376-5D75-F44B-A34B-1577DDEAB0DF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AD2B8-157B-0148-BE50-E33D51FA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ADB08-18A4-1449-9D48-30D36CDF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54B-6AAA-A84C-AF6E-9EEAFC62D7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4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8627-49F7-7148-842F-6E1444AE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C1F4-4A11-BF45-8DB9-DCFF23740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D5AC2-1B12-C947-8497-2C1DF15F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E376-5D75-F44B-A34B-1577DDEAB0DF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B5ADA-F758-5543-A75E-961634B8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AB67C-40EA-2A41-91D3-39EB6A38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54B-6AAA-A84C-AF6E-9EEAFC62D7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47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D643-66A8-3B40-800B-EC87CC8D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C0B1D-0867-8648-92E1-BA680D2D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7214D-7B08-2744-A03E-A6D9CC31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E376-5D75-F44B-A34B-1577DDEAB0DF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B956-D6CD-DC40-9CA8-541B2BEF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DB542-3DB3-1648-A30C-8EFC19CE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54B-6AAA-A84C-AF6E-9EEAFC62D7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5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CF2D9-A437-4941-B447-83AC41C3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399CD-A17D-5D44-B953-682E38CD4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AD28D-90E9-4445-BC04-7C482656B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68354-E5A5-E543-9138-E29A8AC1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E376-5D75-F44B-A34B-1577DDEAB0DF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DE952-F7A9-9043-A1F0-61965820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106DD-409C-F34B-A28A-F84662EC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54B-6AAA-A84C-AF6E-9EEAFC62D7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30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2151-20DF-0346-81BC-527BAA73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873E-D3CC-BC45-AB10-26C5EFA54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C0859-E2A3-AC4D-B718-7822802F4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55B4C-EF34-C942-8F92-748EB3898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081C81-60BE-2A49-B978-2896B7C4B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380136-5BE9-D445-83DA-B631FA6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E376-5D75-F44B-A34B-1577DDEAB0DF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74F0E3-0E91-644E-829C-169DD967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3FCFE-D0A7-754C-9193-0FD6032E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54B-6AAA-A84C-AF6E-9EEAFC62D7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F24A-A2B9-B549-93DF-971E42F1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55DFE-BA7A-1340-87EF-644FA046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E376-5D75-F44B-A34B-1577DDEAB0DF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0B278-2B25-9941-BB30-4707A988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7198E-19F9-0349-9A61-DAB262EE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54B-6AAA-A84C-AF6E-9EEAFC62D7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9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4FE9D-A7B7-7647-8A5F-5EB6B1AD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E376-5D75-F44B-A34B-1577DDEAB0DF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9C601D-281D-C34A-825B-06FA3138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2D70A-146D-C84D-82D4-CAB13308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54B-6AAA-A84C-AF6E-9EEAFC62D7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384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E629-86BA-6341-BBC4-28140DBB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E5E0D-211D-0A4D-A3FF-589BAAC9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08BAC-567B-1D4D-AAF0-7B3DB6D3D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90ECB-DFA9-A246-BCE1-0F9CD0F1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E376-5D75-F44B-A34B-1577DDEAB0DF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21298-AD14-8D46-841D-0555A85E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F86D-4846-554B-A5B9-6D1706D4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54B-6AAA-A84C-AF6E-9EEAFC62D7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51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D17C-9EDF-BC44-978E-495EC480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66B29-8099-F54B-A3A0-B64CB62C3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46E67-55C9-0042-B15F-EA99C9FCB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8F326-1B6B-0A4C-8F22-7EA1F3A7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E376-5D75-F44B-A34B-1577DDEAB0DF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825CD-875F-FE4D-84DA-F10BF90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ECA6E-20E6-FA4F-843A-9A7F766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854B-6AAA-A84C-AF6E-9EEAFC62D7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051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50494-9277-4049-8CE6-DEB60026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570C0-9CAD-684C-8CFE-ABA224C3C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433D9-95A0-F048-B4D6-0E34F7599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E376-5D75-F44B-A34B-1577DDEAB0DF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BB7E1-7CCB-3F4F-8410-0E484F321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B012A-5DAB-F947-B3FA-26661CC5D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854B-6AAA-A84C-AF6E-9EEAFC62D7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rko.turpeinen@1001lakes.com" TargetMode="External"/><Relationship Id="rId2" Type="http://schemas.openxmlformats.org/officeDocument/2006/relationships/hyperlink" Target="mailto:olli.pitkanen@1001lakes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outdoor, nature, lake&#10;&#10;Description automatically generated">
            <a:extLst>
              <a:ext uri="{FF2B5EF4-FFF2-40B4-BE49-F238E27FC236}">
                <a16:creationId xmlns:a16="http://schemas.microsoft.com/office/drawing/2014/main" id="{847E4886-456B-594B-9C8F-64D236D24F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357A49-E15A-43ED-9473-64487E809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4131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The Rulebook for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Fair Data Economy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31AC5-4344-477B-A3A6-845E48BF6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413" y="5758089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Marko Turpeinen &amp; Olli Pitkänen</a:t>
            </a:r>
            <a:endParaRPr lang="en-FI" dirty="0">
              <a:solidFill>
                <a:schemeClr val="bg1"/>
              </a:solidFill>
            </a:endParaRPr>
          </a:p>
          <a:p>
            <a:pPr algn="r"/>
            <a:r>
              <a:rPr lang="en-GB" dirty="0">
                <a:solidFill>
                  <a:schemeClr val="bg1"/>
                </a:solidFill>
              </a:rPr>
              <a:t>1001 Lakes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2616CB1-765D-FE48-9C83-1B0D39602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413" y="5627212"/>
            <a:ext cx="2507190" cy="14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6F79-E13B-6A45-8357-9F24F4ED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467" y="2252060"/>
            <a:ext cx="4953104" cy="1325563"/>
          </a:xfrm>
        </p:spPr>
        <p:txBody>
          <a:bodyPr>
            <a:normAutofit/>
          </a:bodyPr>
          <a:lstStyle/>
          <a:p>
            <a:pPr algn="ctr"/>
            <a:r>
              <a:rPr lang="fi-FI" sz="6000" b="1" dirty="0" err="1">
                <a:solidFill>
                  <a:srgbClr val="002F6C"/>
                </a:solidFill>
                <a:latin typeface="Franklin Gothic Book" panose="020B0503020102020204" pitchFamily="34" charset="0"/>
              </a:rPr>
              <a:t>Thank</a:t>
            </a:r>
            <a:r>
              <a:rPr lang="fi-FI" sz="6000" b="1" dirty="0">
                <a:solidFill>
                  <a:srgbClr val="002F6C"/>
                </a:solidFill>
                <a:latin typeface="Franklin Gothic Book" panose="020B0503020102020204" pitchFamily="34" charset="0"/>
              </a:rPr>
              <a:t> </a:t>
            </a:r>
            <a:r>
              <a:rPr lang="fi-FI" sz="6000" b="1" dirty="0" err="1">
                <a:solidFill>
                  <a:srgbClr val="002F6C"/>
                </a:solidFill>
                <a:latin typeface="Franklin Gothic Book" panose="020B0503020102020204" pitchFamily="34" charset="0"/>
              </a:rPr>
              <a:t>You</a:t>
            </a:r>
            <a:r>
              <a:rPr lang="fi-FI" sz="6000" b="1" dirty="0">
                <a:solidFill>
                  <a:srgbClr val="002F6C"/>
                </a:solidFill>
                <a:latin typeface="Franklin Gothic Book" panose="020B0503020102020204" pitchFamily="34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C7A44-3B87-304C-8B79-FDCA571A2A8D}"/>
              </a:ext>
            </a:extLst>
          </p:cNvPr>
          <p:cNvSpPr txBox="1"/>
          <p:nvPr/>
        </p:nvSpPr>
        <p:spPr>
          <a:xfrm>
            <a:off x="2787178" y="3889598"/>
            <a:ext cx="60476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3200" b="1" dirty="0">
                <a:solidFill>
                  <a:srgbClr val="002F6C"/>
                </a:solidFill>
                <a:latin typeface="Franklin Gothic Book" panose="020B0503020102020204" pitchFamily="34" charset="0"/>
                <a:cs typeface="Poppins" panose="02000000000000000000" pitchFamily="2" charset="77"/>
              </a:rPr>
              <a:t>Olli Pitkänen</a:t>
            </a:r>
          </a:p>
          <a:p>
            <a:pPr algn="ctr"/>
            <a:r>
              <a:rPr lang="fi-FI" sz="3200" b="1" dirty="0">
                <a:solidFill>
                  <a:srgbClr val="002F6C"/>
                </a:solidFill>
                <a:latin typeface="Franklin Gothic Book" panose="020B0503020102020204" pitchFamily="34" charset="0"/>
                <a:cs typeface="Poppins" panose="02000000000000000000" pitchFamily="2" charset="77"/>
                <a:hlinkClick r:id="rId2"/>
              </a:rPr>
              <a:t>olli.pitkanen@1001lakes.com</a:t>
            </a:r>
            <a:endParaRPr lang="fi-FI" sz="3200" b="1" dirty="0">
              <a:solidFill>
                <a:srgbClr val="002F6C"/>
              </a:solidFill>
              <a:latin typeface="Franklin Gothic Book" panose="020B0503020102020204" pitchFamily="34" charset="0"/>
              <a:cs typeface="Poppins" panose="02000000000000000000" pitchFamily="2" charset="77"/>
            </a:endParaRPr>
          </a:p>
          <a:p>
            <a:pPr algn="ctr"/>
            <a:endParaRPr lang="fi-FI" sz="3200" b="1" dirty="0">
              <a:solidFill>
                <a:srgbClr val="002F6C"/>
              </a:solidFill>
              <a:latin typeface="Franklin Gothic Book" panose="020B0503020102020204" pitchFamily="34" charset="0"/>
              <a:cs typeface="Poppins" panose="02000000000000000000" pitchFamily="2" charset="77"/>
            </a:endParaRPr>
          </a:p>
          <a:p>
            <a:pPr algn="ctr"/>
            <a:r>
              <a:rPr lang="fi-FI" sz="3200" b="1" dirty="0">
                <a:solidFill>
                  <a:srgbClr val="002F6C"/>
                </a:solidFill>
                <a:latin typeface="Franklin Gothic Book" panose="020B0503020102020204" pitchFamily="34" charset="0"/>
                <a:cs typeface="Poppins" panose="02000000000000000000" pitchFamily="2" charset="77"/>
              </a:rPr>
              <a:t>Marko Turpeinen</a:t>
            </a:r>
          </a:p>
          <a:p>
            <a:pPr algn="ctr"/>
            <a:r>
              <a:rPr lang="fi-FI" sz="3200" b="1" dirty="0">
                <a:solidFill>
                  <a:srgbClr val="002F6C"/>
                </a:solidFill>
                <a:latin typeface="Franklin Gothic Book" panose="020B0503020102020204" pitchFamily="34" charset="0"/>
                <a:cs typeface="Poppins" panose="02000000000000000000" pitchFamily="2" charset="77"/>
                <a:hlinkClick r:id="rId3"/>
              </a:rPr>
              <a:t>marko.turpeinen@1001lakes.com</a:t>
            </a:r>
            <a:endParaRPr lang="fi-FI" sz="3200" b="1" dirty="0">
              <a:solidFill>
                <a:srgbClr val="002F6C"/>
              </a:solidFill>
              <a:latin typeface="Franklin Gothic Book" panose="020B0503020102020204" pitchFamily="34" charset="0"/>
              <a:cs typeface="Poppins" panose="02000000000000000000" pitchFamily="2" charset="77"/>
            </a:endParaRPr>
          </a:p>
          <a:p>
            <a:pPr algn="ctr"/>
            <a:endParaRPr lang="fi-FI" sz="3200" b="1" dirty="0">
              <a:solidFill>
                <a:srgbClr val="002F6C"/>
              </a:solidFill>
              <a:latin typeface="Franklin Gothic Book" panose="020B0503020102020204" pitchFamily="34" charset="0"/>
              <a:cs typeface="Poppins" panose="02000000000000000000" pitchFamily="2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3016A1E-CBCE-0047-A445-1B07F8CBEA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6701" y="6162335"/>
            <a:ext cx="1406291" cy="8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5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67A1-0BA4-4E3F-B56A-8E6F69A0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</a:t>
            </a:r>
            <a:r>
              <a:rPr lang="en-FI" dirty="0"/>
              <a:t>u</a:t>
            </a:r>
            <a:r>
              <a:rPr lang="fi-FI" dirty="0"/>
              <a:t>l</a:t>
            </a:r>
            <a:r>
              <a:rPr lang="en-FI" dirty="0"/>
              <a:t>e</a:t>
            </a:r>
            <a:r>
              <a:rPr lang="fi-FI" dirty="0"/>
              <a:t>b</a:t>
            </a:r>
            <a:r>
              <a:rPr lang="en-FI" dirty="0"/>
              <a:t>o</a:t>
            </a:r>
            <a:r>
              <a:rPr lang="fi-FI" dirty="0"/>
              <a:t>o</a:t>
            </a:r>
            <a:r>
              <a:rPr lang="en-FI" dirty="0"/>
              <a:t>k </a:t>
            </a:r>
            <a:r>
              <a:rPr lang="fi-FI" dirty="0"/>
              <a:t>D</a:t>
            </a:r>
            <a:r>
              <a:rPr lang="en-FI" dirty="0"/>
              <a:t>a</a:t>
            </a:r>
            <a:r>
              <a:rPr lang="fi-FI" dirty="0"/>
              <a:t>t</a:t>
            </a:r>
            <a:r>
              <a:rPr lang="en-FI" dirty="0"/>
              <a:t>a-</a:t>
            </a:r>
            <a:r>
              <a:rPr lang="fi-FI" dirty="0"/>
              <a:t>S</a:t>
            </a:r>
            <a:r>
              <a:rPr lang="en-FI" dirty="0"/>
              <a:t>h</a:t>
            </a:r>
            <a:r>
              <a:rPr lang="fi-FI" dirty="0"/>
              <a:t>a</a:t>
            </a:r>
            <a:r>
              <a:rPr lang="en-FI" dirty="0"/>
              <a:t>r</a:t>
            </a:r>
            <a:r>
              <a:rPr lang="fi-FI" dirty="0"/>
              <a:t>i</a:t>
            </a:r>
            <a:r>
              <a:rPr lang="en-FI" dirty="0"/>
              <a:t>n</a:t>
            </a:r>
            <a:r>
              <a:rPr lang="fi-FI" dirty="0"/>
              <a:t>g</a:t>
            </a:r>
            <a:r>
              <a:rPr lang="en-FI" dirty="0"/>
              <a:t> </a:t>
            </a:r>
            <a:r>
              <a:rPr lang="fi-FI" dirty="0"/>
              <a:t>S</a:t>
            </a:r>
            <a:r>
              <a:rPr lang="en-FI" dirty="0"/>
              <a:t>t</a:t>
            </a:r>
            <a:r>
              <a:rPr lang="fi-FI" dirty="0"/>
              <a:t>a</a:t>
            </a:r>
            <a:r>
              <a:rPr lang="en-FI" dirty="0"/>
              <a:t>r</a:t>
            </a:r>
            <a:r>
              <a:rPr lang="fi-FI" dirty="0"/>
              <a:t>t</a:t>
            </a:r>
            <a:r>
              <a:rPr lang="en-FI" dirty="0" err="1"/>
              <a:t>i</a:t>
            </a:r>
            <a:r>
              <a:rPr lang="fi-FI" dirty="0"/>
              <a:t>n</a:t>
            </a:r>
            <a:r>
              <a:rPr lang="en-FI" dirty="0"/>
              <a:t>g </a:t>
            </a:r>
            <a:r>
              <a:rPr lang="fi-FI" dirty="0"/>
              <a:t>P</a:t>
            </a:r>
            <a:r>
              <a:rPr lang="en-FI" dirty="0"/>
              <a:t>o</a:t>
            </a:r>
            <a:r>
              <a:rPr lang="fi-FI" dirty="0"/>
              <a:t>i</a:t>
            </a:r>
            <a:r>
              <a:rPr lang="en-FI" dirty="0"/>
              <a:t>n</a:t>
            </a:r>
            <a:r>
              <a:rPr lang="fi-FI" dirty="0"/>
              <a:t>t</a:t>
            </a:r>
            <a:r>
              <a:rPr lang="en-FI" dirty="0"/>
              <a:t>s</a:t>
            </a:r>
            <a:endParaRPr lang="fi-FI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E60D65-5559-4C23-8611-CDDEA6277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2614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18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43BA-EB3F-3840-9509-DB439CA71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fi-FI" sz="4800"/>
              <a:t>Diverse Workgroup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DB3FE6-421D-4E70-B953-712563FFA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184143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72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loud 55">
            <a:extLst>
              <a:ext uri="{FF2B5EF4-FFF2-40B4-BE49-F238E27FC236}">
                <a16:creationId xmlns:a16="http://schemas.microsoft.com/office/drawing/2014/main" id="{BA064D8B-51A9-4B47-9C9C-66C2125D7507}"/>
              </a:ext>
            </a:extLst>
          </p:cNvPr>
          <p:cNvSpPr/>
          <p:nvPr/>
        </p:nvSpPr>
        <p:spPr>
          <a:xfrm>
            <a:off x="1914341" y="4817321"/>
            <a:ext cx="9021389" cy="1990365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57" name="Cloud 56">
            <a:extLst>
              <a:ext uri="{FF2B5EF4-FFF2-40B4-BE49-F238E27FC236}">
                <a16:creationId xmlns:a16="http://schemas.microsoft.com/office/drawing/2014/main" id="{E030A032-EAE4-384B-9CD2-2FDCC890FE6B}"/>
              </a:ext>
            </a:extLst>
          </p:cNvPr>
          <p:cNvSpPr/>
          <p:nvPr/>
        </p:nvSpPr>
        <p:spPr>
          <a:xfrm>
            <a:off x="9224882" y="209536"/>
            <a:ext cx="2914453" cy="5832918"/>
          </a:xfrm>
          <a:prstGeom prst="clou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fi-FI" dirty="0">
                <a:solidFill>
                  <a:schemeClr val="tx1"/>
                </a:solidFill>
              </a:rPr>
              <a:t>Business</a:t>
            </a:r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540733DD-04E0-9C41-96EE-AFF019BE26B5}"/>
              </a:ext>
            </a:extLst>
          </p:cNvPr>
          <p:cNvSpPr/>
          <p:nvPr/>
        </p:nvSpPr>
        <p:spPr>
          <a:xfrm>
            <a:off x="615399" y="2499140"/>
            <a:ext cx="3213065" cy="3681290"/>
          </a:xfrm>
          <a:prstGeom prst="clou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 err="1">
                <a:solidFill>
                  <a:schemeClr val="tx1"/>
                </a:solidFill>
              </a:rPr>
              <a:t>Ethics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0B15F057-D633-1D41-8DDA-4E6E4DFECE8D}"/>
              </a:ext>
            </a:extLst>
          </p:cNvPr>
          <p:cNvSpPr/>
          <p:nvPr/>
        </p:nvSpPr>
        <p:spPr>
          <a:xfrm>
            <a:off x="258535" y="194620"/>
            <a:ext cx="4103399" cy="2693263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Legal System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2AA86A34-511C-0041-96A5-A1234A0A6DD6}"/>
              </a:ext>
            </a:extLst>
          </p:cNvPr>
          <p:cNvSpPr/>
          <p:nvPr/>
        </p:nvSpPr>
        <p:spPr>
          <a:xfrm>
            <a:off x="1996567" y="265930"/>
            <a:ext cx="8726556" cy="577652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Data Network – Rulebook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EE623-EC7C-7646-B079-301940F8686A}"/>
              </a:ext>
            </a:extLst>
          </p:cNvPr>
          <p:cNvSpPr/>
          <p:nvPr/>
        </p:nvSpPr>
        <p:spPr>
          <a:xfrm>
            <a:off x="3375866" y="1655590"/>
            <a:ext cx="2981448" cy="42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General Part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6C51D-C906-7040-8F36-97055BD2DF5B}"/>
              </a:ext>
            </a:extLst>
          </p:cNvPr>
          <p:cNvSpPr/>
          <p:nvPr/>
        </p:nvSpPr>
        <p:spPr>
          <a:xfrm>
            <a:off x="3375866" y="3031690"/>
            <a:ext cx="2981448" cy="42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Glossary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B7671B-DDC1-944B-8BDB-4E1A833CBF86}"/>
              </a:ext>
            </a:extLst>
          </p:cNvPr>
          <p:cNvGrpSpPr/>
          <p:nvPr/>
        </p:nvGrpSpPr>
        <p:grpSpPr>
          <a:xfrm>
            <a:off x="6055045" y="3742595"/>
            <a:ext cx="1830507" cy="934995"/>
            <a:chOff x="6296120" y="4015946"/>
            <a:chExt cx="1830507" cy="934995"/>
          </a:xfrm>
        </p:grpSpPr>
        <p:sp>
          <p:nvSpPr>
            <p:cNvPr id="11" name="Terminator 10">
              <a:extLst>
                <a:ext uri="{FF2B5EF4-FFF2-40B4-BE49-F238E27FC236}">
                  <a16:creationId xmlns:a16="http://schemas.microsoft.com/office/drawing/2014/main" id="{4B3947C3-65F5-904D-BA9B-F0613E261B08}"/>
                </a:ext>
              </a:extLst>
            </p:cNvPr>
            <p:cNvSpPr/>
            <p:nvPr/>
          </p:nvSpPr>
          <p:spPr>
            <a:xfrm>
              <a:off x="6296120" y="4015946"/>
              <a:ext cx="1525707" cy="630195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Parties</a:t>
              </a:r>
            </a:p>
          </p:txBody>
        </p:sp>
        <p:sp>
          <p:nvSpPr>
            <p:cNvPr id="18" name="Terminator 17">
              <a:extLst>
                <a:ext uri="{FF2B5EF4-FFF2-40B4-BE49-F238E27FC236}">
                  <a16:creationId xmlns:a16="http://schemas.microsoft.com/office/drawing/2014/main" id="{7595C999-B0A8-C74A-8018-F8C672663843}"/>
                </a:ext>
              </a:extLst>
            </p:cNvPr>
            <p:cNvSpPr/>
            <p:nvPr/>
          </p:nvSpPr>
          <p:spPr>
            <a:xfrm>
              <a:off x="6448520" y="4168346"/>
              <a:ext cx="1525707" cy="630195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Parties</a:t>
              </a:r>
            </a:p>
          </p:txBody>
        </p:sp>
        <p:sp>
          <p:nvSpPr>
            <p:cNvPr id="19" name="Terminator 18">
              <a:extLst>
                <a:ext uri="{FF2B5EF4-FFF2-40B4-BE49-F238E27FC236}">
                  <a16:creationId xmlns:a16="http://schemas.microsoft.com/office/drawing/2014/main" id="{8CB5D7A9-B425-4A45-A14C-DB6F47922E32}"/>
                </a:ext>
              </a:extLst>
            </p:cNvPr>
            <p:cNvSpPr/>
            <p:nvPr/>
          </p:nvSpPr>
          <p:spPr>
            <a:xfrm>
              <a:off x="6600920" y="4320746"/>
              <a:ext cx="1525707" cy="630195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Parties</a:t>
              </a:r>
            </a:p>
            <a:p>
              <a:pPr algn="ctr"/>
              <a:r>
                <a:rPr lang="en-GB" dirty="0"/>
                <a:t>- Members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0CEF90-31C4-E545-88B2-1269AC6F5E35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970299" y="3432251"/>
            <a:ext cx="0" cy="46274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39D81B-094B-F84D-A27C-46CB46738D2D}"/>
              </a:ext>
            </a:extLst>
          </p:cNvPr>
          <p:cNvGrpSpPr/>
          <p:nvPr/>
        </p:nvGrpSpPr>
        <p:grpSpPr>
          <a:xfrm>
            <a:off x="5789941" y="4754706"/>
            <a:ext cx="1468707" cy="1067322"/>
            <a:chOff x="8179211" y="3961357"/>
            <a:chExt cx="1468707" cy="106732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7A732F0-1070-144D-9249-2A2CF13A942D}"/>
                </a:ext>
              </a:extLst>
            </p:cNvPr>
            <p:cNvSpPr/>
            <p:nvPr/>
          </p:nvSpPr>
          <p:spPr>
            <a:xfrm>
              <a:off x="8179211" y="3961357"/>
              <a:ext cx="1011507" cy="61012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B0486D0-7E85-A74F-8ACD-A5D88693B558}"/>
                </a:ext>
              </a:extLst>
            </p:cNvPr>
            <p:cNvSpPr/>
            <p:nvPr/>
          </p:nvSpPr>
          <p:spPr>
            <a:xfrm>
              <a:off x="8331611" y="4113757"/>
              <a:ext cx="1011507" cy="61012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51AF68E-48AB-F34F-AEE9-7EF31B742C12}"/>
                </a:ext>
              </a:extLst>
            </p:cNvPr>
            <p:cNvSpPr/>
            <p:nvPr/>
          </p:nvSpPr>
          <p:spPr>
            <a:xfrm>
              <a:off x="8484011" y="4266157"/>
              <a:ext cx="1011507" cy="61012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035ACC-0977-9C4B-99BD-28BD5CF55D2D}"/>
                </a:ext>
              </a:extLst>
            </p:cNvPr>
            <p:cNvSpPr/>
            <p:nvPr/>
          </p:nvSpPr>
          <p:spPr>
            <a:xfrm>
              <a:off x="8636411" y="4418557"/>
              <a:ext cx="1011507" cy="61012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Roles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347726-BED2-4949-AD42-9998FEFB2B65}"/>
              </a:ext>
            </a:extLst>
          </p:cNvPr>
          <p:cNvCxnSpPr>
            <a:cxnSpLocks/>
            <a:stCxn id="19" idx="2"/>
            <a:endCxn id="31" idx="7"/>
          </p:cNvCxnSpPr>
          <p:nvPr/>
        </p:nvCxnSpPr>
        <p:spPr>
          <a:xfrm flipH="1">
            <a:off x="7110516" y="4677590"/>
            <a:ext cx="12183" cy="6236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rminator 34">
            <a:extLst>
              <a:ext uri="{FF2B5EF4-FFF2-40B4-BE49-F238E27FC236}">
                <a16:creationId xmlns:a16="http://schemas.microsoft.com/office/drawing/2014/main" id="{DAAE02E6-0E76-C74C-A258-4CD383A5AC24}"/>
              </a:ext>
            </a:extLst>
          </p:cNvPr>
          <p:cNvSpPr/>
          <p:nvPr/>
        </p:nvSpPr>
        <p:spPr>
          <a:xfrm>
            <a:off x="52665" y="2324620"/>
            <a:ext cx="2093381" cy="226624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Externals:</a:t>
            </a:r>
          </a:p>
          <a:p>
            <a:pPr marL="285750" indent="-285750">
              <a:buFontTx/>
              <a:buChar char="-"/>
            </a:pPr>
            <a:r>
              <a:rPr lang="en-GB" dirty="0"/>
              <a:t>Individuals</a:t>
            </a:r>
          </a:p>
          <a:p>
            <a:pPr marL="285750" indent="-285750">
              <a:buFontTx/>
              <a:buChar char="-"/>
            </a:pPr>
            <a:r>
              <a:rPr lang="en-GB" dirty="0"/>
              <a:t>Legal entities</a:t>
            </a:r>
          </a:p>
          <a:p>
            <a:pPr marL="285750" indent="-285750">
              <a:buFontTx/>
              <a:buChar char="-"/>
            </a:pPr>
            <a:r>
              <a:rPr lang="en-GB" dirty="0"/>
              <a:t>Others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Subscribers</a:t>
            </a:r>
          </a:p>
        </p:txBody>
      </p:sp>
      <p:sp>
        <p:nvSpPr>
          <p:cNvPr id="40" name="Data 39">
            <a:extLst>
              <a:ext uri="{FF2B5EF4-FFF2-40B4-BE49-F238E27FC236}">
                <a16:creationId xmlns:a16="http://schemas.microsoft.com/office/drawing/2014/main" id="{AB5652D8-B4CD-BB4F-9463-391003D595E8}"/>
              </a:ext>
            </a:extLst>
          </p:cNvPr>
          <p:cNvSpPr/>
          <p:nvPr/>
        </p:nvSpPr>
        <p:spPr>
          <a:xfrm>
            <a:off x="3493663" y="4259027"/>
            <a:ext cx="1077282" cy="557266"/>
          </a:xfrm>
          <a:prstGeom prst="flowChartInputOutp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Data 41">
            <a:extLst>
              <a:ext uri="{FF2B5EF4-FFF2-40B4-BE49-F238E27FC236}">
                <a16:creationId xmlns:a16="http://schemas.microsoft.com/office/drawing/2014/main" id="{3DEC2911-8ED1-464D-B105-BAC9FA096879}"/>
              </a:ext>
            </a:extLst>
          </p:cNvPr>
          <p:cNvSpPr/>
          <p:nvPr/>
        </p:nvSpPr>
        <p:spPr>
          <a:xfrm>
            <a:off x="3646063" y="4411427"/>
            <a:ext cx="1077282" cy="557266"/>
          </a:xfrm>
          <a:prstGeom prst="flowChartInputOutp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Data 43">
            <a:extLst>
              <a:ext uri="{FF2B5EF4-FFF2-40B4-BE49-F238E27FC236}">
                <a16:creationId xmlns:a16="http://schemas.microsoft.com/office/drawing/2014/main" id="{CA34CAFF-5EEA-674A-9B10-276E8757830B}"/>
              </a:ext>
            </a:extLst>
          </p:cNvPr>
          <p:cNvSpPr/>
          <p:nvPr/>
        </p:nvSpPr>
        <p:spPr>
          <a:xfrm>
            <a:off x="3798463" y="4563827"/>
            <a:ext cx="1077282" cy="557266"/>
          </a:xfrm>
          <a:prstGeom prst="flowChartInputOutp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Data 44">
            <a:extLst>
              <a:ext uri="{FF2B5EF4-FFF2-40B4-BE49-F238E27FC236}">
                <a16:creationId xmlns:a16="http://schemas.microsoft.com/office/drawing/2014/main" id="{C15567DA-FCC2-3D43-9F6C-83ADE845B83F}"/>
              </a:ext>
            </a:extLst>
          </p:cNvPr>
          <p:cNvSpPr/>
          <p:nvPr/>
        </p:nvSpPr>
        <p:spPr>
          <a:xfrm>
            <a:off x="3950863" y="4716227"/>
            <a:ext cx="1077282" cy="584370"/>
          </a:xfrm>
          <a:prstGeom prst="flowChartInputOutp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Terms of use</a:t>
            </a:r>
          </a:p>
        </p:txBody>
      </p:sp>
      <p:sp>
        <p:nvSpPr>
          <p:cNvPr id="36" name="Data 35">
            <a:extLst>
              <a:ext uri="{FF2B5EF4-FFF2-40B4-BE49-F238E27FC236}">
                <a16:creationId xmlns:a16="http://schemas.microsoft.com/office/drawing/2014/main" id="{65DEEF1E-1953-B047-9F8B-F7358CE8D71A}"/>
              </a:ext>
            </a:extLst>
          </p:cNvPr>
          <p:cNvSpPr/>
          <p:nvPr/>
        </p:nvSpPr>
        <p:spPr>
          <a:xfrm>
            <a:off x="3606630" y="3761135"/>
            <a:ext cx="1077282" cy="584370"/>
          </a:xfrm>
          <a:prstGeom prst="flowChartInputOutp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Data 36">
            <a:extLst>
              <a:ext uri="{FF2B5EF4-FFF2-40B4-BE49-F238E27FC236}">
                <a16:creationId xmlns:a16="http://schemas.microsoft.com/office/drawing/2014/main" id="{13ECDE16-5A30-334D-A126-BA0AC8ABF780}"/>
              </a:ext>
            </a:extLst>
          </p:cNvPr>
          <p:cNvSpPr/>
          <p:nvPr/>
        </p:nvSpPr>
        <p:spPr>
          <a:xfrm>
            <a:off x="3759030" y="3913535"/>
            <a:ext cx="1077282" cy="584370"/>
          </a:xfrm>
          <a:prstGeom prst="flowChartInputOutp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Data 37">
            <a:extLst>
              <a:ext uri="{FF2B5EF4-FFF2-40B4-BE49-F238E27FC236}">
                <a16:creationId xmlns:a16="http://schemas.microsoft.com/office/drawing/2014/main" id="{AC454DB4-A611-2C40-9DC1-9888323B753D}"/>
              </a:ext>
            </a:extLst>
          </p:cNvPr>
          <p:cNvSpPr/>
          <p:nvPr/>
        </p:nvSpPr>
        <p:spPr>
          <a:xfrm>
            <a:off x="3911430" y="4065935"/>
            <a:ext cx="1077282" cy="584370"/>
          </a:xfrm>
          <a:prstGeom prst="flowChartInputOutp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ata 38">
            <a:extLst>
              <a:ext uri="{FF2B5EF4-FFF2-40B4-BE49-F238E27FC236}">
                <a16:creationId xmlns:a16="http://schemas.microsoft.com/office/drawing/2014/main" id="{506DCCB8-B627-E045-8A14-9E95A24F05F0}"/>
              </a:ext>
            </a:extLst>
          </p:cNvPr>
          <p:cNvSpPr/>
          <p:nvPr/>
        </p:nvSpPr>
        <p:spPr>
          <a:xfrm>
            <a:off x="4063830" y="4218335"/>
            <a:ext cx="1077282" cy="584370"/>
          </a:xfrm>
          <a:prstGeom prst="flowChartInputOutp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Data Sets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4BAA637-F132-5A4F-BD21-4B0F8E3E0C9B}"/>
              </a:ext>
            </a:extLst>
          </p:cNvPr>
          <p:cNvCxnSpPr>
            <a:cxnSpLocks/>
            <a:stCxn id="18" idx="1"/>
            <a:endCxn id="39" idx="5"/>
          </p:cNvCxnSpPr>
          <p:nvPr/>
        </p:nvCxnSpPr>
        <p:spPr>
          <a:xfrm flipH="1">
            <a:off x="5033384" y="4210093"/>
            <a:ext cx="1174061" cy="30042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21F788-94EB-CC45-B20C-AD13DC48EDAA}"/>
              </a:ext>
            </a:extLst>
          </p:cNvPr>
          <p:cNvCxnSpPr>
            <a:cxnSpLocks/>
            <a:stCxn id="36" idx="2"/>
            <a:endCxn id="35" idx="3"/>
          </p:cNvCxnSpPr>
          <p:nvPr/>
        </p:nvCxnSpPr>
        <p:spPr>
          <a:xfrm flipH="1" flipV="1">
            <a:off x="2146046" y="3457744"/>
            <a:ext cx="1568312" cy="59557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0CC6A48-DC5B-2048-9A76-7B94FE070480}"/>
              </a:ext>
            </a:extLst>
          </p:cNvPr>
          <p:cNvSpPr/>
          <p:nvPr/>
        </p:nvSpPr>
        <p:spPr>
          <a:xfrm>
            <a:off x="3375866" y="2114290"/>
            <a:ext cx="2981448" cy="42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Check List</a:t>
            </a:r>
          </a:p>
        </p:txBody>
      </p:sp>
      <p:sp>
        <p:nvSpPr>
          <p:cNvPr id="10" name="Process 9">
            <a:extLst>
              <a:ext uri="{FF2B5EF4-FFF2-40B4-BE49-F238E27FC236}">
                <a16:creationId xmlns:a16="http://schemas.microsoft.com/office/drawing/2014/main" id="{A9693D92-C6D1-3F4A-8915-A939E5F2111C}"/>
              </a:ext>
            </a:extLst>
          </p:cNvPr>
          <p:cNvSpPr/>
          <p:nvPr/>
        </p:nvSpPr>
        <p:spPr>
          <a:xfrm>
            <a:off x="6406090" y="1661371"/>
            <a:ext cx="3312501" cy="17917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/>
              <a:t>Constitutive Agreement</a:t>
            </a:r>
          </a:p>
        </p:txBody>
      </p:sp>
      <p:sp>
        <p:nvSpPr>
          <p:cNvPr id="7" name="Process 6">
            <a:extLst>
              <a:ext uri="{FF2B5EF4-FFF2-40B4-BE49-F238E27FC236}">
                <a16:creationId xmlns:a16="http://schemas.microsoft.com/office/drawing/2014/main" id="{D4A0373A-798F-834A-AFFC-9D322C2005A7}"/>
              </a:ext>
            </a:extLst>
          </p:cNvPr>
          <p:cNvSpPr/>
          <p:nvPr/>
        </p:nvSpPr>
        <p:spPr>
          <a:xfrm>
            <a:off x="6526654" y="2732626"/>
            <a:ext cx="3071372" cy="254365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Governance Model</a:t>
            </a:r>
          </a:p>
        </p:txBody>
      </p:sp>
      <p:sp>
        <p:nvSpPr>
          <p:cNvPr id="9" name="Process 8">
            <a:extLst>
              <a:ext uri="{FF2B5EF4-FFF2-40B4-BE49-F238E27FC236}">
                <a16:creationId xmlns:a16="http://schemas.microsoft.com/office/drawing/2014/main" id="{D284DA8D-9311-2E49-8858-B321DE8910BF}"/>
              </a:ext>
            </a:extLst>
          </p:cNvPr>
          <p:cNvSpPr/>
          <p:nvPr/>
        </p:nvSpPr>
        <p:spPr>
          <a:xfrm>
            <a:off x="6526654" y="2428220"/>
            <a:ext cx="3071372" cy="254365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General Terms &amp; Conditions</a:t>
            </a:r>
          </a:p>
        </p:txBody>
      </p:sp>
      <p:sp>
        <p:nvSpPr>
          <p:cNvPr id="33" name="Process 32">
            <a:extLst>
              <a:ext uri="{FF2B5EF4-FFF2-40B4-BE49-F238E27FC236}">
                <a16:creationId xmlns:a16="http://schemas.microsoft.com/office/drawing/2014/main" id="{FDC30993-E9CE-A640-86B3-CB110D7FDB5D}"/>
              </a:ext>
            </a:extLst>
          </p:cNvPr>
          <p:cNvSpPr/>
          <p:nvPr/>
        </p:nvSpPr>
        <p:spPr>
          <a:xfrm>
            <a:off x="7942379" y="3648139"/>
            <a:ext cx="1324340" cy="561954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Accession Agreement</a:t>
            </a:r>
          </a:p>
        </p:txBody>
      </p:sp>
      <p:sp>
        <p:nvSpPr>
          <p:cNvPr id="50" name="Process 49">
            <a:extLst>
              <a:ext uri="{FF2B5EF4-FFF2-40B4-BE49-F238E27FC236}">
                <a16:creationId xmlns:a16="http://schemas.microsoft.com/office/drawing/2014/main" id="{BADF6635-B6E0-D54E-BD83-D9CFEE66E5E1}"/>
              </a:ext>
            </a:extLst>
          </p:cNvPr>
          <p:cNvSpPr/>
          <p:nvPr/>
        </p:nvSpPr>
        <p:spPr>
          <a:xfrm>
            <a:off x="6526654" y="3053485"/>
            <a:ext cx="3071372" cy="254365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Other Appendices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83B770-9BE3-024B-8731-4E8CF2CB0C79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8604549" y="3446586"/>
            <a:ext cx="0" cy="20155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03EEAC-43DB-5042-B020-3EECCE469CEB}"/>
              </a:ext>
            </a:extLst>
          </p:cNvPr>
          <p:cNvCxnSpPr>
            <a:cxnSpLocks/>
            <a:stCxn id="33" idx="2"/>
            <a:endCxn id="19" idx="3"/>
          </p:cNvCxnSpPr>
          <p:nvPr/>
        </p:nvCxnSpPr>
        <p:spPr>
          <a:xfrm flipH="1">
            <a:off x="7885552" y="4210093"/>
            <a:ext cx="718997" cy="152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rocess 47">
            <a:extLst>
              <a:ext uri="{FF2B5EF4-FFF2-40B4-BE49-F238E27FC236}">
                <a16:creationId xmlns:a16="http://schemas.microsoft.com/office/drawing/2014/main" id="{9046AD38-54CA-5441-8D2D-93C3256C48AA}"/>
              </a:ext>
            </a:extLst>
          </p:cNvPr>
          <p:cNvSpPr/>
          <p:nvPr/>
        </p:nvSpPr>
        <p:spPr>
          <a:xfrm>
            <a:off x="6526654" y="2114289"/>
            <a:ext cx="3071372" cy="254365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Description of Data Network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1E2D12-1779-1B44-9E93-86645EA741DB}"/>
              </a:ext>
            </a:extLst>
          </p:cNvPr>
          <p:cNvCxnSpPr>
            <a:cxnSpLocks/>
            <a:stCxn id="63" idx="3"/>
          </p:cNvCxnSpPr>
          <p:nvPr/>
        </p:nvCxnSpPr>
        <p:spPr>
          <a:xfrm flipV="1">
            <a:off x="6357314" y="2324622"/>
            <a:ext cx="417064" cy="37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CB7B8FE-56CF-BC42-8D38-1FC382E1E4DE}"/>
              </a:ext>
            </a:extLst>
          </p:cNvPr>
          <p:cNvSpPr/>
          <p:nvPr/>
        </p:nvSpPr>
        <p:spPr>
          <a:xfrm>
            <a:off x="3375866" y="2572990"/>
            <a:ext cx="2981448" cy="42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Code of Conduct</a:t>
            </a:r>
          </a:p>
        </p:txBody>
      </p:sp>
    </p:spTree>
    <p:extLst>
      <p:ext uri="{BB962C8B-B14F-4D97-AF65-F5344CB8AC3E}">
        <p14:creationId xmlns:p14="http://schemas.microsoft.com/office/powerpoint/2010/main" val="339324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148A5A6F-43FE-8C4B-8208-6DA8DEB09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7384" y="6340475"/>
            <a:ext cx="1047843" cy="604200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F2E25FDD-0696-AC49-8D8E-DF588B3C853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Checklist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D4215FA-4C44-D849-900B-34C778B8FA28}"/>
              </a:ext>
            </a:extLst>
          </p:cNvPr>
          <p:cNvGraphicFramePr/>
          <p:nvPr/>
        </p:nvGraphicFramePr>
        <p:xfrm>
          <a:off x="944217" y="1237272"/>
          <a:ext cx="9086739" cy="510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178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6F79-E13B-6A45-8357-9F24F4ED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332" y="2374966"/>
            <a:ext cx="6735336" cy="2108067"/>
          </a:xfrm>
        </p:spPr>
        <p:txBody>
          <a:bodyPr>
            <a:normAutofit/>
          </a:bodyPr>
          <a:lstStyle/>
          <a:p>
            <a:pPr algn="ctr"/>
            <a:r>
              <a:rPr lang="fi-FI" sz="6000" b="1" dirty="0" err="1">
                <a:solidFill>
                  <a:srgbClr val="002F6C"/>
                </a:solidFill>
                <a:latin typeface="Franklin Gothic Book" panose="020B0503020102020204" pitchFamily="34" charset="0"/>
              </a:rPr>
              <a:t>Examples</a:t>
            </a:r>
            <a:r>
              <a:rPr lang="fi-FI" sz="6000" b="1" dirty="0">
                <a:solidFill>
                  <a:srgbClr val="002F6C"/>
                </a:solidFill>
                <a:latin typeface="Franklin Gothic Book" panose="020B0503020102020204" pitchFamily="34" charset="0"/>
              </a:rPr>
              <a:t> of </a:t>
            </a:r>
            <a:r>
              <a:rPr lang="fi-FI" sz="6000" b="1" dirty="0" err="1">
                <a:solidFill>
                  <a:srgbClr val="002F6C"/>
                </a:solidFill>
                <a:latin typeface="Franklin Gothic Book" panose="020B0503020102020204" pitchFamily="34" charset="0"/>
              </a:rPr>
              <a:t>rulebook</a:t>
            </a:r>
            <a:r>
              <a:rPr lang="fi-FI" sz="6000" b="1" dirty="0">
                <a:solidFill>
                  <a:srgbClr val="002F6C"/>
                </a:solidFill>
                <a:latin typeface="Franklin Gothic Book" panose="020B0503020102020204" pitchFamily="34" charset="0"/>
              </a:rPr>
              <a:t> </a:t>
            </a:r>
            <a:r>
              <a:rPr lang="fi-FI" sz="6000" b="1" dirty="0" err="1">
                <a:solidFill>
                  <a:srgbClr val="002F6C"/>
                </a:solidFill>
                <a:latin typeface="Franklin Gothic Book" panose="020B0503020102020204" pitchFamily="34" charset="0"/>
              </a:rPr>
              <a:t>use</a:t>
            </a:r>
            <a:r>
              <a:rPr lang="fi-FI" sz="6000" b="1" dirty="0">
                <a:solidFill>
                  <a:srgbClr val="002F6C"/>
                </a:solidFill>
                <a:latin typeface="Franklin Gothic Book" panose="020B0503020102020204" pitchFamily="34" charset="0"/>
              </a:rPr>
              <a:t> </a:t>
            </a:r>
            <a:r>
              <a:rPr lang="fi-FI" sz="6000" b="1" dirty="0" err="1">
                <a:solidFill>
                  <a:srgbClr val="002F6C"/>
                </a:solidFill>
                <a:latin typeface="Franklin Gothic Book" panose="020B0503020102020204" pitchFamily="34" charset="0"/>
              </a:rPr>
              <a:t>cases</a:t>
            </a:r>
            <a:endParaRPr lang="fi-FI" sz="6000" b="1" dirty="0">
              <a:solidFill>
                <a:srgbClr val="002F6C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3016A1E-CBCE-0047-A445-1B07F8CBEA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6701" y="6162335"/>
            <a:ext cx="1406291" cy="8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9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D5D5D14-FC5F-5846-B61D-D765DCB48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07" y="493016"/>
            <a:ext cx="10381785" cy="587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6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E0133E6-3319-A049-8452-240B33C2C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957" y="178419"/>
            <a:ext cx="5392086" cy="65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3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532E473-877E-9443-B59F-270DB916E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171" y="589531"/>
            <a:ext cx="4739784" cy="5678938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770B144-144F-8640-B757-1EC01FB33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497006" cy="690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70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F6C"/>
      </a:accent1>
      <a:accent2>
        <a:srgbClr val="023E73"/>
      </a:accent2>
      <a:accent3>
        <a:srgbClr val="5B83A6"/>
      </a:accent3>
      <a:accent4>
        <a:srgbClr val="C1CED9"/>
      </a:accent4>
      <a:accent5>
        <a:srgbClr val="0D0D0D"/>
      </a:accent5>
      <a:accent6>
        <a:srgbClr val="5DA2FF"/>
      </a:accent6>
      <a:hlink>
        <a:srgbClr val="023E73"/>
      </a:hlink>
      <a:folHlink>
        <a:srgbClr val="C1CED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216</Words>
  <Application>Microsoft Macintosh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Office Theme</vt:lpstr>
      <vt:lpstr>The Rulebook for  Fair Data Economy</vt:lpstr>
      <vt:lpstr>Rulebook Data-Sharing Starting Points</vt:lpstr>
      <vt:lpstr>Diverse Workgroup</vt:lpstr>
      <vt:lpstr>PowerPoint Presentation</vt:lpstr>
      <vt:lpstr>PowerPoint Presentation</vt:lpstr>
      <vt:lpstr>Examples of rulebook use cases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Sitra’s Rulebook Model for Fair Data Sharing</dc:title>
  <dc:creator>Olli Pitkänen</dc:creator>
  <cp:lastModifiedBy>Olli Pitkänen</cp:lastModifiedBy>
  <cp:revision>7</cp:revision>
  <dcterms:created xsi:type="dcterms:W3CDTF">2020-08-28T13:57:56Z</dcterms:created>
  <dcterms:modified xsi:type="dcterms:W3CDTF">2021-05-19T07:32:18Z</dcterms:modified>
</cp:coreProperties>
</file>