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6" autoAdjust="0"/>
    <p:restoredTop sz="94660"/>
  </p:normalViewPr>
  <p:slideViewPr>
    <p:cSldViewPr snapToGrid="0">
      <p:cViewPr varScale="1">
        <p:scale>
          <a:sx n="66" d="100"/>
          <a:sy n="66" d="100"/>
        </p:scale>
        <p:origin x="67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F8FA62-2D74-42AA-8C03-5BD2311358B1}" type="datetimeFigureOut">
              <a:rPr lang="fi-FI" smtClean="0"/>
              <a:t>7.12.2020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6A5C17-3CE0-4CD8-AD32-383B71DECFA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685522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8286448-0962-443A-A7A6-40140D0BD552}" type="slidenum">
              <a:rPr kumimoji="0" lang="fi-FI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fi-FI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408745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Ryhmä 20">
            <a:extLst>
              <a:ext uri="{FF2B5EF4-FFF2-40B4-BE49-F238E27FC236}">
                <a16:creationId xmlns:a16="http://schemas.microsoft.com/office/drawing/2014/main" id="{0EE7235B-98DF-4BBE-9E8E-5C98688095B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-1"/>
            <a:ext cx="12193200" cy="6858000"/>
            <a:chOff x="166688" y="158750"/>
            <a:chExt cx="12163426" cy="6845301"/>
          </a:xfrm>
        </p:grpSpPr>
        <p:sp>
          <p:nvSpPr>
            <p:cNvPr id="14" name="Freeform 5">
              <a:extLst>
                <a:ext uri="{FF2B5EF4-FFF2-40B4-BE49-F238E27FC236}">
                  <a16:creationId xmlns:a16="http://schemas.microsoft.com/office/drawing/2014/main" id="{364F166F-69FD-49CF-8A3D-68CEF3F28F18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gray">
            <a:xfrm>
              <a:off x="7259638" y="1146175"/>
              <a:ext cx="5070475" cy="5857875"/>
            </a:xfrm>
            <a:custGeom>
              <a:avLst/>
              <a:gdLst>
                <a:gd name="T0" fmla="*/ 28231 w 28231"/>
                <a:gd name="T1" fmla="*/ 0 h 32607"/>
                <a:gd name="T2" fmla="*/ 12810 w 28231"/>
                <a:gd name="T3" fmla="*/ 11644 h 32607"/>
                <a:gd name="T4" fmla="*/ 0 w 28231"/>
                <a:gd name="T5" fmla="*/ 32607 h 32607"/>
                <a:gd name="T6" fmla="*/ 28231 w 28231"/>
                <a:gd name="T7" fmla="*/ 32607 h 32607"/>
                <a:gd name="T8" fmla="*/ 28231 w 28231"/>
                <a:gd name="T9" fmla="*/ 0 h 326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231" h="32607">
                  <a:moveTo>
                    <a:pt x="28231" y="0"/>
                  </a:moveTo>
                  <a:cubicBezTo>
                    <a:pt x="22627" y="2921"/>
                    <a:pt x="17404" y="6803"/>
                    <a:pt x="12810" y="11644"/>
                  </a:cubicBezTo>
                  <a:cubicBezTo>
                    <a:pt x="7200" y="17545"/>
                    <a:pt x="2781" y="24647"/>
                    <a:pt x="0" y="32607"/>
                  </a:cubicBezTo>
                  <a:lnTo>
                    <a:pt x="28231" y="32607"/>
                  </a:lnTo>
                  <a:lnTo>
                    <a:pt x="28231" y="0"/>
                  </a:lnTo>
                  <a:close/>
                </a:path>
              </a:pathLst>
            </a:custGeom>
            <a:solidFill>
              <a:srgbClr val="365A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5" name="Freeform 6">
              <a:extLst>
                <a:ext uri="{FF2B5EF4-FFF2-40B4-BE49-F238E27FC236}">
                  <a16:creationId xmlns:a16="http://schemas.microsoft.com/office/drawing/2014/main" id="{86EBD2D0-8F8D-40B7-8466-A70F0F222C78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gray">
            <a:xfrm>
              <a:off x="166688" y="1966913"/>
              <a:ext cx="12163425" cy="5037138"/>
            </a:xfrm>
            <a:custGeom>
              <a:avLst/>
              <a:gdLst>
                <a:gd name="T0" fmla="*/ 67733 w 67733"/>
                <a:gd name="T1" fmla="*/ 17739 h 28039"/>
                <a:gd name="T2" fmla="*/ 52312 w 67733"/>
                <a:gd name="T3" fmla="*/ 7076 h 28039"/>
                <a:gd name="T4" fmla="*/ 16393 w 67733"/>
                <a:gd name="T5" fmla="*/ 2347 h 28039"/>
                <a:gd name="T6" fmla="*/ 0 w 67733"/>
                <a:gd name="T7" fmla="*/ 7978 h 28039"/>
                <a:gd name="T8" fmla="*/ 0 w 67733"/>
                <a:gd name="T9" fmla="*/ 28039 h 28039"/>
                <a:gd name="T10" fmla="*/ 67733 w 67733"/>
                <a:gd name="T11" fmla="*/ 28039 h 28039"/>
                <a:gd name="T12" fmla="*/ 67733 w 67733"/>
                <a:gd name="T13" fmla="*/ 17739 h 280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7733" h="28039">
                  <a:moveTo>
                    <a:pt x="67733" y="17739"/>
                  </a:moveTo>
                  <a:cubicBezTo>
                    <a:pt x="63315" y="13487"/>
                    <a:pt x="58150" y="9861"/>
                    <a:pt x="52312" y="7076"/>
                  </a:cubicBezTo>
                  <a:cubicBezTo>
                    <a:pt x="41519" y="1917"/>
                    <a:pt x="29055" y="0"/>
                    <a:pt x="16393" y="2347"/>
                  </a:cubicBezTo>
                  <a:cubicBezTo>
                    <a:pt x="10734" y="3391"/>
                    <a:pt x="5203" y="5270"/>
                    <a:pt x="0" y="7978"/>
                  </a:cubicBezTo>
                  <a:lnTo>
                    <a:pt x="0" y="28039"/>
                  </a:lnTo>
                  <a:lnTo>
                    <a:pt x="67733" y="28039"/>
                  </a:lnTo>
                  <a:lnTo>
                    <a:pt x="67733" y="17739"/>
                  </a:lnTo>
                  <a:close/>
                </a:path>
              </a:pathLst>
            </a:custGeom>
            <a:solidFill>
              <a:srgbClr val="365A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6" name="Freeform 7">
              <a:extLst>
                <a:ext uri="{FF2B5EF4-FFF2-40B4-BE49-F238E27FC236}">
                  <a16:creationId xmlns:a16="http://schemas.microsoft.com/office/drawing/2014/main" id="{2283D766-1997-4ADC-9D70-135DA7587C6B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gray">
            <a:xfrm>
              <a:off x="7308851" y="158750"/>
              <a:ext cx="3365500" cy="3079750"/>
            </a:xfrm>
            <a:custGeom>
              <a:avLst/>
              <a:gdLst>
                <a:gd name="T0" fmla="*/ 18501 w 18750"/>
                <a:gd name="T1" fmla="*/ 4647 h 17137"/>
                <a:gd name="T2" fmla="*/ 18631 w 18750"/>
                <a:gd name="T3" fmla="*/ 0 h 17137"/>
                <a:gd name="T4" fmla="*/ 0 w 18750"/>
                <a:gd name="T5" fmla="*/ 0 h 17137"/>
                <a:gd name="T6" fmla="*/ 2506 w 18750"/>
                <a:gd name="T7" fmla="*/ 7612 h 17137"/>
                <a:gd name="T8" fmla="*/ 12544 w 18750"/>
                <a:gd name="T9" fmla="*/ 17137 h 17137"/>
                <a:gd name="T10" fmla="*/ 18501 w 18750"/>
                <a:gd name="T11" fmla="*/ 4647 h 17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8750" h="17137">
                  <a:moveTo>
                    <a:pt x="18501" y="4647"/>
                  </a:moveTo>
                  <a:cubicBezTo>
                    <a:pt x="18704" y="3115"/>
                    <a:pt x="18750" y="1558"/>
                    <a:pt x="18631" y="0"/>
                  </a:cubicBezTo>
                  <a:lnTo>
                    <a:pt x="0" y="0"/>
                  </a:lnTo>
                  <a:cubicBezTo>
                    <a:pt x="359" y="2596"/>
                    <a:pt x="1182" y="5172"/>
                    <a:pt x="2506" y="7612"/>
                  </a:cubicBezTo>
                  <a:cubicBezTo>
                    <a:pt x="4683" y="11629"/>
                    <a:pt x="8104" y="15020"/>
                    <a:pt x="12544" y="17137"/>
                  </a:cubicBezTo>
                  <a:cubicBezTo>
                    <a:pt x="15692" y="13825"/>
                    <a:pt x="17859" y="9524"/>
                    <a:pt x="18501" y="4647"/>
                  </a:cubicBezTo>
                  <a:close/>
                </a:path>
              </a:pathLst>
            </a:custGeom>
            <a:solidFill>
              <a:srgbClr val="869C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7" name="Freeform 8">
              <a:extLst>
                <a:ext uri="{FF2B5EF4-FFF2-40B4-BE49-F238E27FC236}">
                  <a16:creationId xmlns:a16="http://schemas.microsoft.com/office/drawing/2014/main" id="{61C55AF5-41ED-4FED-8B17-E572D95A2EF2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gray">
            <a:xfrm>
              <a:off x="9563101" y="158750"/>
              <a:ext cx="2767013" cy="3076575"/>
            </a:xfrm>
            <a:custGeom>
              <a:avLst/>
              <a:gdLst>
                <a:gd name="T0" fmla="*/ 6077 w 15411"/>
                <a:gd name="T1" fmla="*/ 0 h 17126"/>
                <a:gd name="T2" fmla="*/ 5947 w 15411"/>
                <a:gd name="T3" fmla="*/ 4647 h 17126"/>
                <a:gd name="T4" fmla="*/ 0 w 15411"/>
                <a:gd name="T5" fmla="*/ 17126 h 17126"/>
                <a:gd name="T6" fmla="*/ 15411 w 15411"/>
                <a:gd name="T7" fmla="*/ 5493 h 17126"/>
                <a:gd name="T8" fmla="*/ 15411 w 15411"/>
                <a:gd name="T9" fmla="*/ 0 h 17126"/>
                <a:gd name="T10" fmla="*/ 6077 w 15411"/>
                <a:gd name="T11" fmla="*/ 0 h 17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411" h="17126">
                  <a:moveTo>
                    <a:pt x="6077" y="0"/>
                  </a:moveTo>
                  <a:cubicBezTo>
                    <a:pt x="6196" y="1558"/>
                    <a:pt x="6150" y="3115"/>
                    <a:pt x="5947" y="4647"/>
                  </a:cubicBezTo>
                  <a:cubicBezTo>
                    <a:pt x="5306" y="9519"/>
                    <a:pt x="3142" y="13816"/>
                    <a:pt x="0" y="17126"/>
                  </a:cubicBezTo>
                  <a:cubicBezTo>
                    <a:pt x="4591" y="12291"/>
                    <a:pt x="9811" y="8411"/>
                    <a:pt x="15411" y="5493"/>
                  </a:cubicBezTo>
                  <a:lnTo>
                    <a:pt x="15411" y="0"/>
                  </a:lnTo>
                  <a:lnTo>
                    <a:pt x="6077" y="0"/>
                  </a:lnTo>
                  <a:close/>
                </a:path>
              </a:pathLst>
            </a:custGeom>
            <a:solidFill>
              <a:srgbClr val="C3CE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8" name="Freeform 9">
              <a:extLst>
                <a:ext uri="{FF2B5EF4-FFF2-40B4-BE49-F238E27FC236}">
                  <a16:creationId xmlns:a16="http://schemas.microsoft.com/office/drawing/2014/main" id="{8207A6F9-D3E1-4322-B846-960DD6FC99C9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gray">
            <a:xfrm>
              <a:off x="7259638" y="3238500"/>
              <a:ext cx="5070475" cy="3765550"/>
            </a:xfrm>
            <a:custGeom>
              <a:avLst/>
              <a:gdLst>
                <a:gd name="T0" fmla="*/ 28231 w 28231"/>
                <a:gd name="T1" fmla="*/ 10663 h 20963"/>
                <a:gd name="T2" fmla="*/ 12810 w 28231"/>
                <a:gd name="T3" fmla="*/ 0 h 20963"/>
                <a:gd name="T4" fmla="*/ 12810 w 28231"/>
                <a:gd name="T5" fmla="*/ 0 h 20963"/>
                <a:gd name="T6" fmla="*/ 12810 w 28231"/>
                <a:gd name="T7" fmla="*/ 0 h 20963"/>
                <a:gd name="T8" fmla="*/ 0 w 28231"/>
                <a:gd name="T9" fmla="*/ 20963 h 20963"/>
                <a:gd name="T10" fmla="*/ 28231 w 28231"/>
                <a:gd name="T11" fmla="*/ 20963 h 20963"/>
                <a:gd name="T12" fmla="*/ 28231 w 28231"/>
                <a:gd name="T13" fmla="*/ 10663 h 209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8231" h="20963">
                  <a:moveTo>
                    <a:pt x="28231" y="10663"/>
                  </a:moveTo>
                  <a:cubicBezTo>
                    <a:pt x="23813" y="6411"/>
                    <a:pt x="18648" y="2785"/>
                    <a:pt x="12810" y="0"/>
                  </a:cubicBezTo>
                  <a:cubicBezTo>
                    <a:pt x="12810" y="0"/>
                    <a:pt x="12810" y="0"/>
                    <a:pt x="12810" y="0"/>
                  </a:cubicBezTo>
                  <a:cubicBezTo>
                    <a:pt x="12810" y="0"/>
                    <a:pt x="12810" y="0"/>
                    <a:pt x="12810" y="0"/>
                  </a:cubicBezTo>
                  <a:cubicBezTo>
                    <a:pt x="7200" y="5901"/>
                    <a:pt x="2781" y="13003"/>
                    <a:pt x="0" y="20963"/>
                  </a:cubicBezTo>
                  <a:lnTo>
                    <a:pt x="28231" y="20963"/>
                  </a:lnTo>
                  <a:lnTo>
                    <a:pt x="28231" y="10663"/>
                  </a:lnTo>
                  <a:close/>
                </a:path>
              </a:pathLst>
            </a:custGeom>
            <a:solidFill>
              <a:srgbClr val="213C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9" name="Freeform 10">
              <a:extLst>
                <a:ext uri="{FF2B5EF4-FFF2-40B4-BE49-F238E27FC236}">
                  <a16:creationId xmlns:a16="http://schemas.microsoft.com/office/drawing/2014/main" id="{7B819825-3200-472E-9BDC-39A078E17847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gray">
            <a:xfrm>
              <a:off x="9559926" y="1146175"/>
              <a:ext cx="2770188" cy="2576513"/>
            </a:xfrm>
            <a:custGeom>
              <a:avLst/>
              <a:gdLst>
                <a:gd name="T0" fmla="*/ 15421 w 15421"/>
                <a:gd name="T1" fmla="*/ 0 h 14347"/>
                <a:gd name="T2" fmla="*/ 0 w 15421"/>
                <a:gd name="T3" fmla="*/ 11644 h 14347"/>
                <a:gd name="T4" fmla="*/ 0 w 15421"/>
                <a:gd name="T5" fmla="*/ 11644 h 14347"/>
                <a:gd name="T6" fmla="*/ 0 w 15421"/>
                <a:gd name="T7" fmla="*/ 11644 h 14347"/>
                <a:gd name="T8" fmla="*/ 13720 w 15421"/>
                <a:gd name="T9" fmla="*/ 13450 h 14347"/>
                <a:gd name="T10" fmla="*/ 15421 w 15421"/>
                <a:gd name="T11" fmla="*/ 13067 h 14347"/>
                <a:gd name="T12" fmla="*/ 15421 w 15421"/>
                <a:gd name="T13" fmla="*/ 0 h 14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421" h="14347">
                  <a:moveTo>
                    <a:pt x="15421" y="0"/>
                  </a:moveTo>
                  <a:cubicBezTo>
                    <a:pt x="9817" y="2921"/>
                    <a:pt x="4594" y="6803"/>
                    <a:pt x="0" y="11644"/>
                  </a:cubicBezTo>
                  <a:cubicBezTo>
                    <a:pt x="0" y="11644"/>
                    <a:pt x="0" y="11644"/>
                    <a:pt x="0" y="11644"/>
                  </a:cubicBezTo>
                  <a:cubicBezTo>
                    <a:pt x="0" y="11644"/>
                    <a:pt x="0" y="11644"/>
                    <a:pt x="0" y="11644"/>
                  </a:cubicBezTo>
                  <a:cubicBezTo>
                    <a:pt x="4122" y="13615"/>
                    <a:pt x="8883" y="14347"/>
                    <a:pt x="13720" y="13450"/>
                  </a:cubicBezTo>
                  <a:cubicBezTo>
                    <a:pt x="14291" y="13345"/>
                    <a:pt x="14859" y="13217"/>
                    <a:pt x="15421" y="13067"/>
                  </a:cubicBezTo>
                  <a:lnTo>
                    <a:pt x="15421" y="0"/>
                  </a:lnTo>
                  <a:close/>
                </a:path>
              </a:pathLst>
            </a:custGeom>
            <a:solidFill>
              <a:srgbClr val="EBEE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0" name="Freeform 11">
              <a:extLst>
                <a:ext uri="{FF2B5EF4-FFF2-40B4-BE49-F238E27FC236}">
                  <a16:creationId xmlns:a16="http://schemas.microsoft.com/office/drawing/2014/main" id="{CD504085-D74E-4639-BB3D-F043553024CD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gray">
            <a:xfrm>
              <a:off x="3111501" y="1966913"/>
              <a:ext cx="6448425" cy="2617788"/>
            </a:xfrm>
            <a:custGeom>
              <a:avLst/>
              <a:gdLst>
                <a:gd name="T0" fmla="*/ 0 w 35919"/>
                <a:gd name="T1" fmla="*/ 2347 h 14576"/>
                <a:gd name="T2" fmla="*/ 0 w 35919"/>
                <a:gd name="T3" fmla="*/ 2347 h 14576"/>
                <a:gd name="T4" fmla="*/ 10038 w 35919"/>
                <a:gd name="T5" fmla="*/ 11873 h 14576"/>
                <a:gd name="T6" fmla="*/ 23758 w 35919"/>
                <a:gd name="T7" fmla="*/ 13679 h 14576"/>
                <a:gd name="T8" fmla="*/ 35919 w 35919"/>
                <a:gd name="T9" fmla="*/ 7076 h 14576"/>
                <a:gd name="T10" fmla="*/ 35919 w 35919"/>
                <a:gd name="T11" fmla="*/ 7076 h 14576"/>
                <a:gd name="T12" fmla="*/ 35919 w 35919"/>
                <a:gd name="T13" fmla="*/ 7076 h 14576"/>
                <a:gd name="T14" fmla="*/ 0 w 35919"/>
                <a:gd name="T15" fmla="*/ 2347 h 14576"/>
                <a:gd name="T16" fmla="*/ 0 w 35919"/>
                <a:gd name="T17" fmla="*/ 2347 h 14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5919" h="14576">
                  <a:moveTo>
                    <a:pt x="0" y="2347"/>
                  </a:moveTo>
                  <a:cubicBezTo>
                    <a:pt x="0" y="2347"/>
                    <a:pt x="0" y="2347"/>
                    <a:pt x="0" y="2347"/>
                  </a:cubicBezTo>
                  <a:cubicBezTo>
                    <a:pt x="2177" y="6365"/>
                    <a:pt x="5598" y="9755"/>
                    <a:pt x="10038" y="11873"/>
                  </a:cubicBezTo>
                  <a:cubicBezTo>
                    <a:pt x="14160" y="13843"/>
                    <a:pt x="18921" y="14576"/>
                    <a:pt x="23758" y="13679"/>
                  </a:cubicBezTo>
                  <a:cubicBezTo>
                    <a:pt x="28251" y="12850"/>
                    <a:pt x="32533" y="10644"/>
                    <a:pt x="35919" y="7076"/>
                  </a:cubicBezTo>
                  <a:cubicBezTo>
                    <a:pt x="35919" y="7076"/>
                    <a:pt x="35919" y="7076"/>
                    <a:pt x="35919" y="7076"/>
                  </a:cubicBezTo>
                  <a:cubicBezTo>
                    <a:pt x="35919" y="7076"/>
                    <a:pt x="35919" y="7076"/>
                    <a:pt x="35919" y="7076"/>
                  </a:cubicBezTo>
                  <a:cubicBezTo>
                    <a:pt x="25126" y="1917"/>
                    <a:pt x="12662" y="0"/>
                    <a:pt x="0" y="2347"/>
                  </a:cubicBezTo>
                  <a:cubicBezTo>
                    <a:pt x="0" y="2347"/>
                    <a:pt x="0" y="2347"/>
                    <a:pt x="0" y="2347"/>
                  </a:cubicBezTo>
                  <a:close/>
                </a:path>
              </a:pathLst>
            </a:custGeom>
            <a:solidFill>
              <a:srgbClr val="2E50B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C04E04C8-35A5-45D6-A655-664B6E92E83A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026920" y="3073399"/>
            <a:ext cx="6661368" cy="1864043"/>
          </a:xfrm>
        </p:spPr>
        <p:txBody>
          <a:bodyPr anchor="b"/>
          <a:lstStyle>
            <a:lvl1pPr algn="l">
              <a:defRPr sz="4100">
                <a:solidFill>
                  <a:srgbClr val="FFFFFF"/>
                </a:solidFill>
              </a:defRPr>
            </a:lvl1pPr>
          </a:lstStyle>
          <a:p>
            <a:r>
              <a:rPr lang="fi-FI" dirty="0"/>
              <a:t>Esityksen aloitussivu, </a:t>
            </a:r>
            <a:br>
              <a:rPr lang="fi-FI" dirty="0"/>
            </a:br>
            <a:r>
              <a:rPr lang="fi-FI" dirty="0"/>
              <a:t>tumma sininen</a:t>
            </a:r>
            <a:br>
              <a:rPr lang="fi-FI" dirty="0"/>
            </a:br>
            <a:r>
              <a:rPr lang="fi-FI" dirty="0" err="1"/>
              <a:t>max</a:t>
            </a:r>
            <a:r>
              <a:rPr lang="fi-FI" dirty="0"/>
              <a:t>. 3 riviä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A06C93D0-DA83-4CF7-A503-5AEDE6A9787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026920" y="5318760"/>
            <a:ext cx="8641080" cy="702528"/>
          </a:xfrm>
        </p:spPr>
        <p:txBody>
          <a:bodyPr/>
          <a:lstStyle>
            <a:lvl1pPr marL="0" indent="0" algn="l">
              <a:lnSpc>
                <a:spcPct val="110000"/>
              </a:lnSpc>
              <a:spcBef>
                <a:spcPts val="0"/>
              </a:spcBef>
              <a:buNone/>
              <a:defRPr sz="1300">
                <a:solidFill>
                  <a:srgbClr val="FFFFFF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dirty="0"/>
              <a:t>Esittäjän nimi, tehtävänimike</a:t>
            </a:r>
          </a:p>
          <a:p>
            <a:r>
              <a:rPr lang="fi-FI" dirty="0" err="1"/>
              <a:t>pp.kk.vvvv</a:t>
            </a:r>
            <a:endParaRPr lang="fi-FI" dirty="0"/>
          </a:p>
          <a:p>
            <a:r>
              <a:rPr lang="fi-FI" dirty="0"/>
              <a:t>Tilaisuuden nimi </a:t>
            </a:r>
          </a:p>
        </p:txBody>
      </p:sp>
      <p:pic>
        <p:nvPicPr>
          <p:cNvPr id="13" name="Kuva 12">
            <a:extLst>
              <a:ext uri="{FF2B5EF4-FFF2-40B4-BE49-F238E27FC236}">
                <a16:creationId xmlns:a16="http://schemas.microsoft.com/office/drawing/2014/main" id="{9B432168-221C-4229-ABD4-620A83233A3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439" y="188259"/>
            <a:ext cx="5687933" cy="18646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18595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uvatekstillinen kuvapaik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tsikko 6">
            <a:extLst>
              <a:ext uri="{FF2B5EF4-FFF2-40B4-BE49-F238E27FC236}">
                <a16:creationId xmlns:a16="http://schemas.microsoft.com/office/drawing/2014/main" id="{730CA868-3E6E-4D0A-9513-AB5294AD3AA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82320" y="306000"/>
            <a:ext cx="5025648" cy="1325563"/>
          </a:xfrm>
        </p:spPr>
        <p:txBody>
          <a:bodyPr/>
          <a:lstStyle>
            <a:lvl1pPr>
              <a:defRPr/>
            </a:lvl1pPr>
          </a:lstStyle>
          <a:p>
            <a:r>
              <a:rPr lang="fi-FI" dirty="0"/>
              <a:t>Tekstisivu kuvalla, </a:t>
            </a:r>
            <a:br>
              <a:rPr lang="fi-FI" dirty="0"/>
            </a:br>
            <a:r>
              <a:rPr lang="fi-FI" dirty="0"/>
              <a:t>lyhyt otsikko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EA7B6C4-99CF-45B0-9979-1EA10BFE39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2320" y="1762761"/>
            <a:ext cx="5025648" cy="4248000"/>
          </a:xfrm>
        </p:spPr>
        <p:txBody>
          <a:bodyPr/>
          <a:lstStyle>
            <a:lvl1pPr marL="269875" indent="-269875">
              <a:defRPr sz="2200"/>
            </a:lvl1pPr>
            <a:lvl2pPr marL="625475" indent="-265113">
              <a:defRPr/>
            </a:lvl2pPr>
            <a:lvl3pPr marL="715962" indent="0">
              <a:buNone/>
              <a:defRPr/>
            </a:lvl3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</p:txBody>
      </p:sp>
      <p:sp>
        <p:nvSpPr>
          <p:cNvPr id="8" name="Kuvan paikkamerkki 19">
            <a:extLst>
              <a:ext uri="{FF2B5EF4-FFF2-40B4-BE49-F238E27FC236}">
                <a16:creationId xmlns:a16="http://schemas.microsoft.com/office/drawing/2014/main" id="{1CD34E48-431E-47C9-8075-E449B22F1C1A}"/>
              </a:ext>
              <a:ext uri="{C183D7F6-B498-43B3-948B-1728B52AA6E4}">
                <adec:decorative xmlns="" xmlns:adec="http://schemas.microsoft.com/office/drawing/2017/decorative" val="0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113461" y="-4484"/>
            <a:ext cx="6086310" cy="6866965"/>
          </a:xfrm>
          <a:custGeom>
            <a:avLst/>
            <a:gdLst>
              <a:gd name="connsiteX0" fmla="*/ 0 w 3431705"/>
              <a:gd name="connsiteY0" fmla="*/ 0 h 6858000"/>
              <a:gd name="connsiteX1" fmla="*/ 3431705 w 3431705"/>
              <a:gd name="connsiteY1" fmla="*/ 0 h 6858000"/>
              <a:gd name="connsiteX2" fmla="*/ 3431705 w 3431705"/>
              <a:gd name="connsiteY2" fmla="*/ 6858000 h 6858000"/>
              <a:gd name="connsiteX3" fmla="*/ 0 w 3431705"/>
              <a:gd name="connsiteY3" fmla="*/ 6858000 h 6858000"/>
              <a:gd name="connsiteX4" fmla="*/ 0 w 3431705"/>
              <a:gd name="connsiteY4" fmla="*/ 0 h 6858000"/>
              <a:gd name="connsiteX0" fmla="*/ 3157 w 3434862"/>
              <a:gd name="connsiteY0" fmla="*/ 0 h 6858000"/>
              <a:gd name="connsiteX1" fmla="*/ 3434862 w 3434862"/>
              <a:gd name="connsiteY1" fmla="*/ 0 h 6858000"/>
              <a:gd name="connsiteX2" fmla="*/ 3434862 w 3434862"/>
              <a:gd name="connsiteY2" fmla="*/ 6858000 h 6858000"/>
              <a:gd name="connsiteX3" fmla="*/ 3157 w 3434862"/>
              <a:gd name="connsiteY3" fmla="*/ 6858000 h 6858000"/>
              <a:gd name="connsiteX4" fmla="*/ 0 w 3434862"/>
              <a:gd name="connsiteY4" fmla="*/ 3124200 h 6858000"/>
              <a:gd name="connsiteX5" fmla="*/ 3157 w 3434862"/>
              <a:gd name="connsiteY5" fmla="*/ 0 h 6858000"/>
              <a:gd name="connsiteX0" fmla="*/ 671373 w 4103078"/>
              <a:gd name="connsiteY0" fmla="*/ 0 h 6858000"/>
              <a:gd name="connsiteX1" fmla="*/ 4103078 w 4103078"/>
              <a:gd name="connsiteY1" fmla="*/ 0 h 6858000"/>
              <a:gd name="connsiteX2" fmla="*/ 4103078 w 4103078"/>
              <a:gd name="connsiteY2" fmla="*/ 6858000 h 6858000"/>
              <a:gd name="connsiteX3" fmla="*/ 671373 w 4103078"/>
              <a:gd name="connsiteY3" fmla="*/ 6858000 h 6858000"/>
              <a:gd name="connsiteX4" fmla="*/ 0 w 4103078"/>
              <a:gd name="connsiteY4" fmla="*/ 3528646 h 6858000"/>
              <a:gd name="connsiteX5" fmla="*/ 671373 w 4103078"/>
              <a:gd name="connsiteY5" fmla="*/ 0 h 6858000"/>
              <a:gd name="connsiteX0" fmla="*/ 671373 w 4103078"/>
              <a:gd name="connsiteY0" fmla="*/ 0 h 6858000"/>
              <a:gd name="connsiteX1" fmla="*/ 4103078 w 4103078"/>
              <a:gd name="connsiteY1" fmla="*/ 0 h 6858000"/>
              <a:gd name="connsiteX2" fmla="*/ 4103078 w 4103078"/>
              <a:gd name="connsiteY2" fmla="*/ 6858000 h 6858000"/>
              <a:gd name="connsiteX3" fmla="*/ 671373 w 4103078"/>
              <a:gd name="connsiteY3" fmla="*/ 6858000 h 6858000"/>
              <a:gd name="connsiteX4" fmla="*/ 0 w 4103078"/>
              <a:gd name="connsiteY4" fmla="*/ 3528646 h 6858000"/>
              <a:gd name="connsiteX5" fmla="*/ 671373 w 4103078"/>
              <a:gd name="connsiteY5" fmla="*/ 0 h 6858000"/>
              <a:gd name="connsiteX0" fmla="*/ 671373 w 4103078"/>
              <a:gd name="connsiteY0" fmla="*/ 0 h 6858000"/>
              <a:gd name="connsiteX1" fmla="*/ 4103078 w 4103078"/>
              <a:gd name="connsiteY1" fmla="*/ 0 h 6858000"/>
              <a:gd name="connsiteX2" fmla="*/ 4103078 w 4103078"/>
              <a:gd name="connsiteY2" fmla="*/ 6858000 h 6858000"/>
              <a:gd name="connsiteX3" fmla="*/ 671373 w 4103078"/>
              <a:gd name="connsiteY3" fmla="*/ 6858000 h 6858000"/>
              <a:gd name="connsiteX4" fmla="*/ 0 w 4103078"/>
              <a:gd name="connsiteY4" fmla="*/ 3528646 h 6858000"/>
              <a:gd name="connsiteX5" fmla="*/ 671373 w 4103078"/>
              <a:gd name="connsiteY5" fmla="*/ 0 h 6858000"/>
              <a:gd name="connsiteX0" fmla="*/ 671373 w 4103078"/>
              <a:gd name="connsiteY0" fmla="*/ 0 h 6858000"/>
              <a:gd name="connsiteX1" fmla="*/ 4103078 w 4103078"/>
              <a:gd name="connsiteY1" fmla="*/ 0 h 6858000"/>
              <a:gd name="connsiteX2" fmla="*/ 4103078 w 4103078"/>
              <a:gd name="connsiteY2" fmla="*/ 6858000 h 6858000"/>
              <a:gd name="connsiteX3" fmla="*/ 671373 w 4103078"/>
              <a:gd name="connsiteY3" fmla="*/ 6858000 h 6858000"/>
              <a:gd name="connsiteX4" fmla="*/ 0 w 4103078"/>
              <a:gd name="connsiteY4" fmla="*/ 3528646 h 6858000"/>
              <a:gd name="connsiteX5" fmla="*/ 671373 w 4103078"/>
              <a:gd name="connsiteY5" fmla="*/ 0 h 6858000"/>
              <a:gd name="connsiteX0" fmla="*/ 758837 w 4190542"/>
              <a:gd name="connsiteY0" fmla="*/ 0 h 6858000"/>
              <a:gd name="connsiteX1" fmla="*/ 4190542 w 4190542"/>
              <a:gd name="connsiteY1" fmla="*/ 0 h 6858000"/>
              <a:gd name="connsiteX2" fmla="*/ 4190542 w 4190542"/>
              <a:gd name="connsiteY2" fmla="*/ 6858000 h 6858000"/>
              <a:gd name="connsiteX3" fmla="*/ 758837 w 4190542"/>
              <a:gd name="connsiteY3" fmla="*/ 6858000 h 6858000"/>
              <a:gd name="connsiteX4" fmla="*/ 0 w 4190542"/>
              <a:gd name="connsiteY4" fmla="*/ 3548525 h 6858000"/>
              <a:gd name="connsiteX5" fmla="*/ 758837 w 4190542"/>
              <a:gd name="connsiteY5" fmla="*/ 0 h 6858000"/>
              <a:gd name="connsiteX0" fmla="*/ 647519 w 4079224"/>
              <a:gd name="connsiteY0" fmla="*/ 0 h 6858000"/>
              <a:gd name="connsiteX1" fmla="*/ 4079224 w 4079224"/>
              <a:gd name="connsiteY1" fmla="*/ 0 h 6858000"/>
              <a:gd name="connsiteX2" fmla="*/ 4079224 w 4079224"/>
              <a:gd name="connsiteY2" fmla="*/ 6858000 h 6858000"/>
              <a:gd name="connsiteX3" fmla="*/ 647519 w 4079224"/>
              <a:gd name="connsiteY3" fmla="*/ 6858000 h 6858000"/>
              <a:gd name="connsiteX4" fmla="*/ 0 w 4079224"/>
              <a:gd name="connsiteY4" fmla="*/ 3528647 h 6858000"/>
              <a:gd name="connsiteX5" fmla="*/ 647519 w 4079224"/>
              <a:gd name="connsiteY5" fmla="*/ 0 h 6858000"/>
              <a:gd name="connsiteX0" fmla="*/ 648002 w 4079707"/>
              <a:gd name="connsiteY0" fmla="*/ 0 h 6858000"/>
              <a:gd name="connsiteX1" fmla="*/ 4079707 w 4079707"/>
              <a:gd name="connsiteY1" fmla="*/ 0 h 6858000"/>
              <a:gd name="connsiteX2" fmla="*/ 4079707 w 4079707"/>
              <a:gd name="connsiteY2" fmla="*/ 6858000 h 6858000"/>
              <a:gd name="connsiteX3" fmla="*/ 648002 w 4079707"/>
              <a:gd name="connsiteY3" fmla="*/ 6858000 h 6858000"/>
              <a:gd name="connsiteX4" fmla="*/ 483 w 4079707"/>
              <a:gd name="connsiteY4" fmla="*/ 3528647 h 6858000"/>
              <a:gd name="connsiteX5" fmla="*/ 648002 w 4079707"/>
              <a:gd name="connsiteY5" fmla="*/ 0 h 6858000"/>
              <a:gd name="connsiteX0" fmla="*/ 647524 w 4079229"/>
              <a:gd name="connsiteY0" fmla="*/ 0 h 6858000"/>
              <a:gd name="connsiteX1" fmla="*/ 4079229 w 4079229"/>
              <a:gd name="connsiteY1" fmla="*/ 0 h 6858000"/>
              <a:gd name="connsiteX2" fmla="*/ 4079229 w 4079229"/>
              <a:gd name="connsiteY2" fmla="*/ 6858000 h 6858000"/>
              <a:gd name="connsiteX3" fmla="*/ 647524 w 4079229"/>
              <a:gd name="connsiteY3" fmla="*/ 6858000 h 6858000"/>
              <a:gd name="connsiteX4" fmla="*/ 5 w 4079229"/>
              <a:gd name="connsiteY4" fmla="*/ 3528647 h 6858000"/>
              <a:gd name="connsiteX5" fmla="*/ 647524 w 4079229"/>
              <a:gd name="connsiteY5" fmla="*/ 0 h 6858000"/>
              <a:gd name="connsiteX0" fmla="*/ 655474 w 4087179"/>
              <a:gd name="connsiteY0" fmla="*/ 0 h 6858000"/>
              <a:gd name="connsiteX1" fmla="*/ 4087179 w 4087179"/>
              <a:gd name="connsiteY1" fmla="*/ 0 h 6858000"/>
              <a:gd name="connsiteX2" fmla="*/ 4087179 w 4087179"/>
              <a:gd name="connsiteY2" fmla="*/ 6858000 h 6858000"/>
              <a:gd name="connsiteX3" fmla="*/ 655474 w 4087179"/>
              <a:gd name="connsiteY3" fmla="*/ 6858000 h 6858000"/>
              <a:gd name="connsiteX4" fmla="*/ 4 w 4087179"/>
              <a:gd name="connsiteY4" fmla="*/ 3405402 h 6858000"/>
              <a:gd name="connsiteX5" fmla="*/ 655474 w 4087179"/>
              <a:gd name="connsiteY5" fmla="*/ 0 h 6858000"/>
              <a:gd name="connsiteX0" fmla="*/ 655836 w 4087541"/>
              <a:gd name="connsiteY0" fmla="*/ 0 h 6858000"/>
              <a:gd name="connsiteX1" fmla="*/ 4087541 w 4087541"/>
              <a:gd name="connsiteY1" fmla="*/ 0 h 6858000"/>
              <a:gd name="connsiteX2" fmla="*/ 4087541 w 4087541"/>
              <a:gd name="connsiteY2" fmla="*/ 6858000 h 6858000"/>
              <a:gd name="connsiteX3" fmla="*/ 655836 w 4087541"/>
              <a:gd name="connsiteY3" fmla="*/ 6858000 h 6858000"/>
              <a:gd name="connsiteX4" fmla="*/ 366 w 4087541"/>
              <a:gd name="connsiteY4" fmla="*/ 3405402 h 6858000"/>
              <a:gd name="connsiteX5" fmla="*/ 655836 w 4087541"/>
              <a:gd name="connsiteY5" fmla="*/ 0 h 6858000"/>
              <a:gd name="connsiteX0" fmla="*/ 655475 w 4087180"/>
              <a:gd name="connsiteY0" fmla="*/ 0 h 6858000"/>
              <a:gd name="connsiteX1" fmla="*/ 4087180 w 4087180"/>
              <a:gd name="connsiteY1" fmla="*/ 0 h 6858000"/>
              <a:gd name="connsiteX2" fmla="*/ 4087180 w 4087180"/>
              <a:gd name="connsiteY2" fmla="*/ 6858000 h 6858000"/>
              <a:gd name="connsiteX3" fmla="*/ 655475 w 4087180"/>
              <a:gd name="connsiteY3" fmla="*/ 6858000 h 6858000"/>
              <a:gd name="connsiteX4" fmla="*/ 5 w 4087180"/>
              <a:gd name="connsiteY4" fmla="*/ 3405402 h 6858000"/>
              <a:gd name="connsiteX5" fmla="*/ 655475 w 4087180"/>
              <a:gd name="connsiteY5" fmla="*/ 0 h 6858000"/>
              <a:gd name="connsiteX0" fmla="*/ 655475 w 4087180"/>
              <a:gd name="connsiteY0" fmla="*/ 0 h 6858000"/>
              <a:gd name="connsiteX1" fmla="*/ 4087180 w 4087180"/>
              <a:gd name="connsiteY1" fmla="*/ 0 h 6858000"/>
              <a:gd name="connsiteX2" fmla="*/ 4087180 w 4087180"/>
              <a:gd name="connsiteY2" fmla="*/ 6858000 h 6858000"/>
              <a:gd name="connsiteX3" fmla="*/ 655475 w 4087180"/>
              <a:gd name="connsiteY3" fmla="*/ 6858000 h 6858000"/>
              <a:gd name="connsiteX4" fmla="*/ 5 w 4087180"/>
              <a:gd name="connsiteY4" fmla="*/ 3405402 h 6858000"/>
              <a:gd name="connsiteX5" fmla="*/ 655475 w 4087180"/>
              <a:gd name="connsiteY5" fmla="*/ 0 h 6858000"/>
              <a:gd name="connsiteX0" fmla="*/ 655475 w 6086309"/>
              <a:gd name="connsiteY0" fmla="*/ 4483 h 6862483"/>
              <a:gd name="connsiteX1" fmla="*/ 6086309 w 6086309"/>
              <a:gd name="connsiteY1" fmla="*/ 0 h 6862483"/>
              <a:gd name="connsiteX2" fmla="*/ 4087180 w 6086309"/>
              <a:gd name="connsiteY2" fmla="*/ 6862483 h 6862483"/>
              <a:gd name="connsiteX3" fmla="*/ 655475 w 6086309"/>
              <a:gd name="connsiteY3" fmla="*/ 6862483 h 6862483"/>
              <a:gd name="connsiteX4" fmla="*/ 5 w 6086309"/>
              <a:gd name="connsiteY4" fmla="*/ 3409885 h 6862483"/>
              <a:gd name="connsiteX5" fmla="*/ 655475 w 6086309"/>
              <a:gd name="connsiteY5" fmla="*/ 4483 h 6862483"/>
              <a:gd name="connsiteX0" fmla="*/ 655475 w 6086310"/>
              <a:gd name="connsiteY0" fmla="*/ 4483 h 6866965"/>
              <a:gd name="connsiteX1" fmla="*/ 6086309 w 6086310"/>
              <a:gd name="connsiteY1" fmla="*/ 0 h 6866965"/>
              <a:gd name="connsiteX2" fmla="*/ 6086310 w 6086310"/>
              <a:gd name="connsiteY2" fmla="*/ 6866965 h 6866965"/>
              <a:gd name="connsiteX3" fmla="*/ 655475 w 6086310"/>
              <a:gd name="connsiteY3" fmla="*/ 6862483 h 6866965"/>
              <a:gd name="connsiteX4" fmla="*/ 5 w 6086310"/>
              <a:gd name="connsiteY4" fmla="*/ 3409885 h 6866965"/>
              <a:gd name="connsiteX5" fmla="*/ 655475 w 6086310"/>
              <a:gd name="connsiteY5" fmla="*/ 4483 h 6866965"/>
              <a:gd name="connsiteX0" fmla="*/ 655475 w 6086310"/>
              <a:gd name="connsiteY0" fmla="*/ 4483 h 6866965"/>
              <a:gd name="connsiteX1" fmla="*/ 6086309 w 6086310"/>
              <a:gd name="connsiteY1" fmla="*/ 0 h 6866965"/>
              <a:gd name="connsiteX2" fmla="*/ 6086310 w 6086310"/>
              <a:gd name="connsiteY2" fmla="*/ 6866965 h 6866965"/>
              <a:gd name="connsiteX3" fmla="*/ 655475 w 6086310"/>
              <a:gd name="connsiteY3" fmla="*/ 6862483 h 6866965"/>
              <a:gd name="connsiteX4" fmla="*/ 5 w 6086310"/>
              <a:gd name="connsiteY4" fmla="*/ 3409885 h 6866965"/>
              <a:gd name="connsiteX5" fmla="*/ 655475 w 6086310"/>
              <a:gd name="connsiteY5" fmla="*/ 4483 h 68669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086310" h="6866965">
                <a:moveTo>
                  <a:pt x="655475" y="4483"/>
                </a:moveTo>
                <a:lnTo>
                  <a:pt x="6086309" y="0"/>
                </a:lnTo>
                <a:cubicBezTo>
                  <a:pt x="6086309" y="2288988"/>
                  <a:pt x="6086310" y="4577977"/>
                  <a:pt x="6086310" y="6866965"/>
                </a:cubicBezTo>
                <a:lnTo>
                  <a:pt x="655475" y="6862483"/>
                </a:lnTo>
                <a:cubicBezTo>
                  <a:pt x="198241" y="5584022"/>
                  <a:pt x="-1047" y="4542725"/>
                  <a:pt x="5" y="3409885"/>
                </a:cubicBezTo>
                <a:cubicBezTo>
                  <a:pt x="1057" y="2277045"/>
                  <a:pt x="220670" y="999399"/>
                  <a:pt x="655475" y="4483"/>
                </a:cubicBezTo>
                <a:close/>
              </a:path>
            </a:pathLst>
          </a:custGeom>
        </p:spPr>
        <p:txBody>
          <a:bodyPr anchor="ctr" anchorCtr="0"/>
          <a:lstStyle>
            <a:lvl1pPr marL="0" indent="0" algn="ctr">
              <a:buNone/>
              <a:defRPr/>
            </a:lvl1pPr>
          </a:lstStyle>
          <a:p>
            <a:r>
              <a:rPr lang="fi-FI" smtClean="0"/>
              <a:t>Lisää kuva napsauttamalla kuvaketta</a:t>
            </a:r>
            <a:endParaRPr lang="fi-FI" dirty="0"/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9700E9CE-DAC8-4704-A149-43A60B27A84C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 algn="l"/>
            <a:r>
              <a:rPr lang="fi-FI"/>
              <a:t>Aihe/otsikkoteksti Arial Regular lorem ipsum dolores</a:t>
            </a:r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522E9968-6017-4856-A4C4-E7595C39E8B6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4BCCB783-365B-40E8-A1C9-91A9348041A5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6476208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415F941-B7C0-48FA-BC12-7B7C226826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7" name="Alatunnisteen paikkamerkki 6">
            <a:extLst>
              <a:ext uri="{FF2B5EF4-FFF2-40B4-BE49-F238E27FC236}">
                <a16:creationId xmlns:a16="http://schemas.microsoft.com/office/drawing/2014/main" id="{7CD8110F-CCB3-4F2C-A24C-5839511406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fi-FI"/>
              <a:t>Aihe/otsikkoteksti Arial Regular lorem ipsum dolores</a:t>
            </a:r>
            <a:endParaRPr lang="fi-FI" dirty="0"/>
          </a:p>
        </p:txBody>
      </p:sp>
      <p:sp>
        <p:nvSpPr>
          <p:cNvPr id="8" name="Dian numeron paikkamerkki 7">
            <a:extLst>
              <a:ext uri="{FF2B5EF4-FFF2-40B4-BE49-F238E27FC236}">
                <a16:creationId xmlns:a16="http://schemas.microsoft.com/office/drawing/2014/main" id="{DD1E9F2C-6E23-43A9-A7DE-626D34CEDD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CB783-365B-40E8-A1C9-91A9348041A5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2304881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CBD59BAD-0669-42AB-9904-BB6AA44659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fi-FI"/>
              <a:t>Aihe/otsikkoteksti Arial Regular lorem ipsum dolores</a:t>
            </a:r>
            <a:endParaRPr lang="fi-FI" dirty="0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2F973901-92EE-424C-B835-C2D00C6C55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CB783-365B-40E8-A1C9-91A9348041A5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0519669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Ryhmä 13">
            <a:extLst>
              <a:ext uri="{FF2B5EF4-FFF2-40B4-BE49-F238E27FC236}">
                <a16:creationId xmlns:a16="http://schemas.microsoft.com/office/drawing/2014/main" id="{4D532A6C-0B99-4216-A2F9-969D711A60D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 userDrawn="1"/>
        </p:nvGrpSpPr>
        <p:grpSpPr bwMode="gray">
          <a:xfrm>
            <a:off x="0" y="-1"/>
            <a:ext cx="12193200" cy="6858000"/>
            <a:chOff x="14288" y="6350"/>
            <a:chExt cx="12163426" cy="6845301"/>
          </a:xfrm>
        </p:grpSpPr>
        <p:sp>
          <p:nvSpPr>
            <p:cNvPr id="10" name="Freeform 5">
              <a:extLst>
                <a:ext uri="{FF2B5EF4-FFF2-40B4-BE49-F238E27FC236}">
                  <a16:creationId xmlns:a16="http://schemas.microsoft.com/office/drawing/2014/main" id="{F21C24B7-8266-4B7D-8989-0F53D893F86E}"/>
                </a:ext>
              </a:extLst>
            </p:cNvPr>
            <p:cNvSpPr>
              <a:spLocks/>
            </p:cNvSpPr>
            <p:nvPr userDrawn="1"/>
          </p:nvSpPr>
          <p:spPr bwMode="gray">
            <a:xfrm>
              <a:off x="14288" y="6350"/>
              <a:ext cx="8693150" cy="6845300"/>
            </a:xfrm>
            <a:custGeom>
              <a:avLst/>
              <a:gdLst>
                <a:gd name="T0" fmla="*/ 44859 w 48412"/>
                <a:gd name="T1" fmla="*/ 38100 h 38100"/>
                <a:gd name="T2" fmla="*/ 45228 w 48412"/>
                <a:gd name="T3" fmla="*/ 7653 h 38100"/>
                <a:gd name="T4" fmla="*/ 48412 w 48412"/>
                <a:gd name="T5" fmla="*/ 0 h 38100"/>
                <a:gd name="T6" fmla="*/ 0 w 48412"/>
                <a:gd name="T7" fmla="*/ 0 h 38100"/>
                <a:gd name="T8" fmla="*/ 0 w 48412"/>
                <a:gd name="T9" fmla="*/ 38100 h 38100"/>
                <a:gd name="T10" fmla="*/ 44859 w 48412"/>
                <a:gd name="T11" fmla="*/ 38100 h 38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8412" h="38100">
                  <a:moveTo>
                    <a:pt x="44859" y="38100"/>
                  </a:moveTo>
                  <a:cubicBezTo>
                    <a:pt x="41980" y="28483"/>
                    <a:pt x="41891" y="17923"/>
                    <a:pt x="45228" y="7653"/>
                  </a:cubicBezTo>
                  <a:cubicBezTo>
                    <a:pt x="46078" y="5031"/>
                    <a:pt x="47141" y="2470"/>
                    <a:pt x="48412" y="0"/>
                  </a:cubicBezTo>
                  <a:lnTo>
                    <a:pt x="0" y="0"/>
                  </a:lnTo>
                  <a:lnTo>
                    <a:pt x="0" y="38100"/>
                  </a:lnTo>
                  <a:lnTo>
                    <a:pt x="44859" y="38100"/>
                  </a:lnTo>
                  <a:close/>
                </a:path>
              </a:pathLst>
            </a:custGeom>
            <a:solidFill>
              <a:srgbClr val="365A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1" name="Freeform 6">
              <a:extLst>
                <a:ext uri="{FF2B5EF4-FFF2-40B4-BE49-F238E27FC236}">
                  <a16:creationId xmlns:a16="http://schemas.microsoft.com/office/drawing/2014/main" id="{B999390E-2FB8-427B-B933-E6E732173052}"/>
                </a:ext>
              </a:extLst>
            </p:cNvPr>
            <p:cNvSpPr>
              <a:spLocks/>
            </p:cNvSpPr>
            <p:nvPr userDrawn="1"/>
          </p:nvSpPr>
          <p:spPr bwMode="gray">
            <a:xfrm>
              <a:off x="14288" y="6350"/>
              <a:ext cx="8051800" cy="6845300"/>
            </a:xfrm>
            <a:custGeom>
              <a:avLst/>
              <a:gdLst>
                <a:gd name="T0" fmla="*/ 44836 w 44836"/>
                <a:gd name="T1" fmla="*/ 38100 h 38100"/>
                <a:gd name="T2" fmla="*/ 24804 w 44836"/>
                <a:gd name="T3" fmla="*/ 0 h 38100"/>
                <a:gd name="T4" fmla="*/ 0 w 44836"/>
                <a:gd name="T5" fmla="*/ 0 h 38100"/>
                <a:gd name="T6" fmla="*/ 0 w 44836"/>
                <a:gd name="T7" fmla="*/ 38100 h 38100"/>
                <a:gd name="T8" fmla="*/ 44836 w 44836"/>
                <a:gd name="T9" fmla="*/ 38100 h 38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836" h="38100">
                  <a:moveTo>
                    <a:pt x="44836" y="38100"/>
                  </a:moveTo>
                  <a:cubicBezTo>
                    <a:pt x="40120" y="24025"/>
                    <a:pt x="33286" y="11245"/>
                    <a:pt x="24804" y="0"/>
                  </a:cubicBezTo>
                  <a:lnTo>
                    <a:pt x="0" y="0"/>
                  </a:lnTo>
                  <a:lnTo>
                    <a:pt x="0" y="38100"/>
                  </a:lnTo>
                  <a:lnTo>
                    <a:pt x="44836" y="38100"/>
                  </a:lnTo>
                  <a:close/>
                </a:path>
              </a:pathLst>
            </a:custGeom>
            <a:solidFill>
              <a:srgbClr val="213C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2" name="Freeform 7">
              <a:extLst>
                <a:ext uri="{FF2B5EF4-FFF2-40B4-BE49-F238E27FC236}">
                  <a16:creationId xmlns:a16="http://schemas.microsoft.com/office/drawing/2014/main" id="{EA7E893D-9A24-4C16-949F-F2219584D473}"/>
                </a:ext>
              </a:extLst>
            </p:cNvPr>
            <p:cNvSpPr>
              <a:spLocks/>
            </p:cNvSpPr>
            <p:nvPr userDrawn="1"/>
          </p:nvSpPr>
          <p:spPr bwMode="gray">
            <a:xfrm>
              <a:off x="8424863" y="3360738"/>
              <a:ext cx="3752850" cy="3490913"/>
            </a:xfrm>
            <a:custGeom>
              <a:avLst/>
              <a:gdLst>
                <a:gd name="T0" fmla="*/ 20900 w 20900"/>
                <a:gd name="T1" fmla="*/ 0 h 19429"/>
                <a:gd name="T2" fmla="*/ 0 w 20900"/>
                <a:gd name="T3" fmla="*/ 19429 h 19429"/>
                <a:gd name="T4" fmla="*/ 98 w 20900"/>
                <a:gd name="T5" fmla="*/ 19429 h 19429"/>
                <a:gd name="T6" fmla="*/ 20900 w 20900"/>
                <a:gd name="T7" fmla="*/ 11398 h 19429"/>
                <a:gd name="T8" fmla="*/ 20900 w 20900"/>
                <a:gd name="T9" fmla="*/ 0 h 194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900" h="19429">
                  <a:moveTo>
                    <a:pt x="20900" y="0"/>
                  </a:moveTo>
                  <a:cubicBezTo>
                    <a:pt x="14762" y="7069"/>
                    <a:pt x="7788" y="13595"/>
                    <a:pt x="0" y="19429"/>
                  </a:cubicBezTo>
                  <a:lnTo>
                    <a:pt x="98" y="19429"/>
                  </a:lnTo>
                  <a:cubicBezTo>
                    <a:pt x="6228" y="15335"/>
                    <a:pt x="13290" y="12528"/>
                    <a:pt x="20900" y="11398"/>
                  </a:cubicBezTo>
                  <a:lnTo>
                    <a:pt x="20900" y="0"/>
                  </a:lnTo>
                  <a:close/>
                </a:path>
              </a:pathLst>
            </a:custGeom>
            <a:solidFill>
              <a:srgbClr val="D7DE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3" name="Freeform 8">
              <a:extLst>
                <a:ext uri="{FF2B5EF4-FFF2-40B4-BE49-F238E27FC236}">
                  <a16:creationId xmlns:a16="http://schemas.microsoft.com/office/drawing/2014/main" id="{02C92432-A7C5-495D-9420-AEC24657CB04}"/>
                </a:ext>
              </a:extLst>
            </p:cNvPr>
            <p:cNvSpPr>
              <a:spLocks/>
            </p:cNvSpPr>
            <p:nvPr userDrawn="1"/>
          </p:nvSpPr>
          <p:spPr bwMode="gray">
            <a:xfrm>
              <a:off x="7537451" y="6350"/>
              <a:ext cx="4640263" cy="6845300"/>
            </a:xfrm>
            <a:custGeom>
              <a:avLst/>
              <a:gdLst>
                <a:gd name="T0" fmla="*/ 6521 w 25842"/>
                <a:gd name="T1" fmla="*/ 0 h 38100"/>
                <a:gd name="T2" fmla="*/ 3337 w 25842"/>
                <a:gd name="T3" fmla="*/ 7653 h 38100"/>
                <a:gd name="T4" fmla="*/ 2968 w 25842"/>
                <a:gd name="T5" fmla="*/ 38100 h 38100"/>
                <a:gd name="T6" fmla="*/ 4942 w 25842"/>
                <a:gd name="T7" fmla="*/ 38100 h 38100"/>
                <a:gd name="T8" fmla="*/ 25842 w 25842"/>
                <a:gd name="T9" fmla="*/ 18671 h 38100"/>
                <a:gd name="T10" fmla="*/ 25842 w 25842"/>
                <a:gd name="T11" fmla="*/ 0 h 38100"/>
                <a:gd name="T12" fmla="*/ 6521 w 25842"/>
                <a:gd name="T13" fmla="*/ 0 h 38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5842" h="38100">
                  <a:moveTo>
                    <a:pt x="6521" y="0"/>
                  </a:moveTo>
                  <a:cubicBezTo>
                    <a:pt x="5250" y="2470"/>
                    <a:pt x="4187" y="5031"/>
                    <a:pt x="3337" y="7653"/>
                  </a:cubicBezTo>
                  <a:cubicBezTo>
                    <a:pt x="0" y="17923"/>
                    <a:pt x="89" y="28483"/>
                    <a:pt x="2968" y="38100"/>
                  </a:cubicBezTo>
                  <a:lnTo>
                    <a:pt x="4942" y="38100"/>
                  </a:lnTo>
                  <a:cubicBezTo>
                    <a:pt x="12730" y="32266"/>
                    <a:pt x="19704" y="25740"/>
                    <a:pt x="25842" y="18671"/>
                  </a:cubicBezTo>
                  <a:lnTo>
                    <a:pt x="25842" y="0"/>
                  </a:lnTo>
                  <a:lnTo>
                    <a:pt x="6521" y="0"/>
                  </a:lnTo>
                  <a:close/>
                </a:path>
              </a:pathLst>
            </a:custGeom>
            <a:solidFill>
              <a:srgbClr val="EBEE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AA898E02-03EA-44E2-B2D3-D9317405701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 bwMode="white">
          <a:xfrm>
            <a:off x="819770" y="1404939"/>
            <a:ext cx="6356350" cy="2526981"/>
          </a:xfrm>
        </p:spPr>
        <p:txBody>
          <a:bodyPr anchor="t" anchorCtr="0"/>
          <a:lstStyle>
            <a:lvl1pPr>
              <a:defRPr sz="4100"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Väliotsikkosivu </a:t>
            </a:r>
            <a:br>
              <a:rPr lang="fi-FI" dirty="0"/>
            </a:br>
            <a:r>
              <a:rPr lang="fi-FI" dirty="0"/>
              <a:t>esityksen </a:t>
            </a:r>
            <a:br>
              <a:rPr lang="fi-FI" dirty="0"/>
            </a:br>
            <a:r>
              <a:rPr lang="fi-FI" dirty="0"/>
              <a:t>jäsentämiseen, </a:t>
            </a:r>
            <a:br>
              <a:rPr lang="fi-FI" dirty="0"/>
            </a:br>
            <a:r>
              <a:rPr lang="fi-FI" dirty="0"/>
              <a:t>4 riviä lyhyellä tekstillä</a:t>
            </a:r>
          </a:p>
        </p:txBody>
      </p:sp>
      <p:sp>
        <p:nvSpPr>
          <p:cNvPr id="7" name="Alatunnisteen paikkamerkki 6">
            <a:extLst>
              <a:ext uri="{FF2B5EF4-FFF2-40B4-BE49-F238E27FC236}">
                <a16:creationId xmlns:a16="http://schemas.microsoft.com/office/drawing/2014/main" id="{29F8BFF4-EC86-4A85-B914-B241AE572C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white"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algn="l"/>
            <a:r>
              <a:rPr lang="fi-FI"/>
              <a:t>Aihe/otsikkoteksti Arial Regular lorem ipsum dolores</a:t>
            </a:r>
            <a:endParaRPr lang="fi-FI" dirty="0"/>
          </a:p>
        </p:txBody>
      </p:sp>
      <p:sp>
        <p:nvSpPr>
          <p:cNvPr id="8" name="Dian numeron paikkamerkki 7">
            <a:extLst>
              <a:ext uri="{FF2B5EF4-FFF2-40B4-BE49-F238E27FC236}">
                <a16:creationId xmlns:a16="http://schemas.microsoft.com/office/drawing/2014/main" id="{4F20DE8F-8CBA-4069-B1E4-BBCC9BE8AF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white"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BCCB783-365B-40E8-A1C9-91A9348041A5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8666832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san ylätunnist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Ryhmä 13">
            <a:extLst>
              <a:ext uri="{FF2B5EF4-FFF2-40B4-BE49-F238E27FC236}">
                <a16:creationId xmlns:a16="http://schemas.microsoft.com/office/drawing/2014/main" id="{4D532A6C-0B99-4216-A2F9-969D711A60D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 userDrawn="1"/>
        </p:nvGrpSpPr>
        <p:grpSpPr bwMode="gray">
          <a:xfrm>
            <a:off x="0" y="-1"/>
            <a:ext cx="12193200" cy="6858000"/>
            <a:chOff x="14288" y="6350"/>
            <a:chExt cx="12163426" cy="6845301"/>
          </a:xfrm>
        </p:grpSpPr>
        <p:sp>
          <p:nvSpPr>
            <p:cNvPr id="10" name="Freeform 5">
              <a:extLst>
                <a:ext uri="{FF2B5EF4-FFF2-40B4-BE49-F238E27FC236}">
                  <a16:creationId xmlns:a16="http://schemas.microsoft.com/office/drawing/2014/main" id="{F21C24B7-8266-4B7D-8989-0F53D893F86E}"/>
                </a:ext>
              </a:extLst>
            </p:cNvPr>
            <p:cNvSpPr>
              <a:spLocks/>
            </p:cNvSpPr>
            <p:nvPr userDrawn="1"/>
          </p:nvSpPr>
          <p:spPr bwMode="gray">
            <a:xfrm>
              <a:off x="14288" y="6350"/>
              <a:ext cx="8693150" cy="6845300"/>
            </a:xfrm>
            <a:custGeom>
              <a:avLst/>
              <a:gdLst>
                <a:gd name="T0" fmla="*/ 44859 w 48412"/>
                <a:gd name="T1" fmla="*/ 38100 h 38100"/>
                <a:gd name="T2" fmla="*/ 45228 w 48412"/>
                <a:gd name="T3" fmla="*/ 7653 h 38100"/>
                <a:gd name="T4" fmla="*/ 48412 w 48412"/>
                <a:gd name="T5" fmla="*/ 0 h 38100"/>
                <a:gd name="T6" fmla="*/ 0 w 48412"/>
                <a:gd name="T7" fmla="*/ 0 h 38100"/>
                <a:gd name="T8" fmla="*/ 0 w 48412"/>
                <a:gd name="T9" fmla="*/ 38100 h 38100"/>
                <a:gd name="T10" fmla="*/ 44859 w 48412"/>
                <a:gd name="T11" fmla="*/ 38100 h 38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8412" h="38100">
                  <a:moveTo>
                    <a:pt x="44859" y="38100"/>
                  </a:moveTo>
                  <a:cubicBezTo>
                    <a:pt x="41980" y="28483"/>
                    <a:pt x="41891" y="17923"/>
                    <a:pt x="45228" y="7653"/>
                  </a:cubicBezTo>
                  <a:cubicBezTo>
                    <a:pt x="46078" y="5031"/>
                    <a:pt x="47141" y="2470"/>
                    <a:pt x="48412" y="0"/>
                  </a:cubicBezTo>
                  <a:lnTo>
                    <a:pt x="0" y="0"/>
                  </a:lnTo>
                  <a:lnTo>
                    <a:pt x="0" y="38100"/>
                  </a:lnTo>
                  <a:lnTo>
                    <a:pt x="44859" y="38100"/>
                  </a:lnTo>
                  <a:close/>
                </a:path>
              </a:pathLst>
            </a:custGeom>
            <a:solidFill>
              <a:srgbClr val="365A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1" name="Freeform 6">
              <a:extLst>
                <a:ext uri="{FF2B5EF4-FFF2-40B4-BE49-F238E27FC236}">
                  <a16:creationId xmlns:a16="http://schemas.microsoft.com/office/drawing/2014/main" id="{B999390E-2FB8-427B-B933-E6E732173052}"/>
                </a:ext>
              </a:extLst>
            </p:cNvPr>
            <p:cNvSpPr>
              <a:spLocks/>
            </p:cNvSpPr>
            <p:nvPr userDrawn="1"/>
          </p:nvSpPr>
          <p:spPr bwMode="gray">
            <a:xfrm>
              <a:off x="14288" y="6350"/>
              <a:ext cx="8051800" cy="6845300"/>
            </a:xfrm>
            <a:custGeom>
              <a:avLst/>
              <a:gdLst>
                <a:gd name="T0" fmla="*/ 44836 w 44836"/>
                <a:gd name="T1" fmla="*/ 38100 h 38100"/>
                <a:gd name="T2" fmla="*/ 24804 w 44836"/>
                <a:gd name="T3" fmla="*/ 0 h 38100"/>
                <a:gd name="T4" fmla="*/ 0 w 44836"/>
                <a:gd name="T5" fmla="*/ 0 h 38100"/>
                <a:gd name="T6" fmla="*/ 0 w 44836"/>
                <a:gd name="T7" fmla="*/ 38100 h 38100"/>
                <a:gd name="T8" fmla="*/ 44836 w 44836"/>
                <a:gd name="T9" fmla="*/ 38100 h 38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836" h="38100">
                  <a:moveTo>
                    <a:pt x="44836" y="38100"/>
                  </a:moveTo>
                  <a:cubicBezTo>
                    <a:pt x="40120" y="24025"/>
                    <a:pt x="33286" y="11245"/>
                    <a:pt x="24804" y="0"/>
                  </a:cubicBezTo>
                  <a:lnTo>
                    <a:pt x="0" y="0"/>
                  </a:lnTo>
                  <a:lnTo>
                    <a:pt x="0" y="38100"/>
                  </a:lnTo>
                  <a:lnTo>
                    <a:pt x="44836" y="38100"/>
                  </a:lnTo>
                  <a:close/>
                </a:path>
              </a:pathLst>
            </a:custGeom>
            <a:solidFill>
              <a:srgbClr val="213C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2" name="Freeform 7">
              <a:extLst>
                <a:ext uri="{FF2B5EF4-FFF2-40B4-BE49-F238E27FC236}">
                  <a16:creationId xmlns:a16="http://schemas.microsoft.com/office/drawing/2014/main" id="{EA7E893D-9A24-4C16-949F-F2219584D473}"/>
                </a:ext>
              </a:extLst>
            </p:cNvPr>
            <p:cNvSpPr>
              <a:spLocks/>
            </p:cNvSpPr>
            <p:nvPr userDrawn="1"/>
          </p:nvSpPr>
          <p:spPr bwMode="gray">
            <a:xfrm>
              <a:off x="8424863" y="3360738"/>
              <a:ext cx="3752850" cy="3490913"/>
            </a:xfrm>
            <a:custGeom>
              <a:avLst/>
              <a:gdLst>
                <a:gd name="T0" fmla="*/ 20900 w 20900"/>
                <a:gd name="T1" fmla="*/ 0 h 19429"/>
                <a:gd name="T2" fmla="*/ 0 w 20900"/>
                <a:gd name="T3" fmla="*/ 19429 h 19429"/>
                <a:gd name="T4" fmla="*/ 98 w 20900"/>
                <a:gd name="T5" fmla="*/ 19429 h 19429"/>
                <a:gd name="T6" fmla="*/ 20900 w 20900"/>
                <a:gd name="T7" fmla="*/ 11398 h 19429"/>
                <a:gd name="T8" fmla="*/ 20900 w 20900"/>
                <a:gd name="T9" fmla="*/ 0 h 194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900" h="19429">
                  <a:moveTo>
                    <a:pt x="20900" y="0"/>
                  </a:moveTo>
                  <a:cubicBezTo>
                    <a:pt x="14762" y="7069"/>
                    <a:pt x="7788" y="13595"/>
                    <a:pt x="0" y="19429"/>
                  </a:cubicBezTo>
                  <a:lnTo>
                    <a:pt x="98" y="19429"/>
                  </a:lnTo>
                  <a:cubicBezTo>
                    <a:pt x="6228" y="15335"/>
                    <a:pt x="13290" y="12528"/>
                    <a:pt x="20900" y="11398"/>
                  </a:cubicBezTo>
                  <a:lnTo>
                    <a:pt x="20900" y="0"/>
                  </a:lnTo>
                  <a:close/>
                </a:path>
              </a:pathLst>
            </a:custGeom>
            <a:solidFill>
              <a:srgbClr val="D7DE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3" name="Freeform 8">
              <a:extLst>
                <a:ext uri="{FF2B5EF4-FFF2-40B4-BE49-F238E27FC236}">
                  <a16:creationId xmlns:a16="http://schemas.microsoft.com/office/drawing/2014/main" id="{02C92432-A7C5-495D-9420-AEC24657CB04}"/>
                </a:ext>
              </a:extLst>
            </p:cNvPr>
            <p:cNvSpPr>
              <a:spLocks/>
            </p:cNvSpPr>
            <p:nvPr userDrawn="1"/>
          </p:nvSpPr>
          <p:spPr bwMode="gray">
            <a:xfrm>
              <a:off x="7537451" y="6350"/>
              <a:ext cx="4640263" cy="6845300"/>
            </a:xfrm>
            <a:custGeom>
              <a:avLst/>
              <a:gdLst>
                <a:gd name="T0" fmla="*/ 6521 w 25842"/>
                <a:gd name="T1" fmla="*/ 0 h 38100"/>
                <a:gd name="T2" fmla="*/ 3337 w 25842"/>
                <a:gd name="T3" fmla="*/ 7653 h 38100"/>
                <a:gd name="T4" fmla="*/ 2968 w 25842"/>
                <a:gd name="T5" fmla="*/ 38100 h 38100"/>
                <a:gd name="T6" fmla="*/ 4942 w 25842"/>
                <a:gd name="T7" fmla="*/ 38100 h 38100"/>
                <a:gd name="T8" fmla="*/ 25842 w 25842"/>
                <a:gd name="T9" fmla="*/ 18671 h 38100"/>
                <a:gd name="T10" fmla="*/ 25842 w 25842"/>
                <a:gd name="T11" fmla="*/ 0 h 38100"/>
                <a:gd name="T12" fmla="*/ 6521 w 25842"/>
                <a:gd name="T13" fmla="*/ 0 h 38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5842" h="38100">
                  <a:moveTo>
                    <a:pt x="6521" y="0"/>
                  </a:moveTo>
                  <a:cubicBezTo>
                    <a:pt x="5250" y="2470"/>
                    <a:pt x="4187" y="5031"/>
                    <a:pt x="3337" y="7653"/>
                  </a:cubicBezTo>
                  <a:cubicBezTo>
                    <a:pt x="0" y="17923"/>
                    <a:pt x="89" y="28483"/>
                    <a:pt x="2968" y="38100"/>
                  </a:cubicBezTo>
                  <a:lnTo>
                    <a:pt x="4942" y="38100"/>
                  </a:lnTo>
                  <a:cubicBezTo>
                    <a:pt x="12730" y="32266"/>
                    <a:pt x="19704" y="25740"/>
                    <a:pt x="25842" y="18671"/>
                  </a:cubicBezTo>
                  <a:lnTo>
                    <a:pt x="25842" y="0"/>
                  </a:lnTo>
                  <a:lnTo>
                    <a:pt x="6521" y="0"/>
                  </a:lnTo>
                  <a:close/>
                </a:path>
              </a:pathLst>
            </a:custGeom>
            <a:solidFill>
              <a:srgbClr val="EBEE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AA898E02-03EA-44E2-B2D3-D9317405701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 bwMode="white">
          <a:xfrm>
            <a:off x="819770" y="1404939"/>
            <a:ext cx="6932414" cy="871933"/>
          </a:xfrm>
        </p:spPr>
        <p:txBody>
          <a:bodyPr anchor="t" anchorCtr="0"/>
          <a:lstStyle>
            <a:lvl1pPr>
              <a:defRPr sz="5600"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Yksi tekstirivi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D25FCF1C-6312-4783-B492-30778B19C6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white"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algn="l"/>
            <a:r>
              <a:rPr lang="fi-FI"/>
              <a:t>Aihe/otsikkoteksti Arial Regular lorem ipsum dolores</a:t>
            </a:r>
            <a:endParaRPr lang="fi-FI" dirty="0"/>
          </a:p>
        </p:txBody>
      </p:sp>
      <p:sp>
        <p:nvSpPr>
          <p:cNvPr id="15" name="Dian numeron paikkamerkki 14">
            <a:extLst>
              <a:ext uri="{FF2B5EF4-FFF2-40B4-BE49-F238E27FC236}">
                <a16:creationId xmlns:a16="http://schemas.microsoft.com/office/drawing/2014/main" id="{B58E6CF3-2C51-4D95-85AA-2F72E91E1C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white"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BCCB783-365B-40E8-A1C9-91A9348041A5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2131545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san ylätunnist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Ryhmä 16">
            <a:extLst>
              <a:ext uri="{FF2B5EF4-FFF2-40B4-BE49-F238E27FC236}">
                <a16:creationId xmlns:a16="http://schemas.microsoft.com/office/drawing/2014/main" id="{371D5EAE-A81E-4265-8AF7-3903B285823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 userDrawn="1"/>
        </p:nvGrpSpPr>
        <p:grpSpPr bwMode="gray">
          <a:xfrm>
            <a:off x="0" y="-1"/>
            <a:ext cx="12193200" cy="6858000"/>
            <a:chOff x="14288" y="6350"/>
            <a:chExt cx="12163426" cy="6845301"/>
          </a:xfrm>
        </p:grpSpPr>
        <p:sp>
          <p:nvSpPr>
            <p:cNvPr id="8" name="Freeform 5">
              <a:extLst>
                <a:ext uri="{FF2B5EF4-FFF2-40B4-BE49-F238E27FC236}">
                  <a16:creationId xmlns:a16="http://schemas.microsoft.com/office/drawing/2014/main" id="{044C3A0F-7691-49FE-96B6-E859DEADF166}"/>
                </a:ext>
              </a:extLst>
            </p:cNvPr>
            <p:cNvSpPr>
              <a:spLocks/>
            </p:cNvSpPr>
            <p:nvPr userDrawn="1"/>
          </p:nvSpPr>
          <p:spPr bwMode="gray">
            <a:xfrm>
              <a:off x="14288" y="6350"/>
              <a:ext cx="8818016" cy="6845300"/>
            </a:xfrm>
            <a:custGeom>
              <a:avLst/>
              <a:gdLst>
                <a:gd name="T0" fmla="*/ 44859 w 48412"/>
                <a:gd name="T1" fmla="*/ 38100 h 38100"/>
                <a:gd name="T2" fmla="*/ 45228 w 48412"/>
                <a:gd name="T3" fmla="*/ 7653 h 38100"/>
                <a:gd name="T4" fmla="*/ 48412 w 48412"/>
                <a:gd name="T5" fmla="*/ 0 h 38100"/>
                <a:gd name="T6" fmla="*/ 0 w 48412"/>
                <a:gd name="T7" fmla="*/ 0 h 38100"/>
                <a:gd name="T8" fmla="*/ 0 w 48412"/>
                <a:gd name="T9" fmla="*/ 38100 h 38100"/>
                <a:gd name="T10" fmla="*/ 44859 w 48412"/>
                <a:gd name="T11" fmla="*/ 38100 h 38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8412" h="38100">
                  <a:moveTo>
                    <a:pt x="44859" y="38100"/>
                  </a:moveTo>
                  <a:cubicBezTo>
                    <a:pt x="41980" y="28483"/>
                    <a:pt x="41891" y="17923"/>
                    <a:pt x="45228" y="7653"/>
                  </a:cubicBezTo>
                  <a:cubicBezTo>
                    <a:pt x="46078" y="5031"/>
                    <a:pt x="47141" y="2470"/>
                    <a:pt x="48412" y="0"/>
                  </a:cubicBezTo>
                  <a:lnTo>
                    <a:pt x="0" y="0"/>
                  </a:lnTo>
                  <a:lnTo>
                    <a:pt x="0" y="38100"/>
                  </a:lnTo>
                  <a:lnTo>
                    <a:pt x="44859" y="38100"/>
                  </a:lnTo>
                  <a:close/>
                </a:path>
              </a:pathLst>
            </a:custGeom>
            <a:solidFill>
              <a:srgbClr val="365A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9" name="Freeform 6">
              <a:extLst>
                <a:ext uri="{FF2B5EF4-FFF2-40B4-BE49-F238E27FC236}">
                  <a16:creationId xmlns:a16="http://schemas.microsoft.com/office/drawing/2014/main" id="{A1030837-DB02-4459-9A4B-059E43444645}"/>
                </a:ext>
              </a:extLst>
            </p:cNvPr>
            <p:cNvSpPr>
              <a:spLocks/>
            </p:cNvSpPr>
            <p:nvPr userDrawn="1"/>
          </p:nvSpPr>
          <p:spPr bwMode="gray">
            <a:xfrm>
              <a:off x="7537451" y="6350"/>
              <a:ext cx="4640263" cy="6845300"/>
            </a:xfrm>
            <a:custGeom>
              <a:avLst/>
              <a:gdLst>
                <a:gd name="T0" fmla="*/ 6521 w 25842"/>
                <a:gd name="T1" fmla="*/ 0 h 38100"/>
                <a:gd name="T2" fmla="*/ 3337 w 25842"/>
                <a:gd name="T3" fmla="*/ 7653 h 38100"/>
                <a:gd name="T4" fmla="*/ 2968 w 25842"/>
                <a:gd name="T5" fmla="*/ 38100 h 38100"/>
                <a:gd name="T6" fmla="*/ 4942 w 25842"/>
                <a:gd name="T7" fmla="*/ 38100 h 38100"/>
                <a:gd name="T8" fmla="*/ 25842 w 25842"/>
                <a:gd name="T9" fmla="*/ 18671 h 38100"/>
                <a:gd name="T10" fmla="*/ 25842 w 25842"/>
                <a:gd name="T11" fmla="*/ 0 h 38100"/>
                <a:gd name="T12" fmla="*/ 6521 w 25842"/>
                <a:gd name="T13" fmla="*/ 0 h 38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5842" h="38100">
                  <a:moveTo>
                    <a:pt x="6521" y="0"/>
                  </a:moveTo>
                  <a:cubicBezTo>
                    <a:pt x="5250" y="2470"/>
                    <a:pt x="4187" y="5031"/>
                    <a:pt x="3337" y="7653"/>
                  </a:cubicBezTo>
                  <a:cubicBezTo>
                    <a:pt x="0" y="17923"/>
                    <a:pt x="89" y="28483"/>
                    <a:pt x="2968" y="38100"/>
                  </a:cubicBezTo>
                  <a:lnTo>
                    <a:pt x="4942" y="38100"/>
                  </a:lnTo>
                  <a:cubicBezTo>
                    <a:pt x="12730" y="32266"/>
                    <a:pt x="19704" y="25740"/>
                    <a:pt x="25842" y="18671"/>
                  </a:cubicBezTo>
                  <a:lnTo>
                    <a:pt x="25842" y="0"/>
                  </a:lnTo>
                  <a:lnTo>
                    <a:pt x="6521" y="0"/>
                  </a:lnTo>
                  <a:close/>
                </a:path>
              </a:pathLst>
            </a:custGeom>
            <a:solidFill>
              <a:srgbClr val="4A6BC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5" name="Freeform 7">
              <a:extLst>
                <a:ext uri="{FF2B5EF4-FFF2-40B4-BE49-F238E27FC236}">
                  <a16:creationId xmlns:a16="http://schemas.microsoft.com/office/drawing/2014/main" id="{C76AF66B-5E40-49AE-9A2F-3ABA9901A079}"/>
                </a:ext>
              </a:extLst>
            </p:cNvPr>
            <p:cNvSpPr>
              <a:spLocks/>
            </p:cNvSpPr>
            <p:nvPr userDrawn="1"/>
          </p:nvSpPr>
          <p:spPr bwMode="gray">
            <a:xfrm>
              <a:off x="8424863" y="3360738"/>
              <a:ext cx="3752850" cy="3490913"/>
            </a:xfrm>
            <a:custGeom>
              <a:avLst/>
              <a:gdLst>
                <a:gd name="T0" fmla="*/ 20900 w 20900"/>
                <a:gd name="T1" fmla="*/ 0 h 19429"/>
                <a:gd name="T2" fmla="*/ 0 w 20900"/>
                <a:gd name="T3" fmla="*/ 19429 h 19429"/>
                <a:gd name="T4" fmla="*/ 98 w 20900"/>
                <a:gd name="T5" fmla="*/ 19429 h 19429"/>
                <a:gd name="T6" fmla="*/ 20900 w 20900"/>
                <a:gd name="T7" fmla="*/ 11398 h 19429"/>
                <a:gd name="T8" fmla="*/ 20900 w 20900"/>
                <a:gd name="T9" fmla="*/ 0 h 194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900" h="19429">
                  <a:moveTo>
                    <a:pt x="20900" y="0"/>
                  </a:moveTo>
                  <a:cubicBezTo>
                    <a:pt x="14762" y="7069"/>
                    <a:pt x="7788" y="13595"/>
                    <a:pt x="0" y="19429"/>
                  </a:cubicBezTo>
                  <a:lnTo>
                    <a:pt x="98" y="19429"/>
                  </a:lnTo>
                  <a:cubicBezTo>
                    <a:pt x="6228" y="15335"/>
                    <a:pt x="13290" y="12528"/>
                    <a:pt x="20900" y="11398"/>
                  </a:cubicBezTo>
                  <a:lnTo>
                    <a:pt x="20900" y="0"/>
                  </a:lnTo>
                  <a:close/>
                </a:path>
              </a:pathLst>
            </a:custGeom>
            <a:solidFill>
              <a:srgbClr val="D7DE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6" name="Freeform 8">
              <a:extLst>
                <a:ext uri="{FF2B5EF4-FFF2-40B4-BE49-F238E27FC236}">
                  <a16:creationId xmlns:a16="http://schemas.microsoft.com/office/drawing/2014/main" id="{52C3FDA0-0DB0-41FE-9FFC-0002998FEFD7}"/>
                </a:ext>
              </a:extLst>
            </p:cNvPr>
            <p:cNvSpPr>
              <a:spLocks/>
            </p:cNvSpPr>
            <p:nvPr userDrawn="1"/>
          </p:nvSpPr>
          <p:spPr bwMode="gray">
            <a:xfrm>
              <a:off x="14288" y="6350"/>
              <a:ext cx="8051800" cy="6845300"/>
            </a:xfrm>
            <a:custGeom>
              <a:avLst/>
              <a:gdLst>
                <a:gd name="T0" fmla="*/ 44836 w 44836"/>
                <a:gd name="T1" fmla="*/ 38100 h 38100"/>
                <a:gd name="T2" fmla="*/ 24804 w 44836"/>
                <a:gd name="T3" fmla="*/ 0 h 38100"/>
                <a:gd name="T4" fmla="*/ 0 w 44836"/>
                <a:gd name="T5" fmla="*/ 0 h 38100"/>
                <a:gd name="T6" fmla="*/ 0 w 44836"/>
                <a:gd name="T7" fmla="*/ 38100 h 38100"/>
                <a:gd name="T8" fmla="*/ 44836 w 44836"/>
                <a:gd name="T9" fmla="*/ 38100 h 38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836" h="38100">
                  <a:moveTo>
                    <a:pt x="44836" y="38100"/>
                  </a:moveTo>
                  <a:cubicBezTo>
                    <a:pt x="40120" y="24025"/>
                    <a:pt x="33286" y="11245"/>
                    <a:pt x="24804" y="0"/>
                  </a:cubicBezTo>
                  <a:lnTo>
                    <a:pt x="0" y="0"/>
                  </a:lnTo>
                  <a:lnTo>
                    <a:pt x="0" y="38100"/>
                  </a:lnTo>
                  <a:lnTo>
                    <a:pt x="44836" y="38100"/>
                  </a:lnTo>
                  <a:close/>
                </a:path>
              </a:pathLst>
            </a:custGeom>
            <a:solidFill>
              <a:srgbClr val="213C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AA898E02-03EA-44E2-B2D3-D9317405701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 bwMode="white">
          <a:xfrm>
            <a:off x="819770" y="1404939"/>
            <a:ext cx="9828000" cy="1955671"/>
          </a:xfrm>
        </p:spPr>
        <p:txBody>
          <a:bodyPr anchor="t" anchorCtr="0"/>
          <a:lstStyle>
            <a:lvl1pPr>
              <a:defRPr sz="4100"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Väliotsikkosivu esityksen </a:t>
            </a:r>
            <a:br>
              <a:rPr lang="fi-FI" dirty="0"/>
            </a:br>
            <a:r>
              <a:rPr lang="fi-FI" dirty="0"/>
              <a:t>jäsentämiseen pitkällä tekstillä</a:t>
            </a:r>
            <a:br>
              <a:rPr lang="fi-FI" dirty="0"/>
            </a:br>
            <a:r>
              <a:rPr lang="fi-FI" dirty="0" err="1"/>
              <a:t>max</a:t>
            </a:r>
            <a:r>
              <a:rPr lang="fi-FI" dirty="0"/>
              <a:t>. 3 riviä</a:t>
            </a:r>
          </a:p>
        </p:txBody>
      </p:sp>
      <p:sp>
        <p:nvSpPr>
          <p:cNvPr id="20" name="Alatunnisteen paikkamerkki 19">
            <a:extLst>
              <a:ext uri="{FF2B5EF4-FFF2-40B4-BE49-F238E27FC236}">
                <a16:creationId xmlns:a16="http://schemas.microsoft.com/office/drawing/2014/main" id="{5A33775A-8692-4630-B0A7-351A150326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white"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algn="l"/>
            <a:r>
              <a:rPr lang="fi-FI"/>
              <a:t>Aihe/otsikkoteksti Arial Regular lorem ipsum dolores</a:t>
            </a:r>
            <a:endParaRPr lang="fi-FI" dirty="0"/>
          </a:p>
        </p:txBody>
      </p:sp>
      <p:sp>
        <p:nvSpPr>
          <p:cNvPr id="21" name="Dian numeron paikkamerkki 20">
            <a:extLst>
              <a:ext uri="{FF2B5EF4-FFF2-40B4-BE49-F238E27FC236}">
                <a16:creationId xmlns:a16="http://schemas.microsoft.com/office/drawing/2014/main" id="{DBD8842B-CE46-458C-9327-5C7AC4214D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white"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BCCB783-365B-40E8-A1C9-91A9348041A5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867305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san ylätunniste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Ryhmä 16">
            <a:extLst>
              <a:ext uri="{FF2B5EF4-FFF2-40B4-BE49-F238E27FC236}">
                <a16:creationId xmlns:a16="http://schemas.microsoft.com/office/drawing/2014/main" id="{371D5EAE-A81E-4265-8AF7-3903B285823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 userDrawn="1"/>
        </p:nvGrpSpPr>
        <p:grpSpPr bwMode="gray">
          <a:xfrm>
            <a:off x="0" y="-1"/>
            <a:ext cx="12193200" cy="6858000"/>
            <a:chOff x="14288" y="6350"/>
            <a:chExt cx="12163426" cy="6845301"/>
          </a:xfrm>
        </p:grpSpPr>
        <p:sp>
          <p:nvSpPr>
            <p:cNvPr id="8" name="Freeform 5">
              <a:extLst>
                <a:ext uri="{FF2B5EF4-FFF2-40B4-BE49-F238E27FC236}">
                  <a16:creationId xmlns:a16="http://schemas.microsoft.com/office/drawing/2014/main" id="{044C3A0F-7691-49FE-96B6-E859DEADF166}"/>
                </a:ext>
              </a:extLst>
            </p:cNvPr>
            <p:cNvSpPr>
              <a:spLocks/>
            </p:cNvSpPr>
            <p:nvPr userDrawn="1"/>
          </p:nvSpPr>
          <p:spPr bwMode="gray">
            <a:xfrm>
              <a:off x="14288" y="6350"/>
              <a:ext cx="8818016" cy="6845300"/>
            </a:xfrm>
            <a:custGeom>
              <a:avLst/>
              <a:gdLst>
                <a:gd name="T0" fmla="*/ 44859 w 48412"/>
                <a:gd name="T1" fmla="*/ 38100 h 38100"/>
                <a:gd name="T2" fmla="*/ 45228 w 48412"/>
                <a:gd name="T3" fmla="*/ 7653 h 38100"/>
                <a:gd name="T4" fmla="*/ 48412 w 48412"/>
                <a:gd name="T5" fmla="*/ 0 h 38100"/>
                <a:gd name="T6" fmla="*/ 0 w 48412"/>
                <a:gd name="T7" fmla="*/ 0 h 38100"/>
                <a:gd name="T8" fmla="*/ 0 w 48412"/>
                <a:gd name="T9" fmla="*/ 38100 h 38100"/>
                <a:gd name="T10" fmla="*/ 44859 w 48412"/>
                <a:gd name="T11" fmla="*/ 38100 h 38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8412" h="38100">
                  <a:moveTo>
                    <a:pt x="44859" y="38100"/>
                  </a:moveTo>
                  <a:cubicBezTo>
                    <a:pt x="41980" y="28483"/>
                    <a:pt x="41891" y="17923"/>
                    <a:pt x="45228" y="7653"/>
                  </a:cubicBezTo>
                  <a:cubicBezTo>
                    <a:pt x="46078" y="5031"/>
                    <a:pt x="47141" y="2470"/>
                    <a:pt x="48412" y="0"/>
                  </a:cubicBezTo>
                  <a:lnTo>
                    <a:pt x="0" y="0"/>
                  </a:lnTo>
                  <a:lnTo>
                    <a:pt x="0" y="38100"/>
                  </a:lnTo>
                  <a:lnTo>
                    <a:pt x="44859" y="38100"/>
                  </a:lnTo>
                  <a:close/>
                </a:path>
              </a:pathLst>
            </a:custGeom>
            <a:solidFill>
              <a:srgbClr val="365A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9" name="Freeform 6">
              <a:extLst>
                <a:ext uri="{FF2B5EF4-FFF2-40B4-BE49-F238E27FC236}">
                  <a16:creationId xmlns:a16="http://schemas.microsoft.com/office/drawing/2014/main" id="{A1030837-DB02-4459-9A4B-059E43444645}"/>
                </a:ext>
              </a:extLst>
            </p:cNvPr>
            <p:cNvSpPr>
              <a:spLocks/>
            </p:cNvSpPr>
            <p:nvPr userDrawn="1"/>
          </p:nvSpPr>
          <p:spPr bwMode="gray">
            <a:xfrm>
              <a:off x="7537451" y="6350"/>
              <a:ext cx="4640263" cy="6845300"/>
            </a:xfrm>
            <a:custGeom>
              <a:avLst/>
              <a:gdLst>
                <a:gd name="T0" fmla="*/ 6521 w 25842"/>
                <a:gd name="T1" fmla="*/ 0 h 38100"/>
                <a:gd name="T2" fmla="*/ 3337 w 25842"/>
                <a:gd name="T3" fmla="*/ 7653 h 38100"/>
                <a:gd name="T4" fmla="*/ 2968 w 25842"/>
                <a:gd name="T5" fmla="*/ 38100 h 38100"/>
                <a:gd name="T6" fmla="*/ 4942 w 25842"/>
                <a:gd name="T7" fmla="*/ 38100 h 38100"/>
                <a:gd name="T8" fmla="*/ 25842 w 25842"/>
                <a:gd name="T9" fmla="*/ 18671 h 38100"/>
                <a:gd name="T10" fmla="*/ 25842 w 25842"/>
                <a:gd name="T11" fmla="*/ 0 h 38100"/>
                <a:gd name="T12" fmla="*/ 6521 w 25842"/>
                <a:gd name="T13" fmla="*/ 0 h 38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5842" h="38100">
                  <a:moveTo>
                    <a:pt x="6521" y="0"/>
                  </a:moveTo>
                  <a:cubicBezTo>
                    <a:pt x="5250" y="2470"/>
                    <a:pt x="4187" y="5031"/>
                    <a:pt x="3337" y="7653"/>
                  </a:cubicBezTo>
                  <a:cubicBezTo>
                    <a:pt x="0" y="17923"/>
                    <a:pt x="89" y="28483"/>
                    <a:pt x="2968" y="38100"/>
                  </a:cubicBezTo>
                  <a:lnTo>
                    <a:pt x="4942" y="38100"/>
                  </a:lnTo>
                  <a:cubicBezTo>
                    <a:pt x="12730" y="32266"/>
                    <a:pt x="19704" y="25740"/>
                    <a:pt x="25842" y="18671"/>
                  </a:cubicBezTo>
                  <a:lnTo>
                    <a:pt x="25842" y="0"/>
                  </a:lnTo>
                  <a:lnTo>
                    <a:pt x="6521" y="0"/>
                  </a:lnTo>
                  <a:close/>
                </a:path>
              </a:pathLst>
            </a:custGeom>
            <a:solidFill>
              <a:srgbClr val="4A6BC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5" name="Freeform 7">
              <a:extLst>
                <a:ext uri="{FF2B5EF4-FFF2-40B4-BE49-F238E27FC236}">
                  <a16:creationId xmlns:a16="http://schemas.microsoft.com/office/drawing/2014/main" id="{C76AF66B-5E40-49AE-9A2F-3ABA9901A079}"/>
                </a:ext>
              </a:extLst>
            </p:cNvPr>
            <p:cNvSpPr>
              <a:spLocks/>
            </p:cNvSpPr>
            <p:nvPr userDrawn="1"/>
          </p:nvSpPr>
          <p:spPr bwMode="gray">
            <a:xfrm>
              <a:off x="8424863" y="3360738"/>
              <a:ext cx="3752850" cy="3490913"/>
            </a:xfrm>
            <a:custGeom>
              <a:avLst/>
              <a:gdLst>
                <a:gd name="T0" fmla="*/ 20900 w 20900"/>
                <a:gd name="T1" fmla="*/ 0 h 19429"/>
                <a:gd name="T2" fmla="*/ 0 w 20900"/>
                <a:gd name="T3" fmla="*/ 19429 h 19429"/>
                <a:gd name="T4" fmla="*/ 98 w 20900"/>
                <a:gd name="T5" fmla="*/ 19429 h 19429"/>
                <a:gd name="T6" fmla="*/ 20900 w 20900"/>
                <a:gd name="T7" fmla="*/ 11398 h 19429"/>
                <a:gd name="T8" fmla="*/ 20900 w 20900"/>
                <a:gd name="T9" fmla="*/ 0 h 194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900" h="19429">
                  <a:moveTo>
                    <a:pt x="20900" y="0"/>
                  </a:moveTo>
                  <a:cubicBezTo>
                    <a:pt x="14762" y="7069"/>
                    <a:pt x="7788" y="13595"/>
                    <a:pt x="0" y="19429"/>
                  </a:cubicBezTo>
                  <a:lnTo>
                    <a:pt x="98" y="19429"/>
                  </a:lnTo>
                  <a:cubicBezTo>
                    <a:pt x="6228" y="15335"/>
                    <a:pt x="13290" y="12528"/>
                    <a:pt x="20900" y="11398"/>
                  </a:cubicBezTo>
                  <a:lnTo>
                    <a:pt x="20900" y="0"/>
                  </a:lnTo>
                  <a:close/>
                </a:path>
              </a:pathLst>
            </a:custGeom>
            <a:solidFill>
              <a:srgbClr val="D7DE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6" name="Freeform 8">
              <a:extLst>
                <a:ext uri="{FF2B5EF4-FFF2-40B4-BE49-F238E27FC236}">
                  <a16:creationId xmlns:a16="http://schemas.microsoft.com/office/drawing/2014/main" id="{52C3FDA0-0DB0-41FE-9FFC-0002998FEFD7}"/>
                </a:ext>
              </a:extLst>
            </p:cNvPr>
            <p:cNvSpPr>
              <a:spLocks/>
            </p:cNvSpPr>
            <p:nvPr userDrawn="1"/>
          </p:nvSpPr>
          <p:spPr bwMode="gray">
            <a:xfrm>
              <a:off x="14288" y="6350"/>
              <a:ext cx="8051800" cy="6845300"/>
            </a:xfrm>
            <a:custGeom>
              <a:avLst/>
              <a:gdLst>
                <a:gd name="T0" fmla="*/ 44836 w 44836"/>
                <a:gd name="T1" fmla="*/ 38100 h 38100"/>
                <a:gd name="T2" fmla="*/ 24804 w 44836"/>
                <a:gd name="T3" fmla="*/ 0 h 38100"/>
                <a:gd name="T4" fmla="*/ 0 w 44836"/>
                <a:gd name="T5" fmla="*/ 0 h 38100"/>
                <a:gd name="T6" fmla="*/ 0 w 44836"/>
                <a:gd name="T7" fmla="*/ 38100 h 38100"/>
                <a:gd name="T8" fmla="*/ 44836 w 44836"/>
                <a:gd name="T9" fmla="*/ 38100 h 38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836" h="38100">
                  <a:moveTo>
                    <a:pt x="44836" y="38100"/>
                  </a:moveTo>
                  <a:cubicBezTo>
                    <a:pt x="40120" y="24025"/>
                    <a:pt x="33286" y="11245"/>
                    <a:pt x="24804" y="0"/>
                  </a:cubicBezTo>
                  <a:lnTo>
                    <a:pt x="0" y="0"/>
                  </a:lnTo>
                  <a:lnTo>
                    <a:pt x="0" y="38100"/>
                  </a:lnTo>
                  <a:lnTo>
                    <a:pt x="44836" y="38100"/>
                  </a:lnTo>
                  <a:close/>
                </a:path>
              </a:pathLst>
            </a:custGeom>
            <a:solidFill>
              <a:srgbClr val="213C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AA898E02-03EA-44E2-B2D3-D9317405701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 bwMode="white">
          <a:xfrm>
            <a:off x="819770" y="1404939"/>
            <a:ext cx="9828000" cy="936000"/>
          </a:xfrm>
        </p:spPr>
        <p:txBody>
          <a:bodyPr anchor="t" anchorCtr="0"/>
          <a:lstStyle>
            <a:lvl1pPr>
              <a:defRPr sz="5600"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Väliotsikkosivu, yksi sana tai rivi</a:t>
            </a:r>
          </a:p>
        </p:txBody>
      </p:sp>
      <p:sp>
        <p:nvSpPr>
          <p:cNvPr id="7" name="Alatunnisteen paikkamerkki 6">
            <a:extLst>
              <a:ext uri="{FF2B5EF4-FFF2-40B4-BE49-F238E27FC236}">
                <a16:creationId xmlns:a16="http://schemas.microsoft.com/office/drawing/2014/main" id="{239E982F-E5C4-4750-B82A-0622B3AA78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white"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algn="l"/>
            <a:r>
              <a:rPr lang="fi-FI"/>
              <a:t>Aihe/otsikkoteksti Arial Regular lorem ipsum dolores</a:t>
            </a:r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9AF1C7D1-8DB2-411A-8933-F5D3A01ADF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white"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BCCB783-365B-40E8-A1C9-91A9348041A5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3300387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Osan ylätunniste kuvapaikka">
    <p:bg>
      <p:bgPr>
        <a:solidFill>
          <a:srgbClr val="365AB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Freeform 11">
            <a:extLst>
              <a:ext uri="{FF2B5EF4-FFF2-40B4-BE49-F238E27FC236}">
                <a16:creationId xmlns:a16="http://schemas.microsoft.com/office/drawing/2014/main" id="{C38B15FE-EB78-49DB-9C78-8EDF68976BF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/>
          </p:cNvSpPr>
          <p:nvPr userDrawn="1"/>
        </p:nvSpPr>
        <p:spPr bwMode="gray">
          <a:xfrm>
            <a:off x="0" y="5084653"/>
            <a:ext cx="5514073" cy="1773347"/>
          </a:xfrm>
          <a:custGeom>
            <a:avLst/>
            <a:gdLst>
              <a:gd name="T0" fmla="*/ 30648 w 30648"/>
              <a:gd name="T1" fmla="*/ 9848 h 9848"/>
              <a:gd name="T2" fmla="*/ 0 w 30648"/>
              <a:gd name="T3" fmla="*/ 0 h 9848"/>
              <a:gd name="T4" fmla="*/ 0 w 30648"/>
              <a:gd name="T5" fmla="*/ 9848 h 9848"/>
              <a:gd name="T6" fmla="*/ 30648 w 30648"/>
              <a:gd name="T7" fmla="*/ 9848 h 98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0648" h="9848">
                <a:moveTo>
                  <a:pt x="30648" y="9848"/>
                </a:moveTo>
                <a:cubicBezTo>
                  <a:pt x="20769" y="5269"/>
                  <a:pt x="10471" y="1994"/>
                  <a:pt x="0" y="0"/>
                </a:cubicBezTo>
                <a:lnTo>
                  <a:pt x="0" y="9848"/>
                </a:lnTo>
                <a:lnTo>
                  <a:pt x="30648" y="9848"/>
                </a:lnTo>
                <a:close/>
              </a:path>
            </a:pathLst>
          </a:custGeom>
          <a:solidFill>
            <a:srgbClr val="213CA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AA898E02-03EA-44E2-B2D3-D9317405701C}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 bwMode="white">
          <a:xfrm>
            <a:off x="819770" y="2196246"/>
            <a:ext cx="6428358" cy="1952053"/>
          </a:xfrm>
        </p:spPr>
        <p:txBody>
          <a:bodyPr anchor="t" anchorCtr="0"/>
          <a:lstStyle>
            <a:lvl1pPr>
              <a:defRPr sz="4100"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Kuvallinen väliotsikkosivu </a:t>
            </a:r>
            <a:br>
              <a:rPr lang="fi-FI" dirty="0"/>
            </a:br>
            <a:r>
              <a:rPr lang="fi-FI" dirty="0"/>
              <a:t>esityksen jäsentämiseen, </a:t>
            </a:r>
            <a:br>
              <a:rPr lang="fi-FI" dirty="0"/>
            </a:br>
            <a:r>
              <a:rPr lang="fi-FI" dirty="0"/>
              <a:t>3 riviä tekstiä</a:t>
            </a:r>
          </a:p>
        </p:txBody>
      </p:sp>
      <p:sp>
        <p:nvSpPr>
          <p:cNvPr id="7" name="Alatunnisteen paikkamerkki 6">
            <a:extLst>
              <a:ext uri="{FF2B5EF4-FFF2-40B4-BE49-F238E27FC236}">
                <a16:creationId xmlns:a16="http://schemas.microsoft.com/office/drawing/2014/main" id="{239E982F-E5C4-4750-B82A-0622B3AA7839}"/>
              </a:ext>
            </a:extLst>
          </p:cNvPr>
          <p:cNvSpPr>
            <a:spLocks noGrp="1"/>
          </p:cNvSpPr>
          <p:nvPr userDrawn="1">
            <p:ph type="ftr" sz="quarter" idx="11"/>
          </p:nvPr>
        </p:nvSpPr>
        <p:spPr bwMode="white"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algn="l"/>
            <a:r>
              <a:rPr lang="fi-FI"/>
              <a:t>Aihe/otsikkoteksti Arial Regular lorem ipsum dolores</a:t>
            </a:r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9AF1C7D1-8DB2-411A-8933-F5D3A01ADF9D}"/>
              </a:ext>
            </a:extLst>
          </p:cNvPr>
          <p:cNvSpPr>
            <a:spLocks noGrp="1"/>
          </p:cNvSpPr>
          <p:nvPr userDrawn="1">
            <p:ph type="sldNum" sz="quarter" idx="12"/>
          </p:nvPr>
        </p:nvSpPr>
        <p:spPr bwMode="white"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BCCB783-365B-40E8-A1C9-91A9348041A5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20" name="Kuvan paikkamerkki 19">
            <a:extLst>
              <a:ext uri="{FF2B5EF4-FFF2-40B4-BE49-F238E27FC236}">
                <a16:creationId xmlns:a16="http://schemas.microsoft.com/office/drawing/2014/main" id="{8DB9BFF2-C31A-4614-8C44-870E61EDC78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/>
          </p:cNvSpPr>
          <p:nvPr userDrawn="1">
            <p:ph type="pic" sz="quarter" idx="13"/>
          </p:nvPr>
        </p:nvSpPr>
        <p:spPr>
          <a:xfrm>
            <a:off x="8104820" y="0"/>
            <a:ext cx="4087180" cy="6858000"/>
          </a:xfrm>
          <a:custGeom>
            <a:avLst/>
            <a:gdLst>
              <a:gd name="connsiteX0" fmla="*/ 0 w 3431705"/>
              <a:gd name="connsiteY0" fmla="*/ 0 h 6858000"/>
              <a:gd name="connsiteX1" fmla="*/ 3431705 w 3431705"/>
              <a:gd name="connsiteY1" fmla="*/ 0 h 6858000"/>
              <a:gd name="connsiteX2" fmla="*/ 3431705 w 3431705"/>
              <a:gd name="connsiteY2" fmla="*/ 6858000 h 6858000"/>
              <a:gd name="connsiteX3" fmla="*/ 0 w 3431705"/>
              <a:gd name="connsiteY3" fmla="*/ 6858000 h 6858000"/>
              <a:gd name="connsiteX4" fmla="*/ 0 w 3431705"/>
              <a:gd name="connsiteY4" fmla="*/ 0 h 6858000"/>
              <a:gd name="connsiteX0" fmla="*/ 3157 w 3434862"/>
              <a:gd name="connsiteY0" fmla="*/ 0 h 6858000"/>
              <a:gd name="connsiteX1" fmla="*/ 3434862 w 3434862"/>
              <a:gd name="connsiteY1" fmla="*/ 0 h 6858000"/>
              <a:gd name="connsiteX2" fmla="*/ 3434862 w 3434862"/>
              <a:gd name="connsiteY2" fmla="*/ 6858000 h 6858000"/>
              <a:gd name="connsiteX3" fmla="*/ 3157 w 3434862"/>
              <a:gd name="connsiteY3" fmla="*/ 6858000 h 6858000"/>
              <a:gd name="connsiteX4" fmla="*/ 0 w 3434862"/>
              <a:gd name="connsiteY4" fmla="*/ 3124200 h 6858000"/>
              <a:gd name="connsiteX5" fmla="*/ 3157 w 3434862"/>
              <a:gd name="connsiteY5" fmla="*/ 0 h 6858000"/>
              <a:gd name="connsiteX0" fmla="*/ 671373 w 4103078"/>
              <a:gd name="connsiteY0" fmla="*/ 0 h 6858000"/>
              <a:gd name="connsiteX1" fmla="*/ 4103078 w 4103078"/>
              <a:gd name="connsiteY1" fmla="*/ 0 h 6858000"/>
              <a:gd name="connsiteX2" fmla="*/ 4103078 w 4103078"/>
              <a:gd name="connsiteY2" fmla="*/ 6858000 h 6858000"/>
              <a:gd name="connsiteX3" fmla="*/ 671373 w 4103078"/>
              <a:gd name="connsiteY3" fmla="*/ 6858000 h 6858000"/>
              <a:gd name="connsiteX4" fmla="*/ 0 w 4103078"/>
              <a:gd name="connsiteY4" fmla="*/ 3528646 h 6858000"/>
              <a:gd name="connsiteX5" fmla="*/ 671373 w 4103078"/>
              <a:gd name="connsiteY5" fmla="*/ 0 h 6858000"/>
              <a:gd name="connsiteX0" fmla="*/ 671373 w 4103078"/>
              <a:gd name="connsiteY0" fmla="*/ 0 h 6858000"/>
              <a:gd name="connsiteX1" fmla="*/ 4103078 w 4103078"/>
              <a:gd name="connsiteY1" fmla="*/ 0 h 6858000"/>
              <a:gd name="connsiteX2" fmla="*/ 4103078 w 4103078"/>
              <a:gd name="connsiteY2" fmla="*/ 6858000 h 6858000"/>
              <a:gd name="connsiteX3" fmla="*/ 671373 w 4103078"/>
              <a:gd name="connsiteY3" fmla="*/ 6858000 h 6858000"/>
              <a:gd name="connsiteX4" fmla="*/ 0 w 4103078"/>
              <a:gd name="connsiteY4" fmla="*/ 3528646 h 6858000"/>
              <a:gd name="connsiteX5" fmla="*/ 671373 w 4103078"/>
              <a:gd name="connsiteY5" fmla="*/ 0 h 6858000"/>
              <a:gd name="connsiteX0" fmla="*/ 671373 w 4103078"/>
              <a:gd name="connsiteY0" fmla="*/ 0 h 6858000"/>
              <a:gd name="connsiteX1" fmla="*/ 4103078 w 4103078"/>
              <a:gd name="connsiteY1" fmla="*/ 0 h 6858000"/>
              <a:gd name="connsiteX2" fmla="*/ 4103078 w 4103078"/>
              <a:gd name="connsiteY2" fmla="*/ 6858000 h 6858000"/>
              <a:gd name="connsiteX3" fmla="*/ 671373 w 4103078"/>
              <a:gd name="connsiteY3" fmla="*/ 6858000 h 6858000"/>
              <a:gd name="connsiteX4" fmla="*/ 0 w 4103078"/>
              <a:gd name="connsiteY4" fmla="*/ 3528646 h 6858000"/>
              <a:gd name="connsiteX5" fmla="*/ 671373 w 4103078"/>
              <a:gd name="connsiteY5" fmla="*/ 0 h 6858000"/>
              <a:gd name="connsiteX0" fmla="*/ 671373 w 4103078"/>
              <a:gd name="connsiteY0" fmla="*/ 0 h 6858000"/>
              <a:gd name="connsiteX1" fmla="*/ 4103078 w 4103078"/>
              <a:gd name="connsiteY1" fmla="*/ 0 h 6858000"/>
              <a:gd name="connsiteX2" fmla="*/ 4103078 w 4103078"/>
              <a:gd name="connsiteY2" fmla="*/ 6858000 h 6858000"/>
              <a:gd name="connsiteX3" fmla="*/ 671373 w 4103078"/>
              <a:gd name="connsiteY3" fmla="*/ 6858000 h 6858000"/>
              <a:gd name="connsiteX4" fmla="*/ 0 w 4103078"/>
              <a:gd name="connsiteY4" fmla="*/ 3528646 h 6858000"/>
              <a:gd name="connsiteX5" fmla="*/ 671373 w 4103078"/>
              <a:gd name="connsiteY5" fmla="*/ 0 h 6858000"/>
              <a:gd name="connsiteX0" fmla="*/ 758837 w 4190542"/>
              <a:gd name="connsiteY0" fmla="*/ 0 h 6858000"/>
              <a:gd name="connsiteX1" fmla="*/ 4190542 w 4190542"/>
              <a:gd name="connsiteY1" fmla="*/ 0 h 6858000"/>
              <a:gd name="connsiteX2" fmla="*/ 4190542 w 4190542"/>
              <a:gd name="connsiteY2" fmla="*/ 6858000 h 6858000"/>
              <a:gd name="connsiteX3" fmla="*/ 758837 w 4190542"/>
              <a:gd name="connsiteY3" fmla="*/ 6858000 h 6858000"/>
              <a:gd name="connsiteX4" fmla="*/ 0 w 4190542"/>
              <a:gd name="connsiteY4" fmla="*/ 3548525 h 6858000"/>
              <a:gd name="connsiteX5" fmla="*/ 758837 w 4190542"/>
              <a:gd name="connsiteY5" fmla="*/ 0 h 6858000"/>
              <a:gd name="connsiteX0" fmla="*/ 647519 w 4079224"/>
              <a:gd name="connsiteY0" fmla="*/ 0 h 6858000"/>
              <a:gd name="connsiteX1" fmla="*/ 4079224 w 4079224"/>
              <a:gd name="connsiteY1" fmla="*/ 0 h 6858000"/>
              <a:gd name="connsiteX2" fmla="*/ 4079224 w 4079224"/>
              <a:gd name="connsiteY2" fmla="*/ 6858000 h 6858000"/>
              <a:gd name="connsiteX3" fmla="*/ 647519 w 4079224"/>
              <a:gd name="connsiteY3" fmla="*/ 6858000 h 6858000"/>
              <a:gd name="connsiteX4" fmla="*/ 0 w 4079224"/>
              <a:gd name="connsiteY4" fmla="*/ 3528647 h 6858000"/>
              <a:gd name="connsiteX5" fmla="*/ 647519 w 4079224"/>
              <a:gd name="connsiteY5" fmla="*/ 0 h 6858000"/>
              <a:gd name="connsiteX0" fmla="*/ 648002 w 4079707"/>
              <a:gd name="connsiteY0" fmla="*/ 0 h 6858000"/>
              <a:gd name="connsiteX1" fmla="*/ 4079707 w 4079707"/>
              <a:gd name="connsiteY1" fmla="*/ 0 h 6858000"/>
              <a:gd name="connsiteX2" fmla="*/ 4079707 w 4079707"/>
              <a:gd name="connsiteY2" fmla="*/ 6858000 h 6858000"/>
              <a:gd name="connsiteX3" fmla="*/ 648002 w 4079707"/>
              <a:gd name="connsiteY3" fmla="*/ 6858000 h 6858000"/>
              <a:gd name="connsiteX4" fmla="*/ 483 w 4079707"/>
              <a:gd name="connsiteY4" fmla="*/ 3528647 h 6858000"/>
              <a:gd name="connsiteX5" fmla="*/ 648002 w 4079707"/>
              <a:gd name="connsiteY5" fmla="*/ 0 h 6858000"/>
              <a:gd name="connsiteX0" fmla="*/ 647524 w 4079229"/>
              <a:gd name="connsiteY0" fmla="*/ 0 h 6858000"/>
              <a:gd name="connsiteX1" fmla="*/ 4079229 w 4079229"/>
              <a:gd name="connsiteY1" fmla="*/ 0 h 6858000"/>
              <a:gd name="connsiteX2" fmla="*/ 4079229 w 4079229"/>
              <a:gd name="connsiteY2" fmla="*/ 6858000 h 6858000"/>
              <a:gd name="connsiteX3" fmla="*/ 647524 w 4079229"/>
              <a:gd name="connsiteY3" fmla="*/ 6858000 h 6858000"/>
              <a:gd name="connsiteX4" fmla="*/ 5 w 4079229"/>
              <a:gd name="connsiteY4" fmla="*/ 3528647 h 6858000"/>
              <a:gd name="connsiteX5" fmla="*/ 647524 w 4079229"/>
              <a:gd name="connsiteY5" fmla="*/ 0 h 6858000"/>
              <a:gd name="connsiteX0" fmla="*/ 655474 w 4087179"/>
              <a:gd name="connsiteY0" fmla="*/ 0 h 6858000"/>
              <a:gd name="connsiteX1" fmla="*/ 4087179 w 4087179"/>
              <a:gd name="connsiteY1" fmla="*/ 0 h 6858000"/>
              <a:gd name="connsiteX2" fmla="*/ 4087179 w 4087179"/>
              <a:gd name="connsiteY2" fmla="*/ 6858000 h 6858000"/>
              <a:gd name="connsiteX3" fmla="*/ 655474 w 4087179"/>
              <a:gd name="connsiteY3" fmla="*/ 6858000 h 6858000"/>
              <a:gd name="connsiteX4" fmla="*/ 4 w 4087179"/>
              <a:gd name="connsiteY4" fmla="*/ 3405402 h 6858000"/>
              <a:gd name="connsiteX5" fmla="*/ 655474 w 4087179"/>
              <a:gd name="connsiteY5" fmla="*/ 0 h 6858000"/>
              <a:gd name="connsiteX0" fmla="*/ 655836 w 4087541"/>
              <a:gd name="connsiteY0" fmla="*/ 0 h 6858000"/>
              <a:gd name="connsiteX1" fmla="*/ 4087541 w 4087541"/>
              <a:gd name="connsiteY1" fmla="*/ 0 h 6858000"/>
              <a:gd name="connsiteX2" fmla="*/ 4087541 w 4087541"/>
              <a:gd name="connsiteY2" fmla="*/ 6858000 h 6858000"/>
              <a:gd name="connsiteX3" fmla="*/ 655836 w 4087541"/>
              <a:gd name="connsiteY3" fmla="*/ 6858000 h 6858000"/>
              <a:gd name="connsiteX4" fmla="*/ 366 w 4087541"/>
              <a:gd name="connsiteY4" fmla="*/ 3405402 h 6858000"/>
              <a:gd name="connsiteX5" fmla="*/ 655836 w 4087541"/>
              <a:gd name="connsiteY5" fmla="*/ 0 h 6858000"/>
              <a:gd name="connsiteX0" fmla="*/ 655475 w 4087180"/>
              <a:gd name="connsiteY0" fmla="*/ 0 h 6858000"/>
              <a:gd name="connsiteX1" fmla="*/ 4087180 w 4087180"/>
              <a:gd name="connsiteY1" fmla="*/ 0 h 6858000"/>
              <a:gd name="connsiteX2" fmla="*/ 4087180 w 4087180"/>
              <a:gd name="connsiteY2" fmla="*/ 6858000 h 6858000"/>
              <a:gd name="connsiteX3" fmla="*/ 655475 w 4087180"/>
              <a:gd name="connsiteY3" fmla="*/ 6858000 h 6858000"/>
              <a:gd name="connsiteX4" fmla="*/ 5 w 4087180"/>
              <a:gd name="connsiteY4" fmla="*/ 3405402 h 6858000"/>
              <a:gd name="connsiteX5" fmla="*/ 655475 w 4087180"/>
              <a:gd name="connsiteY5" fmla="*/ 0 h 6858000"/>
              <a:gd name="connsiteX0" fmla="*/ 655475 w 4087180"/>
              <a:gd name="connsiteY0" fmla="*/ 0 h 6858000"/>
              <a:gd name="connsiteX1" fmla="*/ 4087180 w 4087180"/>
              <a:gd name="connsiteY1" fmla="*/ 0 h 6858000"/>
              <a:gd name="connsiteX2" fmla="*/ 4087180 w 4087180"/>
              <a:gd name="connsiteY2" fmla="*/ 6858000 h 6858000"/>
              <a:gd name="connsiteX3" fmla="*/ 655475 w 4087180"/>
              <a:gd name="connsiteY3" fmla="*/ 6858000 h 6858000"/>
              <a:gd name="connsiteX4" fmla="*/ 5 w 4087180"/>
              <a:gd name="connsiteY4" fmla="*/ 3405402 h 6858000"/>
              <a:gd name="connsiteX5" fmla="*/ 655475 w 4087180"/>
              <a:gd name="connsiteY5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087180" h="6858000">
                <a:moveTo>
                  <a:pt x="655475" y="0"/>
                </a:moveTo>
                <a:lnTo>
                  <a:pt x="4087180" y="0"/>
                </a:lnTo>
                <a:lnTo>
                  <a:pt x="4087180" y="6858000"/>
                </a:lnTo>
                <a:lnTo>
                  <a:pt x="655475" y="6858000"/>
                </a:lnTo>
                <a:cubicBezTo>
                  <a:pt x="198241" y="5579539"/>
                  <a:pt x="-1047" y="4538242"/>
                  <a:pt x="5" y="3405402"/>
                </a:cubicBezTo>
                <a:cubicBezTo>
                  <a:pt x="1057" y="2272562"/>
                  <a:pt x="220670" y="994916"/>
                  <a:pt x="655475" y="0"/>
                </a:cubicBezTo>
                <a:close/>
              </a:path>
            </a:pathLst>
          </a:custGeom>
          <a:solidFill>
            <a:schemeClr val="bg1"/>
          </a:solidFill>
        </p:spPr>
        <p:txBody>
          <a:bodyPr anchor="ctr" anchorCtr="0"/>
          <a:lstStyle>
            <a:lvl1pPr marL="0" indent="0" algn="ctr">
              <a:buNone/>
              <a:defRPr/>
            </a:lvl1pPr>
          </a:lstStyle>
          <a:p>
            <a:r>
              <a:rPr lang="fi-FI" smtClean="0"/>
              <a:t>Lisää kuva napsauttamalla kuvaketta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45892621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Osan ylätunniste kuva 1">
    <p:bg>
      <p:bgPr>
        <a:solidFill>
          <a:srgbClr val="365AB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Kuva 27" descr="Kuva, joka sisältää kohteen lumi, rakennus, mies, katettu">
            <a:extLst>
              <a:ext uri="{FF2B5EF4-FFF2-40B4-BE49-F238E27FC236}">
                <a16:creationId xmlns:a16="http://schemas.microsoft.com/office/drawing/2014/main" id="{0C894645-360E-4B0E-B056-721914725C19}"/>
              </a:ext>
              <a:ext uri="{C183D7F6-B498-43B3-948B-1728B52AA6E4}">
                <adec:decorative xmlns="" xmlns:adec="http://schemas.microsoft.com/office/drawing/2017/decorative" val="0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084729" y="0"/>
            <a:ext cx="4108704" cy="6858000"/>
          </a:xfrm>
          <a:prstGeom prst="rect">
            <a:avLst/>
          </a:prstGeom>
        </p:spPr>
      </p:pic>
      <p:grpSp>
        <p:nvGrpSpPr>
          <p:cNvPr id="26" name="Ryhmä 25">
            <a:extLst>
              <a:ext uri="{FF2B5EF4-FFF2-40B4-BE49-F238E27FC236}">
                <a16:creationId xmlns:a16="http://schemas.microsoft.com/office/drawing/2014/main" id="{F799DD09-7730-4542-89B9-54881FBB577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ChangeAspect="1"/>
          </p:cNvGrpSpPr>
          <p:nvPr userDrawn="1"/>
        </p:nvGrpSpPr>
        <p:grpSpPr bwMode="gray">
          <a:xfrm>
            <a:off x="0" y="0"/>
            <a:ext cx="8756990" cy="6858000"/>
            <a:chOff x="1725613" y="6350"/>
            <a:chExt cx="8740775" cy="6845301"/>
          </a:xfrm>
        </p:grpSpPr>
        <p:sp>
          <p:nvSpPr>
            <p:cNvPr id="24" name="Freeform 10">
              <a:extLst>
                <a:ext uri="{FF2B5EF4-FFF2-40B4-BE49-F238E27FC236}">
                  <a16:creationId xmlns:a16="http://schemas.microsoft.com/office/drawing/2014/main" id="{E5B9F0F0-2539-458B-AAF7-535BE5D78F43}"/>
                </a:ext>
              </a:extLst>
            </p:cNvPr>
            <p:cNvSpPr>
              <a:spLocks/>
            </p:cNvSpPr>
            <p:nvPr userDrawn="1"/>
          </p:nvSpPr>
          <p:spPr bwMode="gray">
            <a:xfrm>
              <a:off x="1725613" y="6350"/>
              <a:ext cx="8740775" cy="6845300"/>
            </a:xfrm>
            <a:custGeom>
              <a:avLst/>
              <a:gdLst>
                <a:gd name="T0" fmla="*/ 0 w 48666"/>
                <a:gd name="T1" fmla="*/ 38100 h 38100"/>
                <a:gd name="T2" fmla="*/ 48666 w 48666"/>
                <a:gd name="T3" fmla="*/ 38100 h 38100"/>
                <a:gd name="T4" fmla="*/ 46174 w 48666"/>
                <a:gd name="T5" fmla="*/ 29774 h 38100"/>
                <a:gd name="T6" fmla="*/ 46174 w 48666"/>
                <a:gd name="T7" fmla="*/ 29774 h 38100"/>
                <a:gd name="T8" fmla="*/ 48657 w 48666"/>
                <a:gd name="T9" fmla="*/ 0 h 38100"/>
                <a:gd name="T10" fmla="*/ 0 w 48666"/>
                <a:gd name="T11" fmla="*/ 0 h 38100"/>
                <a:gd name="T12" fmla="*/ 0 w 48666"/>
                <a:gd name="T13" fmla="*/ 38100 h 38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8666" h="38100">
                  <a:moveTo>
                    <a:pt x="0" y="38100"/>
                  </a:moveTo>
                  <a:lnTo>
                    <a:pt x="48666" y="38100"/>
                  </a:lnTo>
                  <a:cubicBezTo>
                    <a:pt x="47620" y="35440"/>
                    <a:pt x="46781" y="32661"/>
                    <a:pt x="46174" y="29774"/>
                  </a:cubicBezTo>
                  <a:lnTo>
                    <a:pt x="46174" y="29774"/>
                  </a:lnTo>
                  <a:cubicBezTo>
                    <a:pt x="44128" y="20120"/>
                    <a:pt x="44799" y="9795"/>
                    <a:pt x="48657" y="0"/>
                  </a:cubicBezTo>
                  <a:lnTo>
                    <a:pt x="0" y="0"/>
                  </a:lnTo>
                  <a:lnTo>
                    <a:pt x="0" y="38100"/>
                  </a:lnTo>
                  <a:close/>
                </a:path>
              </a:pathLst>
            </a:custGeom>
            <a:solidFill>
              <a:srgbClr val="365A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5" name="Freeform 11">
              <a:extLst>
                <a:ext uri="{FF2B5EF4-FFF2-40B4-BE49-F238E27FC236}">
                  <a16:creationId xmlns:a16="http://schemas.microsoft.com/office/drawing/2014/main" id="{C38B15FE-EB78-49DB-9C78-8EDF68976BF4}"/>
                </a:ext>
              </a:extLst>
            </p:cNvPr>
            <p:cNvSpPr>
              <a:spLocks/>
            </p:cNvSpPr>
            <p:nvPr userDrawn="1"/>
          </p:nvSpPr>
          <p:spPr bwMode="gray">
            <a:xfrm>
              <a:off x="1725613" y="5081588"/>
              <a:ext cx="5503863" cy="1770063"/>
            </a:xfrm>
            <a:custGeom>
              <a:avLst/>
              <a:gdLst>
                <a:gd name="T0" fmla="*/ 30648 w 30648"/>
                <a:gd name="T1" fmla="*/ 9848 h 9848"/>
                <a:gd name="T2" fmla="*/ 0 w 30648"/>
                <a:gd name="T3" fmla="*/ 0 h 9848"/>
                <a:gd name="T4" fmla="*/ 0 w 30648"/>
                <a:gd name="T5" fmla="*/ 9848 h 9848"/>
                <a:gd name="T6" fmla="*/ 30648 w 30648"/>
                <a:gd name="T7" fmla="*/ 9848 h 98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0648" h="9848">
                  <a:moveTo>
                    <a:pt x="30648" y="9848"/>
                  </a:moveTo>
                  <a:cubicBezTo>
                    <a:pt x="20769" y="5269"/>
                    <a:pt x="10471" y="1994"/>
                    <a:pt x="0" y="0"/>
                  </a:cubicBezTo>
                  <a:lnTo>
                    <a:pt x="0" y="9848"/>
                  </a:lnTo>
                  <a:lnTo>
                    <a:pt x="30648" y="9848"/>
                  </a:lnTo>
                  <a:close/>
                </a:path>
              </a:pathLst>
            </a:custGeom>
            <a:solidFill>
              <a:srgbClr val="213C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AA898E02-03EA-44E2-B2D3-D9317405701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 bwMode="white">
          <a:xfrm>
            <a:off x="819770" y="2196246"/>
            <a:ext cx="6428358" cy="1952053"/>
          </a:xfrm>
        </p:spPr>
        <p:txBody>
          <a:bodyPr anchor="t" anchorCtr="0"/>
          <a:lstStyle>
            <a:lvl1pPr>
              <a:defRPr sz="4100"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Kuvallinen väliotsikkosivu </a:t>
            </a:r>
            <a:br>
              <a:rPr lang="fi-FI" dirty="0"/>
            </a:br>
            <a:r>
              <a:rPr lang="fi-FI" dirty="0"/>
              <a:t>esityksen jäsentämiseen, </a:t>
            </a:r>
            <a:br>
              <a:rPr lang="fi-FI" dirty="0"/>
            </a:br>
            <a:r>
              <a:rPr lang="fi-FI" dirty="0"/>
              <a:t>3 riviä tekstiä</a:t>
            </a:r>
          </a:p>
        </p:txBody>
      </p:sp>
      <p:sp>
        <p:nvSpPr>
          <p:cNvPr id="7" name="Alatunnisteen paikkamerkki 6">
            <a:extLst>
              <a:ext uri="{FF2B5EF4-FFF2-40B4-BE49-F238E27FC236}">
                <a16:creationId xmlns:a16="http://schemas.microsoft.com/office/drawing/2014/main" id="{239E982F-E5C4-4750-B82A-0622B3AA78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white"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algn="l"/>
            <a:r>
              <a:rPr lang="fi-FI"/>
              <a:t>Aihe/otsikkoteksti Arial Regular lorem ipsum dolores</a:t>
            </a:r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9AF1C7D1-8DB2-411A-8933-F5D3A01ADF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white"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BCCB783-365B-40E8-A1C9-91A9348041A5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90885103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Osan ylätunniste kuva 3">
    <p:bg>
      <p:bgPr>
        <a:solidFill>
          <a:srgbClr val="365AB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Kuva 27" descr="Kuva, joka sisältää kohteen tuulimylly, ulko, näkymä, auto">
            <a:extLst>
              <a:ext uri="{FF2B5EF4-FFF2-40B4-BE49-F238E27FC236}">
                <a16:creationId xmlns:a16="http://schemas.microsoft.com/office/drawing/2014/main" id="{0C894645-360E-4B0E-B056-721914725C19}"/>
              </a:ext>
              <a:ext uri="{C183D7F6-B498-43B3-948B-1728B52AA6E4}">
                <adec:decorative xmlns="" xmlns:adec="http://schemas.microsoft.com/office/drawing/2017/decorative" val="0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075765" y="0"/>
            <a:ext cx="4108704" cy="6858000"/>
          </a:xfrm>
          <a:prstGeom prst="rect">
            <a:avLst/>
          </a:prstGeom>
        </p:spPr>
      </p:pic>
      <p:grpSp>
        <p:nvGrpSpPr>
          <p:cNvPr id="26" name="Ryhmä 25">
            <a:extLst>
              <a:ext uri="{FF2B5EF4-FFF2-40B4-BE49-F238E27FC236}">
                <a16:creationId xmlns:a16="http://schemas.microsoft.com/office/drawing/2014/main" id="{F799DD09-7730-4542-89B9-54881FBB577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ChangeAspect="1"/>
          </p:cNvGrpSpPr>
          <p:nvPr userDrawn="1"/>
        </p:nvGrpSpPr>
        <p:grpSpPr bwMode="gray">
          <a:xfrm>
            <a:off x="0" y="0"/>
            <a:ext cx="8756990" cy="6858000"/>
            <a:chOff x="1725613" y="6350"/>
            <a:chExt cx="8740775" cy="6845301"/>
          </a:xfrm>
        </p:grpSpPr>
        <p:sp>
          <p:nvSpPr>
            <p:cNvPr id="24" name="Freeform 10">
              <a:extLst>
                <a:ext uri="{FF2B5EF4-FFF2-40B4-BE49-F238E27FC236}">
                  <a16:creationId xmlns:a16="http://schemas.microsoft.com/office/drawing/2014/main" id="{E5B9F0F0-2539-458B-AAF7-535BE5D78F43}"/>
                </a:ext>
              </a:extLst>
            </p:cNvPr>
            <p:cNvSpPr>
              <a:spLocks/>
            </p:cNvSpPr>
            <p:nvPr userDrawn="1"/>
          </p:nvSpPr>
          <p:spPr bwMode="gray">
            <a:xfrm>
              <a:off x="1725613" y="6350"/>
              <a:ext cx="8740775" cy="6845300"/>
            </a:xfrm>
            <a:custGeom>
              <a:avLst/>
              <a:gdLst>
                <a:gd name="T0" fmla="*/ 0 w 48666"/>
                <a:gd name="T1" fmla="*/ 38100 h 38100"/>
                <a:gd name="T2" fmla="*/ 48666 w 48666"/>
                <a:gd name="T3" fmla="*/ 38100 h 38100"/>
                <a:gd name="T4" fmla="*/ 46174 w 48666"/>
                <a:gd name="T5" fmla="*/ 29774 h 38100"/>
                <a:gd name="T6" fmla="*/ 46174 w 48666"/>
                <a:gd name="T7" fmla="*/ 29774 h 38100"/>
                <a:gd name="T8" fmla="*/ 48657 w 48666"/>
                <a:gd name="T9" fmla="*/ 0 h 38100"/>
                <a:gd name="T10" fmla="*/ 0 w 48666"/>
                <a:gd name="T11" fmla="*/ 0 h 38100"/>
                <a:gd name="T12" fmla="*/ 0 w 48666"/>
                <a:gd name="T13" fmla="*/ 38100 h 38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8666" h="38100">
                  <a:moveTo>
                    <a:pt x="0" y="38100"/>
                  </a:moveTo>
                  <a:lnTo>
                    <a:pt x="48666" y="38100"/>
                  </a:lnTo>
                  <a:cubicBezTo>
                    <a:pt x="47620" y="35440"/>
                    <a:pt x="46781" y="32661"/>
                    <a:pt x="46174" y="29774"/>
                  </a:cubicBezTo>
                  <a:lnTo>
                    <a:pt x="46174" y="29774"/>
                  </a:lnTo>
                  <a:cubicBezTo>
                    <a:pt x="44128" y="20120"/>
                    <a:pt x="44799" y="9795"/>
                    <a:pt x="48657" y="0"/>
                  </a:cubicBezTo>
                  <a:lnTo>
                    <a:pt x="0" y="0"/>
                  </a:lnTo>
                  <a:lnTo>
                    <a:pt x="0" y="38100"/>
                  </a:lnTo>
                  <a:close/>
                </a:path>
              </a:pathLst>
            </a:custGeom>
            <a:solidFill>
              <a:srgbClr val="365A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5" name="Freeform 11">
              <a:extLst>
                <a:ext uri="{FF2B5EF4-FFF2-40B4-BE49-F238E27FC236}">
                  <a16:creationId xmlns:a16="http://schemas.microsoft.com/office/drawing/2014/main" id="{C38B15FE-EB78-49DB-9C78-8EDF68976BF4}"/>
                </a:ext>
              </a:extLst>
            </p:cNvPr>
            <p:cNvSpPr>
              <a:spLocks/>
            </p:cNvSpPr>
            <p:nvPr userDrawn="1"/>
          </p:nvSpPr>
          <p:spPr bwMode="gray">
            <a:xfrm>
              <a:off x="1725613" y="5081588"/>
              <a:ext cx="5503863" cy="1770063"/>
            </a:xfrm>
            <a:custGeom>
              <a:avLst/>
              <a:gdLst>
                <a:gd name="T0" fmla="*/ 30648 w 30648"/>
                <a:gd name="T1" fmla="*/ 9848 h 9848"/>
                <a:gd name="T2" fmla="*/ 0 w 30648"/>
                <a:gd name="T3" fmla="*/ 0 h 9848"/>
                <a:gd name="T4" fmla="*/ 0 w 30648"/>
                <a:gd name="T5" fmla="*/ 9848 h 9848"/>
                <a:gd name="T6" fmla="*/ 30648 w 30648"/>
                <a:gd name="T7" fmla="*/ 9848 h 98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0648" h="9848">
                  <a:moveTo>
                    <a:pt x="30648" y="9848"/>
                  </a:moveTo>
                  <a:cubicBezTo>
                    <a:pt x="20769" y="5269"/>
                    <a:pt x="10471" y="1994"/>
                    <a:pt x="0" y="0"/>
                  </a:cubicBezTo>
                  <a:lnTo>
                    <a:pt x="0" y="9848"/>
                  </a:lnTo>
                  <a:lnTo>
                    <a:pt x="30648" y="9848"/>
                  </a:lnTo>
                  <a:close/>
                </a:path>
              </a:pathLst>
            </a:custGeom>
            <a:solidFill>
              <a:srgbClr val="213C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AA898E02-03EA-44E2-B2D3-D9317405701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 bwMode="white">
          <a:xfrm>
            <a:off x="819770" y="2196246"/>
            <a:ext cx="6428358" cy="1952053"/>
          </a:xfrm>
        </p:spPr>
        <p:txBody>
          <a:bodyPr anchor="t" anchorCtr="0"/>
          <a:lstStyle>
            <a:lvl1pPr>
              <a:defRPr sz="5600"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Yksi tekstirivi</a:t>
            </a:r>
          </a:p>
        </p:txBody>
      </p:sp>
      <p:sp>
        <p:nvSpPr>
          <p:cNvPr id="7" name="Alatunnisteen paikkamerkki 6">
            <a:extLst>
              <a:ext uri="{FF2B5EF4-FFF2-40B4-BE49-F238E27FC236}">
                <a16:creationId xmlns:a16="http://schemas.microsoft.com/office/drawing/2014/main" id="{239E982F-E5C4-4750-B82A-0622B3AA78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white"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algn="l"/>
            <a:r>
              <a:rPr lang="fi-FI"/>
              <a:t>Aihe/otsikkoteksti Arial Regular lorem ipsum dolores</a:t>
            </a:r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9AF1C7D1-8DB2-411A-8933-F5D3A01ADF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white"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BCCB783-365B-40E8-A1C9-91A9348041A5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7C376E3-2ABB-974B-9114-E2184E099A4F}"/>
              </a:ext>
            </a:extLst>
          </p:cNvPr>
          <p:cNvSpPr txBox="1"/>
          <p:nvPr userDrawn="1"/>
        </p:nvSpPr>
        <p:spPr>
          <a:xfrm>
            <a:off x="5405163" y="476672"/>
            <a:ext cx="4536504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FI" dirty="0">
                <a:solidFill>
                  <a:schemeClr val="bg1"/>
                </a:solidFill>
              </a:rPr>
              <a:t>Tämä kuva pois, tilalle kuvalaatikko</a:t>
            </a:r>
          </a:p>
        </p:txBody>
      </p:sp>
    </p:spTree>
    <p:extLst>
      <p:ext uri="{BB962C8B-B14F-4D97-AF65-F5344CB8AC3E}">
        <p14:creationId xmlns:p14="http://schemas.microsoft.com/office/powerpoint/2010/main" val="3327707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Ryhmä 20">
            <a:extLst>
              <a:ext uri="{FF2B5EF4-FFF2-40B4-BE49-F238E27FC236}">
                <a16:creationId xmlns:a16="http://schemas.microsoft.com/office/drawing/2014/main" id="{0EE7235B-98DF-4BBE-9E8E-5C98688095B0}"/>
              </a:ext>
            </a:extLst>
          </p:cNvPr>
          <p:cNvGrpSpPr/>
          <p:nvPr userDrawn="1"/>
        </p:nvGrpSpPr>
        <p:grpSpPr>
          <a:xfrm>
            <a:off x="0" y="-1"/>
            <a:ext cx="12193200" cy="6858000"/>
            <a:chOff x="166688" y="158750"/>
            <a:chExt cx="12163426" cy="6845301"/>
          </a:xfrm>
        </p:grpSpPr>
        <p:sp>
          <p:nvSpPr>
            <p:cNvPr id="14" name="Freeform 5">
              <a:extLst>
                <a:ext uri="{FF2B5EF4-FFF2-40B4-BE49-F238E27FC236}">
                  <a16:creationId xmlns:a16="http://schemas.microsoft.com/office/drawing/2014/main" id="{364F166F-69FD-49CF-8A3D-68CEF3F28F18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gray">
            <a:xfrm>
              <a:off x="7259638" y="1146175"/>
              <a:ext cx="5070475" cy="5857875"/>
            </a:xfrm>
            <a:custGeom>
              <a:avLst/>
              <a:gdLst>
                <a:gd name="T0" fmla="*/ 28231 w 28231"/>
                <a:gd name="T1" fmla="*/ 0 h 32607"/>
                <a:gd name="T2" fmla="*/ 12810 w 28231"/>
                <a:gd name="T3" fmla="*/ 11644 h 32607"/>
                <a:gd name="T4" fmla="*/ 0 w 28231"/>
                <a:gd name="T5" fmla="*/ 32607 h 32607"/>
                <a:gd name="T6" fmla="*/ 28231 w 28231"/>
                <a:gd name="T7" fmla="*/ 32607 h 32607"/>
                <a:gd name="T8" fmla="*/ 28231 w 28231"/>
                <a:gd name="T9" fmla="*/ 0 h 326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231" h="32607">
                  <a:moveTo>
                    <a:pt x="28231" y="0"/>
                  </a:moveTo>
                  <a:cubicBezTo>
                    <a:pt x="22627" y="2921"/>
                    <a:pt x="17404" y="6803"/>
                    <a:pt x="12810" y="11644"/>
                  </a:cubicBezTo>
                  <a:cubicBezTo>
                    <a:pt x="7200" y="17545"/>
                    <a:pt x="2781" y="24647"/>
                    <a:pt x="0" y="32607"/>
                  </a:cubicBezTo>
                  <a:lnTo>
                    <a:pt x="28231" y="32607"/>
                  </a:lnTo>
                  <a:lnTo>
                    <a:pt x="28231" y="0"/>
                  </a:lnTo>
                  <a:close/>
                </a:path>
              </a:pathLst>
            </a:custGeom>
            <a:solidFill>
              <a:srgbClr val="365A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5" name="Freeform 6">
              <a:extLst>
                <a:ext uri="{FF2B5EF4-FFF2-40B4-BE49-F238E27FC236}">
                  <a16:creationId xmlns:a16="http://schemas.microsoft.com/office/drawing/2014/main" id="{86EBD2D0-8F8D-40B7-8466-A70F0F222C78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gray">
            <a:xfrm>
              <a:off x="166688" y="1966913"/>
              <a:ext cx="12163425" cy="5037138"/>
            </a:xfrm>
            <a:custGeom>
              <a:avLst/>
              <a:gdLst>
                <a:gd name="T0" fmla="*/ 67733 w 67733"/>
                <a:gd name="T1" fmla="*/ 17739 h 28039"/>
                <a:gd name="T2" fmla="*/ 52312 w 67733"/>
                <a:gd name="T3" fmla="*/ 7076 h 28039"/>
                <a:gd name="T4" fmla="*/ 16393 w 67733"/>
                <a:gd name="T5" fmla="*/ 2347 h 28039"/>
                <a:gd name="T6" fmla="*/ 0 w 67733"/>
                <a:gd name="T7" fmla="*/ 7978 h 28039"/>
                <a:gd name="T8" fmla="*/ 0 w 67733"/>
                <a:gd name="T9" fmla="*/ 28039 h 28039"/>
                <a:gd name="T10" fmla="*/ 67733 w 67733"/>
                <a:gd name="T11" fmla="*/ 28039 h 28039"/>
                <a:gd name="T12" fmla="*/ 67733 w 67733"/>
                <a:gd name="T13" fmla="*/ 17739 h 280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7733" h="28039">
                  <a:moveTo>
                    <a:pt x="67733" y="17739"/>
                  </a:moveTo>
                  <a:cubicBezTo>
                    <a:pt x="63315" y="13487"/>
                    <a:pt x="58150" y="9861"/>
                    <a:pt x="52312" y="7076"/>
                  </a:cubicBezTo>
                  <a:cubicBezTo>
                    <a:pt x="41519" y="1917"/>
                    <a:pt x="29055" y="0"/>
                    <a:pt x="16393" y="2347"/>
                  </a:cubicBezTo>
                  <a:cubicBezTo>
                    <a:pt x="10734" y="3391"/>
                    <a:pt x="5203" y="5270"/>
                    <a:pt x="0" y="7978"/>
                  </a:cubicBezTo>
                  <a:lnTo>
                    <a:pt x="0" y="28039"/>
                  </a:lnTo>
                  <a:lnTo>
                    <a:pt x="67733" y="28039"/>
                  </a:lnTo>
                  <a:lnTo>
                    <a:pt x="67733" y="17739"/>
                  </a:lnTo>
                  <a:close/>
                </a:path>
              </a:pathLst>
            </a:custGeom>
            <a:solidFill>
              <a:srgbClr val="365A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6" name="Freeform 7">
              <a:extLst>
                <a:ext uri="{FF2B5EF4-FFF2-40B4-BE49-F238E27FC236}">
                  <a16:creationId xmlns:a16="http://schemas.microsoft.com/office/drawing/2014/main" id="{2283D766-1997-4ADC-9D70-135DA7587C6B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gray">
            <a:xfrm>
              <a:off x="7308851" y="158750"/>
              <a:ext cx="3365500" cy="3079750"/>
            </a:xfrm>
            <a:custGeom>
              <a:avLst/>
              <a:gdLst>
                <a:gd name="T0" fmla="*/ 18501 w 18750"/>
                <a:gd name="T1" fmla="*/ 4647 h 17137"/>
                <a:gd name="T2" fmla="*/ 18631 w 18750"/>
                <a:gd name="T3" fmla="*/ 0 h 17137"/>
                <a:gd name="T4" fmla="*/ 0 w 18750"/>
                <a:gd name="T5" fmla="*/ 0 h 17137"/>
                <a:gd name="T6" fmla="*/ 2506 w 18750"/>
                <a:gd name="T7" fmla="*/ 7612 h 17137"/>
                <a:gd name="T8" fmla="*/ 12544 w 18750"/>
                <a:gd name="T9" fmla="*/ 17137 h 17137"/>
                <a:gd name="T10" fmla="*/ 18501 w 18750"/>
                <a:gd name="T11" fmla="*/ 4647 h 17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8750" h="17137">
                  <a:moveTo>
                    <a:pt x="18501" y="4647"/>
                  </a:moveTo>
                  <a:cubicBezTo>
                    <a:pt x="18704" y="3115"/>
                    <a:pt x="18750" y="1558"/>
                    <a:pt x="18631" y="0"/>
                  </a:cubicBezTo>
                  <a:lnTo>
                    <a:pt x="0" y="0"/>
                  </a:lnTo>
                  <a:cubicBezTo>
                    <a:pt x="359" y="2596"/>
                    <a:pt x="1182" y="5172"/>
                    <a:pt x="2506" y="7612"/>
                  </a:cubicBezTo>
                  <a:cubicBezTo>
                    <a:pt x="4683" y="11629"/>
                    <a:pt x="8104" y="15020"/>
                    <a:pt x="12544" y="17137"/>
                  </a:cubicBezTo>
                  <a:cubicBezTo>
                    <a:pt x="15692" y="13825"/>
                    <a:pt x="17859" y="9524"/>
                    <a:pt x="18501" y="4647"/>
                  </a:cubicBezTo>
                  <a:close/>
                </a:path>
              </a:pathLst>
            </a:custGeom>
            <a:solidFill>
              <a:srgbClr val="5AB5E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7" name="Freeform 8">
              <a:extLst>
                <a:ext uri="{FF2B5EF4-FFF2-40B4-BE49-F238E27FC236}">
                  <a16:creationId xmlns:a16="http://schemas.microsoft.com/office/drawing/2014/main" id="{61C55AF5-41ED-4FED-8B17-E572D95A2EF2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gray">
            <a:xfrm>
              <a:off x="9563101" y="158750"/>
              <a:ext cx="2767013" cy="3076575"/>
            </a:xfrm>
            <a:custGeom>
              <a:avLst/>
              <a:gdLst>
                <a:gd name="T0" fmla="*/ 6077 w 15411"/>
                <a:gd name="T1" fmla="*/ 0 h 17126"/>
                <a:gd name="T2" fmla="*/ 5947 w 15411"/>
                <a:gd name="T3" fmla="*/ 4647 h 17126"/>
                <a:gd name="T4" fmla="*/ 0 w 15411"/>
                <a:gd name="T5" fmla="*/ 17126 h 17126"/>
                <a:gd name="T6" fmla="*/ 15411 w 15411"/>
                <a:gd name="T7" fmla="*/ 5493 h 17126"/>
                <a:gd name="T8" fmla="*/ 15411 w 15411"/>
                <a:gd name="T9" fmla="*/ 0 h 17126"/>
                <a:gd name="T10" fmla="*/ 6077 w 15411"/>
                <a:gd name="T11" fmla="*/ 0 h 17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411" h="17126">
                  <a:moveTo>
                    <a:pt x="6077" y="0"/>
                  </a:moveTo>
                  <a:cubicBezTo>
                    <a:pt x="6196" y="1558"/>
                    <a:pt x="6150" y="3115"/>
                    <a:pt x="5947" y="4647"/>
                  </a:cubicBezTo>
                  <a:cubicBezTo>
                    <a:pt x="5306" y="9519"/>
                    <a:pt x="3142" y="13816"/>
                    <a:pt x="0" y="17126"/>
                  </a:cubicBezTo>
                  <a:cubicBezTo>
                    <a:pt x="4591" y="12291"/>
                    <a:pt x="9811" y="8411"/>
                    <a:pt x="15411" y="5493"/>
                  </a:cubicBezTo>
                  <a:lnTo>
                    <a:pt x="15411" y="0"/>
                  </a:lnTo>
                  <a:lnTo>
                    <a:pt x="6077" y="0"/>
                  </a:lnTo>
                  <a:close/>
                </a:path>
              </a:pathLst>
            </a:custGeom>
            <a:solidFill>
              <a:srgbClr val="ADDAF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8" name="Freeform 9">
              <a:extLst>
                <a:ext uri="{FF2B5EF4-FFF2-40B4-BE49-F238E27FC236}">
                  <a16:creationId xmlns:a16="http://schemas.microsoft.com/office/drawing/2014/main" id="{8207A6F9-D3E1-4322-B846-960DD6FC99C9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gray">
            <a:xfrm>
              <a:off x="7259638" y="3238500"/>
              <a:ext cx="5070475" cy="3765550"/>
            </a:xfrm>
            <a:custGeom>
              <a:avLst/>
              <a:gdLst>
                <a:gd name="T0" fmla="*/ 28231 w 28231"/>
                <a:gd name="T1" fmla="*/ 10663 h 20963"/>
                <a:gd name="T2" fmla="*/ 12810 w 28231"/>
                <a:gd name="T3" fmla="*/ 0 h 20963"/>
                <a:gd name="T4" fmla="*/ 12810 w 28231"/>
                <a:gd name="T5" fmla="*/ 0 h 20963"/>
                <a:gd name="T6" fmla="*/ 12810 w 28231"/>
                <a:gd name="T7" fmla="*/ 0 h 20963"/>
                <a:gd name="T8" fmla="*/ 0 w 28231"/>
                <a:gd name="T9" fmla="*/ 20963 h 20963"/>
                <a:gd name="T10" fmla="*/ 28231 w 28231"/>
                <a:gd name="T11" fmla="*/ 20963 h 20963"/>
                <a:gd name="T12" fmla="*/ 28231 w 28231"/>
                <a:gd name="T13" fmla="*/ 10663 h 209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8231" h="20963">
                  <a:moveTo>
                    <a:pt x="28231" y="10663"/>
                  </a:moveTo>
                  <a:cubicBezTo>
                    <a:pt x="23813" y="6411"/>
                    <a:pt x="18648" y="2785"/>
                    <a:pt x="12810" y="0"/>
                  </a:cubicBezTo>
                  <a:cubicBezTo>
                    <a:pt x="12810" y="0"/>
                    <a:pt x="12810" y="0"/>
                    <a:pt x="12810" y="0"/>
                  </a:cubicBezTo>
                  <a:cubicBezTo>
                    <a:pt x="12810" y="0"/>
                    <a:pt x="12810" y="0"/>
                    <a:pt x="12810" y="0"/>
                  </a:cubicBezTo>
                  <a:cubicBezTo>
                    <a:pt x="7200" y="5901"/>
                    <a:pt x="2781" y="13003"/>
                    <a:pt x="0" y="20963"/>
                  </a:cubicBezTo>
                  <a:lnTo>
                    <a:pt x="28231" y="20963"/>
                  </a:lnTo>
                  <a:lnTo>
                    <a:pt x="28231" y="10663"/>
                  </a:lnTo>
                  <a:close/>
                </a:path>
              </a:pathLst>
            </a:custGeom>
            <a:solidFill>
              <a:srgbClr val="213C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9" name="Freeform 10">
              <a:extLst>
                <a:ext uri="{FF2B5EF4-FFF2-40B4-BE49-F238E27FC236}">
                  <a16:creationId xmlns:a16="http://schemas.microsoft.com/office/drawing/2014/main" id="{7B819825-3200-472E-9BDC-39A078E17847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gray">
            <a:xfrm>
              <a:off x="9559926" y="1146175"/>
              <a:ext cx="2770188" cy="2576513"/>
            </a:xfrm>
            <a:custGeom>
              <a:avLst/>
              <a:gdLst>
                <a:gd name="T0" fmla="*/ 15421 w 15421"/>
                <a:gd name="T1" fmla="*/ 0 h 14347"/>
                <a:gd name="T2" fmla="*/ 0 w 15421"/>
                <a:gd name="T3" fmla="*/ 11644 h 14347"/>
                <a:gd name="T4" fmla="*/ 0 w 15421"/>
                <a:gd name="T5" fmla="*/ 11644 h 14347"/>
                <a:gd name="T6" fmla="*/ 0 w 15421"/>
                <a:gd name="T7" fmla="*/ 11644 h 14347"/>
                <a:gd name="T8" fmla="*/ 13720 w 15421"/>
                <a:gd name="T9" fmla="*/ 13450 h 14347"/>
                <a:gd name="T10" fmla="*/ 15421 w 15421"/>
                <a:gd name="T11" fmla="*/ 13067 h 14347"/>
                <a:gd name="T12" fmla="*/ 15421 w 15421"/>
                <a:gd name="T13" fmla="*/ 0 h 14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421" h="14347">
                  <a:moveTo>
                    <a:pt x="15421" y="0"/>
                  </a:moveTo>
                  <a:cubicBezTo>
                    <a:pt x="9817" y="2921"/>
                    <a:pt x="4594" y="6803"/>
                    <a:pt x="0" y="11644"/>
                  </a:cubicBezTo>
                  <a:cubicBezTo>
                    <a:pt x="0" y="11644"/>
                    <a:pt x="0" y="11644"/>
                    <a:pt x="0" y="11644"/>
                  </a:cubicBezTo>
                  <a:cubicBezTo>
                    <a:pt x="0" y="11644"/>
                    <a:pt x="0" y="11644"/>
                    <a:pt x="0" y="11644"/>
                  </a:cubicBezTo>
                  <a:cubicBezTo>
                    <a:pt x="4122" y="13615"/>
                    <a:pt x="8883" y="14347"/>
                    <a:pt x="13720" y="13450"/>
                  </a:cubicBezTo>
                  <a:cubicBezTo>
                    <a:pt x="14291" y="13345"/>
                    <a:pt x="14859" y="13217"/>
                    <a:pt x="15421" y="13067"/>
                  </a:cubicBezTo>
                  <a:lnTo>
                    <a:pt x="15421" y="0"/>
                  </a:lnTo>
                  <a:close/>
                </a:path>
              </a:pathLst>
            </a:custGeom>
            <a:solidFill>
              <a:srgbClr val="EBEE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0" name="Freeform 11">
              <a:extLst>
                <a:ext uri="{FF2B5EF4-FFF2-40B4-BE49-F238E27FC236}">
                  <a16:creationId xmlns:a16="http://schemas.microsoft.com/office/drawing/2014/main" id="{CD504085-D74E-4639-BB3D-F043553024CD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gray">
            <a:xfrm>
              <a:off x="3111501" y="1966913"/>
              <a:ext cx="6448425" cy="2617788"/>
            </a:xfrm>
            <a:custGeom>
              <a:avLst/>
              <a:gdLst>
                <a:gd name="T0" fmla="*/ 0 w 35919"/>
                <a:gd name="T1" fmla="*/ 2347 h 14576"/>
                <a:gd name="T2" fmla="*/ 0 w 35919"/>
                <a:gd name="T3" fmla="*/ 2347 h 14576"/>
                <a:gd name="T4" fmla="*/ 10038 w 35919"/>
                <a:gd name="T5" fmla="*/ 11873 h 14576"/>
                <a:gd name="T6" fmla="*/ 23758 w 35919"/>
                <a:gd name="T7" fmla="*/ 13679 h 14576"/>
                <a:gd name="T8" fmla="*/ 35919 w 35919"/>
                <a:gd name="T9" fmla="*/ 7076 h 14576"/>
                <a:gd name="T10" fmla="*/ 35919 w 35919"/>
                <a:gd name="T11" fmla="*/ 7076 h 14576"/>
                <a:gd name="T12" fmla="*/ 35919 w 35919"/>
                <a:gd name="T13" fmla="*/ 7076 h 14576"/>
                <a:gd name="T14" fmla="*/ 0 w 35919"/>
                <a:gd name="T15" fmla="*/ 2347 h 14576"/>
                <a:gd name="T16" fmla="*/ 0 w 35919"/>
                <a:gd name="T17" fmla="*/ 2347 h 14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5919" h="14576">
                  <a:moveTo>
                    <a:pt x="0" y="2347"/>
                  </a:moveTo>
                  <a:cubicBezTo>
                    <a:pt x="0" y="2347"/>
                    <a:pt x="0" y="2347"/>
                    <a:pt x="0" y="2347"/>
                  </a:cubicBezTo>
                  <a:cubicBezTo>
                    <a:pt x="2177" y="6365"/>
                    <a:pt x="5598" y="9755"/>
                    <a:pt x="10038" y="11873"/>
                  </a:cubicBezTo>
                  <a:cubicBezTo>
                    <a:pt x="14160" y="13843"/>
                    <a:pt x="18921" y="14576"/>
                    <a:pt x="23758" y="13679"/>
                  </a:cubicBezTo>
                  <a:cubicBezTo>
                    <a:pt x="28251" y="12850"/>
                    <a:pt x="32533" y="10644"/>
                    <a:pt x="35919" y="7076"/>
                  </a:cubicBezTo>
                  <a:cubicBezTo>
                    <a:pt x="35919" y="7076"/>
                    <a:pt x="35919" y="7076"/>
                    <a:pt x="35919" y="7076"/>
                  </a:cubicBezTo>
                  <a:cubicBezTo>
                    <a:pt x="35919" y="7076"/>
                    <a:pt x="35919" y="7076"/>
                    <a:pt x="35919" y="7076"/>
                  </a:cubicBezTo>
                  <a:cubicBezTo>
                    <a:pt x="25126" y="1917"/>
                    <a:pt x="12662" y="0"/>
                    <a:pt x="0" y="2347"/>
                  </a:cubicBezTo>
                  <a:cubicBezTo>
                    <a:pt x="0" y="2347"/>
                    <a:pt x="0" y="2347"/>
                    <a:pt x="0" y="2347"/>
                  </a:cubicBezTo>
                  <a:close/>
                </a:path>
              </a:pathLst>
            </a:custGeom>
            <a:solidFill>
              <a:srgbClr val="2E50B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C04E04C8-35A5-45D6-A655-664B6E92E83A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026920" y="3073399"/>
            <a:ext cx="6661368" cy="1864043"/>
          </a:xfrm>
        </p:spPr>
        <p:txBody>
          <a:bodyPr anchor="b"/>
          <a:lstStyle>
            <a:lvl1pPr algn="l">
              <a:defRPr sz="4100">
                <a:solidFill>
                  <a:srgbClr val="FFFFFF"/>
                </a:solidFill>
              </a:defRPr>
            </a:lvl1pPr>
          </a:lstStyle>
          <a:p>
            <a:r>
              <a:rPr lang="fi-FI" dirty="0"/>
              <a:t>Esityksen aloitussivu, </a:t>
            </a:r>
            <a:br>
              <a:rPr lang="fi-FI" dirty="0"/>
            </a:br>
            <a:r>
              <a:rPr lang="fi-FI" dirty="0"/>
              <a:t>vaalea sininen</a:t>
            </a:r>
            <a:br>
              <a:rPr lang="fi-FI" dirty="0"/>
            </a:br>
            <a:r>
              <a:rPr lang="fi-FI" dirty="0" err="1"/>
              <a:t>max</a:t>
            </a:r>
            <a:r>
              <a:rPr lang="fi-FI" dirty="0"/>
              <a:t>. 3 riviä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A06C93D0-DA83-4CF7-A503-5AEDE6A9787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026920" y="5318760"/>
            <a:ext cx="8641080" cy="702528"/>
          </a:xfrm>
        </p:spPr>
        <p:txBody>
          <a:bodyPr/>
          <a:lstStyle>
            <a:lvl1pPr marL="0" indent="0" algn="l">
              <a:lnSpc>
                <a:spcPct val="110000"/>
              </a:lnSpc>
              <a:spcBef>
                <a:spcPts val="0"/>
              </a:spcBef>
              <a:buNone/>
              <a:defRPr sz="1300">
                <a:solidFill>
                  <a:srgbClr val="FFFFFF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dirty="0"/>
              <a:t>Esittäjän nimi, tehtävänimike</a:t>
            </a:r>
          </a:p>
          <a:p>
            <a:r>
              <a:rPr lang="fi-FI" dirty="0" err="1"/>
              <a:t>pp.kk.vvvv</a:t>
            </a:r>
            <a:endParaRPr lang="fi-FI" dirty="0"/>
          </a:p>
          <a:p>
            <a:r>
              <a:rPr lang="fi-FI" dirty="0"/>
              <a:t>Tilaisuuden nimi </a:t>
            </a:r>
          </a:p>
        </p:txBody>
      </p:sp>
      <p:pic>
        <p:nvPicPr>
          <p:cNvPr id="13" name="Kuva 12">
            <a:extLst>
              <a:ext uri="{FF2B5EF4-FFF2-40B4-BE49-F238E27FC236}">
                <a16:creationId xmlns:a16="http://schemas.microsoft.com/office/drawing/2014/main" id="{3606673C-8E2D-462A-8FED-E7C3DAE7F60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439" y="188259"/>
            <a:ext cx="5687933" cy="18646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631467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Osan ylätunniste kuva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Kuva 27" descr="Kuva, joka sisältää kohteen pöytä, istuminen, kirjoituspöytä, tietokone">
            <a:extLst>
              <a:ext uri="{FF2B5EF4-FFF2-40B4-BE49-F238E27FC236}">
                <a16:creationId xmlns:a16="http://schemas.microsoft.com/office/drawing/2014/main" id="{0C894645-360E-4B0E-B056-721914725C19}"/>
              </a:ext>
              <a:ext uri="{C183D7F6-B498-43B3-948B-1728B52AA6E4}">
                <adec:decorative xmlns="" xmlns:adec="http://schemas.microsoft.com/office/drawing/2017/decorative" val="0"/>
              </a:ext>
            </a:extLst>
          </p:cNvPr>
          <p:cNvPicPr>
            <a:picLocks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075765" y="0"/>
            <a:ext cx="4122000" cy="6858000"/>
          </a:xfrm>
          <a:prstGeom prst="rect">
            <a:avLst/>
          </a:prstGeom>
        </p:spPr>
      </p:pic>
      <p:sp>
        <p:nvSpPr>
          <p:cNvPr id="25" name="Freeform 11">
            <a:extLst>
              <a:ext uri="{FF2B5EF4-FFF2-40B4-BE49-F238E27FC236}">
                <a16:creationId xmlns:a16="http://schemas.microsoft.com/office/drawing/2014/main" id="{C38B15FE-EB78-49DB-9C78-8EDF68976BF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/>
          </p:cNvSpPr>
          <p:nvPr userDrawn="1"/>
        </p:nvSpPr>
        <p:spPr bwMode="gray">
          <a:xfrm>
            <a:off x="0" y="5084653"/>
            <a:ext cx="5514073" cy="1773347"/>
          </a:xfrm>
          <a:custGeom>
            <a:avLst/>
            <a:gdLst>
              <a:gd name="T0" fmla="*/ 30648 w 30648"/>
              <a:gd name="T1" fmla="*/ 9848 h 9848"/>
              <a:gd name="T2" fmla="*/ 0 w 30648"/>
              <a:gd name="T3" fmla="*/ 0 h 9848"/>
              <a:gd name="T4" fmla="*/ 0 w 30648"/>
              <a:gd name="T5" fmla="*/ 9848 h 9848"/>
              <a:gd name="T6" fmla="*/ 30648 w 30648"/>
              <a:gd name="T7" fmla="*/ 9848 h 98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0648" h="9848">
                <a:moveTo>
                  <a:pt x="30648" y="9848"/>
                </a:moveTo>
                <a:cubicBezTo>
                  <a:pt x="20769" y="5269"/>
                  <a:pt x="10471" y="1994"/>
                  <a:pt x="0" y="0"/>
                </a:cubicBezTo>
                <a:lnTo>
                  <a:pt x="0" y="9848"/>
                </a:lnTo>
                <a:lnTo>
                  <a:pt x="30648" y="9848"/>
                </a:lnTo>
                <a:close/>
              </a:path>
            </a:pathLst>
          </a:custGeom>
          <a:solidFill>
            <a:srgbClr val="E1E6F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AA898E02-03EA-44E2-B2D3-D9317405701C}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 bwMode="white">
          <a:xfrm>
            <a:off x="819770" y="2196246"/>
            <a:ext cx="6428358" cy="1952053"/>
          </a:xfrm>
        </p:spPr>
        <p:txBody>
          <a:bodyPr anchor="t" anchorCtr="0"/>
          <a:lstStyle>
            <a:lvl1pPr>
              <a:defRPr sz="4100">
                <a:solidFill>
                  <a:schemeClr val="tx2"/>
                </a:solidFill>
              </a:defRPr>
            </a:lvl1pPr>
          </a:lstStyle>
          <a:p>
            <a:r>
              <a:rPr lang="fi-FI" dirty="0"/>
              <a:t>Kuvallinen väliotsikkosivu </a:t>
            </a:r>
            <a:br>
              <a:rPr lang="fi-FI" dirty="0"/>
            </a:br>
            <a:r>
              <a:rPr lang="fi-FI" dirty="0"/>
              <a:t>esityksen jäsentämiseen, </a:t>
            </a:r>
            <a:br>
              <a:rPr lang="fi-FI" dirty="0"/>
            </a:br>
            <a:r>
              <a:rPr lang="fi-FI" dirty="0"/>
              <a:t>3 riviä tekstiä</a:t>
            </a:r>
          </a:p>
        </p:txBody>
      </p:sp>
      <p:sp>
        <p:nvSpPr>
          <p:cNvPr id="7" name="Alatunnisteen paikkamerkki 6">
            <a:extLst>
              <a:ext uri="{FF2B5EF4-FFF2-40B4-BE49-F238E27FC236}">
                <a16:creationId xmlns:a16="http://schemas.microsoft.com/office/drawing/2014/main" id="{239E982F-E5C4-4750-B82A-0622B3AA7839}"/>
              </a:ext>
            </a:extLst>
          </p:cNvPr>
          <p:cNvSpPr>
            <a:spLocks noGrp="1"/>
          </p:cNvSpPr>
          <p:nvPr userDrawn="1">
            <p:ph type="ftr" sz="quarter" idx="11"/>
          </p:nvPr>
        </p:nvSpPr>
        <p:spPr bwMode="white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algn="l"/>
            <a:r>
              <a:rPr lang="fi-FI"/>
              <a:t>Aihe/otsikkoteksti Arial Regular lorem ipsum dolores</a:t>
            </a:r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9AF1C7D1-8DB2-411A-8933-F5D3A01ADF9D}"/>
              </a:ext>
            </a:extLst>
          </p:cNvPr>
          <p:cNvSpPr>
            <a:spLocks noGrp="1"/>
          </p:cNvSpPr>
          <p:nvPr userDrawn="1">
            <p:ph type="sldNum" sz="quarter" idx="12"/>
          </p:nvPr>
        </p:nvSpPr>
        <p:spPr bwMode="white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BCCB783-365B-40E8-A1C9-91A9348041A5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08670008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Osan ylätunniste kuva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11">
            <a:extLst>
              <a:ext uri="{FF2B5EF4-FFF2-40B4-BE49-F238E27FC236}">
                <a16:creationId xmlns:a16="http://schemas.microsoft.com/office/drawing/2014/main" id="{A9699318-17A8-4406-8545-15EC6D0D763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/>
          </p:cNvSpPr>
          <p:nvPr userDrawn="1"/>
        </p:nvSpPr>
        <p:spPr bwMode="gray">
          <a:xfrm>
            <a:off x="0" y="5084653"/>
            <a:ext cx="5514073" cy="1773347"/>
          </a:xfrm>
          <a:custGeom>
            <a:avLst/>
            <a:gdLst>
              <a:gd name="T0" fmla="*/ 30648 w 30648"/>
              <a:gd name="T1" fmla="*/ 9848 h 9848"/>
              <a:gd name="T2" fmla="*/ 0 w 30648"/>
              <a:gd name="T3" fmla="*/ 0 h 9848"/>
              <a:gd name="T4" fmla="*/ 0 w 30648"/>
              <a:gd name="T5" fmla="*/ 9848 h 9848"/>
              <a:gd name="T6" fmla="*/ 30648 w 30648"/>
              <a:gd name="T7" fmla="*/ 9848 h 98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0648" h="9848">
                <a:moveTo>
                  <a:pt x="30648" y="9848"/>
                </a:moveTo>
                <a:cubicBezTo>
                  <a:pt x="20769" y="5269"/>
                  <a:pt x="10471" y="1994"/>
                  <a:pt x="0" y="0"/>
                </a:cubicBezTo>
                <a:lnTo>
                  <a:pt x="0" y="9848"/>
                </a:lnTo>
                <a:lnTo>
                  <a:pt x="30648" y="9848"/>
                </a:lnTo>
                <a:close/>
              </a:path>
            </a:pathLst>
          </a:custGeom>
          <a:solidFill>
            <a:srgbClr val="E1E6F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AA898E02-03EA-44E2-B2D3-D9317405701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 bwMode="white">
          <a:xfrm>
            <a:off x="819770" y="2196246"/>
            <a:ext cx="6428358" cy="1952053"/>
          </a:xfrm>
        </p:spPr>
        <p:txBody>
          <a:bodyPr anchor="t" anchorCtr="0"/>
          <a:lstStyle>
            <a:lvl1pPr>
              <a:defRPr sz="5600">
                <a:solidFill>
                  <a:schemeClr val="tx2"/>
                </a:solidFill>
              </a:defRPr>
            </a:lvl1pPr>
          </a:lstStyle>
          <a:p>
            <a:r>
              <a:rPr lang="fi-FI" dirty="0"/>
              <a:t>Yksi tekstirivi</a:t>
            </a:r>
          </a:p>
        </p:txBody>
      </p:sp>
      <p:sp>
        <p:nvSpPr>
          <p:cNvPr id="7" name="Alatunnisteen paikkamerkki 6">
            <a:extLst>
              <a:ext uri="{FF2B5EF4-FFF2-40B4-BE49-F238E27FC236}">
                <a16:creationId xmlns:a16="http://schemas.microsoft.com/office/drawing/2014/main" id="{239E982F-E5C4-4750-B82A-0622B3AA78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white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algn="l"/>
            <a:r>
              <a:rPr lang="fi-FI"/>
              <a:t>Aihe/otsikkoteksti Arial Regular lorem ipsum dolores</a:t>
            </a:r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9AF1C7D1-8DB2-411A-8933-F5D3A01ADF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white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BCCB783-365B-40E8-A1C9-91A9348041A5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1" name="Kuvan paikkamerkki 19">
            <a:extLst>
              <a:ext uri="{FF2B5EF4-FFF2-40B4-BE49-F238E27FC236}">
                <a16:creationId xmlns:a16="http://schemas.microsoft.com/office/drawing/2014/main" id="{243785D3-3480-4562-B303-5369BBC28B2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8104820" y="0"/>
            <a:ext cx="4087180" cy="6858000"/>
          </a:xfrm>
          <a:custGeom>
            <a:avLst/>
            <a:gdLst>
              <a:gd name="connsiteX0" fmla="*/ 0 w 3431705"/>
              <a:gd name="connsiteY0" fmla="*/ 0 h 6858000"/>
              <a:gd name="connsiteX1" fmla="*/ 3431705 w 3431705"/>
              <a:gd name="connsiteY1" fmla="*/ 0 h 6858000"/>
              <a:gd name="connsiteX2" fmla="*/ 3431705 w 3431705"/>
              <a:gd name="connsiteY2" fmla="*/ 6858000 h 6858000"/>
              <a:gd name="connsiteX3" fmla="*/ 0 w 3431705"/>
              <a:gd name="connsiteY3" fmla="*/ 6858000 h 6858000"/>
              <a:gd name="connsiteX4" fmla="*/ 0 w 3431705"/>
              <a:gd name="connsiteY4" fmla="*/ 0 h 6858000"/>
              <a:gd name="connsiteX0" fmla="*/ 3157 w 3434862"/>
              <a:gd name="connsiteY0" fmla="*/ 0 h 6858000"/>
              <a:gd name="connsiteX1" fmla="*/ 3434862 w 3434862"/>
              <a:gd name="connsiteY1" fmla="*/ 0 h 6858000"/>
              <a:gd name="connsiteX2" fmla="*/ 3434862 w 3434862"/>
              <a:gd name="connsiteY2" fmla="*/ 6858000 h 6858000"/>
              <a:gd name="connsiteX3" fmla="*/ 3157 w 3434862"/>
              <a:gd name="connsiteY3" fmla="*/ 6858000 h 6858000"/>
              <a:gd name="connsiteX4" fmla="*/ 0 w 3434862"/>
              <a:gd name="connsiteY4" fmla="*/ 3124200 h 6858000"/>
              <a:gd name="connsiteX5" fmla="*/ 3157 w 3434862"/>
              <a:gd name="connsiteY5" fmla="*/ 0 h 6858000"/>
              <a:gd name="connsiteX0" fmla="*/ 671373 w 4103078"/>
              <a:gd name="connsiteY0" fmla="*/ 0 h 6858000"/>
              <a:gd name="connsiteX1" fmla="*/ 4103078 w 4103078"/>
              <a:gd name="connsiteY1" fmla="*/ 0 h 6858000"/>
              <a:gd name="connsiteX2" fmla="*/ 4103078 w 4103078"/>
              <a:gd name="connsiteY2" fmla="*/ 6858000 h 6858000"/>
              <a:gd name="connsiteX3" fmla="*/ 671373 w 4103078"/>
              <a:gd name="connsiteY3" fmla="*/ 6858000 h 6858000"/>
              <a:gd name="connsiteX4" fmla="*/ 0 w 4103078"/>
              <a:gd name="connsiteY4" fmla="*/ 3528646 h 6858000"/>
              <a:gd name="connsiteX5" fmla="*/ 671373 w 4103078"/>
              <a:gd name="connsiteY5" fmla="*/ 0 h 6858000"/>
              <a:gd name="connsiteX0" fmla="*/ 671373 w 4103078"/>
              <a:gd name="connsiteY0" fmla="*/ 0 h 6858000"/>
              <a:gd name="connsiteX1" fmla="*/ 4103078 w 4103078"/>
              <a:gd name="connsiteY1" fmla="*/ 0 h 6858000"/>
              <a:gd name="connsiteX2" fmla="*/ 4103078 w 4103078"/>
              <a:gd name="connsiteY2" fmla="*/ 6858000 h 6858000"/>
              <a:gd name="connsiteX3" fmla="*/ 671373 w 4103078"/>
              <a:gd name="connsiteY3" fmla="*/ 6858000 h 6858000"/>
              <a:gd name="connsiteX4" fmla="*/ 0 w 4103078"/>
              <a:gd name="connsiteY4" fmla="*/ 3528646 h 6858000"/>
              <a:gd name="connsiteX5" fmla="*/ 671373 w 4103078"/>
              <a:gd name="connsiteY5" fmla="*/ 0 h 6858000"/>
              <a:gd name="connsiteX0" fmla="*/ 671373 w 4103078"/>
              <a:gd name="connsiteY0" fmla="*/ 0 h 6858000"/>
              <a:gd name="connsiteX1" fmla="*/ 4103078 w 4103078"/>
              <a:gd name="connsiteY1" fmla="*/ 0 h 6858000"/>
              <a:gd name="connsiteX2" fmla="*/ 4103078 w 4103078"/>
              <a:gd name="connsiteY2" fmla="*/ 6858000 h 6858000"/>
              <a:gd name="connsiteX3" fmla="*/ 671373 w 4103078"/>
              <a:gd name="connsiteY3" fmla="*/ 6858000 h 6858000"/>
              <a:gd name="connsiteX4" fmla="*/ 0 w 4103078"/>
              <a:gd name="connsiteY4" fmla="*/ 3528646 h 6858000"/>
              <a:gd name="connsiteX5" fmla="*/ 671373 w 4103078"/>
              <a:gd name="connsiteY5" fmla="*/ 0 h 6858000"/>
              <a:gd name="connsiteX0" fmla="*/ 671373 w 4103078"/>
              <a:gd name="connsiteY0" fmla="*/ 0 h 6858000"/>
              <a:gd name="connsiteX1" fmla="*/ 4103078 w 4103078"/>
              <a:gd name="connsiteY1" fmla="*/ 0 h 6858000"/>
              <a:gd name="connsiteX2" fmla="*/ 4103078 w 4103078"/>
              <a:gd name="connsiteY2" fmla="*/ 6858000 h 6858000"/>
              <a:gd name="connsiteX3" fmla="*/ 671373 w 4103078"/>
              <a:gd name="connsiteY3" fmla="*/ 6858000 h 6858000"/>
              <a:gd name="connsiteX4" fmla="*/ 0 w 4103078"/>
              <a:gd name="connsiteY4" fmla="*/ 3528646 h 6858000"/>
              <a:gd name="connsiteX5" fmla="*/ 671373 w 4103078"/>
              <a:gd name="connsiteY5" fmla="*/ 0 h 6858000"/>
              <a:gd name="connsiteX0" fmla="*/ 758837 w 4190542"/>
              <a:gd name="connsiteY0" fmla="*/ 0 h 6858000"/>
              <a:gd name="connsiteX1" fmla="*/ 4190542 w 4190542"/>
              <a:gd name="connsiteY1" fmla="*/ 0 h 6858000"/>
              <a:gd name="connsiteX2" fmla="*/ 4190542 w 4190542"/>
              <a:gd name="connsiteY2" fmla="*/ 6858000 h 6858000"/>
              <a:gd name="connsiteX3" fmla="*/ 758837 w 4190542"/>
              <a:gd name="connsiteY3" fmla="*/ 6858000 h 6858000"/>
              <a:gd name="connsiteX4" fmla="*/ 0 w 4190542"/>
              <a:gd name="connsiteY4" fmla="*/ 3548525 h 6858000"/>
              <a:gd name="connsiteX5" fmla="*/ 758837 w 4190542"/>
              <a:gd name="connsiteY5" fmla="*/ 0 h 6858000"/>
              <a:gd name="connsiteX0" fmla="*/ 647519 w 4079224"/>
              <a:gd name="connsiteY0" fmla="*/ 0 h 6858000"/>
              <a:gd name="connsiteX1" fmla="*/ 4079224 w 4079224"/>
              <a:gd name="connsiteY1" fmla="*/ 0 h 6858000"/>
              <a:gd name="connsiteX2" fmla="*/ 4079224 w 4079224"/>
              <a:gd name="connsiteY2" fmla="*/ 6858000 h 6858000"/>
              <a:gd name="connsiteX3" fmla="*/ 647519 w 4079224"/>
              <a:gd name="connsiteY3" fmla="*/ 6858000 h 6858000"/>
              <a:gd name="connsiteX4" fmla="*/ 0 w 4079224"/>
              <a:gd name="connsiteY4" fmla="*/ 3528647 h 6858000"/>
              <a:gd name="connsiteX5" fmla="*/ 647519 w 4079224"/>
              <a:gd name="connsiteY5" fmla="*/ 0 h 6858000"/>
              <a:gd name="connsiteX0" fmla="*/ 648002 w 4079707"/>
              <a:gd name="connsiteY0" fmla="*/ 0 h 6858000"/>
              <a:gd name="connsiteX1" fmla="*/ 4079707 w 4079707"/>
              <a:gd name="connsiteY1" fmla="*/ 0 h 6858000"/>
              <a:gd name="connsiteX2" fmla="*/ 4079707 w 4079707"/>
              <a:gd name="connsiteY2" fmla="*/ 6858000 h 6858000"/>
              <a:gd name="connsiteX3" fmla="*/ 648002 w 4079707"/>
              <a:gd name="connsiteY3" fmla="*/ 6858000 h 6858000"/>
              <a:gd name="connsiteX4" fmla="*/ 483 w 4079707"/>
              <a:gd name="connsiteY4" fmla="*/ 3528647 h 6858000"/>
              <a:gd name="connsiteX5" fmla="*/ 648002 w 4079707"/>
              <a:gd name="connsiteY5" fmla="*/ 0 h 6858000"/>
              <a:gd name="connsiteX0" fmla="*/ 647524 w 4079229"/>
              <a:gd name="connsiteY0" fmla="*/ 0 h 6858000"/>
              <a:gd name="connsiteX1" fmla="*/ 4079229 w 4079229"/>
              <a:gd name="connsiteY1" fmla="*/ 0 h 6858000"/>
              <a:gd name="connsiteX2" fmla="*/ 4079229 w 4079229"/>
              <a:gd name="connsiteY2" fmla="*/ 6858000 h 6858000"/>
              <a:gd name="connsiteX3" fmla="*/ 647524 w 4079229"/>
              <a:gd name="connsiteY3" fmla="*/ 6858000 h 6858000"/>
              <a:gd name="connsiteX4" fmla="*/ 5 w 4079229"/>
              <a:gd name="connsiteY4" fmla="*/ 3528647 h 6858000"/>
              <a:gd name="connsiteX5" fmla="*/ 647524 w 4079229"/>
              <a:gd name="connsiteY5" fmla="*/ 0 h 6858000"/>
              <a:gd name="connsiteX0" fmla="*/ 655474 w 4087179"/>
              <a:gd name="connsiteY0" fmla="*/ 0 h 6858000"/>
              <a:gd name="connsiteX1" fmla="*/ 4087179 w 4087179"/>
              <a:gd name="connsiteY1" fmla="*/ 0 h 6858000"/>
              <a:gd name="connsiteX2" fmla="*/ 4087179 w 4087179"/>
              <a:gd name="connsiteY2" fmla="*/ 6858000 h 6858000"/>
              <a:gd name="connsiteX3" fmla="*/ 655474 w 4087179"/>
              <a:gd name="connsiteY3" fmla="*/ 6858000 h 6858000"/>
              <a:gd name="connsiteX4" fmla="*/ 4 w 4087179"/>
              <a:gd name="connsiteY4" fmla="*/ 3405402 h 6858000"/>
              <a:gd name="connsiteX5" fmla="*/ 655474 w 4087179"/>
              <a:gd name="connsiteY5" fmla="*/ 0 h 6858000"/>
              <a:gd name="connsiteX0" fmla="*/ 655836 w 4087541"/>
              <a:gd name="connsiteY0" fmla="*/ 0 h 6858000"/>
              <a:gd name="connsiteX1" fmla="*/ 4087541 w 4087541"/>
              <a:gd name="connsiteY1" fmla="*/ 0 h 6858000"/>
              <a:gd name="connsiteX2" fmla="*/ 4087541 w 4087541"/>
              <a:gd name="connsiteY2" fmla="*/ 6858000 h 6858000"/>
              <a:gd name="connsiteX3" fmla="*/ 655836 w 4087541"/>
              <a:gd name="connsiteY3" fmla="*/ 6858000 h 6858000"/>
              <a:gd name="connsiteX4" fmla="*/ 366 w 4087541"/>
              <a:gd name="connsiteY4" fmla="*/ 3405402 h 6858000"/>
              <a:gd name="connsiteX5" fmla="*/ 655836 w 4087541"/>
              <a:gd name="connsiteY5" fmla="*/ 0 h 6858000"/>
              <a:gd name="connsiteX0" fmla="*/ 655475 w 4087180"/>
              <a:gd name="connsiteY0" fmla="*/ 0 h 6858000"/>
              <a:gd name="connsiteX1" fmla="*/ 4087180 w 4087180"/>
              <a:gd name="connsiteY1" fmla="*/ 0 h 6858000"/>
              <a:gd name="connsiteX2" fmla="*/ 4087180 w 4087180"/>
              <a:gd name="connsiteY2" fmla="*/ 6858000 h 6858000"/>
              <a:gd name="connsiteX3" fmla="*/ 655475 w 4087180"/>
              <a:gd name="connsiteY3" fmla="*/ 6858000 h 6858000"/>
              <a:gd name="connsiteX4" fmla="*/ 5 w 4087180"/>
              <a:gd name="connsiteY4" fmla="*/ 3405402 h 6858000"/>
              <a:gd name="connsiteX5" fmla="*/ 655475 w 4087180"/>
              <a:gd name="connsiteY5" fmla="*/ 0 h 6858000"/>
              <a:gd name="connsiteX0" fmla="*/ 655475 w 4087180"/>
              <a:gd name="connsiteY0" fmla="*/ 0 h 6858000"/>
              <a:gd name="connsiteX1" fmla="*/ 4087180 w 4087180"/>
              <a:gd name="connsiteY1" fmla="*/ 0 h 6858000"/>
              <a:gd name="connsiteX2" fmla="*/ 4087180 w 4087180"/>
              <a:gd name="connsiteY2" fmla="*/ 6858000 h 6858000"/>
              <a:gd name="connsiteX3" fmla="*/ 655475 w 4087180"/>
              <a:gd name="connsiteY3" fmla="*/ 6858000 h 6858000"/>
              <a:gd name="connsiteX4" fmla="*/ 5 w 4087180"/>
              <a:gd name="connsiteY4" fmla="*/ 3405402 h 6858000"/>
              <a:gd name="connsiteX5" fmla="*/ 655475 w 4087180"/>
              <a:gd name="connsiteY5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087180" h="6858000">
                <a:moveTo>
                  <a:pt x="655475" y="0"/>
                </a:moveTo>
                <a:lnTo>
                  <a:pt x="4087180" y="0"/>
                </a:lnTo>
                <a:lnTo>
                  <a:pt x="4087180" y="6858000"/>
                </a:lnTo>
                <a:lnTo>
                  <a:pt x="655475" y="6858000"/>
                </a:lnTo>
                <a:cubicBezTo>
                  <a:pt x="198241" y="5579539"/>
                  <a:pt x="-1047" y="4538242"/>
                  <a:pt x="5" y="3405402"/>
                </a:cubicBezTo>
                <a:cubicBezTo>
                  <a:pt x="1057" y="2272562"/>
                  <a:pt x="220670" y="994916"/>
                  <a:pt x="655475" y="0"/>
                </a:cubicBezTo>
                <a:close/>
              </a:path>
            </a:pathLst>
          </a:custGeom>
          <a:noFill/>
        </p:spPr>
        <p:txBody>
          <a:bodyPr anchor="ctr" anchorCtr="0"/>
          <a:lstStyle>
            <a:lvl1pPr marL="0" indent="0" algn="ctr">
              <a:buNone/>
              <a:defRPr/>
            </a:lvl1pPr>
          </a:lstStyle>
          <a:p>
            <a:r>
              <a:rPr lang="fi-FI" smtClean="0"/>
              <a:t>Lisää kuva napsauttamalla kuvaketta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5606340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itaatti kuvapaikka">
    <p:bg>
      <p:bgPr>
        <a:solidFill>
          <a:srgbClr val="365AB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A898E02-03EA-44E2-B2D3-D9317405701C}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 bwMode="white">
          <a:xfrm>
            <a:off x="819770" y="2276873"/>
            <a:ext cx="6860406" cy="1822687"/>
          </a:xfrm>
        </p:spPr>
        <p:txBody>
          <a:bodyPr anchor="t" anchorCtr="0"/>
          <a:lstStyle>
            <a:lvl1pPr>
              <a:defRPr sz="3700"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Sitaattivälisivu – esitykseen </a:t>
            </a:r>
            <a:br>
              <a:rPr lang="fi-FI" dirty="0"/>
            </a:br>
            <a:r>
              <a:rPr lang="fi-FI" dirty="0"/>
              <a:t>voi nostaa sisältöön sopivia lauseita tai sanontoja, 3 riviä tekstiä</a:t>
            </a:r>
          </a:p>
        </p:txBody>
      </p:sp>
      <p:sp>
        <p:nvSpPr>
          <p:cNvPr id="6" name="Tekstin paikkamerkki 5">
            <a:extLst>
              <a:ext uri="{FF2B5EF4-FFF2-40B4-BE49-F238E27FC236}">
                <a16:creationId xmlns:a16="http://schemas.microsoft.com/office/drawing/2014/main" id="{F719A860-795B-428F-80F9-D6F9FDADB42D}"/>
              </a:ext>
            </a:extLst>
          </p:cNvPr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819770" y="4246881"/>
            <a:ext cx="6860555" cy="622280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600"/>
              </a:spcBef>
              <a:buNone/>
              <a:defRPr sz="1300">
                <a:solidFill>
                  <a:schemeClr val="bg1"/>
                </a:solidFill>
              </a:defRPr>
            </a:lvl1pPr>
            <a:lvl2pPr marL="360363" indent="0">
              <a:buNone/>
              <a:defRPr/>
            </a:lvl2pPr>
          </a:lstStyle>
          <a:p>
            <a:pPr lvl="0"/>
            <a:r>
              <a:rPr lang="fi-FI" dirty="0"/>
              <a:t>Sitaatin esittäjän nimi tai lähde </a:t>
            </a:r>
          </a:p>
        </p:txBody>
      </p:sp>
      <p:sp>
        <p:nvSpPr>
          <p:cNvPr id="17" name="Kuvan paikkamerkki 19">
            <a:extLst>
              <a:ext uri="{FF2B5EF4-FFF2-40B4-BE49-F238E27FC236}">
                <a16:creationId xmlns:a16="http://schemas.microsoft.com/office/drawing/2014/main" id="{79A4B3D4-F743-4ABE-BF43-A842D73C48B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8104820" y="0"/>
            <a:ext cx="4087180" cy="6858000"/>
          </a:xfrm>
          <a:custGeom>
            <a:avLst/>
            <a:gdLst>
              <a:gd name="connsiteX0" fmla="*/ 0 w 3431705"/>
              <a:gd name="connsiteY0" fmla="*/ 0 h 6858000"/>
              <a:gd name="connsiteX1" fmla="*/ 3431705 w 3431705"/>
              <a:gd name="connsiteY1" fmla="*/ 0 h 6858000"/>
              <a:gd name="connsiteX2" fmla="*/ 3431705 w 3431705"/>
              <a:gd name="connsiteY2" fmla="*/ 6858000 h 6858000"/>
              <a:gd name="connsiteX3" fmla="*/ 0 w 3431705"/>
              <a:gd name="connsiteY3" fmla="*/ 6858000 h 6858000"/>
              <a:gd name="connsiteX4" fmla="*/ 0 w 3431705"/>
              <a:gd name="connsiteY4" fmla="*/ 0 h 6858000"/>
              <a:gd name="connsiteX0" fmla="*/ 3157 w 3434862"/>
              <a:gd name="connsiteY0" fmla="*/ 0 h 6858000"/>
              <a:gd name="connsiteX1" fmla="*/ 3434862 w 3434862"/>
              <a:gd name="connsiteY1" fmla="*/ 0 h 6858000"/>
              <a:gd name="connsiteX2" fmla="*/ 3434862 w 3434862"/>
              <a:gd name="connsiteY2" fmla="*/ 6858000 h 6858000"/>
              <a:gd name="connsiteX3" fmla="*/ 3157 w 3434862"/>
              <a:gd name="connsiteY3" fmla="*/ 6858000 h 6858000"/>
              <a:gd name="connsiteX4" fmla="*/ 0 w 3434862"/>
              <a:gd name="connsiteY4" fmla="*/ 3124200 h 6858000"/>
              <a:gd name="connsiteX5" fmla="*/ 3157 w 3434862"/>
              <a:gd name="connsiteY5" fmla="*/ 0 h 6858000"/>
              <a:gd name="connsiteX0" fmla="*/ 671373 w 4103078"/>
              <a:gd name="connsiteY0" fmla="*/ 0 h 6858000"/>
              <a:gd name="connsiteX1" fmla="*/ 4103078 w 4103078"/>
              <a:gd name="connsiteY1" fmla="*/ 0 h 6858000"/>
              <a:gd name="connsiteX2" fmla="*/ 4103078 w 4103078"/>
              <a:gd name="connsiteY2" fmla="*/ 6858000 h 6858000"/>
              <a:gd name="connsiteX3" fmla="*/ 671373 w 4103078"/>
              <a:gd name="connsiteY3" fmla="*/ 6858000 h 6858000"/>
              <a:gd name="connsiteX4" fmla="*/ 0 w 4103078"/>
              <a:gd name="connsiteY4" fmla="*/ 3528646 h 6858000"/>
              <a:gd name="connsiteX5" fmla="*/ 671373 w 4103078"/>
              <a:gd name="connsiteY5" fmla="*/ 0 h 6858000"/>
              <a:gd name="connsiteX0" fmla="*/ 671373 w 4103078"/>
              <a:gd name="connsiteY0" fmla="*/ 0 h 6858000"/>
              <a:gd name="connsiteX1" fmla="*/ 4103078 w 4103078"/>
              <a:gd name="connsiteY1" fmla="*/ 0 h 6858000"/>
              <a:gd name="connsiteX2" fmla="*/ 4103078 w 4103078"/>
              <a:gd name="connsiteY2" fmla="*/ 6858000 h 6858000"/>
              <a:gd name="connsiteX3" fmla="*/ 671373 w 4103078"/>
              <a:gd name="connsiteY3" fmla="*/ 6858000 h 6858000"/>
              <a:gd name="connsiteX4" fmla="*/ 0 w 4103078"/>
              <a:gd name="connsiteY4" fmla="*/ 3528646 h 6858000"/>
              <a:gd name="connsiteX5" fmla="*/ 671373 w 4103078"/>
              <a:gd name="connsiteY5" fmla="*/ 0 h 6858000"/>
              <a:gd name="connsiteX0" fmla="*/ 671373 w 4103078"/>
              <a:gd name="connsiteY0" fmla="*/ 0 h 6858000"/>
              <a:gd name="connsiteX1" fmla="*/ 4103078 w 4103078"/>
              <a:gd name="connsiteY1" fmla="*/ 0 h 6858000"/>
              <a:gd name="connsiteX2" fmla="*/ 4103078 w 4103078"/>
              <a:gd name="connsiteY2" fmla="*/ 6858000 h 6858000"/>
              <a:gd name="connsiteX3" fmla="*/ 671373 w 4103078"/>
              <a:gd name="connsiteY3" fmla="*/ 6858000 h 6858000"/>
              <a:gd name="connsiteX4" fmla="*/ 0 w 4103078"/>
              <a:gd name="connsiteY4" fmla="*/ 3528646 h 6858000"/>
              <a:gd name="connsiteX5" fmla="*/ 671373 w 4103078"/>
              <a:gd name="connsiteY5" fmla="*/ 0 h 6858000"/>
              <a:gd name="connsiteX0" fmla="*/ 671373 w 4103078"/>
              <a:gd name="connsiteY0" fmla="*/ 0 h 6858000"/>
              <a:gd name="connsiteX1" fmla="*/ 4103078 w 4103078"/>
              <a:gd name="connsiteY1" fmla="*/ 0 h 6858000"/>
              <a:gd name="connsiteX2" fmla="*/ 4103078 w 4103078"/>
              <a:gd name="connsiteY2" fmla="*/ 6858000 h 6858000"/>
              <a:gd name="connsiteX3" fmla="*/ 671373 w 4103078"/>
              <a:gd name="connsiteY3" fmla="*/ 6858000 h 6858000"/>
              <a:gd name="connsiteX4" fmla="*/ 0 w 4103078"/>
              <a:gd name="connsiteY4" fmla="*/ 3528646 h 6858000"/>
              <a:gd name="connsiteX5" fmla="*/ 671373 w 4103078"/>
              <a:gd name="connsiteY5" fmla="*/ 0 h 6858000"/>
              <a:gd name="connsiteX0" fmla="*/ 758837 w 4190542"/>
              <a:gd name="connsiteY0" fmla="*/ 0 h 6858000"/>
              <a:gd name="connsiteX1" fmla="*/ 4190542 w 4190542"/>
              <a:gd name="connsiteY1" fmla="*/ 0 h 6858000"/>
              <a:gd name="connsiteX2" fmla="*/ 4190542 w 4190542"/>
              <a:gd name="connsiteY2" fmla="*/ 6858000 h 6858000"/>
              <a:gd name="connsiteX3" fmla="*/ 758837 w 4190542"/>
              <a:gd name="connsiteY3" fmla="*/ 6858000 h 6858000"/>
              <a:gd name="connsiteX4" fmla="*/ 0 w 4190542"/>
              <a:gd name="connsiteY4" fmla="*/ 3548525 h 6858000"/>
              <a:gd name="connsiteX5" fmla="*/ 758837 w 4190542"/>
              <a:gd name="connsiteY5" fmla="*/ 0 h 6858000"/>
              <a:gd name="connsiteX0" fmla="*/ 647519 w 4079224"/>
              <a:gd name="connsiteY0" fmla="*/ 0 h 6858000"/>
              <a:gd name="connsiteX1" fmla="*/ 4079224 w 4079224"/>
              <a:gd name="connsiteY1" fmla="*/ 0 h 6858000"/>
              <a:gd name="connsiteX2" fmla="*/ 4079224 w 4079224"/>
              <a:gd name="connsiteY2" fmla="*/ 6858000 h 6858000"/>
              <a:gd name="connsiteX3" fmla="*/ 647519 w 4079224"/>
              <a:gd name="connsiteY3" fmla="*/ 6858000 h 6858000"/>
              <a:gd name="connsiteX4" fmla="*/ 0 w 4079224"/>
              <a:gd name="connsiteY4" fmla="*/ 3528647 h 6858000"/>
              <a:gd name="connsiteX5" fmla="*/ 647519 w 4079224"/>
              <a:gd name="connsiteY5" fmla="*/ 0 h 6858000"/>
              <a:gd name="connsiteX0" fmla="*/ 648002 w 4079707"/>
              <a:gd name="connsiteY0" fmla="*/ 0 h 6858000"/>
              <a:gd name="connsiteX1" fmla="*/ 4079707 w 4079707"/>
              <a:gd name="connsiteY1" fmla="*/ 0 h 6858000"/>
              <a:gd name="connsiteX2" fmla="*/ 4079707 w 4079707"/>
              <a:gd name="connsiteY2" fmla="*/ 6858000 h 6858000"/>
              <a:gd name="connsiteX3" fmla="*/ 648002 w 4079707"/>
              <a:gd name="connsiteY3" fmla="*/ 6858000 h 6858000"/>
              <a:gd name="connsiteX4" fmla="*/ 483 w 4079707"/>
              <a:gd name="connsiteY4" fmla="*/ 3528647 h 6858000"/>
              <a:gd name="connsiteX5" fmla="*/ 648002 w 4079707"/>
              <a:gd name="connsiteY5" fmla="*/ 0 h 6858000"/>
              <a:gd name="connsiteX0" fmla="*/ 647524 w 4079229"/>
              <a:gd name="connsiteY0" fmla="*/ 0 h 6858000"/>
              <a:gd name="connsiteX1" fmla="*/ 4079229 w 4079229"/>
              <a:gd name="connsiteY1" fmla="*/ 0 h 6858000"/>
              <a:gd name="connsiteX2" fmla="*/ 4079229 w 4079229"/>
              <a:gd name="connsiteY2" fmla="*/ 6858000 h 6858000"/>
              <a:gd name="connsiteX3" fmla="*/ 647524 w 4079229"/>
              <a:gd name="connsiteY3" fmla="*/ 6858000 h 6858000"/>
              <a:gd name="connsiteX4" fmla="*/ 5 w 4079229"/>
              <a:gd name="connsiteY4" fmla="*/ 3528647 h 6858000"/>
              <a:gd name="connsiteX5" fmla="*/ 647524 w 4079229"/>
              <a:gd name="connsiteY5" fmla="*/ 0 h 6858000"/>
              <a:gd name="connsiteX0" fmla="*/ 655474 w 4087179"/>
              <a:gd name="connsiteY0" fmla="*/ 0 h 6858000"/>
              <a:gd name="connsiteX1" fmla="*/ 4087179 w 4087179"/>
              <a:gd name="connsiteY1" fmla="*/ 0 h 6858000"/>
              <a:gd name="connsiteX2" fmla="*/ 4087179 w 4087179"/>
              <a:gd name="connsiteY2" fmla="*/ 6858000 h 6858000"/>
              <a:gd name="connsiteX3" fmla="*/ 655474 w 4087179"/>
              <a:gd name="connsiteY3" fmla="*/ 6858000 h 6858000"/>
              <a:gd name="connsiteX4" fmla="*/ 4 w 4087179"/>
              <a:gd name="connsiteY4" fmla="*/ 3405402 h 6858000"/>
              <a:gd name="connsiteX5" fmla="*/ 655474 w 4087179"/>
              <a:gd name="connsiteY5" fmla="*/ 0 h 6858000"/>
              <a:gd name="connsiteX0" fmla="*/ 655836 w 4087541"/>
              <a:gd name="connsiteY0" fmla="*/ 0 h 6858000"/>
              <a:gd name="connsiteX1" fmla="*/ 4087541 w 4087541"/>
              <a:gd name="connsiteY1" fmla="*/ 0 h 6858000"/>
              <a:gd name="connsiteX2" fmla="*/ 4087541 w 4087541"/>
              <a:gd name="connsiteY2" fmla="*/ 6858000 h 6858000"/>
              <a:gd name="connsiteX3" fmla="*/ 655836 w 4087541"/>
              <a:gd name="connsiteY3" fmla="*/ 6858000 h 6858000"/>
              <a:gd name="connsiteX4" fmla="*/ 366 w 4087541"/>
              <a:gd name="connsiteY4" fmla="*/ 3405402 h 6858000"/>
              <a:gd name="connsiteX5" fmla="*/ 655836 w 4087541"/>
              <a:gd name="connsiteY5" fmla="*/ 0 h 6858000"/>
              <a:gd name="connsiteX0" fmla="*/ 655475 w 4087180"/>
              <a:gd name="connsiteY0" fmla="*/ 0 h 6858000"/>
              <a:gd name="connsiteX1" fmla="*/ 4087180 w 4087180"/>
              <a:gd name="connsiteY1" fmla="*/ 0 h 6858000"/>
              <a:gd name="connsiteX2" fmla="*/ 4087180 w 4087180"/>
              <a:gd name="connsiteY2" fmla="*/ 6858000 h 6858000"/>
              <a:gd name="connsiteX3" fmla="*/ 655475 w 4087180"/>
              <a:gd name="connsiteY3" fmla="*/ 6858000 h 6858000"/>
              <a:gd name="connsiteX4" fmla="*/ 5 w 4087180"/>
              <a:gd name="connsiteY4" fmla="*/ 3405402 h 6858000"/>
              <a:gd name="connsiteX5" fmla="*/ 655475 w 4087180"/>
              <a:gd name="connsiteY5" fmla="*/ 0 h 6858000"/>
              <a:gd name="connsiteX0" fmla="*/ 655475 w 4087180"/>
              <a:gd name="connsiteY0" fmla="*/ 0 h 6858000"/>
              <a:gd name="connsiteX1" fmla="*/ 4087180 w 4087180"/>
              <a:gd name="connsiteY1" fmla="*/ 0 h 6858000"/>
              <a:gd name="connsiteX2" fmla="*/ 4087180 w 4087180"/>
              <a:gd name="connsiteY2" fmla="*/ 6858000 h 6858000"/>
              <a:gd name="connsiteX3" fmla="*/ 655475 w 4087180"/>
              <a:gd name="connsiteY3" fmla="*/ 6858000 h 6858000"/>
              <a:gd name="connsiteX4" fmla="*/ 5 w 4087180"/>
              <a:gd name="connsiteY4" fmla="*/ 3405402 h 6858000"/>
              <a:gd name="connsiteX5" fmla="*/ 655475 w 4087180"/>
              <a:gd name="connsiteY5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087180" h="6858000">
                <a:moveTo>
                  <a:pt x="655475" y="0"/>
                </a:moveTo>
                <a:lnTo>
                  <a:pt x="4087180" y="0"/>
                </a:lnTo>
                <a:lnTo>
                  <a:pt x="4087180" y="6858000"/>
                </a:lnTo>
                <a:lnTo>
                  <a:pt x="655475" y="6858000"/>
                </a:lnTo>
                <a:cubicBezTo>
                  <a:pt x="198241" y="5579539"/>
                  <a:pt x="-1047" y="4538242"/>
                  <a:pt x="5" y="3405402"/>
                </a:cubicBezTo>
                <a:cubicBezTo>
                  <a:pt x="1057" y="2272562"/>
                  <a:pt x="220670" y="994916"/>
                  <a:pt x="655475" y="0"/>
                </a:cubicBezTo>
                <a:close/>
              </a:path>
            </a:pathLst>
          </a:custGeom>
          <a:solidFill>
            <a:schemeClr val="bg1"/>
          </a:solidFill>
        </p:spPr>
        <p:txBody>
          <a:bodyPr anchor="ctr" anchorCtr="0"/>
          <a:lstStyle>
            <a:lvl1pPr marL="0" indent="0" algn="ctr">
              <a:buNone/>
              <a:defRPr/>
            </a:lvl1pPr>
          </a:lstStyle>
          <a:p>
            <a:r>
              <a:rPr lang="fi-FI" smtClean="0"/>
              <a:t>Lisää kuva napsauttamalla kuvaketta</a:t>
            </a:r>
            <a:endParaRPr lang="fi-FI" dirty="0"/>
          </a:p>
        </p:txBody>
      </p:sp>
      <p:grpSp>
        <p:nvGrpSpPr>
          <p:cNvPr id="14" name="Ryhmä 13">
            <a:extLst>
              <a:ext uri="{FF2B5EF4-FFF2-40B4-BE49-F238E27FC236}">
                <a16:creationId xmlns:a16="http://schemas.microsoft.com/office/drawing/2014/main" id="{9A6D78D3-4FC0-42A7-9715-18AAAB12760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 userDrawn="1"/>
        </p:nvGrpSpPr>
        <p:grpSpPr bwMode="gray">
          <a:xfrm>
            <a:off x="257177" y="1270"/>
            <a:ext cx="2267584" cy="1890186"/>
            <a:chOff x="206376" y="-19050"/>
            <a:chExt cx="4511675" cy="3760788"/>
          </a:xfrm>
        </p:grpSpPr>
        <p:sp>
          <p:nvSpPr>
            <p:cNvPr id="12" name="Freeform 5">
              <a:extLst>
                <a:ext uri="{FF2B5EF4-FFF2-40B4-BE49-F238E27FC236}">
                  <a16:creationId xmlns:a16="http://schemas.microsoft.com/office/drawing/2014/main" id="{268701B8-B376-43FE-B7F2-878080FDF0E6}"/>
                </a:ext>
              </a:extLst>
            </p:cNvPr>
            <p:cNvSpPr>
              <a:spLocks/>
            </p:cNvSpPr>
            <p:nvPr userDrawn="1"/>
          </p:nvSpPr>
          <p:spPr bwMode="gray">
            <a:xfrm>
              <a:off x="206376" y="-19050"/>
              <a:ext cx="2081213" cy="3760788"/>
            </a:xfrm>
            <a:custGeom>
              <a:avLst/>
              <a:gdLst>
                <a:gd name="T0" fmla="*/ 5775 w 5775"/>
                <a:gd name="T1" fmla="*/ 0 h 10440"/>
                <a:gd name="T2" fmla="*/ 60 w 5775"/>
                <a:gd name="T3" fmla="*/ 0 h 10440"/>
                <a:gd name="T4" fmla="*/ 60 w 5775"/>
                <a:gd name="T5" fmla="*/ 4939 h 10440"/>
                <a:gd name="T6" fmla="*/ 2799 w 5775"/>
                <a:gd name="T7" fmla="*/ 4939 h 10440"/>
                <a:gd name="T8" fmla="*/ 0 w 5775"/>
                <a:gd name="T9" fmla="*/ 7977 h 10440"/>
                <a:gd name="T10" fmla="*/ 1310 w 5775"/>
                <a:gd name="T11" fmla="*/ 10440 h 10440"/>
                <a:gd name="T12" fmla="*/ 5775 w 5775"/>
                <a:gd name="T13" fmla="*/ 4939 h 10440"/>
                <a:gd name="T14" fmla="*/ 5775 w 5775"/>
                <a:gd name="T15" fmla="*/ 0 h 10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775" h="10440">
                  <a:moveTo>
                    <a:pt x="5775" y="0"/>
                  </a:moveTo>
                  <a:lnTo>
                    <a:pt x="60" y="0"/>
                  </a:lnTo>
                  <a:lnTo>
                    <a:pt x="60" y="4939"/>
                  </a:lnTo>
                  <a:lnTo>
                    <a:pt x="2799" y="4939"/>
                  </a:lnTo>
                  <a:cubicBezTo>
                    <a:pt x="2690" y="6434"/>
                    <a:pt x="1640" y="7398"/>
                    <a:pt x="0" y="7977"/>
                  </a:cubicBezTo>
                  <a:lnTo>
                    <a:pt x="1310" y="10440"/>
                  </a:lnTo>
                  <a:cubicBezTo>
                    <a:pt x="3916" y="9363"/>
                    <a:pt x="5684" y="7549"/>
                    <a:pt x="5775" y="4939"/>
                  </a:cubicBezTo>
                  <a:lnTo>
                    <a:pt x="5775" y="0"/>
                  </a:lnTo>
                  <a:close/>
                </a:path>
              </a:pathLst>
            </a:custGeom>
            <a:solidFill>
              <a:srgbClr val="7C9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A7BFF58C-823E-4991-AC39-EEE807FFA1E7}"/>
                </a:ext>
              </a:extLst>
            </p:cNvPr>
            <p:cNvSpPr>
              <a:spLocks/>
            </p:cNvSpPr>
            <p:nvPr userDrawn="1"/>
          </p:nvSpPr>
          <p:spPr bwMode="gray">
            <a:xfrm>
              <a:off x="2636838" y="-19050"/>
              <a:ext cx="2081213" cy="3760788"/>
            </a:xfrm>
            <a:custGeom>
              <a:avLst/>
              <a:gdLst>
                <a:gd name="T0" fmla="*/ 5775 w 5775"/>
                <a:gd name="T1" fmla="*/ 0 h 10440"/>
                <a:gd name="T2" fmla="*/ 60 w 5775"/>
                <a:gd name="T3" fmla="*/ 0 h 10440"/>
                <a:gd name="T4" fmla="*/ 60 w 5775"/>
                <a:gd name="T5" fmla="*/ 4939 h 10440"/>
                <a:gd name="T6" fmla="*/ 2799 w 5775"/>
                <a:gd name="T7" fmla="*/ 4939 h 10440"/>
                <a:gd name="T8" fmla="*/ 0 w 5775"/>
                <a:gd name="T9" fmla="*/ 7977 h 10440"/>
                <a:gd name="T10" fmla="*/ 1310 w 5775"/>
                <a:gd name="T11" fmla="*/ 10440 h 10440"/>
                <a:gd name="T12" fmla="*/ 5775 w 5775"/>
                <a:gd name="T13" fmla="*/ 4939 h 10440"/>
                <a:gd name="T14" fmla="*/ 5775 w 5775"/>
                <a:gd name="T15" fmla="*/ 0 h 10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775" h="10440">
                  <a:moveTo>
                    <a:pt x="5775" y="0"/>
                  </a:moveTo>
                  <a:lnTo>
                    <a:pt x="60" y="0"/>
                  </a:lnTo>
                  <a:lnTo>
                    <a:pt x="60" y="4939"/>
                  </a:lnTo>
                  <a:lnTo>
                    <a:pt x="2799" y="4939"/>
                  </a:lnTo>
                  <a:cubicBezTo>
                    <a:pt x="2690" y="6434"/>
                    <a:pt x="1640" y="7398"/>
                    <a:pt x="0" y="7977"/>
                  </a:cubicBezTo>
                  <a:lnTo>
                    <a:pt x="1310" y="10440"/>
                  </a:lnTo>
                  <a:cubicBezTo>
                    <a:pt x="3916" y="9363"/>
                    <a:pt x="5684" y="7549"/>
                    <a:pt x="5775" y="4939"/>
                  </a:cubicBezTo>
                  <a:lnTo>
                    <a:pt x="5775" y="0"/>
                  </a:lnTo>
                  <a:close/>
                </a:path>
              </a:pathLst>
            </a:custGeom>
            <a:solidFill>
              <a:srgbClr val="7C9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7" name="Alatunnisteen paikkamerkki 6">
            <a:extLst>
              <a:ext uri="{FF2B5EF4-FFF2-40B4-BE49-F238E27FC236}">
                <a16:creationId xmlns:a16="http://schemas.microsoft.com/office/drawing/2014/main" id="{239E982F-E5C4-4750-B82A-0622B3AA7839}"/>
              </a:ext>
            </a:extLst>
          </p:cNvPr>
          <p:cNvSpPr>
            <a:spLocks noGrp="1"/>
          </p:cNvSpPr>
          <p:nvPr userDrawn="1">
            <p:ph type="ftr" sz="quarter" idx="11"/>
          </p:nvPr>
        </p:nvSpPr>
        <p:spPr bwMode="white"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algn="l"/>
            <a:r>
              <a:rPr lang="fi-FI"/>
              <a:t>Aihe/otsikkoteksti Arial Regular lorem ipsum dolores</a:t>
            </a:r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9AF1C7D1-8DB2-411A-8933-F5D3A01ADF9D}"/>
              </a:ext>
            </a:extLst>
          </p:cNvPr>
          <p:cNvSpPr>
            <a:spLocks noGrp="1"/>
          </p:cNvSpPr>
          <p:nvPr userDrawn="1">
            <p:ph type="sldNum" sz="quarter" idx="12"/>
          </p:nvPr>
        </p:nvSpPr>
        <p:spPr bwMode="white"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BCCB783-365B-40E8-A1C9-91A9348041A5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55392633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itaatti kuva 1">
    <p:bg>
      <p:bgPr>
        <a:solidFill>
          <a:srgbClr val="365AB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Kuva 27" descr="Kuva, joka sisältää kohteen lumi, piiri, hiihtäminen, kello">
            <a:extLst>
              <a:ext uri="{FF2B5EF4-FFF2-40B4-BE49-F238E27FC236}">
                <a16:creationId xmlns:a16="http://schemas.microsoft.com/office/drawing/2014/main" id="{0C894645-360E-4B0E-B056-721914725C19}"/>
              </a:ext>
              <a:ext uri="{C183D7F6-B498-43B3-948B-1728B52AA6E4}">
                <adec:decorative xmlns="" xmlns:adec="http://schemas.microsoft.com/office/drawing/2017/decorative" val="0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084730" y="0"/>
            <a:ext cx="4108704" cy="6858000"/>
          </a:xfrm>
          <a:prstGeom prst="rect">
            <a:avLst/>
          </a:prstGeom>
        </p:spPr>
      </p:pic>
      <p:sp>
        <p:nvSpPr>
          <p:cNvPr id="24" name="Freeform 10">
            <a:extLst>
              <a:ext uri="{FF2B5EF4-FFF2-40B4-BE49-F238E27FC236}">
                <a16:creationId xmlns:a16="http://schemas.microsoft.com/office/drawing/2014/main" id="{E5B9F0F0-2539-458B-AAF7-535BE5D78F43}"/>
              </a:ext>
            </a:extLst>
          </p:cNvPr>
          <p:cNvSpPr>
            <a:spLocks/>
          </p:cNvSpPr>
          <p:nvPr userDrawn="1"/>
        </p:nvSpPr>
        <p:spPr bwMode="gray">
          <a:xfrm>
            <a:off x="0" y="0"/>
            <a:ext cx="8756990" cy="6857999"/>
          </a:xfrm>
          <a:custGeom>
            <a:avLst/>
            <a:gdLst>
              <a:gd name="T0" fmla="*/ 0 w 48666"/>
              <a:gd name="T1" fmla="*/ 38100 h 38100"/>
              <a:gd name="T2" fmla="*/ 48666 w 48666"/>
              <a:gd name="T3" fmla="*/ 38100 h 38100"/>
              <a:gd name="T4" fmla="*/ 46174 w 48666"/>
              <a:gd name="T5" fmla="*/ 29774 h 38100"/>
              <a:gd name="T6" fmla="*/ 46174 w 48666"/>
              <a:gd name="T7" fmla="*/ 29774 h 38100"/>
              <a:gd name="T8" fmla="*/ 48657 w 48666"/>
              <a:gd name="T9" fmla="*/ 0 h 38100"/>
              <a:gd name="T10" fmla="*/ 0 w 48666"/>
              <a:gd name="T11" fmla="*/ 0 h 38100"/>
              <a:gd name="T12" fmla="*/ 0 w 48666"/>
              <a:gd name="T13" fmla="*/ 38100 h 381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8666" h="38100">
                <a:moveTo>
                  <a:pt x="0" y="38100"/>
                </a:moveTo>
                <a:lnTo>
                  <a:pt x="48666" y="38100"/>
                </a:lnTo>
                <a:cubicBezTo>
                  <a:pt x="47620" y="35440"/>
                  <a:pt x="46781" y="32661"/>
                  <a:pt x="46174" y="29774"/>
                </a:cubicBezTo>
                <a:lnTo>
                  <a:pt x="46174" y="29774"/>
                </a:lnTo>
                <a:cubicBezTo>
                  <a:pt x="44128" y="20120"/>
                  <a:pt x="44799" y="9795"/>
                  <a:pt x="48657" y="0"/>
                </a:cubicBezTo>
                <a:lnTo>
                  <a:pt x="0" y="0"/>
                </a:lnTo>
                <a:lnTo>
                  <a:pt x="0" y="38100"/>
                </a:lnTo>
                <a:close/>
              </a:path>
            </a:pathLst>
          </a:custGeom>
          <a:solidFill>
            <a:srgbClr val="365AB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AA898E02-03EA-44E2-B2D3-D9317405701C}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 bwMode="white">
          <a:xfrm>
            <a:off x="819770" y="2276873"/>
            <a:ext cx="6860406" cy="1822687"/>
          </a:xfrm>
        </p:spPr>
        <p:txBody>
          <a:bodyPr anchor="t" anchorCtr="0"/>
          <a:lstStyle>
            <a:lvl1pPr>
              <a:defRPr sz="3700"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Sitaattivälisivu – esitykseen </a:t>
            </a:r>
            <a:br>
              <a:rPr lang="fi-FI" dirty="0"/>
            </a:br>
            <a:r>
              <a:rPr lang="fi-FI" dirty="0"/>
              <a:t>voi nostaa sisältöön sopivia lauseita tai sanontoja, 3 riviä tekstiä</a:t>
            </a:r>
          </a:p>
        </p:txBody>
      </p:sp>
      <p:sp>
        <p:nvSpPr>
          <p:cNvPr id="6" name="Tekstin paikkamerkki 5">
            <a:extLst>
              <a:ext uri="{FF2B5EF4-FFF2-40B4-BE49-F238E27FC236}">
                <a16:creationId xmlns:a16="http://schemas.microsoft.com/office/drawing/2014/main" id="{F719A860-795B-428F-80F9-D6F9FDADB42D}"/>
              </a:ext>
            </a:extLst>
          </p:cNvPr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819770" y="4246881"/>
            <a:ext cx="6860555" cy="622280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600"/>
              </a:spcBef>
              <a:buNone/>
              <a:defRPr sz="1300">
                <a:solidFill>
                  <a:schemeClr val="bg1"/>
                </a:solidFill>
              </a:defRPr>
            </a:lvl1pPr>
            <a:lvl2pPr marL="360363" indent="0">
              <a:buNone/>
              <a:defRPr/>
            </a:lvl2pPr>
          </a:lstStyle>
          <a:p>
            <a:pPr lvl="0"/>
            <a:r>
              <a:rPr lang="fi-FI" dirty="0"/>
              <a:t>Sitaatin esittäjän nimi tai lähde </a:t>
            </a:r>
          </a:p>
        </p:txBody>
      </p:sp>
      <p:grpSp>
        <p:nvGrpSpPr>
          <p:cNvPr id="14" name="Ryhmä 13">
            <a:extLst>
              <a:ext uri="{FF2B5EF4-FFF2-40B4-BE49-F238E27FC236}">
                <a16:creationId xmlns:a16="http://schemas.microsoft.com/office/drawing/2014/main" id="{9A6D78D3-4FC0-42A7-9715-18AAAB12760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 userDrawn="1"/>
        </p:nvGrpSpPr>
        <p:grpSpPr bwMode="gray">
          <a:xfrm>
            <a:off x="257177" y="1270"/>
            <a:ext cx="2267584" cy="1890186"/>
            <a:chOff x="206376" y="-19050"/>
            <a:chExt cx="4511675" cy="3760788"/>
          </a:xfrm>
        </p:grpSpPr>
        <p:sp>
          <p:nvSpPr>
            <p:cNvPr id="12" name="Freeform 5">
              <a:extLst>
                <a:ext uri="{FF2B5EF4-FFF2-40B4-BE49-F238E27FC236}">
                  <a16:creationId xmlns:a16="http://schemas.microsoft.com/office/drawing/2014/main" id="{268701B8-B376-43FE-B7F2-878080FDF0E6}"/>
                </a:ext>
              </a:extLst>
            </p:cNvPr>
            <p:cNvSpPr>
              <a:spLocks/>
            </p:cNvSpPr>
            <p:nvPr userDrawn="1"/>
          </p:nvSpPr>
          <p:spPr bwMode="gray">
            <a:xfrm>
              <a:off x="206376" y="-19050"/>
              <a:ext cx="2081213" cy="3760788"/>
            </a:xfrm>
            <a:custGeom>
              <a:avLst/>
              <a:gdLst>
                <a:gd name="T0" fmla="*/ 5775 w 5775"/>
                <a:gd name="T1" fmla="*/ 0 h 10440"/>
                <a:gd name="T2" fmla="*/ 60 w 5775"/>
                <a:gd name="T3" fmla="*/ 0 h 10440"/>
                <a:gd name="T4" fmla="*/ 60 w 5775"/>
                <a:gd name="T5" fmla="*/ 4939 h 10440"/>
                <a:gd name="T6" fmla="*/ 2799 w 5775"/>
                <a:gd name="T7" fmla="*/ 4939 h 10440"/>
                <a:gd name="T8" fmla="*/ 0 w 5775"/>
                <a:gd name="T9" fmla="*/ 7977 h 10440"/>
                <a:gd name="T10" fmla="*/ 1310 w 5775"/>
                <a:gd name="T11" fmla="*/ 10440 h 10440"/>
                <a:gd name="T12" fmla="*/ 5775 w 5775"/>
                <a:gd name="T13" fmla="*/ 4939 h 10440"/>
                <a:gd name="T14" fmla="*/ 5775 w 5775"/>
                <a:gd name="T15" fmla="*/ 0 h 10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775" h="10440">
                  <a:moveTo>
                    <a:pt x="5775" y="0"/>
                  </a:moveTo>
                  <a:lnTo>
                    <a:pt x="60" y="0"/>
                  </a:lnTo>
                  <a:lnTo>
                    <a:pt x="60" y="4939"/>
                  </a:lnTo>
                  <a:lnTo>
                    <a:pt x="2799" y="4939"/>
                  </a:lnTo>
                  <a:cubicBezTo>
                    <a:pt x="2690" y="6434"/>
                    <a:pt x="1640" y="7398"/>
                    <a:pt x="0" y="7977"/>
                  </a:cubicBezTo>
                  <a:lnTo>
                    <a:pt x="1310" y="10440"/>
                  </a:lnTo>
                  <a:cubicBezTo>
                    <a:pt x="3916" y="9363"/>
                    <a:pt x="5684" y="7549"/>
                    <a:pt x="5775" y="4939"/>
                  </a:cubicBezTo>
                  <a:lnTo>
                    <a:pt x="5775" y="0"/>
                  </a:lnTo>
                  <a:close/>
                </a:path>
              </a:pathLst>
            </a:custGeom>
            <a:solidFill>
              <a:srgbClr val="7C9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A7BFF58C-823E-4991-AC39-EEE807FFA1E7}"/>
                </a:ext>
              </a:extLst>
            </p:cNvPr>
            <p:cNvSpPr>
              <a:spLocks/>
            </p:cNvSpPr>
            <p:nvPr userDrawn="1"/>
          </p:nvSpPr>
          <p:spPr bwMode="gray">
            <a:xfrm>
              <a:off x="2636838" y="-19050"/>
              <a:ext cx="2081213" cy="3760788"/>
            </a:xfrm>
            <a:custGeom>
              <a:avLst/>
              <a:gdLst>
                <a:gd name="T0" fmla="*/ 5775 w 5775"/>
                <a:gd name="T1" fmla="*/ 0 h 10440"/>
                <a:gd name="T2" fmla="*/ 60 w 5775"/>
                <a:gd name="T3" fmla="*/ 0 h 10440"/>
                <a:gd name="T4" fmla="*/ 60 w 5775"/>
                <a:gd name="T5" fmla="*/ 4939 h 10440"/>
                <a:gd name="T6" fmla="*/ 2799 w 5775"/>
                <a:gd name="T7" fmla="*/ 4939 h 10440"/>
                <a:gd name="T8" fmla="*/ 0 w 5775"/>
                <a:gd name="T9" fmla="*/ 7977 h 10440"/>
                <a:gd name="T10" fmla="*/ 1310 w 5775"/>
                <a:gd name="T11" fmla="*/ 10440 h 10440"/>
                <a:gd name="T12" fmla="*/ 5775 w 5775"/>
                <a:gd name="T13" fmla="*/ 4939 h 10440"/>
                <a:gd name="T14" fmla="*/ 5775 w 5775"/>
                <a:gd name="T15" fmla="*/ 0 h 10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775" h="10440">
                  <a:moveTo>
                    <a:pt x="5775" y="0"/>
                  </a:moveTo>
                  <a:lnTo>
                    <a:pt x="60" y="0"/>
                  </a:lnTo>
                  <a:lnTo>
                    <a:pt x="60" y="4939"/>
                  </a:lnTo>
                  <a:lnTo>
                    <a:pt x="2799" y="4939"/>
                  </a:lnTo>
                  <a:cubicBezTo>
                    <a:pt x="2690" y="6434"/>
                    <a:pt x="1640" y="7398"/>
                    <a:pt x="0" y="7977"/>
                  </a:cubicBezTo>
                  <a:lnTo>
                    <a:pt x="1310" y="10440"/>
                  </a:lnTo>
                  <a:cubicBezTo>
                    <a:pt x="3916" y="9363"/>
                    <a:pt x="5684" y="7549"/>
                    <a:pt x="5775" y="4939"/>
                  </a:cubicBezTo>
                  <a:lnTo>
                    <a:pt x="5775" y="0"/>
                  </a:lnTo>
                  <a:close/>
                </a:path>
              </a:pathLst>
            </a:custGeom>
            <a:solidFill>
              <a:srgbClr val="7C9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7" name="Alatunnisteen paikkamerkki 6">
            <a:extLst>
              <a:ext uri="{FF2B5EF4-FFF2-40B4-BE49-F238E27FC236}">
                <a16:creationId xmlns:a16="http://schemas.microsoft.com/office/drawing/2014/main" id="{239E982F-E5C4-4750-B82A-0622B3AA7839}"/>
              </a:ext>
            </a:extLst>
          </p:cNvPr>
          <p:cNvSpPr>
            <a:spLocks noGrp="1"/>
          </p:cNvSpPr>
          <p:nvPr userDrawn="1">
            <p:ph type="ftr" sz="quarter" idx="11"/>
          </p:nvPr>
        </p:nvSpPr>
        <p:spPr bwMode="white"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algn="l"/>
            <a:r>
              <a:rPr lang="fi-FI"/>
              <a:t>Aihe/otsikkoteksti Arial Regular lorem ipsum dolores</a:t>
            </a:r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9AF1C7D1-8DB2-411A-8933-F5D3A01ADF9D}"/>
              </a:ext>
            </a:extLst>
          </p:cNvPr>
          <p:cNvSpPr>
            <a:spLocks noGrp="1"/>
          </p:cNvSpPr>
          <p:nvPr userDrawn="1">
            <p:ph type="sldNum" sz="quarter" idx="12"/>
          </p:nvPr>
        </p:nvSpPr>
        <p:spPr bwMode="white"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BCCB783-365B-40E8-A1C9-91A9348041A5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4147929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Ryhmä 16">
            <a:extLst>
              <a:ext uri="{FF2B5EF4-FFF2-40B4-BE49-F238E27FC236}">
                <a16:creationId xmlns:a16="http://schemas.microsoft.com/office/drawing/2014/main" id="{743A037A-3296-40C2-9074-84427B0EB2B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ChangeAspect="1"/>
          </p:cNvGrpSpPr>
          <p:nvPr userDrawn="1"/>
        </p:nvGrpSpPr>
        <p:grpSpPr bwMode="gray">
          <a:xfrm>
            <a:off x="0" y="0"/>
            <a:ext cx="6756211" cy="6858000"/>
            <a:chOff x="2724150" y="6350"/>
            <a:chExt cx="6743700" cy="6845301"/>
          </a:xfrm>
        </p:grpSpPr>
        <p:sp>
          <p:nvSpPr>
            <p:cNvPr id="15" name="Freeform 5">
              <a:extLst>
                <a:ext uri="{FF2B5EF4-FFF2-40B4-BE49-F238E27FC236}">
                  <a16:creationId xmlns:a16="http://schemas.microsoft.com/office/drawing/2014/main" id="{89334710-4573-413A-9371-58D53E964033}"/>
                </a:ext>
              </a:extLst>
            </p:cNvPr>
            <p:cNvSpPr>
              <a:spLocks/>
            </p:cNvSpPr>
            <p:nvPr userDrawn="1"/>
          </p:nvSpPr>
          <p:spPr bwMode="gray">
            <a:xfrm>
              <a:off x="2724150" y="6350"/>
              <a:ext cx="6743700" cy="6845300"/>
            </a:xfrm>
            <a:custGeom>
              <a:avLst/>
              <a:gdLst>
                <a:gd name="T0" fmla="*/ 37531 w 37531"/>
                <a:gd name="T1" fmla="*/ 38100 h 38100"/>
                <a:gd name="T2" fmla="*/ 35005 w 37531"/>
                <a:gd name="T3" fmla="*/ 29739 h 38100"/>
                <a:gd name="T4" fmla="*/ 37500 w 37531"/>
                <a:gd name="T5" fmla="*/ 0 h 38100"/>
                <a:gd name="T6" fmla="*/ 0 w 37531"/>
                <a:gd name="T7" fmla="*/ 0 h 38100"/>
                <a:gd name="T8" fmla="*/ 0 w 37531"/>
                <a:gd name="T9" fmla="*/ 38100 h 38100"/>
                <a:gd name="T10" fmla="*/ 37531 w 37531"/>
                <a:gd name="T11" fmla="*/ 38100 h 38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531" h="38100">
                  <a:moveTo>
                    <a:pt x="37531" y="38100"/>
                  </a:moveTo>
                  <a:cubicBezTo>
                    <a:pt x="36473" y="35432"/>
                    <a:pt x="35622" y="32640"/>
                    <a:pt x="35005" y="29739"/>
                  </a:cubicBezTo>
                  <a:cubicBezTo>
                    <a:pt x="32947" y="20093"/>
                    <a:pt x="33623" y="9779"/>
                    <a:pt x="37500" y="0"/>
                  </a:cubicBezTo>
                  <a:lnTo>
                    <a:pt x="0" y="0"/>
                  </a:lnTo>
                  <a:lnTo>
                    <a:pt x="0" y="38100"/>
                  </a:lnTo>
                  <a:lnTo>
                    <a:pt x="37531" y="38100"/>
                  </a:lnTo>
                  <a:close/>
                </a:path>
              </a:pathLst>
            </a:custGeom>
            <a:solidFill>
              <a:srgbClr val="365A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6" name="Freeform 6">
              <a:extLst>
                <a:ext uri="{FF2B5EF4-FFF2-40B4-BE49-F238E27FC236}">
                  <a16:creationId xmlns:a16="http://schemas.microsoft.com/office/drawing/2014/main" id="{F025CC1E-66FA-4412-98F7-D19894F2D9B2}"/>
                </a:ext>
              </a:extLst>
            </p:cNvPr>
            <p:cNvSpPr>
              <a:spLocks/>
            </p:cNvSpPr>
            <p:nvPr userDrawn="1"/>
          </p:nvSpPr>
          <p:spPr bwMode="gray">
            <a:xfrm>
              <a:off x="2724150" y="4011613"/>
              <a:ext cx="6443663" cy="2840038"/>
            </a:xfrm>
            <a:custGeom>
              <a:avLst/>
              <a:gdLst>
                <a:gd name="T0" fmla="*/ 35867 w 35867"/>
                <a:gd name="T1" fmla="*/ 15808 h 15808"/>
                <a:gd name="T2" fmla="*/ 0 w 35867"/>
                <a:gd name="T3" fmla="*/ 0 h 15808"/>
                <a:gd name="T4" fmla="*/ 0 w 35867"/>
                <a:gd name="T5" fmla="*/ 15808 h 15808"/>
                <a:gd name="T6" fmla="*/ 35867 w 35867"/>
                <a:gd name="T7" fmla="*/ 15808 h 158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867" h="15808">
                  <a:moveTo>
                    <a:pt x="35867" y="15808"/>
                  </a:moveTo>
                  <a:cubicBezTo>
                    <a:pt x="24829" y="8026"/>
                    <a:pt x="12618" y="2772"/>
                    <a:pt x="0" y="0"/>
                  </a:cubicBezTo>
                  <a:lnTo>
                    <a:pt x="0" y="15808"/>
                  </a:lnTo>
                  <a:lnTo>
                    <a:pt x="35867" y="15808"/>
                  </a:lnTo>
                  <a:close/>
                </a:path>
              </a:pathLst>
            </a:custGeom>
            <a:solidFill>
              <a:srgbClr val="213C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AA898E02-03EA-44E2-B2D3-D9317405701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 bwMode="white">
          <a:xfrm>
            <a:off x="819770" y="1404939"/>
            <a:ext cx="4916190" cy="1808037"/>
          </a:xfrm>
        </p:spPr>
        <p:txBody>
          <a:bodyPr anchor="t" anchorCtr="0"/>
          <a:lstStyle>
            <a:lvl1pPr>
              <a:defRPr sz="3700"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Asianostosivu </a:t>
            </a:r>
            <a:br>
              <a:rPr lang="fi-FI" dirty="0"/>
            </a:br>
            <a:r>
              <a:rPr lang="fi-FI" dirty="0"/>
              <a:t>esityksen jäsentämiseen, 3 rivin otsikko</a:t>
            </a:r>
          </a:p>
        </p:txBody>
      </p:sp>
      <p:sp>
        <p:nvSpPr>
          <p:cNvPr id="23" name="Tekstin paikkamerkki 22">
            <a:extLst>
              <a:ext uri="{FF2B5EF4-FFF2-40B4-BE49-F238E27FC236}">
                <a16:creationId xmlns:a16="http://schemas.microsoft.com/office/drawing/2014/main" id="{C91B202D-FB5A-4250-8735-81C439C51C4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053880" y="1514325"/>
            <a:ext cx="4658744" cy="4248000"/>
          </a:xfrm>
        </p:spPr>
        <p:txBody>
          <a:bodyPr/>
          <a:lstStyle>
            <a:lvl1pPr marL="269875" indent="-269875">
              <a:lnSpc>
                <a:spcPct val="95000"/>
              </a:lnSpc>
              <a:defRPr sz="2200"/>
            </a:lvl1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20" name="Alatunnisteen paikkamerkki 19">
            <a:extLst>
              <a:ext uri="{FF2B5EF4-FFF2-40B4-BE49-F238E27FC236}">
                <a16:creationId xmlns:a16="http://schemas.microsoft.com/office/drawing/2014/main" id="{38A531D9-3794-4382-A4CC-D062827D85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white"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algn="l"/>
            <a:r>
              <a:rPr lang="fi-FI"/>
              <a:t>Aihe/otsikkoteksti Arial Regular lorem ipsum dolores</a:t>
            </a:r>
            <a:endParaRPr lang="fi-FI" dirty="0"/>
          </a:p>
        </p:txBody>
      </p:sp>
      <p:sp>
        <p:nvSpPr>
          <p:cNvPr id="21" name="Dian numeron paikkamerkki 20">
            <a:extLst>
              <a:ext uri="{FF2B5EF4-FFF2-40B4-BE49-F238E27FC236}">
                <a16:creationId xmlns:a16="http://schemas.microsoft.com/office/drawing/2014/main" id="{E9C40528-505B-4E57-81CB-FA8E7278B7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white"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BCCB783-365B-40E8-A1C9-91A9348041A5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28808233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pet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Ryhmä 17">
            <a:extLst>
              <a:ext uri="{FF2B5EF4-FFF2-40B4-BE49-F238E27FC236}">
                <a16:creationId xmlns:a16="http://schemas.microsoft.com/office/drawing/2014/main" id="{BF83FD59-B2EE-42A4-AC03-53869A1132E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 userDrawn="1"/>
        </p:nvGrpSpPr>
        <p:grpSpPr bwMode="gray">
          <a:xfrm>
            <a:off x="0" y="0"/>
            <a:ext cx="12193200" cy="6858000"/>
            <a:chOff x="166688" y="158750"/>
            <a:chExt cx="12163425" cy="6845301"/>
          </a:xfrm>
        </p:grpSpPr>
        <p:sp>
          <p:nvSpPr>
            <p:cNvPr id="8" name="Freeform 5">
              <a:extLst>
                <a:ext uri="{FF2B5EF4-FFF2-40B4-BE49-F238E27FC236}">
                  <a16:creationId xmlns:a16="http://schemas.microsoft.com/office/drawing/2014/main" id="{52F1267F-7172-44B3-9A7E-906E5E4A0F87}"/>
                </a:ext>
              </a:extLst>
            </p:cNvPr>
            <p:cNvSpPr>
              <a:spLocks/>
            </p:cNvSpPr>
            <p:nvPr userDrawn="1"/>
          </p:nvSpPr>
          <p:spPr bwMode="gray">
            <a:xfrm>
              <a:off x="7885113" y="1652588"/>
              <a:ext cx="4445000" cy="5351463"/>
            </a:xfrm>
            <a:custGeom>
              <a:avLst/>
              <a:gdLst>
                <a:gd name="T0" fmla="*/ 24755 w 24755"/>
                <a:gd name="T1" fmla="*/ 0 h 29783"/>
                <a:gd name="T2" fmla="*/ 12889 w 24755"/>
                <a:gd name="T3" fmla="*/ 9835 h 29783"/>
                <a:gd name="T4" fmla="*/ 0 w 24755"/>
                <a:gd name="T5" fmla="*/ 29783 h 29783"/>
                <a:gd name="T6" fmla="*/ 24755 w 24755"/>
                <a:gd name="T7" fmla="*/ 29783 h 29783"/>
                <a:gd name="T8" fmla="*/ 24755 w 24755"/>
                <a:gd name="T9" fmla="*/ 0 h 297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755" h="29783">
                  <a:moveTo>
                    <a:pt x="24755" y="0"/>
                  </a:moveTo>
                  <a:cubicBezTo>
                    <a:pt x="20509" y="2731"/>
                    <a:pt x="16519" y="6009"/>
                    <a:pt x="12889" y="9835"/>
                  </a:cubicBezTo>
                  <a:cubicBezTo>
                    <a:pt x="7462" y="15544"/>
                    <a:pt x="3054" y="22280"/>
                    <a:pt x="0" y="29783"/>
                  </a:cubicBezTo>
                  <a:lnTo>
                    <a:pt x="24755" y="29783"/>
                  </a:lnTo>
                  <a:lnTo>
                    <a:pt x="24755" y="0"/>
                  </a:lnTo>
                  <a:close/>
                </a:path>
              </a:pathLst>
            </a:custGeom>
            <a:solidFill>
              <a:srgbClr val="365A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9" name="Freeform 6">
              <a:extLst>
                <a:ext uri="{FF2B5EF4-FFF2-40B4-BE49-F238E27FC236}">
                  <a16:creationId xmlns:a16="http://schemas.microsoft.com/office/drawing/2014/main" id="{3FDD5063-1FA4-49AC-88A8-BBD3F6322368}"/>
                </a:ext>
              </a:extLst>
            </p:cNvPr>
            <p:cNvSpPr>
              <a:spLocks/>
            </p:cNvSpPr>
            <p:nvPr userDrawn="1"/>
          </p:nvSpPr>
          <p:spPr bwMode="gray">
            <a:xfrm>
              <a:off x="166688" y="2028825"/>
              <a:ext cx="12163425" cy="4975225"/>
            </a:xfrm>
            <a:custGeom>
              <a:avLst/>
              <a:gdLst>
                <a:gd name="T0" fmla="*/ 67733 w 67733"/>
                <a:gd name="T1" fmla="*/ 15074 h 27696"/>
                <a:gd name="T2" fmla="*/ 55867 w 67733"/>
                <a:gd name="T3" fmla="*/ 7748 h 27696"/>
                <a:gd name="T4" fmla="*/ 16534 w 67733"/>
                <a:gd name="T5" fmla="*/ 2570 h 27696"/>
                <a:gd name="T6" fmla="*/ 0 w 67733"/>
                <a:gd name="T7" fmla="*/ 8021 h 27696"/>
                <a:gd name="T8" fmla="*/ 0 w 67733"/>
                <a:gd name="T9" fmla="*/ 27696 h 27696"/>
                <a:gd name="T10" fmla="*/ 67733 w 67733"/>
                <a:gd name="T11" fmla="*/ 27696 h 27696"/>
                <a:gd name="T12" fmla="*/ 67733 w 67733"/>
                <a:gd name="T13" fmla="*/ 15074 h 276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7733" h="27696">
                  <a:moveTo>
                    <a:pt x="67733" y="15074"/>
                  </a:moveTo>
                  <a:cubicBezTo>
                    <a:pt x="64127" y="12264"/>
                    <a:pt x="60164" y="9798"/>
                    <a:pt x="55867" y="7748"/>
                  </a:cubicBezTo>
                  <a:cubicBezTo>
                    <a:pt x="44048" y="2099"/>
                    <a:pt x="30400" y="0"/>
                    <a:pt x="16534" y="2570"/>
                  </a:cubicBezTo>
                  <a:cubicBezTo>
                    <a:pt x="10848" y="3619"/>
                    <a:pt x="5281" y="5438"/>
                    <a:pt x="0" y="8021"/>
                  </a:cubicBezTo>
                  <a:lnTo>
                    <a:pt x="0" y="27696"/>
                  </a:lnTo>
                  <a:lnTo>
                    <a:pt x="67733" y="27696"/>
                  </a:lnTo>
                  <a:lnTo>
                    <a:pt x="67733" y="15074"/>
                  </a:lnTo>
                  <a:close/>
                </a:path>
              </a:pathLst>
            </a:custGeom>
            <a:solidFill>
              <a:srgbClr val="365A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" name="Freeform 7">
              <a:extLst>
                <a:ext uri="{FF2B5EF4-FFF2-40B4-BE49-F238E27FC236}">
                  <a16:creationId xmlns:a16="http://schemas.microsoft.com/office/drawing/2014/main" id="{7D958EC3-4B66-4A2A-814C-45DFD9E57F7E}"/>
                </a:ext>
              </a:extLst>
            </p:cNvPr>
            <p:cNvSpPr>
              <a:spLocks/>
            </p:cNvSpPr>
            <p:nvPr userDrawn="1"/>
          </p:nvSpPr>
          <p:spPr bwMode="gray">
            <a:xfrm>
              <a:off x="7748588" y="158750"/>
              <a:ext cx="3668713" cy="3260725"/>
            </a:xfrm>
            <a:custGeom>
              <a:avLst/>
              <a:gdLst>
                <a:gd name="T0" fmla="*/ 0 w 20424"/>
                <a:gd name="T1" fmla="*/ 0 h 18152"/>
                <a:gd name="T2" fmla="*/ 2651 w 20424"/>
                <a:gd name="T3" fmla="*/ 7721 h 18152"/>
                <a:gd name="T4" fmla="*/ 13643 w 20424"/>
                <a:gd name="T5" fmla="*/ 18152 h 18152"/>
                <a:gd name="T6" fmla="*/ 20167 w 20424"/>
                <a:gd name="T7" fmla="*/ 4475 h 18152"/>
                <a:gd name="T8" fmla="*/ 20347 w 20424"/>
                <a:gd name="T9" fmla="*/ 0 h 18152"/>
                <a:gd name="T10" fmla="*/ 0 w 20424"/>
                <a:gd name="T11" fmla="*/ 0 h 18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0424" h="18152">
                  <a:moveTo>
                    <a:pt x="0" y="0"/>
                  </a:moveTo>
                  <a:cubicBezTo>
                    <a:pt x="433" y="2635"/>
                    <a:pt x="1305" y="5243"/>
                    <a:pt x="2651" y="7721"/>
                  </a:cubicBezTo>
                  <a:cubicBezTo>
                    <a:pt x="5035" y="12120"/>
                    <a:pt x="8781" y="15833"/>
                    <a:pt x="13643" y="18152"/>
                  </a:cubicBezTo>
                  <a:cubicBezTo>
                    <a:pt x="17090" y="14526"/>
                    <a:pt x="19464" y="9815"/>
                    <a:pt x="20167" y="4475"/>
                  </a:cubicBezTo>
                  <a:cubicBezTo>
                    <a:pt x="20362" y="2999"/>
                    <a:pt x="20424" y="1501"/>
                    <a:pt x="2034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E1E6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2" name="Freeform 8">
              <a:extLst>
                <a:ext uri="{FF2B5EF4-FFF2-40B4-BE49-F238E27FC236}">
                  <a16:creationId xmlns:a16="http://schemas.microsoft.com/office/drawing/2014/main" id="{F647EA55-DBDB-4E2D-AD6D-F126CFACA5FC}"/>
                </a:ext>
              </a:extLst>
            </p:cNvPr>
            <p:cNvSpPr>
              <a:spLocks/>
            </p:cNvSpPr>
            <p:nvPr userDrawn="1"/>
          </p:nvSpPr>
          <p:spPr bwMode="gray">
            <a:xfrm>
              <a:off x="7885113" y="3419475"/>
              <a:ext cx="4445000" cy="3584575"/>
            </a:xfrm>
            <a:custGeom>
              <a:avLst/>
              <a:gdLst>
                <a:gd name="T0" fmla="*/ 24755 w 24755"/>
                <a:gd name="T1" fmla="*/ 7326 h 19948"/>
                <a:gd name="T2" fmla="*/ 12889 w 24755"/>
                <a:gd name="T3" fmla="*/ 0 h 19948"/>
                <a:gd name="T4" fmla="*/ 12889 w 24755"/>
                <a:gd name="T5" fmla="*/ 0 h 19948"/>
                <a:gd name="T6" fmla="*/ 12889 w 24755"/>
                <a:gd name="T7" fmla="*/ 0 h 19948"/>
                <a:gd name="T8" fmla="*/ 0 w 24755"/>
                <a:gd name="T9" fmla="*/ 19948 h 19948"/>
                <a:gd name="T10" fmla="*/ 24755 w 24755"/>
                <a:gd name="T11" fmla="*/ 19948 h 19948"/>
                <a:gd name="T12" fmla="*/ 24755 w 24755"/>
                <a:gd name="T13" fmla="*/ 7326 h 199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755" h="19948">
                  <a:moveTo>
                    <a:pt x="24755" y="7326"/>
                  </a:moveTo>
                  <a:cubicBezTo>
                    <a:pt x="21149" y="4516"/>
                    <a:pt x="17186" y="2050"/>
                    <a:pt x="12889" y="0"/>
                  </a:cubicBezTo>
                  <a:cubicBezTo>
                    <a:pt x="12889" y="0"/>
                    <a:pt x="12889" y="0"/>
                    <a:pt x="12889" y="0"/>
                  </a:cubicBezTo>
                  <a:cubicBezTo>
                    <a:pt x="12889" y="0"/>
                    <a:pt x="12889" y="0"/>
                    <a:pt x="12889" y="0"/>
                  </a:cubicBezTo>
                  <a:cubicBezTo>
                    <a:pt x="7462" y="5709"/>
                    <a:pt x="3054" y="12445"/>
                    <a:pt x="0" y="19948"/>
                  </a:cubicBezTo>
                  <a:lnTo>
                    <a:pt x="24755" y="19948"/>
                  </a:lnTo>
                  <a:lnTo>
                    <a:pt x="24755" y="7326"/>
                  </a:lnTo>
                  <a:close/>
                </a:path>
              </a:pathLst>
            </a:custGeom>
            <a:solidFill>
              <a:srgbClr val="213C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3" name="Freeform 9">
              <a:extLst>
                <a:ext uri="{FF2B5EF4-FFF2-40B4-BE49-F238E27FC236}">
                  <a16:creationId xmlns:a16="http://schemas.microsoft.com/office/drawing/2014/main" id="{24AB4DAC-943D-40D7-9EED-76F69D6845E8}"/>
                </a:ext>
              </a:extLst>
            </p:cNvPr>
            <p:cNvSpPr>
              <a:spLocks/>
            </p:cNvSpPr>
            <p:nvPr userDrawn="1"/>
          </p:nvSpPr>
          <p:spPr bwMode="gray">
            <a:xfrm>
              <a:off x="10199688" y="1652588"/>
              <a:ext cx="2130425" cy="2232025"/>
            </a:xfrm>
            <a:custGeom>
              <a:avLst/>
              <a:gdLst>
                <a:gd name="T0" fmla="*/ 11866 w 11866"/>
                <a:gd name="T1" fmla="*/ 0 h 12419"/>
                <a:gd name="T2" fmla="*/ 0 w 11866"/>
                <a:gd name="T3" fmla="*/ 9835 h 12419"/>
                <a:gd name="T4" fmla="*/ 0 w 11866"/>
                <a:gd name="T5" fmla="*/ 9835 h 12419"/>
                <a:gd name="T6" fmla="*/ 0 w 11866"/>
                <a:gd name="T7" fmla="*/ 9835 h 12419"/>
                <a:gd name="T8" fmla="*/ 11866 w 11866"/>
                <a:gd name="T9" fmla="*/ 12190 h 12419"/>
                <a:gd name="T10" fmla="*/ 11866 w 11866"/>
                <a:gd name="T11" fmla="*/ 0 h 124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866" h="12419">
                  <a:moveTo>
                    <a:pt x="11866" y="0"/>
                  </a:moveTo>
                  <a:cubicBezTo>
                    <a:pt x="7620" y="2731"/>
                    <a:pt x="3630" y="6009"/>
                    <a:pt x="0" y="9835"/>
                  </a:cubicBezTo>
                  <a:cubicBezTo>
                    <a:pt x="0" y="9835"/>
                    <a:pt x="0" y="9835"/>
                    <a:pt x="0" y="9835"/>
                  </a:cubicBezTo>
                  <a:cubicBezTo>
                    <a:pt x="0" y="9835"/>
                    <a:pt x="0" y="9835"/>
                    <a:pt x="0" y="9835"/>
                  </a:cubicBezTo>
                  <a:cubicBezTo>
                    <a:pt x="3613" y="11562"/>
                    <a:pt x="7674" y="12419"/>
                    <a:pt x="11866" y="12190"/>
                  </a:cubicBezTo>
                  <a:lnTo>
                    <a:pt x="11866" y="0"/>
                  </a:lnTo>
                  <a:close/>
                </a:path>
              </a:pathLst>
            </a:custGeom>
            <a:solidFill>
              <a:srgbClr val="2E50B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4" name="Freeform 10">
              <a:extLst>
                <a:ext uri="{FF2B5EF4-FFF2-40B4-BE49-F238E27FC236}">
                  <a16:creationId xmlns:a16="http://schemas.microsoft.com/office/drawing/2014/main" id="{091207B8-FCA3-4AF6-8D9D-ED83A74F3C4F}"/>
                </a:ext>
              </a:extLst>
            </p:cNvPr>
            <p:cNvSpPr>
              <a:spLocks/>
            </p:cNvSpPr>
            <p:nvPr userDrawn="1"/>
          </p:nvSpPr>
          <p:spPr bwMode="gray">
            <a:xfrm>
              <a:off x="3136901" y="2028825"/>
              <a:ext cx="7062788" cy="2867025"/>
            </a:xfrm>
            <a:custGeom>
              <a:avLst/>
              <a:gdLst>
                <a:gd name="T0" fmla="*/ 0 w 39333"/>
                <a:gd name="T1" fmla="*/ 2570 h 15960"/>
                <a:gd name="T2" fmla="*/ 0 w 39333"/>
                <a:gd name="T3" fmla="*/ 2570 h 15960"/>
                <a:gd name="T4" fmla="*/ 10992 w 39333"/>
                <a:gd name="T5" fmla="*/ 13001 h 15960"/>
                <a:gd name="T6" fmla="*/ 26016 w 39333"/>
                <a:gd name="T7" fmla="*/ 14979 h 15960"/>
                <a:gd name="T8" fmla="*/ 39333 w 39333"/>
                <a:gd name="T9" fmla="*/ 7748 h 15960"/>
                <a:gd name="T10" fmla="*/ 39333 w 39333"/>
                <a:gd name="T11" fmla="*/ 7748 h 15960"/>
                <a:gd name="T12" fmla="*/ 39333 w 39333"/>
                <a:gd name="T13" fmla="*/ 7748 h 15960"/>
                <a:gd name="T14" fmla="*/ 0 w 39333"/>
                <a:gd name="T15" fmla="*/ 2570 h 159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9333" h="15960">
                  <a:moveTo>
                    <a:pt x="0" y="2570"/>
                  </a:moveTo>
                  <a:cubicBezTo>
                    <a:pt x="0" y="2570"/>
                    <a:pt x="0" y="2570"/>
                    <a:pt x="0" y="2570"/>
                  </a:cubicBezTo>
                  <a:cubicBezTo>
                    <a:pt x="2384" y="6969"/>
                    <a:pt x="6130" y="10682"/>
                    <a:pt x="10992" y="13001"/>
                  </a:cubicBezTo>
                  <a:cubicBezTo>
                    <a:pt x="15506" y="15159"/>
                    <a:pt x="20720" y="15960"/>
                    <a:pt x="26016" y="14979"/>
                  </a:cubicBezTo>
                  <a:cubicBezTo>
                    <a:pt x="30936" y="14071"/>
                    <a:pt x="35625" y="11655"/>
                    <a:pt x="39333" y="7748"/>
                  </a:cubicBezTo>
                  <a:cubicBezTo>
                    <a:pt x="39333" y="7748"/>
                    <a:pt x="39333" y="7748"/>
                    <a:pt x="39333" y="7748"/>
                  </a:cubicBezTo>
                  <a:cubicBezTo>
                    <a:pt x="39333" y="7748"/>
                    <a:pt x="39333" y="7748"/>
                    <a:pt x="39333" y="7748"/>
                  </a:cubicBezTo>
                  <a:cubicBezTo>
                    <a:pt x="27514" y="2099"/>
                    <a:pt x="13866" y="0"/>
                    <a:pt x="0" y="2570"/>
                  </a:cubicBezTo>
                  <a:close/>
                </a:path>
              </a:pathLst>
            </a:custGeom>
            <a:solidFill>
              <a:srgbClr val="2E50B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AA898E02-03EA-44E2-B2D3-D9317405701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 bwMode="white">
          <a:xfrm>
            <a:off x="2059289" y="2996952"/>
            <a:ext cx="4455881" cy="1572384"/>
          </a:xfrm>
        </p:spPr>
        <p:txBody>
          <a:bodyPr anchor="b" anchorCtr="0"/>
          <a:lstStyle>
            <a:lvl1pPr>
              <a:defRPr sz="3700"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Lisää tähän kiitosteksti tai </a:t>
            </a:r>
            <a:r>
              <a:rPr lang="fi-FI" dirty="0" err="1"/>
              <a:t>lopetuskehoitus</a:t>
            </a:r>
            <a:endParaRPr lang="fi-FI" dirty="0"/>
          </a:p>
        </p:txBody>
      </p:sp>
      <p:sp>
        <p:nvSpPr>
          <p:cNvPr id="23" name="Tekstin paikkamerkki 22">
            <a:extLst>
              <a:ext uri="{FF2B5EF4-FFF2-40B4-BE49-F238E27FC236}">
                <a16:creationId xmlns:a16="http://schemas.microsoft.com/office/drawing/2014/main" id="{C91B202D-FB5A-4250-8735-81C439C51C4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059290" y="4822552"/>
            <a:ext cx="2236510" cy="749149"/>
          </a:xfrm>
        </p:spPr>
        <p:txBody>
          <a:bodyPr/>
          <a:lstStyle>
            <a:lvl1pPr marL="0" indent="0">
              <a:lnSpc>
                <a:spcPct val="110000"/>
              </a:lnSpc>
              <a:spcBef>
                <a:spcPts val="0"/>
              </a:spcBef>
              <a:buNone/>
              <a:defRPr sz="1300">
                <a:solidFill>
                  <a:schemeClr val="bg1"/>
                </a:solidFill>
              </a:defRPr>
            </a:lvl1pPr>
          </a:lstStyle>
          <a:p>
            <a:pPr lvl="0"/>
            <a:r>
              <a:rPr lang="es-ES" dirty="0"/>
              <a:t>etunimi.sukunimi@vm.fi </a:t>
            </a:r>
            <a:r>
              <a:rPr lang="es-ES" dirty="0" err="1"/>
              <a:t>Loremipsum</a:t>
            </a:r>
            <a:r>
              <a:rPr lang="es-ES" dirty="0"/>
              <a:t> dolores </a:t>
            </a:r>
            <a:r>
              <a:rPr lang="es-ES" dirty="0" err="1"/>
              <a:t>sitamet</a:t>
            </a:r>
            <a:r>
              <a:rPr lang="es-ES" dirty="0"/>
              <a:t> vm.fi</a:t>
            </a:r>
            <a:endParaRPr lang="fi-FI" dirty="0"/>
          </a:p>
        </p:txBody>
      </p:sp>
      <p:pic>
        <p:nvPicPr>
          <p:cNvPr id="15" name="Kuva 14">
            <a:extLst>
              <a:ext uri="{FF2B5EF4-FFF2-40B4-BE49-F238E27FC236}">
                <a16:creationId xmlns:a16="http://schemas.microsoft.com/office/drawing/2014/main" id="{6E19D34C-D51B-407C-A1A6-BB6CEEC5DDF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439" y="188259"/>
            <a:ext cx="5687933" cy="18646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5411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 kuva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Kuva 18" descr="Kuva, joka sisältää kohteen henkilö, sisä, mies, pöytä">
            <a:extLst>
              <a:ext uri="{FF2B5EF4-FFF2-40B4-BE49-F238E27FC236}">
                <a16:creationId xmlns:a16="http://schemas.microsoft.com/office/drawing/2014/main" id="{49B6CB0B-DAA4-4521-A055-556FA1B17B26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087581" y="973267"/>
            <a:ext cx="5105619" cy="5882415"/>
          </a:xfrm>
          <a:prstGeom prst="rect">
            <a:avLst/>
          </a:prstGeom>
        </p:spPr>
      </p:pic>
      <p:grpSp>
        <p:nvGrpSpPr>
          <p:cNvPr id="13" name="Ryhmä 12">
            <a:extLst>
              <a:ext uri="{FF2B5EF4-FFF2-40B4-BE49-F238E27FC236}">
                <a16:creationId xmlns:a16="http://schemas.microsoft.com/office/drawing/2014/main" id="{98655196-BAC0-4CEB-933E-8A4B9D2B7C2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/>
          </p:cNvGrpSpPr>
          <p:nvPr userDrawn="1"/>
        </p:nvGrpSpPr>
        <p:grpSpPr>
          <a:xfrm>
            <a:off x="0" y="0"/>
            <a:ext cx="12193200" cy="6858000"/>
            <a:chOff x="166688" y="158750"/>
            <a:chExt cx="12163426" cy="6845301"/>
          </a:xfrm>
        </p:grpSpPr>
        <p:sp>
          <p:nvSpPr>
            <p:cNvPr id="14" name="Freeform 5">
              <a:extLst>
                <a:ext uri="{FF2B5EF4-FFF2-40B4-BE49-F238E27FC236}">
                  <a16:creationId xmlns:a16="http://schemas.microsoft.com/office/drawing/2014/main" id="{B0297B7B-BF36-40DB-8B62-082661B4EF7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308851" y="158750"/>
              <a:ext cx="3365500" cy="3079750"/>
            </a:xfrm>
            <a:custGeom>
              <a:avLst/>
              <a:gdLst>
                <a:gd name="T0" fmla="*/ 18501 w 18750"/>
                <a:gd name="T1" fmla="*/ 4647 h 17137"/>
                <a:gd name="T2" fmla="*/ 18631 w 18750"/>
                <a:gd name="T3" fmla="*/ 0 h 17137"/>
                <a:gd name="T4" fmla="*/ 0 w 18750"/>
                <a:gd name="T5" fmla="*/ 0 h 17137"/>
                <a:gd name="T6" fmla="*/ 2506 w 18750"/>
                <a:gd name="T7" fmla="*/ 7612 h 17137"/>
                <a:gd name="T8" fmla="*/ 12544 w 18750"/>
                <a:gd name="T9" fmla="*/ 17137 h 17137"/>
                <a:gd name="T10" fmla="*/ 18501 w 18750"/>
                <a:gd name="T11" fmla="*/ 4647 h 17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8750" h="17137">
                  <a:moveTo>
                    <a:pt x="18501" y="4647"/>
                  </a:moveTo>
                  <a:cubicBezTo>
                    <a:pt x="18704" y="3115"/>
                    <a:pt x="18750" y="1558"/>
                    <a:pt x="18631" y="0"/>
                  </a:cubicBezTo>
                  <a:lnTo>
                    <a:pt x="0" y="0"/>
                  </a:lnTo>
                  <a:cubicBezTo>
                    <a:pt x="359" y="2596"/>
                    <a:pt x="1182" y="5172"/>
                    <a:pt x="2506" y="7612"/>
                  </a:cubicBezTo>
                  <a:cubicBezTo>
                    <a:pt x="4683" y="11629"/>
                    <a:pt x="8104" y="15020"/>
                    <a:pt x="12544" y="17137"/>
                  </a:cubicBezTo>
                  <a:cubicBezTo>
                    <a:pt x="15692" y="13825"/>
                    <a:pt x="17859" y="9524"/>
                    <a:pt x="18501" y="4647"/>
                  </a:cubicBezTo>
                  <a:close/>
                </a:path>
              </a:pathLst>
            </a:custGeom>
            <a:solidFill>
              <a:srgbClr val="869C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5" name="Freeform 6">
              <a:extLst>
                <a:ext uri="{FF2B5EF4-FFF2-40B4-BE49-F238E27FC236}">
                  <a16:creationId xmlns:a16="http://schemas.microsoft.com/office/drawing/2014/main" id="{E986AD81-1917-4EF2-BB83-EB1A3A10D4E9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9563101" y="158750"/>
              <a:ext cx="2767013" cy="3076575"/>
            </a:xfrm>
            <a:custGeom>
              <a:avLst/>
              <a:gdLst>
                <a:gd name="T0" fmla="*/ 6077 w 15411"/>
                <a:gd name="T1" fmla="*/ 0 h 17126"/>
                <a:gd name="T2" fmla="*/ 5947 w 15411"/>
                <a:gd name="T3" fmla="*/ 4647 h 17126"/>
                <a:gd name="T4" fmla="*/ 0 w 15411"/>
                <a:gd name="T5" fmla="*/ 17126 h 17126"/>
                <a:gd name="T6" fmla="*/ 15411 w 15411"/>
                <a:gd name="T7" fmla="*/ 5493 h 17126"/>
                <a:gd name="T8" fmla="*/ 15411 w 15411"/>
                <a:gd name="T9" fmla="*/ 0 h 17126"/>
                <a:gd name="T10" fmla="*/ 6077 w 15411"/>
                <a:gd name="T11" fmla="*/ 0 h 17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411" h="17126">
                  <a:moveTo>
                    <a:pt x="6077" y="0"/>
                  </a:moveTo>
                  <a:cubicBezTo>
                    <a:pt x="6196" y="1558"/>
                    <a:pt x="6150" y="3115"/>
                    <a:pt x="5947" y="4647"/>
                  </a:cubicBezTo>
                  <a:cubicBezTo>
                    <a:pt x="5306" y="9519"/>
                    <a:pt x="3142" y="13816"/>
                    <a:pt x="0" y="17126"/>
                  </a:cubicBezTo>
                  <a:cubicBezTo>
                    <a:pt x="4591" y="12291"/>
                    <a:pt x="9811" y="8411"/>
                    <a:pt x="15411" y="5493"/>
                  </a:cubicBezTo>
                  <a:lnTo>
                    <a:pt x="15411" y="0"/>
                  </a:lnTo>
                  <a:lnTo>
                    <a:pt x="6077" y="0"/>
                  </a:lnTo>
                  <a:close/>
                </a:path>
              </a:pathLst>
            </a:custGeom>
            <a:solidFill>
              <a:srgbClr val="C3CE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6" name="Freeform 7">
              <a:extLst>
                <a:ext uri="{FF2B5EF4-FFF2-40B4-BE49-F238E27FC236}">
                  <a16:creationId xmlns:a16="http://schemas.microsoft.com/office/drawing/2014/main" id="{79F90214-63B6-4096-8845-0104201FD12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66688" y="1966913"/>
              <a:ext cx="9393238" cy="5037138"/>
            </a:xfrm>
            <a:custGeom>
              <a:avLst/>
              <a:gdLst>
                <a:gd name="T0" fmla="*/ 52312 w 52312"/>
                <a:gd name="T1" fmla="*/ 7076 h 28039"/>
                <a:gd name="T2" fmla="*/ 16393 w 52312"/>
                <a:gd name="T3" fmla="*/ 2347 h 28039"/>
                <a:gd name="T4" fmla="*/ 0 w 52312"/>
                <a:gd name="T5" fmla="*/ 7978 h 28039"/>
                <a:gd name="T6" fmla="*/ 0 w 52312"/>
                <a:gd name="T7" fmla="*/ 28039 h 28039"/>
                <a:gd name="T8" fmla="*/ 39502 w 52312"/>
                <a:gd name="T9" fmla="*/ 28039 h 28039"/>
                <a:gd name="T10" fmla="*/ 52312 w 52312"/>
                <a:gd name="T11" fmla="*/ 7076 h 280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2312" h="28039">
                  <a:moveTo>
                    <a:pt x="52312" y="7076"/>
                  </a:moveTo>
                  <a:cubicBezTo>
                    <a:pt x="41519" y="1917"/>
                    <a:pt x="29055" y="0"/>
                    <a:pt x="16393" y="2347"/>
                  </a:cubicBezTo>
                  <a:cubicBezTo>
                    <a:pt x="10734" y="3391"/>
                    <a:pt x="5203" y="5270"/>
                    <a:pt x="0" y="7978"/>
                  </a:cubicBezTo>
                  <a:lnTo>
                    <a:pt x="0" y="28039"/>
                  </a:lnTo>
                  <a:lnTo>
                    <a:pt x="39502" y="28039"/>
                  </a:lnTo>
                  <a:cubicBezTo>
                    <a:pt x="42283" y="20079"/>
                    <a:pt x="46702" y="12977"/>
                    <a:pt x="52312" y="7076"/>
                  </a:cubicBezTo>
                  <a:close/>
                </a:path>
              </a:pathLst>
            </a:custGeom>
            <a:solidFill>
              <a:srgbClr val="365A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7" name="Freeform 8">
              <a:extLst>
                <a:ext uri="{FF2B5EF4-FFF2-40B4-BE49-F238E27FC236}">
                  <a16:creationId xmlns:a16="http://schemas.microsoft.com/office/drawing/2014/main" id="{74543203-7BF6-4F24-99A4-FC9AE2D69372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111501" y="1966913"/>
              <a:ext cx="6448425" cy="2617788"/>
            </a:xfrm>
            <a:custGeom>
              <a:avLst/>
              <a:gdLst>
                <a:gd name="T0" fmla="*/ 0 w 35919"/>
                <a:gd name="T1" fmla="*/ 2347 h 14576"/>
                <a:gd name="T2" fmla="*/ 0 w 35919"/>
                <a:gd name="T3" fmla="*/ 2347 h 14576"/>
                <a:gd name="T4" fmla="*/ 10038 w 35919"/>
                <a:gd name="T5" fmla="*/ 11873 h 14576"/>
                <a:gd name="T6" fmla="*/ 23758 w 35919"/>
                <a:gd name="T7" fmla="*/ 13679 h 14576"/>
                <a:gd name="T8" fmla="*/ 35919 w 35919"/>
                <a:gd name="T9" fmla="*/ 7076 h 14576"/>
                <a:gd name="T10" fmla="*/ 35919 w 35919"/>
                <a:gd name="T11" fmla="*/ 7076 h 14576"/>
                <a:gd name="T12" fmla="*/ 35919 w 35919"/>
                <a:gd name="T13" fmla="*/ 7076 h 14576"/>
                <a:gd name="T14" fmla="*/ 0 w 35919"/>
                <a:gd name="T15" fmla="*/ 2347 h 14576"/>
                <a:gd name="T16" fmla="*/ 0 w 35919"/>
                <a:gd name="T17" fmla="*/ 2347 h 14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5919" h="14576">
                  <a:moveTo>
                    <a:pt x="0" y="2347"/>
                  </a:moveTo>
                  <a:cubicBezTo>
                    <a:pt x="0" y="2347"/>
                    <a:pt x="0" y="2347"/>
                    <a:pt x="0" y="2347"/>
                  </a:cubicBezTo>
                  <a:cubicBezTo>
                    <a:pt x="2177" y="6365"/>
                    <a:pt x="5598" y="9755"/>
                    <a:pt x="10038" y="11873"/>
                  </a:cubicBezTo>
                  <a:cubicBezTo>
                    <a:pt x="14160" y="13843"/>
                    <a:pt x="18921" y="14576"/>
                    <a:pt x="23758" y="13679"/>
                  </a:cubicBezTo>
                  <a:cubicBezTo>
                    <a:pt x="28251" y="12850"/>
                    <a:pt x="32533" y="10644"/>
                    <a:pt x="35919" y="7076"/>
                  </a:cubicBezTo>
                  <a:cubicBezTo>
                    <a:pt x="35919" y="7076"/>
                    <a:pt x="35919" y="7076"/>
                    <a:pt x="35919" y="7076"/>
                  </a:cubicBezTo>
                  <a:cubicBezTo>
                    <a:pt x="35919" y="7076"/>
                    <a:pt x="35919" y="7076"/>
                    <a:pt x="35919" y="7076"/>
                  </a:cubicBezTo>
                  <a:cubicBezTo>
                    <a:pt x="25126" y="1917"/>
                    <a:pt x="12662" y="0"/>
                    <a:pt x="0" y="2347"/>
                  </a:cubicBezTo>
                  <a:cubicBezTo>
                    <a:pt x="0" y="2347"/>
                    <a:pt x="0" y="2347"/>
                    <a:pt x="0" y="2347"/>
                  </a:cubicBezTo>
                  <a:close/>
                </a:path>
              </a:pathLst>
            </a:custGeom>
            <a:solidFill>
              <a:srgbClr val="2E50B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C04E04C8-35A5-45D6-A655-664B6E92E83A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026920" y="3073399"/>
            <a:ext cx="6661368" cy="1864043"/>
          </a:xfrm>
        </p:spPr>
        <p:txBody>
          <a:bodyPr anchor="b"/>
          <a:lstStyle>
            <a:lvl1pPr algn="l">
              <a:defRPr sz="4100">
                <a:solidFill>
                  <a:srgbClr val="FFFFFF"/>
                </a:solidFill>
              </a:defRPr>
            </a:lvl1pPr>
          </a:lstStyle>
          <a:p>
            <a:r>
              <a:rPr lang="fi-FI" dirty="0"/>
              <a:t>Esityksen aloitussivu </a:t>
            </a:r>
            <a:br>
              <a:rPr lang="fi-FI" dirty="0"/>
            </a:br>
            <a:r>
              <a:rPr lang="fi-FI" dirty="0"/>
              <a:t>valokuvalla</a:t>
            </a:r>
            <a:br>
              <a:rPr lang="fi-FI" dirty="0"/>
            </a:br>
            <a:r>
              <a:rPr lang="fi-FI" dirty="0" err="1"/>
              <a:t>max</a:t>
            </a:r>
            <a:r>
              <a:rPr lang="fi-FI" dirty="0"/>
              <a:t>. 3 riviä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A06C93D0-DA83-4CF7-A503-5AEDE6A9787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026920" y="5318760"/>
            <a:ext cx="8641080" cy="702528"/>
          </a:xfrm>
        </p:spPr>
        <p:txBody>
          <a:bodyPr/>
          <a:lstStyle>
            <a:lvl1pPr marL="0" indent="0" algn="l">
              <a:lnSpc>
                <a:spcPct val="110000"/>
              </a:lnSpc>
              <a:spcBef>
                <a:spcPts val="0"/>
              </a:spcBef>
              <a:buNone/>
              <a:defRPr sz="1300">
                <a:solidFill>
                  <a:srgbClr val="FFFFFF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dirty="0"/>
              <a:t>Esittäjän nimi, tehtävänimike</a:t>
            </a:r>
          </a:p>
          <a:p>
            <a:r>
              <a:rPr lang="fi-FI" dirty="0" err="1"/>
              <a:t>pp.kk.vvvv</a:t>
            </a:r>
            <a:endParaRPr lang="fi-FI" dirty="0"/>
          </a:p>
          <a:p>
            <a:r>
              <a:rPr lang="fi-FI" dirty="0"/>
              <a:t>Tilaisuuden nimi </a:t>
            </a:r>
          </a:p>
        </p:txBody>
      </p:sp>
      <p:pic>
        <p:nvPicPr>
          <p:cNvPr id="6" name="Kuva 5">
            <a:extLst>
              <a:ext uri="{FF2B5EF4-FFF2-40B4-BE49-F238E27FC236}">
                <a16:creationId xmlns:a16="http://schemas.microsoft.com/office/drawing/2014/main" id="{F5617BC5-F913-49ED-AFBD-024D12849E3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439" y="188259"/>
            <a:ext cx="5687933" cy="1864659"/>
          </a:xfrm>
          <a:prstGeom prst="rect">
            <a:avLst/>
          </a:prstGeom>
        </p:spPr>
      </p:pic>
      <p:grpSp>
        <p:nvGrpSpPr>
          <p:cNvPr id="7" name="Ryhmä 6">
            <a:extLst>
              <a:ext uri="{FF2B5EF4-FFF2-40B4-BE49-F238E27FC236}">
                <a16:creationId xmlns:a16="http://schemas.microsoft.com/office/drawing/2014/main" id="{44593400-35D8-4F3C-AF85-15B2984DEEA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2952933" y="-4764"/>
            <a:ext cx="9241593" cy="6858000"/>
            <a:chOff x="2938463" y="7938"/>
            <a:chExt cx="9220200" cy="6842125"/>
          </a:xfrm>
        </p:grpSpPr>
        <p:sp>
          <p:nvSpPr>
            <p:cNvPr id="8" name="Freeform 5">
              <a:extLst>
                <a:ext uri="{FF2B5EF4-FFF2-40B4-BE49-F238E27FC236}">
                  <a16:creationId xmlns:a16="http://schemas.microsoft.com/office/drawing/2014/main" id="{290D9381-F0D4-40B4-9904-9A77986863C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9388475" y="7938"/>
              <a:ext cx="1116013" cy="3076575"/>
            </a:xfrm>
            <a:custGeom>
              <a:avLst/>
              <a:gdLst>
                <a:gd name="T0" fmla="*/ 0 w 6206"/>
                <a:gd name="T1" fmla="*/ 17137 h 17137"/>
                <a:gd name="T2" fmla="*/ 5958 w 6206"/>
                <a:gd name="T3" fmla="*/ 4647 h 17137"/>
                <a:gd name="T4" fmla="*/ 6087 w 6206"/>
                <a:gd name="T5" fmla="*/ 0 h 17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206" h="17137">
                  <a:moveTo>
                    <a:pt x="0" y="17137"/>
                  </a:moveTo>
                  <a:cubicBezTo>
                    <a:pt x="3148" y="13825"/>
                    <a:pt x="5316" y="9524"/>
                    <a:pt x="5958" y="4647"/>
                  </a:cubicBezTo>
                  <a:cubicBezTo>
                    <a:pt x="6161" y="3115"/>
                    <a:pt x="6206" y="1557"/>
                    <a:pt x="6087" y="0"/>
                  </a:cubicBezTo>
                </a:path>
              </a:pathLst>
            </a:custGeom>
            <a:noFill/>
            <a:ln w="6350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9" name="Freeform 6">
              <a:extLst>
                <a:ext uri="{FF2B5EF4-FFF2-40B4-BE49-F238E27FC236}">
                  <a16:creationId xmlns:a16="http://schemas.microsoft.com/office/drawing/2014/main" id="{B5990616-E55A-4020-B8F8-78355F91153B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938463" y="2235200"/>
              <a:ext cx="6450013" cy="2197100"/>
            </a:xfrm>
            <a:custGeom>
              <a:avLst/>
              <a:gdLst>
                <a:gd name="T0" fmla="*/ 0 w 35919"/>
                <a:gd name="T1" fmla="*/ 0 h 12228"/>
                <a:gd name="T2" fmla="*/ 0 w 35919"/>
                <a:gd name="T3" fmla="*/ 0 h 12228"/>
                <a:gd name="T4" fmla="*/ 10038 w 35919"/>
                <a:gd name="T5" fmla="*/ 9526 h 12228"/>
                <a:gd name="T6" fmla="*/ 23758 w 35919"/>
                <a:gd name="T7" fmla="*/ 11332 h 12228"/>
                <a:gd name="T8" fmla="*/ 35919 w 35919"/>
                <a:gd name="T9" fmla="*/ 4729 h 12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919" h="12228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2177" y="4017"/>
                    <a:pt x="5598" y="7408"/>
                    <a:pt x="10038" y="9526"/>
                  </a:cubicBezTo>
                  <a:cubicBezTo>
                    <a:pt x="14161" y="11496"/>
                    <a:pt x="18921" y="12228"/>
                    <a:pt x="23758" y="11332"/>
                  </a:cubicBezTo>
                  <a:cubicBezTo>
                    <a:pt x="28251" y="10503"/>
                    <a:pt x="32533" y="8297"/>
                    <a:pt x="35919" y="4729"/>
                  </a:cubicBezTo>
                </a:path>
              </a:pathLst>
            </a:custGeom>
            <a:noFill/>
            <a:ln w="6350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" name="Freeform 7">
              <a:extLst>
                <a:ext uri="{FF2B5EF4-FFF2-40B4-BE49-F238E27FC236}">
                  <a16:creationId xmlns:a16="http://schemas.microsoft.com/office/drawing/2014/main" id="{05324B2E-648B-4B14-B99E-EE80DB545DA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089775" y="992188"/>
              <a:ext cx="5068888" cy="5857875"/>
            </a:xfrm>
            <a:custGeom>
              <a:avLst/>
              <a:gdLst>
                <a:gd name="T0" fmla="*/ 28223 w 28223"/>
                <a:gd name="T1" fmla="*/ 0 h 32612"/>
                <a:gd name="T2" fmla="*/ 12805 w 28223"/>
                <a:gd name="T3" fmla="*/ 11623 h 32612"/>
                <a:gd name="T4" fmla="*/ 0 w 28223"/>
                <a:gd name="T5" fmla="*/ 32612 h 326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8223" h="32612">
                  <a:moveTo>
                    <a:pt x="28223" y="0"/>
                  </a:moveTo>
                  <a:cubicBezTo>
                    <a:pt x="22624" y="2945"/>
                    <a:pt x="17404" y="6777"/>
                    <a:pt x="12805" y="11623"/>
                  </a:cubicBezTo>
                  <a:cubicBezTo>
                    <a:pt x="7179" y="17543"/>
                    <a:pt x="2827" y="24650"/>
                    <a:pt x="0" y="32612"/>
                  </a:cubicBezTo>
                </a:path>
              </a:pathLst>
            </a:custGeom>
            <a:noFill/>
            <a:ln w="6350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1" name="Freeform 8">
              <a:extLst>
                <a:ext uri="{FF2B5EF4-FFF2-40B4-BE49-F238E27FC236}">
                  <a16:creationId xmlns:a16="http://schemas.microsoft.com/office/drawing/2014/main" id="{3C537B99-3083-4452-B38C-45CF86D6ABB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9377392" y="3082917"/>
              <a:ext cx="2768600" cy="493713"/>
            </a:xfrm>
            <a:custGeom>
              <a:avLst/>
              <a:gdLst>
                <a:gd name="T0" fmla="*/ 0 w 15418"/>
                <a:gd name="T1" fmla="*/ 0 h 2747"/>
                <a:gd name="T2" fmla="*/ 13942 w 15418"/>
                <a:gd name="T3" fmla="*/ 1836 h 2747"/>
                <a:gd name="T4" fmla="*/ 15418 w 15418"/>
                <a:gd name="T5" fmla="*/ 1513 h 27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418" h="2747">
                  <a:moveTo>
                    <a:pt x="0" y="0"/>
                  </a:moveTo>
                  <a:cubicBezTo>
                    <a:pt x="4190" y="2003"/>
                    <a:pt x="9027" y="2747"/>
                    <a:pt x="13942" y="1836"/>
                  </a:cubicBezTo>
                  <a:cubicBezTo>
                    <a:pt x="14437" y="1745"/>
                    <a:pt x="14929" y="1637"/>
                    <a:pt x="15418" y="1513"/>
                  </a:cubicBezTo>
                </a:path>
              </a:pathLst>
            </a:custGeom>
            <a:noFill/>
            <a:ln w="6350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2" name="Freeform 9">
              <a:extLst>
                <a:ext uri="{FF2B5EF4-FFF2-40B4-BE49-F238E27FC236}">
                  <a16:creationId xmlns:a16="http://schemas.microsoft.com/office/drawing/2014/main" id="{FDA7D83F-3F9B-41F7-85B4-DD9CA614BAE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388100" y="2176195"/>
              <a:ext cx="5770563" cy="2806966"/>
            </a:xfrm>
            <a:custGeom>
              <a:avLst/>
              <a:gdLst>
                <a:gd name="T0" fmla="*/ 32132 w 32132"/>
                <a:gd name="T1" fmla="*/ 15735 h 15735"/>
                <a:gd name="T2" fmla="*/ 16714 w 32132"/>
                <a:gd name="T3" fmla="*/ 5143 h 15735"/>
                <a:gd name="T4" fmla="*/ 0 w 32132"/>
                <a:gd name="T5" fmla="*/ 0 h 157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2132" h="15735">
                  <a:moveTo>
                    <a:pt x="32132" y="15735"/>
                  </a:moveTo>
                  <a:cubicBezTo>
                    <a:pt x="27699" y="11519"/>
                    <a:pt x="22536" y="7920"/>
                    <a:pt x="16714" y="5143"/>
                  </a:cubicBezTo>
                  <a:cubicBezTo>
                    <a:pt x="11476" y="2639"/>
                    <a:pt x="5850" y="887"/>
                    <a:pt x="0" y="0"/>
                  </a:cubicBezTo>
                </a:path>
              </a:pathLst>
            </a:custGeom>
            <a:noFill/>
            <a:ln w="6350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</p:spTree>
    <p:extLst>
      <p:ext uri="{BB962C8B-B14F-4D97-AF65-F5344CB8AC3E}">
        <p14:creationId xmlns:p14="http://schemas.microsoft.com/office/powerpoint/2010/main" val="29392328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 kuv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Kuva 18" descr="Nuori tyttö käyttää tietokonetta">
            <a:extLst>
              <a:ext uri="{FF2B5EF4-FFF2-40B4-BE49-F238E27FC236}">
                <a16:creationId xmlns:a16="http://schemas.microsoft.com/office/drawing/2014/main" id="{989812E1-33B4-4D09-9583-7C8F9CAF81DD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091867" y="973267"/>
            <a:ext cx="5101333" cy="5882415"/>
          </a:xfrm>
          <a:prstGeom prst="rect">
            <a:avLst/>
          </a:prstGeom>
        </p:spPr>
      </p:pic>
      <p:grpSp>
        <p:nvGrpSpPr>
          <p:cNvPr id="13" name="Ryhmä 12">
            <a:extLst>
              <a:ext uri="{FF2B5EF4-FFF2-40B4-BE49-F238E27FC236}">
                <a16:creationId xmlns:a16="http://schemas.microsoft.com/office/drawing/2014/main" id="{98655196-BAC0-4CEB-933E-8A4B9D2B7C2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/>
          </p:cNvGrpSpPr>
          <p:nvPr userDrawn="1"/>
        </p:nvGrpSpPr>
        <p:grpSpPr>
          <a:xfrm>
            <a:off x="0" y="0"/>
            <a:ext cx="12193200" cy="6858000"/>
            <a:chOff x="166688" y="158750"/>
            <a:chExt cx="12163426" cy="6845301"/>
          </a:xfrm>
        </p:grpSpPr>
        <p:sp>
          <p:nvSpPr>
            <p:cNvPr id="14" name="Freeform 5">
              <a:extLst>
                <a:ext uri="{FF2B5EF4-FFF2-40B4-BE49-F238E27FC236}">
                  <a16:creationId xmlns:a16="http://schemas.microsoft.com/office/drawing/2014/main" id="{B0297B7B-BF36-40DB-8B62-082661B4EF7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308851" y="158750"/>
              <a:ext cx="3365500" cy="3079750"/>
            </a:xfrm>
            <a:custGeom>
              <a:avLst/>
              <a:gdLst>
                <a:gd name="T0" fmla="*/ 18501 w 18750"/>
                <a:gd name="T1" fmla="*/ 4647 h 17137"/>
                <a:gd name="T2" fmla="*/ 18631 w 18750"/>
                <a:gd name="T3" fmla="*/ 0 h 17137"/>
                <a:gd name="T4" fmla="*/ 0 w 18750"/>
                <a:gd name="T5" fmla="*/ 0 h 17137"/>
                <a:gd name="T6" fmla="*/ 2506 w 18750"/>
                <a:gd name="T7" fmla="*/ 7612 h 17137"/>
                <a:gd name="T8" fmla="*/ 12544 w 18750"/>
                <a:gd name="T9" fmla="*/ 17137 h 17137"/>
                <a:gd name="T10" fmla="*/ 18501 w 18750"/>
                <a:gd name="T11" fmla="*/ 4647 h 17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8750" h="17137">
                  <a:moveTo>
                    <a:pt x="18501" y="4647"/>
                  </a:moveTo>
                  <a:cubicBezTo>
                    <a:pt x="18704" y="3115"/>
                    <a:pt x="18750" y="1558"/>
                    <a:pt x="18631" y="0"/>
                  </a:cubicBezTo>
                  <a:lnTo>
                    <a:pt x="0" y="0"/>
                  </a:lnTo>
                  <a:cubicBezTo>
                    <a:pt x="359" y="2596"/>
                    <a:pt x="1182" y="5172"/>
                    <a:pt x="2506" y="7612"/>
                  </a:cubicBezTo>
                  <a:cubicBezTo>
                    <a:pt x="4683" y="11629"/>
                    <a:pt x="8104" y="15020"/>
                    <a:pt x="12544" y="17137"/>
                  </a:cubicBezTo>
                  <a:cubicBezTo>
                    <a:pt x="15692" y="13825"/>
                    <a:pt x="17859" y="9524"/>
                    <a:pt x="18501" y="4647"/>
                  </a:cubicBezTo>
                  <a:close/>
                </a:path>
              </a:pathLst>
            </a:custGeom>
            <a:solidFill>
              <a:srgbClr val="869C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5" name="Freeform 6">
              <a:extLst>
                <a:ext uri="{FF2B5EF4-FFF2-40B4-BE49-F238E27FC236}">
                  <a16:creationId xmlns:a16="http://schemas.microsoft.com/office/drawing/2014/main" id="{E986AD81-1917-4EF2-BB83-EB1A3A10D4E9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9563101" y="158750"/>
              <a:ext cx="2767013" cy="3076575"/>
            </a:xfrm>
            <a:custGeom>
              <a:avLst/>
              <a:gdLst>
                <a:gd name="T0" fmla="*/ 6077 w 15411"/>
                <a:gd name="T1" fmla="*/ 0 h 17126"/>
                <a:gd name="T2" fmla="*/ 5947 w 15411"/>
                <a:gd name="T3" fmla="*/ 4647 h 17126"/>
                <a:gd name="T4" fmla="*/ 0 w 15411"/>
                <a:gd name="T5" fmla="*/ 17126 h 17126"/>
                <a:gd name="T6" fmla="*/ 15411 w 15411"/>
                <a:gd name="T7" fmla="*/ 5493 h 17126"/>
                <a:gd name="T8" fmla="*/ 15411 w 15411"/>
                <a:gd name="T9" fmla="*/ 0 h 17126"/>
                <a:gd name="T10" fmla="*/ 6077 w 15411"/>
                <a:gd name="T11" fmla="*/ 0 h 17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411" h="17126">
                  <a:moveTo>
                    <a:pt x="6077" y="0"/>
                  </a:moveTo>
                  <a:cubicBezTo>
                    <a:pt x="6196" y="1558"/>
                    <a:pt x="6150" y="3115"/>
                    <a:pt x="5947" y="4647"/>
                  </a:cubicBezTo>
                  <a:cubicBezTo>
                    <a:pt x="5306" y="9519"/>
                    <a:pt x="3142" y="13816"/>
                    <a:pt x="0" y="17126"/>
                  </a:cubicBezTo>
                  <a:cubicBezTo>
                    <a:pt x="4591" y="12291"/>
                    <a:pt x="9811" y="8411"/>
                    <a:pt x="15411" y="5493"/>
                  </a:cubicBezTo>
                  <a:lnTo>
                    <a:pt x="15411" y="0"/>
                  </a:lnTo>
                  <a:lnTo>
                    <a:pt x="6077" y="0"/>
                  </a:lnTo>
                  <a:close/>
                </a:path>
              </a:pathLst>
            </a:custGeom>
            <a:solidFill>
              <a:srgbClr val="C3CE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6" name="Freeform 7">
              <a:extLst>
                <a:ext uri="{FF2B5EF4-FFF2-40B4-BE49-F238E27FC236}">
                  <a16:creationId xmlns:a16="http://schemas.microsoft.com/office/drawing/2014/main" id="{79F90214-63B6-4096-8845-0104201FD12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66688" y="1966913"/>
              <a:ext cx="9393238" cy="5037138"/>
            </a:xfrm>
            <a:custGeom>
              <a:avLst/>
              <a:gdLst>
                <a:gd name="T0" fmla="*/ 52312 w 52312"/>
                <a:gd name="T1" fmla="*/ 7076 h 28039"/>
                <a:gd name="T2" fmla="*/ 16393 w 52312"/>
                <a:gd name="T3" fmla="*/ 2347 h 28039"/>
                <a:gd name="T4" fmla="*/ 0 w 52312"/>
                <a:gd name="T5" fmla="*/ 7978 h 28039"/>
                <a:gd name="T6" fmla="*/ 0 w 52312"/>
                <a:gd name="T7" fmla="*/ 28039 h 28039"/>
                <a:gd name="T8" fmla="*/ 39502 w 52312"/>
                <a:gd name="T9" fmla="*/ 28039 h 28039"/>
                <a:gd name="T10" fmla="*/ 52312 w 52312"/>
                <a:gd name="T11" fmla="*/ 7076 h 280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2312" h="28039">
                  <a:moveTo>
                    <a:pt x="52312" y="7076"/>
                  </a:moveTo>
                  <a:cubicBezTo>
                    <a:pt x="41519" y="1917"/>
                    <a:pt x="29055" y="0"/>
                    <a:pt x="16393" y="2347"/>
                  </a:cubicBezTo>
                  <a:cubicBezTo>
                    <a:pt x="10734" y="3391"/>
                    <a:pt x="5203" y="5270"/>
                    <a:pt x="0" y="7978"/>
                  </a:cubicBezTo>
                  <a:lnTo>
                    <a:pt x="0" y="28039"/>
                  </a:lnTo>
                  <a:lnTo>
                    <a:pt x="39502" y="28039"/>
                  </a:lnTo>
                  <a:cubicBezTo>
                    <a:pt x="42283" y="20079"/>
                    <a:pt x="46702" y="12977"/>
                    <a:pt x="52312" y="7076"/>
                  </a:cubicBezTo>
                  <a:close/>
                </a:path>
              </a:pathLst>
            </a:custGeom>
            <a:solidFill>
              <a:srgbClr val="365A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7" name="Freeform 8">
              <a:extLst>
                <a:ext uri="{FF2B5EF4-FFF2-40B4-BE49-F238E27FC236}">
                  <a16:creationId xmlns:a16="http://schemas.microsoft.com/office/drawing/2014/main" id="{74543203-7BF6-4F24-99A4-FC9AE2D69372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111501" y="1966913"/>
              <a:ext cx="6448425" cy="2617788"/>
            </a:xfrm>
            <a:custGeom>
              <a:avLst/>
              <a:gdLst>
                <a:gd name="T0" fmla="*/ 0 w 35919"/>
                <a:gd name="T1" fmla="*/ 2347 h 14576"/>
                <a:gd name="T2" fmla="*/ 0 w 35919"/>
                <a:gd name="T3" fmla="*/ 2347 h 14576"/>
                <a:gd name="T4" fmla="*/ 10038 w 35919"/>
                <a:gd name="T5" fmla="*/ 11873 h 14576"/>
                <a:gd name="T6" fmla="*/ 23758 w 35919"/>
                <a:gd name="T7" fmla="*/ 13679 h 14576"/>
                <a:gd name="T8" fmla="*/ 35919 w 35919"/>
                <a:gd name="T9" fmla="*/ 7076 h 14576"/>
                <a:gd name="T10" fmla="*/ 35919 w 35919"/>
                <a:gd name="T11" fmla="*/ 7076 h 14576"/>
                <a:gd name="T12" fmla="*/ 35919 w 35919"/>
                <a:gd name="T13" fmla="*/ 7076 h 14576"/>
                <a:gd name="T14" fmla="*/ 0 w 35919"/>
                <a:gd name="T15" fmla="*/ 2347 h 14576"/>
                <a:gd name="T16" fmla="*/ 0 w 35919"/>
                <a:gd name="T17" fmla="*/ 2347 h 14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5919" h="14576">
                  <a:moveTo>
                    <a:pt x="0" y="2347"/>
                  </a:moveTo>
                  <a:cubicBezTo>
                    <a:pt x="0" y="2347"/>
                    <a:pt x="0" y="2347"/>
                    <a:pt x="0" y="2347"/>
                  </a:cubicBezTo>
                  <a:cubicBezTo>
                    <a:pt x="2177" y="6365"/>
                    <a:pt x="5598" y="9755"/>
                    <a:pt x="10038" y="11873"/>
                  </a:cubicBezTo>
                  <a:cubicBezTo>
                    <a:pt x="14160" y="13843"/>
                    <a:pt x="18921" y="14576"/>
                    <a:pt x="23758" y="13679"/>
                  </a:cubicBezTo>
                  <a:cubicBezTo>
                    <a:pt x="28251" y="12850"/>
                    <a:pt x="32533" y="10644"/>
                    <a:pt x="35919" y="7076"/>
                  </a:cubicBezTo>
                  <a:cubicBezTo>
                    <a:pt x="35919" y="7076"/>
                    <a:pt x="35919" y="7076"/>
                    <a:pt x="35919" y="7076"/>
                  </a:cubicBezTo>
                  <a:cubicBezTo>
                    <a:pt x="35919" y="7076"/>
                    <a:pt x="35919" y="7076"/>
                    <a:pt x="35919" y="7076"/>
                  </a:cubicBezTo>
                  <a:cubicBezTo>
                    <a:pt x="25126" y="1917"/>
                    <a:pt x="12662" y="0"/>
                    <a:pt x="0" y="2347"/>
                  </a:cubicBezTo>
                  <a:cubicBezTo>
                    <a:pt x="0" y="2347"/>
                    <a:pt x="0" y="2347"/>
                    <a:pt x="0" y="2347"/>
                  </a:cubicBezTo>
                  <a:close/>
                </a:path>
              </a:pathLst>
            </a:custGeom>
            <a:solidFill>
              <a:srgbClr val="2E50B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C04E04C8-35A5-45D6-A655-664B6E92E83A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026920" y="3073399"/>
            <a:ext cx="6661368" cy="1864043"/>
          </a:xfrm>
        </p:spPr>
        <p:txBody>
          <a:bodyPr anchor="b"/>
          <a:lstStyle>
            <a:lvl1pPr algn="l">
              <a:defRPr sz="4100">
                <a:solidFill>
                  <a:srgbClr val="FFFFFF"/>
                </a:solidFill>
              </a:defRPr>
            </a:lvl1pPr>
          </a:lstStyle>
          <a:p>
            <a:r>
              <a:rPr lang="fi-FI" dirty="0"/>
              <a:t>Esityksen aloitussivu </a:t>
            </a:r>
            <a:br>
              <a:rPr lang="fi-FI" dirty="0"/>
            </a:br>
            <a:r>
              <a:rPr lang="fi-FI" dirty="0"/>
              <a:t>valokuvalla</a:t>
            </a:r>
            <a:br>
              <a:rPr lang="fi-FI" dirty="0"/>
            </a:br>
            <a:r>
              <a:rPr lang="fi-FI" dirty="0" err="1"/>
              <a:t>max</a:t>
            </a:r>
            <a:r>
              <a:rPr lang="fi-FI" dirty="0"/>
              <a:t>. 3 riviä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A06C93D0-DA83-4CF7-A503-5AEDE6A9787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026920" y="5318760"/>
            <a:ext cx="8641080" cy="702528"/>
          </a:xfrm>
        </p:spPr>
        <p:txBody>
          <a:bodyPr/>
          <a:lstStyle>
            <a:lvl1pPr marL="0" indent="0" algn="l">
              <a:lnSpc>
                <a:spcPct val="110000"/>
              </a:lnSpc>
              <a:spcBef>
                <a:spcPts val="0"/>
              </a:spcBef>
              <a:buNone/>
              <a:defRPr sz="1300">
                <a:solidFill>
                  <a:srgbClr val="FFFFFF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dirty="0"/>
              <a:t>Esittäjän nimi, tehtävänimike</a:t>
            </a:r>
          </a:p>
          <a:p>
            <a:r>
              <a:rPr lang="fi-FI" dirty="0" err="1"/>
              <a:t>pp.kk.vvvv</a:t>
            </a:r>
            <a:endParaRPr lang="fi-FI" dirty="0"/>
          </a:p>
          <a:p>
            <a:r>
              <a:rPr lang="fi-FI" dirty="0"/>
              <a:t>Tilaisuuden nimi </a:t>
            </a:r>
          </a:p>
        </p:txBody>
      </p:sp>
      <p:pic>
        <p:nvPicPr>
          <p:cNvPr id="6" name="Kuva 5">
            <a:extLst>
              <a:ext uri="{FF2B5EF4-FFF2-40B4-BE49-F238E27FC236}">
                <a16:creationId xmlns:a16="http://schemas.microsoft.com/office/drawing/2014/main" id="{F5617BC5-F913-49ED-AFBD-024D12849E3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439" y="188259"/>
            <a:ext cx="5687933" cy="1864659"/>
          </a:xfrm>
          <a:prstGeom prst="rect">
            <a:avLst/>
          </a:prstGeom>
        </p:spPr>
      </p:pic>
      <p:grpSp>
        <p:nvGrpSpPr>
          <p:cNvPr id="7" name="Ryhmä 6">
            <a:extLst>
              <a:ext uri="{FF2B5EF4-FFF2-40B4-BE49-F238E27FC236}">
                <a16:creationId xmlns:a16="http://schemas.microsoft.com/office/drawing/2014/main" id="{44593400-35D8-4F3C-AF85-15B2984DEEA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2952933" y="-4764"/>
            <a:ext cx="9241593" cy="6858000"/>
            <a:chOff x="2938463" y="7938"/>
            <a:chExt cx="9220200" cy="6842125"/>
          </a:xfrm>
        </p:grpSpPr>
        <p:sp>
          <p:nvSpPr>
            <p:cNvPr id="8" name="Freeform 5">
              <a:extLst>
                <a:ext uri="{FF2B5EF4-FFF2-40B4-BE49-F238E27FC236}">
                  <a16:creationId xmlns:a16="http://schemas.microsoft.com/office/drawing/2014/main" id="{290D9381-F0D4-40B4-9904-9A77986863C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9388475" y="7938"/>
              <a:ext cx="1116013" cy="3076575"/>
            </a:xfrm>
            <a:custGeom>
              <a:avLst/>
              <a:gdLst>
                <a:gd name="T0" fmla="*/ 0 w 6206"/>
                <a:gd name="T1" fmla="*/ 17137 h 17137"/>
                <a:gd name="T2" fmla="*/ 5958 w 6206"/>
                <a:gd name="T3" fmla="*/ 4647 h 17137"/>
                <a:gd name="T4" fmla="*/ 6087 w 6206"/>
                <a:gd name="T5" fmla="*/ 0 h 17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206" h="17137">
                  <a:moveTo>
                    <a:pt x="0" y="17137"/>
                  </a:moveTo>
                  <a:cubicBezTo>
                    <a:pt x="3148" y="13825"/>
                    <a:pt x="5316" y="9524"/>
                    <a:pt x="5958" y="4647"/>
                  </a:cubicBezTo>
                  <a:cubicBezTo>
                    <a:pt x="6161" y="3115"/>
                    <a:pt x="6206" y="1557"/>
                    <a:pt x="6087" y="0"/>
                  </a:cubicBezTo>
                </a:path>
              </a:pathLst>
            </a:custGeom>
            <a:noFill/>
            <a:ln w="6350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9" name="Freeform 6">
              <a:extLst>
                <a:ext uri="{FF2B5EF4-FFF2-40B4-BE49-F238E27FC236}">
                  <a16:creationId xmlns:a16="http://schemas.microsoft.com/office/drawing/2014/main" id="{B5990616-E55A-4020-B8F8-78355F91153B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938463" y="2235200"/>
              <a:ext cx="6450013" cy="2197100"/>
            </a:xfrm>
            <a:custGeom>
              <a:avLst/>
              <a:gdLst>
                <a:gd name="T0" fmla="*/ 0 w 35919"/>
                <a:gd name="T1" fmla="*/ 0 h 12228"/>
                <a:gd name="T2" fmla="*/ 0 w 35919"/>
                <a:gd name="T3" fmla="*/ 0 h 12228"/>
                <a:gd name="T4" fmla="*/ 10038 w 35919"/>
                <a:gd name="T5" fmla="*/ 9526 h 12228"/>
                <a:gd name="T6" fmla="*/ 23758 w 35919"/>
                <a:gd name="T7" fmla="*/ 11332 h 12228"/>
                <a:gd name="T8" fmla="*/ 35919 w 35919"/>
                <a:gd name="T9" fmla="*/ 4729 h 12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919" h="12228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2177" y="4017"/>
                    <a:pt x="5598" y="7408"/>
                    <a:pt x="10038" y="9526"/>
                  </a:cubicBezTo>
                  <a:cubicBezTo>
                    <a:pt x="14161" y="11496"/>
                    <a:pt x="18921" y="12228"/>
                    <a:pt x="23758" y="11332"/>
                  </a:cubicBezTo>
                  <a:cubicBezTo>
                    <a:pt x="28251" y="10503"/>
                    <a:pt x="32533" y="8297"/>
                    <a:pt x="35919" y="4729"/>
                  </a:cubicBezTo>
                </a:path>
              </a:pathLst>
            </a:custGeom>
            <a:noFill/>
            <a:ln w="6350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" name="Freeform 7">
              <a:extLst>
                <a:ext uri="{FF2B5EF4-FFF2-40B4-BE49-F238E27FC236}">
                  <a16:creationId xmlns:a16="http://schemas.microsoft.com/office/drawing/2014/main" id="{05324B2E-648B-4B14-B99E-EE80DB545DA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089775" y="992188"/>
              <a:ext cx="5068888" cy="5857875"/>
            </a:xfrm>
            <a:custGeom>
              <a:avLst/>
              <a:gdLst>
                <a:gd name="T0" fmla="*/ 28223 w 28223"/>
                <a:gd name="T1" fmla="*/ 0 h 32612"/>
                <a:gd name="T2" fmla="*/ 12805 w 28223"/>
                <a:gd name="T3" fmla="*/ 11623 h 32612"/>
                <a:gd name="T4" fmla="*/ 0 w 28223"/>
                <a:gd name="T5" fmla="*/ 32612 h 326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8223" h="32612">
                  <a:moveTo>
                    <a:pt x="28223" y="0"/>
                  </a:moveTo>
                  <a:cubicBezTo>
                    <a:pt x="22624" y="2945"/>
                    <a:pt x="17404" y="6777"/>
                    <a:pt x="12805" y="11623"/>
                  </a:cubicBezTo>
                  <a:cubicBezTo>
                    <a:pt x="7179" y="17543"/>
                    <a:pt x="2827" y="24650"/>
                    <a:pt x="0" y="32612"/>
                  </a:cubicBezTo>
                </a:path>
              </a:pathLst>
            </a:custGeom>
            <a:noFill/>
            <a:ln w="6350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1" name="Freeform 8">
              <a:extLst>
                <a:ext uri="{FF2B5EF4-FFF2-40B4-BE49-F238E27FC236}">
                  <a16:creationId xmlns:a16="http://schemas.microsoft.com/office/drawing/2014/main" id="{3C537B99-3083-4452-B38C-45CF86D6ABB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9377392" y="3082917"/>
              <a:ext cx="2768600" cy="493713"/>
            </a:xfrm>
            <a:custGeom>
              <a:avLst/>
              <a:gdLst>
                <a:gd name="T0" fmla="*/ 0 w 15418"/>
                <a:gd name="T1" fmla="*/ 0 h 2747"/>
                <a:gd name="T2" fmla="*/ 13942 w 15418"/>
                <a:gd name="T3" fmla="*/ 1836 h 2747"/>
                <a:gd name="T4" fmla="*/ 15418 w 15418"/>
                <a:gd name="T5" fmla="*/ 1513 h 27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418" h="2747">
                  <a:moveTo>
                    <a:pt x="0" y="0"/>
                  </a:moveTo>
                  <a:cubicBezTo>
                    <a:pt x="4190" y="2003"/>
                    <a:pt x="9027" y="2747"/>
                    <a:pt x="13942" y="1836"/>
                  </a:cubicBezTo>
                  <a:cubicBezTo>
                    <a:pt x="14437" y="1745"/>
                    <a:pt x="14929" y="1637"/>
                    <a:pt x="15418" y="1513"/>
                  </a:cubicBezTo>
                </a:path>
              </a:pathLst>
            </a:custGeom>
            <a:noFill/>
            <a:ln w="6350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2" name="Freeform 9">
              <a:extLst>
                <a:ext uri="{FF2B5EF4-FFF2-40B4-BE49-F238E27FC236}">
                  <a16:creationId xmlns:a16="http://schemas.microsoft.com/office/drawing/2014/main" id="{FDA7D83F-3F9B-41F7-85B4-DD9CA614BAE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388100" y="2176195"/>
              <a:ext cx="5770563" cy="2806966"/>
            </a:xfrm>
            <a:custGeom>
              <a:avLst/>
              <a:gdLst>
                <a:gd name="T0" fmla="*/ 32132 w 32132"/>
                <a:gd name="T1" fmla="*/ 15735 h 15735"/>
                <a:gd name="T2" fmla="*/ 16714 w 32132"/>
                <a:gd name="T3" fmla="*/ 5143 h 15735"/>
                <a:gd name="T4" fmla="*/ 0 w 32132"/>
                <a:gd name="T5" fmla="*/ 0 h 157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2132" h="15735">
                  <a:moveTo>
                    <a:pt x="32132" y="15735"/>
                  </a:moveTo>
                  <a:cubicBezTo>
                    <a:pt x="27699" y="11519"/>
                    <a:pt x="22536" y="7920"/>
                    <a:pt x="16714" y="5143"/>
                  </a:cubicBezTo>
                  <a:cubicBezTo>
                    <a:pt x="11476" y="2639"/>
                    <a:pt x="5850" y="887"/>
                    <a:pt x="0" y="0"/>
                  </a:cubicBezTo>
                </a:path>
              </a:pathLst>
            </a:custGeom>
            <a:noFill/>
            <a:ln w="6350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</p:spTree>
    <p:extLst>
      <p:ext uri="{BB962C8B-B14F-4D97-AF65-F5344CB8AC3E}">
        <p14:creationId xmlns:p14="http://schemas.microsoft.com/office/powerpoint/2010/main" val="41049290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tsikko 6">
            <a:extLst>
              <a:ext uri="{FF2B5EF4-FFF2-40B4-BE49-F238E27FC236}">
                <a16:creationId xmlns:a16="http://schemas.microsoft.com/office/drawing/2014/main" id="{730CA868-3E6E-4D0A-9513-AB5294AD3AA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dirty="0"/>
              <a:t>Tekstisivu, yksipalstainen. </a:t>
            </a:r>
            <a:br>
              <a:rPr lang="fi-FI" dirty="0"/>
            </a:br>
            <a:r>
              <a:rPr lang="fi-FI" dirty="0"/>
              <a:t>Otsikon pituus korkeintaan kaksi riviä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EA7B6C4-99CF-45B0-9979-1EA10BFE39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77F5A965-5012-417E-A4D7-9CB8DE3A38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fi-FI"/>
              <a:t>Aihe/otsikkoteksti Arial Regular lorem ipsum dolores</a:t>
            </a:r>
            <a:endParaRPr lang="fi-FI" dirty="0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D9E0DD3D-67FB-4C7B-917A-622EAB8FF8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CB783-365B-40E8-A1C9-91A9348041A5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6288638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ot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tsikko 6">
            <a:extLst>
              <a:ext uri="{FF2B5EF4-FFF2-40B4-BE49-F238E27FC236}">
                <a16:creationId xmlns:a16="http://schemas.microsoft.com/office/drawing/2014/main" id="{730CA868-3E6E-4D0A-9513-AB5294AD3AA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dirty="0"/>
              <a:t>Tekstisivu, yksipalstainen väliotsikolla.</a:t>
            </a:r>
          </a:p>
        </p:txBody>
      </p:sp>
      <p:sp>
        <p:nvSpPr>
          <p:cNvPr id="9" name="Tekstin paikkamerkki 8">
            <a:extLst>
              <a:ext uri="{FF2B5EF4-FFF2-40B4-BE49-F238E27FC236}">
                <a16:creationId xmlns:a16="http://schemas.microsoft.com/office/drawing/2014/main" id="{0904BD93-F0C4-4A6C-9010-5804694C717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81050" y="1758315"/>
            <a:ext cx="10571163" cy="446549"/>
          </a:xfrm>
        </p:spPr>
        <p:txBody>
          <a:bodyPr/>
          <a:lstStyle>
            <a:lvl1pPr marL="0" indent="0">
              <a:buNone/>
              <a:defRPr b="1"/>
            </a:lvl1pPr>
            <a:lvl2pPr marL="360363" indent="0">
              <a:buNone/>
              <a:defRPr/>
            </a:lvl2pPr>
          </a:lstStyle>
          <a:p>
            <a:pPr lvl="0"/>
            <a:r>
              <a:rPr lang="fi-FI" dirty="0"/>
              <a:t>Väliotsikko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EA7B6C4-99CF-45B0-9979-1EA10BFE39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2320" y="2285999"/>
            <a:ext cx="10571480" cy="3724761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6ADF7489-4677-49C3-A1B0-538615DB3729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 algn="l"/>
            <a:r>
              <a:rPr lang="fi-FI"/>
              <a:t>Aihe/otsikkoteksti Arial Regular lorem ipsum dolores</a:t>
            </a:r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5CDDDB65-8BD7-43F3-A41C-27411B840544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4BCCB783-365B-40E8-A1C9-91A9348041A5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5566307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C4F7C78-A52D-432E-ABE0-474D88E879D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dirty="0"/>
              <a:t>Tekstisivu, kaksipalstainen. </a:t>
            </a:r>
            <a:br>
              <a:rPr lang="fi-FI" dirty="0"/>
            </a:br>
            <a:r>
              <a:rPr lang="fi-FI" dirty="0"/>
              <a:t>Otsikon pituus korkeintaan kaksi riviä.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B888B6C4-5AF4-4DF4-8225-6AF58A983C6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81200" y="1764323"/>
            <a:ext cx="5156538" cy="4248000"/>
          </a:xfrm>
        </p:spPr>
        <p:txBody>
          <a:bodyPr/>
          <a:lstStyle>
            <a:lvl1pPr marL="269875" indent="-269875">
              <a:defRPr sz="2200"/>
            </a:lvl1pPr>
            <a:lvl2pPr marL="627063" indent="-266700">
              <a:defRPr/>
            </a:lvl2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6C8DAA36-9661-453A-88FF-C63D5A3970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66338" y="1764323"/>
            <a:ext cx="5187462" cy="4248000"/>
          </a:xfrm>
        </p:spPr>
        <p:txBody>
          <a:bodyPr/>
          <a:lstStyle>
            <a:lvl1pPr marL="269875" indent="-269875">
              <a:defRPr sz="2200"/>
            </a:lvl1pPr>
            <a:lvl2pPr marL="627063" indent="-266700">
              <a:defRPr/>
            </a:lvl2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09FAA0A5-DDF1-43F9-A865-72A7FE3F7F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fi-FI"/>
              <a:t>Aihe/otsikkoteksti Arial Regular lorem ipsum dolores</a:t>
            </a:r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4C134378-0675-4F71-B293-32F7DBD6E4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CB783-365B-40E8-A1C9-91A9348041A5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5084300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C4F7C78-A52D-432E-ABE0-474D88E879D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dirty="0"/>
              <a:t>Tekstisivu, vertailu. </a:t>
            </a:r>
            <a:br>
              <a:rPr lang="fi-FI" dirty="0"/>
            </a:br>
            <a:r>
              <a:rPr lang="fi-FI" dirty="0"/>
              <a:t>Otsikon pituus korkeintaan kaksi riviä.</a:t>
            </a:r>
          </a:p>
        </p:txBody>
      </p:sp>
      <p:sp>
        <p:nvSpPr>
          <p:cNvPr id="7" name="Tekstin paikkamerkki 2">
            <a:extLst>
              <a:ext uri="{FF2B5EF4-FFF2-40B4-BE49-F238E27FC236}">
                <a16:creationId xmlns:a16="http://schemas.microsoft.com/office/drawing/2014/main" id="{CC5AFB07-741E-400C-B07F-CFAD1C24366E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781201" y="1764323"/>
            <a:ext cx="5156538" cy="368533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dirty="0"/>
              <a:t>Pieni otsikko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B888B6C4-5AF4-4DF4-8225-6AF58A983C6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81200" y="2235200"/>
            <a:ext cx="5156538" cy="3777122"/>
          </a:xfrm>
        </p:spPr>
        <p:txBody>
          <a:bodyPr/>
          <a:lstStyle>
            <a:lvl1pPr marL="269875" indent="-269875">
              <a:defRPr sz="2200"/>
            </a:lvl1pPr>
            <a:lvl2pPr marL="627063" indent="-266700">
              <a:defRPr/>
            </a:lvl2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</p:txBody>
      </p:sp>
      <p:sp>
        <p:nvSpPr>
          <p:cNvPr id="8" name="Tekstin paikkamerkki 4">
            <a:extLst>
              <a:ext uri="{FF2B5EF4-FFF2-40B4-BE49-F238E27FC236}">
                <a16:creationId xmlns:a16="http://schemas.microsoft.com/office/drawing/2014/main" id="{FE13A6AE-0F0A-413E-AE09-F64745829C86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764323"/>
            <a:ext cx="5183188" cy="368533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dirty="0"/>
              <a:t>Pieni otsikko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6C8DAA36-9661-453A-88FF-C63D5A3970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66338" y="2235200"/>
            <a:ext cx="5187462" cy="3777122"/>
          </a:xfrm>
        </p:spPr>
        <p:txBody>
          <a:bodyPr/>
          <a:lstStyle>
            <a:lvl1pPr marL="269875" indent="-269875">
              <a:defRPr sz="2200"/>
            </a:lvl1pPr>
            <a:lvl2pPr marL="627063" indent="-266700">
              <a:defRPr/>
            </a:lvl2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09FAA0A5-DDF1-43F9-A865-72A7FE3F7F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fi-FI"/>
              <a:t>Aihe/otsikkoteksti Arial Regular lorem ipsum dolores</a:t>
            </a:r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4C134378-0675-4F71-B293-32F7DBD6E4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CB783-365B-40E8-A1C9-91A9348041A5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153038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tsikko 6">
            <a:extLst>
              <a:ext uri="{FF2B5EF4-FFF2-40B4-BE49-F238E27FC236}">
                <a16:creationId xmlns:a16="http://schemas.microsoft.com/office/drawing/2014/main" id="{730CA868-3E6E-4D0A-9513-AB5294AD3AA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dirty="0"/>
              <a:t>Grafiikkasivu, kuva ja tekstitiivistelmä vierekkäin.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EA7B6C4-99CF-45B0-9979-1EA10BFE39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2320" y="1762761"/>
            <a:ext cx="6164822" cy="4248000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8" name="Tekstin paikkamerkki 22">
            <a:extLst>
              <a:ext uri="{FF2B5EF4-FFF2-40B4-BE49-F238E27FC236}">
                <a16:creationId xmlns:a16="http://schemas.microsoft.com/office/drawing/2014/main" id="{3031A60E-285E-4799-8337-B7C931123A4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426518" y="1959997"/>
            <a:ext cx="4286106" cy="3802327"/>
          </a:xfrm>
        </p:spPr>
        <p:txBody>
          <a:bodyPr/>
          <a:lstStyle>
            <a:lvl1pPr marL="269875" indent="-269875">
              <a:lnSpc>
                <a:spcPct val="95000"/>
              </a:lnSpc>
              <a:defRPr sz="1900"/>
            </a:lvl1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11" name="Alatunnisteen paikkamerkki 10">
            <a:extLst>
              <a:ext uri="{FF2B5EF4-FFF2-40B4-BE49-F238E27FC236}">
                <a16:creationId xmlns:a16="http://schemas.microsoft.com/office/drawing/2014/main" id="{CD9B7E4D-B77A-4CF1-B584-356F4C4B32D8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 algn="l"/>
            <a:r>
              <a:rPr lang="fi-FI"/>
              <a:t>Aihe/otsikkoteksti Arial Regular lorem ipsum dolores</a:t>
            </a:r>
            <a:endParaRPr lang="fi-FI" dirty="0"/>
          </a:p>
        </p:txBody>
      </p:sp>
      <p:sp>
        <p:nvSpPr>
          <p:cNvPr id="12" name="Dian numeron paikkamerkki 11">
            <a:extLst>
              <a:ext uri="{FF2B5EF4-FFF2-40B4-BE49-F238E27FC236}">
                <a16:creationId xmlns:a16="http://schemas.microsoft.com/office/drawing/2014/main" id="{9B664EFA-778C-4D9B-A7A3-46CB8D5370B3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4BCCB783-365B-40E8-A1C9-91A9348041A5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69934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DB813CEF-66CE-41A6-9589-6FF5AB7466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2320" y="306000"/>
            <a:ext cx="10571480" cy="1325563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lang="fi-FI" noProof="0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7D603C59-5B66-4F64-93F3-1F4DFBEE6E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82320" y="1762761"/>
            <a:ext cx="10571480" cy="4248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fi-FI" noProof="0" dirty="0"/>
              <a:t>Muokkaa tekstin perustyylejä napsauttamalla</a:t>
            </a:r>
          </a:p>
          <a:p>
            <a:pPr lvl="1"/>
            <a:r>
              <a:rPr lang="fi-FI" noProof="0" dirty="0"/>
              <a:t>toinen taso</a:t>
            </a:r>
          </a:p>
          <a:p>
            <a:pPr lvl="2"/>
            <a:r>
              <a:rPr lang="fi-FI" noProof="0" dirty="0"/>
              <a:t>kolmas taso</a:t>
            </a:r>
          </a:p>
          <a:p>
            <a:pPr lvl="3"/>
            <a:r>
              <a:rPr lang="fi-FI" noProof="0" dirty="0"/>
              <a:t>neljäs taso</a:t>
            </a:r>
          </a:p>
          <a:p>
            <a:pPr lvl="4"/>
            <a:r>
              <a:rPr lang="fi-FI" noProof="0" dirty="0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4D131FDA-8F15-4702-ABF9-690082056A9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344920" y="6453336"/>
            <a:ext cx="1009328" cy="228600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>
              <a:defRPr sz="900">
                <a:solidFill>
                  <a:schemeClr val="tx2"/>
                </a:solidFill>
              </a:defRPr>
            </a:lvl1pPr>
          </a:lstStyle>
          <a:p>
            <a:endParaRPr lang="fi-FI" noProof="0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26B6AA8B-3D61-4AA5-84FF-FE178AE4F2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168400" y="6453336"/>
            <a:ext cx="4114800" cy="228600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>
              <a:defRPr sz="900">
                <a:solidFill>
                  <a:schemeClr val="tx2"/>
                </a:solidFill>
              </a:defRPr>
            </a:lvl1pPr>
          </a:lstStyle>
          <a:p>
            <a:pPr algn="l"/>
            <a:r>
              <a:rPr lang="fi-FI" dirty="0"/>
              <a:t>Aihe/otsikkoteksti </a:t>
            </a:r>
            <a:r>
              <a:rPr lang="fi-FI" dirty="0" err="1"/>
              <a:t>Arial</a:t>
            </a:r>
            <a:r>
              <a:rPr lang="fi-FI" dirty="0"/>
              <a:t> </a:t>
            </a:r>
            <a:r>
              <a:rPr lang="fi-FI" dirty="0" err="1"/>
              <a:t>Regular</a:t>
            </a:r>
            <a:r>
              <a:rPr lang="fi-FI" dirty="0"/>
              <a:t> </a:t>
            </a:r>
            <a:r>
              <a:rPr lang="fi-FI" dirty="0" err="1"/>
              <a:t>lorem</a:t>
            </a:r>
            <a:r>
              <a:rPr lang="fi-FI" dirty="0"/>
              <a:t> </a:t>
            </a:r>
            <a:r>
              <a:rPr lang="fi-FI" dirty="0" err="1"/>
              <a:t>ipsum</a:t>
            </a:r>
            <a:r>
              <a:rPr lang="fi-FI" dirty="0"/>
              <a:t> </a:t>
            </a:r>
            <a:r>
              <a:rPr lang="fi-FI" dirty="0" err="1"/>
              <a:t>dolores</a:t>
            </a:r>
            <a:endParaRPr lang="fi-FI" dirty="0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8D84F219-5BCC-4F1C-B213-2C1F4342BEF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81200" y="6453336"/>
            <a:ext cx="366880" cy="228600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>
              <a:defRPr sz="900">
                <a:solidFill>
                  <a:schemeClr val="tx2"/>
                </a:solidFill>
              </a:defRPr>
            </a:lvl1pPr>
          </a:lstStyle>
          <a:p>
            <a:fld id="{4BCCB783-365B-40E8-A1C9-91A9348041A5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8" name="Kuva 7">
            <a:extLst>
              <a:ext uri="{FF2B5EF4-FFF2-40B4-BE49-F238E27FC236}">
                <a16:creationId xmlns:a16="http://schemas.microsoft.com/office/drawing/2014/main" id="{74FCF417-30B6-4F05-9607-5A03685BD2C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7" cstate="print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93272" y="6142062"/>
            <a:ext cx="1947891" cy="6385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62564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  <p:sldLayoutId id="2147483682" r:id="rId22"/>
    <p:sldLayoutId id="2147483683" r:id="rId23"/>
    <p:sldLayoutId id="2147483684" r:id="rId24"/>
    <p:sldLayoutId id="2147483685" r:id="rId25"/>
  </p:sldLayoutIdLst>
  <p:hf hdr="0" ftr="0" dt="0"/>
  <p:txStyles>
    <p:titleStyle>
      <a:lvl1pPr algn="l" defTabSz="914400" rtl="0" eaLnBrk="1" latinLnBrk="0" hangingPunct="1">
        <a:lnSpc>
          <a:spcPct val="95000"/>
        </a:lnSpc>
        <a:spcBef>
          <a:spcPct val="0"/>
        </a:spcBef>
        <a:buNone/>
        <a:defRPr sz="36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0363" indent="-360363" algn="l" defTabSz="914400" rtl="0" eaLnBrk="1" latinLnBrk="0" hangingPunct="1">
        <a:lnSpc>
          <a:spcPct val="90000"/>
        </a:lnSpc>
        <a:spcBef>
          <a:spcPts val="1200"/>
        </a:spcBef>
        <a:buClr>
          <a:schemeClr val="tx2"/>
        </a:buClr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715963" indent="-355600" algn="l" defTabSz="914400" rtl="0" eaLnBrk="1" latinLnBrk="0" hangingPunct="1">
        <a:lnSpc>
          <a:spcPct val="90000"/>
        </a:lnSpc>
        <a:spcBef>
          <a:spcPts val="1200"/>
        </a:spcBef>
        <a:buClr>
          <a:schemeClr val="tx2"/>
        </a:buClr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076325" indent="-360363" algn="l" defTabSz="914400" rtl="0" eaLnBrk="1" latinLnBrk="0" hangingPunct="1">
        <a:lnSpc>
          <a:spcPct val="90000"/>
        </a:lnSpc>
        <a:spcBef>
          <a:spcPts val="1200"/>
        </a:spcBef>
        <a:buClr>
          <a:schemeClr val="tx2"/>
        </a:buClr>
        <a:buFont typeface="Arial" panose="020B0604020202020204" pitchFamily="34" charset="0"/>
        <a:buChar char="‒"/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38275" indent="-361950" algn="l" defTabSz="914400" rtl="0" eaLnBrk="1" latinLnBrk="0" hangingPunct="1">
        <a:lnSpc>
          <a:spcPct val="90000"/>
        </a:lnSpc>
        <a:spcBef>
          <a:spcPts val="500"/>
        </a:spcBef>
        <a:buClr>
          <a:schemeClr val="tx2"/>
        </a:buClr>
        <a:buFont typeface="Arial" panose="020B0604020202020204" pitchFamily="34" charset="0"/>
        <a:buChar char="‒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793875" indent="-355600" algn="l" defTabSz="914400" rtl="0" eaLnBrk="1" latinLnBrk="0" hangingPunct="1">
        <a:lnSpc>
          <a:spcPct val="90000"/>
        </a:lnSpc>
        <a:spcBef>
          <a:spcPts val="500"/>
        </a:spcBef>
        <a:buClr>
          <a:schemeClr val="tx2"/>
        </a:buClr>
        <a:buFont typeface="Arial" panose="020B0604020202020204" pitchFamily="34" charset="0"/>
        <a:buChar char="‒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TiHA</a:t>
            </a:r>
            <a:r>
              <a:rPr lang="fi-FI" dirty="0" smtClean="0"/>
              <a:t> - hankkeen </a:t>
            </a:r>
            <a:r>
              <a:rPr lang="fi-FI" dirty="0"/>
              <a:t>työpaketit ja kohderyhmät</a:t>
            </a: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BCCB783-365B-40E8-A1C9-91A9348041A5}" type="slidenum">
              <a:rPr kumimoji="0" lang="fi-FI" sz="900" b="0" i="0" u="none" strike="noStrike" kern="1200" cap="none" spc="0" normalizeH="0" baseline="0" noProof="0" smtClean="0">
                <a:ln>
                  <a:noFill/>
                </a:ln>
                <a:solidFill>
                  <a:srgbClr val="365ABD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fi-FI" sz="900" b="0" i="0" u="none" strike="noStrike" kern="1200" cap="none" spc="0" normalizeH="0" baseline="0" noProof="0" dirty="0">
              <a:ln>
                <a:noFill/>
              </a:ln>
              <a:solidFill>
                <a:srgbClr val="365ABD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4" name="Freeform 53">
            <a:extLst>
              <a:ext uri="{FF2B5EF4-FFF2-40B4-BE49-F238E27FC236}">
                <a16:creationId xmlns:a16="http://schemas.microsoft.com/office/drawing/2014/main" id="{425E3006-7648-D24D-85E1-7980EE3F983A}"/>
              </a:ext>
            </a:extLst>
          </p:cNvPr>
          <p:cNvSpPr/>
          <p:nvPr/>
        </p:nvSpPr>
        <p:spPr>
          <a:xfrm>
            <a:off x="986450" y="2703852"/>
            <a:ext cx="2376000" cy="1366599"/>
          </a:xfrm>
          <a:custGeom>
            <a:avLst/>
            <a:gdLst>
              <a:gd name="connsiteX0" fmla="*/ 1188000 w 2376000"/>
              <a:gd name="connsiteY0" fmla="*/ 0 h 1366599"/>
              <a:gd name="connsiteX1" fmla="*/ 1431719 w 2376000"/>
              <a:gd name="connsiteY1" fmla="*/ 243719 h 1366599"/>
              <a:gd name="connsiteX2" fmla="*/ 2376000 w 2376000"/>
              <a:gd name="connsiteY2" fmla="*/ 243719 h 1366599"/>
              <a:gd name="connsiteX3" fmla="*/ 2376000 w 2376000"/>
              <a:gd name="connsiteY3" fmla="*/ 1366599 h 1366599"/>
              <a:gd name="connsiteX4" fmla="*/ 0 w 2376000"/>
              <a:gd name="connsiteY4" fmla="*/ 1366599 h 1366599"/>
              <a:gd name="connsiteX5" fmla="*/ 0 w 2376000"/>
              <a:gd name="connsiteY5" fmla="*/ 243719 h 1366599"/>
              <a:gd name="connsiteX6" fmla="*/ 944282 w 2376000"/>
              <a:gd name="connsiteY6" fmla="*/ 243719 h 13665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76000" h="1366599">
                <a:moveTo>
                  <a:pt x="1188000" y="0"/>
                </a:moveTo>
                <a:lnTo>
                  <a:pt x="1431719" y="243719"/>
                </a:lnTo>
                <a:lnTo>
                  <a:pt x="2376000" y="243719"/>
                </a:lnTo>
                <a:lnTo>
                  <a:pt x="2376000" y="1366599"/>
                </a:lnTo>
                <a:lnTo>
                  <a:pt x="0" y="1366599"/>
                </a:lnTo>
                <a:lnTo>
                  <a:pt x="0" y="243719"/>
                </a:lnTo>
                <a:lnTo>
                  <a:pt x="944282" y="243719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600" b="1" i="0" u="none" strike="noStrike" kern="1200" cap="none" spc="5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 Narrow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600" b="1" i="0" u="none" strike="noStrike" kern="1200" cap="none" spc="5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arrow"/>
                <a:ea typeface="+mn-ea"/>
                <a:cs typeface="+mn-cs"/>
              </a:rPr>
              <a:t>Työpaketti 1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600" b="0" i="0" u="none" strike="noStrike" kern="0" cap="none" spc="2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Strategiset </a:t>
            </a:r>
            <a:br>
              <a:rPr kumimoji="0" lang="fi-FI" sz="1600" b="0" i="0" u="none" strike="noStrike" kern="0" cap="none" spc="2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</a:br>
            <a:r>
              <a:rPr kumimoji="0" lang="fi-FI" sz="1600" b="0" i="0" u="none" strike="noStrike" kern="0" cap="none" spc="2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tavoitteet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9B73C4F7-18AA-134C-818A-0308992FC79F}"/>
              </a:ext>
              <a:ext uri="{C183D7F6-B498-43B3-948B-1728B52AA6E4}">
                <adec:decorative xmlns:adec="http://schemas.microsoft.com/office/drawing/2017/decorative" xmlns="" val="0"/>
              </a:ext>
            </a:extLst>
          </p:cNvPr>
          <p:cNvSpPr/>
          <p:nvPr/>
        </p:nvSpPr>
        <p:spPr>
          <a:xfrm>
            <a:off x="986450" y="4070451"/>
            <a:ext cx="2376000" cy="1369804"/>
          </a:xfrm>
          <a:prstGeom prst="rect">
            <a:avLst/>
          </a:prstGeom>
          <a:solidFill>
            <a:schemeClr val="tx2">
              <a:lumMod val="20000"/>
              <a:lumOff val="8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 anchorCtr="0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Tietopoliitikan</a:t>
            </a:r>
            <a:r>
              <a:rPr kumimoji="0" lang="fi-FI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 </a:t>
            </a:r>
            <a:br>
              <a:rPr kumimoji="0" lang="fi-FI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</a:br>
            <a:r>
              <a:rPr kumimoji="0" lang="fi-FI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syventäminen ja toimintaperiaatteiden luominen</a:t>
            </a:r>
            <a:endParaRPr kumimoji="0" lang="fi-FI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FI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cxnSp>
        <p:nvCxnSpPr>
          <p:cNvPr id="125" name="Straight Connector 124" descr="Kohderyhmänä yhteiskunta&#10;">
            <a:extLst>
              <a:ext uri="{FF2B5EF4-FFF2-40B4-BE49-F238E27FC236}">
                <a16:creationId xmlns:a16="http://schemas.microsoft.com/office/drawing/2014/main" id="{3D3D13B0-2DCF-674C-8403-072D4752C853}"/>
              </a:ext>
            </a:extLst>
          </p:cNvPr>
          <p:cNvCxnSpPr>
            <a:cxnSpLocks/>
          </p:cNvCxnSpPr>
          <p:nvPr/>
        </p:nvCxnSpPr>
        <p:spPr>
          <a:xfrm flipV="1">
            <a:off x="964640" y="2159266"/>
            <a:ext cx="2428493" cy="4658"/>
          </a:xfrm>
          <a:prstGeom prst="line">
            <a:avLst/>
          </a:prstGeom>
          <a:ln w="508000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 descr="alt=“”&#10;&#10;">
            <a:extLst>
              <a:ext uri="{FF2B5EF4-FFF2-40B4-BE49-F238E27FC236}">
                <a16:creationId xmlns:a16="http://schemas.microsoft.com/office/drawing/2014/main" id="{8BC9D4B4-FDCF-1649-96BA-BDBC2F7672F5}"/>
              </a:ext>
            </a:extLst>
          </p:cNvPr>
          <p:cNvSpPr txBox="1"/>
          <p:nvPr/>
        </p:nvSpPr>
        <p:spPr>
          <a:xfrm>
            <a:off x="1009011" y="2041955"/>
            <a:ext cx="2362214" cy="246221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Yhteiskunta</a:t>
            </a:r>
          </a:p>
        </p:txBody>
      </p:sp>
      <p:sp>
        <p:nvSpPr>
          <p:cNvPr id="55" name="Freeform 54">
            <a:extLst>
              <a:ext uri="{FF2B5EF4-FFF2-40B4-BE49-F238E27FC236}">
                <a16:creationId xmlns:a16="http://schemas.microsoft.com/office/drawing/2014/main" id="{3942ED6F-930F-A146-B33A-68F03E1350B7}"/>
              </a:ext>
            </a:extLst>
          </p:cNvPr>
          <p:cNvSpPr/>
          <p:nvPr/>
        </p:nvSpPr>
        <p:spPr>
          <a:xfrm>
            <a:off x="3504470" y="2703852"/>
            <a:ext cx="2376000" cy="1366599"/>
          </a:xfrm>
          <a:custGeom>
            <a:avLst/>
            <a:gdLst>
              <a:gd name="connsiteX0" fmla="*/ 1188000 w 2376000"/>
              <a:gd name="connsiteY0" fmla="*/ 0 h 1366599"/>
              <a:gd name="connsiteX1" fmla="*/ 1431719 w 2376000"/>
              <a:gd name="connsiteY1" fmla="*/ 243719 h 1366599"/>
              <a:gd name="connsiteX2" fmla="*/ 2376000 w 2376000"/>
              <a:gd name="connsiteY2" fmla="*/ 243719 h 1366599"/>
              <a:gd name="connsiteX3" fmla="*/ 2376000 w 2376000"/>
              <a:gd name="connsiteY3" fmla="*/ 1366599 h 1366599"/>
              <a:gd name="connsiteX4" fmla="*/ 0 w 2376000"/>
              <a:gd name="connsiteY4" fmla="*/ 1366599 h 1366599"/>
              <a:gd name="connsiteX5" fmla="*/ 0 w 2376000"/>
              <a:gd name="connsiteY5" fmla="*/ 243719 h 1366599"/>
              <a:gd name="connsiteX6" fmla="*/ 944282 w 2376000"/>
              <a:gd name="connsiteY6" fmla="*/ 243719 h 13665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76000" h="1366599">
                <a:moveTo>
                  <a:pt x="1188000" y="0"/>
                </a:moveTo>
                <a:lnTo>
                  <a:pt x="1431719" y="243719"/>
                </a:lnTo>
                <a:lnTo>
                  <a:pt x="2376000" y="243719"/>
                </a:lnTo>
                <a:lnTo>
                  <a:pt x="2376000" y="1366599"/>
                </a:lnTo>
                <a:lnTo>
                  <a:pt x="0" y="1366599"/>
                </a:lnTo>
                <a:lnTo>
                  <a:pt x="0" y="243719"/>
                </a:lnTo>
                <a:lnTo>
                  <a:pt x="944282" y="243719"/>
                </a:ln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rtlCol="0" anchor="ctr" anchorCtr="1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600" b="1" i="0" u="none" strike="noStrike" kern="1200" cap="none" spc="5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600" b="1" i="0" u="none" strike="noStrike" kern="1200" cap="none" spc="5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/>
                <a:ea typeface="+mn-ea"/>
                <a:cs typeface="+mn-cs"/>
              </a:rPr>
              <a:t>Työpaketti 2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600" b="0" i="0" u="none" strike="noStrike" kern="0" cap="none" spc="2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Tiedon </a:t>
            </a:r>
            <a:br>
              <a:rPr kumimoji="0" lang="fi-FI" sz="1600" b="0" i="0" u="none" strike="noStrike" kern="0" cap="none" spc="2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</a:br>
            <a:r>
              <a:rPr kumimoji="0" lang="fi-FI" sz="1600" b="0" i="0" u="none" strike="noStrike" kern="0" cap="none" spc="2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saatavuus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68B8FFD4-04FE-354E-93DD-7986001B7CFD}"/>
              </a:ext>
            </a:extLst>
          </p:cNvPr>
          <p:cNvSpPr/>
          <p:nvPr/>
        </p:nvSpPr>
        <p:spPr>
          <a:xfrm>
            <a:off x="3504470" y="4070451"/>
            <a:ext cx="2376000" cy="1369804"/>
          </a:xfrm>
          <a:prstGeom prst="rect">
            <a:avLst/>
          </a:prstGeom>
          <a:solidFill>
            <a:schemeClr val="accent4">
              <a:lumMod val="20000"/>
              <a:lumOff val="8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 anchorCtr="0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Julkista dataa mahdollisimman laajasti hyödynnettävissä ja </a:t>
            </a:r>
            <a:br>
              <a:rPr kumimoji="0" lang="fi-FI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</a:br>
            <a:r>
              <a:rPr kumimoji="0" lang="fi-FI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helposti löydettävissä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cxnSp>
        <p:nvCxnSpPr>
          <p:cNvPr id="127" name="Straight Connector 126" descr="Kohderyhmänä tiedon hyödyntäjät&#10;">
            <a:extLst>
              <a:ext uri="{FF2B5EF4-FFF2-40B4-BE49-F238E27FC236}">
                <a16:creationId xmlns:a16="http://schemas.microsoft.com/office/drawing/2014/main" id="{64F63ED1-2D8F-064A-B0CB-5E0C83E25847}"/>
              </a:ext>
            </a:extLst>
          </p:cNvPr>
          <p:cNvCxnSpPr>
            <a:cxnSpLocks/>
          </p:cNvCxnSpPr>
          <p:nvPr/>
        </p:nvCxnSpPr>
        <p:spPr>
          <a:xfrm>
            <a:off x="3488975" y="2163924"/>
            <a:ext cx="2415735" cy="0"/>
          </a:xfrm>
          <a:prstGeom prst="line">
            <a:avLst/>
          </a:prstGeom>
          <a:ln w="508000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 descr="alt=“”&#10;&#10;">
            <a:extLst>
              <a:ext uri="{FF2B5EF4-FFF2-40B4-BE49-F238E27FC236}">
                <a16:creationId xmlns:a16="http://schemas.microsoft.com/office/drawing/2014/main" id="{F4DA8EF8-D116-6742-9335-B3189300CF7E}"/>
              </a:ext>
            </a:extLst>
          </p:cNvPr>
          <p:cNvSpPr txBox="1"/>
          <p:nvPr/>
        </p:nvSpPr>
        <p:spPr>
          <a:xfrm>
            <a:off x="3488975" y="2010326"/>
            <a:ext cx="2362214" cy="33855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Tiedon hyödyntäjät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6" name="Freeform 55">
            <a:extLst>
              <a:ext uri="{FF2B5EF4-FFF2-40B4-BE49-F238E27FC236}">
                <a16:creationId xmlns:a16="http://schemas.microsoft.com/office/drawing/2014/main" id="{FBEF7296-AC21-1740-8D38-58581559851B}"/>
              </a:ext>
            </a:extLst>
          </p:cNvPr>
          <p:cNvSpPr/>
          <p:nvPr/>
        </p:nvSpPr>
        <p:spPr>
          <a:xfrm>
            <a:off x="6000975" y="2703852"/>
            <a:ext cx="2088000" cy="1366599"/>
          </a:xfrm>
          <a:custGeom>
            <a:avLst/>
            <a:gdLst>
              <a:gd name="connsiteX0" fmla="*/ 1044000 w 2088000"/>
              <a:gd name="connsiteY0" fmla="*/ 0 h 1366599"/>
              <a:gd name="connsiteX1" fmla="*/ 1287719 w 2088000"/>
              <a:gd name="connsiteY1" fmla="*/ 243719 h 1366599"/>
              <a:gd name="connsiteX2" fmla="*/ 2088000 w 2088000"/>
              <a:gd name="connsiteY2" fmla="*/ 243719 h 1366599"/>
              <a:gd name="connsiteX3" fmla="*/ 2088000 w 2088000"/>
              <a:gd name="connsiteY3" fmla="*/ 1366599 h 1366599"/>
              <a:gd name="connsiteX4" fmla="*/ 0 w 2088000"/>
              <a:gd name="connsiteY4" fmla="*/ 1366599 h 1366599"/>
              <a:gd name="connsiteX5" fmla="*/ 0 w 2088000"/>
              <a:gd name="connsiteY5" fmla="*/ 243719 h 1366599"/>
              <a:gd name="connsiteX6" fmla="*/ 800282 w 2088000"/>
              <a:gd name="connsiteY6" fmla="*/ 243719 h 13665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88000" h="1366599">
                <a:moveTo>
                  <a:pt x="1044000" y="0"/>
                </a:moveTo>
                <a:lnTo>
                  <a:pt x="1287719" y="243719"/>
                </a:lnTo>
                <a:lnTo>
                  <a:pt x="2088000" y="243719"/>
                </a:lnTo>
                <a:lnTo>
                  <a:pt x="2088000" y="1366599"/>
                </a:lnTo>
                <a:lnTo>
                  <a:pt x="0" y="1366599"/>
                </a:lnTo>
                <a:lnTo>
                  <a:pt x="0" y="243719"/>
                </a:lnTo>
                <a:lnTo>
                  <a:pt x="800282" y="243719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rtlCol="0" anchor="ctr" anchorCtr="1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600" b="1" i="0" u="none" strike="noStrike" kern="1200" cap="none" spc="5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 Narrow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600" b="1" i="0" u="none" strike="noStrike" kern="1200" cap="none" spc="5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arrow"/>
                <a:ea typeface="+mn-ea"/>
                <a:cs typeface="+mn-cs"/>
              </a:rPr>
              <a:t>Työpaketti 3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600" b="0" i="0" u="none" strike="noStrike" kern="0" cap="none" spc="2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Tiedon </a:t>
            </a:r>
            <a:br>
              <a:rPr kumimoji="0" lang="fi-FI" sz="1600" b="0" i="0" u="none" strike="noStrike" kern="0" cap="none" spc="2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</a:br>
            <a:r>
              <a:rPr kumimoji="0" lang="fi-FI" sz="1600" b="0" i="0" u="none" strike="noStrike" kern="0" cap="none" spc="2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laatu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343764BF-09F9-7E4A-9C99-332A76BAB712}"/>
              </a:ext>
            </a:extLst>
          </p:cNvPr>
          <p:cNvSpPr/>
          <p:nvPr/>
        </p:nvSpPr>
        <p:spPr>
          <a:xfrm>
            <a:off x="6000975" y="4070451"/>
            <a:ext cx="2088000" cy="1369804"/>
          </a:xfrm>
          <a:prstGeom prst="rect">
            <a:avLst/>
          </a:prstGeom>
          <a:solidFill>
            <a:schemeClr val="accent2">
              <a:lumMod val="20000"/>
              <a:lumOff val="8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 anchorCtr="0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Hyödynnettävissä </a:t>
            </a:r>
            <a:br>
              <a:rPr kumimoji="0" lang="fi-FI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</a:br>
            <a:r>
              <a:rPr kumimoji="0" lang="fi-FI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oleva data </a:t>
            </a:r>
            <a:br>
              <a:rPr kumimoji="0" lang="fi-FI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</a:br>
            <a:r>
              <a:rPr kumimoji="0" lang="fi-FI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täyttää tiedon </a:t>
            </a:r>
            <a:br>
              <a:rPr kumimoji="0" lang="fi-FI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</a:br>
            <a:r>
              <a:rPr kumimoji="0" lang="fi-FI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laatukriteerit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7" name="Freeform 56">
            <a:extLst>
              <a:ext uri="{FF2B5EF4-FFF2-40B4-BE49-F238E27FC236}">
                <a16:creationId xmlns:a16="http://schemas.microsoft.com/office/drawing/2014/main" id="{FDD6D878-6564-E347-AA77-1AE24628C196}"/>
              </a:ext>
            </a:extLst>
          </p:cNvPr>
          <p:cNvSpPr/>
          <p:nvPr/>
        </p:nvSpPr>
        <p:spPr>
          <a:xfrm>
            <a:off x="8180309" y="2703853"/>
            <a:ext cx="2951999" cy="1366598"/>
          </a:xfrm>
          <a:custGeom>
            <a:avLst/>
            <a:gdLst>
              <a:gd name="connsiteX0" fmla="*/ 1475999 w 2951999"/>
              <a:gd name="connsiteY0" fmla="*/ 0 h 1366598"/>
              <a:gd name="connsiteX1" fmla="*/ 1719716 w 2951999"/>
              <a:gd name="connsiteY1" fmla="*/ 243718 h 1366598"/>
              <a:gd name="connsiteX2" fmla="*/ 2951999 w 2951999"/>
              <a:gd name="connsiteY2" fmla="*/ 243718 h 1366598"/>
              <a:gd name="connsiteX3" fmla="*/ 2951999 w 2951999"/>
              <a:gd name="connsiteY3" fmla="*/ 1366598 h 1366598"/>
              <a:gd name="connsiteX4" fmla="*/ 0 w 2951999"/>
              <a:gd name="connsiteY4" fmla="*/ 1366598 h 1366598"/>
              <a:gd name="connsiteX5" fmla="*/ 0 w 2951999"/>
              <a:gd name="connsiteY5" fmla="*/ 243718 h 1366598"/>
              <a:gd name="connsiteX6" fmla="*/ 1232282 w 2951999"/>
              <a:gd name="connsiteY6" fmla="*/ 243718 h 13665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951999" h="1366598">
                <a:moveTo>
                  <a:pt x="1475999" y="0"/>
                </a:moveTo>
                <a:lnTo>
                  <a:pt x="1719716" y="243718"/>
                </a:lnTo>
                <a:lnTo>
                  <a:pt x="2951999" y="243718"/>
                </a:lnTo>
                <a:lnTo>
                  <a:pt x="2951999" y="1366598"/>
                </a:lnTo>
                <a:lnTo>
                  <a:pt x="0" y="1366598"/>
                </a:lnTo>
                <a:lnTo>
                  <a:pt x="0" y="243718"/>
                </a:lnTo>
                <a:lnTo>
                  <a:pt x="1232282" y="243718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rtlCol="0" anchor="ctr" anchorCtr="1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600" b="1" i="0" u="none" strike="noStrike" kern="1200" cap="none" spc="5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 Narrow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600" b="1" i="0" u="none" strike="noStrike" kern="1200" cap="none" spc="5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arrow"/>
                <a:ea typeface="+mn-ea"/>
                <a:cs typeface="+mn-cs"/>
              </a:rPr>
              <a:t>Työpaketti 4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6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Tiedon semanttinen ja </a:t>
            </a:r>
            <a:br>
              <a:rPr kumimoji="0" lang="fi-FI" sz="16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</a:br>
            <a:r>
              <a:rPr kumimoji="0" lang="fi-FI" sz="16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tekninen </a:t>
            </a:r>
            <a:r>
              <a:rPr kumimoji="0" lang="fi-FI" sz="1600" b="0" i="0" u="none" strike="noStrike" kern="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yhteentoimivuus</a:t>
            </a:r>
            <a:endParaRPr kumimoji="0" lang="fi-FI" sz="16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669AACC2-2A9D-E44E-9C52-82DF44BDB08A}"/>
              </a:ext>
            </a:extLst>
          </p:cNvPr>
          <p:cNvSpPr/>
          <p:nvPr/>
        </p:nvSpPr>
        <p:spPr>
          <a:xfrm>
            <a:off x="8180308" y="4070451"/>
            <a:ext cx="2952000" cy="1369804"/>
          </a:xfrm>
          <a:prstGeom prst="rect">
            <a:avLst/>
          </a:prstGeom>
          <a:solidFill>
            <a:schemeClr val="accent3">
              <a:lumMod val="20000"/>
              <a:lumOff val="8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 anchorCtr="0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Hyödynnettävissä oleva </a:t>
            </a:r>
            <a:br>
              <a:rPr kumimoji="0" lang="fi-FI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</a:br>
            <a:r>
              <a:rPr kumimoji="0" lang="fi-FI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data on semanttisesti kuvattu </a:t>
            </a:r>
            <a:br>
              <a:rPr kumimoji="0" lang="fi-FI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</a:br>
            <a:r>
              <a:rPr kumimoji="0" lang="fi-FI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ja yhdisteltävissä sekä käytettävissä API-linjausten mukaisten rajapintojen kautta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cxnSp>
        <p:nvCxnSpPr>
          <p:cNvPr id="128" name="Straight Connector 127" descr="Kohderyhminä tiedon omistajat ja tuottajat&#10;">
            <a:extLst>
              <a:ext uri="{FF2B5EF4-FFF2-40B4-BE49-F238E27FC236}">
                <a16:creationId xmlns:a16="http://schemas.microsoft.com/office/drawing/2014/main" id="{D335242D-52C2-F947-A291-0A70F2374B05}"/>
              </a:ext>
            </a:extLst>
          </p:cNvPr>
          <p:cNvCxnSpPr>
            <a:cxnSpLocks/>
          </p:cNvCxnSpPr>
          <p:nvPr/>
        </p:nvCxnSpPr>
        <p:spPr>
          <a:xfrm>
            <a:off x="6008109" y="2157428"/>
            <a:ext cx="5182534" cy="12992"/>
          </a:xfrm>
          <a:prstGeom prst="line">
            <a:avLst/>
          </a:prstGeom>
          <a:ln w="508000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 descr="alt=“”&#10;&#10;">
            <a:extLst>
              <a:ext uri="{FF2B5EF4-FFF2-40B4-BE49-F238E27FC236}">
                <a16:creationId xmlns:a16="http://schemas.microsoft.com/office/drawing/2014/main" id="{C5835FCD-83B0-D94C-A9BC-8528F8202383}"/>
              </a:ext>
            </a:extLst>
          </p:cNvPr>
          <p:cNvSpPr txBox="1"/>
          <p:nvPr/>
        </p:nvSpPr>
        <p:spPr>
          <a:xfrm>
            <a:off x="6025122" y="2010325"/>
            <a:ext cx="5165521" cy="33855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Tiedon omistajat ja tuottajat</a:t>
            </a:r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83428237-BC2F-3544-B3E7-15DAA9FAE02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/>
          </p:cNvCxnSpPr>
          <p:nvPr/>
        </p:nvCxnSpPr>
        <p:spPr>
          <a:xfrm flipH="1" flipV="1">
            <a:off x="986450" y="5586123"/>
            <a:ext cx="2376000" cy="62"/>
          </a:xfrm>
          <a:prstGeom prst="line">
            <a:avLst/>
          </a:prstGeom>
          <a:ln w="190500">
            <a:solidFill>
              <a:schemeClr val="tx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7E90DDC2-E3DF-1346-BB59-71E385E6BBA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/>
          </p:cNvCxnSpPr>
          <p:nvPr/>
        </p:nvCxnSpPr>
        <p:spPr>
          <a:xfrm flipH="1">
            <a:off x="3504470" y="5586123"/>
            <a:ext cx="2376000" cy="0"/>
          </a:xfrm>
          <a:prstGeom prst="line">
            <a:avLst/>
          </a:prstGeom>
          <a:ln w="190500">
            <a:solidFill>
              <a:schemeClr val="accent4">
                <a:lumMod val="60000"/>
                <a:lumOff val="4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C08362CC-8E85-4942-97F9-98C29D7B1AF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/>
          </p:cNvCxnSpPr>
          <p:nvPr/>
        </p:nvCxnSpPr>
        <p:spPr>
          <a:xfrm flipH="1">
            <a:off x="6000975" y="5586123"/>
            <a:ext cx="2088000" cy="0"/>
          </a:xfrm>
          <a:prstGeom prst="line">
            <a:avLst/>
          </a:prstGeom>
          <a:ln w="190500">
            <a:solidFill>
              <a:schemeClr val="accent2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FB1328B2-3083-B240-B0EF-24E47268C3B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/>
          </p:cNvCxnSpPr>
          <p:nvPr/>
        </p:nvCxnSpPr>
        <p:spPr>
          <a:xfrm flipH="1">
            <a:off x="8180308" y="5589240"/>
            <a:ext cx="2952000" cy="0"/>
          </a:xfrm>
          <a:prstGeom prst="line">
            <a:avLst/>
          </a:prstGeom>
          <a:ln w="190500">
            <a:solidFill>
              <a:schemeClr val="accent3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81652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M2019 teema">
  <a:themeElements>
    <a:clrScheme name="VM2019">
      <a:dk1>
        <a:sysClr val="windowText" lastClr="000000"/>
      </a:dk1>
      <a:lt1>
        <a:sysClr val="window" lastClr="FFFFFF"/>
      </a:lt1>
      <a:dk2>
        <a:srgbClr val="365ABD"/>
      </a:dk2>
      <a:lt2>
        <a:srgbClr val="E7E6E6"/>
      </a:lt2>
      <a:accent1>
        <a:srgbClr val="365ABD"/>
      </a:accent1>
      <a:accent2>
        <a:srgbClr val="1B365D"/>
      </a:accent2>
      <a:accent3>
        <a:srgbClr val="A34E96"/>
      </a:accent3>
      <a:accent4>
        <a:srgbClr val="479A36"/>
      </a:accent4>
      <a:accent5>
        <a:srgbClr val="728CD1"/>
      </a:accent5>
      <a:accent6>
        <a:srgbClr val="6D6E71"/>
      </a:accent6>
      <a:hlink>
        <a:srgbClr val="0563C1"/>
      </a:hlink>
      <a:folHlink>
        <a:srgbClr val="954F72"/>
      </a:folHlink>
    </a:clrScheme>
    <a:fontScheme name="VM2019">
      <a:majorFont>
        <a:latin typeface="Arial Narrow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VM_esitysmalli_FI_SV_sininen_vihrea.potx" id="{BB520EF9-ECF2-4D93-990A-F6BFB5F7A1EA}" vid="{97FA37FA-4FB3-43CB-8419-EB4C8AA29AD2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80</Words>
  <Application>Microsoft Office PowerPoint</Application>
  <PresentationFormat>Laajakuva</PresentationFormat>
  <Paragraphs>23</Paragraphs>
  <Slides>1</Slides>
  <Notes>1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5" baseType="lpstr">
      <vt:lpstr>Arial</vt:lpstr>
      <vt:lpstr>Arial Narrow</vt:lpstr>
      <vt:lpstr>Calibri</vt:lpstr>
      <vt:lpstr>VM2019 teema</vt:lpstr>
      <vt:lpstr>TiHA - hankkeen työpaketit ja kohderyhmät</vt:lpstr>
    </vt:vector>
  </TitlesOfParts>
  <Company>Suomen valtion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TiHA - hankkeen työpaketit ja kohderyhmät</dc:title>
  <dc:creator>Rissanen Olli-Pekka (VM)</dc:creator>
  <cp:lastModifiedBy>Rissanen Olli-Pekka (VM)</cp:lastModifiedBy>
  <cp:revision>1</cp:revision>
  <dcterms:created xsi:type="dcterms:W3CDTF">2020-12-07T07:23:58Z</dcterms:created>
  <dcterms:modified xsi:type="dcterms:W3CDTF">2020-12-07T07:24:10Z</dcterms:modified>
</cp:coreProperties>
</file>