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927" y="0"/>
            <a:ext cx="9125527" cy="2318327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rgbClr val="002060"/>
                </a:solidFill>
              </a:rPr>
              <a:t>TI </a:t>
            </a:r>
            <a:r>
              <a:rPr lang="fi-FI" dirty="0" smtClean="0">
                <a:solidFill>
                  <a:srgbClr val="002060"/>
                </a:solidFill>
              </a:rPr>
              <a:t>1.12.2020 klo 10 - 12</a:t>
            </a:r>
            <a:br>
              <a:rPr lang="fi-FI" dirty="0" smtClean="0">
                <a:solidFill>
                  <a:srgbClr val="002060"/>
                </a:solidFill>
              </a:rPr>
            </a:br>
            <a:r>
              <a:rPr lang="fi-FI" dirty="0" smtClean="0">
                <a:solidFill>
                  <a:srgbClr val="002060"/>
                </a:solidFill>
              </a:rPr>
              <a:t>TEKIJÄNOIKEUSINFRA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solidFill>
                  <a:srgbClr val="002060"/>
                </a:solidFill>
              </a:rPr>
              <a:t>WORKSHOP 1: </a:t>
            </a:r>
            <a:r>
              <a:rPr lang="fi-FI" sz="2700" b="1" dirty="0" smtClean="0">
                <a:solidFill>
                  <a:srgbClr val="002060"/>
                </a:solidFill>
              </a:rPr>
              <a:t>Digitaidot &amp; metadata</a:t>
            </a:r>
            <a:endParaRPr lang="fi-FI" b="1" dirty="0">
              <a:solidFill>
                <a:srgbClr val="00206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16568" y="2387599"/>
            <a:ext cx="9207214" cy="4290291"/>
          </a:xfrm>
        </p:spPr>
        <p:txBody>
          <a:bodyPr>
            <a:normAutofit lnSpcReduction="10000"/>
          </a:bodyPr>
          <a:lstStyle/>
          <a:p>
            <a:r>
              <a:rPr lang="fi-FI" sz="3000" b="1" dirty="0" smtClean="0">
                <a:solidFill>
                  <a:schemeClr val="tx1"/>
                </a:solidFill>
              </a:rPr>
              <a:t>WORKSHOP luotettavan ja laadukkaan metadatan saatavuudesta kiinnostuneille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OHJELMA: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Klo </a:t>
            </a:r>
            <a:r>
              <a:rPr lang="fi-FI" dirty="0" smtClean="0">
                <a:solidFill>
                  <a:schemeClr val="tx1"/>
                </a:solidFill>
              </a:rPr>
              <a:t>10.05 </a:t>
            </a:r>
            <a:r>
              <a:rPr lang="fi-FI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maria von </a:t>
            </a:r>
            <a:r>
              <a:rPr lang="fi-FI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kügelgen</a:t>
            </a:r>
            <a:r>
              <a:rPr lang="fi-FI" dirty="0" smtClean="0">
                <a:solidFill>
                  <a:schemeClr val="tx1"/>
                </a:solidFill>
              </a:rPr>
              <a:t>: päivitä digitaitosi!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KLO 10.30 </a:t>
            </a:r>
            <a:r>
              <a:rPr lang="fi-FI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Jussi mäkinen: </a:t>
            </a:r>
            <a:r>
              <a:rPr lang="fi-FI" dirty="0" smtClean="0">
                <a:solidFill>
                  <a:schemeClr val="tx1"/>
                </a:solidFill>
              </a:rPr>
              <a:t>Datan hallinta - </a:t>
            </a:r>
            <a:r>
              <a:rPr lang="fi-FI" dirty="0">
                <a:solidFill>
                  <a:schemeClr val="tx1"/>
                </a:solidFill>
              </a:rPr>
              <a:t>metatiedot datan arvon perustana 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i="1" dirty="0" smtClean="0">
                <a:solidFill>
                  <a:schemeClr val="tx1"/>
                </a:solidFill>
              </a:rPr>
              <a:t>KLO </a:t>
            </a:r>
            <a:r>
              <a:rPr lang="fi-FI" dirty="0" smtClean="0">
                <a:solidFill>
                  <a:schemeClr val="tx1"/>
                </a:solidFill>
              </a:rPr>
              <a:t>11.00 </a:t>
            </a:r>
            <a:r>
              <a:rPr lang="fi-FI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aku</a:t>
            </a:r>
            <a:r>
              <a:rPr lang="fi-FI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i-FI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turppo</a:t>
            </a:r>
            <a:r>
              <a:rPr lang="fi-FI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fi-FI" dirty="0" err="1" smtClean="0">
                <a:solidFill>
                  <a:schemeClr val="tx1"/>
                </a:solidFill>
              </a:rPr>
              <a:t>EUIPOn</a:t>
            </a:r>
            <a:r>
              <a:rPr lang="fi-FI" dirty="0" smtClean="0">
                <a:solidFill>
                  <a:schemeClr val="tx1"/>
                </a:solidFill>
              </a:rPr>
              <a:t> LOHKOKETJUTEKNOLOGIA- JA </a:t>
            </a:r>
            <a:r>
              <a:rPr lang="fi-FI" dirty="0" err="1" smtClean="0">
                <a:solidFill>
                  <a:schemeClr val="tx1"/>
                </a:solidFill>
              </a:rPr>
              <a:t>TEKOÄLYhankkeet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	- Mitä synergioita EU-tasolta löytyy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  <a:r>
              <a:rPr lang="fi-FI" i="1" dirty="0">
                <a:solidFill>
                  <a:schemeClr val="tx1"/>
                </a:solidFill>
              </a:rPr>
              <a:t> </a:t>
            </a:r>
            <a:endParaRPr lang="fi-FI" i="1" dirty="0" smtClean="0">
              <a:solidFill>
                <a:schemeClr val="tx1"/>
              </a:solidFill>
            </a:endParaRPr>
          </a:p>
          <a:p>
            <a:r>
              <a:rPr lang="fi-FI" i="1" dirty="0">
                <a:solidFill>
                  <a:schemeClr val="tx1"/>
                </a:solidFill>
              </a:rPr>
              <a:t>	</a:t>
            </a:r>
            <a:r>
              <a:rPr lang="fi-FI" i="1" dirty="0" smtClean="0">
                <a:solidFill>
                  <a:schemeClr val="tx1"/>
                </a:solidFill>
              </a:rPr>
              <a:t>- </a:t>
            </a:r>
            <a:r>
              <a:rPr lang="fi-FI" i="1" dirty="0">
                <a:solidFill>
                  <a:schemeClr val="tx1"/>
                </a:solidFill>
              </a:rPr>
              <a:t>Keskustelua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22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755</TotalTime>
  <Words>64</Words>
  <Application>Microsoft Office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Piiri</vt:lpstr>
      <vt:lpstr>TI 1.12.2020 klo 10 - 12 TEKIJÄNOIKEUSINFRA WORKSHOP 1: Digitaidot &amp; metadata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7.12.2020 klo 10 - 12 TEKIJÄNOIKEUSINFRA: NEXT STEPS</dc:title>
  <dc:creator>Vuopala Anna (OKM)</dc:creator>
  <cp:lastModifiedBy>Vuopala Anna (OKM)</cp:lastModifiedBy>
  <cp:revision>58</cp:revision>
  <dcterms:created xsi:type="dcterms:W3CDTF">2020-11-24T07:12:32Z</dcterms:created>
  <dcterms:modified xsi:type="dcterms:W3CDTF">2020-11-25T19:32:36Z</dcterms:modified>
</cp:coreProperties>
</file>