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4"/>
  </p:notesMasterIdLst>
  <p:sldIdLst>
    <p:sldId id="256" r:id="rId3"/>
    <p:sldId id="257" r:id="rId4"/>
    <p:sldId id="264" r:id="rId5"/>
    <p:sldId id="263" r:id="rId6"/>
    <p:sldId id="265" r:id="rId7"/>
    <p:sldId id="259" r:id="rId8"/>
    <p:sldId id="258" r:id="rId9"/>
    <p:sldId id="261" r:id="rId10"/>
    <p:sldId id="262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58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u Turppo" userId="3b82d42e6634d201" providerId="LiveId" clId="{CE1DD636-8B2F-45FB-A100-F503F4FED37E}"/>
    <pc:docChg chg="undo redo custSel addSld delSld modSld sldOrd">
      <pc:chgData name="Aku Turppo" userId="3b82d42e6634d201" providerId="LiveId" clId="{CE1DD636-8B2F-45FB-A100-F503F4FED37E}" dt="2020-11-30T18:39:41.034" v="10957" actId="20577"/>
      <pc:docMkLst>
        <pc:docMk/>
      </pc:docMkLst>
      <pc:sldChg chg="addSp delSp modSp new mod">
        <pc:chgData name="Aku Turppo" userId="3b82d42e6634d201" providerId="LiveId" clId="{CE1DD636-8B2F-45FB-A100-F503F4FED37E}" dt="2020-11-30T14:06:44.449" v="9978" actId="20577"/>
        <pc:sldMkLst>
          <pc:docMk/>
          <pc:sldMk cId="1263568726" sldId="256"/>
        </pc:sldMkLst>
        <pc:spChg chg="mod">
          <ac:chgData name="Aku Turppo" userId="3b82d42e6634d201" providerId="LiveId" clId="{CE1DD636-8B2F-45FB-A100-F503F4FED37E}" dt="2020-11-26T08:26:29.255" v="40"/>
          <ac:spMkLst>
            <pc:docMk/>
            <pc:sldMk cId="1263568726" sldId="256"/>
            <ac:spMk id="2" creationId="{5E6D8CFC-0579-4630-8750-BCA11F20732B}"/>
          </ac:spMkLst>
        </pc:spChg>
        <pc:spChg chg="mod">
          <ac:chgData name="Aku Turppo" userId="3b82d42e6634d201" providerId="LiveId" clId="{CE1DD636-8B2F-45FB-A100-F503F4FED37E}" dt="2020-11-30T14:06:25.242" v="9973" actId="20577"/>
          <ac:spMkLst>
            <pc:docMk/>
            <pc:sldMk cId="1263568726" sldId="256"/>
            <ac:spMk id="3" creationId="{90B8B52D-7642-4546-A46C-C3AC1F622934}"/>
          </ac:spMkLst>
        </pc:spChg>
        <pc:spChg chg="add mod">
          <ac:chgData name="Aku Turppo" userId="3b82d42e6634d201" providerId="LiveId" clId="{CE1DD636-8B2F-45FB-A100-F503F4FED37E}" dt="2020-11-30T14:06:44.449" v="9978" actId="20577"/>
          <ac:spMkLst>
            <pc:docMk/>
            <pc:sldMk cId="1263568726" sldId="256"/>
            <ac:spMk id="4" creationId="{644C6A57-83DA-4BF6-B7D6-4F7EDC4E7F93}"/>
          </ac:spMkLst>
        </pc:spChg>
        <pc:spChg chg="add del mod">
          <ac:chgData name="Aku Turppo" userId="3b82d42e6634d201" providerId="LiveId" clId="{CE1DD636-8B2F-45FB-A100-F503F4FED37E}" dt="2020-11-26T17:49:25.972" v="1971" actId="478"/>
          <ac:spMkLst>
            <pc:docMk/>
            <pc:sldMk cId="1263568726" sldId="256"/>
            <ac:spMk id="5" creationId="{94634F89-9092-475A-9745-8917CD47C255}"/>
          </ac:spMkLst>
        </pc:spChg>
      </pc:sldChg>
      <pc:sldChg chg="addSp delSp modSp new mod setBg modNotesTx">
        <pc:chgData name="Aku Turppo" userId="3b82d42e6634d201" providerId="LiveId" clId="{CE1DD636-8B2F-45FB-A100-F503F4FED37E}" dt="2020-11-30T14:19:23.090" v="9997" actId="20577"/>
        <pc:sldMkLst>
          <pc:docMk/>
          <pc:sldMk cId="3138800362" sldId="257"/>
        </pc:sldMkLst>
        <pc:spChg chg="mod">
          <ac:chgData name="Aku Turppo" userId="3b82d42e6634d201" providerId="LiveId" clId="{CE1DD636-8B2F-45FB-A100-F503F4FED37E}" dt="2020-11-26T08:29:22.135" v="115" actId="20577"/>
          <ac:spMkLst>
            <pc:docMk/>
            <pc:sldMk cId="3138800362" sldId="257"/>
            <ac:spMk id="2" creationId="{355AAECC-C083-45C8-BF28-43796D071109}"/>
          </ac:spMkLst>
        </pc:spChg>
        <pc:spChg chg="mod">
          <ac:chgData name="Aku Turppo" userId="3b82d42e6634d201" providerId="LiveId" clId="{CE1DD636-8B2F-45FB-A100-F503F4FED37E}" dt="2020-11-30T14:19:23.090" v="9997" actId="20577"/>
          <ac:spMkLst>
            <pc:docMk/>
            <pc:sldMk cId="3138800362" sldId="257"/>
            <ac:spMk id="3" creationId="{54EEBA3D-5443-422F-85F3-E7A855AD61D9}"/>
          </ac:spMkLst>
        </pc:spChg>
        <pc:spChg chg="add del mod">
          <ac:chgData name="Aku Turppo" userId="3b82d42e6634d201" providerId="LiveId" clId="{CE1DD636-8B2F-45FB-A100-F503F4FED37E}" dt="2020-11-26T17:58:54.952" v="2131" actId="478"/>
          <ac:spMkLst>
            <pc:docMk/>
            <pc:sldMk cId="3138800362" sldId="257"/>
            <ac:spMk id="5" creationId="{47A7FDA2-F9D5-4FAE-8D69-8D4BCE1C30F3}"/>
          </ac:spMkLst>
        </pc:spChg>
        <pc:spChg chg="add mod">
          <ac:chgData name="Aku Turppo" userId="3b82d42e6634d201" providerId="LiveId" clId="{CE1DD636-8B2F-45FB-A100-F503F4FED37E}" dt="2020-11-26T18:00:32.043" v="2153" actId="5793"/>
          <ac:spMkLst>
            <pc:docMk/>
            <pc:sldMk cId="3138800362" sldId="257"/>
            <ac:spMk id="6" creationId="{4063FF65-E3CA-4B86-A48B-97649BAA8C34}"/>
          </ac:spMkLst>
        </pc:spChg>
      </pc:sldChg>
      <pc:sldChg chg="addSp delSp modSp add mod ord setBg modNotesTx">
        <pc:chgData name="Aku Turppo" userId="3b82d42e6634d201" providerId="LiveId" clId="{CE1DD636-8B2F-45FB-A100-F503F4FED37E}" dt="2020-11-30T16:36:31.275" v="10452" actId="6549"/>
        <pc:sldMkLst>
          <pc:docMk/>
          <pc:sldMk cId="922808997" sldId="258"/>
        </pc:sldMkLst>
        <pc:spChg chg="mod">
          <ac:chgData name="Aku Turppo" userId="3b82d42e6634d201" providerId="LiveId" clId="{CE1DD636-8B2F-45FB-A100-F503F4FED37E}" dt="2020-11-26T08:41:52.851" v="279" actId="20577"/>
          <ac:spMkLst>
            <pc:docMk/>
            <pc:sldMk cId="922808997" sldId="258"/>
            <ac:spMk id="2" creationId="{355AAECC-C083-45C8-BF28-43796D071109}"/>
          </ac:spMkLst>
        </pc:spChg>
        <pc:spChg chg="mod">
          <ac:chgData name="Aku Turppo" userId="3b82d42e6634d201" providerId="LiveId" clId="{CE1DD636-8B2F-45FB-A100-F503F4FED37E}" dt="2020-11-30T16:36:31.275" v="10452" actId="6549"/>
          <ac:spMkLst>
            <pc:docMk/>
            <pc:sldMk cId="922808997" sldId="258"/>
            <ac:spMk id="3" creationId="{54EEBA3D-5443-422F-85F3-E7A855AD61D9}"/>
          </ac:spMkLst>
        </pc:spChg>
        <pc:spChg chg="add mod">
          <ac:chgData name="Aku Turppo" userId="3b82d42e6634d201" providerId="LiveId" clId="{CE1DD636-8B2F-45FB-A100-F503F4FED37E}" dt="2020-11-30T16:35:30.086" v="10442" actId="1076"/>
          <ac:spMkLst>
            <pc:docMk/>
            <pc:sldMk cId="922808997" sldId="258"/>
            <ac:spMk id="4" creationId="{35EC0A74-DD84-4D80-A677-080AE3F265D8}"/>
          </ac:spMkLst>
        </pc:spChg>
        <pc:spChg chg="add mod">
          <ac:chgData name="Aku Turppo" userId="3b82d42e6634d201" providerId="LiveId" clId="{CE1DD636-8B2F-45FB-A100-F503F4FED37E}" dt="2020-11-28T15:43:17.658" v="5534" actId="207"/>
          <ac:spMkLst>
            <pc:docMk/>
            <pc:sldMk cId="922808997" sldId="258"/>
            <ac:spMk id="5" creationId="{6D489EB1-DDC8-4D5F-AFC1-668D5892D590}"/>
          </ac:spMkLst>
        </pc:spChg>
        <pc:spChg chg="add mod">
          <ac:chgData name="Aku Turppo" userId="3b82d42e6634d201" providerId="LiveId" clId="{CE1DD636-8B2F-45FB-A100-F503F4FED37E}" dt="2020-11-30T16:35:32.502" v="10443" actId="1076"/>
          <ac:spMkLst>
            <pc:docMk/>
            <pc:sldMk cId="922808997" sldId="258"/>
            <ac:spMk id="6" creationId="{167D6BFD-4055-46B6-800A-A70D01A795B7}"/>
          </ac:spMkLst>
        </pc:spChg>
        <pc:spChg chg="add del">
          <ac:chgData name="Aku Turppo" userId="3b82d42e6634d201" providerId="LiveId" clId="{CE1DD636-8B2F-45FB-A100-F503F4FED37E}" dt="2020-11-30T16:35:53.466" v="10445" actId="11529"/>
          <ac:spMkLst>
            <pc:docMk/>
            <pc:sldMk cId="922808997" sldId="258"/>
            <ac:spMk id="9" creationId="{BEFDCF91-C65B-4B6D-81D5-8E875DACECAC}"/>
          </ac:spMkLst>
        </pc:spChg>
        <pc:cxnChg chg="add mod">
          <ac:chgData name="Aku Turppo" userId="3b82d42e6634d201" providerId="LiveId" clId="{CE1DD636-8B2F-45FB-A100-F503F4FED37E}" dt="2020-11-28T14:10:34.250" v="3127" actId="693"/>
          <ac:cxnSpMkLst>
            <pc:docMk/>
            <pc:sldMk cId="922808997" sldId="258"/>
            <ac:cxnSpMk id="8" creationId="{ABFA8171-02C6-4487-A74E-D24937628870}"/>
          </ac:cxnSpMkLst>
        </pc:cxnChg>
      </pc:sldChg>
      <pc:sldChg chg="addSp delSp modSp add mod setBg modNotesTx">
        <pc:chgData name="Aku Turppo" userId="3b82d42e6634d201" providerId="LiveId" clId="{CE1DD636-8B2F-45FB-A100-F503F4FED37E}" dt="2020-11-30T16:33:51.495" v="10348" actId="20577"/>
        <pc:sldMkLst>
          <pc:docMk/>
          <pc:sldMk cId="171213368" sldId="259"/>
        </pc:sldMkLst>
        <pc:spChg chg="mod">
          <ac:chgData name="Aku Turppo" userId="3b82d42e6634d201" providerId="LiveId" clId="{CE1DD636-8B2F-45FB-A100-F503F4FED37E}" dt="2020-11-30T08:49:40.593" v="6198" actId="20577"/>
          <ac:spMkLst>
            <pc:docMk/>
            <pc:sldMk cId="171213368" sldId="259"/>
            <ac:spMk id="2" creationId="{355AAECC-C083-45C8-BF28-43796D071109}"/>
          </ac:spMkLst>
        </pc:spChg>
        <pc:spChg chg="mod">
          <ac:chgData name="Aku Turppo" userId="3b82d42e6634d201" providerId="LiveId" clId="{CE1DD636-8B2F-45FB-A100-F503F4FED37E}" dt="2020-11-30T16:33:51.495" v="10348" actId="20577"/>
          <ac:spMkLst>
            <pc:docMk/>
            <pc:sldMk cId="171213368" sldId="259"/>
            <ac:spMk id="3" creationId="{54EEBA3D-5443-422F-85F3-E7A855AD61D9}"/>
          </ac:spMkLst>
        </pc:spChg>
        <pc:spChg chg="add del mod">
          <ac:chgData name="Aku Turppo" userId="3b82d42e6634d201" providerId="LiveId" clId="{CE1DD636-8B2F-45FB-A100-F503F4FED37E}" dt="2020-11-30T09:20:40.139" v="8346" actId="478"/>
          <ac:spMkLst>
            <pc:docMk/>
            <pc:sldMk cId="171213368" sldId="259"/>
            <ac:spMk id="9" creationId="{E0717339-82E6-49F8-941C-8E8A79E1EC33}"/>
          </ac:spMkLst>
        </pc:spChg>
        <pc:picChg chg="add mod">
          <ac:chgData name="Aku Turppo" userId="3b82d42e6634d201" providerId="LiveId" clId="{CE1DD636-8B2F-45FB-A100-F503F4FED37E}" dt="2020-11-30T09:32:45.367" v="9063" actId="1076"/>
          <ac:picMkLst>
            <pc:docMk/>
            <pc:sldMk cId="171213368" sldId="259"/>
            <ac:picMk id="5" creationId="{4B7C542E-392D-4F5D-9AD8-64CF869DE8C1}"/>
          </ac:picMkLst>
        </pc:picChg>
        <pc:picChg chg="add mod">
          <ac:chgData name="Aku Turppo" userId="3b82d42e6634d201" providerId="LiveId" clId="{CE1DD636-8B2F-45FB-A100-F503F4FED37E}" dt="2020-11-30T09:32:34.299" v="9062" actId="1076"/>
          <ac:picMkLst>
            <pc:docMk/>
            <pc:sldMk cId="171213368" sldId="259"/>
            <ac:picMk id="7" creationId="{10035CD5-3704-4AF8-9724-33C2CFBE4026}"/>
          </ac:picMkLst>
        </pc:picChg>
      </pc:sldChg>
      <pc:sldChg chg="addSp modSp add mod ord setBg modNotesTx">
        <pc:chgData name="Aku Turppo" userId="3b82d42e6634d201" providerId="LiveId" clId="{CE1DD636-8B2F-45FB-A100-F503F4FED37E}" dt="2020-11-30T18:39:41.034" v="10957" actId="20577"/>
        <pc:sldMkLst>
          <pc:docMk/>
          <pc:sldMk cId="2571679462" sldId="260"/>
        </pc:sldMkLst>
        <pc:spChg chg="mod">
          <ac:chgData name="Aku Turppo" userId="3b82d42e6634d201" providerId="LiveId" clId="{CE1DD636-8B2F-45FB-A100-F503F4FED37E}" dt="2020-11-30T09:42:34.058" v="9618" actId="5793"/>
          <ac:spMkLst>
            <pc:docMk/>
            <pc:sldMk cId="2571679462" sldId="260"/>
            <ac:spMk id="2" creationId="{355AAECC-C083-45C8-BF28-43796D071109}"/>
          </ac:spMkLst>
        </pc:spChg>
        <pc:spChg chg="mod">
          <ac:chgData name="Aku Turppo" userId="3b82d42e6634d201" providerId="LiveId" clId="{CE1DD636-8B2F-45FB-A100-F503F4FED37E}" dt="2020-11-30T15:19:02.142" v="10238" actId="20577"/>
          <ac:spMkLst>
            <pc:docMk/>
            <pc:sldMk cId="2571679462" sldId="260"/>
            <ac:spMk id="3" creationId="{54EEBA3D-5443-422F-85F3-E7A855AD61D9}"/>
          </ac:spMkLst>
        </pc:spChg>
        <pc:spChg chg="add mod">
          <ac:chgData name="Aku Turppo" userId="3b82d42e6634d201" providerId="LiveId" clId="{CE1DD636-8B2F-45FB-A100-F503F4FED37E}" dt="2020-11-30T18:31:57.628" v="10855" actId="1076"/>
          <ac:spMkLst>
            <pc:docMk/>
            <pc:sldMk cId="2571679462" sldId="260"/>
            <ac:spMk id="7" creationId="{BBB5278E-91F4-4132-8598-14F7A4CC70E0}"/>
          </ac:spMkLst>
        </pc:spChg>
        <pc:spChg chg="add mod">
          <ac:chgData name="Aku Turppo" userId="3b82d42e6634d201" providerId="LiveId" clId="{CE1DD636-8B2F-45FB-A100-F503F4FED37E}" dt="2020-11-30T18:19:35.102" v="10823" actId="1076"/>
          <ac:spMkLst>
            <pc:docMk/>
            <pc:sldMk cId="2571679462" sldId="260"/>
            <ac:spMk id="12" creationId="{CB002852-B3A7-4287-8F55-B2957339BB69}"/>
          </ac:spMkLst>
        </pc:spChg>
        <pc:spChg chg="add mod">
          <ac:chgData name="Aku Turppo" userId="3b82d42e6634d201" providerId="LiveId" clId="{CE1DD636-8B2F-45FB-A100-F503F4FED37E}" dt="2020-11-30T18:39:41.034" v="10957" actId="20577"/>
          <ac:spMkLst>
            <pc:docMk/>
            <pc:sldMk cId="2571679462" sldId="260"/>
            <ac:spMk id="13" creationId="{0B632E1C-DF5A-4F33-B611-B3F2660BF25B}"/>
          </ac:spMkLst>
        </pc:spChg>
        <pc:picChg chg="add mod">
          <ac:chgData name="Aku Turppo" userId="3b82d42e6634d201" providerId="LiveId" clId="{CE1DD636-8B2F-45FB-A100-F503F4FED37E}" dt="2020-11-30T09:42:22.090" v="9613" actId="14100"/>
          <ac:picMkLst>
            <pc:docMk/>
            <pc:sldMk cId="2571679462" sldId="260"/>
            <ac:picMk id="5" creationId="{B51CFFC5-828F-4796-97A6-B16F9E2AE40C}"/>
          </ac:picMkLst>
        </pc:picChg>
        <pc:picChg chg="add mod">
          <ac:chgData name="Aku Turppo" userId="3b82d42e6634d201" providerId="LiveId" clId="{CE1DD636-8B2F-45FB-A100-F503F4FED37E}" dt="2020-11-30T18:19:28.090" v="10820" actId="14100"/>
          <ac:picMkLst>
            <pc:docMk/>
            <pc:sldMk cId="2571679462" sldId="260"/>
            <ac:picMk id="6" creationId="{B3E75185-FE1F-47EC-8959-7BFD453CD559}"/>
          </ac:picMkLst>
        </pc:picChg>
        <pc:picChg chg="add mod">
          <ac:chgData name="Aku Turppo" userId="3b82d42e6634d201" providerId="LiveId" clId="{CE1DD636-8B2F-45FB-A100-F503F4FED37E}" dt="2020-11-30T09:42:24.608" v="9614" actId="1076"/>
          <ac:picMkLst>
            <pc:docMk/>
            <pc:sldMk cId="2571679462" sldId="260"/>
            <ac:picMk id="9" creationId="{8875005C-E509-42B4-B68A-2A06078BD8AD}"/>
          </ac:picMkLst>
        </pc:picChg>
        <pc:picChg chg="add mod">
          <ac:chgData name="Aku Turppo" userId="3b82d42e6634d201" providerId="LiveId" clId="{CE1DD636-8B2F-45FB-A100-F503F4FED37E}" dt="2020-11-30T15:16:34.533" v="10234" actId="1076"/>
          <ac:picMkLst>
            <pc:docMk/>
            <pc:sldMk cId="2571679462" sldId="260"/>
            <ac:picMk id="11" creationId="{4E039A55-14DF-4D02-BF68-8C576427B43C}"/>
          </ac:picMkLst>
        </pc:picChg>
        <pc:picChg chg="add mod">
          <ac:chgData name="Aku Turppo" userId="3b82d42e6634d201" providerId="LiveId" clId="{CE1DD636-8B2F-45FB-A100-F503F4FED37E}" dt="2020-11-30T18:19:32.703" v="10822" actId="1076"/>
          <ac:picMkLst>
            <pc:docMk/>
            <pc:sldMk cId="2571679462" sldId="260"/>
            <ac:picMk id="14" creationId="{2B1B02D2-EA77-4F10-806D-224E89734542}"/>
          </ac:picMkLst>
        </pc:picChg>
      </pc:sldChg>
      <pc:sldChg chg="addSp delSp modSp add mod setBg modNotesTx">
        <pc:chgData name="Aku Turppo" userId="3b82d42e6634d201" providerId="LiveId" clId="{CE1DD636-8B2F-45FB-A100-F503F4FED37E}" dt="2020-11-30T16:37:17.798" v="10487" actId="20577"/>
        <pc:sldMkLst>
          <pc:docMk/>
          <pc:sldMk cId="3456086973" sldId="261"/>
        </pc:sldMkLst>
        <pc:spChg chg="mod">
          <ac:chgData name="Aku Turppo" userId="3b82d42e6634d201" providerId="LiveId" clId="{CE1DD636-8B2F-45FB-A100-F503F4FED37E}" dt="2020-11-26T09:14:33.883" v="398" actId="20577"/>
          <ac:spMkLst>
            <pc:docMk/>
            <pc:sldMk cId="3456086973" sldId="261"/>
            <ac:spMk id="2" creationId="{355AAECC-C083-45C8-BF28-43796D071109}"/>
          </ac:spMkLst>
        </pc:spChg>
        <pc:spChg chg="mod">
          <ac:chgData name="Aku Turppo" userId="3b82d42e6634d201" providerId="LiveId" clId="{CE1DD636-8B2F-45FB-A100-F503F4FED37E}" dt="2020-11-30T16:37:17.798" v="10487" actId="20577"/>
          <ac:spMkLst>
            <pc:docMk/>
            <pc:sldMk cId="3456086973" sldId="261"/>
            <ac:spMk id="3" creationId="{54EEBA3D-5443-422F-85F3-E7A855AD61D9}"/>
          </ac:spMkLst>
        </pc:spChg>
        <pc:spChg chg="add del mod">
          <ac:chgData name="Aku Turppo" userId="3b82d42e6634d201" providerId="LiveId" clId="{CE1DD636-8B2F-45FB-A100-F503F4FED37E}" dt="2020-11-30T14:02:19.757" v="9970" actId="478"/>
          <ac:spMkLst>
            <pc:docMk/>
            <pc:sldMk cId="3456086973" sldId="261"/>
            <ac:spMk id="5" creationId="{D2D002B8-7DBE-45CE-93B7-BA3019E52120}"/>
          </ac:spMkLst>
        </pc:spChg>
      </pc:sldChg>
      <pc:sldChg chg="modSp new mod setBg">
        <pc:chgData name="Aku Turppo" userId="3b82d42e6634d201" providerId="LiveId" clId="{CE1DD636-8B2F-45FB-A100-F503F4FED37E}" dt="2020-11-30T18:37:43.772" v="10931" actId="20577"/>
        <pc:sldMkLst>
          <pc:docMk/>
          <pc:sldMk cId="593960626" sldId="262"/>
        </pc:sldMkLst>
        <pc:spChg chg="mod">
          <ac:chgData name="Aku Turppo" userId="3b82d42e6634d201" providerId="LiveId" clId="{CE1DD636-8B2F-45FB-A100-F503F4FED37E}" dt="2020-11-30T18:37:13.575" v="10872" actId="20577"/>
          <ac:spMkLst>
            <pc:docMk/>
            <pc:sldMk cId="593960626" sldId="262"/>
            <ac:spMk id="2" creationId="{375F88E9-ACBC-4FAB-B4F1-2C04B6EADBCE}"/>
          </ac:spMkLst>
        </pc:spChg>
        <pc:spChg chg="mod">
          <ac:chgData name="Aku Turppo" userId="3b82d42e6634d201" providerId="LiveId" clId="{CE1DD636-8B2F-45FB-A100-F503F4FED37E}" dt="2020-11-30T18:37:43.772" v="10931" actId="20577"/>
          <ac:spMkLst>
            <pc:docMk/>
            <pc:sldMk cId="593960626" sldId="262"/>
            <ac:spMk id="3" creationId="{C2AC286C-0F7B-4DFB-9760-7208F2B15692}"/>
          </ac:spMkLst>
        </pc:spChg>
      </pc:sldChg>
      <pc:sldChg chg="addSp delSp modSp new mod setBg modNotesTx">
        <pc:chgData name="Aku Turppo" userId="3b82d42e6634d201" providerId="LiveId" clId="{CE1DD636-8B2F-45FB-A100-F503F4FED37E}" dt="2020-11-30T16:31:21.450" v="10307" actId="1076"/>
        <pc:sldMkLst>
          <pc:docMk/>
          <pc:sldMk cId="1316182913" sldId="263"/>
        </pc:sldMkLst>
        <pc:spChg chg="mod">
          <ac:chgData name="Aku Turppo" userId="3b82d42e6634d201" providerId="LiveId" clId="{CE1DD636-8B2F-45FB-A100-F503F4FED37E}" dt="2020-11-26T17:57:01.025" v="2073" actId="20577"/>
          <ac:spMkLst>
            <pc:docMk/>
            <pc:sldMk cId="1316182913" sldId="263"/>
            <ac:spMk id="2" creationId="{3FB3C7B5-A017-4941-A4B1-CBBCF865A515}"/>
          </ac:spMkLst>
        </pc:spChg>
        <pc:spChg chg="mod">
          <ac:chgData name="Aku Turppo" userId="3b82d42e6634d201" providerId="LiveId" clId="{CE1DD636-8B2F-45FB-A100-F503F4FED37E}" dt="2020-11-28T14:28:17.613" v="3330" actId="20577"/>
          <ac:spMkLst>
            <pc:docMk/>
            <pc:sldMk cId="1316182913" sldId="263"/>
            <ac:spMk id="3" creationId="{0954F61E-E23D-4358-B39B-6585B443EB67}"/>
          </ac:spMkLst>
        </pc:spChg>
        <pc:spChg chg="add mod">
          <ac:chgData name="Aku Turppo" userId="3b82d42e6634d201" providerId="LiveId" clId="{CE1DD636-8B2F-45FB-A100-F503F4FED37E}" dt="2020-11-30T16:31:13.458" v="10304" actId="1076"/>
          <ac:spMkLst>
            <pc:docMk/>
            <pc:sldMk cId="1316182913" sldId="263"/>
            <ac:spMk id="6" creationId="{FDC651AD-BB52-43C6-B9CA-5898A538E11D}"/>
          </ac:spMkLst>
        </pc:spChg>
        <pc:spChg chg="add mod">
          <ac:chgData name="Aku Turppo" userId="3b82d42e6634d201" providerId="LiveId" clId="{CE1DD636-8B2F-45FB-A100-F503F4FED37E}" dt="2020-11-30T16:31:07.078" v="10302" actId="1076"/>
          <ac:spMkLst>
            <pc:docMk/>
            <pc:sldMk cId="1316182913" sldId="263"/>
            <ac:spMk id="7" creationId="{8476C402-53EC-44D3-AF6F-13CDF9713EBF}"/>
          </ac:spMkLst>
        </pc:spChg>
        <pc:spChg chg="add mod">
          <ac:chgData name="Aku Turppo" userId="3b82d42e6634d201" providerId="LiveId" clId="{CE1DD636-8B2F-45FB-A100-F503F4FED37E}" dt="2020-11-30T16:30:30.610" v="10289" actId="1076"/>
          <ac:spMkLst>
            <pc:docMk/>
            <pc:sldMk cId="1316182913" sldId="263"/>
            <ac:spMk id="9" creationId="{3B48310F-D839-42D9-90F2-767D3D7FAC6D}"/>
          </ac:spMkLst>
        </pc:spChg>
        <pc:spChg chg="add mod">
          <ac:chgData name="Aku Turppo" userId="3b82d42e6634d201" providerId="LiveId" clId="{CE1DD636-8B2F-45FB-A100-F503F4FED37E}" dt="2020-11-30T16:30:39.062" v="10293" actId="1076"/>
          <ac:spMkLst>
            <pc:docMk/>
            <pc:sldMk cId="1316182913" sldId="263"/>
            <ac:spMk id="10" creationId="{B68DE9DB-CD0B-423F-A95B-22AC12B56816}"/>
          </ac:spMkLst>
        </pc:spChg>
        <pc:spChg chg="add mod">
          <ac:chgData name="Aku Turppo" userId="3b82d42e6634d201" providerId="LiveId" clId="{CE1DD636-8B2F-45FB-A100-F503F4FED37E}" dt="2020-11-30T16:30:48.178" v="10297" actId="1076"/>
          <ac:spMkLst>
            <pc:docMk/>
            <pc:sldMk cId="1316182913" sldId="263"/>
            <ac:spMk id="11" creationId="{FE0A8BFD-2D6C-483C-BCDA-B3D143AD9B53}"/>
          </ac:spMkLst>
        </pc:spChg>
        <pc:spChg chg="add mod">
          <ac:chgData name="Aku Turppo" userId="3b82d42e6634d201" providerId="LiveId" clId="{CE1DD636-8B2F-45FB-A100-F503F4FED37E}" dt="2020-11-30T16:31:00.539" v="10300" actId="1076"/>
          <ac:spMkLst>
            <pc:docMk/>
            <pc:sldMk cId="1316182913" sldId="263"/>
            <ac:spMk id="12" creationId="{2D4492CC-3B3F-4038-B867-A88258DB15D2}"/>
          </ac:spMkLst>
        </pc:spChg>
        <pc:spChg chg="add mod">
          <ac:chgData name="Aku Turppo" userId="3b82d42e6634d201" providerId="LiveId" clId="{CE1DD636-8B2F-45FB-A100-F503F4FED37E}" dt="2020-11-30T16:31:21.450" v="10307" actId="1076"/>
          <ac:spMkLst>
            <pc:docMk/>
            <pc:sldMk cId="1316182913" sldId="263"/>
            <ac:spMk id="13" creationId="{B449C6F1-426E-4FD3-B2F3-41DEC6A8823F}"/>
          </ac:spMkLst>
        </pc:spChg>
        <pc:graphicFrameChg chg="add del mod modGraphic">
          <ac:chgData name="Aku Turppo" userId="3b82d42e6634d201" providerId="LiveId" clId="{CE1DD636-8B2F-45FB-A100-F503F4FED37E}" dt="2020-11-26T16:15:34.572" v="1420" actId="478"/>
          <ac:graphicFrameMkLst>
            <pc:docMk/>
            <pc:sldMk cId="1316182913" sldId="263"/>
            <ac:graphicFrameMk id="4" creationId="{5653F9D5-CF37-40C4-A050-3318E7834131}"/>
          </ac:graphicFrameMkLst>
        </pc:graphicFrameChg>
        <pc:picChg chg="add del mod">
          <ac:chgData name="Aku Turppo" userId="3b82d42e6634d201" providerId="LiveId" clId="{CE1DD636-8B2F-45FB-A100-F503F4FED37E}" dt="2020-11-26T16:59:51.733" v="1430" actId="478"/>
          <ac:picMkLst>
            <pc:docMk/>
            <pc:sldMk cId="1316182913" sldId="263"/>
            <ac:picMk id="6" creationId="{517DE03F-919F-4B9A-9882-E2D67AB3D291}"/>
          </ac:picMkLst>
        </pc:picChg>
        <pc:picChg chg="add mod">
          <ac:chgData name="Aku Turppo" userId="3b82d42e6634d201" providerId="LiveId" clId="{CE1DD636-8B2F-45FB-A100-F503F4FED37E}" dt="2020-11-26T17:00:06.244" v="1435" actId="1076"/>
          <ac:picMkLst>
            <pc:docMk/>
            <pc:sldMk cId="1316182913" sldId="263"/>
            <ac:picMk id="8" creationId="{396840C5-92F6-483C-88B9-08B6F4A1BAC6}"/>
          </ac:picMkLst>
        </pc:picChg>
      </pc:sldChg>
      <pc:sldChg chg="addSp delSp modSp add mod ord setBg modNotesTx">
        <pc:chgData name="Aku Turppo" userId="3b82d42e6634d201" providerId="LiveId" clId="{CE1DD636-8B2F-45FB-A100-F503F4FED37E}" dt="2020-11-30T16:26:03.574" v="10257" actId="20577"/>
        <pc:sldMkLst>
          <pc:docMk/>
          <pc:sldMk cId="2745122093" sldId="264"/>
        </pc:sldMkLst>
        <pc:spChg chg="mod">
          <ac:chgData name="Aku Turppo" userId="3b82d42e6634d201" providerId="LiveId" clId="{CE1DD636-8B2F-45FB-A100-F503F4FED37E}" dt="2020-11-26T17:57:20.452" v="2079" actId="120"/>
          <ac:spMkLst>
            <pc:docMk/>
            <pc:sldMk cId="2745122093" sldId="264"/>
            <ac:spMk id="2" creationId="{3FB3C7B5-A017-4941-A4B1-CBBCF865A515}"/>
          </ac:spMkLst>
        </pc:spChg>
        <pc:spChg chg="del mod">
          <ac:chgData name="Aku Turppo" userId="3b82d42e6634d201" providerId="LiveId" clId="{CE1DD636-8B2F-45FB-A100-F503F4FED37E}" dt="2020-11-26T17:08:32.764" v="1853" actId="478"/>
          <ac:spMkLst>
            <pc:docMk/>
            <pc:sldMk cId="2745122093" sldId="264"/>
            <ac:spMk id="3" creationId="{0954F61E-E23D-4358-B39B-6585B443EB67}"/>
          </ac:spMkLst>
        </pc:spChg>
        <pc:spChg chg="add del mod">
          <ac:chgData name="Aku Turppo" userId="3b82d42e6634d201" providerId="LiveId" clId="{CE1DD636-8B2F-45FB-A100-F503F4FED37E}" dt="2020-11-26T17:08:35.151" v="1854" actId="478"/>
          <ac:spMkLst>
            <pc:docMk/>
            <pc:sldMk cId="2745122093" sldId="264"/>
            <ac:spMk id="6" creationId="{D1FBF9AE-CAA8-48A0-80D5-93FC2D6BFE84}"/>
          </ac:spMkLst>
        </pc:spChg>
        <pc:graphicFrameChg chg="add mod modGraphic">
          <ac:chgData name="Aku Turppo" userId="3b82d42e6634d201" providerId="LiveId" clId="{CE1DD636-8B2F-45FB-A100-F503F4FED37E}" dt="2020-11-30T16:26:03.574" v="10257" actId="20577"/>
          <ac:graphicFrameMkLst>
            <pc:docMk/>
            <pc:sldMk cId="2745122093" sldId="264"/>
            <ac:graphicFrameMk id="4" creationId="{74FB4851-E523-4237-9181-843E84C27206}"/>
          </ac:graphicFrameMkLst>
        </pc:graphicFrameChg>
      </pc:sldChg>
      <pc:sldChg chg="addSp modSp add mod setBg modNotesTx">
        <pc:chgData name="Aku Turppo" userId="3b82d42e6634d201" providerId="LiveId" clId="{CE1DD636-8B2F-45FB-A100-F503F4FED37E}" dt="2020-11-30T16:32:06.391" v="10319" actId="20577"/>
        <pc:sldMkLst>
          <pc:docMk/>
          <pc:sldMk cId="1691212021" sldId="265"/>
        </pc:sldMkLst>
        <pc:spChg chg="mod">
          <ac:chgData name="Aku Turppo" userId="3b82d42e6634d201" providerId="LiveId" clId="{CE1DD636-8B2F-45FB-A100-F503F4FED37E}" dt="2020-11-30T16:32:06.391" v="10319" actId="20577"/>
          <ac:spMkLst>
            <pc:docMk/>
            <pc:sldMk cId="1691212021" sldId="265"/>
            <ac:spMk id="2" creationId="{3FB3C7B5-A017-4941-A4B1-CBBCF865A515}"/>
          </ac:spMkLst>
        </pc:spChg>
        <pc:spChg chg="mod">
          <ac:chgData name="Aku Turppo" userId="3b82d42e6634d201" providerId="LiveId" clId="{CE1DD636-8B2F-45FB-A100-F503F4FED37E}" dt="2020-11-30T14:30:46.023" v="10065" actId="20577"/>
          <ac:spMkLst>
            <pc:docMk/>
            <pc:sldMk cId="1691212021" sldId="265"/>
            <ac:spMk id="3" creationId="{0954F61E-E23D-4358-B39B-6585B443EB67}"/>
          </ac:spMkLst>
        </pc:spChg>
        <pc:spChg chg="add mod">
          <ac:chgData name="Aku Turppo" userId="3b82d42e6634d201" providerId="LiveId" clId="{CE1DD636-8B2F-45FB-A100-F503F4FED37E}" dt="2020-11-26T18:11:10.222" v="2321" actId="1076"/>
          <ac:spMkLst>
            <pc:docMk/>
            <pc:sldMk cId="1691212021" sldId="265"/>
            <ac:spMk id="5" creationId="{B7F810D0-4D38-407B-8ECB-384B0144B03F}"/>
          </ac:spMkLst>
        </pc:spChg>
        <pc:cxnChg chg="add mod">
          <ac:chgData name="Aku Turppo" userId="3b82d42e6634d201" providerId="LiveId" clId="{CE1DD636-8B2F-45FB-A100-F503F4FED37E}" dt="2020-11-26T18:12:07.140" v="2329" actId="14100"/>
          <ac:cxnSpMkLst>
            <pc:docMk/>
            <pc:sldMk cId="1691212021" sldId="265"/>
            <ac:cxnSpMk id="6" creationId="{2E9F226D-22B9-47FC-9CF0-D1342027F944}"/>
          </ac:cxnSpMkLst>
        </pc:cxnChg>
      </pc:sldChg>
      <pc:sldChg chg="modSp new mod setBg">
        <pc:chgData name="Aku Turppo" userId="3b82d42e6634d201" providerId="LiveId" clId="{CE1DD636-8B2F-45FB-A100-F503F4FED37E}" dt="2020-11-26T17:56:01.595" v="2063" actId="5793"/>
        <pc:sldMkLst>
          <pc:docMk/>
          <pc:sldMk cId="2928906451" sldId="266"/>
        </pc:sldMkLst>
        <pc:spChg chg="mod">
          <ac:chgData name="Aku Turppo" userId="3b82d42e6634d201" providerId="LiveId" clId="{CE1DD636-8B2F-45FB-A100-F503F4FED37E}" dt="2020-11-26T17:55:51.795" v="2059" actId="1076"/>
          <ac:spMkLst>
            <pc:docMk/>
            <pc:sldMk cId="2928906451" sldId="266"/>
            <ac:spMk id="2" creationId="{E00CBD1D-26B8-4EF7-99AC-5784E4F1C962}"/>
          </ac:spMkLst>
        </pc:spChg>
        <pc:spChg chg="mod">
          <ac:chgData name="Aku Turppo" userId="3b82d42e6634d201" providerId="LiveId" clId="{CE1DD636-8B2F-45FB-A100-F503F4FED37E}" dt="2020-11-26T17:56:01.595" v="2063" actId="5793"/>
          <ac:spMkLst>
            <pc:docMk/>
            <pc:sldMk cId="2928906451" sldId="266"/>
            <ac:spMk id="3" creationId="{5E9D7DCA-3D1C-42EF-846D-7B817879F9C3}"/>
          </ac:spMkLst>
        </pc:spChg>
      </pc:sldChg>
      <pc:sldChg chg="addSp delSp modSp new del mod">
        <pc:chgData name="Aku Turppo" userId="3b82d42e6634d201" providerId="LiveId" clId="{CE1DD636-8B2F-45FB-A100-F503F4FED37E}" dt="2020-11-30T16:24:01.175" v="10241" actId="47"/>
        <pc:sldMkLst>
          <pc:docMk/>
          <pc:sldMk cId="2701404117" sldId="267"/>
        </pc:sldMkLst>
        <pc:spChg chg="del">
          <ac:chgData name="Aku Turppo" userId="3b82d42e6634d201" providerId="LiveId" clId="{CE1DD636-8B2F-45FB-A100-F503F4FED37E}" dt="2020-11-28T17:05:56.824" v="5856" actId="478"/>
          <ac:spMkLst>
            <pc:docMk/>
            <pc:sldMk cId="2701404117" sldId="267"/>
            <ac:spMk id="2" creationId="{C4ADE756-CF1D-44AC-B851-99A383F2A837}"/>
          </ac:spMkLst>
        </pc:spChg>
        <pc:spChg chg="del">
          <ac:chgData name="Aku Turppo" userId="3b82d42e6634d201" providerId="LiveId" clId="{CE1DD636-8B2F-45FB-A100-F503F4FED37E}" dt="2020-11-28T17:05:55.774" v="5855" actId="478"/>
          <ac:spMkLst>
            <pc:docMk/>
            <pc:sldMk cId="2701404117" sldId="267"/>
            <ac:spMk id="3" creationId="{8DA1EE3B-D075-49A3-BF4B-2738CDB85A55}"/>
          </ac:spMkLst>
        </pc:spChg>
        <pc:picChg chg="add mod">
          <ac:chgData name="Aku Turppo" userId="3b82d42e6634d201" providerId="LiveId" clId="{CE1DD636-8B2F-45FB-A100-F503F4FED37E}" dt="2020-11-28T17:09:11.217" v="5861" actId="1076"/>
          <ac:picMkLst>
            <pc:docMk/>
            <pc:sldMk cId="2701404117" sldId="267"/>
            <ac:picMk id="5" creationId="{8944FB0A-E69D-4791-8425-101E80DEFC71}"/>
          </ac:picMkLst>
        </pc:picChg>
        <pc:picChg chg="add mod">
          <ac:chgData name="Aku Turppo" userId="3b82d42e6634d201" providerId="LiveId" clId="{CE1DD636-8B2F-45FB-A100-F503F4FED37E}" dt="2020-11-28T17:09:16.994" v="5862" actId="1076"/>
          <ac:picMkLst>
            <pc:docMk/>
            <pc:sldMk cId="2701404117" sldId="267"/>
            <ac:picMk id="7" creationId="{4D96C14A-DEA6-4EF7-A8F6-128747384375}"/>
          </ac:picMkLst>
        </pc:picChg>
        <pc:picChg chg="add mod">
          <ac:chgData name="Aku Turppo" userId="3b82d42e6634d201" providerId="LiveId" clId="{CE1DD636-8B2F-45FB-A100-F503F4FED37E}" dt="2020-11-28T17:09:32.528" v="5864" actId="1076"/>
          <ac:picMkLst>
            <pc:docMk/>
            <pc:sldMk cId="2701404117" sldId="267"/>
            <ac:picMk id="9" creationId="{8DD67C5F-08F9-4A90-B8D2-6AC5156E941A}"/>
          </ac:picMkLst>
        </pc:picChg>
        <pc:picChg chg="add del mod">
          <ac:chgData name="Aku Turppo" userId="3b82d42e6634d201" providerId="LiveId" clId="{CE1DD636-8B2F-45FB-A100-F503F4FED37E}" dt="2020-11-30T16:23:59.867" v="10240" actId="478"/>
          <ac:picMkLst>
            <pc:docMk/>
            <pc:sldMk cId="2701404117" sldId="267"/>
            <ac:picMk id="11" creationId="{6A3E7051-665B-446E-A83E-23CD921E30B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FDED0-1326-4C46-807D-FFA05D22A06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017D09-E0E0-42A4-92E3-2562A8CCEDF8}">
      <dgm:prSet phldrT="[Text]"/>
      <dgm:spPr/>
      <dgm:t>
        <a:bodyPr/>
        <a:lstStyle/>
        <a:p>
          <a:r>
            <a:rPr lang="fi-FI" dirty="0"/>
            <a:t>2019</a:t>
          </a:r>
          <a:endParaRPr lang="en-GB" dirty="0"/>
        </a:p>
      </dgm:t>
    </dgm:pt>
    <dgm:pt modelId="{33ED2298-D872-4721-B922-D11AF6C92D8E}" type="parTrans" cxnId="{5CA6A875-59E2-4FE9-8B10-DDF778A40792}">
      <dgm:prSet/>
      <dgm:spPr/>
      <dgm:t>
        <a:bodyPr/>
        <a:lstStyle/>
        <a:p>
          <a:endParaRPr lang="en-GB"/>
        </a:p>
      </dgm:t>
    </dgm:pt>
    <dgm:pt modelId="{AF9689CF-A141-4261-BA25-7922B13A0CD3}" type="sibTrans" cxnId="{5CA6A875-59E2-4FE9-8B10-DDF778A40792}">
      <dgm:prSet/>
      <dgm:spPr/>
      <dgm:t>
        <a:bodyPr/>
        <a:lstStyle/>
        <a:p>
          <a:endParaRPr lang="en-GB"/>
        </a:p>
      </dgm:t>
    </dgm:pt>
    <dgm:pt modelId="{ED7D395C-5658-4C51-8F38-0D3D9E50008F}">
      <dgm:prSet phldrT="[Text]"/>
      <dgm:spPr/>
      <dgm:t>
        <a:bodyPr/>
        <a:lstStyle/>
        <a:p>
          <a:r>
            <a:rPr lang="fi-FI" dirty="0"/>
            <a:t>Sisäisesti onnistunut </a:t>
          </a:r>
          <a:r>
            <a:rPr lang="fi-FI" dirty="0" err="1"/>
            <a:t>proof</a:t>
          </a:r>
          <a:r>
            <a:rPr lang="fi-FI" dirty="0"/>
            <a:t> of </a:t>
          </a:r>
          <a:r>
            <a:rPr lang="fi-FI" dirty="0" err="1"/>
            <a:t>concept</a:t>
          </a:r>
          <a:r>
            <a:rPr lang="fi-FI" dirty="0"/>
            <a:t> lohkoketjurekisteristä</a:t>
          </a:r>
          <a:endParaRPr lang="en-GB" dirty="0"/>
        </a:p>
      </dgm:t>
    </dgm:pt>
    <dgm:pt modelId="{E251600B-AAF1-4246-9F5B-DE661630D865}" type="parTrans" cxnId="{88A15050-DFAA-4D05-884B-17E52E527AE8}">
      <dgm:prSet/>
      <dgm:spPr/>
      <dgm:t>
        <a:bodyPr/>
        <a:lstStyle/>
        <a:p>
          <a:endParaRPr lang="en-GB"/>
        </a:p>
      </dgm:t>
    </dgm:pt>
    <dgm:pt modelId="{064F5767-4093-40AE-AFE3-FE2EC506E85E}" type="sibTrans" cxnId="{88A15050-DFAA-4D05-884B-17E52E527AE8}">
      <dgm:prSet/>
      <dgm:spPr/>
      <dgm:t>
        <a:bodyPr/>
        <a:lstStyle/>
        <a:p>
          <a:endParaRPr lang="en-GB"/>
        </a:p>
      </dgm:t>
    </dgm:pt>
    <dgm:pt modelId="{153F3197-8F56-479E-9D44-7C3B270F0A54}">
      <dgm:prSet phldrT="[Text]"/>
      <dgm:spPr/>
      <dgm:t>
        <a:bodyPr/>
        <a:lstStyle/>
        <a:p>
          <a:r>
            <a:rPr lang="fi-FI" dirty="0"/>
            <a:t>2020, heinäkuu</a:t>
          </a:r>
          <a:endParaRPr lang="en-GB" dirty="0"/>
        </a:p>
      </dgm:t>
    </dgm:pt>
    <dgm:pt modelId="{F1B4EB4C-50CA-48D0-93A6-F3CD9408D086}" type="parTrans" cxnId="{C6626A18-26F0-4A90-ADD3-0678E5B1BD39}">
      <dgm:prSet/>
      <dgm:spPr/>
      <dgm:t>
        <a:bodyPr/>
        <a:lstStyle/>
        <a:p>
          <a:endParaRPr lang="en-GB"/>
        </a:p>
      </dgm:t>
    </dgm:pt>
    <dgm:pt modelId="{8223BE04-4CC4-4D92-A2A1-FC2986A3DC3E}" type="sibTrans" cxnId="{C6626A18-26F0-4A90-ADD3-0678E5B1BD39}">
      <dgm:prSet/>
      <dgm:spPr/>
      <dgm:t>
        <a:bodyPr/>
        <a:lstStyle/>
        <a:p>
          <a:endParaRPr lang="en-GB"/>
        </a:p>
      </dgm:t>
    </dgm:pt>
    <dgm:pt modelId="{B928EC82-A3B0-4229-B322-FF67F093F40F}">
      <dgm:prSet phldrT="[Text]"/>
      <dgm:spPr/>
      <dgm:t>
        <a:bodyPr/>
        <a:lstStyle/>
        <a:p>
          <a:r>
            <a:rPr lang="fi-FI" dirty="0" err="1"/>
            <a:t>Proof</a:t>
          </a:r>
          <a:r>
            <a:rPr lang="fi-FI" dirty="0"/>
            <a:t> of </a:t>
          </a:r>
          <a:r>
            <a:rPr lang="fi-FI" dirty="0" err="1"/>
            <a:t>concept</a:t>
          </a:r>
          <a:r>
            <a:rPr lang="fi-FI" dirty="0"/>
            <a:t> implementoi onnistuneesti valitun lohkoketjuteknologian lataamaan ja jakamaan tuhansia IP-kirjauksia lähes reaaliajassa.</a:t>
          </a:r>
          <a:endParaRPr lang="en-GB" dirty="0"/>
        </a:p>
      </dgm:t>
    </dgm:pt>
    <dgm:pt modelId="{3D17B7F8-8752-45DB-8FF5-CB414DD0F607}" type="parTrans" cxnId="{06E22BA4-1115-416E-84A8-EC1FD9D9A67D}">
      <dgm:prSet/>
      <dgm:spPr/>
      <dgm:t>
        <a:bodyPr/>
        <a:lstStyle/>
        <a:p>
          <a:endParaRPr lang="en-GB"/>
        </a:p>
      </dgm:t>
    </dgm:pt>
    <dgm:pt modelId="{D02AFBA2-7992-4265-A265-4122751FB7B9}" type="sibTrans" cxnId="{06E22BA4-1115-416E-84A8-EC1FD9D9A67D}">
      <dgm:prSet/>
      <dgm:spPr/>
      <dgm:t>
        <a:bodyPr/>
        <a:lstStyle/>
        <a:p>
          <a:endParaRPr lang="en-GB"/>
        </a:p>
      </dgm:t>
    </dgm:pt>
    <dgm:pt modelId="{0DED7AAF-17C6-495D-BB33-341B01264B1E}">
      <dgm:prSet phldrT="[Text]"/>
      <dgm:spPr/>
      <dgm:t>
        <a:bodyPr/>
        <a:lstStyle/>
        <a:p>
          <a:r>
            <a:rPr lang="fi-FI" dirty="0"/>
            <a:t>2021, Q1</a:t>
          </a:r>
          <a:endParaRPr lang="en-GB" dirty="0"/>
        </a:p>
      </dgm:t>
    </dgm:pt>
    <dgm:pt modelId="{4FB58758-34C5-4B3D-B91C-0A56967463CA}" type="parTrans" cxnId="{7D6B811B-A544-43BA-BDE0-6A87A165244F}">
      <dgm:prSet/>
      <dgm:spPr/>
      <dgm:t>
        <a:bodyPr/>
        <a:lstStyle/>
        <a:p>
          <a:endParaRPr lang="en-GB"/>
        </a:p>
      </dgm:t>
    </dgm:pt>
    <dgm:pt modelId="{595AA65C-417A-4D7D-B8D0-9197311CB37D}" type="sibTrans" cxnId="{7D6B811B-A544-43BA-BDE0-6A87A165244F}">
      <dgm:prSet/>
      <dgm:spPr/>
      <dgm:t>
        <a:bodyPr/>
        <a:lstStyle/>
        <a:p>
          <a:endParaRPr lang="en-GB"/>
        </a:p>
      </dgm:t>
    </dgm:pt>
    <dgm:pt modelId="{3256E60E-C2A5-4810-B167-5E1AED0C75CE}">
      <dgm:prSet phldrT="[Text]"/>
      <dgm:spPr/>
      <dgm:t>
        <a:bodyPr/>
        <a:lstStyle/>
        <a:p>
          <a:r>
            <a:rPr lang="fi-FI" dirty="0"/>
            <a:t>Yhteistyöprosessin aloitus: ensimmäiset pilottivirastot mukaan.</a:t>
          </a:r>
          <a:br>
            <a:rPr lang="fi-FI" dirty="0"/>
          </a:br>
          <a:endParaRPr lang="en-GB" dirty="0"/>
        </a:p>
      </dgm:t>
    </dgm:pt>
    <dgm:pt modelId="{A020AA5B-19DE-4F51-A9C1-0E6DB40484E8}" type="parTrans" cxnId="{74808C1F-B6E9-46EB-BC80-241381C80CEC}">
      <dgm:prSet/>
      <dgm:spPr/>
      <dgm:t>
        <a:bodyPr/>
        <a:lstStyle/>
        <a:p>
          <a:endParaRPr lang="en-GB"/>
        </a:p>
      </dgm:t>
    </dgm:pt>
    <dgm:pt modelId="{7989B34C-8624-4F4F-A6BD-A9ACE83B300E}" type="sibTrans" cxnId="{74808C1F-B6E9-46EB-BC80-241381C80CEC}">
      <dgm:prSet/>
      <dgm:spPr/>
      <dgm:t>
        <a:bodyPr/>
        <a:lstStyle/>
        <a:p>
          <a:endParaRPr lang="en-GB"/>
        </a:p>
      </dgm:t>
    </dgm:pt>
    <dgm:pt modelId="{44F6BA8B-9C32-4507-9BA1-1165B4D10C7B}">
      <dgm:prSet phldrT="[Text]"/>
      <dgm:spPr/>
      <dgm:t>
        <a:bodyPr/>
        <a:lstStyle/>
        <a:p>
          <a:r>
            <a:rPr lang="fi-FI" dirty="0"/>
            <a:t>2024</a:t>
          </a:r>
          <a:endParaRPr lang="en-GB" dirty="0"/>
        </a:p>
      </dgm:t>
    </dgm:pt>
    <dgm:pt modelId="{B5A8201A-6013-435C-B0ED-612506A80339}" type="parTrans" cxnId="{CDC511C1-2CBD-4501-951B-BD8303B04DE9}">
      <dgm:prSet/>
      <dgm:spPr/>
      <dgm:t>
        <a:bodyPr/>
        <a:lstStyle/>
        <a:p>
          <a:endParaRPr lang="en-GB"/>
        </a:p>
      </dgm:t>
    </dgm:pt>
    <dgm:pt modelId="{AC572177-E752-4F24-B784-8E7CF632D0B2}" type="sibTrans" cxnId="{CDC511C1-2CBD-4501-951B-BD8303B04DE9}">
      <dgm:prSet/>
      <dgm:spPr/>
      <dgm:t>
        <a:bodyPr/>
        <a:lstStyle/>
        <a:p>
          <a:endParaRPr lang="en-GB"/>
        </a:p>
      </dgm:t>
    </dgm:pt>
    <dgm:pt modelId="{8FD44A86-818B-40F9-842D-1F2419BAA552}">
      <dgm:prSet phldrT="[Text]"/>
      <dgm:spPr/>
      <dgm:t>
        <a:bodyPr/>
        <a:lstStyle/>
        <a:p>
          <a:r>
            <a:rPr lang="fi-FI" dirty="0"/>
            <a:t>Valmis?</a:t>
          </a:r>
          <a:endParaRPr lang="en-GB" dirty="0"/>
        </a:p>
      </dgm:t>
    </dgm:pt>
    <dgm:pt modelId="{11FBE0FE-B7E1-4B20-B69C-787E65DAF135}" type="parTrans" cxnId="{66364AB4-E20D-495B-AD71-381247446ABF}">
      <dgm:prSet/>
      <dgm:spPr/>
      <dgm:t>
        <a:bodyPr/>
        <a:lstStyle/>
        <a:p>
          <a:endParaRPr lang="en-GB"/>
        </a:p>
      </dgm:t>
    </dgm:pt>
    <dgm:pt modelId="{BA7F1EED-31C5-4BBE-B00C-DF034AEB1E77}" type="sibTrans" cxnId="{66364AB4-E20D-495B-AD71-381247446ABF}">
      <dgm:prSet/>
      <dgm:spPr/>
      <dgm:t>
        <a:bodyPr/>
        <a:lstStyle/>
        <a:p>
          <a:endParaRPr lang="en-GB"/>
        </a:p>
      </dgm:t>
    </dgm:pt>
    <dgm:pt modelId="{EA64FE3A-B553-49E0-BA64-9B44069F6129}" type="pres">
      <dgm:prSet presAssocID="{685FDED0-1326-4C46-807D-FFA05D22A06F}" presName="Name0" presStyleCnt="0">
        <dgm:presLayoutVars>
          <dgm:dir/>
          <dgm:resizeHandles val="exact"/>
        </dgm:presLayoutVars>
      </dgm:prSet>
      <dgm:spPr/>
    </dgm:pt>
    <dgm:pt modelId="{688C66AC-E0C8-4D15-9427-4B727A93C755}" type="pres">
      <dgm:prSet presAssocID="{685FDED0-1326-4C46-807D-FFA05D22A06F}" presName="arrow" presStyleLbl="bgShp" presStyleIdx="0" presStyleCnt="1"/>
      <dgm:spPr/>
    </dgm:pt>
    <dgm:pt modelId="{35CA8304-A33E-45A6-B893-F263C2226DDC}" type="pres">
      <dgm:prSet presAssocID="{685FDED0-1326-4C46-807D-FFA05D22A06F}" presName="points" presStyleCnt="0"/>
      <dgm:spPr/>
    </dgm:pt>
    <dgm:pt modelId="{FF59EDBD-A10A-484E-B18A-1D3F9643C0A9}" type="pres">
      <dgm:prSet presAssocID="{A0017D09-E0E0-42A4-92E3-2562A8CCEDF8}" presName="compositeA" presStyleCnt="0"/>
      <dgm:spPr/>
    </dgm:pt>
    <dgm:pt modelId="{0F458601-1927-4199-BFCA-571750118280}" type="pres">
      <dgm:prSet presAssocID="{A0017D09-E0E0-42A4-92E3-2562A8CCEDF8}" presName="textA" presStyleLbl="revTx" presStyleIdx="0" presStyleCnt="4">
        <dgm:presLayoutVars>
          <dgm:bulletEnabled val="1"/>
        </dgm:presLayoutVars>
      </dgm:prSet>
      <dgm:spPr/>
    </dgm:pt>
    <dgm:pt modelId="{31596AFB-E4B6-4F6F-8FBB-F6A1A08CC250}" type="pres">
      <dgm:prSet presAssocID="{A0017D09-E0E0-42A4-92E3-2562A8CCEDF8}" presName="circleA" presStyleLbl="node1" presStyleIdx="0" presStyleCnt="4"/>
      <dgm:spPr/>
    </dgm:pt>
    <dgm:pt modelId="{D475CC8B-3F5C-41DE-9A22-59EB2F168706}" type="pres">
      <dgm:prSet presAssocID="{A0017D09-E0E0-42A4-92E3-2562A8CCEDF8}" presName="spaceA" presStyleCnt="0"/>
      <dgm:spPr/>
    </dgm:pt>
    <dgm:pt modelId="{0642905B-DC2B-4A4D-B258-16E650C7FB90}" type="pres">
      <dgm:prSet presAssocID="{AF9689CF-A141-4261-BA25-7922B13A0CD3}" presName="space" presStyleCnt="0"/>
      <dgm:spPr/>
    </dgm:pt>
    <dgm:pt modelId="{7BB80B99-5AE1-4705-920F-DD7AADBE9722}" type="pres">
      <dgm:prSet presAssocID="{153F3197-8F56-479E-9D44-7C3B270F0A54}" presName="compositeB" presStyleCnt="0"/>
      <dgm:spPr/>
    </dgm:pt>
    <dgm:pt modelId="{9B766576-0941-452F-AFC7-9C2EE50553B9}" type="pres">
      <dgm:prSet presAssocID="{153F3197-8F56-479E-9D44-7C3B270F0A54}" presName="textB" presStyleLbl="revTx" presStyleIdx="1" presStyleCnt="4">
        <dgm:presLayoutVars>
          <dgm:bulletEnabled val="1"/>
        </dgm:presLayoutVars>
      </dgm:prSet>
      <dgm:spPr/>
    </dgm:pt>
    <dgm:pt modelId="{8B9B635C-FA19-4653-855E-7070EF5AA868}" type="pres">
      <dgm:prSet presAssocID="{153F3197-8F56-479E-9D44-7C3B270F0A54}" presName="circleB" presStyleLbl="node1" presStyleIdx="1" presStyleCnt="4"/>
      <dgm:spPr/>
    </dgm:pt>
    <dgm:pt modelId="{AF499AF3-C5E7-46C4-82A6-BD9E34ED50C5}" type="pres">
      <dgm:prSet presAssocID="{153F3197-8F56-479E-9D44-7C3B270F0A54}" presName="spaceB" presStyleCnt="0"/>
      <dgm:spPr/>
    </dgm:pt>
    <dgm:pt modelId="{88C9A979-672A-4FDB-B714-3F3475C30E71}" type="pres">
      <dgm:prSet presAssocID="{8223BE04-4CC4-4D92-A2A1-FC2986A3DC3E}" presName="space" presStyleCnt="0"/>
      <dgm:spPr/>
    </dgm:pt>
    <dgm:pt modelId="{25FAA128-8A0E-4298-A21C-C80D01B5B5B1}" type="pres">
      <dgm:prSet presAssocID="{0DED7AAF-17C6-495D-BB33-341B01264B1E}" presName="compositeA" presStyleCnt="0"/>
      <dgm:spPr/>
    </dgm:pt>
    <dgm:pt modelId="{C4D23282-7B19-4C88-B958-DC17852E61B4}" type="pres">
      <dgm:prSet presAssocID="{0DED7AAF-17C6-495D-BB33-341B01264B1E}" presName="textA" presStyleLbl="revTx" presStyleIdx="2" presStyleCnt="4">
        <dgm:presLayoutVars>
          <dgm:bulletEnabled val="1"/>
        </dgm:presLayoutVars>
      </dgm:prSet>
      <dgm:spPr/>
    </dgm:pt>
    <dgm:pt modelId="{F5593B39-FBBB-4AF0-AAB9-3C58F9678AEA}" type="pres">
      <dgm:prSet presAssocID="{0DED7AAF-17C6-495D-BB33-341B01264B1E}" presName="circleA" presStyleLbl="node1" presStyleIdx="2" presStyleCnt="4"/>
      <dgm:spPr/>
    </dgm:pt>
    <dgm:pt modelId="{3322615E-2FEF-438B-B3F3-DB17336BFD81}" type="pres">
      <dgm:prSet presAssocID="{0DED7AAF-17C6-495D-BB33-341B01264B1E}" presName="spaceA" presStyleCnt="0"/>
      <dgm:spPr/>
    </dgm:pt>
    <dgm:pt modelId="{D519A38D-0A74-497F-8951-96BA908F2A8C}" type="pres">
      <dgm:prSet presAssocID="{595AA65C-417A-4D7D-B8D0-9197311CB37D}" presName="space" presStyleCnt="0"/>
      <dgm:spPr/>
    </dgm:pt>
    <dgm:pt modelId="{F3140F18-B943-48FA-9FA7-A2B51A401278}" type="pres">
      <dgm:prSet presAssocID="{44F6BA8B-9C32-4507-9BA1-1165B4D10C7B}" presName="compositeB" presStyleCnt="0"/>
      <dgm:spPr/>
    </dgm:pt>
    <dgm:pt modelId="{44A28B3D-0B02-450F-A8DE-7330EE028B5A}" type="pres">
      <dgm:prSet presAssocID="{44F6BA8B-9C32-4507-9BA1-1165B4D10C7B}" presName="textB" presStyleLbl="revTx" presStyleIdx="3" presStyleCnt="4">
        <dgm:presLayoutVars>
          <dgm:bulletEnabled val="1"/>
        </dgm:presLayoutVars>
      </dgm:prSet>
      <dgm:spPr/>
    </dgm:pt>
    <dgm:pt modelId="{C3F90B7D-FE91-4739-89ED-78DB3634FECC}" type="pres">
      <dgm:prSet presAssocID="{44F6BA8B-9C32-4507-9BA1-1165B4D10C7B}" presName="circleB" presStyleLbl="node1" presStyleIdx="3" presStyleCnt="4"/>
      <dgm:spPr/>
    </dgm:pt>
    <dgm:pt modelId="{6A4C905C-7FED-4786-A736-0F4E50DDFD3A}" type="pres">
      <dgm:prSet presAssocID="{44F6BA8B-9C32-4507-9BA1-1165B4D10C7B}" presName="spaceB" presStyleCnt="0"/>
      <dgm:spPr/>
    </dgm:pt>
  </dgm:ptLst>
  <dgm:cxnLst>
    <dgm:cxn modelId="{C6626A18-26F0-4A90-ADD3-0678E5B1BD39}" srcId="{685FDED0-1326-4C46-807D-FFA05D22A06F}" destId="{153F3197-8F56-479E-9D44-7C3B270F0A54}" srcOrd="1" destOrd="0" parTransId="{F1B4EB4C-50CA-48D0-93A6-F3CD9408D086}" sibTransId="{8223BE04-4CC4-4D92-A2A1-FC2986A3DC3E}"/>
    <dgm:cxn modelId="{7D6B811B-A544-43BA-BDE0-6A87A165244F}" srcId="{685FDED0-1326-4C46-807D-FFA05D22A06F}" destId="{0DED7AAF-17C6-495D-BB33-341B01264B1E}" srcOrd="2" destOrd="0" parTransId="{4FB58758-34C5-4B3D-B91C-0A56967463CA}" sibTransId="{595AA65C-417A-4D7D-B8D0-9197311CB37D}"/>
    <dgm:cxn modelId="{74808C1F-B6E9-46EB-BC80-241381C80CEC}" srcId="{0DED7AAF-17C6-495D-BB33-341B01264B1E}" destId="{3256E60E-C2A5-4810-B167-5E1AED0C75CE}" srcOrd="0" destOrd="0" parTransId="{A020AA5B-19DE-4F51-A9C1-0E6DB40484E8}" sibTransId="{7989B34C-8624-4F4F-A6BD-A9ACE83B300E}"/>
    <dgm:cxn modelId="{B18C2F29-8F29-42E4-BEBD-E44D85DE3988}" type="presOf" srcId="{685FDED0-1326-4C46-807D-FFA05D22A06F}" destId="{EA64FE3A-B553-49E0-BA64-9B44069F6129}" srcOrd="0" destOrd="0" presId="urn:microsoft.com/office/officeart/2005/8/layout/hProcess11"/>
    <dgm:cxn modelId="{5054DC35-4D9E-4C67-ACD1-4B5C7B75F708}" type="presOf" srcId="{3256E60E-C2A5-4810-B167-5E1AED0C75CE}" destId="{C4D23282-7B19-4C88-B958-DC17852E61B4}" srcOrd="0" destOrd="1" presId="urn:microsoft.com/office/officeart/2005/8/layout/hProcess11"/>
    <dgm:cxn modelId="{E2221240-59CF-4EE7-9F0E-02AA7A33B8BF}" type="presOf" srcId="{ED7D395C-5658-4C51-8F38-0D3D9E50008F}" destId="{0F458601-1927-4199-BFCA-571750118280}" srcOrd="0" destOrd="1" presId="urn:microsoft.com/office/officeart/2005/8/layout/hProcess11"/>
    <dgm:cxn modelId="{596F9B6C-8C51-48E7-988A-A3F79ED444F9}" type="presOf" srcId="{153F3197-8F56-479E-9D44-7C3B270F0A54}" destId="{9B766576-0941-452F-AFC7-9C2EE50553B9}" srcOrd="0" destOrd="0" presId="urn:microsoft.com/office/officeart/2005/8/layout/hProcess11"/>
    <dgm:cxn modelId="{88A15050-DFAA-4D05-884B-17E52E527AE8}" srcId="{A0017D09-E0E0-42A4-92E3-2562A8CCEDF8}" destId="{ED7D395C-5658-4C51-8F38-0D3D9E50008F}" srcOrd="0" destOrd="0" parTransId="{E251600B-AAF1-4246-9F5B-DE661630D865}" sibTransId="{064F5767-4093-40AE-AFE3-FE2EC506E85E}"/>
    <dgm:cxn modelId="{FB1B7072-EB62-4D5F-98B5-7583E72B7CC1}" type="presOf" srcId="{44F6BA8B-9C32-4507-9BA1-1165B4D10C7B}" destId="{44A28B3D-0B02-450F-A8DE-7330EE028B5A}" srcOrd="0" destOrd="0" presId="urn:microsoft.com/office/officeart/2005/8/layout/hProcess11"/>
    <dgm:cxn modelId="{5CA6A875-59E2-4FE9-8B10-DDF778A40792}" srcId="{685FDED0-1326-4C46-807D-FFA05D22A06F}" destId="{A0017D09-E0E0-42A4-92E3-2562A8CCEDF8}" srcOrd="0" destOrd="0" parTransId="{33ED2298-D872-4721-B922-D11AF6C92D8E}" sibTransId="{AF9689CF-A141-4261-BA25-7922B13A0CD3}"/>
    <dgm:cxn modelId="{9723219A-4AD1-4276-AC1E-84271F7073F8}" type="presOf" srcId="{A0017D09-E0E0-42A4-92E3-2562A8CCEDF8}" destId="{0F458601-1927-4199-BFCA-571750118280}" srcOrd="0" destOrd="0" presId="urn:microsoft.com/office/officeart/2005/8/layout/hProcess11"/>
    <dgm:cxn modelId="{83FFF59B-4CE7-4F09-9B90-3DEB379FE588}" type="presOf" srcId="{0DED7AAF-17C6-495D-BB33-341B01264B1E}" destId="{C4D23282-7B19-4C88-B958-DC17852E61B4}" srcOrd="0" destOrd="0" presId="urn:microsoft.com/office/officeart/2005/8/layout/hProcess11"/>
    <dgm:cxn modelId="{06E22BA4-1115-416E-84A8-EC1FD9D9A67D}" srcId="{153F3197-8F56-479E-9D44-7C3B270F0A54}" destId="{B928EC82-A3B0-4229-B322-FF67F093F40F}" srcOrd="0" destOrd="0" parTransId="{3D17B7F8-8752-45DB-8FF5-CB414DD0F607}" sibTransId="{D02AFBA2-7992-4265-A265-4122751FB7B9}"/>
    <dgm:cxn modelId="{66364AB4-E20D-495B-AD71-381247446ABF}" srcId="{44F6BA8B-9C32-4507-9BA1-1165B4D10C7B}" destId="{8FD44A86-818B-40F9-842D-1F2419BAA552}" srcOrd="0" destOrd="0" parTransId="{11FBE0FE-B7E1-4B20-B69C-787E65DAF135}" sibTransId="{BA7F1EED-31C5-4BBE-B00C-DF034AEB1E77}"/>
    <dgm:cxn modelId="{CDC511C1-2CBD-4501-951B-BD8303B04DE9}" srcId="{685FDED0-1326-4C46-807D-FFA05D22A06F}" destId="{44F6BA8B-9C32-4507-9BA1-1165B4D10C7B}" srcOrd="3" destOrd="0" parTransId="{B5A8201A-6013-435C-B0ED-612506A80339}" sibTransId="{AC572177-E752-4F24-B784-8E7CF632D0B2}"/>
    <dgm:cxn modelId="{293DB9CB-6986-4335-AF0D-AFD428CC6FD2}" type="presOf" srcId="{B928EC82-A3B0-4229-B322-FF67F093F40F}" destId="{9B766576-0941-452F-AFC7-9C2EE50553B9}" srcOrd="0" destOrd="1" presId="urn:microsoft.com/office/officeart/2005/8/layout/hProcess11"/>
    <dgm:cxn modelId="{D41AAEF2-E85E-4E50-98CB-B03871ED8364}" type="presOf" srcId="{8FD44A86-818B-40F9-842D-1F2419BAA552}" destId="{44A28B3D-0B02-450F-A8DE-7330EE028B5A}" srcOrd="0" destOrd="1" presId="urn:microsoft.com/office/officeart/2005/8/layout/hProcess11"/>
    <dgm:cxn modelId="{AA83A0C3-8CA7-401F-A778-670B92BF4121}" type="presParOf" srcId="{EA64FE3A-B553-49E0-BA64-9B44069F6129}" destId="{688C66AC-E0C8-4D15-9427-4B727A93C755}" srcOrd="0" destOrd="0" presId="urn:microsoft.com/office/officeart/2005/8/layout/hProcess11"/>
    <dgm:cxn modelId="{ED77D992-E985-47F3-921E-85BD64AD9452}" type="presParOf" srcId="{EA64FE3A-B553-49E0-BA64-9B44069F6129}" destId="{35CA8304-A33E-45A6-B893-F263C2226DDC}" srcOrd="1" destOrd="0" presId="urn:microsoft.com/office/officeart/2005/8/layout/hProcess11"/>
    <dgm:cxn modelId="{6BCF46C0-7849-4548-A30E-2A67EDAC6A64}" type="presParOf" srcId="{35CA8304-A33E-45A6-B893-F263C2226DDC}" destId="{FF59EDBD-A10A-484E-B18A-1D3F9643C0A9}" srcOrd="0" destOrd="0" presId="urn:microsoft.com/office/officeart/2005/8/layout/hProcess11"/>
    <dgm:cxn modelId="{768A2258-DD88-4796-B9E5-6521A2E61A0E}" type="presParOf" srcId="{FF59EDBD-A10A-484E-B18A-1D3F9643C0A9}" destId="{0F458601-1927-4199-BFCA-571750118280}" srcOrd="0" destOrd="0" presId="urn:microsoft.com/office/officeart/2005/8/layout/hProcess11"/>
    <dgm:cxn modelId="{508C4BC7-7E2A-4C64-AD95-520F6D522CB4}" type="presParOf" srcId="{FF59EDBD-A10A-484E-B18A-1D3F9643C0A9}" destId="{31596AFB-E4B6-4F6F-8FBB-F6A1A08CC250}" srcOrd="1" destOrd="0" presId="urn:microsoft.com/office/officeart/2005/8/layout/hProcess11"/>
    <dgm:cxn modelId="{D2703767-4A75-499C-BA7F-F09FDF81B9CE}" type="presParOf" srcId="{FF59EDBD-A10A-484E-B18A-1D3F9643C0A9}" destId="{D475CC8B-3F5C-41DE-9A22-59EB2F168706}" srcOrd="2" destOrd="0" presId="urn:microsoft.com/office/officeart/2005/8/layout/hProcess11"/>
    <dgm:cxn modelId="{B5EEC365-E4C9-4479-9D53-72EE3135F0E6}" type="presParOf" srcId="{35CA8304-A33E-45A6-B893-F263C2226DDC}" destId="{0642905B-DC2B-4A4D-B258-16E650C7FB90}" srcOrd="1" destOrd="0" presId="urn:microsoft.com/office/officeart/2005/8/layout/hProcess11"/>
    <dgm:cxn modelId="{DD59E6A5-9E34-4C48-B550-608DED94A0F5}" type="presParOf" srcId="{35CA8304-A33E-45A6-B893-F263C2226DDC}" destId="{7BB80B99-5AE1-4705-920F-DD7AADBE9722}" srcOrd="2" destOrd="0" presId="urn:microsoft.com/office/officeart/2005/8/layout/hProcess11"/>
    <dgm:cxn modelId="{F2B1D99D-EA96-4A38-85AB-275AB3270FF8}" type="presParOf" srcId="{7BB80B99-5AE1-4705-920F-DD7AADBE9722}" destId="{9B766576-0941-452F-AFC7-9C2EE50553B9}" srcOrd="0" destOrd="0" presId="urn:microsoft.com/office/officeart/2005/8/layout/hProcess11"/>
    <dgm:cxn modelId="{58372570-0026-4D8B-B32A-A33C100C9376}" type="presParOf" srcId="{7BB80B99-5AE1-4705-920F-DD7AADBE9722}" destId="{8B9B635C-FA19-4653-855E-7070EF5AA868}" srcOrd="1" destOrd="0" presId="urn:microsoft.com/office/officeart/2005/8/layout/hProcess11"/>
    <dgm:cxn modelId="{19729BB1-BBB7-4BAB-8081-8888C5A50D9D}" type="presParOf" srcId="{7BB80B99-5AE1-4705-920F-DD7AADBE9722}" destId="{AF499AF3-C5E7-46C4-82A6-BD9E34ED50C5}" srcOrd="2" destOrd="0" presId="urn:microsoft.com/office/officeart/2005/8/layout/hProcess11"/>
    <dgm:cxn modelId="{DF640EBA-BB6D-4EEC-8C28-475A161EC8D4}" type="presParOf" srcId="{35CA8304-A33E-45A6-B893-F263C2226DDC}" destId="{88C9A979-672A-4FDB-B714-3F3475C30E71}" srcOrd="3" destOrd="0" presId="urn:microsoft.com/office/officeart/2005/8/layout/hProcess11"/>
    <dgm:cxn modelId="{236228BD-C959-4BAE-890F-5A18915BCDF1}" type="presParOf" srcId="{35CA8304-A33E-45A6-B893-F263C2226DDC}" destId="{25FAA128-8A0E-4298-A21C-C80D01B5B5B1}" srcOrd="4" destOrd="0" presId="urn:microsoft.com/office/officeart/2005/8/layout/hProcess11"/>
    <dgm:cxn modelId="{C7DDC148-F8C5-4B9F-B5CF-CF2874ACB6F8}" type="presParOf" srcId="{25FAA128-8A0E-4298-A21C-C80D01B5B5B1}" destId="{C4D23282-7B19-4C88-B958-DC17852E61B4}" srcOrd="0" destOrd="0" presId="urn:microsoft.com/office/officeart/2005/8/layout/hProcess11"/>
    <dgm:cxn modelId="{EC1433BB-7642-42AC-B9F3-064FEAC1B9A8}" type="presParOf" srcId="{25FAA128-8A0E-4298-A21C-C80D01B5B5B1}" destId="{F5593B39-FBBB-4AF0-AAB9-3C58F9678AEA}" srcOrd="1" destOrd="0" presId="urn:microsoft.com/office/officeart/2005/8/layout/hProcess11"/>
    <dgm:cxn modelId="{9757F00D-75F7-4854-A1E4-1A4F79982DBD}" type="presParOf" srcId="{25FAA128-8A0E-4298-A21C-C80D01B5B5B1}" destId="{3322615E-2FEF-438B-B3F3-DB17336BFD81}" srcOrd="2" destOrd="0" presId="urn:microsoft.com/office/officeart/2005/8/layout/hProcess11"/>
    <dgm:cxn modelId="{EB21E90F-374D-4BDD-AFC3-6C52720D8138}" type="presParOf" srcId="{35CA8304-A33E-45A6-B893-F263C2226DDC}" destId="{D519A38D-0A74-497F-8951-96BA908F2A8C}" srcOrd="5" destOrd="0" presId="urn:microsoft.com/office/officeart/2005/8/layout/hProcess11"/>
    <dgm:cxn modelId="{D0DDFE03-4B25-48E8-A793-B78A54D9C5E9}" type="presParOf" srcId="{35CA8304-A33E-45A6-B893-F263C2226DDC}" destId="{F3140F18-B943-48FA-9FA7-A2B51A401278}" srcOrd="6" destOrd="0" presId="urn:microsoft.com/office/officeart/2005/8/layout/hProcess11"/>
    <dgm:cxn modelId="{0BF68E02-4EF9-442A-BCA1-4AF3E6821B06}" type="presParOf" srcId="{F3140F18-B943-48FA-9FA7-A2B51A401278}" destId="{44A28B3D-0B02-450F-A8DE-7330EE028B5A}" srcOrd="0" destOrd="0" presId="urn:microsoft.com/office/officeart/2005/8/layout/hProcess11"/>
    <dgm:cxn modelId="{7E3C3144-D243-4088-9FE9-AF2A5E458A26}" type="presParOf" srcId="{F3140F18-B943-48FA-9FA7-A2B51A401278}" destId="{C3F90B7D-FE91-4739-89ED-78DB3634FECC}" srcOrd="1" destOrd="0" presId="urn:microsoft.com/office/officeart/2005/8/layout/hProcess11"/>
    <dgm:cxn modelId="{C93774B2-C052-4A2E-B6BB-5575052C562A}" type="presParOf" srcId="{F3140F18-B943-48FA-9FA7-A2B51A401278}" destId="{6A4C905C-7FED-4786-A736-0F4E50DDFD3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C66AC-E0C8-4D15-9427-4B727A93C755}">
      <dsp:nvSpPr>
        <dsp:cNvPr id="0" name=""/>
        <dsp:cNvSpPr/>
      </dsp:nvSpPr>
      <dsp:spPr>
        <a:xfrm>
          <a:off x="0" y="1365570"/>
          <a:ext cx="10832122" cy="182076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58601-1927-4199-BFCA-571750118280}">
      <dsp:nvSpPr>
        <dsp:cNvPr id="0" name=""/>
        <dsp:cNvSpPr/>
      </dsp:nvSpPr>
      <dsp:spPr>
        <a:xfrm>
          <a:off x="4879" y="0"/>
          <a:ext cx="2346783" cy="182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2019</a:t>
          </a: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Sisäisesti onnistunut </a:t>
          </a:r>
          <a:r>
            <a:rPr lang="fi-FI" sz="1300" kern="1200" dirty="0" err="1"/>
            <a:t>proof</a:t>
          </a:r>
          <a:r>
            <a:rPr lang="fi-FI" sz="1300" kern="1200" dirty="0"/>
            <a:t> of </a:t>
          </a:r>
          <a:r>
            <a:rPr lang="fi-FI" sz="1300" kern="1200" dirty="0" err="1"/>
            <a:t>concept</a:t>
          </a:r>
          <a:r>
            <a:rPr lang="fi-FI" sz="1300" kern="1200" dirty="0"/>
            <a:t> lohkoketjurekisteristä</a:t>
          </a:r>
          <a:endParaRPr lang="en-GB" sz="1300" kern="1200" dirty="0"/>
        </a:p>
      </dsp:txBody>
      <dsp:txXfrm>
        <a:off x="4879" y="0"/>
        <a:ext cx="2346783" cy="1820761"/>
      </dsp:txXfrm>
    </dsp:sp>
    <dsp:sp modelId="{31596AFB-E4B6-4F6F-8FBB-F6A1A08CC250}">
      <dsp:nvSpPr>
        <dsp:cNvPr id="0" name=""/>
        <dsp:cNvSpPr/>
      </dsp:nvSpPr>
      <dsp:spPr>
        <a:xfrm>
          <a:off x="950675" y="2048356"/>
          <a:ext cx="455190" cy="455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66576-0941-452F-AFC7-9C2EE50553B9}">
      <dsp:nvSpPr>
        <dsp:cNvPr id="0" name=""/>
        <dsp:cNvSpPr/>
      </dsp:nvSpPr>
      <dsp:spPr>
        <a:xfrm>
          <a:off x="2469001" y="2731141"/>
          <a:ext cx="2346783" cy="182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2020, heinäkuu</a:t>
          </a: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 err="1"/>
            <a:t>Proof</a:t>
          </a:r>
          <a:r>
            <a:rPr lang="fi-FI" sz="1300" kern="1200" dirty="0"/>
            <a:t> of </a:t>
          </a:r>
          <a:r>
            <a:rPr lang="fi-FI" sz="1300" kern="1200" dirty="0" err="1"/>
            <a:t>concept</a:t>
          </a:r>
          <a:r>
            <a:rPr lang="fi-FI" sz="1300" kern="1200" dirty="0"/>
            <a:t> implementoi onnistuneesti valitun lohkoketjuteknologian lataamaan ja jakamaan tuhansia IP-kirjauksia lähes reaaliajassa.</a:t>
          </a:r>
          <a:endParaRPr lang="en-GB" sz="1300" kern="1200" dirty="0"/>
        </a:p>
      </dsp:txBody>
      <dsp:txXfrm>
        <a:off x="2469001" y="2731141"/>
        <a:ext cx="2346783" cy="1820761"/>
      </dsp:txXfrm>
    </dsp:sp>
    <dsp:sp modelId="{8B9B635C-FA19-4653-855E-7070EF5AA868}">
      <dsp:nvSpPr>
        <dsp:cNvPr id="0" name=""/>
        <dsp:cNvSpPr/>
      </dsp:nvSpPr>
      <dsp:spPr>
        <a:xfrm>
          <a:off x="3414798" y="2048356"/>
          <a:ext cx="455190" cy="455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23282-7B19-4C88-B958-DC17852E61B4}">
      <dsp:nvSpPr>
        <dsp:cNvPr id="0" name=""/>
        <dsp:cNvSpPr/>
      </dsp:nvSpPr>
      <dsp:spPr>
        <a:xfrm>
          <a:off x="4933124" y="0"/>
          <a:ext cx="2346783" cy="182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2021, Q1</a:t>
          </a: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Yhteistyöprosessin aloitus: ensimmäiset pilottivirastot mukaan.</a:t>
          </a:r>
          <a:br>
            <a:rPr lang="fi-FI" sz="1300" kern="1200" dirty="0"/>
          </a:br>
          <a:endParaRPr lang="en-GB" sz="1300" kern="1200" dirty="0"/>
        </a:p>
      </dsp:txBody>
      <dsp:txXfrm>
        <a:off x="4933124" y="0"/>
        <a:ext cx="2346783" cy="1820761"/>
      </dsp:txXfrm>
    </dsp:sp>
    <dsp:sp modelId="{F5593B39-FBBB-4AF0-AAB9-3C58F9678AEA}">
      <dsp:nvSpPr>
        <dsp:cNvPr id="0" name=""/>
        <dsp:cNvSpPr/>
      </dsp:nvSpPr>
      <dsp:spPr>
        <a:xfrm>
          <a:off x="5878921" y="2048356"/>
          <a:ext cx="455190" cy="455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28B3D-0B02-450F-A8DE-7330EE028B5A}">
      <dsp:nvSpPr>
        <dsp:cNvPr id="0" name=""/>
        <dsp:cNvSpPr/>
      </dsp:nvSpPr>
      <dsp:spPr>
        <a:xfrm>
          <a:off x="7397247" y="2731141"/>
          <a:ext cx="2346783" cy="1820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2024</a:t>
          </a: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dirty="0"/>
            <a:t>Valmis?</a:t>
          </a:r>
          <a:endParaRPr lang="en-GB" sz="1300" kern="1200" dirty="0"/>
        </a:p>
      </dsp:txBody>
      <dsp:txXfrm>
        <a:off x="7397247" y="2731141"/>
        <a:ext cx="2346783" cy="1820761"/>
      </dsp:txXfrm>
    </dsp:sp>
    <dsp:sp modelId="{C3F90B7D-FE91-4739-89ED-78DB3634FECC}">
      <dsp:nvSpPr>
        <dsp:cNvPr id="0" name=""/>
        <dsp:cNvSpPr/>
      </dsp:nvSpPr>
      <dsp:spPr>
        <a:xfrm>
          <a:off x="8343043" y="2048356"/>
          <a:ext cx="455190" cy="455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8C92-2141-42E7-9A42-89F9A7025D21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E715-6356-4AF8-BC61-B858886A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4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6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Innovation at the EUIPO: spotlight on digital tools and services</a:t>
            </a:r>
            <a:endParaRPr lang="en-GB" dirty="0"/>
          </a:p>
          <a:p>
            <a:r>
              <a:rPr lang="en-GB" dirty="0"/>
              <a:t>https://www.worldtrademarkreview.com/ip-offices/innovation-the-euipo-spotlight-digital-tools-and-services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Innovation at the EUIPO: spotlight on public outreach and value-add services</a:t>
            </a:r>
            <a:endParaRPr lang="en-GB" dirty="0"/>
          </a:p>
          <a:p>
            <a:r>
              <a:rPr lang="en-GB" dirty="0"/>
              <a:t>https://www.worldtrademarkreview.com/anti-counterfeiting/innovation-the-euipo-spotlight-public-outreach-and-value-add-services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0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2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0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8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9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https://euipo.europa.eu/ohimportal/en/news?p_p_id=csnews_WAR_csnewsportlet&amp;p_p_lifecycle=0&amp;p_p_state=normal&amp;p_p_mode=view&amp;journalId=5968315&amp;journalRelatedId=manual/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Oprhan</a:t>
            </a:r>
            <a:r>
              <a:rPr lang="en-GB" dirty="0"/>
              <a:t> Works </a:t>
            </a:r>
            <a:r>
              <a:rPr lang="en-GB" dirty="0" err="1"/>
              <a:t>tietokanta</a:t>
            </a:r>
            <a:r>
              <a:rPr lang="en-GB" dirty="0"/>
              <a:t>:</a:t>
            </a:r>
          </a:p>
          <a:p>
            <a:r>
              <a:rPr lang="en-GB" dirty="0"/>
              <a:t>https://euipo.europa.eu/orphanworks/</a:t>
            </a:r>
          </a:p>
          <a:p>
            <a:endParaRPr lang="en-GB" dirty="0"/>
          </a:p>
          <a:p>
            <a:r>
              <a:rPr lang="en-GB" dirty="0"/>
              <a:t>Out-of-Commerce </a:t>
            </a:r>
            <a:r>
              <a:rPr lang="en-GB" dirty="0" err="1"/>
              <a:t>portaalin</a:t>
            </a:r>
            <a:r>
              <a:rPr lang="en-GB" dirty="0"/>
              <a:t> </a:t>
            </a:r>
            <a:r>
              <a:rPr lang="en-GB" dirty="0" err="1"/>
              <a:t>dokumentaatio</a:t>
            </a:r>
            <a:endParaRPr lang="en-GB" dirty="0"/>
          </a:p>
          <a:p>
            <a:r>
              <a:rPr lang="en-GB" dirty="0"/>
              <a:t>https://euipo.europa.eu/tunnel-web/secure/webdav/guest/document_library/observatory/documents/meetings/out-of-commerce_works_portal_minutes-08-10-2019/out-of-commerce_works_portal_minutes-08-10-2019_HLS_en.pdf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9E715-6356-4AF8-BC61-B858886AA0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2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2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0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7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8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5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0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8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64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76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3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5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3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98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6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0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1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62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2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0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3D6DD00-32BA-487F-B22B-6A0128DD8BFB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1187B6-96C8-41B0-B3E8-311346BBC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ipo.europa.eu/ohimportal/en/web/observatory/blockathon-201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euipo.europa.eu/tunnel-web/secure/webdav/guest/document_library/observatory/documents/Blockathon/Blockathon-Forum_Blockchain-Use-Case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ipo.europa.eu/ohimportal/en/news?p_p_id=csnews_WAR_csnewsportlet&amp;p_p_lifecycle=0&amp;p_p_state=normal&amp;p_p_mode=view&amp;journalId=5968315&amp;journalRelatedId=manua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ipo.europa.eu/ohimportal/en/open-data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8CFC-0579-4630-8750-BCA11F207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EUIPO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8B52D-7642-4546-A46C-C3AC1F622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3565155"/>
            <a:ext cx="7891272" cy="1069848"/>
          </a:xfrm>
        </p:spPr>
        <p:txBody>
          <a:bodyPr>
            <a:normAutofit/>
          </a:bodyPr>
          <a:lstStyle/>
          <a:p>
            <a:r>
              <a:rPr lang="fi-FI" sz="2800" dirty="0"/>
              <a:t>Lohkoketjuteknologia ja tekoäly	         1.1.2020</a:t>
            </a:r>
            <a:endParaRPr lang="en-GB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4C6A57-83DA-4BF6-B7D6-4F7EDC4E7F93}"/>
              </a:ext>
            </a:extLst>
          </p:cNvPr>
          <p:cNvSpPr txBox="1">
            <a:spLocks/>
          </p:cNvSpPr>
          <p:nvPr/>
        </p:nvSpPr>
        <p:spPr>
          <a:xfrm>
            <a:off x="924448" y="4825923"/>
            <a:ext cx="4139920" cy="781058"/>
          </a:xfrm>
          <a:prstGeom prst="rect">
            <a:avLst/>
          </a:prstGeom>
          <a:blipFill dpi="0" rotWithShape="1">
            <a:blip r:embed="rId3">
              <a:alphaModFix amt="71000"/>
              <a:duotone>
                <a:schemeClr val="accent3">
                  <a:tint val="70000"/>
                  <a:shade val="63000"/>
                </a:schemeClr>
                <a:schemeClr val="accent3">
                  <a:tint val="10000"/>
                  <a:satMod val="150000"/>
                </a:schemeClr>
              </a:duotone>
            </a:blip>
            <a:srcRect/>
            <a:tile tx="0" ty="0" sx="60000" sy="59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  Aku Turppo</a:t>
            </a:r>
          </a:p>
          <a:p>
            <a:r>
              <a:rPr lang="fi-FI" sz="1600" dirty="0"/>
              <a:t>  Pan-European </a:t>
            </a:r>
            <a:r>
              <a:rPr lang="fi-FI" sz="1600" dirty="0" err="1"/>
              <a:t>Seal</a:t>
            </a:r>
            <a:r>
              <a:rPr lang="fi-FI" sz="1600" dirty="0"/>
              <a:t> </a:t>
            </a:r>
            <a:r>
              <a:rPr lang="fi-FI" sz="1600" dirty="0" err="1"/>
              <a:t>Trainee</a:t>
            </a:r>
            <a:r>
              <a:rPr lang="fi-FI" sz="1600" dirty="0"/>
              <a:t> 2019-2020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356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ECC-C083-45C8-BF28-43796D0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Eu-Domainit</a:t>
            </a:r>
            <a:r>
              <a:rPr lang="fi-FI" dirty="0"/>
              <a:t> osaksi hakuprosessia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BA3D-5443-422F-85F3-E7A855AD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Sähköisen hakemuksen lopussa EU-tavaramerkin hakijalle ilmoitetaan, onko heidän merkkinsä vapaana .</a:t>
            </a:r>
            <a:r>
              <a:rPr lang="fi-FI" dirty="0" err="1"/>
              <a:t>eu</a:t>
            </a:r>
            <a:r>
              <a:rPr lang="fi-FI" dirty="0"/>
              <a:t> domain nimenä.</a:t>
            </a:r>
          </a:p>
          <a:p>
            <a:r>
              <a:rPr lang="fi-FI" dirty="0"/>
              <a:t>Hakijat ja oikeudenhaltijat voivat asettaa vastaanottavansa ilmoituksia siitä, kun heidän tavaramerkkiinsä yhteensopiva .</a:t>
            </a:r>
            <a:r>
              <a:rPr lang="fi-FI" dirty="0" err="1"/>
              <a:t>eu</a:t>
            </a:r>
            <a:r>
              <a:rPr lang="fi-FI" dirty="0"/>
              <a:t> domain nimi rekisteröidään.</a:t>
            </a:r>
          </a:p>
          <a:p>
            <a:pPr algn="l"/>
            <a:r>
              <a:rPr lang="en-GB" b="0" i="0" dirty="0" err="1">
                <a:solidFill>
                  <a:srgbClr val="333333"/>
                </a:solidFill>
                <a:effectLst/>
              </a:rPr>
              <a:t>Tutkivat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vastakkaisen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prosessin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toteuttamista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(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EURid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-&gt; EUIPO).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CFFC5-828F-4796-97A6-B16F9E2AE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625" y="5881867"/>
            <a:ext cx="2285537" cy="719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B5278E-91F4-4132-8598-14F7A4CC70E0}"/>
              </a:ext>
            </a:extLst>
          </p:cNvPr>
          <p:cNvSpPr txBox="1"/>
          <p:nvPr/>
        </p:nvSpPr>
        <p:spPr>
          <a:xfrm>
            <a:off x="7147758" y="5142762"/>
            <a:ext cx="44466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333333"/>
                </a:solidFill>
              </a:rPr>
              <a:t>Maataloustuotteiden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ja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elintarvikkeiden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nimisuojatietokanta</a:t>
            </a:r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5005C-E509-42B4-B68A-2A06078BD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625" y="5881867"/>
            <a:ext cx="494125" cy="188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39A55-14DF-4D02-BF68-8C576427B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162" y="2121408"/>
            <a:ext cx="892136" cy="621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632E1C-DF5A-4F33-B611-B3F2660BF25B}"/>
              </a:ext>
            </a:extLst>
          </p:cNvPr>
          <p:cNvSpPr txBox="1"/>
          <p:nvPr/>
        </p:nvSpPr>
        <p:spPr>
          <a:xfrm>
            <a:off x="1296239" y="4146804"/>
            <a:ext cx="345663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333333"/>
                </a:solidFill>
              </a:rPr>
              <a:t>Tavaramerkki</a:t>
            </a:r>
            <a:r>
              <a:rPr lang="en-GB" dirty="0">
                <a:solidFill>
                  <a:srgbClr val="333333"/>
                </a:solidFill>
              </a:rPr>
              <a:t> – </a:t>
            </a:r>
            <a:r>
              <a:rPr lang="en-GB" dirty="0" err="1">
                <a:solidFill>
                  <a:srgbClr val="333333"/>
                </a:solidFill>
              </a:rPr>
              <a:t>tekijänoikeus</a:t>
            </a:r>
            <a:r>
              <a:rPr lang="en-GB" dirty="0">
                <a:solidFill>
                  <a:srgbClr val="333333"/>
                </a:solidFill>
              </a:rPr>
              <a:t>?</a:t>
            </a:r>
            <a:endParaRPr lang="en-GB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i="0" dirty="0" err="1">
                <a:solidFill>
                  <a:srgbClr val="333333"/>
                </a:solidFill>
                <a:effectLst/>
              </a:rPr>
              <a:t>Tietokantojen</a:t>
            </a:r>
            <a:r>
              <a:rPr lang="en-GB" sz="1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sz="1400" b="0" i="0" dirty="0" err="1">
                <a:solidFill>
                  <a:srgbClr val="333333"/>
                </a:solidFill>
                <a:effectLst/>
              </a:rPr>
              <a:t>yhdistäminen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75185-FE1F-47EC-8959-7BFD453CD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239" y="4870864"/>
            <a:ext cx="1782103" cy="683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002852-B3A7-4287-8F55-B2957339BB69}"/>
              </a:ext>
            </a:extLst>
          </p:cNvPr>
          <p:cNvSpPr txBox="1"/>
          <p:nvPr/>
        </p:nvSpPr>
        <p:spPr>
          <a:xfrm>
            <a:off x="1296239" y="5639387"/>
            <a:ext cx="3456631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</a:rPr>
              <a:t>Out-of-Commerce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portaali</a:t>
            </a:r>
            <a:endParaRPr lang="en-GB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333333"/>
                </a:solidFill>
              </a:rPr>
              <a:t>IT-</a:t>
            </a:r>
            <a:r>
              <a:rPr lang="en-GB" sz="1600" dirty="0" err="1">
                <a:solidFill>
                  <a:srgbClr val="333333"/>
                </a:solidFill>
              </a:rPr>
              <a:t>kehitysvaiheessa</a:t>
            </a:r>
            <a:r>
              <a:rPr lang="en-GB" sz="1600" dirty="0">
                <a:solidFill>
                  <a:srgbClr val="333333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333333"/>
                </a:solidFill>
              </a:rPr>
              <a:t>käyttöönotto</a:t>
            </a:r>
            <a:r>
              <a:rPr lang="en-GB" sz="1600" dirty="0">
                <a:solidFill>
                  <a:srgbClr val="333333"/>
                </a:solidFill>
              </a:rPr>
              <a:t> 7.6.2021</a:t>
            </a:r>
            <a:endParaRPr lang="en-GB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B02D2-EA77-4F10-806D-224E8973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395" y="4870864"/>
            <a:ext cx="1514475" cy="6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7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BD1D-26B8-4EF7-99AC-5784E4F1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31864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fi-FI" sz="7200" dirty="0"/>
              <a:t>Kiitos!</a:t>
            </a:r>
            <a:endParaRPr lang="en-GB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D7DCA-3D1C-42EF-846D-7B817879F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081226"/>
            <a:ext cx="10058400" cy="1857739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/>
              <a:t>OTM Aku Turppo</a:t>
            </a:r>
          </a:p>
          <a:p>
            <a:pPr marL="0" indent="0" algn="ctr">
              <a:buNone/>
            </a:pPr>
            <a:r>
              <a:rPr lang="fi-FI" dirty="0"/>
              <a:t>aku.turppo@hotmail.com</a:t>
            </a:r>
          </a:p>
          <a:p>
            <a:pPr marL="0" indent="0" algn="ctr">
              <a:buNone/>
            </a:pPr>
            <a:r>
              <a:rPr lang="fi-FI" dirty="0"/>
              <a:t>+358 50 3391 651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0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ECC-C083-45C8-BF28-43796D0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BA3D-5443-422F-85F3-E7A855AD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704212"/>
            <a:ext cx="10058400" cy="2983155"/>
          </a:xfrm>
        </p:spPr>
        <p:txBody>
          <a:bodyPr>
            <a:normAutofit/>
          </a:bodyPr>
          <a:lstStyle/>
          <a:p>
            <a:r>
              <a:rPr lang="fi-FI" sz="2400" dirty="0"/>
              <a:t>Lohkoketjuteknologia</a:t>
            </a:r>
          </a:p>
          <a:p>
            <a:pPr lvl="1"/>
            <a:r>
              <a:rPr lang="fi-FI" sz="2000" dirty="0"/>
              <a:t>”</a:t>
            </a:r>
            <a:r>
              <a:rPr lang="fi-FI" sz="2000" dirty="0" err="1"/>
              <a:t>Blockchain</a:t>
            </a:r>
            <a:r>
              <a:rPr lang="fi-FI" sz="2000" dirty="0"/>
              <a:t> IP </a:t>
            </a:r>
            <a:r>
              <a:rPr lang="fi-FI" sz="2000" dirty="0" err="1"/>
              <a:t>register</a:t>
            </a:r>
            <a:r>
              <a:rPr lang="fi-FI" sz="2000" dirty="0"/>
              <a:t>”</a:t>
            </a:r>
          </a:p>
          <a:p>
            <a:pPr lvl="1"/>
            <a:r>
              <a:rPr lang="fi-FI" sz="2000" dirty="0"/>
              <a:t>”</a:t>
            </a:r>
            <a:r>
              <a:rPr lang="fi-FI" sz="2000" dirty="0" err="1"/>
              <a:t>Fight</a:t>
            </a:r>
            <a:r>
              <a:rPr lang="fi-FI" sz="2000" dirty="0"/>
              <a:t> </a:t>
            </a:r>
            <a:r>
              <a:rPr lang="fi-FI" sz="2000" dirty="0" err="1"/>
              <a:t>against</a:t>
            </a:r>
            <a:r>
              <a:rPr lang="fi-FI" sz="2000" dirty="0"/>
              <a:t> </a:t>
            </a:r>
            <a:r>
              <a:rPr lang="fi-FI" sz="2000" dirty="0" err="1"/>
              <a:t>counterfeiting</a:t>
            </a:r>
            <a:r>
              <a:rPr lang="fi-FI" sz="2000" dirty="0"/>
              <a:t>”</a:t>
            </a:r>
          </a:p>
          <a:p>
            <a:r>
              <a:rPr lang="fi-FI" sz="2400" dirty="0"/>
              <a:t>Tekoäly</a:t>
            </a:r>
          </a:p>
          <a:p>
            <a:r>
              <a:rPr lang="fi-FI" sz="2400" dirty="0"/>
              <a:t>Datan laatu</a:t>
            </a:r>
          </a:p>
          <a:p>
            <a:r>
              <a:rPr lang="fi-FI" sz="2400" dirty="0"/>
              <a:t>Tietojärjestelmien integraatiot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3FF65-E3CA-4B86-A48B-97649BAA8C34}"/>
              </a:ext>
            </a:extLst>
          </p:cNvPr>
          <p:cNvSpPr txBox="1"/>
          <p:nvPr/>
        </p:nvSpPr>
        <p:spPr>
          <a:xfrm>
            <a:off x="1063752" y="1863143"/>
            <a:ext cx="931619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GB" sz="2800" dirty="0"/>
              <a:t>Strategic Plan 2025: the ‘Digital Evolution’ programme</a:t>
            </a:r>
          </a:p>
        </p:txBody>
      </p:sp>
    </p:spTree>
    <p:extLst>
      <p:ext uri="{BB962C8B-B14F-4D97-AF65-F5344CB8AC3E}">
        <p14:creationId xmlns:p14="http://schemas.microsoft.com/office/powerpoint/2010/main" val="313880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C7B5-A017-4941-A4B1-CBBCF86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9" y="484632"/>
            <a:ext cx="10832122" cy="1609344"/>
          </a:xfrm>
          <a:noFill/>
        </p:spPr>
        <p:txBody>
          <a:bodyPr/>
          <a:lstStyle/>
          <a:p>
            <a:r>
              <a:rPr lang="fi-FI" dirty="0" err="1"/>
              <a:t>LohkoketjuRekisterin</a:t>
            </a:r>
            <a:r>
              <a:rPr lang="fi-FI" dirty="0"/>
              <a:t> kehitysaikataulu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FB4851-E523-4237-9181-843E84C27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316838"/>
              </p:ext>
            </p:extLst>
          </p:nvPr>
        </p:nvGraphicFramePr>
        <p:xfrm>
          <a:off x="679939" y="1821465"/>
          <a:ext cx="10832122" cy="455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12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C7B5-A017-4941-A4B1-CBBCF86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 err="1"/>
              <a:t>LohkoketjuRekisteri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F61E-E23D-4358-B39B-6585B443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15" y="1852816"/>
            <a:ext cx="5129985" cy="4520552"/>
          </a:xfrm>
          <a:noFill/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</a:rPr>
              <a:t>26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EU:n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IP-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virastoa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(EUIPO </a:t>
            </a:r>
            <a:r>
              <a:rPr lang="en-GB" dirty="0" err="1">
                <a:solidFill>
                  <a:srgbClr val="333333"/>
                </a:solidFill>
              </a:rPr>
              <a:t>mukaan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laskettuna</a:t>
            </a:r>
            <a:r>
              <a:rPr lang="en-GB" dirty="0">
                <a:solidFill>
                  <a:srgbClr val="333333"/>
                </a:solidFill>
              </a:rPr>
              <a:t>)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5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kansainvälistä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virastoa</a:t>
            </a:r>
            <a:endParaRPr lang="en-GB" b="0" i="0" dirty="0">
              <a:solidFill>
                <a:srgbClr val="333333"/>
              </a:solidFill>
              <a:effectLst/>
            </a:endParaRPr>
          </a:p>
          <a:p>
            <a:r>
              <a:rPr lang="en-GB" dirty="0" err="1">
                <a:solidFill>
                  <a:srgbClr val="333333"/>
                </a:solidFill>
              </a:rPr>
              <a:t>TMView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ja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DesignView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siirto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lohkoketjujärjestelmään</a:t>
            </a:r>
            <a:endParaRPr lang="en-GB" b="0" i="0" dirty="0">
              <a:solidFill>
                <a:srgbClr val="333333"/>
              </a:solidFill>
              <a:effectLst/>
            </a:endParaRPr>
          </a:p>
          <a:p>
            <a:r>
              <a:rPr lang="en-GB" dirty="0" err="1">
                <a:solidFill>
                  <a:srgbClr val="333333"/>
                </a:solidFill>
              </a:rPr>
              <a:t>Lähes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fi-FI" dirty="0">
                <a:solidFill>
                  <a:srgbClr val="333333"/>
                </a:solidFill>
              </a:rPr>
              <a:t>reaaliaikainen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datan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siirto</a:t>
            </a:r>
            <a:endParaRPr lang="en-GB" dirty="0">
              <a:solidFill>
                <a:srgbClr val="333333"/>
              </a:solidFill>
            </a:endParaRPr>
          </a:p>
          <a:p>
            <a:r>
              <a:rPr lang="en-GB" dirty="0" err="1">
                <a:solidFill>
                  <a:srgbClr val="333333"/>
                </a:solidFill>
              </a:rPr>
              <a:t>Tietoturva</a:t>
            </a:r>
            <a:endParaRPr lang="en-GB" dirty="0">
              <a:solidFill>
                <a:srgbClr val="333333"/>
              </a:solidFill>
            </a:endParaRPr>
          </a:p>
          <a:p>
            <a:pPr lvl="1"/>
            <a:r>
              <a:rPr lang="en-GB" dirty="0" err="1">
                <a:solidFill>
                  <a:srgbClr val="333333"/>
                </a:solidFill>
              </a:rPr>
              <a:t>Luotettava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järjestelmä</a:t>
            </a:r>
            <a:endParaRPr lang="en-GB" dirty="0">
              <a:solidFill>
                <a:srgbClr val="333333"/>
              </a:solidFill>
            </a:endParaRPr>
          </a:p>
          <a:p>
            <a:pPr lvl="1"/>
            <a:r>
              <a:rPr lang="en-GB" dirty="0" err="1">
                <a:solidFill>
                  <a:srgbClr val="333333"/>
                </a:solidFill>
              </a:rPr>
              <a:t>Laadunvarmistus</a:t>
            </a:r>
            <a:endParaRPr lang="en-GB" dirty="0">
              <a:solidFill>
                <a:srgbClr val="333333"/>
              </a:solidFill>
            </a:endParaRPr>
          </a:p>
          <a:p>
            <a:r>
              <a:rPr lang="en-GB" dirty="0" err="1">
                <a:solidFill>
                  <a:srgbClr val="333333"/>
                </a:solidFill>
              </a:rPr>
              <a:t>Käyttöliittymät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personoitavissa</a:t>
            </a:r>
            <a:endParaRPr lang="en-GB" dirty="0">
              <a:solidFill>
                <a:srgbClr val="333333"/>
              </a:solidFill>
            </a:endParaRPr>
          </a:p>
          <a:p>
            <a:r>
              <a:rPr lang="en-GB" dirty="0" err="1">
                <a:solidFill>
                  <a:srgbClr val="333333"/>
                </a:solidFill>
              </a:rPr>
              <a:t>Korvaisi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nykyisen</a:t>
            </a:r>
            <a:r>
              <a:rPr lang="en-GB" dirty="0">
                <a:solidFill>
                  <a:srgbClr val="333333"/>
                </a:solidFill>
              </a:rPr>
              <a:t> Open </a:t>
            </a:r>
            <a:r>
              <a:rPr lang="en-GB" dirty="0" err="1">
                <a:solidFill>
                  <a:srgbClr val="333333"/>
                </a:solidFill>
              </a:rPr>
              <a:t>Platformin</a:t>
            </a:r>
            <a:endParaRPr lang="en-GB" dirty="0">
              <a:solidFill>
                <a:srgbClr val="333333"/>
              </a:solidFill>
            </a:endParaRPr>
          </a:p>
          <a:p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840C5-92F6-483C-88B9-08B6F4A1B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359" y="1884067"/>
            <a:ext cx="6088884" cy="3874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651AD-BB52-43C6-B9CA-5898A538E11D}"/>
              </a:ext>
            </a:extLst>
          </p:cNvPr>
          <p:cNvSpPr txBox="1"/>
          <p:nvPr/>
        </p:nvSpPr>
        <p:spPr>
          <a:xfrm rot="2273542">
            <a:off x="7998551" y="5082107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6C402-53EC-44D3-AF6F-13CDF9713EBF}"/>
              </a:ext>
            </a:extLst>
          </p:cNvPr>
          <p:cNvSpPr txBox="1"/>
          <p:nvPr/>
        </p:nvSpPr>
        <p:spPr>
          <a:xfrm rot="18772954">
            <a:off x="9054823" y="5082107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8310F-D839-42D9-90F2-767D3D7FAC6D}"/>
              </a:ext>
            </a:extLst>
          </p:cNvPr>
          <p:cNvSpPr txBox="1"/>
          <p:nvPr/>
        </p:nvSpPr>
        <p:spPr>
          <a:xfrm rot="19105032">
            <a:off x="7250815" y="2293533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DE9DB-CD0B-423F-A95B-22AC12B56816}"/>
              </a:ext>
            </a:extLst>
          </p:cNvPr>
          <p:cNvSpPr txBox="1"/>
          <p:nvPr/>
        </p:nvSpPr>
        <p:spPr>
          <a:xfrm rot="1159255">
            <a:off x="9138139" y="2232942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0A8BFD-2D6C-483C-BCDA-B3D143AD9B53}"/>
              </a:ext>
            </a:extLst>
          </p:cNvPr>
          <p:cNvSpPr txBox="1"/>
          <p:nvPr/>
        </p:nvSpPr>
        <p:spPr>
          <a:xfrm rot="16200000">
            <a:off x="10572280" y="1893672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4492CC-3B3F-4038-B867-A88258DB15D2}"/>
              </a:ext>
            </a:extLst>
          </p:cNvPr>
          <p:cNvSpPr txBox="1"/>
          <p:nvPr/>
        </p:nvSpPr>
        <p:spPr>
          <a:xfrm rot="16200000">
            <a:off x="10584946" y="5137367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9C6F1-426E-4FD3-B2F3-41DEC6A8823F}"/>
              </a:ext>
            </a:extLst>
          </p:cNvPr>
          <p:cNvSpPr txBox="1"/>
          <p:nvPr/>
        </p:nvSpPr>
        <p:spPr>
          <a:xfrm rot="16200000">
            <a:off x="6477024" y="5137366"/>
            <a:ext cx="96212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IP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right</a:t>
            </a:r>
            <a:r>
              <a:rPr lang="fi-FI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GB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C7B5-A017-4941-A4B1-CBBCF865A51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 err="1"/>
              <a:t>LohkoketjuRekisterin</a:t>
            </a:r>
            <a:r>
              <a:rPr lang="fi-FI" dirty="0"/>
              <a:t> teknologia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F61E-E23D-4358-B39B-6585B443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2576"/>
            <a:ext cx="10058400" cy="4050792"/>
          </a:xfrm>
          <a:noFill/>
        </p:spPr>
        <p:txBody>
          <a:bodyPr>
            <a:normAutofit/>
          </a:bodyPr>
          <a:lstStyle/>
          <a:p>
            <a:r>
              <a:rPr lang="fi-FI" sz="2400" dirty="0" err="1">
                <a:solidFill>
                  <a:srgbClr val="333333"/>
                </a:solidFill>
              </a:rPr>
              <a:t>Multichain</a:t>
            </a:r>
            <a:r>
              <a:rPr lang="fi-FI" sz="2400" dirty="0">
                <a:solidFill>
                  <a:srgbClr val="333333"/>
                </a:solidFill>
              </a:rPr>
              <a:t> – ”parhaat puolet molemmista”</a:t>
            </a:r>
            <a:endParaRPr lang="en-GB" sz="2400" dirty="0">
              <a:solidFill>
                <a:srgbClr val="333333"/>
              </a:solidFill>
            </a:endParaRPr>
          </a:p>
          <a:p>
            <a:pPr lvl="1"/>
            <a:r>
              <a:rPr lang="en-GB" sz="2000" dirty="0" err="1">
                <a:solidFill>
                  <a:srgbClr val="333333"/>
                </a:solidFill>
              </a:rPr>
              <a:t>Suljettu</a:t>
            </a:r>
            <a:r>
              <a:rPr lang="en-GB" sz="2000" dirty="0">
                <a:solidFill>
                  <a:srgbClr val="333333"/>
                </a:solidFill>
              </a:rPr>
              <a:t> </a:t>
            </a:r>
            <a:r>
              <a:rPr lang="en-GB" sz="2000" dirty="0" err="1">
                <a:solidFill>
                  <a:srgbClr val="333333"/>
                </a:solidFill>
              </a:rPr>
              <a:t>järjestelmä</a:t>
            </a:r>
            <a:endParaRPr lang="en-GB" sz="2000" dirty="0">
              <a:solidFill>
                <a:srgbClr val="333333"/>
              </a:solidFill>
            </a:endParaRPr>
          </a:p>
          <a:p>
            <a:pPr lvl="1"/>
            <a:r>
              <a:rPr lang="en-GB" sz="2000" dirty="0">
                <a:solidFill>
                  <a:srgbClr val="333333"/>
                </a:solidFill>
              </a:rPr>
              <a:t>Bitcoin </a:t>
            </a:r>
            <a:r>
              <a:rPr lang="en-GB" sz="2000" dirty="0" err="1">
                <a:solidFill>
                  <a:srgbClr val="333333"/>
                </a:solidFill>
              </a:rPr>
              <a:t>yhteensopiva</a:t>
            </a:r>
            <a:endParaRPr lang="en-GB" sz="2000" dirty="0">
              <a:solidFill>
                <a:srgbClr val="333333"/>
              </a:solidFill>
            </a:endParaRPr>
          </a:p>
          <a:p>
            <a:pPr lvl="1"/>
            <a:r>
              <a:rPr lang="en-GB" sz="2000" dirty="0" err="1">
                <a:solidFill>
                  <a:srgbClr val="333333"/>
                </a:solidFill>
              </a:rPr>
              <a:t>Älykkäät</a:t>
            </a:r>
            <a:r>
              <a:rPr lang="en-GB" sz="2000" dirty="0">
                <a:solidFill>
                  <a:srgbClr val="333333"/>
                </a:solidFill>
              </a:rPr>
              <a:t> </a:t>
            </a:r>
            <a:r>
              <a:rPr lang="en-GB" sz="2000" dirty="0" err="1">
                <a:solidFill>
                  <a:srgbClr val="333333"/>
                </a:solidFill>
              </a:rPr>
              <a:t>sopimukset</a:t>
            </a:r>
            <a:endParaRPr lang="en-GB" sz="2000" dirty="0">
              <a:solidFill>
                <a:srgbClr val="333333"/>
              </a:solidFill>
            </a:endParaRPr>
          </a:p>
          <a:p>
            <a:r>
              <a:rPr lang="en-GB" sz="2400" dirty="0" err="1">
                <a:solidFill>
                  <a:srgbClr val="333333"/>
                </a:solidFill>
              </a:rPr>
              <a:t>Mahdollistaa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mukautettavat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luvat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ja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konseksuksen</a:t>
            </a:r>
            <a:endParaRPr lang="en-GB" sz="2400" dirty="0">
              <a:solidFill>
                <a:srgbClr val="333333"/>
              </a:solidFill>
            </a:endParaRPr>
          </a:p>
          <a:p>
            <a:pPr lvl="1"/>
            <a:r>
              <a:rPr lang="en-GB" sz="2200" dirty="0" err="1">
                <a:solidFill>
                  <a:srgbClr val="333333"/>
                </a:solidFill>
              </a:rPr>
              <a:t>Elintärkeä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toiminnallisuus</a:t>
            </a:r>
            <a:r>
              <a:rPr lang="en-GB" sz="2200" dirty="0">
                <a:solidFill>
                  <a:srgbClr val="333333"/>
                </a:solidFill>
              </a:rPr>
              <a:t> (</a:t>
            </a:r>
            <a:r>
              <a:rPr lang="en-GB" sz="2200" dirty="0" err="1">
                <a:solidFill>
                  <a:srgbClr val="333333"/>
                </a:solidFill>
              </a:rPr>
              <a:t>esim</a:t>
            </a:r>
            <a:r>
              <a:rPr lang="en-GB" sz="2200" dirty="0">
                <a:solidFill>
                  <a:srgbClr val="333333"/>
                </a:solidFill>
              </a:rPr>
              <a:t>. </a:t>
            </a:r>
            <a:r>
              <a:rPr lang="en-GB" sz="2200" dirty="0" err="1">
                <a:solidFill>
                  <a:srgbClr val="333333"/>
                </a:solidFill>
              </a:rPr>
              <a:t>oikeuden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siirto</a:t>
            </a:r>
            <a:r>
              <a:rPr lang="en-GB" sz="2200" dirty="0">
                <a:solidFill>
                  <a:srgbClr val="333333"/>
                </a:solidFill>
              </a:rPr>
              <a:t>)</a:t>
            </a:r>
          </a:p>
          <a:p>
            <a:pPr lvl="1"/>
            <a:r>
              <a:rPr lang="en-GB" sz="2200" dirty="0">
                <a:solidFill>
                  <a:srgbClr val="333333"/>
                </a:solidFill>
              </a:rPr>
              <a:t>“Governance-body”: </a:t>
            </a:r>
            <a:r>
              <a:rPr lang="en-GB" sz="2200" dirty="0" err="1">
                <a:solidFill>
                  <a:srgbClr val="333333"/>
                </a:solidFill>
              </a:rPr>
              <a:t>mukana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olevat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virastot</a:t>
            </a:r>
            <a:endParaRPr lang="en-GB" sz="2200" dirty="0">
              <a:solidFill>
                <a:srgbClr val="333333"/>
              </a:solidFill>
            </a:endParaRPr>
          </a:p>
          <a:p>
            <a:r>
              <a:rPr lang="en-GB" sz="2400" dirty="0" err="1">
                <a:solidFill>
                  <a:srgbClr val="333333"/>
                </a:solidFill>
              </a:rPr>
              <a:t>Mahdollistaa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datan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salassapidon</a:t>
            </a:r>
            <a:endParaRPr lang="en-GB" sz="2400" dirty="0">
              <a:solidFill>
                <a:srgbClr val="333333"/>
              </a:solidFill>
            </a:endParaRPr>
          </a:p>
          <a:p>
            <a:r>
              <a:rPr lang="en-GB" sz="2400" dirty="0" err="1">
                <a:solidFill>
                  <a:srgbClr val="333333"/>
                </a:solidFill>
              </a:rPr>
              <a:t>Mahdollistaa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ulkoisten</a:t>
            </a:r>
            <a:r>
              <a:rPr lang="en-GB" sz="2400" dirty="0">
                <a:solidFill>
                  <a:srgbClr val="333333"/>
                </a:solidFill>
              </a:rPr>
              <a:t> “</a:t>
            </a:r>
            <a:r>
              <a:rPr lang="en-GB" sz="2400" dirty="0" err="1">
                <a:solidFill>
                  <a:srgbClr val="333333"/>
                </a:solidFill>
              </a:rPr>
              <a:t>avaimien</a:t>
            </a:r>
            <a:r>
              <a:rPr lang="en-GB" sz="2400" dirty="0">
                <a:solidFill>
                  <a:srgbClr val="333333"/>
                </a:solidFill>
              </a:rPr>
              <a:t>” </a:t>
            </a:r>
            <a:r>
              <a:rPr lang="en-GB" sz="2400" dirty="0" err="1">
                <a:solidFill>
                  <a:srgbClr val="333333"/>
                </a:solidFill>
              </a:rPr>
              <a:t>hallinnan</a:t>
            </a:r>
            <a:r>
              <a:rPr lang="en-GB" sz="2400" dirty="0">
                <a:solidFill>
                  <a:srgbClr val="333333"/>
                </a:solidFill>
              </a:rPr>
              <a:t>: </a:t>
            </a:r>
            <a:br>
              <a:rPr lang="en-GB" sz="2400" dirty="0">
                <a:solidFill>
                  <a:srgbClr val="333333"/>
                </a:solidFill>
              </a:rPr>
            </a:br>
            <a:r>
              <a:rPr lang="en-GB" sz="2400" dirty="0" err="1">
                <a:solidFill>
                  <a:srgbClr val="333333"/>
                </a:solidFill>
              </a:rPr>
              <a:t>yksityisten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avaimien</a:t>
            </a:r>
            <a:r>
              <a:rPr lang="en-GB" sz="2400" dirty="0">
                <a:solidFill>
                  <a:srgbClr val="333333"/>
                </a:solidFill>
              </a:rPr>
              <a:t> </a:t>
            </a:r>
            <a:r>
              <a:rPr lang="en-GB" sz="2400" dirty="0" err="1">
                <a:solidFill>
                  <a:srgbClr val="333333"/>
                </a:solidFill>
              </a:rPr>
              <a:t>säilyttäminen</a:t>
            </a:r>
            <a:r>
              <a:rPr lang="en-GB" sz="2400" dirty="0">
                <a:solidFill>
                  <a:srgbClr val="333333"/>
                </a:solidFill>
              </a:rPr>
              <a:t> “</a:t>
            </a:r>
            <a:r>
              <a:rPr lang="en-GB" sz="2400" dirty="0" err="1">
                <a:solidFill>
                  <a:srgbClr val="333333"/>
                </a:solidFill>
              </a:rPr>
              <a:t>noden</a:t>
            </a:r>
            <a:r>
              <a:rPr lang="en-GB" sz="2400" dirty="0">
                <a:solidFill>
                  <a:srgbClr val="333333"/>
                </a:solidFill>
              </a:rPr>
              <a:t>” </a:t>
            </a:r>
            <a:r>
              <a:rPr lang="en-GB" sz="2400" dirty="0" err="1">
                <a:solidFill>
                  <a:srgbClr val="333333"/>
                </a:solidFill>
              </a:rPr>
              <a:t>ulkopuolella</a:t>
            </a:r>
            <a:endParaRPr lang="en-GB" sz="2400" dirty="0">
              <a:solidFill>
                <a:srgbClr val="333333"/>
              </a:solidFill>
            </a:endParaRPr>
          </a:p>
          <a:p>
            <a:endParaRPr lang="en-GB" sz="2400" dirty="0">
              <a:solidFill>
                <a:srgbClr val="33333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810D0-4D38-407B-8ECB-384B0144B03F}"/>
              </a:ext>
            </a:extLst>
          </p:cNvPr>
          <p:cNvSpPr txBox="1"/>
          <p:nvPr/>
        </p:nvSpPr>
        <p:spPr>
          <a:xfrm>
            <a:off x="5092419" y="1693866"/>
            <a:ext cx="3056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0" i="0" dirty="0">
                <a:solidFill>
                  <a:srgbClr val="333333"/>
                </a:solidFill>
                <a:effectLst/>
              </a:rPr>
              <a:t>Bitcoin </a:t>
            </a:r>
            <a:r>
              <a:rPr lang="fi-FI" sz="2000" b="0" i="0" dirty="0" err="1">
                <a:solidFill>
                  <a:srgbClr val="333333"/>
                </a:solidFill>
                <a:effectLst/>
              </a:rPr>
              <a:t>vs</a:t>
            </a:r>
            <a:r>
              <a:rPr lang="fi-FI" sz="2000" b="0" i="0" dirty="0">
                <a:solidFill>
                  <a:srgbClr val="333333"/>
                </a:solidFill>
                <a:effectLst/>
              </a:rPr>
              <a:t> Ethereum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9F226D-22B9-47FC-9CF0-D1342027F944}"/>
              </a:ext>
            </a:extLst>
          </p:cNvPr>
          <p:cNvCxnSpPr>
            <a:cxnSpLocks/>
          </p:cNvCxnSpPr>
          <p:nvPr/>
        </p:nvCxnSpPr>
        <p:spPr>
          <a:xfrm>
            <a:off x="6179736" y="2093976"/>
            <a:ext cx="0" cy="3075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21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ECC-C083-45C8-BF28-43796D0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Lohkoketjuteknologia Väärennöksiä vastaan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BA3D-5443-422F-85F3-E7A855AD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Blockathon</a:t>
            </a:r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forum</a:t>
            </a:r>
            <a:r>
              <a:rPr lang="fi-FI" dirty="0"/>
              <a:t> ja ´</a:t>
            </a:r>
            <a:r>
              <a:rPr lang="fi-FI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Blockchain</a:t>
            </a:r>
            <a:r>
              <a:rPr lang="fi-FI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</a:t>
            </a:r>
            <a:r>
              <a:rPr lang="fi-FI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Case.pdf</a:t>
            </a:r>
            <a:r>
              <a:rPr lang="fi-FI" dirty="0"/>
              <a:t>´ tuotteen todennusjärjestelmästä.</a:t>
            </a:r>
          </a:p>
          <a:p>
            <a:pPr lvl="1"/>
            <a:r>
              <a:rPr lang="fi-FI" dirty="0"/>
              <a:t>Neljä näkökulmaa</a:t>
            </a:r>
          </a:p>
          <a:p>
            <a:pPr lvl="2"/>
            <a:r>
              <a:rPr lang="fi-FI" dirty="0"/>
              <a:t>Autenttisuus</a:t>
            </a:r>
          </a:p>
          <a:p>
            <a:pPr lvl="2"/>
            <a:r>
              <a:rPr lang="fi-FI" dirty="0"/>
              <a:t>Logistiikka/kuljetus</a:t>
            </a:r>
          </a:p>
          <a:p>
            <a:pPr lvl="2"/>
            <a:r>
              <a:rPr lang="fi-FI" dirty="0"/>
              <a:t>Täytäntöönpano</a:t>
            </a:r>
          </a:p>
          <a:p>
            <a:pPr lvl="2"/>
            <a:r>
              <a:rPr lang="fi-FI" dirty="0"/>
              <a:t>Alkuperä</a:t>
            </a:r>
          </a:p>
          <a:p>
            <a:pPr lvl="1"/>
            <a:r>
              <a:rPr lang="fi-FI" dirty="0"/>
              <a:t>Pilotin implementaatio alkaa 2021 alussa.</a:t>
            </a:r>
          </a:p>
          <a:p>
            <a:pPr lvl="2"/>
            <a:r>
              <a:rPr lang="fi-FI" dirty="0"/>
              <a:t>Keskittyy korkea tason suunnitelmaan infrastruktuurista</a:t>
            </a:r>
          </a:p>
          <a:p>
            <a:pPr lvl="2"/>
            <a:r>
              <a:rPr lang="fi-FI" dirty="0"/>
              <a:t>Kartoittaa sen myöhempi kehitys</a:t>
            </a:r>
          </a:p>
          <a:p>
            <a:pPr lvl="1"/>
            <a:r>
              <a:rPr lang="fi-FI" dirty="0" err="1"/>
              <a:t>EUIPO:n</a:t>
            </a:r>
            <a:r>
              <a:rPr lang="fi-FI" dirty="0"/>
              <a:t> IP </a:t>
            </a:r>
            <a:r>
              <a:rPr lang="fi-FI" dirty="0" err="1"/>
              <a:t>Enforcement</a:t>
            </a:r>
            <a:r>
              <a:rPr lang="fi-FI" dirty="0"/>
              <a:t> </a:t>
            </a:r>
            <a:r>
              <a:rPr lang="fi-FI" dirty="0" err="1"/>
              <a:t>Portal</a:t>
            </a:r>
            <a:r>
              <a:rPr lang="fi-FI" dirty="0"/>
              <a:t> ja </a:t>
            </a:r>
            <a:r>
              <a:rPr lang="fi-FI" dirty="0" err="1"/>
              <a:t>Blockchain</a:t>
            </a:r>
            <a:r>
              <a:rPr lang="fi-FI" dirty="0"/>
              <a:t> IP </a:t>
            </a:r>
            <a:r>
              <a:rPr lang="fi-FI" dirty="0" err="1"/>
              <a:t>register</a:t>
            </a:r>
            <a:endParaRPr lang="fi-FI" dirty="0"/>
          </a:p>
          <a:p>
            <a:r>
              <a:rPr lang="fi-FI" dirty="0"/>
              <a:t>Pilotti lisätystä todellisuudesta (</a:t>
            </a:r>
            <a:r>
              <a:rPr lang="fi-FI" dirty="0" err="1"/>
              <a:t>augmented</a:t>
            </a:r>
            <a:r>
              <a:rPr lang="fi-FI" dirty="0"/>
              <a:t> </a:t>
            </a:r>
            <a:r>
              <a:rPr lang="fi-FI" dirty="0" err="1"/>
              <a:t>reality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Tulliviranomaiset voisivat tehdä ”hotspot” tarkistuksia kentällä alkuperäisestä tuotteesta rajalla tarkistettavien tuotteiden suhteen.</a:t>
            </a:r>
          </a:p>
          <a:p>
            <a:r>
              <a:rPr lang="fi-FI" dirty="0" err="1"/>
              <a:t>Big</a:t>
            </a:r>
            <a:r>
              <a:rPr lang="fi-FI" dirty="0"/>
              <a:t> Data pilotti</a:t>
            </a:r>
          </a:p>
          <a:p>
            <a:pPr lvl="1"/>
            <a:r>
              <a:rPr lang="fi-FI" dirty="0"/>
              <a:t>Oikeudenhaltijat kykenisivät analysoimaan reaaliaikaisesti toimintahakemuksiin liittyviä tullien pidätyksiä.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C542E-392D-4F5D-9AD8-64CF869DE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106" y="1773158"/>
            <a:ext cx="2090082" cy="641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35CD5-3704-4AF8-9724-33C2CFBE4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668" y="2523041"/>
            <a:ext cx="4298876" cy="1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ECC-C083-45C8-BF28-43796D0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Tekoäly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BA3D-5443-422F-85F3-E7A855AD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6126"/>
            <a:ext cx="10058400" cy="453724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Kuvahaku</a:t>
            </a:r>
          </a:p>
          <a:p>
            <a:pPr lvl="1"/>
            <a:r>
              <a:rPr lang="en-GB" b="0" i="0" dirty="0">
                <a:solidFill>
                  <a:srgbClr val="333333"/>
                </a:solidFill>
                <a:effectLst/>
              </a:rPr>
              <a:t>Jo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ominaisuus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eSearch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Plus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TMview</a:t>
            </a:r>
            <a:endParaRPr lang="en-GB" b="0" i="0" dirty="0">
              <a:solidFill>
                <a:srgbClr val="333333"/>
              </a:solidFill>
              <a:effectLst/>
            </a:endParaRPr>
          </a:p>
          <a:p>
            <a:pPr lvl="2"/>
            <a:r>
              <a:rPr lang="en-GB" b="0" i="0" dirty="0" err="1">
                <a:solidFill>
                  <a:srgbClr val="333333"/>
                </a:solidFill>
                <a:effectLst/>
              </a:rPr>
              <a:t>Hakutuloksena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vastaavanlaisia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jo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rekisteröityjä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tavaramerkkejä</a:t>
            </a:r>
            <a:r>
              <a:rPr lang="en-GB" dirty="0">
                <a:solidFill>
                  <a:srgbClr val="333333"/>
                </a:solidFill>
              </a:rPr>
              <a:t>.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</a:p>
          <a:p>
            <a:r>
              <a:rPr lang="fi-FI" dirty="0" err="1"/>
              <a:t>Chatbot</a:t>
            </a:r>
            <a:endParaRPr lang="fi-FI" dirty="0"/>
          </a:p>
          <a:p>
            <a:pPr lvl="1"/>
            <a:r>
              <a:rPr lang="en-GB" b="0" i="0" dirty="0">
                <a:solidFill>
                  <a:srgbClr val="333333"/>
                </a:solidFill>
                <a:effectLst/>
              </a:rPr>
              <a:t>24/7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tuki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peruskysymyksiin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koskien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sähköistä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hakemusprosessia</a:t>
            </a:r>
            <a:endParaRPr lang="en-GB" dirty="0">
              <a:solidFill>
                <a:srgbClr val="333333"/>
              </a:solidFill>
            </a:endParaRPr>
          </a:p>
          <a:p>
            <a:pPr lvl="1"/>
            <a:r>
              <a:rPr lang="en-GB" b="0" i="0" dirty="0" err="1">
                <a:solidFill>
                  <a:srgbClr val="333333"/>
                </a:solidFill>
                <a:effectLst/>
              </a:rPr>
              <a:t>Ei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oikeudellista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neuvoa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!</a:t>
            </a:r>
            <a:endParaRPr lang="fi-FI" dirty="0"/>
          </a:p>
          <a:p>
            <a:r>
              <a:rPr lang="fi-FI" dirty="0"/>
              <a:t>Tekoälyyn perustuvia palveluita rekisteröinnin yhteyteen</a:t>
            </a:r>
          </a:p>
          <a:p>
            <a:pPr lvl="1"/>
            <a:r>
              <a:rPr lang="fi-FI" dirty="0"/>
              <a:t>Tuotteiden ja palveluiden luokitus</a:t>
            </a:r>
          </a:p>
          <a:p>
            <a:pPr lvl="1"/>
            <a:r>
              <a:rPr lang="fi-FI" dirty="0"/>
              <a:t>Merkkien vertailu</a:t>
            </a:r>
          </a:p>
          <a:p>
            <a:pPr lvl="1"/>
            <a:r>
              <a:rPr lang="fi-FI" dirty="0"/>
              <a:t>Tuotteiden ja palveluiden vertailu</a:t>
            </a:r>
          </a:p>
          <a:p>
            <a:r>
              <a:rPr lang="fi-FI" dirty="0"/>
              <a:t>Kielityökalut</a:t>
            </a:r>
          </a:p>
          <a:p>
            <a:pPr lvl="1"/>
            <a:r>
              <a:rPr lang="en-GB" dirty="0"/>
              <a:t>IP-</a:t>
            </a:r>
            <a:r>
              <a:rPr lang="en-GB" dirty="0" err="1"/>
              <a:t>oikeustapauksien</a:t>
            </a:r>
            <a:r>
              <a:rPr lang="en-GB" dirty="0"/>
              <a:t> </a:t>
            </a:r>
            <a:r>
              <a:rPr lang="en-GB" dirty="0" err="1"/>
              <a:t>automaattinen</a:t>
            </a:r>
            <a:r>
              <a:rPr lang="en-GB" dirty="0"/>
              <a:t> </a:t>
            </a:r>
            <a:r>
              <a:rPr lang="en-GB" dirty="0" err="1"/>
              <a:t>käännöspalvelu</a:t>
            </a:r>
            <a:r>
              <a:rPr lang="en-GB" dirty="0"/>
              <a:t> (30 </a:t>
            </a:r>
            <a:r>
              <a:rPr lang="en-GB" dirty="0" err="1"/>
              <a:t>kielikombinaatiota</a:t>
            </a:r>
            <a:r>
              <a:rPr lang="en-GB" dirty="0"/>
              <a:t> </a:t>
            </a:r>
            <a:r>
              <a:rPr lang="en-GB" dirty="0" err="1"/>
              <a:t>tuettu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Suomi-</a:t>
            </a:r>
            <a:r>
              <a:rPr lang="en-GB" dirty="0" err="1"/>
              <a:t>Englanti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Aputyökalu</a:t>
            </a:r>
            <a:r>
              <a:rPr lang="en-GB" dirty="0"/>
              <a:t> </a:t>
            </a:r>
            <a:r>
              <a:rPr lang="en-GB" dirty="0" err="1"/>
              <a:t>päätöksien</a:t>
            </a:r>
            <a:r>
              <a:rPr lang="en-GB" dirty="0"/>
              <a:t> </a:t>
            </a:r>
            <a:r>
              <a:rPr lang="en-GB" dirty="0" err="1"/>
              <a:t>laatimiseen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89EB1-DDC8-4D5F-AFC1-668D5892D590}"/>
              </a:ext>
            </a:extLst>
          </p:cNvPr>
          <p:cNvSpPr txBox="1"/>
          <p:nvPr/>
        </p:nvSpPr>
        <p:spPr>
          <a:xfrm>
            <a:off x="6775101" y="996916"/>
            <a:ext cx="4599633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600" dirty="0"/>
              <a:t>Aina tavoitteena mahdollistaa ratkaisujen integraatio kansallisten virastojen järjestelmiin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D6BFD-4055-46B6-800A-A70D01A795B7}"/>
              </a:ext>
            </a:extLst>
          </p:cNvPr>
          <p:cNvSpPr txBox="1"/>
          <p:nvPr/>
        </p:nvSpPr>
        <p:spPr>
          <a:xfrm>
            <a:off x="7739743" y="4285618"/>
            <a:ext cx="363499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i-FI" sz="1400" dirty="0"/>
              <a:t>rekisteröinnin onnistumismahdollisuuden ennustamiseen</a:t>
            </a:r>
            <a:endParaRPr lang="en-GB" sz="1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5EC0A74-DD84-4D80-A677-080AE3F265D8}"/>
              </a:ext>
            </a:extLst>
          </p:cNvPr>
          <p:cNvSpPr/>
          <p:nvPr/>
        </p:nvSpPr>
        <p:spPr>
          <a:xfrm>
            <a:off x="5340698" y="4366358"/>
            <a:ext cx="2361363" cy="3617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A8171-02C6-4487-A74E-D24937628870}"/>
              </a:ext>
            </a:extLst>
          </p:cNvPr>
          <p:cNvCxnSpPr/>
          <p:nvPr/>
        </p:nvCxnSpPr>
        <p:spPr>
          <a:xfrm>
            <a:off x="3436536" y="1289303"/>
            <a:ext cx="3084844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08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AECC-C083-45C8-BF28-43796D0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Datan laatu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EBA3D-5443-422F-85F3-E7A855AD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3724020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</a:rPr>
              <a:t>CTI Data Quality Validator (DQV) –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työkalu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on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osa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“Major Improvements to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TMview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and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DesignView</a:t>
            </a:r>
            <a:r>
              <a:rPr lang="en-GB" b="0" i="0" dirty="0">
                <a:solidFill>
                  <a:srgbClr val="333333"/>
                </a:solidFill>
                <a:effectLst/>
              </a:rPr>
              <a:t>”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projektia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(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yksi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kahdeksasta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European Cooperation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projektista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en-GB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Liettua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ensimmäinen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virasto</a:t>
            </a:r>
            <a:r>
              <a:rPr lang="en-GB" dirty="0">
                <a:solidFill>
                  <a:srgbClr val="333333"/>
                </a:solidFill>
              </a:rPr>
              <a:t>.</a:t>
            </a:r>
            <a:endParaRPr lang="en-GB" b="0" i="0" dirty="0">
              <a:solidFill>
                <a:srgbClr val="333333"/>
              </a:solidFill>
              <a:effectLst/>
            </a:endParaRPr>
          </a:p>
          <a:p>
            <a:r>
              <a:rPr lang="en-GB" dirty="0">
                <a:solidFill>
                  <a:srgbClr val="333333"/>
                </a:solidFill>
              </a:rPr>
              <a:t>Data Quality Validator </a:t>
            </a:r>
            <a:r>
              <a:rPr lang="en-GB" b="0" i="0" dirty="0">
                <a:solidFill>
                  <a:srgbClr val="333333"/>
                </a:solidFill>
                <a:effectLst/>
              </a:rPr>
              <a:t>is a set of dashboards.</a:t>
            </a:r>
          </a:p>
          <a:p>
            <a:pPr lvl="1"/>
            <a:r>
              <a:rPr lang="en-GB" dirty="0" err="1">
                <a:solidFill>
                  <a:srgbClr val="333333"/>
                </a:solidFill>
              </a:rPr>
              <a:t>Reaaliaikainen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kuva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tavaramerkki</a:t>
            </a:r>
            <a:r>
              <a:rPr lang="en-GB" dirty="0">
                <a:solidFill>
                  <a:srgbClr val="333333"/>
                </a:solidFill>
              </a:rPr>
              <a:t>- </a:t>
            </a:r>
            <a:r>
              <a:rPr lang="en-GB" dirty="0" err="1">
                <a:solidFill>
                  <a:srgbClr val="333333"/>
                </a:solidFill>
              </a:rPr>
              <a:t>ja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mallioikeuksien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datan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laadusta</a:t>
            </a:r>
            <a:br>
              <a:rPr lang="en-GB" dirty="0">
                <a:solidFill>
                  <a:srgbClr val="333333"/>
                </a:solidFill>
              </a:rPr>
            </a:br>
            <a:r>
              <a:rPr lang="en-GB" dirty="0">
                <a:solidFill>
                  <a:srgbClr val="333333"/>
                </a:solidFill>
              </a:rPr>
              <a:t>IP-</a:t>
            </a:r>
            <a:r>
              <a:rPr lang="en-GB" dirty="0" err="1">
                <a:solidFill>
                  <a:srgbClr val="333333"/>
                </a:solidFill>
              </a:rPr>
              <a:t>virastossa</a:t>
            </a:r>
            <a:r>
              <a:rPr lang="en-GB" dirty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en-GB" dirty="0">
                <a:solidFill>
                  <a:srgbClr val="333333"/>
                </a:solidFill>
              </a:rPr>
              <a:t>IP-</a:t>
            </a:r>
            <a:r>
              <a:rPr lang="en-GB" dirty="0" err="1">
                <a:solidFill>
                  <a:srgbClr val="333333"/>
                </a:solidFill>
              </a:rPr>
              <a:t>virastot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voivat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ottaa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proaktiivisen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roolin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niiden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rekisteridatan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laadun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parantamisessa</a:t>
            </a:r>
            <a:r>
              <a:rPr lang="en-GB" dirty="0">
                <a:solidFill>
                  <a:srgbClr val="333333"/>
                </a:solidFill>
              </a:rPr>
              <a:t>.</a:t>
            </a:r>
          </a:p>
          <a:p>
            <a:pPr lvl="1"/>
            <a:endParaRPr lang="en-GB" dirty="0">
              <a:solidFill>
                <a:srgbClr val="333333"/>
              </a:solidFill>
            </a:endParaRPr>
          </a:p>
          <a:p>
            <a:r>
              <a:rPr lang="en-GB" dirty="0" err="1">
                <a:solidFill>
                  <a:srgbClr val="333333"/>
                </a:solidFill>
              </a:rPr>
              <a:t>EUIPO:n</a:t>
            </a:r>
            <a:r>
              <a:rPr lang="en-GB" dirty="0">
                <a:solidFill>
                  <a:srgbClr val="333333"/>
                </a:solidFill>
              </a:rPr>
              <a:t> data warehouse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08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88E9-ACBC-4FAB-B4F1-2C04B6EA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Ohjelmarajapinnat (</a:t>
            </a:r>
            <a:r>
              <a:rPr lang="fi-FI" dirty="0" err="1"/>
              <a:t>API</a:t>
            </a:r>
            <a:r>
              <a:rPr lang="fi-FI" cap="none" dirty="0" err="1"/>
              <a:t>s</a:t>
            </a:r>
            <a:r>
              <a:rPr lang="fi-FI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286C-0F7B-4DFB-9760-7208F2B1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68510"/>
            <a:ext cx="10058400" cy="4403690"/>
          </a:xfrm>
        </p:spPr>
        <p:txBody>
          <a:bodyPr>
            <a:normAutofit/>
          </a:bodyPr>
          <a:lstStyle/>
          <a:p>
            <a:pPr algn="l"/>
            <a:r>
              <a:rPr lang="en-GB" b="0" i="0" dirty="0" err="1">
                <a:solidFill>
                  <a:srgbClr val="333333"/>
                </a:solidFill>
                <a:effectLst/>
              </a:rPr>
              <a:t>Tällä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hetkellä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EUIPO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tarjoaa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yksityisiä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ohjelmarajapintoja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kansallisille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IP-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virastoille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muutamille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kolmansille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osapuolille</a:t>
            </a:r>
            <a:r>
              <a:rPr lang="en-GB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en-GB" b="0" i="0" dirty="0" err="1">
                <a:solidFill>
                  <a:srgbClr val="333333"/>
                </a:solidFill>
                <a:effectLst/>
              </a:rPr>
              <a:t>Pääsy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dataan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koskien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taravamerkkeja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mallioikeuksia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hakijoita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asiamiehiä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. </a:t>
            </a:r>
          </a:p>
          <a:p>
            <a:r>
              <a:rPr lang="en-GB" b="0" i="0" dirty="0" err="1">
                <a:solidFill>
                  <a:srgbClr val="333333"/>
                </a:solidFill>
                <a:effectLst/>
              </a:rPr>
              <a:t>Julkinen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väylä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lataa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´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bulkkina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´ IP-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oikeusdataa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(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sisältäen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u="none" strike="noStrike" dirty="0">
                <a:solidFill>
                  <a:srgbClr val="1565C0"/>
                </a:solidFill>
                <a:effectLst/>
                <a:hlinkClick r:id="rId2"/>
              </a:rPr>
              <a:t>Open Data Platform</a:t>
            </a:r>
            <a:r>
              <a:rPr lang="en-GB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algn="l"/>
            <a:r>
              <a:rPr lang="en-GB" b="0" i="0" dirty="0" err="1">
                <a:solidFill>
                  <a:srgbClr val="333333"/>
                </a:solidFill>
                <a:effectLst/>
              </a:rPr>
              <a:t>Digitaalisen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strategian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kontekstissa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EUIPO on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aloittanut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julkisten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ohjelmarajapintojen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kehittämisen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en-GB" b="0" i="0" dirty="0" err="1">
                <a:solidFill>
                  <a:srgbClr val="333333"/>
                </a:solidFill>
                <a:effectLst/>
              </a:rPr>
              <a:t>Arvioitu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saatavuus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dirty="0">
                <a:solidFill>
                  <a:srgbClr val="333333"/>
                </a:solidFill>
              </a:rPr>
              <a:t>2021 </a:t>
            </a:r>
            <a:r>
              <a:rPr lang="en-GB" dirty="0" err="1">
                <a:solidFill>
                  <a:srgbClr val="333333"/>
                </a:solidFill>
              </a:rPr>
              <a:t>alkupuolella</a:t>
            </a:r>
            <a:r>
              <a:rPr lang="en-GB" dirty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en-GB" b="0" i="0" dirty="0" err="1">
                <a:solidFill>
                  <a:srgbClr val="333333"/>
                </a:solidFill>
                <a:effectLst/>
              </a:rPr>
              <a:t>Fokus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datan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levittämissä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sähköisten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hakemusten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lähettämissä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.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</a:rPr>
              <a:t>API-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alusta</a:t>
            </a:r>
            <a:r>
              <a:rPr lang="en-GB" dirty="0" err="1">
                <a:solidFill>
                  <a:srgbClr val="333333"/>
                </a:solidFill>
              </a:rPr>
              <a:t>a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tukee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kehittäjäportaali</a:t>
            </a:r>
            <a:r>
              <a:rPr lang="en-GB" dirty="0">
                <a:solidFill>
                  <a:srgbClr val="333333"/>
                </a:solidFill>
              </a:rPr>
              <a:t>.	</a:t>
            </a:r>
          </a:p>
          <a:p>
            <a:pPr lvl="1"/>
            <a:r>
              <a:rPr lang="en-GB" b="0" i="0" dirty="0" err="1">
                <a:solidFill>
                  <a:srgbClr val="333333"/>
                </a:solidFill>
                <a:effectLst/>
              </a:rPr>
              <a:t>Teknistä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tietoa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toimitetuista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ohjelmarajapinnoista</a:t>
            </a:r>
            <a:r>
              <a:rPr lang="en-GB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lvl="1"/>
            <a:r>
              <a:rPr lang="en-GB" dirty="0" err="1">
                <a:solidFill>
                  <a:srgbClr val="333333"/>
                </a:solidFill>
              </a:rPr>
              <a:t>Käytetään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myös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vilkkaan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kehittäjäyhteisön</a:t>
            </a:r>
            <a:r>
              <a:rPr lang="en-GB" dirty="0">
                <a:solidFill>
                  <a:srgbClr val="333333"/>
                </a:solidFill>
              </a:rPr>
              <a:t> </a:t>
            </a:r>
            <a:r>
              <a:rPr lang="en-GB" dirty="0" err="1">
                <a:solidFill>
                  <a:srgbClr val="333333"/>
                </a:solidFill>
              </a:rPr>
              <a:t>vaalimiseksi</a:t>
            </a:r>
            <a:r>
              <a:rPr lang="en-GB" dirty="0">
                <a:solidFill>
                  <a:srgbClr val="333333"/>
                </a:solidFill>
              </a:rPr>
              <a:t>.</a:t>
            </a:r>
            <a:endParaRPr lang="en-GB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396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Wood Ty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744</Words>
  <Application>Microsoft Office PowerPoint</Application>
  <PresentationFormat>Widescreen</PresentationFormat>
  <Paragraphs>131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Rockwell</vt:lpstr>
      <vt:lpstr>Rockwell Condensed</vt:lpstr>
      <vt:lpstr>Wingdings</vt:lpstr>
      <vt:lpstr>Wood Type</vt:lpstr>
      <vt:lpstr>1_Wood Type</vt:lpstr>
      <vt:lpstr>EUIPO</vt:lpstr>
      <vt:lpstr>Sisältö</vt:lpstr>
      <vt:lpstr>LohkoketjuRekisterin kehitysaikataulu</vt:lpstr>
      <vt:lpstr>LohkoketjuRekisteri</vt:lpstr>
      <vt:lpstr>LohkoketjuRekisterin teknologia</vt:lpstr>
      <vt:lpstr>Lohkoketjuteknologia Väärennöksiä vastaan</vt:lpstr>
      <vt:lpstr>Tekoäly</vt:lpstr>
      <vt:lpstr>Datan laatu</vt:lpstr>
      <vt:lpstr>Ohjelmarajapinnat (APIs)</vt:lpstr>
      <vt:lpstr>Eu-Domainit osaksi hakuprosessia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EUIPO</dc:title>
  <dc:creator>Aku Turppo</dc:creator>
  <cp:lastModifiedBy>Aku Turppo</cp:lastModifiedBy>
  <cp:revision>48</cp:revision>
  <dcterms:created xsi:type="dcterms:W3CDTF">2020-11-26T08:25:24Z</dcterms:created>
  <dcterms:modified xsi:type="dcterms:W3CDTF">2020-11-30T18:39:52Z</dcterms:modified>
</cp:coreProperties>
</file>