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61" r:id="rId4"/>
    <p:sldId id="260" r:id="rId5"/>
    <p:sldId id="262" r:id="rId6"/>
    <p:sldId id="25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977E6-2FAC-418F-93B9-0C5EDCBADBBD}" type="doc">
      <dgm:prSet loTypeId="urn:microsoft.com/office/officeart/2005/8/layout/h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B086627B-8982-4C2F-B763-C197A4A47692}">
      <dgm:prSet phldrT="[Teksti]"/>
      <dgm:spPr/>
      <dgm:t>
        <a:bodyPr/>
        <a:lstStyle/>
        <a:p>
          <a:r>
            <a:rPr lang="fi-FI" dirty="0" smtClean="0"/>
            <a:t>DATAKYVYKKYYS</a:t>
          </a:r>
          <a:endParaRPr lang="fi-FI" dirty="0"/>
        </a:p>
      </dgm:t>
    </dgm:pt>
    <dgm:pt modelId="{1B67C786-7231-452C-9C8D-565E07578DD6}" type="parTrans" cxnId="{FE5F5A63-17DD-4F45-8379-5AE83E524BE3}">
      <dgm:prSet/>
      <dgm:spPr/>
      <dgm:t>
        <a:bodyPr/>
        <a:lstStyle/>
        <a:p>
          <a:endParaRPr lang="fi-FI"/>
        </a:p>
      </dgm:t>
    </dgm:pt>
    <dgm:pt modelId="{C1A4BBD1-BC0B-40D7-A716-1728F3434DAE}" type="sibTrans" cxnId="{FE5F5A63-17DD-4F45-8379-5AE83E524BE3}">
      <dgm:prSet/>
      <dgm:spPr/>
      <dgm:t>
        <a:bodyPr/>
        <a:lstStyle/>
        <a:p>
          <a:endParaRPr lang="fi-FI"/>
        </a:p>
      </dgm:t>
    </dgm:pt>
    <dgm:pt modelId="{094ED64A-4664-4BD5-9278-AE7491306EAB}">
      <dgm:prSet phldrT="[Teksti]" custT="1"/>
      <dgm:spPr/>
      <dgm:t>
        <a:bodyPr/>
        <a:lstStyle/>
        <a:p>
          <a:r>
            <a:rPr lang="fi-FI" sz="1600" b="1" dirty="0" smtClean="0"/>
            <a:t>TYÖPAKETTI 1</a:t>
          </a:r>
          <a:endParaRPr lang="fi-FI" sz="1600" b="1" dirty="0"/>
        </a:p>
      </dgm:t>
    </dgm:pt>
    <dgm:pt modelId="{B17AC5C0-E4EA-4865-96E7-E9419E628962}" type="parTrans" cxnId="{0F838126-F8ED-4A08-A249-510E93307431}">
      <dgm:prSet/>
      <dgm:spPr/>
      <dgm:t>
        <a:bodyPr/>
        <a:lstStyle/>
        <a:p>
          <a:endParaRPr lang="fi-FI"/>
        </a:p>
      </dgm:t>
    </dgm:pt>
    <dgm:pt modelId="{0E6E0163-C2EC-4B39-BE0B-37EE5886851D}" type="sibTrans" cxnId="{0F838126-F8ED-4A08-A249-510E93307431}">
      <dgm:prSet/>
      <dgm:spPr/>
      <dgm:t>
        <a:bodyPr/>
        <a:lstStyle/>
        <a:p>
          <a:endParaRPr lang="fi-FI"/>
        </a:p>
      </dgm:t>
    </dgm:pt>
    <dgm:pt modelId="{3A0C48F3-0FA6-4DAE-A72D-A1AEB7A902CA}">
      <dgm:prSet phldrT="[Teksti]"/>
      <dgm:spPr/>
      <dgm:t>
        <a:bodyPr/>
        <a:lstStyle/>
        <a:p>
          <a:r>
            <a:rPr lang="fi-FI" dirty="0" smtClean="0"/>
            <a:t>DATAN JAKAMINEN</a:t>
          </a:r>
          <a:endParaRPr lang="fi-FI" dirty="0"/>
        </a:p>
      </dgm:t>
    </dgm:pt>
    <dgm:pt modelId="{CA7B3C4E-02E3-4BF4-A959-E14A31640F49}" type="parTrans" cxnId="{3F26D900-5BC3-451C-9A9F-54B526EBC5B9}">
      <dgm:prSet/>
      <dgm:spPr/>
      <dgm:t>
        <a:bodyPr/>
        <a:lstStyle/>
        <a:p>
          <a:endParaRPr lang="fi-FI"/>
        </a:p>
      </dgm:t>
    </dgm:pt>
    <dgm:pt modelId="{A1E0E7B6-618E-45B5-B954-0F92362D1224}" type="sibTrans" cxnId="{3F26D900-5BC3-451C-9A9F-54B526EBC5B9}">
      <dgm:prSet/>
      <dgm:spPr/>
      <dgm:t>
        <a:bodyPr/>
        <a:lstStyle/>
        <a:p>
          <a:endParaRPr lang="fi-FI"/>
        </a:p>
      </dgm:t>
    </dgm:pt>
    <dgm:pt modelId="{C88E898B-036A-47FD-A7FC-A4056ED62BF1}">
      <dgm:prSet phldrT="[Teksti]" custT="1"/>
      <dgm:spPr/>
      <dgm:t>
        <a:bodyPr/>
        <a:lstStyle/>
        <a:p>
          <a:r>
            <a:rPr lang="fi-FI" sz="1600" b="1" dirty="0" smtClean="0"/>
            <a:t>TYÖPAKETTI 2</a:t>
          </a:r>
          <a:endParaRPr lang="fi-FI" sz="1600" b="1" dirty="0"/>
        </a:p>
      </dgm:t>
    </dgm:pt>
    <dgm:pt modelId="{A2214F39-C501-4E4F-A2B0-383959DFCA11}" type="parTrans" cxnId="{9FCC5DE6-FA18-4CE0-A604-22D1E47CFE23}">
      <dgm:prSet/>
      <dgm:spPr/>
      <dgm:t>
        <a:bodyPr/>
        <a:lstStyle/>
        <a:p>
          <a:endParaRPr lang="fi-FI"/>
        </a:p>
      </dgm:t>
    </dgm:pt>
    <dgm:pt modelId="{49F3206F-13D7-457A-BDC3-C5E39E8A33FC}" type="sibTrans" cxnId="{9FCC5DE6-FA18-4CE0-A604-22D1E47CFE23}">
      <dgm:prSet/>
      <dgm:spPr/>
      <dgm:t>
        <a:bodyPr/>
        <a:lstStyle/>
        <a:p>
          <a:endParaRPr lang="fi-FI"/>
        </a:p>
      </dgm:t>
    </dgm:pt>
    <dgm:pt modelId="{892CA034-1EAC-45CD-89FA-D67BB96A9C9E}">
      <dgm:prSet phldrT="[Teksti]" custT="1"/>
      <dgm:spPr/>
      <dgm:t>
        <a:bodyPr/>
        <a:lstStyle/>
        <a:p>
          <a:r>
            <a:rPr lang="fi-FI" sz="1050" dirty="0" smtClean="0"/>
            <a:t>Luovien alojen datan avaamiseen liittyvät avustukset, eli API-rajapintojen kehittämisen tuki (käyttötapaukset)</a:t>
          </a:r>
          <a:endParaRPr lang="fi-FI" sz="1050" dirty="0"/>
        </a:p>
      </dgm:t>
    </dgm:pt>
    <dgm:pt modelId="{FCD63C58-A49D-4709-B29A-916377BDECCC}" type="parTrans" cxnId="{525A3B33-56FF-444E-82B9-B24E837A8D7E}">
      <dgm:prSet/>
      <dgm:spPr/>
      <dgm:t>
        <a:bodyPr/>
        <a:lstStyle/>
        <a:p>
          <a:endParaRPr lang="fi-FI"/>
        </a:p>
      </dgm:t>
    </dgm:pt>
    <dgm:pt modelId="{8CF49CC4-5F71-4AFD-A1D2-6C3603A70A1E}" type="sibTrans" cxnId="{525A3B33-56FF-444E-82B9-B24E837A8D7E}">
      <dgm:prSet/>
      <dgm:spPr/>
      <dgm:t>
        <a:bodyPr/>
        <a:lstStyle/>
        <a:p>
          <a:endParaRPr lang="fi-FI"/>
        </a:p>
      </dgm:t>
    </dgm:pt>
    <dgm:pt modelId="{00D54B10-FD5D-4EBE-BE3D-631C18760533}">
      <dgm:prSet phldrT="[Teksti]"/>
      <dgm:spPr/>
      <dgm:t>
        <a:bodyPr/>
        <a:lstStyle/>
        <a:p>
          <a:r>
            <a:rPr lang="fi-FI" dirty="0" smtClean="0"/>
            <a:t>DATAN UUDELLEENKÄYTTÖ</a:t>
          </a:r>
          <a:endParaRPr lang="fi-FI" dirty="0"/>
        </a:p>
      </dgm:t>
    </dgm:pt>
    <dgm:pt modelId="{3C2FD982-2BAE-45A0-8D55-28AB1F4B021D}" type="parTrans" cxnId="{12B5F836-6997-4EDE-B117-F4B52460ACD5}">
      <dgm:prSet/>
      <dgm:spPr/>
      <dgm:t>
        <a:bodyPr/>
        <a:lstStyle/>
        <a:p>
          <a:endParaRPr lang="fi-FI"/>
        </a:p>
      </dgm:t>
    </dgm:pt>
    <dgm:pt modelId="{7DC82F38-FB22-4534-9933-7F5D051F559F}" type="sibTrans" cxnId="{12B5F836-6997-4EDE-B117-F4B52460ACD5}">
      <dgm:prSet/>
      <dgm:spPr/>
      <dgm:t>
        <a:bodyPr/>
        <a:lstStyle/>
        <a:p>
          <a:endParaRPr lang="fi-FI"/>
        </a:p>
      </dgm:t>
    </dgm:pt>
    <dgm:pt modelId="{5FE44217-34A8-45EC-A545-DC141FE0A6A2}">
      <dgm:prSet phldrT="[Teksti]" custT="1"/>
      <dgm:spPr/>
      <dgm:t>
        <a:bodyPr/>
        <a:lstStyle/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600" b="1" dirty="0" smtClean="0"/>
            <a:t>TYÖPAKETTI 3</a:t>
          </a:r>
          <a:endParaRPr lang="fi-FI" sz="1600" b="1" dirty="0"/>
        </a:p>
      </dgm:t>
    </dgm:pt>
    <dgm:pt modelId="{3515956F-AA6B-49AD-942A-D4B03AEF59D3}" type="parTrans" cxnId="{02FD5129-4720-43CB-ACF6-E0D02DE2BB7F}">
      <dgm:prSet/>
      <dgm:spPr/>
      <dgm:t>
        <a:bodyPr/>
        <a:lstStyle/>
        <a:p>
          <a:endParaRPr lang="fi-FI"/>
        </a:p>
      </dgm:t>
    </dgm:pt>
    <dgm:pt modelId="{8AC21772-75F2-452E-8AE3-489C0EE8F706}" type="sibTrans" cxnId="{02FD5129-4720-43CB-ACF6-E0D02DE2BB7F}">
      <dgm:prSet/>
      <dgm:spPr/>
      <dgm:t>
        <a:bodyPr/>
        <a:lstStyle/>
        <a:p>
          <a:endParaRPr lang="fi-FI"/>
        </a:p>
      </dgm:t>
    </dgm:pt>
    <dgm:pt modelId="{F493C83B-9FBB-4B2E-B378-376125D4F653}">
      <dgm:prSet phldrT="[Teksti]" custT="1"/>
      <dgm:spPr/>
      <dgm:t>
        <a:bodyPr/>
        <a:lstStyle/>
        <a:p>
          <a:r>
            <a:rPr lang="fi-FI" sz="1100" dirty="0" smtClean="0"/>
            <a:t>Tekijänoikeusdataa koskevan tiedotus- ja koulutustarpeen selvittäminen luovilla aloilla</a:t>
          </a:r>
          <a:endParaRPr lang="fi-FI" sz="1100" dirty="0"/>
        </a:p>
      </dgm:t>
    </dgm:pt>
    <dgm:pt modelId="{65136FE4-3056-4FE7-8AE3-9C70315071C8}" type="sibTrans" cxnId="{A913765F-04D8-4F5E-9A55-3C5DE93F2986}">
      <dgm:prSet/>
      <dgm:spPr/>
      <dgm:t>
        <a:bodyPr/>
        <a:lstStyle/>
        <a:p>
          <a:endParaRPr lang="fi-FI"/>
        </a:p>
      </dgm:t>
    </dgm:pt>
    <dgm:pt modelId="{F07B1D8D-1081-4345-A73F-81549084D008}" type="parTrans" cxnId="{A913765F-04D8-4F5E-9A55-3C5DE93F2986}">
      <dgm:prSet/>
      <dgm:spPr/>
      <dgm:t>
        <a:bodyPr/>
        <a:lstStyle/>
        <a:p>
          <a:endParaRPr lang="fi-FI"/>
        </a:p>
      </dgm:t>
    </dgm:pt>
    <dgm:pt modelId="{2EE37EF2-BD94-4A2F-A08B-F14F382FC40F}">
      <dgm:prSet phldrT="[Teksti]" custT="1"/>
      <dgm:spPr/>
      <dgm:t>
        <a:bodyPr/>
        <a:lstStyle/>
        <a:p>
          <a:r>
            <a:rPr lang="fi-FI" sz="1100" dirty="0" smtClean="0"/>
            <a:t>Kysely tunnisteita koskevista käytännöistä eri </a:t>
          </a:r>
          <a:r>
            <a:rPr lang="fi-FI" sz="1100" dirty="0" smtClean="0"/>
            <a:t>aloilla (</a:t>
          </a:r>
          <a:r>
            <a:rPr lang="fi-FI" sz="1100" dirty="0" err="1" smtClean="0"/>
            <a:t>monivalinta</a:t>
          </a:r>
          <a:r>
            <a:rPr lang="fi-FI" sz="1100" dirty="0" smtClean="0"/>
            <a:t>, </a:t>
          </a:r>
          <a:r>
            <a:rPr lang="fi-FI" sz="1100" dirty="0" err="1" smtClean="0"/>
            <a:t>eng</a:t>
          </a:r>
          <a:r>
            <a:rPr lang="fi-FI" sz="1100" dirty="0" smtClean="0"/>
            <a:t>)</a:t>
          </a:r>
          <a:endParaRPr lang="fi-FI" sz="1100" dirty="0"/>
        </a:p>
      </dgm:t>
    </dgm:pt>
    <dgm:pt modelId="{43DDE90D-4DCC-42AC-B46B-CAFEA4920B99}" type="parTrans" cxnId="{1D199D9E-5CF4-4C59-B7A0-B0FAFCFD8B0A}">
      <dgm:prSet/>
      <dgm:spPr/>
      <dgm:t>
        <a:bodyPr/>
        <a:lstStyle/>
        <a:p>
          <a:endParaRPr lang="fi-FI"/>
        </a:p>
      </dgm:t>
    </dgm:pt>
    <dgm:pt modelId="{0C2CA928-D047-47D2-B0D1-2137B88B4469}" type="sibTrans" cxnId="{1D199D9E-5CF4-4C59-B7A0-B0FAFCFD8B0A}">
      <dgm:prSet/>
      <dgm:spPr/>
      <dgm:t>
        <a:bodyPr/>
        <a:lstStyle/>
        <a:p>
          <a:endParaRPr lang="fi-FI"/>
        </a:p>
      </dgm:t>
    </dgm:pt>
    <dgm:pt modelId="{F3EA35BD-72DD-43D4-BA19-6A466C3BDD36}">
      <dgm:prSet phldrT="[Teksti]" custT="1"/>
      <dgm:spPr/>
      <dgm:t>
        <a:bodyPr/>
        <a:lstStyle/>
        <a:p>
          <a:r>
            <a:rPr lang="fi-FI" sz="1100" dirty="0" smtClean="0"/>
            <a:t>KOULUTUSOHJELMAT PYSYVIEN TUNNISTEIDEN KÄYTTÖÖNOTTAMISEKSI</a:t>
          </a:r>
          <a:endParaRPr lang="fi-FI" sz="1100" dirty="0"/>
        </a:p>
      </dgm:t>
    </dgm:pt>
    <dgm:pt modelId="{2425FD64-825F-4D23-A33B-6BBFA03F6D78}" type="parTrans" cxnId="{16EA8FF0-61F7-4CF2-A3CB-6A3BD4EB97A5}">
      <dgm:prSet/>
      <dgm:spPr/>
      <dgm:t>
        <a:bodyPr/>
        <a:lstStyle/>
        <a:p>
          <a:endParaRPr lang="fi-FI"/>
        </a:p>
      </dgm:t>
    </dgm:pt>
    <dgm:pt modelId="{9D35B412-A927-4201-B057-7E7D9C6F1439}" type="sibTrans" cxnId="{16EA8FF0-61F7-4CF2-A3CB-6A3BD4EB97A5}">
      <dgm:prSet/>
      <dgm:spPr/>
      <dgm:t>
        <a:bodyPr/>
        <a:lstStyle/>
        <a:p>
          <a:endParaRPr lang="fi-FI"/>
        </a:p>
      </dgm:t>
    </dgm:pt>
    <dgm:pt modelId="{109F746E-6976-4720-8C17-04271311CDEA}">
      <dgm:prSet phldrT="[Teksti]" custT="1"/>
      <dgm:spPr/>
      <dgm:t>
        <a:bodyPr/>
        <a:lstStyle/>
        <a:p>
          <a:endParaRPr lang="fi-FI" sz="1100" dirty="0"/>
        </a:p>
      </dgm:t>
    </dgm:pt>
    <dgm:pt modelId="{CCA2DAD5-5DBE-425F-BFF3-56ADF7AEC61D}" type="parTrans" cxnId="{841B2A64-3649-429C-A972-BB3A80BE745C}">
      <dgm:prSet/>
      <dgm:spPr/>
      <dgm:t>
        <a:bodyPr/>
        <a:lstStyle/>
        <a:p>
          <a:endParaRPr lang="fi-FI"/>
        </a:p>
      </dgm:t>
    </dgm:pt>
    <dgm:pt modelId="{2EFE16B7-7656-479E-BEF0-3D44A1A51F40}" type="sibTrans" cxnId="{841B2A64-3649-429C-A972-BB3A80BE745C}">
      <dgm:prSet/>
      <dgm:spPr/>
      <dgm:t>
        <a:bodyPr/>
        <a:lstStyle/>
        <a:p>
          <a:endParaRPr lang="fi-FI"/>
        </a:p>
      </dgm:t>
    </dgm:pt>
    <dgm:pt modelId="{B48320C5-2083-427E-BB55-4C9AB6184093}">
      <dgm:prSet phldrT="[Teksti]" custT="1"/>
      <dgm:spPr/>
      <dgm:t>
        <a:bodyPr/>
        <a:lstStyle/>
        <a:p>
          <a:r>
            <a:rPr lang="fi-FI" sz="1050" dirty="0" smtClean="0"/>
            <a:t>TEOS- JA TEKIJÄTIEDON </a:t>
          </a:r>
          <a:r>
            <a:rPr lang="fi-FI" sz="1050" dirty="0" smtClean="0"/>
            <a:t>SAATAVUUDEN EDISTÄMINEN JA LAADUN PARANTAMINEN DATAAN JAKAMALLA RAJAPINTOJEN </a:t>
          </a:r>
          <a:r>
            <a:rPr lang="fi-FI" sz="1050" dirty="0" smtClean="0"/>
            <a:t>(API) </a:t>
          </a:r>
          <a:r>
            <a:rPr lang="fi-FI" sz="1050" dirty="0" smtClean="0"/>
            <a:t>KAUTTA ERI </a:t>
          </a:r>
          <a:r>
            <a:rPr lang="fi-FI" sz="1050" dirty="0" smtClean="0"/>
            <a:t>PALVELUINFRASTRUKTUURIN TASOILLA </a:t>
          </a:r>
          <a:endParaRPr lang="fi-FI" sz="1050" dirty="0"/>
        </a:p>
      </dgm:t>
    </dgm:pt>
    <dgm:pt modelId="{41D00062-A906-466F-95FA-238227F6F3C4}" type="parTrans" cxnId="{85D27025-ED7F-4B4B-B679-51289DE1C275}">
      <dgm:prSet/>
      <dgm:spPr/>
      <dgm:t>
        <a:bodyPr/>
        <a:lstStyle/>
        <a:p>
          <a:endParaRPr lang="fi-FI"/>
        </a:p>
      </dgm:t>
    </dgm:pt>
    <dgm:pt modelId="{0E343F57-6835-4A45-BC39-4A019C505A0C}" type="sibTrans" cxnId="{85D27025-ED7F-4B4B-B679-51289DE1C275}">
      <dgm:prSet/>
      <dgm:spPr/>
      <dgm:t>
        <a:bodyPr/>
        <a:lstStyle/>
        <a:p>
          <a:endParaRPr lang="fi-FI"/>
        </a:p>
      </dgm:t>
    </dgm:pt>
    <dgm:pt modelId="{2053A88B-9DC4-4748-92B0-61BBF6B5884E}">
      <dgm:prSet phldrT="[Teksti]" custT="1"/>
      <dgm:spPr/>
      <dgm:t>
        <a:bodyPr/>
        <a:lstStyle/>
        <a:p>
          <a:endParaRPr lang="fi-FI" sz="1050" dirty="0"/>
        </a:p>
      </dgm:t>
    </dgm:pt>
    <dgm:pt modelId="{EC11CEB7-3503-48B4-98E6-A0AC35917C64}" type="parTrans" cxnId="{538202F3-7845-4750-9D4D-AB1717BA4AD5}">
      <dgm:prSet/>
      <dgm:spPr/>
      <dgm:t>
        <a:bodyPr/>
        <a:lstStyle/>
        <a:p>
          <a:endParaRPr lang="fi-FI"/>
        </a:p>
      </dgm:t>
    </dgm:pt>
    <dgm:pt modelId="{8FCF7AF5-9B7D-4910-BBA9-F08B503DDA9B}" type="sibTrans" cxnId="{538202F3-7845-4750-9D4D-AB1717BA4AD5}">
      <dgm:prSet/>
      <dgm:spPr/>
      <dgm:t>
        <a:bodyPr/>
        <a:lstStyle/>
        <a:p>
          <a:endParaRPr lang="fi-FI"/>
        </a:p>
      </dgm:t>
    </dgm:pt>
    <dgm:pt modelId="{AD105252-8A7D-4227-9025-09B7DF31E163}">
      <dgm:prSet phldrT="[Teksti]" custT="1"/>
      <dgm:spPr/>
      <dgm:t>
        <a:bodyPr/>
        <a:lstStyle/>
        <a:p>
          <a:r>
            <a:rPr lang="fi-FI" sz="1050" b="1" dirty="0" smtClean="0"/>
            <a:t>Datan avaamiseen liittyvät tietosuojakysymykset (GDPR-analyysi)</a:t>
          </a:r>
          <a:r>
            <a:rPr lang="fi-FI" sz="1050" dirty="0" smtClean="0"/>
            <a:t>; voisiko EU:n tietosuojaviranomaisen kanssa luoda yhteiset käytännesäännöt datan avaamisessa</a:t>
          </a:r>
          <a:endParaRPr lang="fi-FI" sz="1050" dirty="0"/>
        </a:p>
      </dgm:t>
    </dgm:pt>
    <dgm:pt modelId="{A52AB856-20AA-4EF5-B711-81D578823F56}" type="parTrans" cxnId="{204CC8DE-F8F5-41A1-A6FB-3E74631E004D}">
      <dgm:prSet/>
      <dgm:spPr/>
      <dgm:t>
        <a:bodyPr/>
        <a:lstStyle/>
        <a:p>
          <a:endParaRPr lang="fi-FI"/>
        </a:p>
      </dgm:t>
    </dgm:pt>
    <dgm:pt modelId="{9C11645C-459A-42A7-89C1-9E149B36A8E0}" type="sibTrans" cxnId="{204CC8DE-F8F5-41A1-A6FB-3E74631E004D}">
      <dgm:prSet/>
      <dgm:spPr/>
      <dgm:t>
        <a:bodyPr/>
        <a:lstStyle/>
        <a:p>
          <a:endParaRPr lang="fi-FI"/>
        </a:p>
      </dgm:t>
    </dgm:pt>
    <dgm:pt modelId="{5DE9FE46-EB7A-4307-9200-724A21A3F4EE}">
      <dgm:prSet phldrT="[Teksti]" custT="1"/>
      <dgm:spPr/>
      <dgm:t>
        <a:bodyPr/>
        <a:lstStyle/>
        <a:p>
          <a:r>
            <a:rPr lang="fi-FI" sz="1050" b="1" dirty="0" smtClean="0"/>
            <a:t>Henkilötiedon suojaan perustuvan ihmiskeskeisen datatalouden malli (my data-valmius)</a:t>
          </a:r>
          <a:endParaRPr lang="fi-FI" sz="1050" b="1" dirty="0"/>
        </a:p>
      </dgm:t>
    </dgm:pt>
    <dgm:pt modelId="{D6C53CB9-1482-42F7-B517-99F309E581A6}" type="parTrans" cxnId="{6D4EBEE7-6151-4609-9584-B6C3821B181A}">
      <dgm:prSet/>
      <dgm:spPr/>
      <dgm:t>
        <a:bodyPr/>
        <a:lstStyle/>
        <a:p>
          <a:endParaRPr lang="fi-FI"/>
        </a:p>
      </dgm:t>
    </dgm:pt>
    <dgm:pt modelId="{15094975-6EB6-41D7-B5CB-CB14E3132DC8}" type="sibTrans" cxnId="{6D4EBEE7-6151-4609-9584-B6C3821B181A}">
      <dgm:prSet/>
      <dgm:spPr/>
      <dgm:t>
        <a:bodyPr/>
        <a:lstStyle/>
        <a:p>
          <a:endParaRPr lang="fi-FI"/>
        </a:p>
      </dgm:t>
    </dgm:pt>
    <dgm:pt modelId="{AD2FCF0F-8805-4C5A-B919-374D0121BE3C}">
      <dgm:prSet phldrT="[Teksti]" custT="1"/>
      <dgm:spPr/>
      <dgm:t>
        <a:bodyPr/>
        <a:lstStyle/>
        <a:p>
          <a:r>
            <a:rPr lang="fi-FI" sz="1050" b="1" dirty="0" smtClean="0"/>
            <a:t>Yritysdatan jakaminen;</a:t>
          </a:r>
          <a:endParaRPr lang="fi-FI" sz="1050" b="1" dirty="0"/>
        </a:p>
      </dgm:t>
    </dgm:pt>
    <dgm:pt modelId="{3266A643-3E87-407C-B54E-B4F43A0845D5}" type="parTrans" cxnId="{55E6E7C2-84F0-46B2-A55B-A615D620B56E}">
      <dgm:prSet/>
      <dgm:spPr/>
      <dgm:t>
        <a:bodyPr/>
        <a:lstStyle/>
        <a:p>
          <a:endParaRPr lang="fi-FI"/>
        </a:p>
      </dgm:t>
    </dgm:pt>
    <dgm:pt modelId="{5C48224F-F2AD-438F-A1F0-704F5E072257}" type="sibTrans" cxnId="{55E6E7C2-84F0-46B2-A55B-A615D620B56E}">
      <dgm:prSet/>
      <dgm:spPr/>
      <dgm:t>
        <a:bodyPr/>
        <a:lstStyle/>
        <a:p>
          <a:endParaRPr lang="fi-FI"/>
        </a:p>
      </dgm:t>
    </dgm:pt>
    <dgm:pt modelId="{A78A88FF-1468-41E6-B5A2-EB4707A6D52A}">
      <dgm:prSet phldrT="[Teksti]" custT="1"/>
      <dgm:spPr/>
      <dgm:t>
        <a:bodyPr/>
        <a:lstStyle/>
        <a:p>
          <a:r>
            <a:rPr lang="fi-FI" sz="1050" dirty="0" smtClean="0"/>
            <a:t>Sääntökirjat kuten GAIA-X, IHAN jne.</a:t>
          </a:r>
          <a:endParaRPr lang="fi-FI" sz="1050" dirty="0"/>
        </a:p>
      </dgm:t>
    </dgm:pt>
    <dgm:pt modelId="{6E91BB08-81A8-4DEE-A3C9-DF81D4D6C468}" type="parTrans" cxnId="{BCECA136-D252-411A-8501-57025E58F67E}">
      <dgm:prSet/>
      <dgm:spPr/>
      <dgm:t>
        <a:bodyPr/>
        <a:lstStyle/>
        <a:p>
          <a:endParaRPr lang="fi-FI"/>
        </a:p>
      </dgm:t>
    </dgm:pt>
    <dgm:pt modelId="{7F4593F5-FAB2-4238-AB87-F86B2CFE073F}" type="sibTrans" cxnId="{BCECA136-D252-411A-8501-57025E58F67E}">
      <dgm:prSet/>
      <dgm:spPr/>
      <dgm:t>
        <a:bodyPr/>
        <a:lstStyle/>
        <a:p>
          <a:endParaRPr lang="fi-FI"/>
        </a:p>
      </dgm:t>
    </dgm:pt>
    <dgm:pt modelId="{2F1CAF4E-50BC-4D62-B2E4-DCD55B414A89}">
      <dgm:prSet phldrT="[Teksti]" custT="1"/>
      <dgm:spPr/>
      <dgm:t>
        <a:bodyPr/>
        <a:lstStyle/>
        <a:p>
          <a:r>
            <a:rPr lang="fi-FI" sz="1050" dirty="0" smtClean="0"/>
            <a:t>Tietokantasuojaan ja liikesalaisuuksiin liittyvät kysymykset</a:t>
          </a:r>
          <a:endParaRPr lang="fi-FI" sz="1050" dirty="0"/>
        </a:p>
      </dgm:t>
    </dgm:pt>
    <dgm:pt modelId="{7A9E03C1-219D-4EE0-9A47-EC8899D1E91A}" type="parTrans" cxnId="{D8E3674C-946F-408F-AE37-07A60BF30841}">
      <dgm:prSet/>
      <dgm:spPr/>
      <dgm:t>
        <a:bodyPr/>
        <a:lstStyle/>
        <a:p>
          <a:endParaRPr lang="fi-FI"/>
        </a:p>
      </dgm:t>
    </dgm:pt>
    <dgm:pt modelId="{89B86256-7115-42B9-A8A9-7A0C46A0D70A}" type="sibTrans" cxnId="{D8E3674C-946F-408F-AE37-07A60BF30841}">
      <dgm:prSet/>
      <dgm:spPr/>
      <dgm:t>
        <a:bodyPr/>
        <a:lstStyle/>
        <a:p>
          <a:endParaRPr lang="fi-FI"/>
        </a:p>
      </dgm:t>
    </dgm:pt>
    <dgm:pt modelId="{2814D927-FACF-47D7-92DA-8291FD90E972}">
      <dgm:prSet phldrT="[Teksti]" custT="1"/>
      <dgm:spPr/>
      <dgm:t>
        <a:bodyPr/>
        <a:lstStyle/>
        <a:p>
          <a:endParaRPr lang="fi-FI" sz="1100" dirty="0"/>
        </a:p>
      </dgm:t>
    </dgm:pt>
    <dgm:pt modelId="{6B26173F-8E2B-464C-BF4E-3A9C40F6152F}" type="parTrans" cxnId="{09BE48D8-0AB4-44DA-BD1A-0EF22237E8A9}">
      <dgm:prSet/>
      <dgm:spPr/>
      <dgm:t>
        <a:bodyPr/>
        <a:lstStyle/>
        <a:p>
          <a:endParaRPr lang="fi-FI"/>
        </a:p>
      </dgm:t>
    </dgm:pt>
    <dgm:pt modelId="{A66B1403-0EF4-475C-8305-B1457554B648}" type="sibTrans" cxnId="{09BE48D8-0AB4-44DA-BD1A-0EF22237E8A9}">
      <dgm:prSet/>
      <dgm:spPr/>
      <dgm:t>
        <a:bodyPr/>
        <a:lstStyle/>
        <a:p>
          <a:endParaRPr lang="fi-FI"/>
        </a:p>
      </dgm:t>
    </dgm:pt>
    <dgm:pt modelId="{BFCC18D0-2E87-481C-A79C-DE7068ECC744}">
      <dgm:prSet phldrT="[Teksti]" custT="1"/>
      <dgm:spPr/>
      <dgm:t>
        <a:bodyPr/>
        <a:lstStyle/>
        <a:p>
          <a:endParaRPr lang="fi-FI" sz="1050" dirty="0"/>
        </a:p>
      </dgm:t>
    </dgm:pt>
    <dgm:pt modelId="{F77F8256-7B29-493B-A404-2F72E0B9BA36}" type="parTrans" cxnId="{5D4F706C-3760-462D-9E4E-41F904D6973D}">
      <dgm:prSet/>
      <dgm:spPr/>
      <dgm:t>
        <a:bodyPr/>
        <a:lstStyle/>
        <a:p>
          <a:endParaRPr lang="fi-FI"/>
        </a:p>
      </dgm:t>
    </dgm:pt>
    <dgm:pt modelId="{F0EC5C71-A162-4803-98FF-0448FA1FBF90}" type="sibTrans" cxnId="{5D4F706C-3760-462D-9E4E-41F904D6973D}">
      <dgm:prSet/>
      <dgm:spPr/>
      <dgm:t>
        <a:bodyPr/>
        <a:lstStyle/>
        <a:p>
          <a:endParaRPr lang="fi-FI"/>
        </a:p>
      </dgm:t>
    </dgm:pt>
    <dgm:pt modelId="{6D427689-BF6B-4932-9409-61FA9C212504}">
      <dgm:prSet phldrT="[Teksti]" custT="1"/>
      <dgm:spPr/>
      <dgm:t>
        <a:bodyPr/>
        <a:lstStyle/>
        <a:p>
          <a:endParaRPr lang="fi-FI" sz="800" dirty="0"/>
        </a:p>
      </dgm:t>
    </dgm:pt>
    <dgm:pt modelId="{77454DB6-6C14-4E7E-A059-07953853DB45}" type="parTrans" cxnId="{D0A3D7DA-6804-42DF-AB91-A3E1CE2FD143}">
      <dgm:prSet/>
      <dgm:spPr/>
      <dgm:t>
        <a:bodyPr/>
        <a:lstStyle/>
        <a:p>
          <a:endParaRPr lang="fi-FI"/>
        </a:p>
      </dgm:t>
    </dgm:pt>
    <dgm:pt modelId="{A5075AF7-6051-4F30-866F-AC3EFA921D53}" type="sibTrans" cxnId="{D0A3D7DA-6804-42DF-AB91-A3E1CE2FD143}">
      <dgm:prSet/>
      <dgm:spPr/>
      <dgm:t>
        <a:bodyPr/>
        <a:lstStyle/>
        <a:p>
          <a:endParaRPr lang="fi-FI"/>
        </a:p>
      </dgm:t>
    </dgm:pt>
    <dgm:pt modelId="{666946D6-1A98-462D-B63E-21E715B3E71D}">
      <dgm:prSet phldrT="[Teksti]" custT="1"/>
      <dgm:spPr/>
      <dgm:t>
        <a:bodyPr/>
        <a:lstStyle/>
        <a:p>
          <a:r>
            <a:rPr lang="fi-FI" sz="1100" dirty="0" smtClean="0"/>
            <a:t>Yhteydet tekijänoikeuden alan pysyvien tunnisteiden ja</a:t>
          </a:r>
          <a:endParaRPr lang="fi-FI" sz="1100" dirty="0"/>
        </a:p>
      </dgm:t>
    </dgm:pt>
    <dgm:pt modelId="{F75ADBD0-1842-4327-A53D-16D697F3B956}" type="parTrans" cxnId="{A0EBF35A-A8D9-4625-8272-898FE86F7B42}">
      <dgm:prSet/>
      <dgm:spPr/>
      <dgm:t>
        <a:bodyPr/>
        <a:lstStyle/>
        <a:p>
          <a:endParaRPr lang="fi-FI"/>
        </a:p>
      </dgm:t>
    </dgm:pt>
    <dgm:pt modelId="{D686E746-3D45-4594-B5DE-01552298C13B}" type="sibTrans" cxnId="{A0EBF35A-A8D9-4625-8272-898FE86F7B42}">
      <dgm:prSet/>
      <dgm:spPr/>
      <dgm:t>
        <a:bodyPr/>
        <a:lstStyle/>
        <a:p>
          <a:endParaRPr lang="fi-FI"/>
        </a:p>
      </dgm:t>
    </dgm:pt>
    <dgm:pt modelId="{3339C558-7B5C-41CA-89E0-26ABA0DD5A16}">
      <dgm:prSet phldrT="[Teksti]" custT="1"/>
      <dgm:spPr/>
      <dgm:t>
        <a:bodyPr/>
        <a:lstStyle/>
        <a:p>
          <a:endParaRPr lang="fi-FI" sz="1100" dirty="0"/>
        </a:p>
      </dgm:t>
    </dgm:pt>
    <dgm:pt modelId="{4AEAA9B7-E7EC-404F-B8D3-BA32B8BBD864}" type="parTrans" cxnId="{4A48D681-13DC-4157-86A5-0AB2E3A0CBCB}">
      <dgm:prSet/>
      <dgm:spPr/>
      <dgm:t>
        <a:bodyPr/>
        <a:lstStyle/>
        <a:p>
          <a:endParaRPr lang="fi-FI"/>
        </a:p>
      </dgm:t>
    </dgm:pt>
    <dgm:pt modelId="{104A15AD-1DFA-479F-AC0F-396A1467EBEB}" type="sibTrans" cxnId="{4A48D681-13DC-4157-86A5-0AB2E3A0CBCB}">
      <dgm:prSet/>
      <dgm:spPr/>
      <dgm:t>
        <a:bodyPr/>
        <a:lstStyle/>
        <a:p>
          <a:endParaRPr lang="fi-FI"/>
        </a:p>
      </dgm:t>
    </dgm:pt>
    <dgm:pt modelId="{9324E4BA-6812-4258-8478-469978648972}">
      <dgm:prSet phldrT="[Teksti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100" b="1" dirty="0" smtClean="0"/>
            <a:t>ESIMERKKEJÄ:</a:t>
          </a:r>
          <a:endParaRPr lang="fi-FI" sz="1100" b="1" dirty="0"/>
        </a:p>
      </dgm:t>
    </dgm:pt>
    <dgm:pt modelId="{A9FBD4EF-9358-4E48-9A80-8CA2765C1CEE}" type="parTrans" cxnId="{6EB4ECA5-1E6D-46D9-94EB-59FD95D5CB23}">
      <dgm:prSet/>
      <dgm:spPr/>
      <dgm:t>
        <a:bodyPr/>
        <a:lstStyle/>
        <a:p>
          <a:endParaRPr lang="fi-FI"/>
        </a:p>
      </dgm:t>
    </dgm:pt>
    <dgm:pt modelId="{3ADAB523-D21F-468D-8986-F43F9307E124}" type="sibTrans" cxnId="{6EB4ECA5-1E6D-46D9-94EB-59FD95D5CB23}">
      <dgm:prSet/>
      <dgm:spPr/>
      <dgm:t>
        <a:bodyPr/>
        <a:lstStyle/>
        <a:p>
          <a:endParaRPr lang="fi-FI"/>
        </a:p>
      </dgm:t>
    </dgm:pt>
    <dgm:pt modelId="{B7E45023-52D9-4F68-8578-63A75672C598}">
      <dgm:prSet phldrT="[Teksti]" custT="1"/>
      <dgm:spPr/>
      <dgm:t>
        <a:bodyPr/>
        <a:lstStyle/>
        <a:p>
          <a:endParaRPr lang="fi-FI" sz="1050" dirty="0"/>
        </a:p>
      </dgm:t>
    </dgm:pt>
    <dgm:pt modelId="{7600709A-B049-47AA-9B7E-8CC6EA6492DA}" type="parTrans" cxnId="{8B0EA270-466E-4C58-B1BE-A02C7648AA98}">
      <dgm:prSet/>
      <dgm:spPr/>
      <dgm:t>
        <a:bodyPr/>
        <a:lstStyle/>
        <a:p>
          <a:endParaRPr lang="fi-FI"/>
        </a:p>
      </dgm:t>
    </dgm:pt>
    <dgm:pt modelId="{0C8607B7-D6EC-4A13-B217-6D8A81E59A34}" type="sibTrans" cxnId="{8B0EA270-466E-4C58-B1BE-A02C7648AA98}">
      <dgm:prSet/>
      <dgm:spPr/>
      <dgm:t>
        <a:bodyPr/>
        <a:lstStyle/>
        <a:p>
          <a:endParaRPr lang="fi-FI"/>
        </a:p>
      </dgm:t>
    </dgm:pt>
    <dgm:pt modelId="{9C598B81-9519-402C-8498-C60374580CD5}">
      <dgm:prSet phldrT="[Teksti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800" b="1" dirty="0"/>
        </a:p>
      </dgm:t>
    </dgm:pt>
    <dgm:pt modelId="{A8B4A64D-64E1-4117-9599-BA38AB9F48AB}" type="parTrans" cxnId="{F5939E2C-FACF-4E6F-8D17-5A625A2F51A5}">
      <dgm:prSet/>
      <dgm:spPr/>
      <dgm:t>
        <a:bodyPr/>
        <a:lstStyle/>
        <a:p>
          <a:endParaRPr lang="fi-FI"/>
        </a:p>
      </dgm:t>
    </dgm:pt>
    <dgm:pt modelId="{FC782827-D789-4013-925D-B661DDBDA4CD}" type="sibTrans" cxnId="{F5939E2C-FACF-4E6F-8D17-5A625A2F51A5}">
      <dgm:prSet/>
      <dgm:spPr/>
      <dgm:t>
        <a:bodyPr/>
        <a:lstStyle/>
        <a:p>
          <a:endParaRPr lang="fi-FI"/>
        </a:p>
      </dgm:t>
    </dgm:pt>
    <dgm:pt modelId="{CDD61486-A045-4247-91F8-73EE1749F7C0}">
      <dgm:prSet phldrT="[Teksti]" custT="1"/>
      <dgm:spPr/>
      <dgm:t>
        <a:bodyPr/>
        <a:lstStyle/>
        <a:p>
          <a:endParaRPr lang="fi-FI" sz="1100" dirty="0"/>
        </a:p>
      </dgm:t>
    </dgm:pt>
    <dgm:pt modelId="{FA71D7AD-1EA5-42D8-9EE7-B14889A1EFB0}" type="parTrans" cxnId="{CEE635EC-E977-4406-BCCC-E375EF92844A}">
      <dgm:prSet/>
      <dgm:spPr/>
      <dgm:t>
        <a:bodyPr/>
        <a:lstStyle/>
        <a:p>
          <a:endParaRPr lang="fi-FI"/>
        </a:p>
      </dgm:t>
    </dgm:pt>
    <dgm:pt modelId="{55DC4D79-0AA8-4E3C-BBFA-82982C2DF2D0}" type="sibTrans" cxnId="{CEE635EC-E977-4406-BCCC-E375EF92844A}">
      <dgm:prSet/>
      <dgm:spPr/>
      <dgm:t>
        <a:bodyPr/>
        <a:lstStyle/>
        <a:p>
          <a:endParaRPr lang="fi-FI"/>
        </a:p>
      </dgm:t>
    </dgm:pt>
    <dgm:pt modelId="{99950A42-B7EF-4E1C-84D9-4D3D2A5C89E4}">
      <dgm:prSet phldrT="[Teksti]" custT="1"/>
      <dgm:spPr/>
      <dgm:t>
        <a:bodyPr/>
        <a:lstStyle/>
        <a:p>
          <a:endParaRPr lang="fi-FI" sz="1050" dirty="0"/>
        </a:p>
      </dgm:t>
    </dgm:pt>
    <dgm:pt modelId="{49FADD01-D975-42DD-B1CD-80ECEB8628AA}" type="parTrans" cxnId="{3E49355F-2B87-4295-996C-18124E1A336C}">
      <dgm:prSet/>
      <dgm:spPr/>
      <dgm:t>
        <a:bodyPr/>
        <a:lstStyle/>
        <a:p>
          <a:endParaRPr lang="fi-FI"/>
        </a:p>
      </dgm:t>
    </dgm:pt>
    <dgm:pt modelId="{2ACE2E70-FBF6-40A5-9E9A-99CF759FE8FD}" type="sibTrans" cxnId="{3E49355F-2B87-4295-996C-18124E1A336C}">
      <dgm:prSet/>
      <dgm:spPr/>
      <dgm:t>
        <a:bodyPr/>
        <a:lstStyle/>
        <a:p>
          <a:endParaRPr lang="fi-FI"/>
        </a:p>
      </dgm:t>
    </dgm:pt>
    <dgm:pt modelId="{8F0DE29B-3134-4A58-9DD0-F0B5FD9E4691}">
      <dgm:prSet phldrT="[Teksti]" custT="1"/>
      <dgm:spPr/>
      <dgm:t>
        <a:bodyPr/>
        <a:lstStyle/>
        <a:p>
          <a:r>
            <a:rPr lang="fi-FI" sz="1050" dirty="0" smtClean="0"/>
            <a:t> Onko tekijöillä pääsy tekijänoikeusjärjestöjen dataan? Voiko tätä dataa jakaa datan välityspalveluiden kautta?</a:t>
          </a:r>
          <a:endParaRPr lang="fi-FI" sz="1050" dirty="0"/>
        </a:p>
      </dgm:t>
    </dgm:pt>
    <dgm:pt modelId="{43705160-7E8C-4B9B-8851-34C4A30AB621}" type="parTrans" cxnId="{2DA231A9-5E36-4CB6-9316-A5BB94C49ADB}">
      <dgm:prSet/>
      <dgm:spPr/>
      <dgm:t>
        <a:bodyPr/>
        <a:lstStyle/>
        <a:p>
          <a:endParaRPr lang="fi-FI"/>
        </a:p>
      </dgm:t>
    </dgm:pt>
    <dgm:pt modelId="{63DD5117-D896-41CE-A079-C8FDCEE5A9DC}" type="sibTrans" cxnId="{2DA231A9-5E36-4CB6-9316-A5BB94C49ADB}">
      <dgm:prSet/>
      <dgm:spPr/>
      <dgm:t>
        <a:bodyPr/>
        <a:lstStyle/>
        <a:p>
          <a:endParaRPr lang="fi-FI"/>
        </a:p>
      </dgm:t>
    </dgm:pt>
    <dgm:pt modelId="{0CF0978F-3E7E-4843-81A4-0C0FC93C7B25}">
      <dgm:prSet phldrT="[Teksti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100" b="1" dirty="0" smtClean="0"/>
            <a:t>Luovien alojen mahdollisuudet hyötyä reaaliaikatalouden mahdollisuuksista</a:t>
          </a:r>
          <a:endParaRPr lang="fi-FI" sz="1100" b="1" dirty="0"/>
        </a:p>
      </dgm:t>
    </dgm:pt>
    <dgm:pt modelId="{B06BE790-E2EC-4C7A-8C8C-D033461F3379}" type="parTrans" cxnId="{C4C13A98-0E06-45AD-A66E-0FCBF5B5BA42}">
      <dgm:prSet/>
      <dgm:spPr/>
      <dgm:t>
        <a:bodyPr/>
        <a:lstStyle/>
        <a:p>
          <a:endParaRPr lang="fi-FI"/>
        </a:p>
      </dgm:t>
    </dgm:pt>
    <dgm:pt modelId="{F6243785-DC45-4895-B952-3C4BC34B71C2}" type="sibTrans" cxnId="{C4C13A98-0E06-45AD-A66E-0FCBF5B5BA42}">
      <dgm:prSet/>
      <dgm:spPr/>
      <dgm:t>
        <a:bodyPr/>
        <a:lstStyle/>
        <a:p>
          <a:endParaRPr lang="fi-FI"/>
        </a:p>
      </dgm:t>
    </dgm:pt>
    <dgm:pt modelId="{E10FEB3E-E45C-43A6-8DAC-8AEDA7F955BA}">
      <dgm:prSet phldrT="[Teksti]" custT="1"/>
      <dgm:spPr/>
      <dgm:t>
        <a:bodyPr/>
        <a:lstStyle/>
        <a:p>
          <a:pPr marL="114300" lvl="2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100" dirty="0" smtClean="0"/>
            <a:t>Voiko tietoja hyödyntää johonkin muuhunkin käyttötarkoitukseen kun mihin ne on alun perin kerätty.  Yksilön oma suostumus ei riitä, koska yksilö ei tätä dataa saa hallinnoida </a:t>
          </a:r>
          <a:r>
            <a:rPr lang="fi-FI" sz="1100" dirty="0" err="1" smtClean="0"/>
            <a:t>mydatan</a:t>
          </a:r>
          <a:r>
            <a:rPr lang="fi-FI" sz="1100" dirty="0" smtClean="0"/>
            <a:t> pohjalta ainakaan viranomaisten ylläpitämissä rekistereissä. </a:t>
          </a:r>
          <a:endParaRPr lang="fi-FI" sz="1100" b="1" dirty="0"/>
        </a:p>
      </dgm:t>
    </dgm:pt>
    <dgm:pt modelId="{8ECF947C-8A2B-4DD3-9CE0-C71B612686B2}" type="parTrans" cxnId="{D16B611F-22EE-4665-810F-0D240F4B9E4A}">
      <dgm:prSet/>
      <dgm:spPr/>
      <dgm:t>
        <a:bodyPr/>
        <a:lstStyle/>
        <a:p>
          <a:endParaRPr lang="fi-FI"/>
        </a:p>
      </dgm:t>
    </dgm:pt>
    <dgm:pt modelId="{91192D8E-5358-4C4D-8D1B-32F874AFFDC0}" type="sibTrans" cxnId="{D16B611F-22EE-4665-810F-0D240F4B9E4A}">
      <dgm:prSet/>
      <dgm:spPr/>
      <dgm:t>
        <a:bodyPr/>
        <a:lstStyle/>
        <a:p>
          <a:endParaRPr lang="fi-FI"/>
        </a:p>
      </dgm:t>
    </dgm:pt>
    <dgm:pt modelId="{F297F4F2-9FF1-4413-B30A-83647E33448C}">
      <dgm:prSet phldrT="[Teksti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100" b="0" dirty="0" smtClean="0"/>
            <a:t>Data uudelleenkäyttö julkisen sektorin </a:t>
          </a:r>
          <a:r>
            <a:rPr lang="fi-FI" sz="1100" b="0" dirty="0" smtClean="0"/>
            <a:t>tietokannoissa (Datanhallintosäädös)</a:t>
          </a:r>
          <a:endParaRPr lang="fi-FI" sz="1100" b="0" dirty="0"/>
        </a:p>
      </dgm:t>
    </dgm:pt>
    <dgm:pt modelId="{5A4A4562-B4D7-4594-938B-677C1A3F73AF}" type="parTrans" cxnId="{178BA516-42A8-4A8C-B451-68EED79447F3}">
      <dgm:prSet/>
      <dgm:spPr/>
      <dgm:t>
        <a:bodyPr/>
        <a:lstStyle/>
        <a:p>
          <a:endParaRPr lang="fi-FI"/>
        </a:p>
      </dgm:t>
    </dgm:pt>
    <dgm:pt modelId="{E1F16BF0-F7B2-435B-9A2F-89752907E3A8}" type="sibTrans" cxnId="{178BA516-42A8-4A8C-B451-68EED79447F3}">
      <dgm:prSet/>
      <dgm:spPr/>
      <dgm:t>
        <a:bodyPr/>
        <a:lstStyle/>
        <a:p>
          <a:endParaRPr lang="fi-FI"/>
        </a:p>
      </dgm:t>
    </dgm:pt>
    <dgm:pt modelId="{F06CF96C-EBE4-4B00-813A-384ABE571D58}">
      <dgm:prSet phldrT="[Teksti]" custT="1"/>
      <dgm:spPr/>
      <dgm:t>
        <a:bodyPr/>
        <a:lstStyle/>
        <a:p>
          <a:pPr marL="114300" lvl="2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100" b="0" dirty="0" err="1" smtClean="0"/>
            <a:t>PRH:n</a:t>
          </a:r>
          <a:r>
            <a:rPr lang="fi-FI" sz="1100" b="0" dirty="0" smtClean="0"/>
            <a:t> vetämä reaaliaikatalousprojekti</a:t>
          </a:r>
          <a:endParaRPr lang="fi-FI" sz="1100" b="0" dirty="0"/>
        </a:p>
      </dgm:t>
    </dgm:pt>
    <dgm:pt modelId="{1E39F485-0AF6-47FB-8482-EB6CCA592192}" type="parTrans" cxnId="{C2199C19-CD94-45F9-82CA-930CB653D6D2}">
      <dgm:prSet/>
      <dgm:spPr/>
      <dgm:t>
        <a:bodyPr/>
        <a:lstStyle/>
        <a:p>
          <a:endParaRPr lang="fi-FI"/>
        </a:p>
      </dgm:t>
    </dgm:pt>
    <dgm:pt modelId="{0A05D4C6-3917-4AD0-9D3D-25CE3053A028}" type="sibTrans" cxnId="{C2199C19-CD94-45F9-82CA-930CB653D6D2}">
      <dgm:prSet/>
      <dgm:spPr/>
      <dgm:t>
        <a:bodyPr/>
        <a:lstStyle/>
        <a:p>
          <a:endParaRPr lang="fi-FI"/>
        </a:p>
      </dgm:t>
    </dgm:pt>
    <dgm:pt modelId="{5FCA8359-6059-488F-B2D3-B5C1F3199AE1}">
      <dgm:prSet phldrT="[Teksti]" custT="1"/>
      <dgm:spPr/>
      <dgm:t>
        <a:bodyPr/>
        <a:lstStyle/>
        <a:p>
          <a:pPr marL="114300" lvl="2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i-FI" sz="800" b="0" dirty="0"/>
        </a:p>
      </dgm:t>
    </dgm:pt>
    <dgm:pt modelId="{B74D094A-92B9-46D9-8BA1-0E80C6456EE1}" type="parTrans" cxnId="{0B7AFE01-2DFB-4B12-86FC-1EA4DB9C5D1A}">
      <dgm:prSet/>
      <dgm:spPr/>
      <dgm:t>
        <a:bodyPr/>
        <a:lstStyle/>
        <a:p>
          <a:endParaRPr lang="fi-FI"/>
        </a:p>
      </dgm:t>
    </dgm:pt>
    <dgm:pt modelId="{DE5C4DE1-7036-4E60-BFE6-8B77EF3F8CC8}" type="sibTrans" cxnId="{0B7AFE01-2DFB-4B12-86FC-1EA4DB9C5D1A}">
      <dgm:prSet/>
      <dgm:spPr/>
      <dgm:t>
        <a:bodyPr/>
        <a:lstStyle/>
        <a:p>
          <a:endParaRPr lang="fi-FI"/>
        </a:p>
      </dgm:t>
    </dgm:pt>
    <dgm:pt modelId="{FC883739-0388-4E3A-993F-3E91607660E3}">
      <dgm:prSet phldrT="[Teksti]" custT="1"/>
      <dgm:spPr/>
      <dgm:t>
        <a:bodyPr/>
        <a:lstStyle/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100" b="1" dirty="0" smtClean="0"/>
            <a:t>Luovien alojen rakennemuutoksen kestävän kasvun ja vastuullisuuden edellytykset</a:t>
          </a:r>
          <a:endParaRPr lang="fi-FI" sz="1100" b="1" dirty="0"/>
        </a:p>
      </dgm:t>
    </dgm:pt>
    <dgm:pt modelId="{A8AECD6F-EC9A-44A9-AF70-D0A47FCFE90F}" type="parTrans" cxnId="{420E46FE-8799-4D4A-8C47-82E7B4341A69}">
      <dgm:prSet/>
      <dgm:spPr/>
      <dgm:t>
        <a:bodyPr/>
        <a:lstStyle/>
        <a:p>
          <a:endParaRPr lang="fi-FI"/>
        </a:p>
      </dgm:t>
    </dgm:pt>
    <dgm:pt modelId="{9C519063-C696-40B2-9EB9-88DE1605A01C}" type="sibTrans" cxnId="{420E46FE-8799-4D4A-8C47-82E7B4341A69}">
      <dgm:prSet/>
      <dgm:spPr/>
      <dgm:t>
        <a:bodyPr/>
        <a:lstStyle/>
        <a:p>
          <a:endParaRPr lang="fi-FI"/>
        </a:p>
      </dgm:t>
    </dgm:pt>
    <dgm:pt modelId="{24DEEC36-8BB1-4E87-B5DC-6C48709C4B0F}">
      <dgm:prSet phldrT="[Teksti]" custT="1"/>
      <dgm:spPr/>
      <dgm:t>
        <a:bodyPr/>
        <a:lstStyle/>
        <a:p>
          <a:r>
            <a:rPr lang="fi-FI" sz="1100" dirty="0" smtClean="0"/>
            <a:t> VM:n digitaalisen henkilöllisyyden</a:t>
          </a:r>
          <a:endParaRPr lang="fi-FI" sz="1100" dirty="0"/>
        </a:p>
      </dgm:t>
    </dgm:pt>
    <dgm:pt modelId="{79EBF528-D4FD-4BC9-8000-82AD83724ED5}" type="parTrans" cxnId="{6B8D2ED6-7C99-4E4D-B42C-6A3996653E1D}">
      <dgm:prSet/>
      <dgm:spPr/>
      <dgm:t>
        <a:bodyPr/>
        <a:lstStyle/>
        <a:p>
          <a:endParaRPr lang="fi-FI"/>
        </a:p>
      </dgm:t>
    </dgm:pt>
    <dgm:pt modelId="{4FFE1541-C365-4B19-80EC-805B1009C977}" type="sibTrans" cxnId="{6B8D2ED6-7C99-4E4D-B42C-6A3996653E1D}">
      <dgm:prSet/>
      <dgm:spPr/>
      <dgm:t>
        <a:bodyPr/>
        <a:lstStyle/>
        <a:p>
          <a:endParaRPr lang="fi-FI"/>
        </a:p>
      </dgm:t>
    </dgm:pt>
    <dgm:pt modelId="{AED078A5-4CC9-4BBB-97F8-AE04EACAAEB0}">
      <dgm:prSet phldrT="[Teksti]" custT="1"/>
      <dgm:spPr/>
      <dgm:t>
        <a:bodyPr/>
        <a:lstStyle/>
        <a:p>
          <a:r>
            <a:rPr lang="fi-FI" sz="1100" dirty="0" err="1" smtClean="0"/>
            <a:t>LVM:n</a:t>
          </a:r>
          <a:r>
            <a:rPr lang="fi-FI" sz="1100" dirty="0" smtClean="0"/>
            <a:t> sähköisen </a:t>
          </a:r>
          <a:r>
            <a:rPr lang="fi-FI" sz="1100" dirty="0" err="1" smtClean="0"/>
            <a:t>tunnistautumisen</a:t>
          </a:r>
          <a:r>
            <a:rPr lang="fi-FI" sz="1100" dirty="0" smtClean="0"/>
            <a:t> ja</a:t>
          </a:r>
          <a:endParaRPr lang="fi-FI" sz="1100" dirty="0"/>
        </a:p>
      </dgm:t>
    </dgm:pt>
    <dgm:pt modelId="{0AE8B402-ABB8-4241-9854-8D441BD6F7E5}" type="parTrans" cxnId="{8361F98E-6A22-4894-8072-AA36B43B817A}">
      <dgm:prSet/>
      <dgm:spPr/>
      <dgm:t>
        <a:bodyPr/>
        <a:lstStyle/>
        <a:p>
          <a:endParaRPr lang="fi-FI"/>
        </a:p>
      </dgm:t>
    </dgm:pt>
    <dgm:pt modelId="{BBCC5650-3DB6-490F-AF64-EBCD287E9DCB}" type="sibTrans" cxnId="{8361F98E-6A22-4894-8072-AA36B43B817A}">
      <dgm:prSet/>
      <dgm:spPr/>
      <dgm:t>
        <a:bodyPr/>
        <a:lstStyle/>
        <a:p>
          <a:endParaRPr lang="fi-FI"/>
        </a:p>
      </dgm:t>
    </dgm:pt>
    <dgm:pt modelId="{81CFD058-0D90-4ED8-96BB-BA217B125E01}">
      <dgm:prSet phldrT="[Teksti]" custT="1"/>
      <dgm:spPr/>
      <dgm:t>
        <a:bodyPr/>
        <a:lstStyle/>
        <a:p>
          <a:r>
            <a:rPr lang="fi-FI" sz="1100" dirty="0" smtClean="0"/>
            <a:t> </a:t>
          </a:r>
          <a:r>
            <a:rPr lang="fi-FI" sz="1100" dirty="0" err="1" smtClean="0"/>
            <a:t>TEM:n</a:t>
          </a:r>
          <a:r>
            <a:rPr lang="fi-FI" sz="1100" dirty="0" smtClean="0"/>
            <a:t> yritysten datatalouden  ja reaaliaikatalouden edellyttämän </a:t>
          </a:r>
          <a:r>
            <a:rPr lang="fi-FI" sz="1100" dirty="0" err="1" smtClean="0"/>
            <a:t>yritys-ID:n</a:t>
          </a:r>
          <a:r>
            <a:rPr lang="fi-FI" sz="1100" dirty="0" smtClean="0"/>
            <a:t> kanssa</a:t>
          </a:r>
          <a:endParaRPr lang="fi-FI" sz="1100" dirty="0"/>
        </a:p>
      </dgm:t>
    </dgm:pt>
    <dgm:pt modelId="{65A00A2E-1532-4147-B7AE-2E1E66DAAECF}" type="parTrans" cxnId="{5D71CD86-56E1-430E-A23B-C5C570651A48}">
      <dgm:prSet/>
      <dgm:spPr/>
      <dgm:t>
        <a:bodyPr/>
        <a:lstStyle/>
        <a:p>
          <a:endParaRPr lang="fi-FI"/>
        </a:p>
      </dgm:t>
    </dgm:pt>
    <dgm:pt modelId="{A1905A35-9DA8-4CE1-ADA9-7FE13EB554CB}" type="sibTrans" cxnId="{5D71CD86-56E1-430E-A23B-C5C570651A48}">
      <dgm:prSet/>
      <dgm:spPr/>
      <dgm:t>
        <a:bodyPr/>
        <a:lstStyle/>
        <a:p>
          <a:endParaRPr lang="fi-FI"/>
        </a:p>
      </dgm:t>
    </dgm:pt>
    <dgm:pt modelId="{4DA31535-A852-4DD6-A33C-C0FE5DD43874}">
      <dgm:prSet phldrT="[Teksti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100" b="1" dirty="0" smtClean="0"/>
            <a:t>EU:n tason ratkaisu </a:t>
          </a:r>
          <a:r>
            <a:rPr lang="fi-FI" sz="1100" b="1" dirty="0" smtClean="0"/>
            <a:t>teos- ja tekijätiedon luotettavuudesta/ vapaaehtoinen rekisteröinti</a:t>
          </a:r>
          <a:endParaRPr lang="fi-FI" sz="1100" b="1" dirty="0"/>
        </a:p>
      </dgm:t>
    </dgm:pt>
    <dgm:pt modelId="{B9962DB7-7356-42F1-AFDB-44A6EB2ACA6C}" type="parTrans" cxnId="{D1B6018C-11E2-4349-94E6-734F41143367}">
      <dgm:prSet/>
      <dgm:spPr/>
      <dgm:t>
        <a:bodyPr/>
        <a:lstStyle/>
        <a:p>
          <a:endParaRPr lang="fi-FI"/>
        </a:p>
      </dgm:t>
    </dgm:pt>
    <dgm:pt modelId="{3395F4BD-58F8-44F1-B8E9-AD1D273A6B99}" type="sibTrans" cxnId="{D1B6018C-11E2-4349-94E6-734F41143367}">
      <dgm:prSet/>
      <dgm:spPr/>
      <dgm:t>
        <a:bodyPr/>
        <a:lstStyle/>
        <a:p>
          <a:endParaRPr lang="fi-FI"/>
        </a:p>
      </dgm:t>
    </dgm:pt>
    <dgm:pt modelId="{96985189-B2E1-47B2-A970-112522A703F2}">
      <dgm:prSet phldrT="[Teksti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100" b="0" dirty="0" err="1" smtClean="0"/>
            <a:t>Asiantuntija-analyyysi</a:t>
          </a:r>
          <a:r>
            <a:rPr lang="fi-FI" sz="1100" b="0" dirty="0" smtClean="0"/>
            <a:t> markkinoiden tilasta ja mitä luovien alojen rakenneuudistuksessa otettava huomioon</a:t>
          </a:r>
          <a:endParaRPr lang="fi-FI" sz="1100" b="1" dirty="0"/>
        </a:p>
      </dgm:t>
    </dgm:pt>
    <dgm:pt modelId="{90ED9429-3F58-4D4A-A2AC-CB8A860F3150}" type="parTrans" cxnId="{FC29839C-827F-4CC5-AB33-D970EC8B2DEF}">
      <dgm:prSet/>
      <dgm:spPr/>
      <dgm:t>
        <a:bodyPr/>
        <a:lstStyle/>
        <a:p>
          <a:endParaRPr lang="fi-FI"/>
        </a:p>
      </dgm:t>
    </dgm:pt>
    <dgm:pt modelId="{D9AF01F9-A98A-47EC-85C1-79AC7302EB8F}" type="sibTrans" cxnId="{FC29839C-827F-4CC5-AB33-D970EC8B2DEF}">
      <dgm:prSet/>
      <dgm:spPr/>
      <dgm:t>
        <a:bodyPr/>
        <a:lstStyle/>
        <a:p>
          <a:endParaRPr lang="fi-FI"/>
        </a:p>
      </dgm:t>
    </dgm:pt>
    <dgm:pt modelId="{0A1FB294-2A59-4161-8CB8-B37CEA85F0D7}">
      <dgm:prSet phldrT="[Teksti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100" dirty="0" smtClean="0"/>
            <a:t>Julkisen sektorin datan uudelleenkäytön IP-kysymykset</a:t>
          </a:r>
          <a:endParaRPr lang="fi-FI" sz="1100" b="1" dirty="0"/>
        </a:p>
      </dgm:t>
    </dgm:pt>
    <dgm:pt modelId="{B53F09E3-6571-4FE4-BEB3-1D5EB7304102}" type="parTrans" cxnId="{7CFF6034-9358-4FE4-8193-4A345493A069}">
      <dgm:prSet/>
      <dgm:spPr/>
      <dgm:t>
        <a:bodyPr/>
        <a:lstStyle/>
        <a:p>
          <a:endParaRPr lang="fi-FI"/>
        </a:p>
      </dgm:t>
    </dgm:pt>
    <dgm:pt modelId="{C1AFCEF7-9053-41F1-AFEB-5541D7414205}" type="sibTrans" cxnId="{7CFF6034-9358-4FE4-8193-4A345493A069}">
      <dgm:prSet/>
      <dgm:spPr/>
      <dgm:t>
        <a:bodyPr/>
        <a:lstStyle/>
        <a:p>
          <a:endParaRPr lang="fi-FI"/>
        </a:p>
      </dgm:t>
    </dgm:pt>
    <dgm:pt modelId="{845F764D-C654-407B-BD7B-52A87DA137AC}">
      <dgm:prSet phldrT="[Teksti]" custT="1"/>
      <dgm:spPr/>
      <dgm:t>
        <a:bodyPr/>
        <a:lstStyle/>
        <a:p>
          <a:r>
            <a:rPr lang="fi-FI" sz="1100" dirty="0" smtClean="0"/>
            <a:t>Mahdollisuus hyödyntää FINNA-tietokantaa teosten tunnistamisessa siltä osin, kun teoksia vanhoja tms. markkinoiden ulkopuolella, ml. </a:t>
          </a:r>
          <a:r>
            <a:rPr lang="fi-FI" sz="1100" dirty="0" err="1" smtClean="0"/>
            <a:t>EUIPO:n</a:t>
          </a:r>
          <a:r>
            <a:rPr lang="fi-FI" sz="1100" dirty="0" smtClean="0"/>
            <a:t> orpoteostietokanta</a:t>
          </a:r>
          <a:endParaRPr lang="fi-FI" sz="1100" dirty="0"/>
        </a:p>
      </dgm:t>
    </dgm:pt>
    <dgm:pt modelId="{C6542100-9399-4D67-BCE0-030014196B63}" type="sibTrans" cxnId="{722F1327-2CDB-41E6-8566-643FEADBA474}">
      <dgm:prSet/>
      <dgm:spPr/>
      <dgm:t>
        <a:bodyPr/>
        <a:lstStyle/>
        <a:p>
          <a:endParaRPr lang="fi-FI"/>
        </a:p>
      </dgm:t>
    </dgm:pt>
    <dgm:pt modelId="{743A4D8C-EF49-4567-A043-1C99F40C5E37}" type="parTrans" cxnId="{722F1327-2CDB-41E6-8566-643FEADBA474}">
      <dgm:prSet/>
      <dgm:spPr/>
      <dgm:t>
        <a:bodyPr/>
        <a:lstStyle/>
        <a:p>
          <a:endParaRPr lang="fi-FI"/>
        </a:p>
      </dgm:t>
    </dgm:pt>
    <dgm:pt modelId="{411382E0-1D21-4D04-944A-603307230D20}" type="pres">
      <dgm:prSet presAssocID="{474977E6-2FAC-418F-93B9-0C5EDCBADBB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69C63289-1142-45C4-8DA6-A284F921663D}" type="pres">
      <dgm:prSet presAssocID="{B086627B-8982-4C2F-B763-C197A4A47692}" presName="compositeNode" presStyleCnt="0">
        <dgm:presLayoutVars>
          <dgm:bulletEnabled val="1"/>
        </dgm:presLayoutVars>
      </dgm:prSet>
      <dgm:spPr/>
    </dgm:pt>
    <dgm:pt modelId="{A5D14660-94FA-449A-8D07-A56DBAF50935}" type="pres">
      <dgm:prSet presAssocID="{B086627B-8982-4C2F-B763-C197A4A47692}" presName="image" presStyleLbl="fgImgPlace1" presStyleIdx="0" presStyleCnt="3"/>
      <dgm:spPr/>
    </dgm:pt>
    <dgm:pt modelId="{C4BC3085-C52D-4F73-8C16-DFAAB6BD6D4E}" type="pres">
      <dgm:prSet presAssocID="{B086627B-8982-4C2F-B763-C197A4A47692}" presName="childNode" presStyleLbl="node1" presStyleIdx="0" presStyleCnt="3" custLinFactNeighborX="3131" custLinFactNeighborY="-106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46A7F3-8BB4-4186-92DF-8507EC13E94A}" type="pres">
      <dgm:prSet presAssocID="{B086627B-8982-4C2F-B763-C197A4A47692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C0E7109-4767-4C8A-A3D5-53CC9978C795}" type="pres">
      <dgm:prSet presAssocID="{C1A4BBD1-BC0B-40D7-A716-1728F3434DAE}" presName="sibTrans" presStyleCnt="0"/>
      <dgm:spPr/>
    </dgm:pt>
    <dgm:pt modelId="{8AF0F1D6-D5BC-410D-A4A9-2C13AA9FE3C1}" type="pres">
      <dgm:prSet presAssocID="{3A0C48F3-0FA6-4DAE-A72D-A1AEB7A902CA}" presName="compositeNode" presStyleCnt="0">
        <dgm:presLayoutVars>
          <dgm:bulletEnabled val="1"/>
        </dgm:presLayoutVars>
      </dgm:prSet>
      <dgm:spPr/>
    </dgm:pt>
    <dgm:pt modelId="{497A4792-61C8-4319-BB1B-5587CAE823DA}" type="pres">
      <dgm:prSet presAssocID="{3A0C48F3-0FA6-4DAE-A72D-A1AEB7A902CA}" presName="image" presStyleLbl="fgImgPlace1" presStyleIdx="1" presStyleCnt="3"/>
      <dgm:spPr/>
    </dgm:pt>
    <dgm:pt modelId="{0BEEC5F1-B1E7-4660-BFFA-A2CD9DEA116D}" type="pres">
      <dgm:prSet presAssocID="{3A0C48F3-0FA6-4DAE-A72D-A1AEB7A902C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35A354E-8DC1-496A-9305-01BA54C96629}" type="pres">
      <dgm:prSet presAssocID="{3A0C48F3-0FA6-4DAE-A72D-A1AEB7A902CA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7975716-830D-467A-BE83-A19BB8BB5CB1}" type="pres">
      <dgm:prSet presAssocID="{A1E0E7B6-618E-45B5-B954-0F92362D1224}" presName="sibTrans" presStyleCnt="0"/>
      <dgm:spPr/>
    </dgm:pt>
    <dgm:pt modelId="{9CACB55F-1A95-4C42-AF89-107609D40FBF}" type="pres">
      <dgm:prSet presAssocID="{00D54B10-FD5D-4EBE-BE3D-631C18760533}" presName="compositeNode" presStyleCnt="0">
        <dgm:presLayoutVars>
          <dgm:bulletEnabled val="1"/>
        </dgm:presLayoutVars>
      </dgm:prSet>
      <dgm:spPr/>
    </dgm:pt>
    <dgm:pt modelId="{A82DD781-E9FA-41D6-AC92-8B1161978FF0}" type="pres">
      <dgm:prSet presAssocID="{00D54B10-FD5D-4EBE-BE3D-631C18760533}" presName="image" presStyleLbl="fgImgPlace1" presStyleIdx="2" presStyleCnt="3"/>
      <dgm:spPr/>
    </dgm:pt>
    <dgm:pt modelId="{B798A328-5D5E-49D2-AC77-BC784F3D66D5}" type="pres">
      <dgm:prSet presAssocID="{00D54B10-FD5D-4EBE-BE3D-631C18760533}" presName="childNode" presStyleLbl="node1" presStyleIdx="2" presStyleCnt="3" custLinFactNeighborX="1106" custLinFactNeighborY="-19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503C06D-6405-4146-A83F-30F821236C4B}" type="pres">
      <dgm:prSet presAssocID="{00D54B10-FD5D-4EBE-BE3D-631C18760533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2190BBC-5A54-4423-B82E-B366053A60C3}" type="presOf" srcId="{24DEEC36-8BB1-4E87-B5DC-6C48709C4B0F}" destId="{C4BC3085-C52D-4F73-8C16-DFAAB6BD6D4E}" srcOrd="0" destOrd="10" presId="urn:microsoft.com/office/officeart/2005/8/layout/hList2"/>
    <dgm:cxn modelId="{0B803BE5-4D4B-480D-AC0C-6D105518844B}" type="presOf" srcId="{81CFD058-0D90-4ED8-96BB-BA217B125E01}" destId="{C4BC3085-C52D-4F73-8C16-DFAAB6BD6D4E}" srcOrd="0" destOrd="12" presId="urn:microsoft.com/office/officeart/2005/8/layout/hList2"/>
    <dgm:cxn modelId="{8E1BCBC4-42A5-4322-A428-AFCA3429CA6B}" type="presOf" srcId="{CDD61486-A045-4247-91F8-73EE1749F7C0}" destId="{C4BC3085-C52D-4F73-8C16-DFAAB6BD6D4E}" srcOrd="0" destOrd="6" presId="urn:microsoft.com/office/officeart/2005/8/layout/hList2"/>
    <dgm:cxn modelId="{2DA231A9-5E36-4CB6-9316-A5BB94C49ADB}" srcId="{5DE9FE46-EB7A-4307-9200-724A21A3F4EE}" destId="{8F0DE29B-3134-4A58-9DD0-F0B5FD9E4691}" srcOrd="0" destOrd="0" parTransId="{43705160-7E8C-4B9B-8851-34C4A30AB621}" sibTransId="{63DD5117-D896-41CE-A079-C8FDCEE5A9DC}"/>
    <dgm:cxn modelId="{ACC113DE-4FFC-4B8F-9EA0-ADC72A9DEE02}" type="presOf" srcId="{F297F4F2-9FF1-4413-B30A-83647E33448C}" destId="{B798A328-5D5E-49D2-AC77-BC784F3D66D5}" srcOrd="0" destOrd="6" presId="urn:microsoft.com/office/officeart/2005/8/layout/hList2"/>
    <dgm:cxn modelId="{85D27025-ED7F-4B4B-B679-51289DE1C275}" srcId="{3A0C48F3-0FA6-4DAE-A72D-A1AEB7A902CA}" destId="{B48320C5-2083-427E-BB55-4C9AB6184093}" srcOrd="3" destOrd="0" parTransId="{41D00062-A906-466F-95FA-238227F6F3C4}" sibTransId="{0E343F57-6835-4A45-BC39-4A019C505A0C}"/>
    <dgm:cxn modelId="{95AF0A58-48A9-47BD-8B72-13524299BA84}" type="presOf" srcId="{4DA31535-A852-4DD6-A33C-C0FE5DD43874}" destId="{B798A328-5D5E-49D2-AC77-BC784F3D66D5}" srcOrd="0" destOrd="4" presId="urn:microsoft.com/office/officeart/2005/8/layout/hList2"/>
    <dgm:cxn modelId="{8361F98E-6A22-4894-8072-AA36B43B817A}" srcId="{B086627B-8982-4C2F-B763-C197A4A47692}" destId="{AED078A5-4CC9-4BBB-97F8-AE04EACAAEB0}" srcOrd="11" destOrd="0" parTransId="{0AE8B402-ABB8-4241-9854-8D441BD6F7E5}" sibTransId="{BBCC5650-3DB6-490F-AF64-EBCD287E9DCB}"/>
    <dgm:cxn modelId="{7CFF6034-9358-4FE4-8193-4A345493A069}" srcId="{00D54B10-FD5D-4EBE-BE3D-631C18760533}" destId="{0A1FB294-2A59-4161-8CB8-B37CEA85F0D7}" srcOrd="5" destOrd="0" parTransId="{B53F09E3-6571-4FE4-BEB3-1D5EB7304102}" sibTransId="{C1AFCEF7-9053-41F1-AFEB-5541D7414205}"/>
    <dgm:cxn modelId="{D1B6018C-11E2-4349-94E6-734F41143367}" srcId="{00D54B10-FD5D-4EBE-BE3D-631C18760533}" destId="{4DA31535-A852-4DD6-A33C-C0FE5DD43874}" srcOrd="4" destOrd="0" parTransId="{B9962DB7-7356-42F1-AFDB-44A6EB2ACA6C}" sibTransId="{3395F4BD-58F8-44F1-B8E9-AD1D273A6B99}"/>
    <dgm:cxn modelId="{525A3B33-56FF-444E-82B9-B24E837A8D7E}" srcId="{3A0C48F3-0FA6-4DAE-A72D-A1AEB7A902CA}" destId="{892CA034-1EAC-45CD-89FA-D67BB96A9C9E}" srcOrd="1" destOrd="0" parTransId="{FCD63C58-A49D-4709-B29A-916377BDECCC}" sibTransId="{8CF49CC4-5F71-4AFD-A1D2-6C3603A70A1E}"/>
    <dgm:cxn modelId="{33191D40-EDA3-4567-8ADD-70A63A6FB0CB}" type="presOf" srcId="{9C598B81-9519-402C-8498-C60374580CD5}" destId="{B798A328-5D5E-49D2-AC77-BC784F3D66D5}" srcOrd="0" destOrd="10" presId="urn:microsoft.com/office/officeart/2005/8/layout/hList2"/>
    <dgm:cxn modelId="{F9E2F9E7-B031-4C08-A003-41DB911BBBD3}" type="presOf" srcId="{AD105252-8A7D-4227-9025-09B7DF31E163}" destId="{0BEEC5F1-B1E7-4660-BFFA-A2CD9DEA116D}" srcOrd="0" destOrd="5" presId="urn:microsoft.com/office/officeart/2005/8/layout/hList2"/>
    <dgm:cxn modelId="{16EA8FF0-61F7-4CF2-A3CB-6A3BD4EB97A5}" srcId="{B086627B-8982-4C2F-B763-C197A4A47692}" destId="{F3EA35BD-72DD-43D4-BA19-6A466C3BDD36}" srcOrd="3" destOrd="0" parTransId="{2425FD64-825F-4D23-A33B-6BBFA03F6D78}" sibTransId="{9D35B412-A927-4201-B057-7E7D9C6F1439}"/>
    <dgm:cxn modelId="{1BF5E21D-0AAA-4FF9-8357-F401AA57B6D2}" type="presOf" srcId="{BFCC18D0-2E87-481C-A79C-DE7068ECC744}" destId="{0BEEC5F1-B1E7-4660-BFFA-A2CD9DEA116D}" srcOrd="0" destOrd="4" presId="urn:microsoft.com/office/officeart/2005/8/layout/hList2"/>
    <dgm:cxn modelId="{1D199D9E-5CF4-4C59-B7A0-B0FAFCFD8B0A}" srcId="{B086627B-8982-4C2F-B763-C197A4A47692}" destId="{2EE37EF2-BD94-4A2F-A08B-F14F382FC40F}" srcOrd="5" destOrd="0" parTransId="{43DDE90D-4DCC-42AC-B46B-CAFEA4920B99}" sibTransId="{0C2CA928-D047-47D2-B0D1-2137B88B4469}"/>
    <dgm:cxn modelId="{D0A3D7DA-6804-42DF-AB91-A3E1CE2FD143}" srcId="{B086627B-8982-4C2F-B763-C197A4A47692}" destId="{6D427689-BF6B-4932-9409-61FA9C212504}" srcOrd="13" destOrd="0" parTransId="{77454DB6-6C14-4E7E-A059-07953853DB45}" sibTransId="{A5075AF7-6051-4F30-866F-AC3EFA921D53}"/>
    <dgm:cxn modelId="{9FCC5DE6-FA18-4CE0-A604-22D1E47CFE23}" srcId="{3A0C48F3-0FA6-4DAE-A72D-A1AEB7A902CA}" destId="{C88E898B-036A-47FD-A7FC-A4056ED62BF1}" srcOrd="0" destOrd="0" parTransId="{A2214F39-C501-4E4F-A2B0-383959DFCA11}" sibTransId="{49F3206F-13D7-457A-BDC3-C5E39E8A33FC}"/>
    <dgm:cxn modelId="{A0BF5300-2DEA-4BE6-B54B-83C1534FADC2}" type="presOf" srcId="{9324E4BA-6812-4258-8478-469978648972}" destId="{B798A328-5D5E-49D2-AC77-BC784F3D66D5}" srcOrd="0" destOrd="1" presId="urn:microsoft.com/office/officeart/2005/8/layout/hList2"/>
    <dgm:cxn modelId="{12B5F836-6997-4EDE-B117-F4B52460ACD5}" srcId="{474977E6-2FAC-418F-93B9-0C5EDCBADBBD}" destId="{00D54B10-FD5D-4EBE-BE3D-631C18760533}" srcOrd="2" destOrd="0" parTransId="{3C2FD982-2BAE-45A0-8D55-28AB1F4B021D}" sibTransId="{7DC82F38-FB22-4534-9933-7F5D051F559F}"/>
    <dgm:cxn modelId="{55E6E7C2-84F0-46B2-A55B-A615D620B56E}" srcId="{3A0C48F3-0FA6-4DAE-A72D-A1AEB7A902CA}" destId="{AD2FCF0F-8805-4C5A-B919-374D0121BE3C}" srcOrd="9" destOrd="0" parTransId="{3266A643-3E87-407C-B54E-B4F43A0845D5}" sibTransId="{5C48224F-F2AD-438F-A1F0-704F5E072257}"/>
    <dgm:cxn modelId="{A0EBF35A-A8D9-4625-8272-898FE86F7B42}" srcId="{B086627B-8982-4C2F-B763-C197A4A47692}" destId="{666946D6-1A98-462D-B63E-21E715B3E71D}" srcOrd="9" destOrd="0" parTransId="{F75ADBD0-1842-4327-A53D-16D697F3B956}" sibTransId="{D686E746-3D45-4594-B5DE-01552298C13B}"/>
    <dgm:cxn modelId="{880200F9-CA0F-4E3E-978F-32EDE9AB2B3C}" type="presOf" srcId="{99950A42-B7EF-4E1C-84D9-4D3D2A5C89E4}" destId="{0BEEC5F1-B1E7-4660-BFFA-A2CD9DEA116D}" srcOrd="0" destOrd="6" presId="urn:microsoft.com/office/officeart/2005/8/layout/hList2"/>
    <dgm:cxn modelId="{9B529FF2-C911-408B-98B5-9A89C059F9F8}" type="presOf" srcId="{C88E898B-036A-47FD-A7FC-A4056ED62BF1}" destId="{0BEEC5F1-B1E7-4660-BFFA-A2CD9DEA116D}" srcOrd="0" destOrd="0" presId="urn:microsoft.com/office/officeart/2005/8/layout/hList2"/>
    <dgm:cxn modelId="{74006D53-A3B7-45A1-9B51-04E9758254C5}" type="presOf" srcId="{2814D927-FACF-47D7-92DA-8291FD90E972}" destId="{C4BC3085-C52D-4F73-8C16-DFAAB6BD6D4E}" srcOrd="0" destOrd="2" presId="urn:microsoft.com/office/officeart/2005/8/layout/hList2"/>
    <dgm:cxn modelId="{A38A6B14-D6CC-4A2F-A45E-CF5DEFE3FF3B}" type="presOf" srcId="{2F1CAF4E-50BC-4D62-B2E4-DCD55B414A89}" destId="{0BEEC5F1-B1E7-4660-BFFA-A2CD9DEA116D}" srcOrd="0" destOrd="11" presId="urn:microsoft.com/office/officeart/2005/8/layout/hList2"/>
    <dgm:cxn modelId="{D8E3674C-946F-408F-AE37-07A60BF30841}" srcId="{3A0C48F3-0FA6-4DAE-A72D-A1AEB7A902CA}" destId="{2F1CAF4E-50BC-4D62-B2E4-DCD55B414A89}" srcOrd="10" destOrd="0" parTransId="{7A9E03C1-219D-4EE0-9A47-EC8899D1E91A}" sibTransId="{89B86256-7115-42B9-A8A9-7A0C46A0D70A}"/>
    <dgm:cxn modelId="{D16B611F-22EE-4665-810F-0D240F4B9E4A}" srcId="{F297F4F2-9FF1-4413-B30A-83647E33448C}" destId="{E10FEB3E-E45C-43A6-8DAC-8AEDA7F955BA}" srcOrd="0" destOrd="0" parTransId="{8ECF947C-8A2B-4DD3-9CE0-C71B612686B2}" sibTransId="{91192D8E-5358-4C4D-8D1B-32F874AFFDC0}"/>
    <dgm:cxn modelId="{09BE48D8-0AB4-44DA-BD1A-0EF22237E8A9}" srcId="{B086627B-8982-4C2F-B763-C197A4A47692}" destId="{2814D927-FACF-47D7-92DA-8291FD90E972}" srcOrd="2" destOrd="0" parTransId="{6B26173F-8E2B-464C-BF4E-3A9C40F6152F}" sibTransId="{A66B1403-0EF4-475C-8305-B1457554B648}"/>
    <dgm:cxn modelId="{C496F4DC-BE3E-4946-B7F8-2F3389C12865}" type="presOf" srcId="{474977E6-2FAC-418F-93B9-0C5EDCBADBBD}" destId="{411382E0-1D21-4D04-944A-603307230D20}" srcOrd="0" destOrd="0" presId="urn:microsoft.com/office/officeart/2005/8/layout/hList2"/>
    <dgm:cxn modelId="{14C87717-3348-4AC3-941B-D5954D6FC176}" type="presOf" srcId="{B7E45023-52D9-4F68-8578-63A75672C598}" destId="{0BEEC5F1-B1E7-4660-BFFA-A2CD9DEA116D}" srcOrd="0" destOrd="9" presId="urn:microsoft.com/office/officeart/2005/8/layout/hList2"/>
    <dgm:cxn modelId="{538202F3-7845-4750-9D4D-AB1717BA4AD5}" srcId="{3A0C48F3-0FA6-4DAE-A72D-A1AEB7A902CA}" destId="{2053A88B-9DC4-4748-92B0-61BBF6B5884E}" srcOrd="2" destOrd="0" parTransId="{EC11CEB7-3503-48B4-98E6-A0AC35917C64}" sibTransId="{8FCF7AF5-9B7D-4910-BBA9-F08B503DDA9B}"/>
    <dgm:cxn modelId="{C2199C19-CD94-45F9-82CA-930CB653D6D2}" srcId="{0CF0978F-3E7E-4843-81A4-0C0FC93C7B25}" destId="{F06CF96C-EBE4-4B00-813A-384ABE571D58}" srcOrd="0" destOrd="0" parTransId="{1E39F485-0AF6-47FB-8482-EB6CCA592192}" sibTransId="{0A05D4C6-3917-4AD0-9D3D-25CE3053A028}"/>
    <dgm:cxn modelId="{EDCCB1F8-17CB-4FD1-AA53-487A9490CBD3}" type="presOf" srcId="{F493C83B-9FBB-4B2E-B378-376125D4F653}" destId="{C4BC3085-C52D-4F73-8C16-DFAAB6BD6D4E}" srcOrd="0" destOrd="1" presId="urn:microsoft.com/office/officeart/2005/8/layout/hList2"/>
    <dgm:cxn modelId="{2E63052B-3624-413F-8B19-BF4A684DA191}" type="presOf" srcId="{FC883739-0388-4E3A-993F-3E91607660E3}" destId="{B798A328-5D5E-49D2-AC77-BC784F3D66D5}" srcOrd="0" destOrd="2" presId="urn:microsoft.com/office/officeart/2005/8/layout/hList2"/>
    <dgm:cxn modelId="{2B7B2DF6-8012-4BB7-A71A-E5B933F32A90}" type="presOf" srcId="{2EE37EF2-BD94-4A2F-A08B-F14F382FC40F}" destId="{C4BC3085-C52D-4F73-8C16-DFAAB6BD6D4E}" srcOrd="0" destOrd="5" presId="urn:microsoft.com/office/officeart/2005/8/layout/hList2"/>
    <dgm:cxn modelId="{FC29839C-827F-4CC5-AB33-D970EC8B2DEF}" srcId="{00D54B10-FD5D-4EBE-BE3D-631C18760533}" destId="{96985189-B2E1-47B2-A970-112522A703F2}" srcOrd="3" destOrd="0" parTransId="{90ED9429-3F58-4D4A-A2AC-CB8A860F3150}" sibTransId="{D9AF01F9-A98A-47EC-85C1-79AC7302EB8F}"/>
    <dgm:cxn modelId="{9886BC6D-549C-4420-9CE0-1A2BD0A73AE5}" type="presOf" srcId="{5DE9FE46-EB7A-4307-9200-724A21A3F4EE}" destId="{0BEEC5F1-B1E7-4660-BFFA-A2CD9DEA116D}" srcOrd="0" destOrd="7" presId="urn:microsoft.com/office/officeart/2005/8/layout/hList2"/>
    <dgm:cxn modelId="{7CD71261-116F-4389-93E6-AADE2B44A108}" type="presOf" srcId="{666946D6-1A98-462D-B63E-21E715B3E71D}" destId="{C4BC3085-C52D-4F73-8C16-DFAAB6BD6D4E}" srcOrd="0" destOrd="9" presId="urn:microsoft.com/office/officeart/2005/8/layout/hList2"/>
    <dgm:cxn modelId="{6D4EBEE7-6151-4609-9584-B6C3821B181A}" srcId="{3A0C48F3-0FA6-4DAE-A72D-A1AEB7A902CA}" destId="{5DE9FE46-EB7A-4307-9200-724A21A3F4EE}" srcOrd="7" destOrd="0" parTransId="{D6C53CB9-1482-42F7-B517-99F309E581A6}" sibTransId="{15094975-6EB6-41D7-B5CB-CB14E3132DC8}"/>
    <dgm:cxn modelId="{CEE635EC-E977-4406-BCCC-E375EF92844A}" srcId="{B086627B-8982-4C2F-B763-C197A4A47692}" destId="{CDD61486-A045-4247-91F8-73EE1749F7C0}" srcOrd="6" destOrd="0" parTransId="{FA71D7AD-1EA5-42D8-9EE7-B14889A1EFB0}" sibTransId="{55DC4D79-0AA8-4E3C-BBFA-82982C2DF2D0}"/>
    <dgm:cxn modelId="{EA6D1BB7-71A4-4332-A7D1-00C7B396977C}" type="presOf" srcId="{F06CF96C-EBE4-4B00-813A-384ABE571D58}" destId="{B798A328-5D5E-49D2-AC77-BC784F3D66D5}" srcOrd="0" destOrd="9" presId="urn:microsoft.com/office/officeart/2005/8/layout/hList2"/>
    <dgm:cxn modelId="{43FFC4E2-4F47-4AEC-8C4E-2CBC395BBEC6}" type="presOf" srcId="{B086627B-8982-4C2F-B763-C197A4A47692}" destId="{CF46A7F3-8BB4-4186-92DF-8507EC13E94A}" srcOrd="0" destOrd="0" presId="urn:microsoft.com/office/officeart/2005/8/layout/hList2"/>
    <dgm:cxn modelId="{0B7AFE01-2DFB-4B12-86FC-1EA4DB9C5D1A}" srcId="{9C598B81-9519-402C-8498-C60374580CD5}" destId="{5FCA8359-6059-488F-B2D3-B5C1F3199AE1}" srcOrd="0" destOrd="0" parTransId="{B74D094A-92B9-46D9-8BA1-0E80C6456EE1}" sibTransId="{DE5C4DE1-7036-4E60-BFE6-8B77EF3F8CC8}"/>
    <dgm:cxn modelId="{722F1327-2CDB-41E6-8566-643FEADBA474}" srcId="{B086627B-8982-4C2F-B763-C197A4A47692}" destId="{845F764D-C654-407B-BD7B-52A87DA137AC}" srcOrd="7" destOrd="0" parTransId="{743A4D8C-EF49-4567-A043-1C99F40C5E37}" sibTransId="{C6542100-9399-4D67-BCE0-030014196B63}"/>
    <dgm:cxn modelId="{3F26D900-5BC3-451C-9A9F-54B526EBC5B9}" srcId="{474977E6-2FAC-418F-93B9-0C5EDCBADBBD}" destId="{3A0C48F3-0FA6-4DAE-A72D-A1AEB7A902CA}" srcOrd="1" destOrd="0" parTransId="{CA7B3C4E-02E3-4BF4-A959-E14A31640F49}" sibTransId="{A1E0E7B6-618E-45B5-B954-0F92362D1224}"/>
    <dgm:cxn modelId="{82B00395-1746-4745-8EFD-B20681EE66BE}" type="presOf" srcId="{2053A88B-9DC4-4748-92B0-61BBF6B5884E}" destId="{0BEEC5F1-B1E7-4660-BFFA-A2CD9DEA116D}" srcOrd="0" destOrd="2" presId="urn:microsoft.com/office/officeart/2005/8/layout/hList2"/>
    <dgm:cxn modelId="{2478D8B1-F730-406F-8A67-31264EC0A89F}" type="presOf" srcId="{892CA034-1EAC-45CD-89FA-D67BB96A9C9E}" destId="{0BEEC5F1-B1E7-4660-BFFA-A2CD9DEA116D}" srcOrd="0" destOrd="1" presId="urn:microsoft.com/office/officeart/2005/8/layout/hList2"/>
    <dgm:cxn modelId="{6B8D2ED6-7C99-4E4D-B42C-6A3996653E1D}" srcId="{B086627B-8982-4C2F-B763-C197A4A47692}" destId="{24DEEC36-8BB1-4E87-B5DC-6C48709C4B0F}" srcOrd="10" destOrd="0" parTransId="{79EBF528-D4FD-4BC9-8000-82AD83724ED5}" sibTransId="{4FFE1541-C365-4B19-80EC-805B1009C977}"/>
    <dgm:cxn modelId="{C4C13A98-0E06-45AD-A66E-0FCBF5B5BA42}" srcId="{00D54B10-FD5D-4EBE-BE3D-631C18760533}" destId="{0CF0978F-3E7E-4843-81A4-0C0FC93C7B25}" srcOrd="7" destOrd="0" parTransId="{B06BE790-E2EC-4C7A-8C8C-D033461F3379}" sibTransId="{F6243785-DC45-4895-B952-3C4BC34B71C2}"/>
    <dgm:cxn modelId="{8B0EA270-466E-4C58-B1BE-A02C7648AA98}" srcId="{3A0C48F3-0FA6-4DAE-A72D-A1AEB7A902CA}" destId="{B7E45023-52D9-4F68-8578-63A75672C598}" srcOrd="8" destOrd="0" parTransId="{7600709A-B049-47AA-9B7E-8CC6EA6492DA}" sibTransId="{0C8607B7-D6EC-4A13-B217-6D8A81E59A34}"/>
    <dgm:cxn modelId="{1ED14D9E-1D1A-4AA7-AE0A-ADF2D27FA307}" type="presOf" srcId="{B48320C5-2083-427E-BB55-4C9AB6184093}" destId="{0BEEC5F1-B1E7-4660-BFFA-A2CD9DEA116D}" srcOrd="0" destOrd="3" presId="urn:microsoft.com/office/officeart/2005/8/layout/hList2"/>
    <dgm:cxn modelId="{5D4F706C-3760-462D-9E4E-41F904D6973D}" srcId="{3A0C48F3-0FA6-4DAE-A72D-A1AEB7A902CA}" destId="{BFCC18D0-2E87-481C-A79C-DE7068ECC744}" srcOrd="4" destOrd="0" parTransId="{F77F8256-7B29-493B-A404-2F72E0B9BA36}" sibTransId="{F0EC5C71-A162-4803-98FF-0448FA1FBF90}"/>
    <dgm:cxn modelId="{F5939E2C-FACF-4E6F-8D17-5A625A2F51A5}" srcId="{00D54B10-FD5D-4EBE-BE3D-631C18760533}" destId="{9C598B81-9519-402C-8498-C60374580CD5}" srcOrd="8" destOrd="0" parTransId="{A8B4A64D-64E1-4117-9599-BA38AB9F48AB}" sibTransId="{FC782827-D789-4013-925D-B661DDBDA4CD}"/>
    <dgm:cxn modelId="{1ACBC20E-7601-41DD-8BE5-96BF55AD8CB3}" type="presOf" srcId="{AED078A5-4CC9-4BBB-97F8-AE04EACAAEB0}" destId="{C4BC3085-C52D-4F73-8C16-DFAAB6BD6D4E}" srcOrd="0" destOrd="11" presId="urn:microsoft.com/office/officeart/2005/8/layout/hList2"/>
    <dgm:cxn modelId="{4A48D681-13DC-4157-86A5-0AB2E3A0CBCB}" srcId="{B086627B-8982-4C2F-B763-C197A4A47692}" destId="{3339C558-7B5C-41CA-89E0-26ABA0DD5A16}" srcOrd="8" destOrd="0" parTransId="{4AEAA9B7-E7EC-404F-B8D3-BA32B8BBD864}" sibTransId="{104A15AD-1DFA-479F-AC0F-396A1467EBEB}"/>
    <dgm:cxn modelId="{3E49355F-2B87-4295-996C-18124E1A336C}" srcId="{3A0C48F3-0FA6-4DAE-A72D-A1AEB7A902CA}" destId="{99950A42-B7EF-4E1C-84D9-4D3D2A5C89E4}" srcOrd="6" destOrd="0" parTransId="{49FADD01-D975-42DD-B1CD-80ECEB8628AA}" sibTransId="{2ACE2E70-FBF6-40A5-9E9A-99CF759FE8FD}"/>
    <dgm:cxn modelId="{204CC8DE-F8F5-41A1-A6FB-3E74631E004D}" srcId="{3A0C48F3-0FA6-4DAE-A72D-A1AEB7A902CA}" destId="{AD105252-8A7D-4227-9025-09B7DF31E163}" srcOrd="5" destOrd="0" parTransId="{A52AB856-20AA-4EF5-B711-81D578823F56}" sibTransId="{9C11645C-459A-42A7-89C1-9E149B36A8E0}"/>
    <dgm:cxn modelId="{25E7BC96-0027-4CE4-91A6-623EBB1E17B6}" type="presOf" srcId="{96985189-B2E1-47B2-A970-112522A703F2}" destId="{B798A328-5D5E-49D2-AC77-BC784F3D66D5}" srcOrd="0" destOrd="3" presId="urn:microsoft.com/office/officeart/2005/8/layout/hList2"/>
    <dgm:cxn modelId="{A9E8E10E-CF88-495E-ABE3-E48ED1582CD6}" type="presOf" srcId="{5FE44217-34A8-45EC-A545-DC141FE0A6A2}" destId="{B798A328-5D5E-49D2-AC77-BC784F3D66D5}" srcOrd="0" destOrd="0" presId="urn:microsoft.com/office/officeart/2005/8/layout/hList2"/>
    <dgm:cxn modelId="{BCECA136-D252-411A-8501-57025E58F67E}" srcId="{3A0C48F3-0FA6-4DAE-A72D-A1AEB7A902CA}" destId="{A78A88FF-1468-41E6-B5A2-EB4707A6D52A}" srcOrd="11" destOrd="0" parTransId="{6E91BB08-81A8-4DEE-A3C9-DF81D4D6C468}" sibTransId="{7F4593F5-FAB2-4238-AB87-F86B2CFE073F}"/>
    <dgm:cxn modelId="{F7AAD5CE-9522-4B7E-9F16-3EED8BC02263}" type="presOf" srcId="{AD2FCF0F-8805-4C5A-B919-374D0121BE3C}" destId="{0BEEC5F1-B1E7-4660-BFFA-A2CD9DEA116D}" srcOrd="0" destOrd="10" presId="urn:microsoft.com/office/officeart/2005/8/layout/hList2"/>
    <dgm:cxn modelId="{ECCD322E-E021-4F5C-A815-9FC695BCCC87}" type="presOf" srcId="{094ED64A-4664-4BD5-9278-AE7491306EAB}" destId="{C4BC3085-C52D-4F73-8C16-DFAAB6BD6D4E}" srcOrd="0" destOrd="0" presId="urn:microsoft.com/office/officeart/2005/8/layout/hList2"/>
    <dgm:cxn modelId="{E51A15B4-ABC7-4915-B404-52E169EF0280}" type="presOf" srcId="{3339C558-7B5C-41CA-89E0-26ABA0DD5A16}" destId="{C4BC3085-C52D-4F73-8C16-DFAAB6BD6D4E}" srcOrd="0" destOrd="8" presId="urn:microsoft.com/office/officeart/2005/8/layout/hList2"/>
    <dgm:cxn modelId="{23C10393-B4FF-4B68-ADB0-5F2196E2A498}" type="presOf" srcId="{F3EA35BD-72DD-43D4-BA19-6A466C3BDD36}" destId="{C4BC3085-C52D-4F73-8C16-DFAAB6BD6D4E}" srcOrd="0" destOrd="3" presId="urn:microsoft.com/office/officeart/2005/8/layout/hList2"/>
    <dgm:cxn modelId="{59191983-7F32-408B-AB48-E391AA4A1DFF}" type="presOf" srcId="{8F0DE29B-3134-4A58-9DD0-F0B5FD9E4691}" destId="{0BEEC5F1-B1E7-4660-BFFA-A2CD9DEA116D}" srcOrd="0" destOrd="8" presId="urn:microsoft.com/office/officeart/2005/8/layout/hList2"/>
    <dgm:cxn modelId="{420E46FE-8799-4D4A-8C47-82E7B4341A69}" srcId="{00D54B10-FD5D-4EBE-BE3D-631C18760533}" destId="{FC883739-0388-4E3A-993F-3E91607660E3}" srcOrd="2" destOrd="0" parTransId="{A8AECD6F-EC9A-44A9-AF70-D0A47FCFE90F}" sibTransId="{9C519063-C696-40B2-9EB9-88DE1605A01C}"/>
    <dgm:cxn modelId="{B2E495F7-8BB3-489C-8F40-6FAA064ECBDF}" type="presOf" srcId="{6D427689-BF6B-4932-9409-61FA9C212504}" destId="{C4BC3085-C52D-4F73-8C16-DFAAB6BD6D4E}" srcOrd="0" destOrd="13" presId="urn:microsoft.com/office/officeart/2005/8/layout/hList2"/>
    <dgm:cxn modelId="{0F838126-F8ED-4A08-A249-510E93307431}" srcId="{B086627B-8982-4C2F-B763-C197A4A47692}" destId="{094ED64A-4664-4BD5-9278-AE7491306EAB}" srcOrd="0" destOrd="0" parTransId="{B17AC5C0-E4EA-4865-96E7-E9419E628962}" sibTransId="{0E6E0163-C2EC-4B39-BE0B-37EE5886851D}"/>
    <dgm:cxn modelId="{841B2A64-3649-429C-A972-BB3A80BE745C}" srcId="{B086627B-8982-4C2F-B763-C197A4A47692}" destId="{109F746E-6976-4720-8C17-04271311CDEA}" srcOrd="4" destOrd="0" parTransId="{CCA2DAD5-5DBE-425F-BFF3-56ADF7AEC61D}" sibTransId="{2EFE16B7-7656-479E-BEF0-3D44A1A51F40}"/>
    <dgm:cxn modelId="{E952A9C5-E865-4B2E-903F-284E79E1FA75}" type="presOf" srcId="{0A1FB294-2A59-4161-8CB8-B37CEA85F0D7}" destId="{B798A328-5D5E-49D2-AC77-BC784F3D66D5}" srcOrd="0" destOrd="5" presId="urn:microsoft.com/office/officeart/2005/8/layout/hList2"/>
    <dgm:cxn modelId="{CF0A32F0-02E3-4DC7-992C-2683DF23F480}" type="presOf" srcId="{E10FEB3E-E45C-43A6-8DAC-8AEDA7F955BA}" destId="{B798A328-5D5E-49D2-AC77-BC784F3D66D5}" srcOrd="0" destOrd="7" presId="urn:microsoft.com/office/officeart/2005/8/layout/hList2"/>
    <dgm:cxn modelId="{FE5F5A63-17DD-4F45-8379-5AE83E524BE3}" srcId="{474977E6-2FAC-418F-93B9-0C5EDCBADBBD}" destId="{B086627B-8982-4C2F-B763-C197A4A47692}" srcOrd="0" destOrd="0" parTransId="{1B67C786-7231-452C-9C8D-565E07578DD6}" sibTransId="{C1A4BBD1-BC0B-40D7-A716-1728F3434DAE}"/>
    <dgm:cxn modelId="{5D71CD86-56E1-430E-A23B-C5C570651A48}" srcId="{B086627B-8982-4C2F-B763-C197A4A47692}" destId="{81CFD058-0D90-4ED8-96BB-BA217B125E01}" srcOrd="12" destOrd="0" parTransId="{65A00A2E-1532-4147-B7AE-2E1E66DAAECF}" sibTransId="{A1905A35-9DA8-4CE1-ADA9-7FE13EB554CB}"/>
    <dgm:cxn modelId="{6EB4ECA5-1E6D-46D9-94EB-59FD95D5CB23}" srcId="{00D54B10-FD5D-4EBE-BE3D-631C18760533}" destId="{9324E4BA-6812-4258-8478-469978648972}" srcOrd="1" destOrd="0" parTransId="{A9FBD4EF-9358-4E48-9A80-8CA2765C1CEE}" sibTransId="{3ADAB523-D21F-468D-8986-F43F9307E124}"/>
    <dgm:cxn modelId="{CD1860F0-7BB4-4368-A77A-0BBDAD7DF712}" type="presOf" srcId="{845F764D-C654-407B-BD7B-52A87DA137AC}" destId="{C4BC3085-C52D-4F73-8C16-DFAAB6BD6D4E}" srcOrd="0" destOrd="7" presId="urn:microsoft.com/office/officeart/2005/8/layout/hList2"/>
    <dgm:cxn modelId="{73CC4594-46EA-4EC5-B80C-E850B8CB844D}" type="presOf" srcId="{0CF0978F-3E7E-4843-81A4-0C0FC93C7B25}" destId="{B798A328-5D5E-49D2-AC77-BC784F3D66D5}" srcOrd="0" destOrd="8" presId="urn:microsoft.com/office/officeart/2005/8/layout/hList2"/>
    <dgm:cxn modelId="{346E4494-BDB2-4023-9D8F-589A6C8A92F1}" type="presOf" srcId="{5FCA8359-6059-488F-B2D3-B5C1F3199AE1}" destId="{B798A328-5D5E-49D2-AC77-BC784F3D66D5}" srcOrd="0" destOrd="11" presId="urn:microsoft.com/office/officeart/2005/8/layout/hList2"/>
    <dgm:cxn modelId="{A1DDBDE3-0152-44AA-867C-F9332740CDF7}" type="presOf" srcId="{00D54B10-FD5D-4EBE-BE3D-631C18760533}" destId="{3503C06D-6405-4146-A83F-30F821236C4B}" srcOrd="0" destOrd="0" presId="urn:microsoft.com/office/officeart/2005/8/layout/hList2"/>
    <dgm:cxn modelId="{A913765F-04D8-4F5E-9A55-3C5DE93F2986}" srcId="{B086627B-8982-4C2F-B763-C197A4A47692}" destId="{F493C83B-9FBB-4B2E-B378-376125D4F653}" srcOrd="1" destOrd="0" parTransId="{F07B1D8D-1081-4345-A73F-81549084D008}" sibTransId="{65136FE4-3056-4FE7-8AE3-9C70315071C8}"/>
    <dgm:cxn modelId="{02FD5129-4720-43CB-ACF6-E0D02DE2BB7F}" srcId="{00D54B10-FD5D-4EBE-BE3D-631C18760533}" destId="{5FE44217-34A8-45EC-A545-DC141FE0A6A2}" srcOrd="0" destOrd="0" parTransId="{3515956F-AA6B-49AD-942A-D4B03AEF59D3}" sibTransId="{8AC21772-75F2-452E-8AE3-489C0EE8F706}"/>
    <dgm:cxn modelId="{3FDC5C03-AAFB-48B6-9FC1-DE7AA0F712B1}" type="presOf" srcId="{109F746E-6976-4720-8C17-04271311CDEA}" destId="{C4BC3085-C52D-4F73-8C16-DFAAB6BD6D4E}" srcOrd="0" destOrd="4" presId="urn:microsoft.com/office/officeart/2005/8/layout/hList2"/>
    <dgm:cxn modelId="{178BA516-42A8-4A8C-B451-68EED79447F3}" srcId="{00D54B10-FD5D-4EBE-BE3D-631C18760533}" destId="{F297F4F2-9FF1-4413-B30A-83647E33448C}" srcOrd="6" destOrd="0" parTransId="{5A4A4562-B4D7-4594-938B-677C1A3F73AF}" sibTransId="{E1F16BF0-F7B2-435B-9A2F-89752907E3A8}"/>
    <dgm:cxn modelId="{700F3FCD-AEB5-4542-A97E-ED20EE1B11D7}" type="presOf" srcId="{3A0C48F3-0FA6-4DAE-A72D-A1AEB7A902CA}" destId="{535A354E-8DC1-496A-9305-01BA54C96629}" srcOrd="0" destOrd="0" presId="urn:microsoft.com/office/officeart/2005/8/layout/hList2"/>
    <dgm:cxn modelId="{219FA7AB-D5B6-4239-9F70-F56CB7FA3EFB}" type="presOf" srcId="{A78A88FF-1468-41E6-B5A2-EB4707A6D52A}" destId="{0BEEC5F1-B1E7-4660-BFFA-A2CD9DEA116D}" srcOrd="0" destOrd="12" presId="urn:microsoft.com/office/officeart/2005/8/layout/hList2"/>
    <dgm:cxn modelId="{1A8D16E9-7A72-4A42-B612-ECF815AE5249}" type="presParOf" srcId="{411382E0-1D21-4D04-944A-603307230D20}" destId="{69C63289-1142-45C4-8DA6-A284F921663D}" srcOrd="0" destOrd="0" presId="urn:microsoft.com/office/officeart/2005/8/layout/hList2"/>
    <dgm:cxn modelId="{C666BCDE-4B8B-4C7A-AC0C-187A0106088E}" type="presParOf" srcId="{69C63289-1142-45C4-8DA6-A284F921663D}" destId="{A5D14660-94FA-449A-8D07-A56DBAF50935}" srcOrd="0" destOrd="0" presId="urn:microsoft.com/office/officeart/2005/8/layout/hList2"/>
    <dgm:cxn modelId="{7008D166-7CAF-4989-827E-2B3E7B303024}" type="presParOf" srcId="{69C63289-1142-45C4-8DA6-A284F921663D}" destId="{C4BC3085-C52D-4F73-8C16-DFAAB6BD6D4E}" srcOrd="1" destOrd="0" presId="urn:microsoft.com/office/officeart/2005/8/layout/hList2"/>
    <dgm:cxn modelId="{3C8F5DC2-9F4D-421E-8318-DEE9EB0439D0}" type="presParOf" srcId="{69C63289-1142-45C4-8DA6-A284F921663D}" destId="{CF46A7F3-8BB4-4186-92DF-8507EC13E94A}" srcOrd="2" destOrd="0" presId="urn:microsoft.com/office/officeart/2005/8/layout/hList2"/>
    <dgm:cxn modelId="{21E99CCC-2893-4535-854C-1F66BA6368E3}" type="presParOf" srcId="{411382E0-1D21-4D04-944A-603307230D20}" destId="{6C0E7109-4767-4C8A-A3D5-53CC9978C795}" srcOrd="1" destOrd="0" presId="urn:microsoft.com/office/officeart/2005/8/layout/hList2"/>
    <dgm:cxn modelId="{2F06578D-D319-413B-A88F-CD7811444491}" type="presParOf" srcId="{411382E0-1D21-4D04-944A-603307230D20}" destId="{8AF0F1D6-D5BC-410D-A4A9-2C13AA9FE3C1}" srcOrd="2" destOrd="0" presId="urn:microsoft.com/office/officeart/2005/8/layout/hList2"/>
    <dgm:cxn modelId="{24D0F8CB-BECF-4F29-8E52-4583E2F11704}" type="presParOf" srcId="{8AF0F1D6-D5BC-410D-A4A9-2C13AA9FE3C1}" destId="{497A4792-61C8-4319-BB1B-5587CAE823DA}" srcOrd="0" destOrd="0" presId="urn:microsoft.com/office/officeart/2005/8/layout/hList2"/>
    <dgm:cxn modelId="{9EDDC0D1-3F1C-4748-9391-4B8EEC43CEED}" type="presParOf" srcId="{8AF0F1D6-D5BC-410D-A4A9-2C13AA9FE3C1}" destId="{0BEEC5F1-B1E7-4660-BFFA-A2CD9DEA116D}" srcOrd="1" destOrd="0" presId="urn:microsoft.com/office/officeart/2005/8/layout/hList2"/>
    <dgm:cxn modelId="{8F1DDF85-92BA-47CF-B773-165F498CEB5A}" type="presParOf" srcId="{8AF0F1D6-D5BC-410D-A4A9-2C13AA9FE3C1}" destId="{535A354E-8DC1-496A-9305-01BA54C96629}" srcOrd="2" destOrd="0" presId="urn:microsoft.com/office/officeart/2005/8/layout/hList2"/>
    <dgm:cxn modelId="{EA74A30E-6C73-4306-9C7C-C5378CC1BAAA}" type="presParOf" srcId="{411382E0-1D21-4D04-944A-603307230D20}" destId="{17975716-830D-467A-BE83-A19BB8BB5CB1}" srcOrd="3" destOrd="0" presId="urn:microsoft.com/office/officeart/2005/8/layout/hList2"/>
    <dgm:cxn modelId="{F3684D79-F35E-4145-86CE-FCDA9B127352}" type="presParOf" srcId="{411382E0-1D21-4D04-944A-603307230D20}" destId="{9CACB55F-1A95-4C42-AF89-107609D40FBF}" srcOrd="4" destOrd="0" presId="urn:microsoft.com/office/officeart/2005/8/layout/hList2"/>
    <dgm:cxn modelId="{C7EE15AF-C00F-47FA-A11E-238F55B35926}" type="presParOf" srcId="{9CACB55F-1A95-4C42-AF89-107609D40FBF}" destId="{A82DD781-E9FA-41D6-AC92-8B1161978FF0}" srcOrd="0" destOrd="0" presId="urn:microsoft.com/office/officeart/2005/8/layout/hList2"/>
    <dgm:cxn modelId="{8DE96CF8-A92E-4716-9274-25E43688474A}" type="presParOf" srcId="{9CACB55F-1A95-4C42-AF89-107609D40FBF}" destId="{B798A328-5D5E-49D2-AC77-BC784F3D66D5}" srcOrd="1" destOrd="0" presId="urn:microsoft.com/office/officeart/2005/8/layout/hList2"/>
    <dgm:cxn modelId="{D8169D64-6DAE-4295-BB4F-4600BB66E204}" type="presParOf" srcId="{9CACB55F-1A95-4C42-AF89-107609D40FBF}" destId="{3503C06D-6405-4146-A83F-30F821236C4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1C403-E80F-46F6-AC0F-580465628E8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FC83DF2-5370-4654-9C6A-64B5BCBDB8B7}">
      <dgm:prSet phldrT="[Teksti]" custT="1"/>
      <dgm:spPr/>
      <dgm:t>
        <a:bodyPr/>
        <a:lstStyle/>
        <a:p>
          <a:r>
            <a:rPr kumimoji="0" lang="fi-FI" sz="12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Dataverkos-tot</a:t>
          </a:r>
          <a:r>
            <a:rPr kumimoji="0" lang="fi-FI" sz="1200" b="1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, </a:t>
          </a:r>
          <a:r>
            <a:rPr kumimoji="0" lang="fi-FI" sz="12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API:t</a:t>
          </a:r>
          <a:endParaRPr kumimoji="0" lang="fi-FI" sz="1200" b="1" i="0" u="none" strike="noStrike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w Cen MT" panose="020B0602020104020603"/>
            <a:ea typeface="+mn-ea"/>
            <a:cs typeface="+mn-cs"/>
          </a:endParaRPr>
        </a:p>
        <a:p>
          <a:r>
            <a:rPr kumimoji="0" lang="fi-FI" sz="1200" b="1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Alustat,</a:t>
          </a:r>
        </a:p>
        <a:p>
          <a:r>
            <a:rPr kumimoji="0" lang="fi-FI" sz="1200" b="1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Data-avaruudet</a:t>
          </a:r>
          <a:endParaRPr lang="fi-FI" sz="1200" b="1" dirty="0" smtClean="0">
            <a:solidFill>
              <a:schemeClr val="bg1"/>
            </a:solidFill>
          </a:endParaRPr>
        </a:p>
      </dgm:t>
    </dgm:pt>
    <dgm:pt modelId="{5743F4E3-11B2-433C-AB3D-380369763CC7}" type="parTrans" cxnId="{9D33D9DA-1FF6-44C0-8AD3-EFA335F90649}">
      <dgm:prSet/>
      <dgm:spPr/>
      <dgm:t>
        <a:bodyPr/>
        <a:lstStyle/>
        <a:p>
          <a:endParaRPr lang="fi-FI"/>
        </a:p>
      </dgm:t>
    </dgm:pt>
    <dgm:pt modelId="{751CCFA5-F4C2-470C-B34D-B1823BB06CA2}" type="sibTrans" cxnId="{9D33D9DA-1FF6-44C0-8AD3-EFA335F90649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fi-FI"/>
        </a:p>
      </dgm:t>
    </dgm:pt>
    <dgm:pt modelId="{ED6E8613-4F16-4806-B095-EB27E0FD147D}">
      <dgm:prSet phldrT="[Teksti]" custT="1"/>
      <dgm:spPr/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Tekijänoikeuden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verifiointi</a:t>
          </a:r>
          <a:endParaRPr lang="en-US" sz="1400" dirty="0" smtClean="0">
            <a:solidFill>
              <a:schemeClr val="tx1"/>
            </a:solidFill>
          </a:endParaRPr>
        </a:p>
        <a:p>
          <a:r>
            <a:rPr lang="en-US" sz="1400" dirty="0" smtClean="0">
              <a:solidFill>
                <a:schemeClr val="tx1"/>
              </a:solidFill>
            </a:rPr>
            <a:t>- </a:t>
          </a:r>
          <a:r>
            <a:rPr lang="en-US" sz="1400" dirty="0" err="1" smtClean="0">
              <a:solidFill>
                <a:schemeClr val="tx1"/>
              </a:solidFill>
            </a:rPr>
            <a:t>Kenellä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oikeudet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on?</a:t>
          </a:r>
          <a:r>
            <a:rPr lang="en-US" sz="1050" dirty="0" err="1" smtClean="0">
              <a:solidFill>
                <a:schemeClr val="bg2"/>
              </a:solidFill>
            </a:rPr>
            <a:t>data</a:t>
          </a:r>
          <a:endParaRPr lang="fi-FI" sz="1050" dirty="0">
            <a:solidFill>
              <a:schemeClr val="bg2"/>
            </a:solidFill>
          </a:endParaRPr>
        </a:p>
      </dgm:t>
    </dgm:pt>
    <dgm:pt modelId="{5CC6D2F6-FA25-41B4-8A70-6E60ECD6560D}" type="parTrans" cxnId="{2D3A6EA1-97E6-4A59-9AAA-F0A7C99614E7}">
      <dgm:prSet/>
      <dgm:spPr/>
      <dgm:t>
        <a:bodyPr/>
        <a:lstStyle/>
        <a:p>
          <a:endParaRPr lang="fi-FI"/>
        </a:p>
      </dgm:t>
    </dgm:pt>
    <dgm:pt modelId="{049F9E65-EB42-4AF8-9C24-70C872E7098A}" type="sibTrans" cxnId="{2D3A6EA1-97E6-4A59-9AAA-F0A7C99614E7}">
      <dgm:prSet/>
      <dgm:spPr/>
      <dgm:t>
        <a:bodyPr/>
        <a:lstStyle/>
        <a:p>
          <a:endParaRPr lang="fi-FI"/>
        </a:p>
      </dgm:t>
    </dgm:pt>
    <dgm:pt modelId="{8D52DB35-0FCB-485B-B6AC-71A7EE6B77D0}">
      <dgm:prSet phldrT="[Teksti]" custT="1"/>
      <dgm:spPr/>
      <dgm:t>
        <a:bodyPr/>
        <a:lstStyle/>
        <a:p>
          <a:r>
            <a:rPr lang="fi-FI" sz="1400" b="1" dirty="0" smtClean="0">
              <a:solidFill>
                <a:schemeClr val="bg1"/>
              </a:solidFill>
            </a:rPr>
            <a:t>KÄYTTÖTA-PAUKSET</a:t>
          </a:r>
          <a:endParaRPr lang="fi-FI" sz="1400" b="1" dirty="0">
            <a:solidFill>
              <a:schemeClr val="bg1"/>
            </a:solidFill>
          </a:endParaRPr>
        </a:p>
      </dgm:t>
    </dgm:pt>
    <dgm:pt modelId="{A6EEA318-6450-4995-9132-F13FD50E0387}" type="parTrans" cxnId="{79BC226D-D91D-4705-B7F8-DD49BCD46281}">
      <dgm:prSet/>
      <dgm:spPr/>
      <dgm:t>
        <a:bodyPr/>
        <a:lstStyle/>
        <a:p>
          <a:endParaRPr lang="fi-FI"/>
        </a:p>
      </dgm:t>
    </dgm:pt>
    <dgm:pt modelId="{7F673610-B483-4158-84FE-889F9623F5BB}" type="sibTrans" cxnId="{79BC226D-D91D-4705-B7F8-DD49BCD4628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i-FI"/>
        </a:p>
      </dgm:t>
    </dgm:pt>
    <dgm:pt modelId="{8CD17104-2C11-4D27-AA84-F52BCD9CDD51}">
      <dgm:prSet phldrT="[Teksti]" custT="1"/>
      <dgm:spPr/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Tekijänoikeuskiistat</a:t>
          </a:r>
          <a:endParaRPr lang="fi-FI" sz="1000" dirty="0">
            <a:solidFill>
              <a:schemeClr val="bg2"/>
            </a:solidFill>
          </a:endParaRPr>
        </a:p>
      </dgm:t>
    </dgm:pt>
    <dgm:pt modelId="{F6CC91F0-02FF-4DAC-837E-780998FAEB85}" type="parTrans" cxnId="{0D2FBB67-EF42-4C6D-AD18-C67379F2A7B8}">
      <dgm:prSet/>
      <dgm:spPr/>
      <dgm:t>
        <a:bodyPr/>
        <a:lstStyle/>
        <a:p>
          <a:endParaRPr lang="fi-FI"/>
        </a:p>
      </dgm:t>
    </dgm:pt>
    <dgm:pt modelId="{82204BD7-A5DE-4F22-8B99-50BBBBF89361}" type="sibTrans" cxnId="{0D2FBB67-EF42-4C6D-AD18-C67379F2A7B8}">
      <dgm:prSet/>
      <dgm:spPr/>
      <dgm:t>
        <a:bodyPr/>
        <a:lstStyle/>
        <a:p>
          <a:endParaRPr lang="fi-FI"/>
        </a:p>
      </dgm:t>
    </dgm:pt>
    <dgm:pt modelId="{39DF3542-E7FA-4C5D-B983-DEE421FAC78C}">
      <dgm:prSet custT="1"/>
      <dgm:spPr/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Yhteiset</a:t>
          </a:r>
          <a:endParaRPr lang="en-US" sz="1200" b="1" dirty="0" smtClean="0">
            <a:solidFill>
              <a:schemeClr val="bg1"/>
            </a:solidFill>
          </a:endParaRPr>
        </a:p>
        <a:p>
          <a:r>
            <a:rPr lang="en-US" sz="1200" b="1" dirty="0" err="1" smtClean="0">
              <a:solidFill>
                <a:schemeClr val="bg1"/>
              </a:solidFill>
            </a:rPr>
            <a:t>periaatteet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tasokkaalle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tekijän-oikeus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metadatalle</a:t>
          </a:r>
          <a:endParaRPr lang="fi-FI" sz="1200" b="1" dirty="0">
            <a:solidFill>
              <a:schemeClr val="bg1"/>
            </a:solidFill>
          </a:endParaRPr>
        </a:p>
      </dgm:t>
    </dgm:pt>
    <dgm:pt modelId="{9DF103A4-0139-4CA5-B609-DD463CC598B7}" type="parTrans" cxnId="{E5967517-EA39-4283-BCF7-13D87946E77E}">
      <dgm:prSet/>
      <dgm:spPr/>
      <dgm:t>
        <a:bodyPr/>
        <a:lstStyle/>
        <a:p>
          <a:endParaRPr lang="fi-FI"/>
        </a:p>
      </dgm:t>
    </dgm:pt>
    <dgm:pt modelId="{8C0EC940-192E-47DE-BEE5-90A6ED2453A1}" type="sibTrans" cxnId="{E5967517-EA39-4283-BCF7-13D87946E77E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i-FI"/>
        </a:p>
      </dgm:t>
    </dgm:pt>
    <dgm:pt modelId="{021C3D56-4156-40A6-8427-D76D4CE297AA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b="1" dirty="0" err="1" smtClean="0">
              <a:solidFill>
                <a:schemeClr val="bg1"/>
              </a:solidFill>
            </a:rPr>
            <a:t>Eurooppalaiset</a:t>
          </a:r>
          <a:r>
            <a:rPr lang="en-US" sz="1000" b="1" dirty="0" smtClean="0">
              <a:solidFill>
                <a:schemeClr val="bg1"/>
              </a:solidFill>
            </a:rPr>
            <a:t> </a:t>
          </a:r>
          <a:r>
            <a:rPr lang="en-US" sz="1000" b="1" dirty="0" err="1" smtClean="0">
              <a:solidFill>
                <a:schemeClr val="bg1"/>
              </a:solidFill>
            </a:rPr>
            <a:t>pk-yritykset</a:t>
          </a:r>
          <a:r>
            <a:rPr lang="en-US" sz="1000" b="1" dirty="0" smtClean="0">
              <a:solidFill>
                <a:schemeClr val="bg1"/>
              </a:solidFill>
            </a:rPr>
            <a:t>, </a:t>
          </a:r>
          <a:r>
            <a:rPr lang="en-US" sz="1000" b="1" dirty="0" err="1" smtClean="0">
              <a:solidFill>
                <a:schemeClr val="bg1"/>
              </a:solidFill>
            </a:rPr>
            <a:t>tekijänoikeus-järjestöt</a:t>
          </a:r>
          <a:r>
            <a:rPr lang="en-US" sz="1000" b="1" dirty="0" smtClean="0">
              <a:solidFill>
                <a:schemeClr val="bg1"/>
              </a:solidFill>
            </a:rPr>
            <a:t>, </a:t>
          </a:r>
          <a:r>
            <a:rPr lang="en-US" sz="1000" b="1" dirty="0" err="1" smtClean="0">
              <a:solidFill>
                <a:schemeClr val="bg1"/>
              </a:solidFill>
            </a:rPr>
            <a:t>luovat</a:t>
          </a:r>
          <a:r>
            <a:rPr lang="en-US" sz="1000" b="1" dirty="0" smtClean="0">
              <a:solidFill>
                <a:schemeClr val="bg1"/>
              </a:solidFill>
            </a:rPr>
            <a:t> </a:t>
          </a:r>
          <a:r>
            <a:rPr lang="en-US" sz="1000" b="1" dirty="0" err="1" smtClean="0">
              <a:solidFill>
                <a:schemeClr val="bg1"/>
              </a:solidFill>
            </a:rPr>
            <a:t>yksilöt</a:t>
          </a:r>
          <a:r>
            <a:rPr lang="en-US" sz="1000" b="1" dirty="0" smtClean="0">
              <a:solidFill>
                <a:schemeClr val="bg1"/>
              </a:solidFill>
            </a:rPr>
            <a:t> ja </a:t>
          </a:r>
          <a:r>
            <a:rPr lang="en-US" sz="1000" b="1" dirty="0" err="1" smtClean="0">
              <a:solidFill>
                <a:schemeClr val="bg1"/>
              </a:solidFill>
            </a:rPr>
            <a:t>yhteiskunta</a:t>
          </a:r>
          <a:r>
            <a:rPr lang="en-US" sz="1000" b="1" dirty="0" smtClean="0">
              <a:solidFill>
                <a:schemeClr val="bg1"/>
              </a:solidFill>
            </a:rPr>
            <a:t> </a:t>
          </a:r>
          <a:endParaRPr lang="fi-FI" sz="1000" b="1" dirty="0">
            <a:solidFill>
              <a:schemeClr val="bg1"/>
            </a:solidFill>
          </a:endParaRPr>
        </a:p>
      </dgm:t>
    </dgm:pt>
    <dgm:pt modelId="{3B3C23EA-A31F-4B17-9A85-1BD1D218CEDB}" type="sibTrans" cxnId="{2B326EA8-4C98-482A-A957-8923D560939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i-FI"/>
        </a:p>
      </dgm:t>
    </dgm:pt>
    <dgm:pt modelId="{367C3485-0DAE-4D27-AFC9-F7016EA01042}" type="parTrans" cxnId="{2B326EA8-4C98-482A-A957-8923D5609399}">
      <dgm:prSet/>
      <dgm:spPr/>
      <dgm:t>
        <a:bodyPr/>
        <a:lstStyle/>
        <a:p>
          <a:endParaRPr lang="fi-FI"/>
        </a:p>
      </dgm:t>
    </dgm:pt>
    <dgm:pt modelId="{EEC9F509-77F5-47B0-AE43-9FECBDCBBAE3}">
      <dgm:prSet phldrT="[Teksti]" custT="1"/>
      <dgm:spPr/>
      <dgm:t>
        <a:bodyPr/>
        <a:lstStyle/>
        <a:p>
          <a:r>
            <a:rPr lang="fi-FI" sz="2000" dirty="0" smtClean="0">
              <a:solidFill>
                <a:schemeClr val="tx1"/>
              </a:solidFill>
            </a:rPr>
            <a:t>DATA</a:t>
          </a:r>
        </a:p>
        <a:p>
          <a:r>
            <a:rPr lang="fi-FI" sz="2000" dirty="0" smtClean="0">
              <a:solidFill>
                <a:schemeClr val="tx1"/>
              </a:solidFill>
            </a:rPr>
            <a:t>LIIKKUU</a:t>
          </a:r>
          <a:endParaRPr lang="fi-FI" sz="1050" dirty="0" smtClean="0">
            <a:solidFill>
              <a:schemeClr val="tx1"/>
            </a:solidFill>
          </a:endParaRPr>
        </a:p>
      </dgm:t>
    </dgm:pt>
    <dgm:pt modelId="{A10F0218-C4E8-4AA1-8262-D4918AE1F951}" type="sibTrans" cxnId="{2081FEBA-BB55-4CA5-995B-305A874E53A6}">
      <dgm:prSet/>
      <dgm:spPr/>
      <dgm:t>
        <a:bodyPr/>
        <a:lstStyle/>
        <a:p>
          <a:endParaRPr lang="fi-FI"/>
        </a:p>
      </dgm:t>
    </dgm:pt>
    <dgm:pt modelId="{76551263-023A-4544-93BD-0499E789ECB1}" type="parTrans" cxnId="{2081FEBA-BB55-4CA5-995B-305A874E53A6}">
      <dgm:prSet/>
      <dgm:spPr/>
      <dgm:t>
        <a:bodyPr/>
        <a:lstStyle/>
        <a:p>
          <a:endParaRPr lang="fi-FI"/>
        </a:p>
      </dgm:t>
    </dgm:pt>
    <dgm:pt modelId="{5A7E860A-2981-4E11-A87B-83018715CA50}" type="pres">
      <dgm:prSet presAssocID="{32C1C403-E80F-46F6-AC0F-580465628E8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90FC5D5B-CAB4-473A-9AA4-4BD660EE25F7}" type="pres">
      <dgm:prSet presAssocID="{021C3D56-4156-40A6-8427-D76D4CE297AA}" presName="composite" presStyleCnt="0"/>
      <dgm:spPr/>
    </dgm:pt>
    <dgm:pt modelId="{3A5035A6-B362-46EE-A93E-FD870087EE5A}" type="pres">
      <dgm:prSet presAssocID="{021C3D56-4156-40A6-8427-D76D4CE297AA}" presName="Parent1" presStyleLbl="node1" presStyleIdx="0" presStyleCnt="8" custScaleX="106993" custLinFactNeighborX="3090" custLinFactNeighborY="1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A71C572-F87A-41DB-B04F-075E1ED84D40}" type="pres">
      <dgm:prSet presAssocID="{021C3D56-4156-40A6-8427-D76D4CE297AA}" presName="Childtext1" presStyleLbl="revTx" presStyleIdx="0" presStyleCnt="4" custScaleX="75222" custScaleY="62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F5CA400-8FF9-4103-AEDD-AD2ED06ACE90}" type="pres">
      <dgm:prSet presAssocID="{021C3D56-4156-40A6-8427-D76D4CE297AA}" presName="BalanceSpacing" presStyleCnt="0"/>
      <dgm:spPr/>
    </dgm:pt>
    <dgm:pt modelId="{CE9A397D-F99A-4D75-B525-27CBD32ACD75}" type="pres">
      <dgm:prSet presAssocID="{021C3D56-4156-40A6-8427-D76D4CE297AA}" presName="BalanceSpacing1" presStyleCnt="0"/>
      <dgm:spPr/>
    </dgm:pt>
    <dgm:pt modelId="{C52B3553-C5D4-4207-AD00-D29388F9A4DB}" type="pres">
      <dgm:prSet presAssocID="{3B3C23EA-A31F-4B17-9A85-1BD1D218CEDB}" presName="Accent1Text" presStyleLbl="node1" presStyleIdx="1" presStyleCnt="8"/>
      <dgm:spPr/>
      <dgm:t>
        <a:bodyPr/>
        <a:lstStyle/>
        <a:p>
          <a:endParaRPr lang="fi-FI"/>
        </a:p>
      </dgm:t>
    </dgm:pt>
    <dgm:pt modelId="{604A54C9-47CA-4E5C-8E02-F05C328A02BA}" type="pres">
      <dgm:prSet presAssocID="{3B3C23EA-A31F-4B17-9A85-1BD1D218CEDB}" presName="spaceBetweenRectangles" presStyleCnt="0"/>
      <dgm:spPr/>
    </dgm:pt>
    <dgm:pt modelId="{64553350-80B5-4B19-A642-1C3CFA041A8E}" type="pres">
      <dgm:prSet presAssocID="{39DF3542-E7FA-4C5D-B983-DEE421FAC78C}" presName="composite" presStyleCnt="0"/>
      <dgm:spPr/>
    </dgm:pt>
    <dgm:pt modelId="{EFA00130-F01D-428A-8A3E-B8E6A0D5A4A9}" type="pres">
      <dgm:prSet presAssocID="{39DF3542-E7FA-4C5D-B983-DEE421FAC78C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CCFA652-CA62-4559-AE03-25AC4ED5D4CB}" type="pres">
      <dgm:prSet presAssocID="{39DF3542-E7FA-4C5D-B983-DEE421FAC78C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742F935-7EDC-4788-8BC2-23066BA74E6F}" type="pres">
      <dgm:prSet presAssocID="{39DF3542-E7FA-4C5D-B983-DEE421FAC78C}" presName="BalanceSpacing" presStyleCnt="0"/>
      <dgm:spPr/>
    </dgm:pt>
    <dgm:pt modelId="{61CE5441-D499-4412-A149-618BC4267787}" type="pres">
      <dgm:prSet presAssocID="{39DF3542-E7FA-4C5D-B983-DEE421FAC78C}" presName="BalanceSpacing1" presStyleCnt="0"/>
      <dgm:spPr/>
    </dgm:pt>
    <dgm:pt modelId="{7DB2E834-54E8-441C-AC26-B60B9F6D7C09}" type="pres">
      <dgm:prSet presAssocID="{8C0EC940-192E-47DE-BEE5-90A6ED2453A1}" presName="Accent1Text" presStyleLbl="node1" presStyleIdx="3" presStyleCnt="8"/>
      <dgm:spPr/>
      <dgm:t>
        <a:bodyPr/>
        <a:lstStyle/>
        <a:p>
          <a:endParaRPr lang="fi-FI"/>
        </a:p>
      </dgm:t>
    </dgm:pt>
    <dgm:pt modelId="{417BCE03-494D-4458-B2C9-5F4D7637DEC6}" type="pres">
      <dgm:prSet presAssocID="{8C0EC940-192E-47DE-BEE5-90A6ED2453A1}" presName="spaceBetweenRectangles" presStyleCnt="0"/>
      <dgm:spPr/>
    </dgm:pt>
    <dgm:pt modelId="{03EAE2E4-6966-4119-992D-4FCA61F80A6B}" type="pres">
      <dgm:prSet presAssocID="{EFC83DF2-5370-4654-9C6A-64B5BCBDB8B7}" presName="composite" presStyleCnt="0"/>
      <dgm:spPr/>
    </dgm:pt>
    <dgm:pt modelId="{A4555BD2-E707-49B2-9939-3E0ECB9AA997}" type="pres">
      <dgm:prSet presAssocID="{EFC83DF2-5370-4654-9C6A-64B5BCBDB8B7}" presName="Parent1" presStyleLbl="node1" presStyleIdx="4" presStyleCnt="8" custScaleX="1049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A621543-B58B-48D0-A3F1-B389C0162EE6}" type="pres">
      <dgm:prSet presAssocID="{EFC83DF2-5370-4654-9C6A-64B5BCBDB8B7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39FDA1A-DE7E-4B6C-8952-CE24CF6D4209}" type="pres">
      <dgm:prSet presAssocID="{EFC83DF2-5370-4654-9C6A-64B5BCBDB8B7}" presName="BalanceSpacing" presStyleCnt="0"/>
      <dgm:spPr/>
    </dgm:pt>
    <dgm:pt modelId="{A4F0E332-9680-4139-8BEE-47891A39420D}" type="pres">
      <dgm:prSet presAssocID="{EFC83DF2-5370-4654-9C6A-64B5BCBDB8B7}" presName="BalanceSpacing1" presStyleCnt="0"/>
      <dgm:spPr/>
    </dgm:pt>
    <dgm:pt modelId="{56E5448B-74E2-4550-B694-F874BFEF5117}" type="pres">
      <dgm:prSet presAssocID="{751CCFA5-F4C2-470C-B34D-B1823BB06CA2}" presName="Accent1Text" presStyleLbl="node1" presStyleIdx="5" presStyleCnt="8"/>
      <dgm:spPr/>
      <dgm:t>
        <a:bodyPr/>
        <a:lstStyle/>
        <a:p>
          <a:endParaRPr lang="fi-FI"/>
        </a:p>
      </dgm:t>
    </dgm:pt>
    <dgm:pt modelId="{195033AB-FAD9-455E-BD4B-8FD2C2F15C9A}" type="pres">
      <dgm:prSet presAssocID="{751CCFA5-F4C2-470C-B34D-B1823BB06CA2}" presName="spaceBetweenRectangles" presStyleCnt="0"/>
      <dgm:spPr/>
    </dgm:pt>
    <dgm:pt modelId="{C3FF32D1-E811-4DC6-A03A-077A0D7E8345}" type="pres">
      <dgm:prSet presAssocID="{8D52DB35-0FCB-485B-B6AC-71A7EE6B77D0}" presName="composite" presStyleCnt="0"/>
      <dgm:spPr/>
    </dgm:pt>
    <dgm:pt modelId="{86B6D4A2-B206-4026-A3F0-651FAA6417C7}" type="pres">
      <dgm:prSet presAssocID="{8D52DB35-0FCB-485B-B6AC-71A7EE6B77D0}" presName="Parent1" presStyleLbl="node1" presStyleIdx="6" presStyleCnt="8" custScaleX="105921" custScaleY="103746" custLinFactX="14190" custLinFactNeighborX="100000" custLinFactNeighborY="-29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B34217E-BEA4-44C7-8819-137A19865E2B}" type="pres">
      <dgm:prSet presAssocID="{8D52DB35-0FCB-485B-B6AC-71A7EE6B77D0}" presName="Childtext1" presStyleLbl="revTx" presStyleIdx="3" presStyleCnt="4" custLinFactNeighborX="71015" custLinFactNeighborY="-47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48653BB-CDAA-4877-9A87-1FFEA2C540B5}" type="pres">
      <dgm:prSet presAssocID="{8D52DB35-0FCB-485B-B6AC-71A7EE6B77D0}" presName="BalanceSpacing" presStyleCnt="0"/>
      <dgm:spPr/>
    </dgm:pt>
    <dgm:pt modelId="{BA568070-AA9E-4E2C-B42D-A70571A2D2DE}" type="pres">
      <dgm:prSet presAssocID="{8D52DB35-0FCB-485B-B6AC-71A7EE6B77D0}" presName="BalanceSpacing1" presStyleCnt="0"/>
      <dgm:spPr/>
    </dgm:pt>
    <dgm:pt modelId="{19667BF9-56EF-46BE-A197-A92B95069A72}" type="pres">
      <dgm:prSet presAssocID="{7F673610-B483-4158-84FE-889F9623F5BB}" presName="Accent1Text" presStyleLbl="node1" presStyleIdx="7" presStyleCnt="8" custLinFactX="-100000" custLinFactY="-73571" custLinFactNeighborX="-116424" custLinFactNeighborY="-100000"/>
      <dgm:spPr/>
      <dgm:t>
        <a:bodyPr/>
        <a:lstStyle/>
        <a:p>
          <a:endParaRPr lang="fi-FI"/>
        </a:p>
      </dgm:t>
    </dgm:pt>
  </dgm:ptLst>
  <dgm:cxnLst>
    <dgm:cxn modelId="{2081FEBA-BB55-4CA5-995B-305A874E53A6}" srcId="{021C3D56-4156-40A6-8427-D76D4CE297AA}" destId="{EEC9F509-77F5-47B0-AE43-9FECBDCBBAE3}" srcOrd="0" destOrd="0" parTransId="{76551263-023A-4544-93BD-0499E789ECB1}" sibTransId="{A10F0218-C4E8-4AA1-8262-D4918AE1F951}"/>
    <dgm:cxn modelId="{2D3A6EA1-97E6-4A59-9AAA-F0A7C99614E7}" srcId="{EFC83DF2-5370-4654-9C6A-64B5BCBDB8B7}" destId="{ED6E8613-4F16-4806-B095-EB27E0FD147D}" srcOrd="0" destOrd="0" parTransId="{5CC6D2F6-FA25-41B4-8A70-6E60ECD6560D}" sibTransId="{049F9E65-EB42-4AF8-9C24-70C872E7098A}"/>
    <dgm:cxn modelId="{81EAC2A7-AAF2-41A1-A066-44F7493E222A}" type="presOf" srcId="{7F673610-B483-4158-84FE-889F9623F5BB}" destId="{19667BF9-56EF-46BE-A197-A92B95069A72}" srcOrd="0" destOrd="0" presId="urn:microsoft.com/office/officeart/2008/layout/AlternatingHexagons"/>
    <dgm:cxn modelId="{F9DA2B24-F4BE-4780-A3CF-083A4C915E2D}" type="presOf" srcId="{8CD17104-2C11-4D27-AA84-F52BCD9CDD51}" destId="{7B34217E-BEA4-44C7-8819-137A19865E2B}" srcOrd="0" destOrd="0" presId="urn:microsoft.com/office/officeart/2008/layout/AlternatingHexagons"/>
    <dgm:cxn modelId="{2B326EA8-4C98-482A-A957-8923D5609399}" srcId="{32C1C403-E80F-46F6-AC0F-580465628E8B}" destId="{021C3D56-4156-40A6-8427-D76D4CE297AA}" srcOrd="0" destOrd="0" parTransId="{367C3485-0DAE-4D27-AFC9-F7016EA01042}" sibTransId="{3B3C23EA-A31F-4B17-9A85-1BD1D218CEDB}"/>
    <dgm:cxn modelId="{DC5AD533-7648-4FBB-AD2A-A6DBD0B0E413}" type="presOf" srcId="{39DF3542-E7FA-4C5D-B983-DEE421FAC78C}" destId="{EFA00130-F01D-428A-8A3E-B8E6A0D5A4A9}" srcOrd="0" destOrd="0" presId="urn:microsoft.com/office/officeart/2008/layout/AlternatingHexagons"/>
    <dgm:cxn modelId="{0D2FBB67-EF42-4C6D-AD18-C67379F2A7B8}" srcId="{8D52DB35-0FCB-485B-B6AC-71A7EE6B77D0}" destId="{8CD17104-2C11-4D27-AA84-F52BCD9CDD51}" srcOrd="0" destOrd="0" parTransId="{F6CC91F0-02FF-4DAC-837E-780998FAEB85}" sibTransId="{82204BD7-A5DE-4F22-8B99-50BBBBF89361}"/>
    <dgm:cxn modelId="{740A814C-BA15-4107-B359-66062B94556C}" type="presOf" srcId="{EEC9F509-77F5-47B0-AE43-9FECBDCBBAE3}" destId="{9A71C572-F87A-41DB-B04F-075E1ED84D40}" srcOrd="0" destOrd="0" presId="urn:microsoft.com/office/officeart/2008/layout/AlternatingHexagons"/>
    <dgm:cxn modelId="{C33B5CCC-98E1-4AC1-8A0A-CA024E9AD916}" type="presOf" srcId="{3B3C23EA-A31F-4B17-9A85-1BD1D218CEDB}" destId="{C52B3553-C5D4-4207-AD00-D29388F9A4DB}" srcOrd="0" destOrd="0" presId="urn:microsoft.com/office/officeart/2008/layout/AlternatingHexagons"/>
    <dgm:cxn modelId="{5721D8DD-505B-43DE-8439-51E0636BD39F}" type="presOf" srcId="{8C0EC940-192E-47DE-BEE5-90A6ED2453A1}" destId="{7DB2E834-54E8-441C-AC26-B60B9F6D7C09}" srcOrd="0" destOrd="0" presId="urn:microsoft.com/office/officeart/2008/layout/AlternatingHexagons"/>
    <dgm:cxn modelId="{E5967517-EA39-4283-BCF7-13D87946E77E}" srcId="{32C1C403-E80F-46F6-AC0F-580465628E8B}" destId="{39DF3542-E7FA-4C5D-B983-DEE421FAC78C}" srcOrd="1" destOrd="0" parTransId="{9DF103A4-0139-4CA5-B609-DD463CC598B7}" sibTransId="{8C0EC940-192E-47DE-BEE5-90A6ED2453A1}"/>
    <dgm:cxn modelId="{6DB98707-B938-413A-ACB4-CD484F25C1F2}" type="presOf" srcId="{8D52DB35-0FCB-485B-B6AC-71A7EE6B77D0}" destId="{86B6D4A2-B206-4026-A3F0-651FAA6417C7}" srcOrd="0" destOrd="0" presId="urn:microsoft.com/office/officeart/2008/layout/AlternatingHexagons"/>
    <dgm:cxn modelId="{6A9AC1C3-13CB-4C49-9EB4-9049542F5B38}" type="presOf" srcId="{ED6E8613-4F16-4806-B095-EB27E0FD147D}" destId="{4A621543-B58B-48D0-A3F1-B389C0162EE6}" srcOrd="0" destOrd="0" presId="urn:microsoft.com/office/officeart/2008/layout/AlternatingHexagons"/>
    <dgm:cxn modelId="{7755B70B-FF25-485B-B70E-1C93F0519918}" type="presOf" srcId="{751CCFA5-F4C2-470C-B34D-B1823BB06CA2}" destId="{56E5448B-74E2-4550-B694-F874BFEF5117}" srcOrd="0" destOrd="0" presId="urn:microsoft.com/office/officeart/2008/layout/AlternatingHexagons"/>
    <dgm:cxn modelId="{4A286642-CD5C-410E-BEF0-FA9F8B40D8F4}" type="presOf" srcId="{EFC83DF2-5370-4654-9C6A-64B5BCBDB8B7}" destId="{A4555BD2-E707-49B2-9939-3E0ECB9AA997}" srcOrd="0" destOrd="0" presId="urn:microsoft.com/office/officeart/2008/layout/AlternatingHexagons"/>
    <dgm:cxn modelId="{072E050C-7AD2-436D-A24A-FEA373B4C377}" type="presOf" srcId="{32C1C403-E80F-46F6-AC0F-580465628E8B}" destId="{5A7E860A-2981-4E11-A87B-83018715CA50}" srcOrd="0" destOrd="0" presId="urn:microsoft.com/office/officeart/2008/layout/AlternatingHexagons"/>
    <dgm:cxn modelId="{9D33D9DA-1FF6-44C0-8AD3-EFA335F90649}" srcId="{32C1C403-E80F-46F6-AC0F-580465628E8B}" destId="{EFC83DF2-5370-4654-9C6A-64B5BCBDB8B7}" srcOrd="2" destOrd="0" parTransId="{5743F4E3-11B2-433C-AB3D-380369763CC7}" sibTransId="{751CCFA5-F4C2-470C-B34D-B1823BB06CA2}"/>
    <dgm:cxn modelId="{79BC226D-D91D-4705-B7F8-DD49BCD46281}" srcId="{32C1C403-E80F-46F6-AC0F-580465628E8B}" destId="{8D52DB35-0FCB-485B-B6AC-71A7EE6B77D0}" srcOrd="3" destOrd="0" parTransId="{A6EEA318-6450-4995-9132-F13FD50E0387}" sibTransId="{7F673610-B483-4158-84FE-889F9623F5BB}"/>
    <dgm:cxn modelId="{2BC09B83-1B89-4E17-A610-0FCC195AB780}" type="presOf" srcId="{021C3D56-4156-40A6-8427-D76D4CE297AA}" destId="{3A5035A6-B362-46EE-A93E-FD870087EE5A}" srcOrd="0" destOrd="0" presId="urn:microsoft.com/office/officeart/2008/layout/AlternatingHexagons"/>
    <dgm:cxn modelId="{FA81E8F3-EEEC-4F24-8DCD-851086F0E4EE}" type="presParOf" srcId="{5A7E860A-2981-4E11-A87B-83018715CA50}" destId="{90FC5D5B-CAB4-473A-9AA4-4BD660EE25F7}" srcOrd="0" destOrd="0" presId="urn:microsoft.com/office/officeart/2008/layout/AlternatingHexagons"/>
    <dgm:cxn modelId="{F4F1A63F-B03E-40B1-AEA0-535A84F317FC}" type="presParOf" srcId="{90FC5D5B-CAB4-473A-9AA4-4BD660EE25F7}" destId="{3A5035A6-B362-46EE-A93E-FD870087EE5A}" srcOrd="0" destOrd="0" presId="urn:microsoft.com/office/officeart/2008/layout/AlternatingHexagons"/>
    <dgm:cxn modelId="{D8E09700-7E4C-4158-AE74-FFD1DADECFBF}" type="presParOf" srcId="{90FC5D5B-CAB4-473A-9AA4-4BD660EE25F7}" destId="{9A71C572-F87A-41DB-B04F-075E1ED84D40}" srcOrd="1" destOrd="0" presId="urn:microsoft.com/office/officeart/2008/layout/AlternatingHexagons"/>
    <dgm:cxn modelId="{50F9584A-09BF-46CE-B2D3-7BC29A4AED17}" type="presParOf" srcId="{90FC5D5B-CAB4-473A-9AA4-4BD660EE25F7}" destId="{1F5CA400-8FF9-4103-AEDD-AD2ED06ACE90}" srcOrd="2" destOrd="0" presId="urn:microsoft.com/office/officeart/2008/layout/AlternatingHexagons"/>
    <dgm:cxn modelId="{7815A7A8-4939-4E6C-8321-9759B0F74D70}" type="presParOf" srcId="{90FC5D5B-CAB4-473A-9AA4-4BD660EE25F7}" destId="{CE9A397D-F99A-4D75-B525-27CBD32ACD75}" srcOrd="3" destOrd="0" presId="urn:microsoft.com/office/officeart/2008/layout/AlternatingHexagons"/>
    <dgm:cxn modelId="{B3F16B18-AD1B-404F-B951-94B6F206F1C9}" type="presParOf" srcId="{90FC5D5B-CAB4-473A-9AA4-4BD660EE25F7}" destId="{C52B3553-C5D4-4207-AD00-D29388F9A4DB}" srcOrd="4" destOrd="0" presId="urn:microsoft.com/office/officeart/2008/layout/AlternatingHexagons"/>
    <dgm:cxn modelId="{14C0EA7E-F30B-48F8-868E-88D62F5F8AA0}" type="presParOf" srcId="{5A7E860A-2981-4E11-A87B-83018715CA50}" destId="{604A54C9-47CA-4E5C-8E02-F05C328A02BA}" srcOrd="1" destOrd="0" presId="urn:microsoft.com/office/officeart/2008/layout/AlternatingHexagons"/>
    <dgm:cxn modelId="{493A8C17-E226-43E3-AEB9-34BCC343B7D6}" type="presParOf" srcId="{5A7E860A-2981-4E11-A87B-83018715CA50}" destId="{64553350-80B5-4B19-A642-1C3CFA041A8E}" srcOrd="2" destOrd="0" presId="urn:microsoft.com/office/officeart/2008/layout/AlternatingHexagons"/>
    <dgm:cxn modelId="{123310C5-74E8-43FC-B9E6-A37DA52E43C1}" type="presParOf" srcId="{64553350-80B5-4B19-A642-1C3CFA041A8E}" destId="{EFA00130-F01D-428A-8A3E-B8E6A0D5A4A9}" srcOrd="0" destOrd="0" presId="urn:microsoft.com/office/officeart/2008/layout/AlternatingHexagons"/>
    <dgm:cxn modelId="{C4E72FDA-73E4-4030-8173-224E496CAA2F}" type="presParOf" srcId="{64553350-80B5-4B19-A642-1C3CFA041A8E}" destId="{4CCFA652-CA62-4559-AE03-25AC4ED5D4CB}" srcOrd="1" destOrd="0" presId="urn:microsoft.com/office/officeart/2008/layout/AlternatingHexagons"/>
    <dgm:cxn modelId="{EFF304F6-A0AC-4AFB-BD51-DF41814C55B0}" type="presParOf" srcId="{64553350-80B5-4B19-A642-1C3CFA041A8E}" destId="{C742F935-7EDC-4788-8BC2-23066BA74E6F}" srcOrd="2" destOrd="0" presId="urn:microsoft.com/office/officeart/2008/layout/AlternatingHexagons"/>
    <dgm:cxn modelId="{A2CF333C-6998-495F-BEF5-890606956D3E}" type="presParOf" srcId="{64553350-80B5-4B19-A642-1C3CFA041A8E}" destId="{61CE5441-D499-4412-A149-618BC4267787}" srcOrd="3" destOrd="0" presId="urn:microsoft.com/office/officeart/2008/layout/AlternatingHexagons"/>
    <dgm:cxn modelId="{41535426-B087-42B2-9974-8A9F73E261E3}" type="presParOf" srcId="{64553350-80B5-4B19-A642-1C3CFA041A8E}" destId="{7DB2E834-54E8-441C-AC26-B60B9F6D7C09}" srcOrd="4" destOrd="0" presId="urn:microsoft.com/office/officeart/2008/layout/AlternatingHexagons"/>
    <dgm:cxn modelId="{F8AFCE31-D306-4273-9854-2C350F61A1EE}" type="presParOf" srcId="{5A7E860A-2981-4E11-A87B-83018715CA50}" destId="{417BCE03-494D-4458-B2C9-5F4D7637DEC6}" srcOrd="3" destOrd="0" presId="urn:microsoft.com/office/officeart/2008/layout/AlternatingHexagons"/>
    <dgm:cxn modelId="{A5C976F8-A4F1-47FD-97FE-CAE39A35AD68}" type="presParOf" srcId="{5A7E860A-2981-4E11-A87B-83018715CA50}" destId="{03EAE2E4-6966-4119-992D-4FCA61F80A6B}" srcOrd="4" destOrd="0" presId="urn:microsoft.com/office/officeart/2008/layout/AlternatingHexagons"/>
    <dgm:cxn modelId="{9D8D71E2-8FBA-4BF4-A100-9A36DF172D53}" type="presParOf" srcId="{03EAE2E4-6966-4119-992D-4FCA61F80A6B}" destId="{A4555BD2-E707-49B2-9939-3E0ECB9AA997}" srcOrd="0" destOrd="0" presId="urn:microsoft.com/office/officeart/2008/layout/AlternatingHexagons"/>
    <dgm:cxn modelId="{AE8DBBA3-9A55-454F-87A3-AFFCB1ED831B}" type="presParOf" srcId="{03EAE2E4-6966-4119-992D-4FCA61F80A6B}" destId="{4A621543-B58B-48D0-A3F1-B389C0162EE6}" srcOrd="1" destOrd="0" presId="urn:microsoft.com/office/officeart/2008/layout/AlternatingHexagons"/>
    <dgm:cxn modelId="{9308FE9A-7D05-44BE-A570-3866D7715465}" type="presParOf" srcId="{03EAE2E4-6966-4119-992D-4FCA61F80A6B}" destId="{039FDA1A-DE7E-4B6C-8952-CE24CF6D4209}" srcOrd="2" destOrd="0" presId="urn:microsoft.com/office/officeart/2008/layout/AlternatingHexagons"/>
    <dgm:cxn modelId="{551A1D1F-245C-4473-92E3-8F0599D485AF}" type="presParOf" srcId="{03EAE2E4-6966-4119-992D-4FCA61F80A6B}" destId="{A4F0E332-9680-4139-8BEE-47891A39420D}" srcOrd="3" destOrd="0" presId="urn:microsoft.com/office/officeart/2008/layout/AlternatingHexagons"/>
    <dgm:cxn modelId="{D821AB02-2D30-44F4-81D2-D3962A7091FE}" type="presParOf" srcId="{03EAE2E4-6966-4119-992D-4FCA61F80A6B}" destId="{56E5448B-74E2-4550-B694-F874BFEF5117}" srcOrd="4" destOrd="0" presId="urn:microsoft.com/office/officeart/2008/layout/AlternatingHexagons"/>
    <dgm:cxn modelId="{493C01CE-6A60-4355-B4A6-64CE9BABD173}" type="presParOf" srcId="{5A7E860A-2981-4E11-A87B-83018715CA50}" destId="{195033AB-FAD9-455E-BD4B-8FD2C2F15C9A}" srcOrd="5" destOrd="0" presId="urn:microsoft.com/office/officeart/2008/layout/AlternatingHexagons"/>
    <dgm:cxn modelId="{24E07EA9-B29D-49AA-948E-F41E9F122C71}" type="presParOf" srcId="{5A7E860A-2981-4E11-A87B-83018715CA50}" destId="{C3FF32D1-E811-4DC6-A03A-077A0D7E8345}" srcOrd="6" destOrd="0" presId="urn:microsoft.com/office/officeart/2008/layout/AlternatingHexagons"/>
    <dgm:cxn modelId="{5AE854F3-36FD-4014-A940-CA3C4EC0C5FF}" type="presParOf" srcId="{C3FF32D1-E811-4DC6-A03A-077A0D7E8345}" destId="{86B6D4A2-B206-4026-A3F0-651FAA6417C7}" srcOrd="0" destOrd="0" presId="urn:microsoft.com/office/officeart/2008/layout/AlternatingHexagons"/>
    <dgm:cxn modelId="{CA7D39E1-0E1C-4591-B555-389977D938C3}" type="presParOf" srcId="{C3FF32D1-E811-4DC6-A03A-077A0D7E8345}" destId="{7B34217E-BEA4-44C7-8819-137A19865E2B}" srcOrd="1" destOrd="0" presId="urn:microsoft.com/office/officeart/2008/layout/AlternatingHexagons"/>
    <dgm:cxn modelId="{975A5E1B-2BD1-456E-95B8-B7D02A643008}" type="presParOf" srcId="{C3FF32D1-E811-4DC6-A03A-077A0D7E8345}" destId="{148653BB-CDAA-4877-9A87-1FFEA2C540B5}" srcOrd="2" destOrd="0" presId="urn:microsoft.com/office/officeart/2008/layout/AlternatingHexagons"/>
    <dgm:cxn modelId="{83676DF0-DC49-41D0-BF9E-6EDC5E34EBA2}" type="presParOf" srcId="{C3FF32D1-E811-4DC6-A03A-077A0D7E8345}" destId="{BA568070-AA9E-4E2C-B42D-A70571A2D2DE}" srcOrd="3" destOrd="0" presId="urn:microsoft.com/office/officeart/2008/layout/AlternatingHexagons"/>
    <dgm:cxn modelId="{AFECE33E-BFAD-434C-850B-945D59522619}" type="presParOf" srcId="{C3FF32D1-E811-4DC6-A03A-077A0D7E8345}" destId="{19667BF9-56EF-46BE-A197-A92B95069A7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6A7F3-8BB4-4186-92DF-8507EC13E94A}">
      <dsp:nvSpPr>
        <dsp:cNvPr id="0" name=""/>
        <dsp:cNvSpPr/>
      </dsp:nvSpPr>
      <dsp:spPr>
        <a:xfrm rot="16200000">
          <a:off x="-1994423" y="3047112"/>
          <a:ext cx="4627814" cy="50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085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000" kern="1200" dirty="0" smtClean="0"/>
            <a:t>DATAKYVYKKYYS</a:t>
          </a:r>
          <a:endParaRPr lang="fi-FI" sz="3000" kern="1200" dirty="0"/>
        </a:p>
      </dsp:txBody>
      <dsp:txXfrm>
        <a:off x="-1994423" y="3047112"/>
        <a:ext cx="4627814" cy="503529"/>
      </dsp:txXfrm>
    </dsp:sp>
    <dsp:sp modelId="{C4BC3085-C52D-4F73-8C16-DFAAB6BD6D4E}">
      <dsp:nvSpPr>
        <dsp:cNvPr id="0" name=""/>
        <dsp:cNvSpPr/>
      </dsp:nvSpPr>
      <dsp:spPr>
        <a:xfrm>
          <a:off x="649777" y="935869"/>
          <a:ext cx="2508112" cy="46278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44085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b="1" kern="1200" dirty="0" smtClean="0"/>
            <a:t>TYÖPAKETTI 1</a:t>
          </a:r>
          <a:endParaRPr lang="fi-FI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Tekijänoikeusdataa koskevan tiedotus- ja koulutustarpeen selvittäminen luovilla aloilla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KOULUTUSOHJELMAT PYSYVIEN TUNNISTEIDEN KÄYTTÖÖNOTTAMISEKSI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Kysely tunnisteita koskevista käytännöistä eri </a:t>
          </a:r>
          <a:r>
            <a:rPr lang="fi-FI" sz="1100" kern="1200" dirty="0" smtClean="0"/>
            <a:t>aloilla (</a:t>
          </a:r>
          <a:r>
            <a:rPr lang="fi-FI" sz="1100" kern="1200" dirty="0" err="1" smtClean="0"/>
            <a:t>monivalinta</a:t>
          </a:r>
          <a:r>
            <a:rPr lang="fi-FI" sz="1100" kern="1200" dirty="0" smtClean="0"/>
            <a:t>, </a:t>
          </a:r>
          <a:r>
            <a:rPr lang="fi-FI" sz="1100" kern="1200" dirty="0" err="1" smtClean="0"/>
            <a:t>eng</a:t>
          </a:r>
          <a:r>
            <a:rPr lang="fi-FI" sz="1100" kern="1200" dirty="0" smtClean="0"/>
            <a:t>)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Mahdollisuus hyödyntää FINNA-tietokantaa teosten tunnistamisessa siltä osin, kun teoksia vanhoja tms. markkinoiden ulkopuolella, ml. </a:t>
          </a:r>
          <a:r>
            <a:rPr lang="fi-FI" sz="1100" kern="1200" dirty="0" err="1" smtClean="0"/>
            <a:t>EUIPO:n</a:t>
          </a:r>
          <a:r>
            <a:rPr lang="fi-FI" sz="1100" kern="1200" dirty="0" smtClean="0"/>
            <a:t> orpoteostietokanta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Yhteydet tekijänoikeuden alan pysyvien tunnisteiden ja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 VM:n digitaalisen henkilöllisyyden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err="1" smtClean="0"/>
            <a:t>LVM:n</a:t>
          </a:r>
          <a:r>
            <a:rPr lang="fi-FI" sz="1100" kern="1200" dirty="0" smtClean="0"/>
            <a:t> sähköisen </a:t>
          </a:r>
          <a:r>
            <a:rPr lang="fi-FI" sz="1100" kern="1200" dirty="0" err="1" smtClean="0"/>
            <a:t>tunnistautumisen</a:t>
          </a:r>
          <a:r>
            <a:rPr lang="fi-FI" sz="1100" kern="1200" dirty="0" smtClean="0"/>
            <a:t> ja</a:t>
          </a:r>
          <a:endParaRPr lang="fi-FI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 </a:t>
          </a:r>
          <a:r>
            <a:rPr lang="fi-FI" sz="1100" kern="1200" dirty="0" err="1" smtClean="0"/>
            <a:t>TEM:n</a:t>
          </a:r>
          <a:r>
            <a:rPr lang="fi-FI" sz="1100" kern="1200" dirty="0" smtClean="0"/>
            <a:t> yritysten datatalouden  ja reaaliaikatalouden edellyttämän </a:t>
          </a:r>
          <a:r>
            <a:rPr lang="fi-FI" sz="1100" kern="1200" dirty="0" err="1" smtClean="0"/>
            <a:t>yritys-ID:n</a:t>
          </a:r>
          <a:r>
            <a:rPr lang="fi-FI" sz="1100" kern="1200" dirty="0" smtClean="0"/>
            <a:t> kanssa</a:t>
          </a:r>
          <a:endParaRPr lang="fi-FI" sz="11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800" kern="1200" dirty="0"/>
        </a:p>
      </dsp:txBody>
      <dsp:txXfrm>
        <a:off x="649777" y="935869"/>
        <a:ext cx="2508112" cy="4627814"/>
      </dsp:txXfrm>
    </dsp:sp>
    <dsp:sp modelId="{A5D14660-94FA-449A-8D07-A56DBAF50935}">
      <dsp:nvSpPr>
        <dsp:cNvPr id="0" name=""/>
        <dsp:cNvSpPr/>
      </dsp:nvSpPr>
      <dsp:spPr>
        <a:xfrm>
          <a:off x="67718" y="320310"/>
          <a:ext cx="1007059" cy="1007059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A354E-8DC1-496A-9305-01BA54C96629}">
      <dsp:nvSpPr>
        <dsp:cNvPr id="0" name=""/>
        <dsp:cNvSpPr/>
      </dsp:nvSpPr>
      <dsp:spPr>
        <a:xfrm rot="16200000">
          <a:off x="1664070" y="3047112"/>
          <a:ext cx="4627814" cy="50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085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000" kern="1200" dirty="0" smtClean="0"/>
            <a:t>DATAN JAKAMINEN</a:t>
          </a:r>
          <a:endParaRPr lang="fi-FI" sz="3000" kern="1200" dirty="0"/>
        </a:p>
      </dsp:txBody>
      <dsp:txXfrm>
        <a:off x="1664070" y="3047112"/>
        <a:ext cx="4627814" cy="503529"/>
      </dsp:txXfrm>
    </dsp:sp>
    <dsp:sp modelId="{0BEEC5F1-B1E7-4660-BFFA-A2CD9DEA116D}">
      <dsp:nvSpPr>
        <dsp:cNvPr id="0" name=""/>
        <dsp:cNvSpPr/>
      </dsp:nvSpPr>
      <dsp:spPr>
        <a:xfrm>
          <a:off x="4229742" y="984970"/>
          <a:ext cx="2508112" cy="4627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44085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b="1" kern="1200" dirty="0" smtClean="0"/>
            <a:t>TYÖPAKETTI 2</a:t>
          </a:r>
          <a:endParaRPr lang="fi-FI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kern="1200" dirty="0" smtClean="0"/>
            <a:t>Luovien alojen datan avaamiseen liittyvät avustukset, eli API-rajapintojen kehittämisen tuki (käyttötapaukset)</a:t>
          </a: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kern="1200" dirty="0" smtClean="0"/>
            <a:t>TEOS- JA TEKIJÄTIEDON </a:t>
          </a:r>
          <a:r>
            <a:rPr lang="fi-FI" sz="1050" kern="1200" dirty="0" smtClean="0"/>
            <a:t>SAATAVUUDEN EDISTÄMINEN JA LAADUN PARANTAMINEN DATAAN JAKAMALLA RAJAPINTOJEN </a:t>
          </a:r>
          <a:r>
            <a:rPr lang="fi-FI" sz="1050" kern="1200" dirty="0" smtClean="0"/>
            <a:t>(API) </a:t>
          </a:r>
          <a:r>
            <a:rPr lang="fi-FI" sz="1050" kern="1200" dirty="0" smtClean="0"/>
            <a:t>KAUTTA ERI </a:t>
          </a:r>
          <a:r>
            <a:rPr lang="fi-FI" sz="1050" kern="1200" dirty="0" smtClean="0"/>
            <a:t>PALVELUINFRASTRUKTUURIN TASOILLA </a:t>
          </a: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b="1" kern="1200" dirty="0" smtClean="0"/>
            <a:t>Datan avaamiseen liittyvät tietosuojakysymykset (GDPR-analyysi)</a:t>
          </a:r>
          <a:r>
            <a:rPr lang="fi-FI" sz="1050" kern="1200" dirty="0" smtClean="0"/>
            <a:t>; voisiko EU:n tietosuojaviranomaisen kanssa luoda yhteiset käytännesäännöt datan avaamisessa</a:t>
          </a: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b="1" kern="1200" dirty="0" smtClean="0"/>
            <a:t>Henkilötiedon suojaan perustuvan ihmiskeskeisen datatalouden malli (my data-valmius)</a:t>
          </a:r>
          <a:endParaRPr lang="fi-FI" sz="1050" b="1" kern="1200" dirty="0"/>
        </a:p>
        <a:p>
          <a:pPr marL="114300" lvl="2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kern="1200" dirty="0" smtClean="0"/>
            <a:t> Onko tekijöillä pääsy tekijänoikeusjärjestöjen dataan? Voiko tätä dataa jakaa datan välityspalveluiden kautta?</a:t>
          </a: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b="1" kern="1200" dirty="0" smtClean="0"/>
            <a:t>Yritysdatan jakaminen;</a:t>
          </a:r>
          <a:endParaRPr lang="fi-FI" sz="105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kern="1200" dirty="0" smtClean="0"/>
            <a:t>Tietokantasuojaan ja liikesalaisuuksiin liittyvät kysymykset</a:t>
          </a:r>
          <a:endParaRPr lang="fi-FI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50" kern="1200" dirty="0" smtClean="0"/>
            <a:t>Sääntökirjat kuten GAIA-X, IHAN jne.</a:t>
          </a:r>
          <a:endParaRPr lang="fi-FI" sz="1050" kern="1200" dirty="0"/>
        </a:p>
      </dsp:txBody>
      <dsp:txXfrm>
        <a:off x="4229742" y="984970"/>
        <a:ext cx="2508112" cy="4627814"/>
      </dsp:txXfrm>
    </dsp:sp>
    <dsp:sp modelId="{497A4792-61C8-4319-BB1B-5587CAE823DA}">
      <dsp:nvSpPr>
        <dsp:cNvPr id="0" name=""/>
        <dsp:cNvSpPr/>
      </dsp:nvSpPr>
      <dsp:spPr>
        <a:xfrm>
          <a:off x="3726212" y="320310"/>
          <a:ext cx="1007059" cy="1007059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3C06D-6405-4146-A83F-30F821236C4B}">
      <dsp:nvSpPr>
        <dsp:cNvPr id="0" name=""/>
        <dsp:cNvSpPr/>
      </dsp:nvSpPr>
      <dsp:spPr>
        <a:xfrm rot="16200000">
          <a:off x="5322563" y="3047112"/>
          <a:ext cx="4627814" cy="50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4085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000" kern="1200" dirty="0" smtClean="0"/>
            <a:t>DATAN UUDELLEENKÄYTTÖ</a:t>
          </a:r>
          <a:endParaRPr lang="fi-FI" sz="3000" kern="1200" dirty="0"/>
        </a:p>
      </dsp:txBody>
      <dsp:txXfrm>
        <a:off x="5322563" y="3047112"/>
        <a:ext cx="4627814" cy="503529"/>
      </dsp:txXfrm>
    </dsp:sp>
    <dsp:sp modelId="{B798A328-5D5E-49D2-AC77-BC784F3D66D5}">
      <dsp:nvSpPr>
        <dsp:cNvPr id="0" name=""/>
        <dsp:cNvSpPr/>
      </dsp:nvSpPr>
      <dsp:spPr>
        <a:xfrm>
          <a:off x="7915975" y="975945"/>
          <a:ext cx="2508112" cy="46278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444085" rIns="113792" bIns="113792" numCol="1" spcCol="1270" anchor="t" anchorCtr="0">
          <a:noAutofit/>
        </a:bodyPr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b="1" kern="1200" dirty="0" smtClean="0"/>
            <a:t>TYÖPAKETTI 3</a:t>
          </a:r>
          <a:endParaRPr lang="fi-FI" sz="1600" b="1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1" kern="1200" dirty="0" smtClean="0"/>
            <a:t>ESIMERKKEJÄ:</a:t>
          </a:r>
          <a:endParaRPr lang="fi-FI" sz="1100" b="1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1" kern="1200" dirty="0" smtClean="0"/>
            <a:t>Luovien alojen rakennemuutoksen kestävän kasvun ja vastuullisuuden edellytykset</a:t>
          </a:r>
          <a:endParaRPr lang="fi-FI" sz="1100" b="1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i-FI" sz="1100" b="0" kern="1200" dirty="0" err="1" smtClean="0"/>
            <a:t>Asiantuntija-analyyysi</a:t>
          </a:r>
          <a:r>
            <a:rPr lang="fi-FI" sz="1100" b="0" kern="1200" dirty="0" smtClean="0"/>
            <a:t> markkinoiden tilasta ja mitä luovien alojen rakenneuudistuksessa otettava huomioon</a:t>
          </a:r>
          <a:endParaRPr lang="fi-FI" sz="1100" b="1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i-FI" sz="1100" b="1" kern="1200" dirty="0" smtClean="0"/>
            <a:t>EU:n tason ratkaisu </a:t>
          </a:r>
          <a:r>
            <a:rPr lang="fi-FI" sz="1100" b="1" kern="1200" dirty="0" smtClean="0"/>
            <a:t>teos- ja tekijätiedon luotettavuudesta/ vapaaehtoinen rekisteröinti</a:t>
          </a:r>
          <a:endParaRPr lang="fi-FI" sz="1100" b="1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i-FI" sz="1100" kern="1200" dirty="0" smtClean="0"/>
            <a:t>Julkisen sektorin datan uudelleenkäytön IP-kysymykset</a:t>
          </a:r>
          <a:endParaRPr lang="fi-FI" sz="1100" b="1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smtClean="0"/>
            <a:t>Data uudelleenkäyttö julkisen sektorin </a:t>
          </a:r>
          <a:r>
            <a:rPr lang="fi-FI" sz="1100" b="0" kern="1200" dirty="0" smtClean="0"/>
            <a:t>tietokannoissa (Datanhallintosäädös)</a:t>
          </a:r>
          <a:endParaRPr lang="fi-FI" sz="1100" b="0" kern="1200" dirty="0"/>
        </a:p>
        <a:p>
          <a:pPr marL="114300" lvl="2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Voiko tietoja hyödyntää johonkin muuhunkin käyttötarkoitukseen kun mihin ne on alun perin kerätty.  Yksilön oma suostumus ei riitä, koska yksilö ei tätä dataa saa hallinnoida </a:t>
          </a:r>
          <a:r>
            <a:rPr lang="fi-FI" sz="1100" kern="1200" dirty="0" err="1" smtClean="0"/>
            <a:t>mydatan</a:t>
          </a:r>
          <a:r>
            <a:rPr lang="fi-FI" sz="1100" kern="1200" dirty="0" smtClean="0"/>
            <a:t> pohjalta ainakaan viranomaisten ylläpitämissä rekistereissä. </a:t>
          </a:r>
          <a:endParaRPr lang="fi-FI" sz="1100" b="1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1" kern="1200" dirty="0" smtClean="0"/>
            <a:t>Luovien alojen mahdollisuudet hyötyä reaaliaikatalouden mahdollisuuksista</a:t>
          </a:r>
          <a:endParaRPr lang="fi-FI" sz="1100" b="1" kern="1200" dirty="0"/>
        </a:p>
        <a:p>
          <a:pPr marL="114300" lvl="2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b="0" kern="1200" dirty="0" err="1" smtClean="0"/>
            <a:t>PRH:n</a:t>
          </a:r>
          <a:r>
            <a:rPr lang="fi-FI" sz="1100" b="0" kern="1200" dirty="0" smtClean="0"/>
            <a:t> vetämä reaaliaikatalousprojekti</a:t>
          </a:r>
          <a:endParaRPr lang="fi-FI" sz="1100" b="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800" b="1" kern="1200" dirty="0"/>
        </a:p>
        <a:p>
          <a:pPr marL="114300" lvl="2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800" b="0" kern="1200" dirty="0"/>
        </a:p>
      </dsp:txBody>
      <dsp:txXfrm>
        <a:off x="7915975" y="975945"/>
        <a:ext cx="2508112" cy="4627814"/>
      </dsp:txXfrm>
    </dsp:sp>
    <dsp:sp modelId="{A82DD781-E9FA-41D6-AC92-8B1161978FF0}">
      <dsp:nvSpPr>
        <dsp:cNvPr id="0" name=""/>
        <dsp:cNvSpPr/>
      </dsp:nvSpPr>
      <dsp:spPr>
        <a:xfrm>
          <a:off x="7384705" y="320310"/>
          <a:ext cx="1007059" cy="1007059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035A6-B362-46EE-A93E-FD870087EE5A}">
      <dsp:nvSpPr>
        <dsp:cNvPr id="0" name=""/>
        <dsp:cNvSpPr/>
      </dsp:nvSpPr>
      <dsp:spPr>
        <a:xfrm rot="5400000">
          <a:off x="3685636" y="56817"/>
          <a:ext cx="1510329" cy="1405874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3">
                <a:tint val="94000"/>
                <a:satMod val="105000"/>
                <a:lumMod val="102000"/>
              </a:schemeClr>
            </a:gs>
            <a:gs pos="100000">
              <a:schemeClr val="accent3"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bg1"/>
              </a:solidFill>
            </a:rPr>
            <a:t>Eurooppalaiset</a:t>
          </a:r>
          <a:r>
            <a:rPr lang="en-US" sz="1000" b="1" kern="1200" dirty="0" smtClean="0">
              <a:solidFill>
                <a:schemeClr val="bg1"/>
              </a:solidFill>
            </a:rPr>
            <a:t> </a:t>
          </a:r>
          <a:r>
            <a:rPr lang="en-US" sz="1000" b="1" kern="1200" dirty="0" err="1" smtClean="0">
              <a:solidFill>
                <a:schemeClr val="bg1"/>
              </a:solidFill>
            </a:rPr>
            <a:t>pk-yritykset</a:t>
          </a:r>
          <a:r>
            <a:rPr lang="en-US" sz="1000" b="1" kern="1200" dirty="0" smtClean="0">
              <a:solidFill>
                <a:schemeClr val="bg1"/>
              </a:solidFill>
            </a:rPr>
            <a:t>, </a:t>
          </a:r>
          <a:r>
            <a:rPr lang="en-US" sz="1000" b="1" kern="1200" dirty="0" err="1" smtClean="0">
              <a:solidFill>
                <a:schemeClr val="bg1"/>
              </a:solidFill>
            </a:rPr>
            <a:t>tekijänoikeus-järjestöt</a:t>
          </a:r>
          <a:r>
            <a:rPr lang="en-US" sz="1000" b="1" kern="1200" dirty="0" smtClean="0">
              <a:solidFill>
                <a:schemeClr val="bg1"/>
              </a:solidFill>
            </a:rPr>
            <a:t>, </a:t>
          </a:r>
          <a:r>
            <a:rPr lang="en-US" sz="1000" b="1" kern="1200" dirty="0" err="1" smtClean="0">
              <a:solidFill>
                <a:schemeClr val="bg1"/>
              </a:solidFill>
            </a:rPr>
            <a:t>luovat</a:t>
          </a:r>
          <a:r>
            <a:rPr lang="en-US" sz="1000" b="1" kern="1200" dirty="0" smtClean="0">
              <a:solidFill>
                <a:schemeClr val="bg1"/>
              </a:solidFill>
            </a:rPr>
            <a:t> </a:t>
          </a:r>
          <a:r>
            <a:rPr lang="en-US" sz="1000" b="1" kern="1200" dirty="0" err="1" smtClean="0">
              <a:solidFill>
                <a:schemeClr val="bg1"/>
              </a:solidFill>
            </a:rPr>
            <a:t>yksilöt</a:t>
          </a:r>
          <a:r>
            <a:rPr lang="en-US" sz="1000" b="1" kern="1200" dirty="0" smtClean="0">
              <a:solidFill>
                <a:schemeClr val="bg1"/>
              </a:solidFill>
            </a:rPr>
            <a:t> ja </a:t>
          </a:r>
          <a:r>
            <a:rPr lang="en-US" sz="1000" b="1" kern="1200" dirty="0" err="1" smtClean="0">
              <a:solidFill>
                <a:schemeClr val="bg1"/>
              </a:solidFill>
            </a:rPr>
            <a:t>yhteiskunta</a:t>
          </a:r>
          <a:r>
            <a:rPr lang="en-US" sz="1000" b="1" kern="1200" dirty="0" smtClean="0">
              <a:solidFill>
                <a:schemeClr val="bg1"/>
              </a:solidFill>
            </a:rPr>
            <a:t> </a:t>
          </a:r>
          <a:endParaRPr lang="fi-FI" sz="1000" b="1" kern="1200" dirty="0">
            <a:solidFill>
              <a:schemeClr val="bg1"/>
            </a:solidFill>
          </a:endParaRPr>
        </a:p>
      </dsp:txBody>
      <dsp:txXfrm rot="-5400000">
        <a:off x="3964073" y="247607"/>
        <a:ext cx="953454" cy="1024295"/>
      </dsp:txXfrm>
    </dsp:sp>
    <dsp:sp modelId="{9A71C572-F87A-41DB-B04F-075E1ED84D40}">
      <dsp:nvSpPr>
        <dsp:cNvPr id="0" name=""/>
        <dsp:cNvSpPr/>
      </dsp:nvSpPr>
      <dsp:spPr>
        <a:xfrm>
          <a:off x="5305885" y="474888"/>
          <a:ext cx="1267887" cy="566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solidFill>
                <a:schemeClr val="tx1"/>
              </a:solidFill>
            </a:rPr>
            <a:t>DATA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solidFill>
                <a:schemeClr val="tx1"/>
              </a:solidFill>
            </a:rPr>
            <a:t>LIIKKUU</a:t>
          </a:r>
          <a:endParaRPr lang="fi-FI" sz="1050" kern="1200" dirty="0" smtClean="0">
            <a:solidFill>
              <a:schemeClr val="tx1"/>
            </a:solidFill>
          </a:endParaRPr>
        </a:p>
      </dsp:txBody>
      <dsp:txXfrm>
        <a:off x="5305885" y="474888"/>
        <a:ext cx="1267887" cy="566409"/>
      </dsp:txXfrm>
    </dsp:sp>
    <dsp:sp modelId="{C52B3553-C5D4-4207-AD00-D29388F9A4DB}">
      <dsp:nvSpPr>
        <dsp:cNvPr id="0" name=""/>
        <dsp:cNvSpPr/>
      </dsp:nvSpPr>
      <dsp:spPr>
        <a:xfrm rot="5400000">
          <a:off x="2225928" y="101099"/>
          <a:ext cx="1510329" cy="1313986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tint val="58000"/>
                <a:satMod val="108000"/>
                <a:lumMod val="110000"/>
              </a:schemeClr>
            </a:gs>
            <a:gs pos="100000">
              <a:schemeClr val="accent5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 rot="-5400000">
        <a:off x="2528862" y="238288"/>
        <a:ext cx="904460" cy="1039609"/>
      </dsp:txXfrm>
    </dsp:sp>
    <dsp:sp modelId="{EFA00130-F01D-428A-8A3E-B8E6A0D5A4A9}">
      <dsp:nvSpPr>
        <dsp:cNvPr id="0" name=""/>
        <dsp:cNvSpPr/>
      </dsp:nvSpPr>
      <dsp:spPr>
        <a:xfrm rot="5400000">
          <a:off x="2932762" y="1383067"/>
          <a:ext cx="1510329" cy="13139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bg1"/>
              </a:solidFill>
            </a:rPr>
            <a:t>Yhteiset</a:t>
          </a:r>
          <a:endParaRPr lang="en-US" sz="1200" b="1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bg1"/>
              </a:solidFill>
            </a:rPr>
            <a:t>periaatteet</a:t>
          </a:r>
          <a:r>
            <a:rPr lang="en-US" sz="1200" b="1" kern="1200" dirty="0" smtClean="0">
              <a:solidFill>
                <a:schemeClr val="bg1"/>
              </a:solidFill>
            </a:rPr>
            <a:t> </a:t>
          </a:r>
          <a:r>
            <a:rPr lang="en-US" sz="1200" b="1" kern="1200" dirty="0" err="1" smtClean="0">
              <a:solidFill>
                <a:schemeClr val="bg1"/>
              </a:solidFill>
            </a:rPr>
            <a:t>tasokkaalle</a:t>
          </a:r>
          <a:r>
            <a:rPr lang="en-US" sz="1200" b="1" kern="1200" dirty="0" smtClean="0">
              <a:solidFill>
                <a:schemeClr val="bg1"/>
              </a:solidFill>
            </a:rPr>
            <a:t> </a:t>
          </a:r>
          <a:r>
            <a:rPr lang="en-US" sz="1200" b="1" kern="1200" dirty="0" err="1" smtClean="0">
              <a:solidFill>
                <a:schemeClr val="bg1"/>
              </a:solidFill>
            </a:rPr>
            <a:t>tekijän-oikeus</a:t>
          </a:r>
          <a:r>
            <a:rPr lang="en-US" sz="1200" b="1" kern="1200" dirty="0" smtClean="0">
              <a:solidFill>
                <a:schemeClr val="bg1"/>
              </a:solidFill>
            </a:rPr>
            <a:t> </a:t>
          </a:r>
          <a:r>
            <a:rPr lang="en-US" sz="1200" b="1" kern="1200" dirty="0" err="1" smtClean="0">
              <a:solidFill>
                <a:schemeClr val="bg1"/>
              </a:solidFill>
            </a:rPr>
            <a:t>metadatalle</a:t>
          </a:r>
          <a:endParaRPr lang="fi-FI" sz="1200" b="1" kern="1200" dirty="0">
            <a:solidFill>
              <a:schemeClr val="bg1"/>
            </a:solidFill>
          </a:endParaRPr>
        </a:p>
      </dsp:txBody>
      <dsp:txXfrm rot="-5400000">
        <a:off x="3235696" y="1520256"/>
        <a:ext cx="904460" cy="1039609"/>
      </dsp:txXfrm>
    </dsp:sp>
    <dsp:sp modelId="{4CCFA652-CA62-4559-AE03-25AC4ED5D4CB}">
      <dsp:nvSpPr>
        <dsp:cNvPr id="0" name=""/>
        <dsp:cNvSpPr/>
      </dsp:nvSpPr>
      <dsp:spPr>
        <a:xfrm>
          <a:off x="1345406" y="1586962"/>
          <a:ext cx="1631156" cy="90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2E834-54E8-441C-AC26-B60B9F6D7C09}">
      <dsp:nvSpPr>
        <dsp:cNvPr id="0" name=""/>
        <dsp:cNvSpPr/>
      </dsp:nvSpPr>
      <dsp:spPr>
        <a:xfrm rot="5400000">
          <a:off x="4351868" y="1383067"/>
          <a:ext cx="1510329" cy="1313986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22225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 rot="-5400000">
        <a:off x="4654802" y="1520256"/>
        <a:ext cx="904460" cy="1039609"/>
      </dsp:txXfrm>
    </dsp:sp>
    <dsp:sp modelId="{A4555BD2-E707-49B2-9939-3E0ECB9AA997}">
      <dsp:nvSpPr>
        <dsp:cNvPr id="0" name=""/>
        <dsp:cNvSpPr/>
      </dsp:nvSpPr>
      <dsp:spPr>
        <a:xfrm rot="5400000">
          <a:off x="3645034" y="2632264"/>
          <a:ext cx="1510329" cy="137952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i-FI" sz="1200" b="1" i="0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Dataverkos-tot</a:t>
          </a:r>
          <a:r>
            <a:rPr kumimoji="0" lang="fi-FI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, </a:t>
          </a:r>
          <a:r>
            <a:rPr kumimoji="0" lang="fi-FI" sz="1200" b="1" i="0" u="none" strike="noStrike" kern="120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API:t</a:t>
          </a:r>
          <a:endParaRPr kumimoji="0" lang="fi-FI" sz="1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w Cen MT" panose="020B0602020104020603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i-FI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Alustat,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i-FI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Data-avaruudet</a:t>
          </a:r>
          <a:endParaRPr lang="fi-FI" sz="1200" b="1" kern="1200" dirty="0" smtClean="0">
            <a:solidFill>
              <a:schemeClr val="bg1"/>
            </a:solidFill>
          </a:endParaRPr>
        </a:p>
      </dsp:txBody>
      <dsp:txXfrm rot="-5400000">
        <a:off x="3930399" y="2807685"/>
        <a:ext cx="939598" cy="1028687"/>
      </dsp:txXfrm>
    </dsp:sp>
    <dsp:sp modelId="{4A621543-B58B-48D0-A3F1-B389C0162EE6}">
      <dsp:nvSpPr>
        <dsp:cNvPr id="0" name=""/>
        <dsp:cNvSpPr/>
      </dsp:nvSpPr>
      <dsp:spPr>
        <a:xfrm>
          <a:off x="5097065" y="2868930"/>
          <a:ext cx="1685528" cy="90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</a:rPr>
            <a:t>Tekijänoikeuden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verifiointi</a:t>
          </a:r>
          <a:endParaRPr lang="en-US" sz="1400" kern="1200" dirty="0" smtClean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- </a:t>
          </a:r>
          <a:r>
            <a:rPr lang="en-US" sz="1400" kern="1200" dirty="0" err="1" smtClean="0">
              <a:solidFill>
                <a:schemeClr val="tx1"/>
              </a:solidFill>
            </a:rPr>
            <a:t>Kenellä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oikeudet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on?</a:t>
          </a:r>
          <a:r>
            <a:rPr lang="en-US" sz="1050" kern="1200" dirty="0" err="1" smtClean="0">
              <a:solidFill>
                <a:schemeClr val="bg2"/>
              </a:solidFill>
            </a:rPr>
            <a:t>data</a:t>
          </a:r>
          <a:endParaRPr lang="fi-FI" sz="1050" kern="1200" dirty="0">
            <a:solidFill>
              <a:schemeClr val="bg2"/>
            </a:solidFill>
          </a:endParaRPr>
        </a:p>
      </dsp:txBody>
      <dsp:txXfrm>
        <a:off x="5097065" y="2868930"/>
        <a:ext cx="1685528" cy="906197"/>
      </dsp:txXfrm>
    </dsp:sp>
    <dsp:sp modelId="{56E5448B-74E2-4550-B694-F874BFEF5117}">
      <dsp:nvSpPr>
        <dsp:cNvPr id="0" name=""/>
        <dsp:cNvSpPr/>
      </dsp:nvSpPr>
      <dsp:spPr>
        <a:xfrm rot="5400000">
          <a:off x="2225928" y="2665035"/>
          <a:ext cx="1510329" cy="1313986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94000"/>
                <a:satMod val="105000"/>
                <a:lumMod val="102000"/>
              </a:schemeClr>
            </a:gs>
            <a:gs pos="100000">
              <a:schemeClr val="accent6"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 rot="-5400000">
        <a:off x="2528862" y="2802224"/>
        <a:ext cx="904460" cy="1039609"/>
      </dsp:txXfrm>
    </dsp:sp>
    <dsp:sp modelId="{86B6D4A2-B206-4026-A3F0-651FAA6417C7}">
      <dsp:nvSpPr>
        <dsp:cNvPr id="0" name=""/>
        <dsp:cNvSpPr/>
      </dsp:nvSpPr>
      <dsp:spPr>
        <a:xfrm rot="5400000">
          <a:off x="4404916" y="3891746"/>
          <a:ext cx="1566906" cy="13917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>
              <a:solidFill>
                <a:schemeClr val="bg1"/>
              </a:solidFill>
            </a:rPr>
            <a:t>KÄYTTÖTA-PAUKSET</a:t>
          </a:r>
          <a:endParaRPr lang="fi-FI" sz="1400" b="1" kern="1200" dirty="0">
            <a:solidFill>
              <a:schemeClr val="bg1"/>
            </a:solidFill>
          </a:endParaRPr>
        </a:p>
      </dsp:txBody>
      <dsp:txXfrm rot="-5400000">
        <a:off x="4711477" y="4050745"/>
        <a:ext cx="953784" cy="1073790"/>
      </dsp:txXfrm>
    </dsp:sp>
    <dsp:sp modelId="{7B34217E-BEA4-44C7-8819-137A19865E2B}">
      <dsp:nvSpPr>
        <dsp:cNvPr id="0" name=""/>
        <dsp:cNvSpPr/>
      </dsp:nvSpPr>
      <dsp:spPr>
        <a:xfrm>
          <a:off x="2503771" y="3749866"/>
          <a:ext cx="1631156" cy="90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</a:rPr>
            <a:t>Tekijänoikeuskiistat</a:t>
          </a:r>
          <a:endParaRPr lang="fi-FI" sz="1000" kern="1200" dirty="0">
            <a:solidFill>
              <a:schemeClr val="bg2"/>
            </a:solidFill>
          </a:endParaRPr>
        </a:p>
      </dsp:txBody>
      <dsp:txXfrm>
        <a:off x="2503771" y="3749866"/>
        <a:ext cx="1631156" cy="906197"/>
      </dsp:txXfrm>
    </dsp:sp>
    <dsp:sp modelId="{19667BF9-56EF-46BE-A197-A92B95069A72}">
      <dsp:nvSpPr>
        <dsp:cNvPr id="0" name=""/>
        <dsp:cNvSpPr/>
      </dsp:nvSpPr>
      <dsp:spPr>
        <a:xfrm rot="5400000">
          <a:off x="1508085" y="1353797"/>
          <a:ext cx="1510329" cy="1313986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4">
                <a:tint val="58000"/>
                <a:satMod val="108000"/>
                <a:lumMod val="110000"/>
              </a:schemeClr>
            </a:gs>
            <a:gs pos="100000">
              <a:schemeClr val="accent4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 rot="-5400000">
        <a:off x="1811019" y="1490986"/>
        <a:ext cx="904460" cy="1039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6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54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397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542852" y="6461576"/>
            <a:ext cx="527381" cy="268139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351584" y="2276872"/>
            <a:ext cx="9121013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271798" y="6461576"/>
            <a:ext cx="3648405" cy="268139"/>
          </a:xfrm>
          <a:prstGeom prst="rect">
            <a:avLst/>
          </a:prstGeom>
        </p:spPr>
        <p:txBody>
          <a:bodyPr/>
          <a:lstStyle>
            <a:lvl1pPr algn="ctr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7755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02" y="356659"/>
            <a:ext cx="1454917" cy="1248139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0" name="Tekstiruutu 8"/>
          <p:cNvSpPr txBox="1"/>
          <p:nvPr userDrawn="1"/>
        </p:nvSpPr>
        <p:spPr>
          <a:xfrm>
            <a:off x="0" y="6387299"/>
            <a:ext cx="1775520" cy="27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1067" dirty="0" smtClean="0">
                <a:solidFill>
                  <a:schemeClr val="bg1"/>
                </a:solidFill>
              </a:rPr>
              <a:t>VALTIONEUVOSTO.FI</a:t>
            </a:r>
            <a:endParaRPr lang="fi-FI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71670" y="6303701"/>
            <a:ext cx="16321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5925277"/>
            <a:ext cx="1775520" cy="33672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23.4.2021</a:t>
            </a:fld>
            <a:endParaRPr lang="fi-FI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55574" y="3621021"/>
            <a:ext cx="8544949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351584" y="3717033"/>
            <a:ext cx="9025467" cy="865716"/>
          </a:xfrm>
        </p:spPr>
        <p:txBody>
          <a:bodyPr wrap="square" lIns="108000">
            <a:normAutofit/>
          </a:bodyPr>
          <a:lstStyle>
            <a:lvl1pPr marL="0" indent="0">
              <a:buNone/>
              <a:defRPr lang="fi-FI" sz="2667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644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7"/>
            <a:ext cx="8791575" cy="1655763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2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2"/>
            <a:ext cx="512488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0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10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8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3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20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1" y="2249485"/>
            <a:ext cx="4878389" cy="354171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5"/>
            <a:ext cx="4875211" cy="354171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22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8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1" y="2249487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3073398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8"/>
            <a:ext cx="487521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14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85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167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6" y="609602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1" y="592666"/>
            <a:ext cx="5891209" cy="5198535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6" y="2249485"/>
            <a:ext cx="3856037" cy="354171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2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1"/>
            <a:ext cx="5934508" cy="16398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2"/>
            <a:ext cx="3666691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2249485"/>
            <a:ext cx="5934511" cy="354171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4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4304665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5"/>
            <a:ext cx="9912355" cy="3299779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18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419601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71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2192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84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9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8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62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7"/>
            <a:ext cx="3195240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9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9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7"/>
            <a:ext cx="3200400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9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5"/>
            <a:ext cx="3190741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4" y="2666999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39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80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1" y="609601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601"/>
            <a:ext cx="7748591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0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27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375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24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93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15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503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21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2E746-60EE-4ECE-A723-81094F1FBD14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B442-3064-4565-AC07-30EFF7AF0F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159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1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7"/>
            <a:ext cx="9905999" cy="147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6"/>
            <a:ext cx="9905999" cy="354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6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2" y="5883275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52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digital-single-market/en/news/call-tender-study-copyright-and-new-technologies-copyright-data-management-and-artificial" TargetMode="External"/><Relationship Id="rId2" Type="http://schemas.openxmlformats.org/officeDocument/2006/relationships/hyperlink" Target="https://data.consilium.europa.eu/doc/document/ST-15016-2019-INIT/en/pdf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minedu.fi/hanke?tunnus=OKM020:00/20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Tekijänoikeusinfran tiekarttaluonnos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23.4.2021</a:t>
            </a:fld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Anna Vuopala, Tekijänoikeuden ja audiovisuaalisen kulttuurin vastuualue, </a:t>
            </a:r>
            <a:r>
              <a:rPr lang="fi-FI" dirty="0" smtClean="0"/>
              <a:t>23</a:t>
            </a:r>
            <a:r>
              <a:rPr lang="fi-FI" dirty="0" smtClean="0"/>
              <a:t>.4.2021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942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1757" y="1481452"/>
            <a:ext cx="1658868" cy="4224469"/>
          </a:xfrm>
        </p:spPr>
        <p:txBody>
          <a:bodyPr>
            <a:norm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Suomen EUPJ-kauden työn yhteenveto</a:t>
            </a: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>
                <a:solidFill>
                  <a:schemeClr val="bg1"/>
                </a:solidFill>
              </a:rPr>
              <a:t>DEVELOPING THE COPYRIGHT INFRASTRUCTURE  - STOCKTAKING OF PROGRESS – </a:t>
            </a: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/>
              <a:t/>
            </a:r>
            <a:br>
              <a:rPr lang="fi-FI" sz="1600" b="1" dirty="0"/>
            </a:br>
            <a:r>
              <a:rPr lang="fi-FI" sz="1733" dirty="0">
                <a:hlinkClick r:id="rId2"/>
              </a:rPr>
              <a:t>https://data.consilium.europa.eu/doc/document/ST-15016-2019-INIT/en/pdf</a:t>
            </a:r>
            <a:r>
              <a:rPr lang="fi-FI" sz="2800" dirty="0"/>
              <a:t/>
            </a:r>
            <a:br>
              <a:rPr lang="fi-FI" sz="2800" dirty="0"/>
            </a:b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39871" y="1448099"/>
            <a:ext cx="2071556" cy="44835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1600" b="1" dirty="0">
                <a:solidFill>
                  <a:schemeClr val="bg1"/>
                </a:solidFill>
              </a:rPr>
              <a:t>EU:N KOMISSION TEKIJÄNOIKEUSDATAA JA TEKOÄLYÄ KOSKEVA SELVITYS (toteuttajat Technopolis, </a:t>
            </a:r>
            <a:r>
              <a:rPr lang="fi-FI" sz="1600" b="1" dirty="0" err="1">
                <a:solidFill>
                  <a:schemeClr val="bg1"/>
                </a:solidFill>
              </a:rPr>
              <a:t>Université</a:t>
            </a:r>
            <a:r>
              <a:rPr lang="fi-FI" sz="1600" b="1" dirty="0">
                <a:solidFill>
                  <a:schemeClr val="bg1"/>
                </a:solidFill>
              </a:rPr>
              <a:t> de </a:t>
            </a:r>
            <a:r>
              <a:rPr lang="fi-FI" sz="1600" b="1" dirty="0" err="1">
                <a:solidFill>
                  <a:schemeClr val="bg1"/>
                </a:solidFill>
              </a:rPr>
              <a:t>Louvain</a:t>
            </a:r>
            <a:r>
              <a:rPr lang="fi-FI" sz="1600" b="1" dirty="0">
                <a:solidFill>
                  <a:schemeClr val="bg1"/>
                </a:solidFill>
              </a:rPr>
              <a:t>, Philippe </a:t>
            </a:r>
            <a:r>
              <a:rPr lang="fi-FI" sz="1600" b="1" dirty="0" err="1">
                <a:solidFill>
                  <a:schemeClr val="bg1"/>
                </a:solidFill>
              </a:rPr>
              <a:t>Rixhon</a:t>
            </a:r>
            <a:r>
              <a:rPr lang="fi-FI" sz="1600" b="1" dirty="0">
                <a:solidFill>
                  <a:schemeClr val="bg1"/>
                </a:solidFill>
              </a:rPr>
              <a:t>), tuloksia syksyllä 2021</a:t>
            </a:r>
          </a:p>
          <a:p>
            <a:pPr marL="0" indent="0">
              <a:buNone/>
            </a:pPr>
            <a:r>
              <a:rPr lang="fi-FI" sz="1467" dirty="0">
                <a:hlinkClick r:id="rId3"/>
              </a:rPr>
              <a:t>https://ec.europa.eu/digital-single-market/en/news/call-tender-study-copyright-and-new-technologies-copyright-data-management-and-artificial</a:t>
            </a:r>
            <a:endParaRPr lang="fi-FI" sz="1467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i-FI" sz="3200" b="1" dirty="0">
              <a:solidFill>
                <a:schemeClr val="bg1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496734" y="1680506"/>
            <a:ext cx="2112233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TEKIJÄNOIKEUS-INFRAN </a:t>
            </a:r>
          </a:p>
          <a:p>
            <a:pPr defTabSz="457189"/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KEHITYS– 2022 asti</a:t>
            </a:r>
          </a:p>
          <a:p>
            <a:pPr defTabSz="457189"/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HANKEIKKUNA</a:t>
            </a:r>
            <a:r>
              <a:rPr lang="fi-FI" sz="1600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i-FI" sz="1600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fi-FI" sz="1600" dirty="0">
                <a:solidFill>
                  <a:prstClr val="black"/>
                </a:solidFill>
                <a:latin typeface="Tw Cen MT" panose="020B0602020104020603"/>
                <a:hlinkClick r:id="rId4"/>
              </a:rPr>
              <a:t>https://minedu.fi/hanke?tunnus=OKM020:00/2020</a:t>
            </a:r>
            <a:r>
              <a:rPr lang="fi-FI" sz="1400" b="1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i-FI" sz="1400" b="1" dirty="0">
                <a:solidFill>
                  <a:prstClr val="black"/>
                </a:solidFill>
                <a:latin typeface="Tw Cen MT" panose="020B0602020104020603"/>
              </a:rPr>
            </a:br>
            <a:endParaRPr lang="fi-FI" sz="1400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cxnSp>
        <p:nvCxnSpPr>
          <p:cNvPr id="7" name="Suora nuoliyhdysviiva 6"/>
          <p:cNvCxnSpPr/>
          <p:nvPr/>
        </p:nvCxnSpPr>
        <p:spPr>
          <a:xfrm flipV="1">
            <a:off x="1180816" y="1363193"/>
            <a:ext cx="10210803" cy="785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1076759" y="108065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2019</a:t>
            </a:r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533247" y="1398806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2020</a:t>
            </a:r>
          </a:p>
          <a:p>
            <a:pPr defTabSz="457189"/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918673" y="1021438"/>
            <a:ext cx="352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2021                        </a:t>
            </a:r>
            <a:r>
              <a:rPr lang="fi-FI" b="1" dirty="0">
                <a:solidFill>
                  <a:srgbClr val="FFFF00"/>
                </a:solidFill>
                <a:latin typeface="Tw Cen MT" panose="020B0602020104020603"/>
              </a:rPr>
              <a:t>RAHOITUS</a:t>
            </a: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   </a:t>
            </a:r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1021757" y="3437"/>
            <a:ext cx="9665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3200" b="1" dirty="0">
                <a:solidFill>
                  <a:prstClr val="white"/>
                </a:solidFill>
                <a:latin typeface="Tw Cen MT" panose="020B0602020104020603"/>
              </a:rPr>
              <a:t>TIEKARTTA TEKIJÄNOIKEUSINFRAN </a:t>
            </a:r>
            <a:endParaRPr lang="fi-FI" sz="3200" b="1" dirty="0" smtClean="0">
              <a:solidFill>
                <a:prstClr val="white"/>
              </a:solidFill>
              <a:latin typeface="Tw Cen MT" panose="020B0602020104020603"/>
            </a:endParaRPr>
          </a:p>
          <a:p>
            <a:pPr defTabSz="457189"/>
            <a:r>
              <a:rPr lang="fi-FI" sz="3200" b="1" dirty="0" smtClean="0">
                <a:solidFill>
                  <a:prstClr val="white"/>
                </a:solidFill>
                <a:latin typeface="Tw Cen MT" panose="020B0602020104020603"/>
              </a:rPr>
              <a:t>KEHITYKSELLE</a:t>
            </a:r>
            <a:r>
              <a:rPr lang="fi-FI" sz="3200" b="1" dirty="0">
                <a:solidFill>
                  <a:prstClr val="white"/>
                </a:solidFill>
                <a:latin typeface="Tw Cen MT" panose="020B0602020104020603"/>
              </a:rPr>
              <a:t>? 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10816574" y="1047989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2025?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6511427" y="1432081"/>
            <a:ext cx="2080851" cy="492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KOORDINOIDUSTI JA</a:t>
            </a:r>
          </a:p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YHTEISTYÖSSÄ</a:t>
            </a:r>
          </a:p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LAAJA VALMISTELU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TIEKARTTA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RAKENNETUKI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ASIANTUNTI-JAT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TAUSTASELVI-TYKSET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OHJAUS-RYHMÄ</a:t>
            </a:r>
          </a:p>
          <a:p>
            <a:pPr marL="380990" indent="-380990" defTabSz="457189">
              <a:buFontTx/>
              <a:buChar char="-"/>
            </a:pPr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LUOVAN TALOUDEN TIEKARTTA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IPSTRA 2030</a:t>
            </a:r>
          </a:p>
          <a:p>
            <a:pPr marL="380990" indent="-380990" defTabSz="457189">
              <a:buFontTx/>
              <a:buChar char="-"/>
            </a:pPr>
            <a:endParaRPr lang="fi-FI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7912654" y="693417"/>
            <a:ext cx="3345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1600" b="1" dirty="0">
                <a:solidFill>
                  <a:srgbClr val="B258D3">
                    <a:lumMod val="75000"/>
                  </a:srgbClr>
                </a:solidFill>
                <a:latin typeface="Tw Cen MT" panose="020B0602020104020603"/>
              </a:rPr>
              <a:t>KOMISSION TOIMIALAKESKUSTELUT</a:t>
            </a:r>
          </a:p>
          <a:p>
            <a:pPr defTabSz="1219170"/>
            <a:r>
              <a:rPr lang="fi-FI" sz="2400" dirty="0">
                <a:solidFill>
                  <a:prstClr val="white"/>
                </a:solidFill>
                <a:latin typeface="Tw Cen MT" panose="020B0602020104020603"/>
              </a:rPr>
              <a:t>-2021 syksyllä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8857388" y="1432081"/>
            <a:ext cx="24044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– PPP</a:t>
            </a: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EKOSYSTEEMEJÄ</a:t>
            </a: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SITRAN IHAN-koulutuksia</a:t>
            </a: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BUSINESS </a:t>
            </a: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FINLANDIN OSAAMISTA</a:t>
            </a: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endParaRPr lang="fi-FI" sz="1600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1219170"/>
            <a:endParaRPr lang="fi-FI" sz="2400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8" name="Alanuoli 7"/>
          <p:cNvSpPr/>
          <p:nvPr/>
        </p:nvSpPr>
        <p:spPr>
          <a:xfrm>
            <a:off x="7220480" y="4975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1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2656416799"/>
              </p:ext>
            </p:extLst>
          </p:nvPr>
        </p:nvGraphicFramePr>
        <p:xfrm>
          <a:off x="1008531" y="836711"/>
          <a:ext cx="10464067" cy="593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1461248" y="161363"/>
            <a:ext cx="929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fi-FI" sz="2800" dirty="0">
                <a:solidFill>
                  <a:srgbClr val="FFFF00"/>
                </a:solidFill>
                <a:latin typeface="Tw Cen MT" panose="020B0602020104020603"/>
              </a:rPr>
              <a:t>TEKIJÄNOIKEUSINFRASTRUKTUURIN TIEKARTAN ELEMENTTEJÄ (LUONNOS)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008531" y="6515890"/>
            <a:ext cx="3831498" cy="254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fi-FI" sz="1051" dirty="0">
                <a:solidFill>
                  <a:prstClr val="white"/>
                </a:solidFill>
                <a:latin typeface="Tw Cen MT" panose="020B0602020104020603"/>
              </a:rPr>
              <a:t>Yhteys: Anna Vuopala, +358407221319; anna.vuopala@minedu.fi</a:t>
            </a:r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142786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-293144"/>
            <a:ext cx="12192000" cy="715114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3087146131"/>
              </p:ext>
            </p:extLst>
          </p:nvPr>
        </p:nvGraphicFramePr>
        <p:xfrm>
          <a:off x="2032000" y="719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8043084" y="5712231"/>
            <a:ext cx="4233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 err="1" smtClean="0">
                <a:solidFill>
                  <a:prstClr val="white"/>
                </a:solidFill>
                <a:latin typeface="Tw Cen MT" panose="020B0602020104020603"/>
              </a:rPr>
              <a:t>Yhteiset</a:t>
            </a:r>
            <a:r>
              <a:rPr lang="en-US" dirty="0" smtClean="0">
                <a:solidFill>
                  <a:prstClr val="white"/>
                </a:solidFill>
                <a:latin typeface="Tw Cen MT" panose="020B0602020104020603"/>
              </a:rPr>
              <a:t> data </a:t>
            </a:r>
            <a:r>
              <a:rPr lang="en-US" dirty="0" err="1" smtClean="0">
                <a:solidFill>
                  <a:prstClr val="white"/>
                </a:solidFill>
                <a:latin typeface="Tw Cen MT" panose="020B0602020104020603"/>
              </a:rPr>
              <a:t>infrastruktuurit</a:t>
            </a:r>
            <a:r>
              <a:rPr lang="en-US" dirty="0" smtClean="0">
                <a:solidFill>
                  <a:prstClr val="white"/>
                </a:solidFill>
                <a:latin typeface="Tw Cen MT" panose="020B0602020104020603"/>
              </a:rPr>
              <a:t>/</a:t>
            </a:r>
            <a:endParaRPr lang="en-US" dirty="0">
              <a:solidFill>
                <a:prstClr val="white"/>
              </a:solidFill>
              <a:latin typeface="Tw Cen MT" panose="020B0602020104020603"/>
            </a:endParaRPr>
          </a:p>
          <a:p>
            <a:pPr defTabSz="457189"/>
            <a:r>
              <a:rPr lang="en-US" dirty="0" smtClean="0">
                <a:solidFill>
                  <a:prstClr val="white"/>
                </a:solidFill>
                <a:latin typeface="Tw Cen MT" panose="020B0602020104020603"/>
              </a:rPr>
              <a:t>Data-</a:t>
            </a:r>
            <a:r>
              <a:rPr lang="en-US" dirty="0" err="1" smtClean="0">
                <a:solidFill>
                  <a:prstClr val="white"/>
                </a:solidFill>
                <a:latin typeface="Tw Cen MT" panose="020B0602020104020603"/>
              </a:rPr>
              <a:t>avaruudet</a:t>
            </a:r>
            <a:r>
              <a:rPr lang="en-US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latin typeface="Tw Cen MT" panose="020B0602020104020603"/>
              </a:rPr>
              <a:t>luovien</a:t>
            </a:r>
            <a:r>
              <a:rPr lang="en-US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latin typeface="Tw Cen MT" panose="020B0602020104020603"/>
              </a:rPr>
              <a:t>alojen</a:t>
            </a:r>
            <a:r>
              <a:rPr lang="en-US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latin typeface="Tw Cen MT" panose="020B0602020104020603"/>
              </a:rPr>
              <a:t>tekijänoikeusdatalle</a:t>
            </a:r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8605775" y="610928"/>
            <a:ext cx="2340864" cy="12893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fi-FI" b="1" dirty="0" smtClean="0">
                <a:solidFill>
                  <a:prstClr val="white"/>
                </a:solidFill>
                <a:latin typeface="Tw Cen MT" panose="020B0602020104020603"/>
              </a:rPr>
              <a:t>KAIKENLAISET TEOKSET JA SUOJANKOHTEET</a:t>
            </a:r>
            <a:endParaRPr lang="fi-FI" b="1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7927848" y="2203478"/>
            <a:ext cx="27980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Vauhdittaa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tekijänoikeusjärjestelmän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vastuullisuutta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,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resilienssiä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ja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uusien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teknologioiden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skaalautuvuutta</a:t>
            </a:r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7" name="Tekstiruutu 6"/>
          <p:cNvSpPr txBox="1"/>
          <p:nvPr/>
        </p:nvSpPr>
        <p:spPr>
          <a:xfrm flipH="1">
            <a:off x="2637663" y="-219186"/>
            <a:ext cx="725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EU:n sisämarkkinoilla toimivien luovien alojen digitaalinen siirtymä </a:t>
            </a:r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edellyttää yhteistyötä kaikilla tasoilla ja </a:t>
            </a:r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EU-tason </a:t>
            </a:r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toimia ja </a:t>
            </a:r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investointeja</a:t>
            </a:r>
            <a:endParaRPr lang="fi-FI" sz="2000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3590534" y="2348373"/>
            <a:ext cx="1419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/>
            <a:r>
              <a:rPr lang="fi-FI" sz="1400" b="1" dirty="0" smtClean="0">
                <a:solidFill>
                  <a:prstClr val="black"/>
                </a:solidFill>
                <a:latin typeface="Tw Cen MT" panose="020B0602020104020603"/>
              </a:rPr>
              <a:t>Koordinoidut investoinnit</a:t>
            </a:r>
          </a:p>
          <a:p>
            <a:pPr algn="ctr" defTabSz="457189"/>
            <a:r>
              <a:rPr lang="fi-FI" sz="1400" b="1" dirty="0" err="1">
                <a:solidFill>
                  <a:prstClr val="black"/>
                </a:solidFill>
                <a:latin typeface="Tw Cen MT" panose="020B0602020104020603"/>
              </a:rPr>
              <a:t>d</a:t>
            </a:r>
            <a:r>
              <a:rPr lang="fi-FI" sz="1400" b="1" dirty="0" err="1" smtClean="0">
                <a:solidFill>
                  <a:prstClr val="black"/>
                </a:solidFill>
                <a:latin typeface="Tw Cen MT" panose="020B0602020104020603"/>
              </a:rPr>
              <a:t>atakyvyk</a:t>
            </a:r>
            <a:r>
              <a:rPr lang="fi-FI" sz="1400" b="1" dirty="0" smtClean="0">
                <a:solidFill>
                  <a:prstClr val="black"/>
                </a:solidFill>
                <a:latin typeface="Tw Cen MT" panose="020B0602020104020603"/>
              </a:rPr>
              <a:t>-kyyksiin</a:t>
            </a:r>
            <a:endParaRPr lang="fi-FI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565056" y="3583179"/>
            <a:ext cx="9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Kuka </a:t>
            </a:r>
          </a:p>
          <a:p>
            <a:pPr algn="ctr"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tekee </a:t>
            </a:r>
          </a:p>
          <a:p>
            <a:pPr algn="ctr" defTabSz="457189"/>
            <a:r>
              <a:rPr lang="fi-FI" dirty="0">
                <a:solidFill>
                  <a:prstClr val="black"/>
                </a:solidFill>
                <a:latin typeface="Tw Cen MT" panose="020B0602020104020603"/>
              </a:rPr>
              <a:t>m</a:t>
            </a:r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itäkin?</a:t>
            </a:r>
            <a:endParaRPr lang="fi-FI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6748399" y="2431313"/>
            <a:ext cx="80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endParaRPr lang="fi-FI" dirty="0">
              <a:solidFill>
                <a:srgbClr val="8AC4A7">
                  <a:lumMod val="60000"/>
                  <a:lumOff val="40000"/>
                </a:srgbClr>
              </a:solidFill>
              <a:latin typeface="Tw Cen MT" panose="020B0602020104020603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6538458" y="2414017"/>
            <a:ext cx="1142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PPP </a:t>
            </a:r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konsortiot</a:t>
            </a:r>
            <a:endParaRPr lang="fi-FI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4360068" y="996831"/>
            <a:ext cx="1300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Koherentisti </a:t>
            </a:r>
          </a:p>
          <a:p>
            <a:pPr algn="ctr"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saatavilla </a:t>
            </a:r>
          </a:p>
          <a:p>
            <a:pPr algn="ctr"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oleva tuki</a:t>
            </a:r>
            <a:endParaRPr lang="fi-FI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20" name="Nuoli oikealle 19"/>
          <p:cNvSpPr/>
          <p:nvPr/>
        </p:nvSpPr>
        <p:spPr>
          <a:xfrm>
            <a:off x="408125" y="283466"/>
            <a:ext cx="2399083" cy="11177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Huono tai puuttuva metadata</a:t>
            </a:r>
            <a:endParaRPr lang="fi-FI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21" name="Nuoli oikealle 20"/>
          <p:cNvSpPr/>
          <p:nvPr/>
        </p:nvSpPr>
        <p:spPr>
          <a:xfrm>
            <a:off x="432074" y="1243729"/>
            <a:ext cx="2737225" cy="1052671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fi-FI" sz="1400" b="1" dirty="0" smtClean="0">
                <a:solidFill>
                  <a:prstClr val="black"/>
                </a:solidFill>
                <a:latin typeface="Tw Cen MT" panose="020B0602020104020603"/>
              </a:rPr>
              <a:t>Huono pääsy dataan tai teoksiin (lisensiointi hankalaa</a:t>
            </a:r>
            <a:r>
              <a:rPr lang="fi-FI" sz="1400" dirty="0" smtClean="0">
                <a:solidFill>
                  <a:prstClr val="black"/>
                </a:solidFill>
                <a:latin typeface="Tw Cen MT" panose="020B0602020104020603"/>
              </a:rPr>
              <a:t>)</a:t>
            </a:r>
            <a:endParaRPr lang="fi-FI" sz="1400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22" name="Nuoli oikealle 21"/>
          <p:cNvSpPr/>
          <p:nvPr/>
        </p:nvSpPr>
        <p:spPr>
          <a:xfrm>
            <a:off x="391883" y="2376328"/>
            <a:ext cx="2594631" cy="107503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fi-FI" sz="1600" dirty="0" smtClean="0">
                <a:solidFill>
                  <a:prstClr val="black"/>
                </a:solidFill>
                <a:latin typeface="Tw Cen MT" panose="020B0602020104020603"/>
              </a:rPr>
              <a:t>Vähentää merkittävästi tuloja digialueelta</a:t>
            </a:r>
            <a:endParaRPr lang="fi-FI" sz="1600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23" name="Nuoli oikealle 22"/>
          <p:cNvSpPr/>
          <p:nvPr/>
        </p:nvSpPr>
        <p:spPr>
          <a:xfrm>
            <a:off x="519613" y="3428999"/>
            <a:ext cx="3048209" cy="1250491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Vahvistetaan datakyvykkyyttä</a:t>
            </a:r>
            <a:endParaRPr lang="fi-FI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24" name="Nuoli oikealle 23"/>
          <p:cNvSpPr/>
          <p:nvPr/>
        </p:nvSpPr>
        <p:spPr>
          <a:xfrm>
            <a:off x="594360" y="5541065"/>
            <a:ext cx="4481486" cy="110994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Kasvatetaan luottamusta digialueeseen vapaaehtoisin toimin</a:t>
            </a:r>
            <a:endParaRPr lang="fi-FI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25" name="Nuoli oikealle 24"/>
          <p:cNvSpPr/>
          <p:nvPr/>
        </p:nvSpPr>
        <p:spPr>
          <a:xfrm>
            <a:off x="594360" y="4500299"/>
            <a:ext cx="3648456" cy="1208926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189"/>
            <a:r>
              <a:rPr lang="fi-FI" dirty="0" smtClean="0">
                <a:solidFill>
                  <a:prstClr val="black"/>
                </a:solidFill>
                <a:latin typeface="Tw Cen MT" panose="020B0602020104020603"/>
              </a:rPr>
              <a:t>Investoidaan asioita, ihmisiä ja yrityksiä yksilöiviin identiteetteihin</a:t>
            </a:r>
            <a:r>
              <a:rPr lang="en-US" b="1" dirty="0" smtClean="0">
                <a:solidFill>
                  <a:prstClr val="black"/>
                </a:solidFill>
                <a:latin typeface="Tw Cen MT" panose="020B0602020104020603"/>
              </a:rPr>
              <a:t> </a:t>
            </a:r>
            <a:endParaRPr lang="fi-FI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9172147" y="3518233"/>
            <a:ext cx="2680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TKI –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teknologinen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innovaatiotoiminta</a:t>
            </a:r>
            <a:endParaRPr lang="en-US" b="1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8580901" y="4182552"/>
            <a:ext cx="3243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digitalisoidaan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lisensiointia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/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lisätään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avoimuutta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niin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sisällön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kuin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datan</a:t>
            </a:r>
            <a:r>
              <a:rPr lang="en-US" b="1" dirty="0" smtClean="0">
                <a:solidFill>
                  <a:prstClr val="white"/>
                </a:solidFill>
                <a:latin typeface="Tw Cen MT" panose="020B0602020104020603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Tw Cen MT" panose="020B0602020104020603"/>
              </a:rPr>
              <a:t>uudelleenlkäytölle</a:t>
            </a:r>
            <a:endParaRPr lang="en-US" b="1" dirty="0">
              <a:solidFill>
                <a:prstClr val="white"/>
              </a:solidFill>
              <a:latin typeface="Tw Cen MT" panose="020B0602020104020603"/>
            </a:endParaRPr>
          </a:p>
          <a:p>
            <a:pPr defTabSz="457189"/>
            <a:r>
              <a:rPr lang="en-US" b="1" dirty="0">
                <a:solidFill>
                  <a:prstClr val="white"/>
                </a:solidFill>
                <a:latin typeface="Tw Cen MT" panose="020B0602020104020603"/>
              </a:rPr>
              <a:t>= EU GOAL? </a:t>
            </a:r>
            <a:endParaRPr lang="fi-FI" b="1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29" name="Kuvatekstinuoli ylös 28"/>
          <p:cNvSpPr/>
          <p:nvPr/>
        </p:nvSpPr>
        <p:spPr>
          <a:xfrm>
            <a:off x="5037301" y="5207728"/>
            <a:ext cx="1435499" cy="1295984"/>
          </a:xfrm>
          <a:prstGeom prst="upArrowCallou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DSA, DGA DMA, DSM…</a:t>
            </a:r>
          </a:p>
        </p:txBody>
      </p:sp>
    </p:spTree>
    <p:extLst>
      <p:ext uri="{BB962C8B-B14F-4D97-AF65-F5344CB8AC3E}">
        <p14:creationId xmlns:p14="http://schemas.microsoft.com/office/powerpoint/2010/main" val="225476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831787"/>
          </a:xfrm>
        </p:spPr>
        <p:txBody>
          <a:bodyPr/>
          <a:lstStyle/>
          <a:p>
            <a:r>
              <a:rPr lang="fi-FI" dirty="0" smtClean="0"/>
              <a:t>Kommentointimahdollisuus </a:t>
            </a:r>
            <a:r>
              <a:rPr lang="fi-FI" dirty="0" smtClean="0"/>
              <a:t>7.5 </a:t>
            </a:r>
            <a:r>
              <a:rPr lang="fi-FI" dirty="0" smtClean="0"/>
              <a:t>mennessä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096328"/>
            <a:ext cx="10515600" cy="557879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i-FI" dirty="0" smtClean="0"/>
              <a:t>Tiekartta ulottuisi vuoteen 2025 saakka</a:t>
            </a:r>
          </a:p>
          <a:p>
            <a:pPr lvl="1"/>
            <a:r>
              <a:rPr lang="fi-FI" dirty="0" smtClean="0"/>
              <a:t>Kansallisen tason dataan liittyvä kapasiteetin rakennus osallistua EU- ja </a:t>
            </a:r>
            <a:r>
              <a:rPr lang="fi-FI" dirty="0" err="1" smtClean="0"/>
              <a:t>kv</a:t>
            </a:r>
            <a:r>
              <a:rPr lang="fi-FI" dirty="0" smtClean="0"/>
              <a:t>-tason tekijänoikeusinfraa koskevaan kehitystyöhön</a:t>
            </a:r>
          </a:p>
          <a:p>
            <a:pPr lvl="1"/>
            <a:r>
              <a:rPr lang="fi-FI" dirty="0" smtClean="0"/>
              <a:t>Vuosittain ohjelmat ja tukea koulutukselle ja datakyvykkyyden kasvattamisen edellyttämälle rahoitukselle kunkin toimialan kehitysvaiheen </a:t>
            </a:r>
            <a:r>
              <a:rPr lang="fi-FI" dirty="0" smtClean="0"/>
              <a:t>mukaisesti</a:t>
            </a:r>
            <a:endParaRPr lang="fi-FI" dirty="0"/>
          </a:p>
          <a:p>
            <a:pPr marL="457200" lvl="1" indent="0">
              <a:buNone/>
            </a:pPr>
            <a:endParaRPr lang="fi-FI" dirty="0" smtClean="0"/>
          </a:p>
          <a:p>
            <a:pPr lvl="0"/>
            <a:r>
              <a:rPr lang="fi-FI" dirty="0" smtClean="0"/>
              <a:t>Työkori </a:t>
            </a:r>
            <a:r>
              <a:rPr lang="fi-FI" dirty="0"/>
              <a:t>1 – Teos- ja tekijätietoa koskeva koulutustarve ja sen kartoittaminen</a:t>
            </a:r>
          </a:p>
          <a:p>
            <a:pPr lvl="1"/>
            <a:r>
              <a:rPr lang="fi-FI" dirty="0"/>
              <a:t>Onko työkorissa oikeat asiat?</a:t>
            </a:r>
          </a:p>
          <a:p>
            <a:pPr lvl="1"/>
            <a:r>
              <a:rPr lang="fi-FI" dirty="0"/>
              <a:t>Onko työkoriin kuuluva liitteenä oleva tunnisteita koskeva kyselyluonnos kattava? Kysely toteutettaisiin monivalintakysymyksillä esim. </a:t>
            </a:r>
            <a:r>
              <a:rPr lang="fi-FI" dirty="0" err="1"/>
              <a:t>webropol</a:t>
            </a:r>
            <a:r>
              <a:rPr lang="fi-FI" dirty="0"/>
              <a:t> tms. palvelulla!</a:t>
            </a:r>
          </a:p>
          <a:p>
            <a:pPr lvl="1"/>
            <a:r>
              <a:rPr lang="fi-FI" dirty="0"/>
              <a:t>Miten muiden kuin oikeudenhaltijoiden (esim. elokuva- ja muun taidekoulutuksen) tarpeet otetaan huomioon? </a:t>
            </a:r>
          </a:p>
          <a:p>
            <a:r>
              <a:rPr lang="fi-FI" dirty="0"/>
              <a:t> </a:t>
            </a:r>
          </a:p>
          <a:p>
            <a:pPr lvl="0"/>
            <a:r>
              <a:rPr lang="fi-FI" dirty="0"/>
              <a:t>Työkori 2 – Rahoitus datan jakamista edistäviin eri tasoilla tapahtuviin hankkeisiin</a:t>
            </a:r>
          </a:p>
          <a:p>
            <a:pPr lvl="1"/>
            <a:r>
              <a:rPr lang="fi-FI" dirty="0"/>
              <a:t>Miten varmistetaan, että saatavilla oleva rahoitus löydetään ja käytetään infran kehittämiseen yhteisin periaattein?</a:t>
            </a:r>
          </a:p>
          <a:p>
            <a:pPr lvl="1"/>
            <a:r>
              <a:rPr lang="fi-FI" dirty="0"/>
              <a:t>Miten varmistetaan, että rahoituksesta hyötyvät kaikenlaiset toimijat luovilla aloilla ml. tekijänoikeusjärjestöt?</a:t>
            </a:r>
          </a:p>
          <a:p>
            <a:pPr marL="0" indent="0">
              <a:buNone/>
            </a:pPr>
            <a:endParaRPr lang="fi-FI" dirty="0"/>
          </a:p>
          <a:p>
            <a:pPr lvl="0"/>
            <a:r>
              <a:rPr lang="fi-FI" dirty="0"/>
              <a:t>Työkori 3 – Muut </a:t>
            </a:r>
            <a:r>
              <a:rPr lang="fi-FI" dirty="0" smtClean="0"/>
              <a:t>kysymykset</a:t>
            </a:r>
          </a:p>
          <a:p>
            <a:pPr lvl="1"/>
            <a:r>
              <a:rPr lang="fi-FI" dirty="0" smtClean="0"/>
              <a:t>Toimintaympäristön muutos, rakenneuudistukseen varautuminen, </a:t>
            </a:r>
            <a:r>
              <a:rPr lang="fi-FI" dirty="0" smtClean="0"/>
              <a:t>vastuullisuus</a:t>
            </a:r>
          </a:p>
          <a:p>
            <a:pPr lvl="1"/>
            <a:r>
              <a:rPr lang="fi-FI" dirty="0" smtClean="0"/>
              <a:t>Kolmannessa työkorissa olisi YHTEISET EU-TASON TEKIJÄNOIKEUSTIEDON OIKEELLISUUDEN VARMISTAMISTA KOSKEVAT RATKAISUT, jota on johdettava komission ja PJ-maan yhteistyöllä</a:t>
            </a:r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pPr lvl="0"/>
            <a:r>
              <a:rPr lang="fi-FI" dirty="0"/>
              <a:t>Mitä muita selvityksiä tarvitaan taustoittamaan tiekarttatyötä?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2149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673</Words>
  <Application>Microsoft Office PowerPoint</Application>
  <PresentationFormat>Laajakuva</PresentationFormat>
  <Paragraphs>124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Tw Cen MT</vt:lpstr>
      <vt:lpstr>Office-teema</vt:lpstr>
      <vt:lpstr>Piiri</vt:lpstr>
      <vt:lpstr>Tekijänoikeusinfran tiekarttaluonnos</vt:lpstr>
      <vt:lpstr>Suomen EUPJ-kauden työn yhteenveto DEVELOPING THE COPYRIGHT INFRASTRUCTURE  - STOCKTAKING OF PROGRESS –   https://data.consilium.europa.eu/doc/document/ST-15016-2019-INIT/en/pdf </vt:lpstr>
      <vt:lpstr>PowerPoint-esitys</vt:lpstr>
      <vt:lpstr>PowerPoint-esitys</vt:lpstr>
      <vt:lpstr>Kommentointimahdollisuus 7.5 mennessä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Tekijänoikeusinfran tiekartta - luonnos</dc:title>
  <dc:creator>Vuopala Anna (OKM)</dc:creator>
  <cp:lastModifiedBy>Vuopala Anna (OKM)</cp:lastModifiedBy>
  <cp:revision>20</cp:revision>
  <dcterms:created xsi:type="dcterms:W3CDTF">2021-04-19T06:47:53Z</dcterms:created>
  <dcterms:modified xsi:type="dcterms:W3CDTF">2021-04-23T05:19:59Z</dcterms:modified>
</cp:coreProperties>
</file>