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7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5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6354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23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88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50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50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6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2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6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5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5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8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4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8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00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346036" y="0"/>
            <a:ext cx="9845964" cy="2147455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rgbClr val="002060"/>
                </a:solidFill>
              </a:rPr>
              <a:t>Ma 7</a:t>
            </a:r>
            <a:r>
              <a:rPr lang="fi-FI" dirty="0" smtClean="0">
                <a:solidFill>
                  <a:srgbClr val="002060"/>
                </a:solidFill>
              </a:rPr>
              <a:t>.12.2020 </a:t>
            </a:r>
            <a:r>
              <a:rPr lang="fi-FI" dirty="0">
                <a:solidFill>
                  <a:srgbClr val="002060"/>
                </a:solidFill>
              </a:rPr>
              <a:t>klo 10 - 12</a:t>
            </a:r>
            <a:br>
              <a:rPr lang="fi-FI" dirty="0">
                <a:solidFill>
                  <a:srgbClr val="002060"/>
                </a:solidFill>
              </a:rPr>
            </a:br>
            <a:r>
              <a:rPr lang="fi-FI" dirty="0" smtClean="0">
                <a:solidFill>
                  <a:srgbClr val="002060"/>
                </a:solidFill>
              </a:rPr>
              <a:t>TEKIJÄNOIKEUSINFRA</a:t>
            </a:r>
            <a:r>
              <a:rPr lang="fi-FI" dirty="0">
                <a:solidFill>
                  <a:srgbClr val="002060"/>
                </a:solidFill>
              </a:rPr>
              <a:t/>
            </a:r>
            <a:br>
              <a:rPr lang="fi-FI" dirty="0">
                <a:solidFill>
                  <a:srgbClr val="002060"/>
                </a:solidFill>
              </a:rPr>
            </a:br>
            <a:r>
              <a:rPr lang="fi-FI" dirty="0" smtClean="0">
                <a:solidFill>
                  <a:srgbClr val="002060"/>
                </a:solidFill>
              </a:rPr>
              <a:t>WORKSHOP 2</a:t>
            </a:r>
            <a:r>
              <a:rPr lang="fi-FI" dirty="0" smtClean="0">
                <a:solidFill>
                  <a:srgbClr val="002060"/>
                </a:solidFill>
              </a:rPr>
              <a:t>: </a:t>
            </a:r>
            <a:r>
              <a:rPr lang="fi-FI" sz="2800" b="1" dirty="0" smtClean="0">
                <a:solidFill>
                  <a:srgbClr val="002060"/>
                </a:solidFill>
              </a:rPr>
              <a:t>tietosuoja, k</a:t>
            </a:r>
            <a:r>
              <a:rPr lang="fi-FI" sz="2800" b="1" dirty="0" smtClean="0">
                <a:solidFill>
                  <a:srgbClr val="002060"/>
                </a:solidFill>
              </a:rPr>
              <a:t>annustimet &amp; ulottuvuus</a:t>
            </a:r>
            <a:endParaRPr lang="fi-FI" b="1" dirty="0">
              <a:solidFill>
                <a:srgbClr val="00206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098097" y="2318328"/>
            <a:ext cx="9244158" cy="4359564"/>
          </a:xfrm>
        </p:spPr>
        <p:txBody>
          <a:bodyPr>
            <a:normAutofit fontScale="85000" lnSpcReduction="20000"/>
          </a:bodyPr>
          <a:lstStyle/>
          <a:p>
            <a:r>
              <a:rPr lang="fi-FI" sz="3600" b="1" dirty="0">
                <a:solidFill>
                  <a:schemeClr val="tx1"/>
                </a:solidFill>
              </a:rPr>
              <a:t>WORKSHOP luotettavan ja laadukkaan metadatan saatavuudesta kiinnostuneille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OHJELMA: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KLO </a:t>
            </a:r>
            <a:r>
              <a:rPr lang="fi-FI" dirty="0">
                <a:solidFill>
                  <a:schemeClr val="tx1"/>
                </a:solidFill>
              </a:rPr>
              <a:t>10.00 - </a:t>
            </a:r>
            <a:r>
              <a:rPr lang="fi-FI" b="1" i="1" dirty="0"/>
              <a:t>Tietosuoja-asetuksen soveltamisen vaikutus teos- ja tekijätiedon avaamiseen uudelleenkäytettäväksi </a:t>
            </a:r>
            <a:r>
              <a:rPr lang="fi-FI" b="1" i="1" dirty="0" smtClean="0"/>
              <a:t> - </a:t>
            </a:r>
            <a:r>
              <a:rPr lang="fi-FI" b="1" i="1" dirty="0" smtClean="0"/>
              <a:t>LAUSUNTO</a:t>
            </a:r>
          </a:p>
          <a:p>
            <a:r>
              <a:rPr lang="fi-FI" sz="1600" dirty="0" smtClean="0">
                <a:solidFill>
                  <a:schemeClr val="tx1"/>
                </a:solidFill>
              </a:rPr>
              <a:t>- Tietosuojavaltuutetun toimisto (TBC)</a:t>
            </a:r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dirty="0" smtClean="0">
                <a:solidFill>
                  <a:schemeClr val="tx1"/>
                </a:solidFill>
              </a:rPr>
              <a:t>Klo </a:t>
            </a:r>
            <a:r>
              <a:rPr lang="fi-FI" dirty="0">
                <a:solidFill>
                  <a:schemeClr val="tx1"/>
                </a:solidFill>
              </a:rPr>
              <a:t>10.30 </a:t>
            </a:r>
            <a:r>
              <a:rPr lang="fi-FI" dirty="0" smtClean="0">
                <a:solidFill>
                  <a:schemeClr val="tx1"/>
                </a:solidFill>
              </a:rPr>
              <a:t>– </a:t>
            </a:r>
            <a:r>
              <a:rPr lang="fi-FI" b="1" i="1" dirty="0" smtClean="0"/>
              <a:t>Kannustimet </a:t>
            </a:r>
            <a:r>
              <a:rPr lang="fi-FI" b="1" i="1" dirty="0"/>
              <a:t>ja tiekartta tekijänoikeuden infrastruktuurin kehittämiselle</a:t>
            </a:r>
            <a:endParaRPr lang="fi-FI" dirty="0"/>
          </a:p>
          <a:p>
            <a:r>
              <a:rPr lang="fi-FI" sz="1600" i="1" dirty="0" smtClean="0">
                <a:solidFill>
                  <a:schemeClr val="tx1"/>
                </a:solidFill>
              </a:rPr>
              <a:t>- ANNA </a:t>
            </a:r>
            <a:r>
              <a:rPr lang="fi-FI" sz="1600" i="1" dirty="0" smtClean="0">
                <a:solidFill>
                  <a:schemeClr val="tx1"/>
                </a:solidFill>
              </a:rPr>
              <a:t>VUOPALA (OKM), </a:t>
            </a:r>
            <a:r>
              <a:rPr lang="fi-FI" sz="1600" i="1" dirty="0" smtClean="0">
                <a:solidFill>
                  <a:schemeClr val="tx1"/>
                </a:solidFill>
              </a:rPr>
              <a:t>TURO </a:t>
            </a:r>
            <a:r>
              <a:rPr lang="fi-FI" sz="1600" i="1" dirty="0" smtClean="0">
                <a:solidFill>
                  <a:schemeClr val="tx1"/>
                </a:solidFill>
              </a:rPr>
              <a:t>PEKARI (</a:t>
            </a:r>
            <a:r>
              <a:rPr lang="fi-FI" sz="1600" i="1" dirty="0" err="1" smtClean="0">
                <a:solidFill>
                  <a:schemeClr val="tx1"/>
                </a:solidFill>
              </a:rPr>
              <a:t>teosto</a:t>
            </a:r>
            <a:r>
              <a:rPr lang="fi-FI" sz="1600" i="1" dirty="0" smtClean="0">
                <a:solidFill>
                  <a:schemeClr val="tx1"/>
                </a:solidFill>
              </a:rPr>
              <a:t>)</a:t>
            </a:r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dirty="0" smtClean="0">
                <a:solidFill>
                  <a:schemeClr val="tx1"/>
                </a:solidFill>
              </a:rPr>
              <a:t>KLO </a:t>
            </a:r>
            <a:r>
              <a:rPr lang="fi-FI" dirty="0">
                <a:solidFill>
                  <a:schemeClr val="tx1"/>
                </a:solidFill>
              </a:rPr>
              <a:t>11.00 - </a:t>
            </a:r>
            <a:r>
              <a:rPr lang="fi-FI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Tekijänoikeusinfran</a:t>
            </a:r>
            <a:r>
              <a:rPr lang="fi-FI" b="1" i="1" dirty="0"/>
              <a:t> ulottuvuus: pk-yritysten datatalous, TKI-toiminta, julkishallinnon avoin tieto</a:t>
            </a:r>
            <a:endParaRPr lang="fi-FI" dirty="0"/>
          </a:p>
          <a:p>
            <a:r>
              <a:rPr lang="fi-FI" sz="1600" i="1" dirty="0" smtClean="0">
                <a:solidFill>
                  <a:schemeClr val="tx1"/>
                </a:solidFill>
              </a:rPr>
              <a:t> – petra </a:t>
            </a:r>
            <a:r>
              <a:rPr lang="fi-FI" sz="1600" i="1" dirty="0" err="1" smtClean="0">
                <a:solidFill>
                  <a:schemeClr val="tx1"/>
                </a:solidFill>
              </a:rPr>
              <a:t>tarjanne</a:t>
            </a:r>
            <a:r>
              <a:rPr lang="fi-FI" sz="1600" i="1" dirty="0" smtClean="0">
                <a:solidFill>
                  <a:schemeClr val="tx1"/>
                </a:solidFill>
              </a:rPr>
              <a:t> (TEM), </a:t>
            </a:r>
            <a:r>
              <a:rPr lang="fi-FI" sz="1600" i="1" dirty="0" err="1" smtClean="0">
                <a:solidFill>
                  <a:schemeClr val="tx1"/>
                </a:solidFill>
              </a:rPr>
              <a:t>sami</a:t>
            </a:r>
            <a:r>
              <a:rPr lang="fi-FI" sz="1600" i="1" dirty="0" smtClean="0">
                <a:solidFill>
                  <a:schemeClr val="tx1"/>
                </a:solidFill>
              </a:rPr>
              <a:t> </a:t>
            </a:r>
            <a:r>
              <a:rPr lang="fi-FI" sz="1600" i="1" dirty="0" err="1" smtClean="0">
                <a:solidFill>
                  <a:schemeClr val="tx1"/>
                </a:solidFill>
              </a:rPr>
              <a:t>niinimäki</a:t>
            </a:r>
            <a:r>
              <a:rPr lang="fi-FI" sz="1600" i="1" dirty="0" smtClean="0">
                <a:solidFill>
                  <a:schemeClr val="tx1"/>
                </a:solidFill>
              </a:rPr>
              <a:t> (OKM), O-P </a:t>
            </a:r>
            <a:r>
              <a:rPr lang="fi-FI" sz="1600" i="1" dirty="0" err="1" smtClean="0">
                <a:solidFill>
                  <a:schemeClr val="tx1"/>
                </a:solidFill>
              </a:rPr>
              <a:t>rissanen</a:t>
            </a:r>
            <a:r>
              <a:rPr lang="fi-FI" sz="1600" i="1" dirty="0" smtClean="0">
                <a:solidFill>
                  <a:schemeClr val="tx1"/>
                </a:solidFill>
              </a:rPr>
              <a:t> (VM</a:t>
            </a:r>
            <a:r>
              <a:rPr lang="fi-FI" i="1" dirty="0" smtClean="0">
                <a:solidFill>
                  <a:schemeClr val="tx1"/>
                </a:solidFill>
              </a:rPr>
              <a:t>)</a:t>
            </a:r>
            <a:endParaRPr lang="fi-FI" dirty="0" smtClean="0">
              <a:solidFill>
                <a:schemeClr val="tx1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5935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Laajakuva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Piiri</vt:lpstr>
      <vt:lpstr>Ma 7.12.2020 klo 10 - 12 TEKIJÄNOIKEUSINFRA WORKSHOP 2: tietosuoja, kannustimet &amp; ulottuvuus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7.12.2020 klo 10 - 12 TEKIJÄNOIKEUSINFRA WORKSHOP 2: tietosuoja, kannustimet &amp; ulottuvuus</dc:title>
  <dc:creator>Vuopala Anna (OKM)</dc:creator>
  <cp:lastModifiedBy>Vuopala Anna (OKM)</cp:lastModifiedBy>
  <cp:revision>1</cp:revision>
  <dcterms:created xsi:type="dcterms:W3CDTF">2020-11-25T19:32:56Z</dcterms:created>
  <dcterms:modified xsi:type="dcterms:W3CDTF">2020-11-25T19:33:24Z</dcterms:modified>
</cp:coreProperties>
</file>