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57" r:id="rId6"/>
    <p:sldId id="258" r:id="rId7"/>
    <p:sldId id="272" r:id="rId8"/>
    <p:sldId id="259" r:id="rId9"/>
    <p:sldId id="260" r:id="rId10"/>
    <p:sldId id="261" r:id="rId11"/>
    <p:sldId id="262" r:id="rId12"/>
    <p:sldId id="263" r:id="rId13"/>
    <p:sldId id="264" r:id="rId14"/>
    <p:sldId id="265" r:id="rId15"/>
    <p:sldId id="266" r:id="rId16"/>
  </p:sldIdLst>
  <p:sldSz cx="9144000" cy="5143500" type="screen16x9"/>
  <p:notesSz cx="6735763" cy="98663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tila Anna-Maija" initials="M" lastIdx="8" clrIdx="0">
    <p:extLst>
      <p:ext uri="{19B8F6BF-5375-455C-9EA6-DF929625EA0E}">
        <p15:presenceInfo xmlns:p15="http://schemas.microsoft.com/office/powerpoint/2012/main" userId="S-1-5-21-3521595049-301303566-333748410-36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4E88"/>
    <a:srgbClr val="0F7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80060" autoAdjust="0"/>
  </p:normalViewPr>
  <p:slideViewPr>
    <p:cSldViewPr>
      <p:cViewPr varScale="1">
        <p:scale>
          <a:sx n="103" d="100"/>
          <a:sy n="103" d="100"/>
        </p:scale>
        <p:origin x="420" y="10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4" d="100"/>
          <a:sy n="54" d="100"/>
        </p:scale>
        <p:origin x="2964"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414029F1-777F-40C9-B76D-853A274FD049}" type="datetimeFigureOut">
              <a:rPr lang="fi-FI" smtClean="0"/>
              <a:t>25.6.2019</a:t>
            </a:fld>
            <a:endParaRPr lang="fi-FI"/>
          </a:p>
        </p:txBody>
      </p:sp>
      <p:sp>
        <p:nvSpPr>
          <p:cNvPr id="4" name="Alatunnisteen paikkamerkki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1EC777C-7ACD-404D-AD15-611DF1F7AB45}" type="slidenum">
              <a:rPr lang="fi-FI" smtClean="0"/>
              <a:t>‹#›</a:t>
            </a:fld>
            <a:endParaRPr lang="fi-FI"/>
          </a:p>
        </p:txBody>
      </p:sp>
    </p:spTree>
    <p:extLst>
      <p:ext uri="{BB962C8B-B14F-4D97-AF65-F5344CB8AC3E}">
        <p14:creationId xmlns:p14="http://schemas.microsoft.com/office/powerpoint/2010/main" val="3863878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2E567F2-7D4A-4FBF-A81B-AC452800A111}" type="datetimeFigureOut">
              <a:rPr lang="fi-FI" smtClean="0"/>
              <a:t>25.6.2019</a:t>
            </a:fld>
            <a:endParaRPr lang="fi-FI"/>
          </a:p>
        </p:txBody>
      </p:sp>
      <p:sp>
        <p:nvSpPr>
          <p:cNvPr id="4" name="Dian kuvan paikkamerkki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7C8DC38-513D-4089-9ADA-B07D03722263}" type="slidenum">
              <a:rPr lang="fi-FI" smtClean="0"/>
              <a:t>‹#›</a:t>
            </a:fld>
            <a:endParaRPr lang="fi-FI"/>
          </a:p>
        </p:txBody>
      </p:sp>
    </p:spTree>
    <p:extLst>
      <p:ext uri="{BB962C8B-B14F-4D97-AF65-F5344CB8AC3E}">
        <p14:creationId xmlns:p14="http://schemas.microsoft.com/office/powerpoint/2010/main" val="991202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F7C8DC38-513D-4089-9ADA-B07D03722263}" type="slidenum">
              <a:rPr lang="fi-FI" smtClean="0"/>
              <a:t>1</a:t>
            </a:fld>
            <a:endParaRPr lang="fi-FI"/>
          </a:p>
        </p:txBody>
      </p:sp>
    </p:spTree>
    <p:extLst>
      <p:ext uri="{BB962C8B-B14F-4D97-AF65-F5344CB8AC3E}">
        <p14:creationId xmlns:p14="http://schemas.microsoft.com/office/powerpoint/2010/main" val="3062483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10</a:t>
            </a:fld>
            <a:endParaRPr lang="fi-FI"/>
          </a:p>
        </p:txBody>
      </p:sp>
    </p:spTree>
    <p:extLst>
      <p:ext uri="{BB962C8B-B14F-4D97-AF65-F5344CB8AC3E}">
        <p14:creationId xmlns:p14="http://schemas.microsoft.com/office/powerpoint/2010/main" val="2137950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11</a:t>
            </a:fld>
            <a:endParaRPr lang="fi-FI"/>
          </a:p>
        </p:txBody>
      </p:sp>
    </p:spTree>
    <p:extLst>
      <p:ext uri="{BB962C8B-B14F-4D97-AF65-F5344CB8AC3E}">
        <p14:creationId xmlns:p14="http://schemas.microsoft.com/office/powerpoint/2010/main" val="3402054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12</a:t>
            </a:fld>
            <a:endParaRPr lang="fi-FI"/>
          </a:p>
        </p:txBody>
      </p:sp>
    </p:spTree>
    <p:extLst>
      <p:ext uri="{BB962C8B-B14F-4D97-AF65-F5344CB8AC3E}">
        <p14:creationId xmlns:p14="http://schemas.microsoft.com/office/powerpoint/2010/main" val="2155897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F7C8DC38-513D-4089-9ADA-B07D03722263}" type="slidenum">
              <a:rPr lang="fi-FI" smtClean="0"/>
              <a:t>2</a:t>
            </a:fld>
            <a:endParaRPr lang="fi-FI"/>
          </a:p>
        </p:txBody>
      </p:sp>
    </p:spTree>
    <p:extLst>
      <p:ext uri="{BB962C8B-B14F-4D97-AF65-F5344CB8AC3E}">
        <p14:creationId xmlns:p14="http://schemas.microsoft.com/office/powerpoint/2010/main" val="39631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3</a:t>
            </a:fld>
            <a:endParaRPr lang="fi-FI"/>
          </a:p>
        </p:txBody>
      </p:sp>
    </p:spTree>
    <p:extLst>
      <p:ext uri="{BB962C8B-B14F-4D97-AF65-F5344CB8AC3E}">
        <p14:creationId xmlns:p14="http://schemas.microsoft.com/office/powerpoint/2010/main" val="1776575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4</a:t>
            </a:fld>
            <a:endParaRPr lang="fi-FI"/>
          </a:p>
        </p:txBody>
      </p:sp>
    </p:spTree>
    <p:extLst>
      <p:ext uri="{BB962C8B-B14F-4D97-AF65-F5344CB8AC3E}">
        <p14:creationId xmlns:p14="http://schemas.microsoft.com/office/powerpoint/2010/main" val="2066417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5</a:t>
            </a:fld>
            <a:endParaRPr lang="fi-FI"/>
          </a:p>
        </p:txBody>
      </p:sp>
    </p:spTree>
    <p:extLst>
      <p:ext uri="{BB962C8B-B14F-4D97-AF65-F5344CB8AC3E}">
        <p14:creationId xmlns:p14="http://schemas.microsoft.com/office/powerpoint/2010/main" val="171008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6</a:t>
            </a:fld>
            <a:endParaRPr lang="fi-FI"/>
          </a:p>
        </p:txBody>
      </p:sp>
    </p:spTree>
    <p:extLst>
      <p:ext uri="{BB962C8B-B14F-4D97-AF65-F5344CB8AC3E}">
        <p14:creationId xmlns:p14="http://schemas.microsoft.com/office/powerpoint/2010/main" val="431634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7</a:t>
            </a:fld>
            <a:endParaRPr lang="fi-FI"/>
          </a:p>
        </p:txBody>
      </p:sp>
    </p:spTree>
    <p:extLst>
      <p:ext uri="{BB962C8B-B14F-4D97-AF65-F5344CB8AC3E}">
        <p14:creationId xmlns:p14="http://schemas.microsoft.com/office/powerpoint/2010/main" val="1685833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8</a:t>
            </a:fld>
            <a:endParaRPr lang="fi-FI"/>
          </a:p>
        </p:txBody>
      </p:sp>
    </p:spTree>
    <p:extLst>
      <p:ext uri="{BB962C8B-B14F-4D97-AF65-F5344CB8AC3E}">
        <p14:creationId xmlns:p14="http://schemas.microsoft.com/office/powerpoint/2010/main" val="3774475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7C8DC38-513D-4089-9ADA-B07D03722263}" type="slidenum">
              <a:rPr lang="fi-FI" smtClean="0"/>
              <a:t>9</a:t>
            </a:fld>
            <a:endParaRPr lang="fi-FI"/>
          </a:p>
        </p:txBody>
      </p:sp>
    </p:spTree>
    <p:extLst>
      <p:ext uri="{BB962C8B-B14F-4D97-AF65-F5344CB8AC3E}">
        <p14:creationId xmlns:p14="http://schemas.microsoft.com/office/powerpoint/2010/main" val="19399035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nsi tummansinin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4" y="3047"/>
            <a:ext cx="9141291" cy="5137405"/>
          </a:xfrm>
          <a:prstGeom prst="rect">
            <a:avLst/>
          </a:prstGeom>
        </p:spPr>
      </p:pic>
      <p:sp>
        <p:nvSpPr>
          <p:cNvPr id="14" name="Suorakulmio 13"/>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lvl1pPr>
              <a:defRPr>
                <a:solidFill>
                  <a:schemeClr val="bg2">
                    <a:lumMod val="25000"/>
                  </a:schemeClr>
                </a:solidFill>
              </a:defRPr>
            </a:lvl1pPr>
          </a:lstStyle>
          <a:p>
            <a:r>
              <a:rPr lang="fi-FI" dirty="0"/>
              <a:t>Etunimi Sukunimi</a:t>
            </a:r>
          </a:p>
        </p:txBody>
      </p:sp>
      <p:sp>
        <p:nvSpPr>
          <p:cNvPr id="16" name="Otsikko 1"/>
          <p:cNvSpPr>
            <a:spLocks noGrp="1"/>
          </p:cNvSpPr>
          <p:nvPr>
            <p:ph type="title" hasCustomPrompt="1"/>
          </p:nvPr>
        </p:nvSpPr>
        <p:spPr>
          <a:xfrm>
            <a:off x="292529" y="1707654"/>
            <a:ext cx="4063447" cy="1368152"/>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3600" b="1" cap="none" baseline="0">
                <a:solidFill>
                  <a:schemeClr val="bg1"/>
                </a:solidFill>
                <a:latin typeface="+mj-lt"/>
              </a:defRPr>
            </a:lvl1pPr>
          </a:lstStyle>
          <a:p>
            <a:r>
              <a:rPr lang="fi-FI" dirty="0"/>
              <a:t>Esityksen </a:t>
            </a:r>
            <a:br>
              <a:rPr lang="fi-FI" dirty="0"/>
            </a:br>
            <a:r>
              <a:rPr lang="fi-FI" dirty="0"/>
              <a:t>otsikko tähän</a:t>
            </a:r>
          </a:p>
        </p:txBody>
      </p:sp>
      <p:sp>
        <p:nvSpPr>
          <p:cNvPr id="17" name="Tekstin paikkamerkki 2"/>
          <p:cNvSpPr>
            <a:spLocks noGrp="1"/>
          </p:cNvSpPr>
          <p:nvPr>
            <p:ph type="body" idx="1" hasCustomPrompt="1"/>
          </p:nvPr>
        </p:nvSpPr>
        <p:spPr>
          <a:xfrm>
            <a:off x="292529" y="3147814"/>
            <a:ext cx="4063447" cy="1152128"/>
          </a:xfrm>
        </p:spPr>
        <p:txBody>
          <a:bodyPr anchor="t">
            <a:normAutofit/>
          </a:bodyPr>
          <a:lstStyle>
            <a:lvl1pPr marL="0" indent="0" algn="l">
              <a:buNone/>
              <a:defRPr sz="1600" b="0" baseline="0">
                <a:solidFill>
                  <a:schemeClr val="bg1"/>
                </a:solidFill>
                <a:latin typeface="+mj-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fi-FI" dirty="0">
                <a:latin typeface="Arial" panose="020B0604020202020204" pitchFamily="34" charset="0"/>
                <a:cs typeface="Arial" panose="020B0604020202020204" pitchFamily="34" charset="0"/>
              </a:rPr>
              <a:t>Paikka alaotsikolle </a:t>
            </a:r>
          </a:p>
        </p:txBody>
      </p:sp>
      <p:pic>
        <p:nvPicPr>
          <p:cNvPr id="15" name="Picture 14">
            <a:extLst>
              <a:ext uri="{FF2B5EF4-FFF2-40B4-BE49-F238E27FC236}">
                <a16:creationId xmlns:a16="http://schemas.microsoft.com/office/drawing/2014/main" id="{D0800FD1-2167-4EB2-AA83-900CCC50029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0000" y="393083"/>
            <a:ext cx="2411696" cy="1080120"/>
          </a:xfrm>
          <a:prstGeom prst="rect">
            <a:avLst/>
          </a:prstGeom>
        </p:spPr>
      </p:pic>
      <p:sp>
        <p:nvSpPr>
          <p:cNvPr id="13" name="Päivämäärän paikkamerkki 3">
            <a:extLst>
              <a:ext uri="{FF2B5EF4-FFF2-40B4-BE49-F238E27FC236}">
                <a16:creationId xmlns:a16="http://schemas.microsoft.com/office/drawing/2014/main" id="{95B52206-133B-48CA-9BB7-DA16179B36CB}"/>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8" name="Dian numeron paikkamerkki 5">
            <a:extLst>
              <a:ext uri="{FF2B5EF4-FFF2-40B4-BE49-F238E27FC236}">
                <a16:creationId xmlns:a16="http://schemas.microsoft.com/office/drawing/2014/main" id="{963EFC32-51B3-432E-912C-29AA76E9D61A}"/>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19" name="Freeform 7">
            <a:extLst>
              <a:ext uri="{FF2B5EF4-FFF2-40B4-BE49-F238E27FC236}">
                <a16:creationId xmlns:a16="http://schemas.microsoft.com/office/drawing/2014/main" id="{F1FDD08C-F48B-49B2-A10B-C36DE29E05D8}"/>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283578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ksi sisältökohdetta +  kaksi otsikkoa">
    <p:spTree>
      <p:nvGrpSpPr>
        <p:cNvPr id="1" name=""/>
        <p:cNvGrpSpPr/>
        <p:nvPr/>
      </p:nvGrpSpPr>
      <p:grpSpPr>
        <a:xfrm>
          <a:off x="0" y="0"/>
          <a:ext cx="0" cy="0"/>
          <a:chOff x="0" y="0"/>
          <a:chExt cx="0" cy="0"/>
        </a:xfrm>
      </p:grpSpPr>
      <p:sp>
        <p:nvSpPr>
          <p:cNvPr id="3" name="Tekstin paikkamerkki 2"/>
          <p:cNvSpPr>
            <a:spLocks noGrp="1"/>
          </p:cNvSpPr>
          <p:nvPr>
            <p:ph type="body" idx="1" hasCustomPrompt="1"/>
          </p:nvPr>
        </p:nvSpPr>
        <p:spPr>
          <a:xfrm>
            <a:off x="457200" y="411510"/>
            <a:ext cx="4040188" cy="996975"/>
          </a:xfrm>
        </p:spPr>
        <p:txBody>
          <a:bodyPr anchor="b"/>
          <a:lstStyle>
            <a:lvl1pPr marL="0" indent="0">
              <a:buNone/>
              <a:defRPr sz="2400" b="1">
                <a:solidFill>
                  <a:srgbClr val="0F76B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Dian otsikko </a:t>
            </a:r>
          </a:p>
          <a:p>
            <a:pPr lvl="0"/>
            <a:r>
              <a:rPr lang="fi-FI" dirty="0"/>
              <a:t>1 tähän</a:t>
            </a:r>
          </a:p>
        </p:txBody>
      </p:sp>
      <p:sp>
        <p:nvSpPr>
          <p:cNvPr id="4" name="Sisällön paikkamerkki 3"/>
          <p:cNvSpPr>
            <a:spLocks noGrp="1"/>
          </p:cNvSpPr>
          <p:nvPr>
            <p:ph sz="half" idx="2" hasCustomPrompt="1"/>
          </p:nvPr>
        </p:nvSpPr>
        <p:spPr>
          <a:xfrm>
            <a:off x="457200" y="1408484"/>
            <a:ext cx="4040188" cy="2963466"/>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dirty="0"/>
              <a:t>Tähän tekstiä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Tekstin paikkamerkki 4"/>
          <p:cNvSpPr>
            <a:spLocks noGrp="1"/>
          </p:cNvSpPr>
          <p:nvPr>
            <p:ph type="body" sz="quarter" idx="3" hasCustomPrompt="1"/>
          </p:nvPr>
        </p:nvSpPr>
        <p:spPr>
          <a:xfrm>
            <a:off x="4645026" y="411510"/>
            <a:ext cx="4041775" cy="996975"/>
          </a:xfrm>
        </p:spPr>
        <p:txBody>
          <a:bodyPr anchor="b"/>
          <a:lstStyle>
            <a:lvl1pPr marL="0" indent="0">
              <a:buNone/>
              <a:defRPr sz="2400" b="1">
                <a:solidFill>
                  <a:srgbClr val="0F76B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Dian otsikko 2</a:t>
            </a:r>
          </a:p>
          <a:p>
            <a:pPr lvl="0"/>
            <a:r>
              <a:rPr lang="fi-FI" dirty="0"/>
              <a:t>tähän</a:t>
            </a:r>
          </a:p>
        </p:txBody>
      </p:sp>
      <p:sp>
        <p:nvSpPr>
          <p:cNvPr id="6" name="Sisällön paikkamerkki 5"/>
          <p:cNvSpPr>
            <a:spLocks noGrp="1"/>
          </p:cNvSpPr>
          <p:nvPr>
            <p:ph sz="quarter" idx="4" hasCustomPrompt="1"/>
          </p:nvPr>
        </p:nvSpPr>
        <p:spPr>
          <a:xfrm>
            <a:off x="4645026" y="1408484"/>
            <a:ext cx="4041775" cy="2963466"/>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dirty="0"/>
              <a:t>Tähän tekstiä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Alatunnisteen paikkamerkki 7"/>
          <p:cNvSpPr>
            <a:spLocks noGrp="1"/>
          </p:cNvSpPr>
          <p:nvPr>
            <p:ph type="ftr" sz="quarter" idx="11"/>
          </p:nvPr>
        </p:nvSpPr>
        <p:spPr/>
        <p:txBody>
          <a:bodyPr/>
          <a:lstStyle/>
          <a:p>
            <a:r>
              <a:rPr lang="fi-FI"/>
              <a:t>Etunimi Sukunimi</a:t>
            </a:r>
          </a:p>
        </p:txBody>
      </p:sp>
      <p:sp>
        <p:nvSpPr>
          <p:cNvPr id="10" name="Päivämäärän paikkamerkki 3">
            <a:extLst>
              <a:ext uri="{FF2B5EF4-FFF2-40B4-BE49-F238E27FC236}">
                <a16:creationId xmlns:a16="http://schemas.microsoft.com/office/drawing/2014/main" id="{59410FD9-0646-42BD-B820-220DA9A6ACA3}"/>
              </a:ext>
            </a:extLst>
          </p:cNvPr>
          <p:cNvSpPr>
            <a:spLocks noGrp="1"/>
          </p:cNvSpPr>
          <p:nvPr>
            <p:ph type="dt" sz="half" idx="1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1" name="Dian numeron paikkamerkki 5">
            <a:extLst>
              <a:ext uri="{FF2B5EF4-FFF2-40B4-BE49-F238E27FC236}">
                <a16:creationId xmlns:a16="http://schemas.microsoft.com/office/drawing/2014/main" id="{11670EE2-DA51-4C1E-B22B-49EF008AB4B8}"/>
              </a:ext>
            </a:extLst>
          </p:cNvPr>
          <p:cNvSpPr>
            <a:spLocks noGrp="1"/>
          </p:cNvSpPr>
          <p:nvPr>
            <p:ph type="sldNum" sz="quarter" idx="13"/>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Tree>
    <p:extLst>
      <p:ext uri="{BB962C8B-B14F-4D97-AF65-F5344CB8AC3E}">
        <p14:creationId xmlns:p14="http://schemas.microsoft.com/office/powerpoint/2010/main" val="102954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i oikealla">
    <p:bg>
      <p:bgPr>
        <a:solidFill>
          <a:schemeClr val="bg1"/>
        </a:solidFill>
        <a:effectLst/>
      </p:bgPr>
    </p:bg>
    <p:spTree>
      <p:nvGrpSpPr>
        <p:cNvPr id="1" name=""/>
        <p:cNvGrpSpPr/>
        <p:nvPr/>
      </p:nvGrpSpPr>
      <p:grpSpPr>
        <a:xfrm>
          <a:off x="0" y="0"/>
          <a:ext cx="0" cy="0"/>
          <a:chOff x="0" y="0"/>
          <a:chExt cx="0" cy="0"/>
        </a:xfrm>
      </p:grpSpPr>
      <p:sp>
        <p:nvSpPr>
          <p:cNvPr id="3" name="Alatunnisteen paikkamerkki 2"/>
          <p:cNvSpPr>
            <a:spLocks noGrp="1"/>
          </p:cNvSpPr>
          <p:nvPr>
            <p:ph type="ftr" sz="quarter" idx="11"/>
          </p:nvPr>
        </p:nvSpPr>
        <p:spPr/>
        <p:txBody>
          <a:bodyPr/>
          <a:lstStyle/>
          <a:p>
            <a:r>
              <a:rPr lang="fi-FI"/>
              <a:t>Etunimi Sukunimi</a:t>
            </a:r>
          </a:p>
        </p:txBody>
      </p:sp>
      <p:sp>
        <p:nvSpPr>
          <p:cNvPr id="13" name="Otsikko 1"/>
          <p:cNvSpPr>
            <a:spLocks noGrp="1"/>
          </p:cNvSpPr>
          <p:nvPr>
            <p:ph type="title" hasCustomPrompt="1"/>
          </p:nvPr>
        </p:nvSpPr>
        <p:spPr>
          <a:xfrm>
            <a:off x="5209728" y="195486"/>
            <a:ext cx="3898776" cy="1145282"/>
          </a:xfrm>
        </p:spPr>
        <p:txBody>
          <a:bodyPr/>
          <a:lstStyle>
            <a:lvl1pPr>
              <a:defRPr/>
            </a:lvl1pPr>
          </a:lstStyle>
          <a:p>
            <a:r>
              <a:rPr lang="fi-FI" dirty="0"/>
              <a:t>Dian otsikko </a:t>
            </a:r>
            <a:br>
              <a:rPr lang="fi-FI" dirty="0"/>
            </a:br>
            <a:r>
              <a:rPr lang="fi-FI" dirty="0"/>
              <a:t>tähän</a:t>
            </a:r>
          </a:p>
        </p:txBody>
      </p:sp>
      <p:sp>
        <p:nvSpPr>
          <p:cNvPr id="14" name="Sisällön paikkamerkki 2"/>
          <p:cNvSpPr>
            <a:spLocks noGrp="1"/>
          </p:cNvSpPr>
          <p:nvPr>
            <p:ph idx="1" hasCustomPrompt="1"/>
          </p:nvPr>
        </p:nvSpPr>
        <p:spPr>
          <a:xfrm>
            <a:off x="5198928" y="1417828"/>
            <a:ext cx="3898776" cy="3314162"/>
          </a:xfrm>
        </p:spPr>
        <p:txBody>
          <a:bodyPr/>
          <a:lstStyle>
            <a:lvl1pPr>
              <a:defRPr/>
            </a:lvl1pPr>
            <a:lvl2pPr>
              <a:defRPr/>
            </a:lvl2pPr>
          </a:lstStyle>
          <a:p>
            <a:pPr lvl="0"/>
            <a:r>
              <a:rPr lang="fi-FI" dirty="0"/>
              <a:t>Tähän tekstiä</a:t>
            </a:r>
          </a:p>
          <a:p>
            <a:pPr lvl="1"/>
            <a:r>
              <a:rPr lang="fi-FI" dirty="0"/>
              <a:t>Taustakuvan voi vaihtaa klikkaamalla kuvan päällä hiiren kakkospainikkeella -&gt; Muotoile tausta -&gt; Tiedostosta</a:t>
            </a:r>
          </a:p>
          <a:p>
            <a:pPr lvl="2"/>
            <a:r>
              <a:rPr lang="fi-FI" dirty="0"/>
              <a:t>kolmas taso</a:t>
            </a:r>
          </a:p>
          <a:p>
            <a:pPr lvl="3"/>
            <a:r>
              <a:rPr lang="fi-FI" dirty="0"/>
              <a:t>neljäs taso</a:t>
            </a:r>
          </a:p>
          <a:p>
            <a:pPr lvl="4"/>
            <a:r>
              <a:rPr lang="fi-FI" dirty="0"/>
              <a:t>viides taso</a:t>
            </a:r>
          </a:p>
        </p:txBody>
      </p:sp>
      <p:sp>
        <p:nvSpPr>
          <p:cNvPr id="7" name="Päivämäärän paikkamerkki 3">
            <a:extLst>
              <a:ext uri="{FF2B5EF4-FFF2-40B4-BE49-F238E27FC236}">
                <a16:creationId xmlns:a16="http://schemas.microsoft.com/office/drawing/2014/main" id="{DBD8C7A9-947F-4E7A-92F0-F1E5DD07ABF9}"/>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8" name="Dian numeron paikkamerkki 5">
            <a:extLst>
              <a:ext uri="{FF2B5EF4-FFF2-40B4-BE49-F238E27FC236}">
                <a16:creationId xmlns:a16="http://schemas.microsoft.com/office/drawing/2014/main" id="{200FAB59-50E9-4981-B551-70986CA08D80}"/>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Tree>
    <p:extLst>
      <p:ext uri="{BB962C8B-B14F-4D97-AF65-F5344CB8AC3E}">
        <p14:creationId xmlns:p14="http://schemas.microsoft.com/office/powerpoint/2010/main" val="346177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chemeClr val="accent1"/>
        </a:solidFill>
        <a:effectLst/>
      </p:bgPr>
    </p:bg>
    <p:spTree>
      <p:nvGrpSpPr>
        <p:cNvPr id="1" name=""/>
        <p:cNvGrpSpPr/>
        <p:nvPr/>
      </p:nvGrpSpPr>
      <p:grpSpPr>
        <a:xfrm>
          <a:off x="0" y="0"/>
          <a:ext cx="0" cy="0"/>
          <a:chOff x="0" y="0"/>
          <a:chExt cx="0" cy="0"/>
        </a:xfrm>
      </p:grpSpPr>
      <p:sp>
        <p:nvSpPr>
          <p:cNvPr id="14" name="Suorakulmio 13">
            <a:extLst>
              <a:ext uri="{FF2B5EF4-FFF2-40B4-BE49-F238E27FC236}">
                <a16:creationId xmlns:a16="http://schemas.microsoft.com/office/drawing/2014/main" id="{302A1CD4-3D17-4363-A90E-C8442279DC9E}"/>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2" name="Otsikko 1"/>
          <p:cNvSpPr>
            <a:spLocks noGrp="1"/>
          </p:cNvSpPr>
          <p:nvPr>
            <p:ph type="title" hasCustomPrompt="1"/>
          </p:nvPr>
        </p:nvSpPr>
        <p:spPr>
          <a:xfrm>
            <a:off x="616959" y="771550"/>
            <a:ext cx="7843473" cy="1237457"/>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2000" b="1" cap="none" spc="0" baseline="0">
                <a:solidFill>
                  <a:schemeClr val="bg1"/>
                </a:solidFill>
              </a:defRPr>
            </a:lvl1pPr>
          </a:lstStyle>
          <a:p>
            <a:r>
              <a:rPr lang="fi-FI" dirty="0"/>
              <a:t>Väliotsikko</a:t>
            </a:r>
          </a:p>
        </p:txBody>
      </p:sp>
      <p:sp>
        <p:nvSpPr>
          <p:cNvPr id="16" name="Tekstin paikkamerkki 2"/>
          <p:cNvSpPr>
            <a:spLocks noGrp="1"/>
          </p:cNvSpPr>
          <p:nvPr>
            <p:ph type="body" idx="14" hasCustomPrompt="1"/>
          </p:nvPr>
        </p:nvSpPr>
        <p:spPr>
          <a:xfrm>
            <a:off x="611559" y="2643310"/>
            <a:ext cx="7857477" cy="1080568"/>
          </a:xfrm>
        </p:spPr>
        <p:txBody>
          <a:bodyPr anchor="t">
            <a:normAutofit/>
          </a:bodyPr>
          <a:lstStyle>
            <a:lvl1pPr marL="0" indent="0" algn="l">
              <a:lnSpc>
                <a:spcPct val="110000"/>
              </a:lnSpc>
              <a:buNone/>
              <a:defRPr sz="1600" b="0" baseline="0">
                <a:solidFill>
                  <a:schemeClr val="bg1"/>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fi-FI" dirty="0">
                <a:latin typeface="Arial" panose="020B0604020202020204" pitchFamily="34" charset="0"/>
                <a:cs typeface="Arial" panose="020B0604020202020204" pitchFamily="34" charset="0"/>
              </a:rPr>
              <a:t>Aiheeseen liittyvä alaotsikko</a:t>
            </a:r>
          </a:p>
        </p:txBody>
      </p:sp>
      <p:cxnSp>
        <p:nvCxnSpPr>
          <p:cNvPr id="6" name="Straight Connector 5">
            <a:extLst>
              <a:ext uri="{FF2B5EF4-FFF2-40B4-BE49-F238E27FC236}">
                <a16:creationId xmlns:a16="http://schemas.microsoft.com/office/drawing/2014/main" id="{AB937590-6355-4E85-9931-3CE5C695961A}"/>
              </a:ext>
            </a:extLst>
          </p:cNvPr>
          <p:cNvCxnSpPr>
            <a:cxnSpLocks/>
          </p:cNvCxnSpPr>
          <p:nvPr userDrawn="1"/>
        </p:nvCxnSpPr>
        <p:spPr>
          <a:xfrm>
            <a:off x="683568" y="2355726"/>
            <a:ext cx="7344816"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Päivämäärän paikkamerkki 3">
            <a:extLst>
              <a:ext uri="{FF2B5EF4-FFF2-40B4-BE49-F238E27FC236}">
                <a16:creationId xmlns:a16="http://schemas.microsoft.com/office/drawing/2014/main" id="{0AFE9B78-8186-43F9-AD9F-6A965FCBFE09}"/>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9" name="Dian numeron paikkamerkki 5">
            <a:extLst>
              <a:ext uri="{FF2B5EF4-FFF2-40B4-BE49-F238E27FC236}">
                <a16:creationId xmlns:a16="http://schemas.microsoft.com/office/drawing/2014/main" id="{7AEDDE41-9E34-4AEB-AA51-017082A8A70F}"/>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20" name="Freeform 7">
            <a:extLst>
              <a:ext uri="{FF2B5EF4-FFF2-40B4-BE49-F238E27FC236}">
                <a16:creationId xmlns:a16="http://schemas.microsoft.com/office/drawing/2014/main" id="{AA392195-2306-41B3-87E7-3CD3CE9D41A6}"/>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36102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ivu harmaalla taustalla">
    <p:bg>
      <p:bgPr>
        <a:solidFill>
          <a:schemeClr val="accent4"/>
        </a:solidFill>
        <a:effectLst/>
      </p:bgPr>
    </p:bg>
    <p:spTree>
      <p:nvGrpSpPr>
        <p:cNvPr id="1" name=""/>
        <p:cNvGrpSpPr/>
        <p:nvPr/>
      </p:nvGrpSpPr>
      <p:grpSpPr>
        <a:xfrm>
          <a:off x="0" y="0"/>
          <a:ext cx="0" cy="0"/>
          <a:chOff x="0" y="0"/>
          <a:chExt cx="0" cy="0"/>
        </a:xfrm>
      </p:grpSpPr>
      <p:sp>
        <p:nvSpPr>
          <p:cNvPr id="11" name="Suorakulmio 13">
            <a:extLst>
              <a:ext uri="{FF2B5EF4-FFF2-40B4-BE49-F238E27FC236}">
                <a16:creationId xmlns:a16="http://schemas.microsoft.com/office/drawing/2014/main" id="{C9A6DF07-37AA-40DF-AC97-2C82E5F1CA51}"/>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4" name="Tekstin paikkamerkki 2">
            <a:extLst>
              <a:ext uri="{FF2B5EF4-FFF2-40B4-BE49-F238E27FC236}">
                <a16:creationId xmlns:a16="http://schemas.microsoft.com/office/drawing/2014/main" id="{EBA80C7A-88D9-470B-9F1C-FC8751D7BCFF}"/>
              </a:ext>
            </a:extLst>
          </p:cNvPr>
          <p:cNvSpPr>
            <a:spLocks noGrp="1"/>
          </p:cNvSpPr>
          <p:nvPr>
            <p:ph type="body" idx="14" hasCustomPrompt="1"/>
          </p:nvPr>
        </p:nvSpPr>
        <p:spPr>
          <a:xfrm>
            <a:off x="468001" y="1851670"/>
            <a:ext cx="7128336" cy="2489442"/>
          </a:xfrm>
        </p:spPr>
        <p:txBody>
          <a:bodyPr anchor="t">
            <a:normAutofit/>
          </a:bodyPr>
          <a:lstStyle>
            <a:lvl1pPr marL="285750" indent="-285750" algn="l">
              <a:lnSpc>
                <a:spcPct val="110000"/>
              </a:lnSpc>
              <a:buFont typeface="Arial" panose="020B0604020202020204" pitchFamily="34" charset="0"/>
              <a:buChar char="•"/>
              <a:defRPr sz="1600" b="0" baseline="0">
                <a:solidFill>
                  <a:schemeClr val="accent1"/>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fi-FI" dirty="0">
                <a:latin typeface="Arial" panose="020B0604020202020204" pitchFamily="34" charset="0"/>
                <a:cs typeface="Arial" panose="020B0604020202020204" pitchFamily="34" charset="0"/>
              </a:rPr>
              <a:t>Tähän tekstiä</a:t>
            </a:r>
          </a:p>
        </p:txBody>
      </p:sp>
      <p:sp>
        <p:nvSpPr>
          <p:cNvPr id="5" name="Title 4">
            <a:extLst>
              <a:ext uri="{FF2B5EF4-FFF2-40B4-BE49-F238E27FC236}">
                <a16:creationId xmlns:a16="http://schemas.microsoft.com/office/drawing/2014/main" id="{18EAD620-FF8F-46F9-8DB8-6E7032E7C6EC}"/>
              </a:ext>
            </a:extLst>
          </p:cNvPr>
          <p:cNvSpPr>
            <a:spLocks noGrp="1"/>
          </p:cNvSpPr>
          <p:nvPr>
            <p:ph type="title" hasCustomPrompt="1"/>
          </p:nvPr>
        </p:nvSpPr>
        <p:spPr>
          <a:xfrm>
            <a:off x="468000" y="555526"/>
            <a:ext cx="7128337" cy="936104"/>
          </a:xfrm>
        </p:spPr>
        <p:txBody>
          <a:bodyPr anchor="b" anchorCtr="0"/>
          <a:lstStyle>
            <a:lvl1pPr>
              <a:defRPr>
                <a:solidFill>
                  <a:schemeClr val="accent1"/>
                </a:solidFill>
              </a:defRPr>
            </a:lvl1pPr>
          </a:lstStyle>
          <a:p>
            <a:r>
              <a:rPr lang="en-US" dirty="0"/>
              <a:t>Dian </a:t>
            </a:r>
            <a:r>
              <a:rPr lang="en-US" dirty="0" err="1"/>
              <a:t>otsikko</a:t>
            </a:r>
            <a:endParaRPr lang="fi-FI" dirty="0"/>
          </a:p>
        </p:txBody>
      </p:sp>
      <p:sp>
        <p:nvSpPr>
          <p:cNvPr id="12" name="Päivämäärän paikkamerkki 3">
            <a:extLst>
              <a:ext uri="{FF2B5EF4-FFF2-40B4-BE49-F238E27FC236}">
                <a16:creationId xmlns:a16="http://schemas.microsoft.com/office/drawing/2014/main" id="{D9F21C5B-3ABA-4B99-B9A1-A3BBDF5081F6}"/>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6" name="Dian numeron paikkamerkki 5">
            <a:extLst>
              <a:ext uri="{FF2B5EF4-FFF2-40B4-BE49-F238E27FC236}">
                <a16:creationId xmlns:a16="http://schemas.microsoft.com/office/drawing/2014/main" id="{6AA1CEAB-2149-4B6F-9ED6-5F484413A6AF}"/>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18" name="Freeform 7">
            <a:extLst>
              <a:ext uri="{FF2B5EF4-FFF2-40B4-BE49-F238E27FC236}">
                <a16:creationId xmlns:a16="http://schemas.microsoft.com/office/drawing/2014/main" id="{D0A1458E-C6EB-4D0E-B67B-4F2AB29E6083}"/>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409973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iitossivu">
    <p:bg>
      <p:bgPr>
        <a:solidFill>
          <a:schemeClr val="accent2"/>
        </a:solidFill>
        <a:effectLst/>
      </p:bgPr>
    </p:bg>
    <p:spTree>
      <p:nvGrpSpPr>
        <p:cNvPr id="1" name=""/>
        <p:cNvGrpSpPr/>
        <p:nvPr/>
      </p:nvGrpSpPr>
      <p:grpSpPr>
        <a:xfrm>
          <a:off x="0" y="0"/>
          <a:ext cx="0" cy="0"/>
          <a:chOff x="0" y="0"/>
          <a:chExt cx="0" cy="0"/>
        </a:xfrm>
      </p:grpSpPr>
      <p:sp>
        <p:nvSpPr>
          <p:cNvPr id="19" name="Suorakulmio 13">
            <a:extLst>
              <a:ext uri="{FF2B5EF4-FFF2-40B4-BE49-F238E27FC236}">
                <a16:creationId xmlns:a16="http://schemas.microsoft.com/office/drawing/2014/main" id="{6DEB601E-6581-4E93-80A1-43A60CB437B8}"/>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2" name="Otsikko 1"/>
          <p:cNvSpPr>
            <a:spLocks noGrp="1"/>
          </p:cNvSpPr>
          <p:nvPr>
            <p:ph type="title" hasCustomPrompt="1"/>
          </p:nvPr>
        </p:nvSpPr>
        <p:spPr>
          <a:xfrm>
            <a:off x="616959" y="1728862"/>
            <a:ext cx="6305901" cy="1164805"/>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800" b="0" cap="none">
                <a:solidFill>
                  <a:schemeClr val="bg1"/>
                </a:solidFill>
              </a:defRPr>
            </a:lvl1pPr>
          </a:lstStyle>
          <a:p>
            <a:r>
              <a:rPr lang="fi-FI" dirty="0" err="1"/>
              <a:t>Thank</a:t>
            </a:r>
            <a:r>
              <a:rPr lang="fi-FI" dirty="0"/>
              <a:t> </a:t>
            </a:r>
            <a:r>
              <a:rPr lang="fi-FI" dirty="0" err="1"/>
              <a:t>you</a:t>
            </a:r>
            <a:r>
              <a:rPr lang="fi-FI" dirty="0"/>
              <a:t>!</a:t>
            </a:r>
          </a:p>
        </p:txBody>
      </p:sp>
      <p:sp>
        <p:nvSpPr>
          <p:cNvPr id="16" name="Tekstin paikkamerkki 2"/>
          <p:cNvSpPr>
            <a:spLocks noGrp="1"/>
          </p:cNvSpPr>
          <p:nvPr>
            <p:ph type="body" idx="14" hasCustomPrompt="1"/>
          </p:nvPr>
        </p:nvSpPr>
        <p:spPr>
          <a:xfrm>
            <a:off x="611560" y="3075358"/>
            <a:ext cx="6317160" cy="1080568"/>
          </a:xfrm>
        </p:spPr>
        <p:txBody>
          <a:bodyPr anchor="t">
            <a:normAutofit/>
          </a:bodyPr>
          <a:lstStyle>
            <a:lvl1pPr marL="0" indent="0" algn="l">
              <a:buNone/>
              <a:defRPr sz="1600" b="1" baseline="0">
                <a:solidFill>
                  <a:schemeClr val="bg1"/>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fi-FI" dirty="0">
                <a:latin typeface="Arial" panose="020B0604020202020204" pitchFamily="34" charset="0"/>
                <a:cs typeface="Arial" panose="020B0604020202020204" pitchFamily="34" charset="0"/>
              </a:rPr>
              <a:t>Tilaa lisätiedoille</a:t>
            </a:r>
          </a:p>
        </p:txBody>
      </p:sp>
      <p:sp>
        <p:nvSpPr>
          <p:cNvPr id="18" name="Päivämäärän paikkamerkki 3">
            <a:extLst>
              <a:ext uri="{FF2B5EF4-FFF2-40B4-BE49-F238E27FC236}">
                <a16:creationId xmlns:a16="http://schemas.microsoft.com/office/drawing/2014/main" id="{AC24993A-C513-4C55-B09F-19DB79850CC7}"/>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20" name="Dian numeron paikkamerkki 5">
            <a:extLst>
              <a:ext uri="{FF2B5EF4-FFF2-40B4-BE49-F238E27FC236}">
                <a16:creationId xmlns:a16="http://schemas.microsoft.com/office/drawing/2014/main" id="{63FBC3DD-AB2C-40A4-90BD-917075B73A9F}"/>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21" name="Freeform 7">
            <a:extLst>
              <a:ext uri="{FF2B5EF4-FFF2-40B4-BE49-F238E27FC236}">
                <a16:creationId xmlns:a16="http://schemas.microsoft.com/office/drawing/2014/main" id="{A8E28619-87F9-4B0A-B91F-5134CBB237EF}"/>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22" name="Picture 21">
            <a:extLst>
              <a:ext uri="{FF2B5EF4-FFF2-40B4-BE49-F238E27FC236}">
                <a16:creationId xmlns:a16="http://schemas.microsoft.com/office/drawing/2014/main" id="{6AC526B4-FB46-462D-902A-07DE9A728B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00" y="393083"/>
            <a:ext cx="2411696" cy="1080120"/>
          </a:xfrm>
          <a:prstGeom prst="rect">
            <a:avLst/>
          </a:prstGeom>
        </p:spPr>
      </p:pic>
    </p:spTree>
    <p:extLst>
      <p:ext uri="{BB962C8B-B14F-4D97-AF65-F5344CB8AC3E}">
        <p14:creationId xmlns:p14="http://schemas.microsoft.com/office/powerpoint/2010/main" val="3426222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äripohja ">
    <p:bg>
      <p:bgPr>
        <a:solidFill>
          <a:schemeClr val="accent2"/>
        </a:solidFill>
        <a:effectLst/>
      </p:bgPr>
    </p:bg>
    <p:spTree>
      <p:nvGrpSpPr>
        <p:cNvPr id="1" name=""/>
        <p:cNvGrpSpPr/>
        <p:nvPr/>
      </p:nvGrpSpPr>
      <p:grpSpPr>
        <a:xfrm>
          <a:off x="0" y="0"/>
          <a:ext cx="0" cy="0"/>
          <a:chOff x="0" y="0"/>
          <a:chExt cx="0" cy="0"/>
        </a:xfrm>
      </p:grpSpPr>
      <p:sp>
        <p:nvSpPr>
          <p:cNvPr id="15" name="Suorakulmio 13">
            <a:extLst>
              <a:ext uri="{FF2B5EF4-FFF2-40B4-BE49-F238E27FC236}">
                <a16:creationId xmlns:a16="http://schemas.microsoft.com/office/drawing/2014/main" id="{667C96CD-03BB-4BB5-85F4-C6C93798059D}"/>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6" name="Otsikko 1"/>
          <p:cNvSpPr>
            <a:spLocks noGrp="1"/>
          </p:cNvSpPr>
          <p:nvPr>
            <p:ph type="title" hasCustomPrompt="1"/>
          </p:nvPr>
        </p:nvSpPr>
        <p:spPr>
          <a:xfrm>
            <a:off x="1307864" y="1275606"/>
            <a:ext cx="6564783" cy="1368152"/>
          </a:xfrm>
        </p:spPr>
        <p:txBody>
          <a:bodyPr anchor="b">
            <a:noAutofit/>
          </a:bodyPr>
          <a:lstStyle>
            <a:lvl1pPr marL="0" marR="0" indent="0" algn="ctr" defTabSz="914400" rtl="0" eaLnBrk="1" fontAlgn="auto" latinLnBrk="0" hangingPunct="1">
              <a:lnSpc>
                <a:spcPct val="100000"/>
              </a:lnSpc>
              <a:spcBef>
                <a:spcPct val="0"/>
              </a:spcBef>
              <a:spcAft>
                <a:spcPts val="0"/>
              </a:spcAft>
              <a:buClrTx/>
              <a:buSzTx/>
              <a:buFontTx/>
              <a:buNone/>
              <a:tabLst/>
              <a:defRPr sz="2600" b="1" cap="none">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fi-FI" dirty="0"/>
          </a:p>
        </p:txBody>
      </p:sp>
      <p:sp>
        <p:nvSpPr>
          <p:cNvPr id="17" name="Tekstin paikkamerkki 2"/>
          <p:cNvSpPr>
            <a:spLocks noGrp="1"/>
          </p:cNvSpPr>
          <p:nvPr>
            <p:ph type="body" idx="1" hasCustomPrompt="1"/>
          </p:nvPr>
        </p:nvSpPr>
        <p:spPr>
          <a:xfrm>
            <a:off x="1307864" y="2643758"/>
            <a:ext cx="6576504" cy="648072"/>
          </a:xfrm>
        </p:spPr>
        <p:txBody>
          <a:bodyPr anchor="t">
            <a:normAutofit/>
          </a:bodyPr>
          <a:lstStyle>
            <a:lvl1pPr marL="0" indent="0" algn="ctr">
              <a:buNone/>
              <a:defRPr sz="1600" b="1">
                <a:solidFill>
                  <a:schemeClr val="bg1"/>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fi-FI" dirty="0" err="1">
                <a:latin typeface="Arial" panose="020B0604020202020204" pitchFamily="34" charset="0"/>
                <a:cs typeface="Arial" panose="020B0604020202020204" pitchFamily="34" charset="0"/>
              </a:rPr>
              <a:t>Click</a:t>
            </a:r>
            <a:r>
              <a:rPr lang="fi-FI" dirty="0">
                <a:latin typeface="Arial" panose="020B0604020202020204" pitchFamily="34" charset="0"/>
                <a:cs typeface="Arial" panose="020B0604020202020204" pitchFamily="34" charset="0"/>
              </a:rPr>
              <a:t> to </a:t>
            </a:r>
            <a:r>
              <a:rPr lang="fi-FI" dirty="0" err="1">
                <a:latin typeface="Arial" panose="020B0604020202020204" pitchFamily="34" charset="0"/>
                <a:cs typeface="Arial" panose="020B0604020202020204" pitchFamily="34" charset="0"/>
              </a:rPr>
              <a:t>edit</a:t>
            </a:r>
            <a:r>
              <a:rPr lang="fi-FI" dirty="0">
                <a:latin typeface="Arial" panose="020B0604020202020204" pitchFamily="34" charset="0"/>
                <a:cs typeface="Arial" panose="020B0604020202020204" pitchFamily="34" charset="0"/>
              </a:rPr>
              <a:t> </a:t>
            </a:r>
            <a:r>
              <a:rPr lang="fi-FI" dirty="0" err="1">
                <a:latin typeface="Arial" panose="020B0604020202020204" pitchFamily="34" charset="0"/>
                <a:cs typeface="Arial" panose="020B0604020202020204" pitchFamily="34" charset="0"/>
              </a:rPr>
              <a:t>Master</a:t>
            </a:r>
            <a:r>
              <a:rPr lang="fi-FI" dirty="0">
                <a:latin typeface="Arial" panose="020B0604020202020204" pitchFamily="34" charset="0"/>
                <a:cs typeface="Arial" panose="020B0604020202020204" pitchFamily="34" charset="0"/>
              </a:rPr>
              <a:t> </a:t>
            </a:r>
            <a:r>
              <a:rPr lang="fi-FI" dirty="0" err="1">
                <a:latin typeface="Arial" panose="020B0604020202020204" pitchFamily="34" charset="0"/>
                <a:cs typeface="Arial" panose="020B0604020202020204" pitchFamily="34" charset="0"/>
              </a:rPr>
              <a:t>subtitle</a:t>
            </a:r>
            <a:r>
              <a:rPr lang="fi-FI" dirty="0">
                <a:latin typeface="Arial" panose="020B0604020202020204" pitchFamily="34" charset="0"/>
                <a:cs typeface="Arial" panose="020B0604020202020204" pitchFamily="34" charset="0"/>
              </a:rPr>
              <a:t> </a:t>
            </a:r>
            <a:r>
              <a:rPr lang="fi-FI" dirty="0" err="1">
                <a:latin typeface="Arial" panose="020B0604020202020204" pitchFamily="34" charset="0"/>
                <a:cs typeface="Arial" panose="020B0604020202020204" pitchFamily="34" charset="0"/>
              </a:rPr>
              <a:t>style</a:t>
            </a:r>
            <a:endParaRPr lang="fi-FI" dirty="0">
              <a:latin typeface="Arial" panose="020B0604020202020204" pitchFamily="34" charset="0"/>
              <a:cs typeface="Arial" panose="020B0604020202020204" pitchFamily="34" charset="0"/>
            </a:endParaRPr>
          </a:p>
        </p:txBody>
      </p:sp>
      <p:sp>
        <p:nvSpPr>
          <p:cNvPr id="11" name="Päivämäärän paikkamerkki 3">
            <a:extLst>
              <a:ext uri="{FF2B5EF4-FFF2-40B4-BE49-F238E27FC236}">
                <a16:creationId xmlns:a16="http://schemas.microsoft.com/office/drawing/2014/main" id="{98DC2B60-E1ED-4FDB-A8B3-AAB21A66AA30}"/>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8" name="Dian numeron paikkamerkki 5">
            <a:extLst>
              <a:ext uri="{FF2B5EF4-FFF2-40B4-BE49-F238E27FC236}">
                <a16:creationId xmlns:a16="http://schemas.microsoft.com/office/drawing/2014/main" id="{5FEB2D09-A6CE-4168-80C6-FCFA15B12C5F}"/>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19" name="Freeform 7">
            <a:extLst>
              <a:ext uri="{FF2B5EF4-FFF2-40B4-BE49-F238E27FC236}">
                <a16:creationId xmlns:a16="http://schemas.microsoft.com/office/drawing/2014/main" id="{CCB79E5A-2154-4CF7-91F9-8BB47A43208E}"/>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954962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yhja sivu">
    <p:spTree>
      <p:nvGrpSpPr>
        <p:cNvPr id="1" name=""/>
        <p:cNvGrpSpPr/>
        <p:nvPr/>
      </p:nvGrpSpPr>
      <p:grpSpPr>
        <a:xfrm>
          <a:off x="0" y="0"/>
          <a:ext cx="0" cy="0"/>
          <a:chOff x="0" y="0"/>
          <a:chExt cx="0" cy="0"/>
        </a:xfrm>
      </p:grpSpPr>
      <p:sp>
        <p:nvSpPr>
          <p:cNvPr id="10" name="Suorakulmio 13">
            <a:extLst>
              <a:ext uri="{FF2B5EF4-FFF2-40B4-BE49-F238E27FC236}">
                <a16:creationId xmlns:a16="http://schemas.microsoft.com/office/drawing/2014/main" id="{53BAC283-97AF-45A6-B77A-A6B99CF6B04F}"/>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9" name="Päivämäärän paikkamerkki 3">
            <a:extLst>
              <a:ext uri="{FF2B5EF4-FFF2-40B4-BE49-F238E27FC236}">
                <a16:creationId xmlns:a16="http://schemas.microsoft.com/office/drawing/2014/main" id="{631E69EC-2393-4A27-92B6-BD9D982874BA}"/>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1" name="Dian numeron paikkamerkki 5">
            <a:extLst>
              <a:ext uri="{FF2B5EF4-FFF2-40B4-BE49-F238E27FC236}">
                <a16:creationId xmlns:a16="http://schemas.microsoft.com/office/drawing/2014/main" id="{09F8FD9E-F3DC-48FF-A61F-1B5253BB41FC}"/>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12" name="Freeform 7">
            <a:extLst>
              <a:ext uri="{FF2B5EF4-FFF2-40B4-BE49-F238E27FC236}">
                <a16:creationId xmlns:a16="http://schemas.microsoft.com/office/drawing/2014/main" id="{E1994FA9-4614-449D-B0D7-3DED8159E2E4}"/>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900643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1" y="204787"/>
            <a:ext cx="3008313" cy="871538"/>
          </a:xfrm>
        </p:spPr>
        <p:txBody>
          <a:bodyPr anchor="b"/>
          <a:lstStyle>
            <a:lvl1pPr algn="l">
              <a:defRPr sz="2000" b="1"/>
            </a:lvl1pPr>
          </a:lstStyle>
          <a:p>
            <a:r>
              <a:rPr lang="fi-FI"/>
              <a:t>Muokkaa perustyyl. napsautt.</a:t>
            </a:r>
            <a:endParaRPr lang="fi-FI" dirty="0"/>
          </a:p>
        </p:txBody>
      </p:sp>
      <p:sp>
        <p:nvSpPr>
          <p:cNvPr id="3" name="Sisällön paikkamerkki 2"/>
          <p:cNvSpPr>
            <a:spLocks noGrp="1"/>
          </p:cNvSpPr>
          <p:nvPr>
            <p:ph idx="1"/>
          </p:nvPr>
        </p:nvSpPr>
        <p:spPr>
          <a:xfrm>
            <a:off x="3575050" y="204789"/>
            <a:ext cx="5111750" cy="4311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kstin paikkamerkki 3"/>
          <p:cNvSpPr>
            <a:spLocks noGrp="1"/>
          </p:cNvSpPr>
          <p:nvPr>
            <p:ph type="body" sz="half" idx="2"/>
          </p:nvPr>
        </p:nvSpPr>
        <p:spPr>
          <a:xfrm>
            <a:off x="457201" y="1076327"/>
            <a:ext cx="3008313" cy="34552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6" name="Alatunnisteen paikkamerkki 5"/>
          <p:cNvSpPr>
            <a:spLocks noGrp="1"/>
          </p:cNvSpPr>
          <p:nvPr>
            <p:ph type="ftr" sz="quarter" idx="11"/>
          </p:nvPr>
        </p:nvSpPr>
        <p:spPr/>
        <p:txBody>
          <a:bodyPr/>
          <a:lstStyle/>
          <a:p>
            <a:r>
              <a:rPr lang="fi-FI"/>
              <a:t>Etunimi Sukunimi</a:t>
            </a:r>
          </a:p>
        </p:txBody>
      </p:sp>
      <p:sp>
        <p:nvSpPr>
          <p:cNvPr id="8" name="Päivämäärän paikkamerkki 3">
            <a:extLst>
              <a:ext uri="{FF2B5EF4-FFF2-40B4-BE49-F238E27FC236}">
                <a16:creationId xmlns:a16="http://schemas.microsoft.com/office/drawing/2014/main" id="{8051F911-D6AA-4F71-9A8D-A584B285635F}"/>
              </a:ext>
            </a:extLst>
          </p:cNvPr>
          <p:cNvSpPr>
            <a:spLocks noGrp="1"/>
          </p:cNvSpPr>
          <p:nvPr>
            <p:ph type="dt" sz="half" idx="1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9" name="Dian numeron paikkamerkki 5">
            <a:extLst>
              <a:ext uri="{FF2B5EF4-FFF2-40B4-BE49-F238E27FC236}">
                <a16:creationId xmlns:a16="http://schemas.microsoft.com/office/drawing/2014/main" id="{A681BBF3-0F5E-41DE-8775-1F0A5574D8F7}"/>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Tree>
    <p:extLst>
      <p:ext uri="{BB962C8B-B14F-4D97-AF65-F5344CB8AC3E}">
        <p14:creationId xmlns:p14="http://schemas.microsoft.com/office/powerpoint/2010/main" val="3222023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3600450"/>
            <a:ext cx="5486400" cy="425054"/>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6" name="Alatunnisteen paikkamerkki 5"/>
          <p:cNvSpPr>
            <a:spLocks noGrp="1"/>
          </p:cNvSpPr>
          <p:nvPr>
            <p:ph type="ftr" sz="quarter" idx="11"/>
          </p:nvPr>
        </p:nvSpPr>
        <p:spPr/>
        <p:txBody>
          <a:bodyPr/>
          <a:lstStyle/>
          <a:p>
            <a:r>
              <a:rPr lang="fi-FI"/>
              <a:t>Etunimi Sukunimi</a:t>
            </a:r>
          </a:p>
        </p:txBody>
      </p:sp>
      <p:sp>
        <p:nvSpPr>
          <p:cNvPr id="8" name="Päivämäärän paikkamerkki 3">
            <a:extLst>
              <a:ext uri="{FF2B5EF4-FFF2-40B4-BE49-F238E27FC236}">
                <a16:creationId xmlns:a16="http://schemas.microsoft.com/office/drawing/2014/main" id="{ED57F8C3-0932-464C-8CAC-33E9619B553B}"/>
              </a:ext>
            </a:extLst>
          </p:cNvPr>
          <p:cNvSpPr>
            <a:spLocks noGrp="1"/>
          </p:cNvSpPr>
          <p:nvPr>
            <p:ph type="dt" sz="half" idx="1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9" name="Dian numeron paikkamerkki 5">
            <a:extLst>
              <a:ext uri="{FF2B5EF4-FFF2-40B4-BE49-F238E27FC236}">
                <a16:creationId xmlns:a16="http://schemas.microsoft.com/office/drawing/2014/main" id="{DD603C4F-89D8-4C1F-B18B-E8D050ECD0DD}"/>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Tree>
    <p:extLst>
      <p:ext uri="{BB962C8B-B14F-4D97-AF65-F5344CB8AC3E}">
        <p14:creationId xmlns:p14="http://schemas.microsoft.com/office/powerpoint/2010/main" val="271328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nsi violett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24" name="Suorakulmio 13">
            <a:extLst>
              <a:ext uri="{FF2B5EF4-FFF2-40B4-BE49-F238E27FC236}">
                <a16:creationId xmlns:a16="http://schemas.microsoft.com/office/drawing/2014/main" id="{7FF3AF2C-6D69-47E3-9849-68BBF303675E}"/>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6" name="Otsikko 1"/>
          <p:cNvSpPr>
            <a:spLocks noGrp="1"/>
          </p:cNvSpPr>
          <p:nvPr>
            <p:ph type="title" hasCustomPrompt="1"/>
          </p:nvPr>
        </p:nvSpPr>
        <p:spPr>
          <a:xfrm>
            <a:off x="292529" y="1707654"/>
            <a:ext cx="4063447" cy="1368152"/>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3600" b="1" cap="none" baseline="0">
                <a:solidFill>
                  <a:schemeClr val="bg1"/>
                </a:solidFill>
              </a:defRPr>
            </a:lvl1pPr>
          </a:lstStyle>
          <a:p>
            <a:r>
              <a:rPr lang="fi-FI" dirty="0"/>
              <a:t>Esityksen </a:t>
            </a:r>
            <a:br>
              <a:rPr lang="fi-FI" dirty="0"/>
            </a:br>
            <a:r>
              <a:rPr lang="fi-FI" dirty="0"/>
              <a:t>otsikko tähän</a:t>
            </a:r>
          </a:p>
        </p:txBody>
      </p:sp>
      <p:sp>
        <p:nvSpPr>
          <p:cNvPr id="17" name="Tekstin paikkamerkki 2"/>
          <p:cNvSpPr>
            <a:spLocks noGrp="1"/>
          </p:cNvSpPr>
          <p:nvPr>
            <p:ph type="body" idx="1" hasCustomPrompt="1"/>
          </p:nvPr>
        </p:nvSpPr>
        <p:spPr>
          <a:xfrm>
            <a:off x="292529" y="3147814"/>
            <a:ext cx="4063447" cy="1152128"/>
          </a:xfrm>
        </p:spPr>
        <p:txBody>
          <a:bodyPr anchor="t">
            <a:normAutofit/>
          </a:bodyPr>
          <a:lstStyle>
            <a:lvl1pPr marL="0" indent="0" algn="l">
              <a:buNone/>
              <a:defRPr sz="1600" b="0" baseline="0">
                <a:solidFill>
                  <a:schemeClr val="bg1"/>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fi-FI" dirty="0">
                <a:latin typeface="Arial" panose="020B0604020202020204" pitchFamily="34" charset="0"/>
                <a:cs typeface="Arial" panose="020B0604020202020204" pitchFamily="34" charset="0"/>
              </a:rPr>
              <a:t>Paikka alaotsikolle </a:t>
            </a:r>
          </a:p>
        </p:txBody>
      </p:sp>
      <p:sp>
        <p:nvSpPr>
          <p:cNvPr id="19" name="Päivämäärän paikkamerkki 3">
            <a:extLst>
              <a:ext uri="{FF2B5EF4-FFF2-40B4-BE49-F238E27FC236}">
                <a16:creationId xmlns:a16="http://schemas.microsoft.com/office/drawing/2014/main" id="{320027B5-61DC-4935-98E3-61EF47E4160C}"/>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20" name="Dian numeron paikkamerkki 5">
            <a:extLst>
              <a:ext uri="{FF2B5EF4-FFF2-40B4-BE49-F238E27FC236}">
                <a16:creationId xmlns:a16="http://schemas.microsoft.com/office/drawing/2014/main" id="{34DF0A3C-E987-4AF3-8CDF-7F0EA2A7CF60}"/>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pic>
        <p:nvPicPr>
          <p:cNvPr id="21" name="Picture 20">
            <a:extLst>
              <a:ext uri="{FF2B5EF4-FFF2-40B4-BE49-F238E27FC236}">
                <a16:creationId xmlns:a16="http://schemas.microsoft.com/office/drawing/2014/main" id="{94E39779-9F0A-4FB7-BB68-FA63959F31F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0000" y="393083"/>
            <a:ext cx="2411696" cy="1080120"/>
          </a:xfrm>
          <a:prstGeom prst="rect">
            <a:avLst/>
          </a:prstGeom>
        </p:spPr>
      </p:pic>
      <p:sp>
        <p:nvSpPr>
          <p:cNvPr id="22" name="Freeform 7">
            <a:extLst>
              <a:ext uri="{FF2B5EF4-FFF2-40B4-BE49-F238E27FC236}">
                <a16:creationId xmlns:a16="http://schemas.microsoft.com/office/drawing/2014/main" id="{BBB8E265-0440-46CE-8585-15A1DA2333F9}"/>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935811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nsi vaaleansinin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4" y="3047"/>
            <a:ext cx="9141291" cy="5137405"/>
          </a:xfrm>
          <a:prstGeom prst="rect">
            <a:avLst/>
          </a:prstGeom>
        </p:spPr>
      </p:pic>
      <p:sp>
        <p:nvSpPr>
          <p:cNvPr id="24" name="Suorakulmio 13">
            <a:extLst>
              <a:ext uri="{FF2B5EF4-FFF2-40B4-BE49-F238E27FC236}">
                <a16:creationId xmlns:a16="http://schemas.microsoft.com/office/drawing/2014/main" id="{7FF3AF2C-6D69-47E3-9849-68BBF303675E}"/>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6" name="Otsikko 1"/>
          <p:cNvSpPr>
            <a:spLocks noGrp="1"/>
          </p:cNvSpPr>
          <p:nvPr>
            <p:ph type="title" hasCustomPrompt="1"/>
          </p:nvPr>
        </p:nvSpPr>
        <p:spPr>
          <a:xfrm>
            <a:off x="292529" y="1707654"/>
            <a:ext cx="4063447" cy="1368152"/>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3600" b="1" cap="none" baseline="0">
                <a:solidFill>
                  <a:schemeClr val="bg1"/>
                </a:solidFill>
              </a:defRPr>
            </a:lvl1pPr>
          </a:lstStyle>
          <a:p>
            <a:r>
              <a:rPr lang="fi-FI" dirty="0"/>
              <a:t>Esityksen </a:t>
            </a:r>
            <a:br>
              <a:rPr lang="fi-FI" dirty="0"/>
            </a:br>
            <a:r>
              <a:rPr lang="fi-FI" dirty="0"/>
              <a:t>otsikko tähän</a:t>
            </a:r>
          </a:p>
        </p:txBody>
      </p:sp>
      <p:sp>
        <p:nvSpPr>
          <p:cNvPr id="17" name="Tekstin paikkamerkki 2"/>
          <p:cNvSpPr>
            <a:spLocks noGrp="1"/>
          </p:cNvSpPr>
          <p:nvPr>
            <p:ph type="body" idx="1" hasCustomPrompt="1"/>
          </p:nvPr>
        </p:nvSpPr>
        <p:spPr>
          <a:xfrm>
            <a:off x="292529" y="3147814"/>
            <a:ext cx="4063447" cy="1152128"/>
          </a:xfrm>
        </p:spPr>
        <p:txBody>
          <a:bodyPr anchor="t">
            <a:normAutofit/>
          </a:bodyPr>
          <a:lstStyle>
            <a:lvl1pPr marL="0" indent="0" algn="l">
              <a:buNone/>
              <a:defRPr sz="1600" b="0" baseline="0">
                <a:solidFill>
                  <a:schemeClr val="bg1"/>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fi-FI" dirty="0">
                <a:latin typeface="Arial" panose="020B0604020202020204" pitchFamily="34" charset="0"/>
                <a:cs typeface="Arial" panose="020B0604020202020204" pitchFamily="34" charset="0"/>
              </a:rPr>
              <a:t>Paikka alaotsikolle </a:t>
            </a:r>
          </a:p>
        </p:txBody>
      </p:sp>
      <p:sp>
        <p:nvSpPr>
          <p:cNvPr id="19" name="Päivämäärän paikkamerkki 3">
            <a:extLst>
              <a:ext uri="{FF2B5EF4-FFF2-40B4-BE49-F238E27FC236}">
                <a16:creationId xmlns:a16="http://schemas.microsoft.com/office/drawing/2014/main" id="{94441393-3F8C-43A6-8E1E-A838BFFF8CB9}"/>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20" name="Dian numeron paikkamerkki 5">
            <a:extLst>
              <a:ext uri="{FF2B5EF4-FFF2-40B4-BE49-F238E27FC236}">
                <a16:creationId xmlns:a16="http://schemas.microsoft.com/office/drawing/2014/main" id="{9E232B30-896D-4511-9A22-56745F8CF5B4}"/>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pic>
        <p:nvPicPr>
          <p:cNvPr id="21" name="Picture 20">
            <a:extLst>
              <a:ext uri="{FF2B5EF4-FFF2-40B4-BE49-F238E27FC236}">
                <a16:creationId xmlns:a16="http://schemas.microsoft.com/office/drawing/2014/main" id="{DF44DDE2-D725-4059-B9EA-CFCBB9CEAB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0000" y="393083"/>
            <a:ext cx="2411696" cy="1080120"/>
          </a:xfrm>
          <a:prstGeom prst="rect">
            <a:avLst/>
          </a:prstGeom>
        </p:spPr>
      </p:pic>
      <p:sp>
        <p:nvSpPr>
          <p:cNvPr id="23" name="Freeform 7">
            <a:extLst>
              <a:ext uri="{FF2B5EF4-FFF2-40B4-BE49-F238E27FC236}">
                <a16:creationId xmlns:a16="http://schemas.microsoft.com/office/drawing/2014/main" id="{7B58E288-2E04-48B5-B52B-0B035D80FEC0}"/>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7548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isivu">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vl1pPr>
          </a:lstStyle>
          <a:p>
            <a:r>
              <a:rPr lang="fi-FI" dirty="0"/>
              <a:t>Dian otsikko</a:t>
            </a:r>
          </a:p>
        </p:txBody>
      </p:sp>
      <p:sp>
        <p:nvSpPr>
          <p:cNvPr id="3" name="Sisällön paikkamerkki 2"/>
          <p:cNvSpPr>
            <a:spLocks noGrp="1"/>
          </p:cNvSpPr>
          <p:nvPr>
            <p:ph idx="1" hasCustomPrompt="1"/>
          </p:nvPr>
        </p:nvSpPr>
        <p:spPr/>
        <p:txBody>
          <a:bodyPr/>
          <a:lstStyle>
            <a:lvl1pPr>
              <a:defRPr/>
            </a:lvl1pPr>
          </a:lstStyle>
          <a:p>
            <a:pPr lvl="0"/>
            <a:r>
              <a:rPr lang="fi-FI" dirty="0"/>
              <a:t>Tähän tekstiä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7" name="Alatunnisteen paikkamerkki 4">
            <a:extLst>
              <a:ext uri="{FF2B5EF4-FFF2-40B4-BE49-F238E27FC236}">
                <a16:creationId xmlns:a16="http://schemas.microsoft.com/office/drawing/2014/main" id="{8A9C18AA-CE35-49F2-BC4F-5F4A49EBB42C}"/>
              </a:ext>
            </a:extLst>
          </p:cNvPr>
          <p:cNvSpPr>
            <a:spLocks noGrp="1"/>
          </p:cNvSpPr>
          <p:nvPr>
            <p:ph type="ftr" sz="quarter" idx="3"/>
          </p:nvPr>
        </p:nvSpPr>
        <p:spPr>
          <a:xfrm>
            <a:off x="6228184" y="4784949"/>
            <a:ext cx="259228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r>
              <a:rPr lang="fi-FI" dirty="0"/>
              <a:t>Etunimi Sukunimi</a:t>
            </a:r>
          </a:p>
        </p:txBody>
      </p:sp>
      <p:sp>
        <p:nvSpPr>
          <p:cNvPr id="7" name="Päivämäärän paikkamerkki 3">
            <a:extLst>
              <a:ext uri="{FF2B5EF4-FFF2-40B4-BE49-F238E27FC236}">
                <a16:creationId xmlns:a16="http://schemas.microsoft.com/office/drawing/2014/main" id="{FA273E3B-8D7B-4C87-84EA-6E8C18B7F7F4}"/>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8" name="Dian numeron paikkamerkki 5">
            <a:extLst>
              <a:ext uri="{FF2B5EF4-FFF2-40B4-BE49-F238E27FC236}">
                <a16:creationId xmlns:a16="http://schemas.microsoft.com/office/drawing/2014/main" id="{CFE484DC-F899-4A86-B16C-F67F0DEA1D89}"/>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Tree>
    <p:extLst>
      <p:ext uri="{BB962C8B-B14F-4D97-AF65-F5344CB8AC3E}">
        <p14:creationId xmlns:p14="http://schemas.microsoft.com/office/powerpoint/2010/main" val="80022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ksi sisältökohdetta + 1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aseline="0"/>
            </a:lvl1pPr>
          </a:lstStyle>
          <a:p>
            <a:r>
              <a:rPr lang="fi-FI" dirty="0"/>
              <a:t>Teksti + grafiikka tai 2 palstaa tekstiä</a:t>
            </a:r>
          </a:p>
        </p:txBody>
      </p:sp>
      <p:sp>
        <p:nvSpPr>
          <p:cNvPr id="3" name="Sisällön paikkamerkki 2"/>
          <p:cNvSpPr>
            <a:spLocks noGrp="1"/>
          </p:cNvSpPr>
          <p:nvPr>
            <p:ph sz="half" idx="1" hasCustomPrompt="1"/>
          </p:nvPr>
        </p:nvSpPr>
        <p:spPr>
          <a:xfrm>
            <a:off x="457200" y="1059582"/>
            <a:ext cx="4038600" cy="3265636"/>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i-FI" dirty="0"/>
              <a:t>Tähän tekstiä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hasCustomPrompt="1"/>
          </p:nvPr>
        </p:nvSpPr>
        <p:spPr>
          <a:xfrm>
            <a:off x="4648200" y="1059582"/>
            <a:ext cx="4038600" cy="3265636"/>
          </a:xfrm>
        </p:spPr>
        <p:txBody>
          <a:bodyPr>
            <a:normAutofit/>
          </a:bodyPr>
          <a:lstStyle>
            <a:lvl1pPr>
              <a:defRPr sz="1800" baseline="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i-FI" dirty="0"/>
              <a:t>Tähän voi myös tulla grafiikka tai tekstiä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6" name="Alatunnisteen paikkamerkki 4">
            <a:extLst>
              <a:ext uri="{FF2B5EF4-FFF2-40B4-BE49-F238E27FC236}">
                <a16:creationId xmlns:a16="http://schemas.microsoft.com/office/drawing/2014/main" id="{8FB416FE-5A34-414E-A01F-CA8676985FC3}"/>
              </a:ext>
            </a:extLst>
          </p:cNvPr>
          <p:cNvSpPr>
            <a:spLocks noGrp="1"/>
          </p:cNvSpPr>
          <p:nvPr>
            <p:ph type="ftr" sz="quarter" idx="3"/>
          </p:nvPr>
        </p:nvSpPr>
        <p:spPr>
          <a:xfrm>
            <a:off x="6228184" y="4784949"/>
            <a:ext cx="259228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r>
              <a:rPr lang="fi-FI" dirty="0"/>
              <a:t>Etunimi Sukunimi</a:t>
            </a:r>
          </a:p>
        </p:txBody>
      </p:sp>
      <p:sp>
        <p:nvSpPr>
          <p:cNvPr id="8" name="Päivämäärän paikkamerkki 3">
            <a:extLst>
              <a:ext uri="{FF2B5EF4-FFF2-40B4-BE49-F238E27FC236}">
                <a16:creationId xmlns:a16="http://schemas.microsoft.com/office/drawing/2014/main" id="{D4F9096D-C63D-4AA3-BEEA-98F308B6488D}"/>
              </a:ext>
            </a:extLst>
          </p:cNvPr>
          <p:cNvSpPr>
            <a:spLocks noGrp="1"/>
          </p:cNvSpPr>
          <p:nvPr>
            <p:ph type="dt" sz="half" idx="10"/>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9" name="Dian numeron paikkamerkki 5">
            <a:extLst>
              <a:ext uri="{FF2B5EF4-FFF2-40B4-BE49-F238E27FC236}">
                <a16:creationId xmlns:a16="http://schemas.microsoft.com/office/drawing/2014/main" id="{66ADB22E-0ABA-487F-BC3C-0B02B5B1B9B2}"/>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Tree>
    <p:extLst>
      <p:ext uri="{BB962C8B-B14F-4D97-AF65-F5344CB8AC3E}">
        <p14:creationId xmlns:p14="http://schemas.microsoft.com/office/powerpoint/2010/main" val="239461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aseline="0"/>
            </a:lvl1pPr>
          </a:lstStyle>
          <a:p>
            <a:r>
              <a:rPr lang="fi-FI" dirty="0"/>
              <a:t>Dian otsikko</a:t>
            </a:r>
          </a:p>
        </p:txBody>
      </p:sp>
      <p:sp>
        <p:nvSpPr>
          <p:cNvPr id="4" name="Alatunnisteen paikkamerkki 3"/>
          <p:cNvSpPr>
            <a:spLocks noGrp="1"/>
          </p:cNvSpPr>
          <p:nvPr>
            <p:ph type="ftr" sz="quarter" idx="11"/>
          </p:nvPr>
        </p:nvSpPr>
        <p:spPr/>
        <p:txBody>
          <a:bodyPr/>
          <a:lstStyle/>
          <a:p>
            <a:r>
              <a:rPr lang="fi-FI"/>
              <a:t>Etunimi Sukunimi</a:t>
            </a:r>
            <a:endParaRPr lang="fi-FI" dirty="0"/>
          </a:p>
        </p:txBody>
      </p:sp>
      <p:sp>
        <p:nvSpPr>
          <p:cNvPr id="6" name="Päivämäärän paikkamerkki 3">
            <a:extLst>
              <a:ext uri="{FF2B5EF4-FFF2-40B4-BE49-F238E27FC236}">
                <a16:creationId xmlns:a16="http://schemas.microsoft.com/office/drawing/2014/main" id="{2371E66A-EB54-4775-B6BD-C0DEAFB6DBAF}"/>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7" name="Dian numeron paikkamerkki 5">
            <a:extLst>
              <a:ext uri="{FF2B5EF4-FFF2-40B4-BE49-F238E27FC236}">
                <a16:creationId xmlns:a16="http://schemas.microsoft.com/office/drawing/2014/main" id="{3E58765D-8AB1-4518-9B32-30AD42E5EAE0}"/>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Tree>
    <p:extLst>
      <p:ext uri="{BB962C8B-B14F-4D97-AF65-F5344CB8AC3E}">
        <p14:creationId xmlns:p14="http://schemas.microsoft.com/office/powerpoint/2010/main" val="1228967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kosivun kuv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orakulmio 13">
            <a:extLst>
              <a:ext uri="{FF2B5EF4-FFF2-40B4-BE49-F238E27FC236}">
                <a16:creationId xmlns:a16="http://schemas.microsoft.com/office/drawing/2014/main" id="{4B942299-0B7B-4C63-AC6A-C115E85A76F1}"/>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0" name="Tekstin paikkamerkki 2"/>
          <p:cNvSpPr>
            <a:spLocks noGrp="1"/>
          </p:cNvSpPr>
          <p:nvPr>
            <p:ph type="body" idx="1" hasCustomPrompt="1"/>
          </p:nvPr>
        </p:nvSpPr>
        <p:spPr>
          <a:xfrm>
            <a:off x="1136053" y="2643758"/>
            <a:ext cx="6920126" cy="1008112"/>
          </a:xfrm>
        </p:spPr>
        <p:txBody>
          <a:bodyPr anchor="t">
            <a:normAutofit/>
          </a:bodyPr>
          <a:lstStyle>
            <a:lvl1pPr marL="0" indent="0" algn="ctr">
              <a:buNone/>
              <a:defRPr sz="1600" b="1" baseline="0">
                <a:solidFill>
                  <a:schemeClr val="bg1"/>
                </a:solidFill>
                <a:latin typeface="+mj-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fi-FI" dirty="0">
                <a:latin typeface="Arial" panose="020B0604020202020204" pitchFamily="34" charset="0"/>
                <a:cs typeface="Arial" panose="020B0604020202020204" pitchFamily="34" charset="0"/>
              </a:rPr>
              <a:t>Vaihda taustakuva hiiren kakkospainike → Muotoile tausta </a:t>
            </a:r>
            <a:br>
              <a:rPr lang="fi-FI" dirty="0">
                <a:latin typeface="Arial" panose="020B0604020202020204" pitchFamily="34" charset="0"/>
                <a:cs typeface="Arial" panose="020B0604020202020204" pitchFamily="34" charset="0"/>
              </a:rPr>
            </a:br>
            <a:r>
              <a:rPr lang="fi-FI" dirty="0">
                <a:latin typeface="Arial" panose="020B0604020202020204" pitchFamily="34" charset="0"/>
                <a:cs typeface="Arial" panose="020B0604020202020204" pitchFamily="34" charset="0"/>
              </a:rPr>
              <a:t>Kuva tai materiaalikuviotäyttö → Tiedostosta</a:t>
            </a:r>
          </a:p>
        </p:txBody>
      </p:sp>
      <p:sp>
        <p:nvSpPr>
          <p:cNvPr id="14" name="Päivämäärän paikkamerkki 3">
            <a:extLst>
              <a:ext uri="{FF2B5EF4-FFF2-40B4-BE49-F238E27FC236}">
                <a16:creationId xmlns:a16="http://schemas.microsoft.com/office/drawing/2014/main" id="{5EB767D5-4934-498C-A013-531CA9B04F29}"/>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6" name="Dian numeron paikkamerkki 5">
            <a:extLst>
              <a:ext uri="{FF2B5EF4-FFF2-40B4-BE49-F238E27FC236}">
                <a16:creationId xmlns:a16="http://schemas.microsoft.com/office/drawing/2014/main" id="{E540DD12-7F7E-4F9C-96AD-488E2D227F93}"/>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17" name="Freeform 7">
            <a:extLst>
              <a:ext uri="{FF2B5EF4-FFF2-40B4-BE49-F238E27FC236}">
                <a16:creationId xmlns:a16="http://schemas.microsoft.com/office/drawing/2014/main" id="{E7A55B59-D03B-4F25-A493-58F353741B5B}"/>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56413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ajattu kuva vas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Freeform 9">
            <a:extLst>
              <a:ext uri="{FF2B5EF4-FFF2-40B4-BE49-F238E27FC236}">
                <a16:creationId xmlns:a16="http://schemas.microsoft.com/office/drawing/2014/main" id="{61B83A70-F171-4B8F-B08B-D5F89455C681}"/>
              </a:ext>
            </a:extLst>
          </p:cNvPr>
          <p:cNvSpPr>
            <a:spLocks noChangeAspect="1"/>
          </p:cNvSpPr>
          <p:nvPr userDrawn="1"/>
        </p:nvSpPr>
        <p:spPr bwMode="auto">
          <a:xfrm>
            <a:off x="812258" y="0"/>
            <a:ext cx="8331742" cy="5144400"/>
          </a:xfrm>
          <a:custGeom>
            <a:avLst/>
            <a:gdLst>
              <a:gd name="T0" fmla="*/ 1378 w 2628"/>
              <a:gd name="T1" fmla="*/ 75 h 1621"/>
              <a:gd name="T2" fmla="*/ 1166 w 2628"/>
              <a:gd name="T3" fmla="*/ 167 h 1621"/>
              <a:gd name="T4" fmla="*/ 1026 w 2628"/>
              <a:gd name="T5" fmla="*/ 314 h 1621"/>
              <a:gd name="T6" fmla="*/ 925 w 2628"/>
              <a:gd name="T7" fmla="*/ 615 h 1621"/>
              <a:gd name="T8" fmla="*/ 643 w 2628"/>
              <a:gd name="T9" fmla="*/ 1130 h 1621"/>
              <a:gd name="T10" fmla="*/ 375 w 2628"/>
              <a:gd name="T11" fmla="*/ 1288 h 1621"/>
              <a:gd name="T12" fmla="*/ 176 w 2628"/>
              <a:gd name="T13" fmla="*/ 1395 h 1621"/>
              <a:gd name="T14" fmla="*/ 0 w 2628"/>
              <a:gd name="T15" fmla="*/ 1621 h 1621"/>
              <a:gd name="T16" fmla="*/ 2628 w 2628"/>
              <a:gd name="T17" fmla="*/ 1621 h 1621"/>
              <a:gd name="T18" fmla="*/ 2628 w 2628"/>
              <a:gd name="T19" fmla="*/ 0 h 1621"/>
              <a:gd name="T20" fmla="*/ 1589 w 2628"/>
              <a:gd name="T21" fmla="*/ 0 h 1621"/>
              <a:gd name="T22" fmla="*/ 1378 w 2628"/>
              <a:gd name="T23" fmla="*/ 75 h 1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28" h="1621">
                <a:moveTo>
                  <a:pt x="1378" y="75"/>
                </a:moveTo>
                <a:cubicBezTo>
                  <a:pt x="1298" y="94"/>
                  <a:pt x="1226" y="126"/>
                  <a:pt x="1166" y="167"/>
                </a:cubicBezTo>
                <a:cubicBezTo>
                  <a:pt x="1108" y="208"/>
                  <a:pt x="1060" y="258"/>
                  <a:pt x="1026" y="314"/>
                </a:cubicBezTo>
                <a:cubicBezTo>
                  <a:pt x="958" y="427"/>
                  <a:pt x="947" y="507"/>
                  <a:pt x="925" y="615"/>
                </a:cubicBezTo>
                <a:cubicBezTo>
                  <a:pt x="859" y="946"/>
                  <a:pt x="742" y="1041"/>
                  <a:pt x="643" y="1130"/>
                </a:cubicBezTo>
                <a:cubicBezTo>
                  <a:pt x="581" y="1185"/>
                  <a:pt x="475" y="1239"/>
                  <a:pt x="375" y="1288"/>
                </a:cubicBezTo>
                <a:cubicBezTo>
                  <a:pt x="296" y="1327"/>
                  <a:pt x="220" y="1363"/>
                  <a:pt x="176" y="1395"/>
                </a:cubicBezTo>
                <a:cubicBezTo>
                  <a:pt x="55" y="1472"/>
                  <a:pt x="16" y="1565"/>
                  <a:pt x="0" y="1621"/>
                </a:cubicBezTo>
                <a:cubicBezTo>
                  <a:pt x="2628" y="1621"/>
                  <a:pt x="2628" y="1621"/>
                  <a:pt x="2628" y="1621"/>
                </a:cubicBezTo>
                <a:cubicBezTo>
                  <a:pt x="2628" y="0"/>
                  <a:pt x="2628" y="0"/>
                  <a:pt x="2628" y="0"/>
                </a:cubicBezTo>
                <a:cubicBezTo>
                  <a:pt x="1589" y="0"/>
                  <a:pt x="1589" y="0"/>
                  <a:pt x="1589" y="0"/>
                </a:cubicBezTo>
                <a:cubicBezTo>
                  <a:pt x="1535" y="29"/>
                  <a:pt x="1466" y="55"/>
                  <a:pt x="1378"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Suorakulmio 13">
            <a:extLst>
              <a:ext uri="{FF2B5EF4-FFF2-40B4-BE49-F238E27FC236}">
                <a16:creationId xmlns:a16="http://schemas.microsoft.com/office/drawing/2014/main" id="{D82B073F-BA7D-4A0F-A13A-E77878B1A940}"/>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8" name="Sisällön paikkamerkki 2"/>
          <p:cNvSpPr>
            <a:spLocks noGrp="1"/>
          </p:cNvSpPr>
          <p:nvPr>
            <p:ph idx="1" hasCustomPrompt="1"/>
          </p:nvPr>
        </p:nvSpPr>
        <p:spPr>
          <a:xfrm>
            <a:off x="4645026" y="1417828"/>
            <a:ext cx="4452678" cy="3282414"/>
          </a:xfrm>
        </p:spPr>
        <p:txBody>
          <a:bodyPr/>
          <a:lstStyle>
            <a:lvl1pPr>
              <a:defRPr/>
            </a:lvl1pPr>
            <a:lvl2pPr>
              <a:defRPr/>
            </a:lvl2pPr>
          </a:lstStyle>
          <a:p>
            <a:pPr lvl="0"/>
            <a:r>
              <a:rPr lang="fi-FI" dirty="0"/>
              <a:t>Tähän tekstiä</a:t>
            </a:r>
          </a:p>
          <a:p>
            <a:pPr lvl="1"/>
            <a:r>
              <a:rPr lang="fi-FI" dirty="0"/>
              <a:t>Taustakuvan voi vaihtaa klikkaamalla kuvan päällä hiiren kakkospainikkeella -&gt; Muotoile tausta -&gt; Tiedostosta</a:t>
            </a:r>
          </a:p>
          <a:p>
            <a:pPr lvl="2"/>
            <a:r>
              <a:rPr lang="fi-FI" dirty="0"/>
              <a:t>kolmas taso</a:t>
            </a:r>
          </a:p>
          <a:p>
            <a:pPr lvl="3"/>
            <a:r>
              <a:rPr lang="fi-FI" dirty="0"/>
              <a:t>neljäs taso</a:t>
            </a:r>
          </a:p>
          <a:p>
            <a:pPr lvl="4"/>
            <a:r>
              <a:rPr lang="fi-FI" dirty="0"/>
              <a:t>viides taso</a:t>
            </a:r>
          </a:p>
        </p:txBody>
      </p:sp>
      <p:sp>
        <p:nvSpPr>
          <p:cNvPr id="19" name="Tekstin paikkamerkki 4"/>
          <p:cNvSpPr>
            <a:spLocks noGrp="1"/>
          </p:cNvSpPr>
          <p:nvPr>
            <p:ph type="body" sz="quarter" idx="3" hasCustomPrompt="1"/>
          </p:nvPr>
        </p:nvSpPr>
        <p:spPr>
          <a:xfrm>
            <a:off x="4645026" y="411510"/>
            <a:ext cx="4041775" cy="996975"/>
          </a:xfrm>
        </p:spPr>
        <p:txBody>
          <a:bodyPr anchor="b"/>
          <a:lstStyle>
            <a:lvl1pPr marL="0" indent="0">
              <a:buNone/>
              <a:defRPr sz="2400" b="1">
                <a:solidFill>
                  <a:srgbClr val="0F76B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Dian otsikko</a:t>
            </a:r>
          </a:p>
          <a:p>
            <a:pPr lvl="0"/>
            <a:r>
              <a:rPr lang="fi-FI" dirty="0"/>
              <a:t>tähän</a:t>
            </a:r>
          </a:p>
        </p:txBody>
      </p:sp>
      <p:sp>
        <p:nvSpPr>
          <p:cNvPr id="12" name="Päivämäärän paikkamerkki 3">
            <a:extLst>
              <a:ext uri="{FF2B5EF4-FFF2-40B4-BE49-F238E27FC236}">
                <a16:creationId xmlns:a16="http://schemas.microsoft.com/office/drawing/2014/main" id="{304EEA73-7172-435E-BB08-9B8211F328A1}"/>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3" name="Dian numeron paikkamerkki 5">
            <a:extLst>
              <a:ext uri="{FF2B5EF4-FFF2-40B4-BE49-F238E27FC236}">
                <a16:creationId xmlns:a16="http://schemas.microsoft.com/office/drawing/2014/main" id="{BB3B31E9-F7FF-4606-BC4C-32EABE260C92}"/>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20" name="Freeform 7">
            <a:extLst>
              <a:ext uri="{FF2B5EF4-FFF2-40B4-BE49-F238E27FC236}">
                <a16:creationId xmlns:a16="http://schemas.microsoft.com/office/drawing/2014/main" id="{3D0C167A-71E2-408D-AC33-42EEFE15F251}"/>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34350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ajattu kuva oike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Freeform 9">
            <a:extLst>
              <a:ext uri="{FF2B5EF4-FFF2-40B4-BE49-F238E27FC236}">
                <a16:creationId xmlns:a16="http://schemas.microsoft.com/office/drawing/2014/main" id="{68581440-E60F-4DB5-B808-157A5A98C542}"/>
              </a:ext>
            </a:extLst>
          </p:cNvPr>
          <p:cNvSpPr>
            <a:spLocks noChangeAspect="1"/>
          </p:cNvSpPr>
          <p:nvPr userDrawn="1"/>
        </p:nvSpPr>
        <p:spPr bwMode="auto">
          <a:xfrm flipH="1">
            <a:off x="0" y="0"/>
            <a:ext cx="8331742" cy="5144400"/>
          </a:xfrm>
          <a:custGeom>
            <a:avLst/>
            <a:gdLst>
              <a:gd name="T0" fmla="*/ 1378 w 2628"/>
              <a:gd name="T1" fmla="*/ 75 h 1621"/>
              <a:gd name="T2" fmla="*/ 1166 w 2628"/>
              <a:gd name="T3" fmla="*/ 167 h 1621"/>
              <a:gd name="T4" fmla="*/ 1026 w 2628"/>
              <a:gd name="T5" fmla="*/ 314 h 1621"/>
              <a:gd name="T6" fmla="*/ 925 w 2628"/>
              <a:gd name="T7" fmla="*/ 615 h 1621"/>
              <a:gd name="T8" fmla="*/ 643 w 2628"/>
              <a:gd name="T9" fmla="*/ 1130 h 1621"/>
              <a:gd name="T10" fmla="*/ 375 w 2628"/>
              <a:gd name="T11" fmla="*/ 1288 h 1621"/>
              <a:gd name="T12" fmla="*/ 176 w 2628"/>
              <a:gd name="T13" fmla="*/ 1395 h 1621"/>
              <a:gd name="T14" fmla="*/ 0 w 2628"/>
              <a:gd name="T15" fmla="*/ 1621 h 1621"/>
              <a:gd name="T16" fmla="*/ 2628 w 2628"/>
              <a:gd name="T17" fmla="*/ 1621 h 1621"/>
              <a:gd name="T18" fmla="*/ 2628 w 2628"/>
              <a:gd name="T19" fmla="*/ 0 h 1621"/>
              <a:gd name="T20" fmla="*/ 1589 w 2628"/>
              <a:gd name="T21" fmla="*/ 0 h 1621"/>
              <a:gd name="T22" fmla="*/ 1378 w 2628"/>
              <a:gd name="T23" fmla="*/ 75 h 1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28" h="1621">
                <a:moveTo>
                  <a:pt x="1378" y="75"/>
                </a:moveTo>
                <a:cubicBezTo>
                  <a:pt x="1298" y="94"/>
                  <a:pt x="1226" y="126"/>
                  <a:pt x="1166" y="167"/>
                </a:cubicBezTo>
                <a:cubicBezTo>
                  <a:pt x="1108" y="208"/>
                  <a:pt x="1060" y="258"/>
                  <a:pt x="1026" y="314"/>
                </a:cubicBezTo>
                <a:cubicBezTo>
                  <a:pt x="958" y="427"/>
                  <a:pt x="947" y="507"/>
                  <a:pt x="925" y="615"/>
                </a:cubicBezTo>
                <a:cubicBezTo>
                  <a:pt x="859" y="946"/>
                  <a:pt x="742" y="1041"/>
                  <a:pt x="643" y="1130"/>
                </a:cubicBezTo>
                <a:cubicBezTo>
                  <a:pt x="581" y="1185"/>
                  <a:pt x="475" y="1239"/>
                  <a:pt x="375" y="1288"/>
                </a:cubicBezTo>
                <a:cubicBezTo>
                  <a:pt x="296" y="1327"/>
                  <a:pt x="220" y="1363"/>
                  <a:pt x="176" y="1395"/>
                </a:cubicBezTo>
                <a:cubicBezTo>
                  <a:pt x="55" y="1472"/>
                  <a:pt x="16" y="1565"/>
                  <a:pt x="0" y="1621"/>
                </a:cubicBezTo>
                <a:cubicBezTo>
                  <a:pt x="2628" y="1621"/>
                  <a:pt x="2628" y="1621"/>
                  <a:pt x="2628" y="1621"/>
                </a:cubicBezTo>
                <a:cubicBezTo>
                  <a:pt x="2628" y="0"/>
                  <a:pt x="2628" y="0"/>
                  <a:pt x="2628" y="0"/>
                </a:cubicBezTo>
                <a:cubicBezTo>
                  <a:pt x="1589" y="0"/>
                  <a:pt x="1589" y="0"/>
                  <a:pt x="1589" y="0"/>
                </a:cubicBezTo>
                <a:cubicBezTo>
                  <a:pt x="1535" y="29"/>
                  <a:pt x="1466" y="55"/>
                  <a:pt x="1378"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Suorakulmio 13">
            <a:extLst>
              <a:ext uri="{FF2B5EF4-FFF2-40B4-BE49-F238E27FC236}">
                <a16:creationId xmlns:a16="http://schemas.microsoft.com/office/drawing/2014/main" id="{BC35F60A-583D-4BD8-87B8-ED84EA31B892}"/>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18" name="Sisällön paikkamerkki 2"/>
          <p:cNvSpPr>
            <a:spLocks noGrp="1"/>
          </p:cNvSpPr>
          <p:nvPr>
            <p:ph idx="1" hasCustomPrompt="1"/>
          </p:nvPr>
        </p:nvSpPr>
        <p:spPr>
          <a:xfrm>
            <a:off x="407354" y="1417828"/>
            <a:ext cx="4452678" cy="3071791"/>
          </a:xfrm>
        </p:spPr>
        <p:txBody>
          <a:bodyPr/>
          <a:lstStyle>
            <a:lvl1pPr>
              <a:defRPr/>
            </a:lvl1pPr>
            <a:lvl2pPr>
              <a:defRPr/>
            </a:lvl2pPr>
          </a:lstStyle>
          <a:p>
            <a:pPr lvl="0"/>
            <a:r>
              <a:rPr lang="fi-FI" dirty="0"/>
              <a:t>Tähän tekstiä</a:t>
            </a:r>
          </a:p>
          <a:p>
            <a:pPr lvl="1"/>
            <a:r>
              <a:rPr lang="fi-FI" dirty="0"/>
              <a:t>Taustakuvan voi vaihtaa klikkaamalla kuvan päällä hiiren kakkospainikkeella -&gt; Muotoile tausta -&gt; Tiedostosta</a:t>
            </a:r>
          </a:p>
          <a:p>
            <a:pPr lvl="2"/>
            <a:r>
              <a:rPr lang="fi-FI" dirty="0"/>
              <a:t>kolmas taso</a:t>
            </a:r>
          </a:p>
          <a:p>
            <a:pPr lvl="3"/>
            <a:r>
              <a:rPr lang="fi-FI" dirty="0"/>
              <a:t>neljäs taso</a:t>
            </a:r>
          </a:p>
          <a:p>
            <a:pPr lvl="4"/>
            <a:r>
              <a:rPr lang="fi-FI" dirty="0"/>
              <a:t>viides taso</a:t>
            </a:r>
          </a:p>
        </p:txBody>
      </p:sp>
      <p:sp>
        <p:nvSpPr>
          <p:cNvPr id="19" name="Tekstin paikkamerkki 4"/>
          <p:cNvSpPr>
            <a:spLocks noGrp="1"/>
          </p:cNvSpPr>
          <p:nvPr>
            <p:ph type="body" sz="quarter" idx="3" hasCustomPrompt="1"/>
          </p:nvPr>
        </p:nvSpPr>
        <p:spPr>
          <a:xfrm>
            <a:off x="407354" y="411510"/>
            <a:ext cx="4236654" cy="996975"/>
          </a:xfrm>
        </p:spPr>
        <p:txBody>
          <a:bodyPr anchor="b"/>
          <a:lstStyle>
            <a:lvl1pPr marL="0" indent="0">
              <a:buNone/>
              <a:defRPr sz="2400" b="1">
                <a:solidFill>
                  <a:srgbClr val="0F76B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Dian otsikko</a:t>
            </a:r>
          </a:p>
          <a:p>
            <a:pPr lvl="0"/>
            <a:r>
              <a:rPr lang="fi-FI" dirty="0"/>
              <a:t>tähän</a:t>
            </a:r>
          </a:p>
        </p:txBody>
      </p:sp>
      <p:sp>
        <p:nvSpPr>
          <p:cNvPr id="12" name="Päivämäärän paikkamerkki 3">
            <a:extLst>
              <a:ext uri="{FF2B5EF4-FFF2-40B4-BE49-F238E27FC236}">
                <a16:creationId xmlns:a16="http://schemas.microsoft.com/office/drawing/2014/main" id="{5FDABFD4-7176-435A-963F-D47A3774AA23}"/>
              </a:ext>
            </a:extLst>
          </p:cNvPr>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15" name="Dian numeron paikkamerkki 5">
            <a:extLst>
              <a:ext uri="{FF2B5EF4-FFF2-40B4-BE49-F238E27FC236}">
                <a16:creationId xmlns:a16="http://schemas.microsoft.com/office/drawing/2014/main" id="{4319D224-FFCC-4022-8FA9-5BEA97679F76}"/>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16" name="Freeform 7">
            <a:extLst>
              <a:ext uri="{FF2B5EF4-FFF2-40B4-BE49-F238E27FC236}">
                <a16:creationId xmlns:a16="http://schemas.microsoft.com/office/drawing/2014/main" id="{BD21FE07-B860-4DD0-8FD5-3DB25D06C98A}"/>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264738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Suorakulmio 13">
            <a:extLst>
              <a:ext uri="{FF2B5EF4-FFF2-40B4-BE49-F238E27FC236}">
                <a16:creationId xmlns:a16="http://schemas.microsoft.com/office/drawing/2014/main" id="{7F783B60-EBFB-41DF-9AA6-F36E5253DC3F}"/>
              </a:ext>
            </a:extLst>
          </p:cNvPr>
          <p:cNvSpPr/>
          <p:nvPr userDrawn="1"/>
        </p:nvSpPr>
        <p:spPr>
          <a:xfrm>
            <a:off x="0" y="4490519"/>
            <a:ext cx="9144000" cy="652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on paikkamerkki 1"/>
          <p:cNvSpPr>
            <a:spLocks noGrp="1"/>
          </p:cNvSpPr>
          <p:nvPr>
            <p:ph type="title"/>
          </p:nvPr>
        </p:nvSpPr>
        <p:spPr>
          <a:xfrm>
            <a:off x="468000" y="331200"/>
            <a:ext cx="8229600" cy="656374"/>
          </a:xfrm>
          <a:prstGeom prst="rect">
            <a:avLst/>
          </a:prstGeom>
        </p:spPr>
        <p:txBody>
          <a:bodyPr vert="horz" lIns="91440" tIns="45720" rIns="91440" bIns="45720" rtlCol="0" anchor="t">
            <a:normAutofit/>
          </a:bodyPr>
          <a:lstStyle/>
          <a:p>
            <a:r>
              <a:rPr lang="fi-FI" dirty="0"/>
              <a:t>Dian otsikko</a:t>
            </a:r>
          </a:p>
        </p:txBody>
      </p:sp>
      <p:sp>
        <p:nvSpPr>
          <p:cNvPr id="3" name="Tekstin paikkamerkki 2"/>
          <p:cNvSpPr>
            <a:spLocks noGrp="1"/>
          </p:cNvSpPr>
          <p:nvPr>
            <p:ph type="body" idx="1"/>
          </p:nvPr>
        </p:nvSpPr>
        <p:spPr>
          <a:xfrm>
            <a:off x="457200" y="1059582"/>
            <a:ext cx="8229600" cy="3394472"/>
          </a:xfrm>
          <a:prstGeom prst="rect">
            <a:avLst/>
          </a:prstGeom>
        </p:spPr>
        <p:txBody>
          <a:bodyPr vert="horz" lIns="91440" tIns="45720" rIns="91440" bIns="45720" rtlCol="0">
            <a:normAutofit/>
          </a:bodyPr>
          <a:lstStyle/>
          <a:p>
            <a:pPr lvl="0"/>
            <a:r>
              <a:rPr lang="fi-FI" dirty="0"/>
              <a:t>Tähän tekstiä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76056" y="4784400"/>
            <a:ext cx="936104" cy="273844"/>
          </a:xfrm>
          <a:prstGeom prst="rect">
            <a:avLst/>
          </a:prstGeom>
        </p:spPr>
        <p:txBody>
          <a:bodyPr vert="horz" lIns="91440" tIns="45720" rIns="91440" bIns="45720" rtlCol="0" anchor="ctr"/>
          <a:lstStyle>
            <a:lvl1pPr algn="l">
              <a:defRPr sz="900">
                <a:solidFill>
                  <a:schemeClr val="bg2">
                    <a:lumMod val="25000"/>
                  </a:schemeClr>
                </a:solidFill>
                <a:latin typeface="+mn-lt"/>
                <a:cs typeface="Arial" panose="020B0604020202020204" pitchFamily="34" charset="0"/>
              </a:defRPr>
            </a:lvl1pPr>
          </a:lstStyle>
          <a:p>
            <a:fld id="{4D558686-BE78-4446-8A26-744CEC32980C}" type="datetime1">
              <a:rPr lang="fi-FI" smtClean="0"/>
              <a:pPr/>
              <a:t>25.6.2019</a:t>
            </a:fld>
            <a:endParaRPr lang="fi-FI" dirty="0"/>
          </a:p>
        </p:txBody>
      </p:sp>
      <p:sp>
        <p:nvSpPr>
          <p:cNvPr id="5" name="Alatunnisteen paikkamerkki 4"/>
          <p:cNvSpPr>
            <a:spLocks noGrp="1"/>
          </p:cNvSpPr>
          <p:nvPr>
            <p:ph type="ftr" sz="quarter" idx="3"/>
          </p:nvPr>
        </p:nvSpPr>
        <p:spPr>
          <a:xfrm>
            <a:off x="6228184" y="4784949"/>
            <a:ext cx="259228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r>
              <a:rPr lang="fi-FI" dirty="0"/>
              <a:t>Etunimi Sukunimi</a:t>
            </a:r>
          </a:p>
        </p:txBody>
      </p:sp>
      <p:grpSp>
        <p:nvGrpSpPr>
          <p:cNvPr id="11" name="Group 10" hidden="1">
            <a:extLst>
              <a:ext uri="{FF2B5EF4-FFF2-40B4-BE49-F238E27FC236}">
                <a16:creationId xmlns:a16="http://schemas.microsoft.com/office/drawing/2014/main" id="{2148263A-61F4-4265-925C-7ACA4FA38066}"/>
              </a:ext>
            </a:extLst>
          </p:cNvPr>
          <p:cNvGrpSpPr>
            <a:grpSpLocks noChangeAspect="1"/>
          </p:cNvGrpSpPr>
          <p:nvPr userDrawn="1"/>
        </p:nvGrpSpPr>
        <p:grpSpPr>
          <a:xfrm>
            <a:off x="251520" y="4680646"/>
            <a:ext cx="2197714" cy="288000"/>
            <a:chOff x="299372" y="4623451"/>
            <a:chExt cx="2472428" cy="324563"/>
          </a:xfrm>
        </p:grpSpPr>
        <p:sp>
          <p:nvSpPr>
            <p:cNvPr id="12" name="Freeform 5">
              <a:extLst>
                <a:ext uri="{FF2B5EF4-FFF2-40B4-BE49-F238E27FC236}">
                  <a16:creationId xmlns:a16="http://schemas.microsoft.com/office/drawing/2014/main" id="{FD5CF76E-D21E-4BBB-B318-F0220679BF52}"/>
                </a:ext>
              </a:extLst>
            </p:cNvPr>
            <p:cNvSpPr>
              <a:spLocks noEditPoints="1"/>
            </p:cNvSpPr>
            <p:nvPr userDrawn="1"/>
          </p:nvSpPr>
          <p:spPr bwMode="auto">
            <a:xfrm>
              <a:off x="299372" y="4623451"/>
              <a:ext cx="2264672" cy="108539"/>
            </a:xfrm>
            <a:custGeom>
              <a:avLst/>
              <a:gdLst>
                <a:gd name="T0" fmla="*/ 18 w 1927"/>
                <a:gd name="T1" fmla="*/ 92 h 92"/>
                <a:gd name="T2" fmla="*/ 65 w 1927"/>
                <a:gd name="T3" fmla="*/ 92 h 92"/>
                <a:gd name="T4" fmla="*/ 129 w 1927"/>
                <a:gd name="T5" fmla="*/ 0 h 92"/>
                <a:gd name="T6" fmla="*/ 157 w 1927"/>
                <a:gd name="T7" fmla="*/ 92 h 92"/>
                <a:gd name="T8" fmla="*/ 136 w 1927"/>
                <a:gd name="T9" fmla="*/ 27 h 92"/>
                <a:gd name="T10" fmla="*/ 197 w 1927"/>
                <a:gd name="T11" fmla="*/ 92 h 92"/>
                <a:gd name="T12" fmla="*/ 225 w 1927"/>
                <a:gd name="T13" fmla="*/ 0 h 92"/>
                <a:gd name="T14" fmla="*/ 207 w 1927"/>
                <a:gd name="T15" fmla="*/ 60 h 92"/>
                <a:gd name="T16" fmla="*/ 271 w 1927"/>
                <a:gd name="T17" fmla="*/ 0 h 92"/>
                <a:gd name="T18" fmla="*/ 324 w 1927"/>
                <a:gd name="T19" fmla="*/ 92 h 92"/>
                <a:gd name="T20" fmla="*/ 390 w 1927"/>
                <a:gd name="T21" fmla="*/ 76 h 92"/>
                <a:gd name="T22" fmla="*/ 390 w 1927"/>
                <a:gd name="T23" fmla="*/ 92 h 92"/>
                <a:gd name="T24" fmla="*/ 496 w 1927"/>
                <a:gd name="T25" fmla="*/ 56 h 92"/>
                <a:gd name="T26" fmla="*/ 462 w 1927"/>
                <a:gd name="T27" fmla="*/ 36 h 92"/>
                <a:gd name="T28" fmla="*/ 496 w 1927"/>
                <a:gd name="T29" fmla="*/ 56 h 92"/>
                <a:gd name="T30" fmla="*/ 572 w 1927"/>
                <a:gd name="T31" fmla="*/ 16 h 92"/>
                <a:gd name="T32" fmla="*/ 634 w 1927"/>
                <a:gd name="T33" fmla="*/ 0 h 92"/>
                <a:gd name="T34" fmla="*/ 663 w 1927"/>
                <a:gd name="T35" fmla="*/ 92 h 92"/>
                <a:gd name="T36" fmla="*/ 642 w 1927"/>
                <a:gd name="T37" fmla="*/ 27 h 92"/>
                <a:gd name="T38" fmla="*/ 730 w 1927"/>
                <a:gd name="T39" fmla="*/ 47 h 92"/>
                <a:gd name="T40" fmla="*/ 782 w 1927"/>
                <a:gd name="T41" fmla="*/ 71 h 92"/>
                <a:gd name="T42" fmla="*/ 808 w 1927"/>
                <a:gd name="T43" fmla="*/ 0 h 92"/>
                <a:gd name="T44" fmla="*/ 862 w 1927"/>
                <a:gd name="T45" fmla="*/ 75 h 92"/>
                <a:gd name="T46" fmla="*/ 871 w 1927"/>
                <a:gd name="T47" fmla="*/ 0 h 92"/>
                <a:gd name="T48" fmla="*/ 996 w 1927"/>
                <a:gd name="T49" fmla="*/ 38 h 92"/>
                <a:gd name="T50" fmla="*/ 1007 w 1927"/>
                <a:gd name="T51" fmla="*/ 21 h 92"/>
                <a:gd name="T52" fmla="*/ 981 w 1927"/>
                <a:gd name="T53" fmla="*/ 53 h 92"/>
                <a:gd name="T54" fmla="*/ 965 w 1927"/>
                <a:gd name="T55" fmla="*/ 69 h 92"/>
                <a:gd name="T56" fmla="*/ 996 w 1927"/>
                <a:gd name="T57" fmla="*/ 38 h 92"/>
                <a:gd name="T58" fmla="*/ 1069 w 1927"/>
                <a:gd name="T59" fmla="*/ 92 h 92"/>
                <a:gd name="T60" fmla="*/ 1080 w 1927"/>
                <a:gd name="T61" fmla="*/ 72 h 92"/>
                <a:gd name="T62" fmla="*/ 1069 w 1927"/>
                <a:gd name="T63" fmla="*/ 16 h 92"/>
                <a:gd name="T64" fmla="*/ 1139 w 1927"/>
                <a:gd name="T65" fmla="*/ 16 h 92"/>
                <a:gd name="T66" fmla="*/ 1181 w 1927"/>
                <a:gd name="T67" fmla="*/ 0 h 92"/>
                <a:gd name="T68" fmla="*/ 1256 w 1927"/>
                <a:gd name="T69" fmla="*/ 76 h 92"/>
                <a:gd name="T70" fmla="*/ 1214 w 1927"/>
                <a:gd name="T71" fmla="*/ 38 h 92"/>
                <a:gd name="T72" fmla="*/ 1196 w 1927"/>
                <a:gd name="T73" fmla="*/ 92 h 92"/>
                <a:gd name="T74" fmla="*/ 1272 w 1927"/>
                <a:gd name="T75" fmla="*/ 63 h 92"/>
                <a:gd name="T76" fmla="*/ 1330 w 1927"/>
                <a:gd name="T77" fmla="*/ 0 h 92"/>
                <a:gd name="T78" fmla="*/ 1379 w 1927"/>
                <a:gd name="T79" fmla="*/ 0 h 92"/>
                <a:gd name="T80" fmla="*/ 1434 w 1927"/>
                <a:gd name="T81" fmla="*/ 0 h 92"/>
                <a:gd name="T82" fmla="*/ 1483 w 1927"/>
                <a:gd name="T83" fmla="*/ 0 h 92"/>
                <a:gd name="T84" fmla="*/ 1505 w 1927"/>
                <a:gd name="T85" fmla="*/ 0 h 92"/>
                <a:gd name="T86" fmla="*/ 1562 w 1927"/>
                <a:gd name="T87" fmla="*/ 9 h 92"/>
                <a:gd name="T88" fmla="*/ 1536 w 1927"/>
                <a:gd name="T89" fmla="*/ 16 h 92"/>
                <a:gd name="T90" fmla="*/ 1608 w 1927"/>
                <a:gd name="T91" fmla="*/ 92 h 92"/>
                <a:gd name="T92" fmla="*/ 1654 w 1927"/>
                <a:gd name="T93" fmla="*/ 37 h 92"/>
                <a:gd name="T94" fmla="*/ 1687 w 1927"/>
                <a:gd name="T95" fmla="*/ 10 h 92"/>
                <a:gd name="T96" fmla="*/ 1661 w 1927"/>
                <a:gd name="T97" fmla="*/ 54 h 92"/>
                <a:gd name="T98" fmla="*/ 1622 w 1927"/>
                <a:gd name="T99" fmla="*/ 80 h 92"/>
                <a:gd name="T100" fmla="*/ 1701 w 1927"/>
                <a:gd name="T101" fmla="*/ 16 h 92"/>
                <a:gd name="T102" fmla="*/ 1766 w 1927"/>
                <a:gd name="T103" fmla="*/ 16 h 92"/>
                <a:gd name="T104" fmla="*/ 1814 w 1927"/>
                <a:gd name="T105" fmla="*/ 76 h 92"/>
                <a:gd name="T106" fmla="*/ 1814 w 1927"/>
                <a:gd name="T107" fmla="*/ 92 h 92"/>
                <a:gd name="T108" fmla="*/ 1920 w 1927"/>
                <a:gd name="T109" fmla="*/ 45 h 92"/>
                <a:gd name="T110" fmla="*/ 1895 w 1927"/>
                <a:gd name="T111" fmla="*/ 15 h 92"/>
                <a:gd name="T112" fmla="*/ 1870 w 1927"/>
                <a:gd name="T113" fmla="*/ 45 h 92"/>
                <a:gd name="T114" fmla="*/ 1894 w 1927"/>
                <a:gd name="T115" fmla="*/ 76 h 92"/>
                <a:gd name="T116" fmla="*/ 1920 w 1927"/>
                <a:gd name="T117" fmla="*/ 4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27" h="92">
                  <a:moveTo>
                    <a:pt x="42" y="50"/>
                  </a:moveTo>
                  <a:cubicBezTo>
                    <a:pt x="18" y="0"/>
                    <a:pt x="18" y="0"/>
                    <a:pt x="18" y="0"/>
                  </a:cubicBezTo>
                  <a:cubicBezTo>
                    <a:pt x="0" y="0"/>
                    <a:pt x="0" y="0"/>
                    <a:pt x="0" y="0"/>
                  </a:cubicBezTo>
                  <a:cubicBezTo>
                    <a:pt x="0" y="92"/>
                    <a:pt x="0" y="92"/>
                    <a:pt x="0" y="92"/>
                  </a:cubicBezTo>
                  <a:cubicBezTo>
                    <a:pt x="18" y="92"/>
                    <a:pt x="18" y="92"/>
                    <a:pt x="18" y="92"/>
                  </a:cubicBezTo>
                  <a:cubicBezTo>
                    <a:pt x="18" y="38"/>
                    <a:pt x="18" y="38"/>
                    <a:pt x="18" y="38"/>
                  </a:cubicBezTo>
                  <a:cubicBezTo>
                    <a:pt x="36" y="73"/>
                    <a:pt x="36" y="73"/>
                    <a:pt x="36" y="73"/>
                  </a:cubicBezTo>
                  <a:cubicBezTo>
                    <a:pt x="48" y="73"/>
                    <a:pt x="48" y="73"/>
                    <a:pt x="48" y="73"/>
                  </a:cubicBezTo>
                  <a:cubicBezTo>
                    <a:pt x="65" y="38"/>
                    <a:pt x="65" y="38"/>
                    <a:pt x="65" y="38"/>
                  </a:cubicBezTo>
                  <a:cubicBezTo>
                    <a:pt x="65" y="92"/>
                    <a:pt x="65" y="92"/>
                    <a:pt x="65" y="92"/>
                  </a:cubicBezTo>
                  <a:cubicBezTo>
                    <a:pt x="83" y="92"/>
                    <a:pt x="83" y="92"/>
                    <a:pt x="83" y="92"/>
                  </a:cubicBezTo>
                  <a:cubicBezTo>
                    <a:pt x="83" y="0"/>
                    <a:pt x="83" y="0"/>
                    <a:pt x="83" y="0"/>
                  </a:cubicBezTo>
                  <a:cubicBezTo>
                    <a:pt x="65" y="0"/>
                    <a:pt x="65" y="0"/>
                    <a:pt x="65" y="0"/>
                  </a:cubicBezTo>
                  <a:lnTo>
                    <a:pt x="42" y="50"/>
                  </a:lnTo>
                  <a:close/>
                  <a:moveTo>
                    <a:pt x="129" y="0"/>
                  </a:moveTo>
                  <a:cubicBezTo>
                    <a:pt x="95" y="92"/>
                    <a:pt x="95" y="92"/>
                    <a:pt x="95" y="92"/>
                  </a:cubicBezTo>
                  <a:cubicBezTo>
                    <a:pt x="114" y="92"/>
                    <a:pt x="114" y="92"/>
                    <a:pt x="114" y="92"/>
                  </a:cubicBezTo>
                  <a:cubicBezTo>
                    <a:pt x="119" y="75"/>
                    <a:pt x="119" y="75"/>
                    <a:pt x="119" y="75"/>
                  </a:cubicBezTo>
                  <a:cubicBezTo>
                    <a:pt x="152" y="75"/>
                    <a:pt x="152" y="75"/>
                    <a:pt x="152" y="75"/>
                  </a:cubicBezTo>
                  <a:cubicBezTo>
                    <a:pt x="157" y="92"/>
                    <a:pt x="157" y="92"/>
                    <a:pt x="157" y="92"/>
                  </a:cubicBezTo>
                  <a:cubicBezTo>
                    <a:pt x="176" y="92"/>
                    <a:pt x="176" y="92"/>
                    <a:pt x="176" y="92"/>
                  </a:cubicBezTo>
                  <a:cubicBezTo>
                    <a:pt x="143" y="0"/>
                    <a:pt x="143" y="0"/>
                    <a:pt x="143" y="0"/>
                  </a:cubicBezTo>
                  <a:lnTo>
                    <a:pt x="129" y="0"/>
                  </a:lnTo>
                  <a:close/>
                  <a:moveTo>
                    <a:pt x="124" y="60"/>
                  </a:moveTo>
                  <a:cubicBezTo>
                    <a:pt x="136" y="27"/>
                    <a:pt x="136" y="27"/>
                    <a:pt x="136" y="27"/>
                  </a:cubicBezTo>
                  <a:cubicBezTo>
                    <a:pt x="147" y="60"/>
                    <a:pt x="147" y="60"/>
                    <a:pt x="147" y="60"/>
                  </a:cubicBezTo>
                  <a:lnTo>
                    <a:pt x="124" y="60"/>
                  </a:lnTo>
                  <a:close/>
                  <a:moveTo>
                    <a:pt x="212" y="0"/>
                  </a:moveTo>
                  <a:cubicBezTo>
                    <a:pt x="178" y="92"/>
                    <a:pt x="178" y="92"/>
                    <a:pt x="178" y="92"/>
                  </a:cubicBezTo>
                  <a:cubicBezTo>
                    <a:pt x="197" y="92"/>
                    <a:pt x="197" y="92"/>
                    <a:pt x="197" y="92"/>
                  </a:cubicBezTo>
                  <a:cubicBezTo>
                    <a:pt x="202" y="75"/>
                    <a:pt x="202" y="75"/>
                    <a:pt x="202" y="75"/>
                  </a:cubicBezTo>
                  <a:cubicBezTo>
                    <a:pt x="235" y="75"/>
                    <a:pt x="235" y="75"/>
                    <a:pt x="235" y="75"/>
                  </a:cubicBezTo>
                  <a:cubicBezTo>
                    <a:pt x="240" y="92"/>
                    <a:pt x="240" y="92"/>
                    <a:pt x="240" y="92"/>
                  </a:cubicBezTo>
                  <a:cubicBezTo>
                    <a:pt x="259" y="92"/>
                    <a:pt x="259" y="92"/>
                    <a:pt x="259" y="92"/>
                  </a:cubicBezTo>
                  <a:cubicBezTo>
                    <a:pt x="225" y="0"/>
                    <a:pt x="225" y="0"/>
                    <a:pt x="225" y="0"/>
                  </a:cubicBezTo>
                  <a:lnTo>
                    <a:pt x="212" y="0"/>
                  </a:lnTo>
                  <a:close/>
                  <a:moveTo>
                    <a:pt x="207" y="60"/>
                  </a:moveTo>
                  <a:cubicBezTo>
                    <a:pt x="219" y="27"/>
                    <a:pt x="219" y="27"/>
                    <a:pt x="219" y="27"/>
                  </a:cubicBezTo>
                  <a:cubicBezTo>
                    <a:pt x="230" y="60"/>
                    <a:pt x="230" y="60"/>
                    <a:pt x="230" y="60"/>
                  </a:cubicBezTo>
                  <a:lnTo>
                    <a:pt x="207" y="60"/>
                  </a:lnTo>
                  <a:close/>
                  <a:moveTo>
                    <a:pt x="343" y="0"/>
                  </a:moveTo>
                  <a:cubicBezTo>
                    <a:pt x="321" y="0"/>
                    <a:pt x="321" y="0"/>
                    <a:pt x="321" y="0"/>
                  </a:cubicBezTo>
                  <a:cubicBezTo>
                    <a:pt x="289" y="40"/>
                    <a:pt x="289" y="40"/>
                    <a:pt x="289" y="40"/>
                  </a:cubicBezTo>
                  <a:cubicBezTo>
                    <a:pt x="289" y="0"/>
                    <a:pt x="289" y="0"/>
                    <a:pt x="289" y="0"/>
                  </a:cubicBezTo>
                  <a:cubicBezTo>
                    <a:pt x="271" y="0"/>
                    <a:pt x="271" y="0"/>
                    <a:pt x="271" y="0"/>
                  </a:cubicBezTo>
                  <a:cubicBezTo>
                    <a:pt x="271" y="92"/>
                    <a:pt x="271" y="92"/>
                    <a:pt x="271" y="92"/>
                  </a:cubicBezTo>
                  <a:cubicBezTo>
                    <a:pt x="289" y="92"/>
                    <a:pt x="289" y="92"/>
                    <a:pt x="289" y="92"/>
                  </a:cubicBezTo>
                  <a:cubicBezTo>
                    <a:pt x="289" y="64"/>
                    <a:pt x="289" y="64"/>
                    <a:pt x="289" y="64"/>
                  </a:cubicBezTo>
                  <a:cubicBezTo>
                    <a:pt x="301" y="50"/>
                    <a:pt x="301" y="50"/>
                    <a:pt x="301" y="50"/>
                  </a:cubicBezTo>
                  <a:cubicBezTo>
                    <a:pt x="324" y="92"/>
                    <a:pt x="324" y="92"/>
                    <a:pt x="324" y="92"/>
                  </a:cubicBezTo>
                  <a:cubicBezTo>
                    <a:pt x="345" y="92"/>
                    <a:pt x="345" y="92"/>
                    <a:pt x="345" y="92"/>
                  </a:cubicBezTo>
                  <a:cubicBezTo>
                    <a:pt x="313" y="37"/>
                    <a:pt x="313" y="37"/>
                    <a:pt x="313" y="37"/>
                  </a:cubicBezTo>
                  <a:lnTo>
                    <a:pt x="343" y="0"/>
                  </a:lnTo>
                  <a:close/>
                  <a:moveTo>
                    <a:pt x="406" y="60"/>
                  </a:moveTo>
                  <a:cubicBezTo>
                    <a:pt x="406" y="70"/>
                    <a:pt x="399" y="76"/>
                    <a:pt x="390" y="76"/>
                  </a:cubicBezTo>
                  <a:cubicBezTo>
                    <a:pt x="380" y="76"/>
                    <a:pt x="374" y="70"/>
                    <a:pt x="374" y="60"/>
                  </a:cubicBezTo>
                  <a:cubicBezTo>
                    <a:pt x="374" y="0"/>
                    <a:pt x="374" y="0"/>
                    <a:pt x="374" y="0"/>
                  </a:cubicBezTo>
                  <a:cubicBezTo>
                    <a:pt x="356" y="0"/>
                    <a:pt x="356" y="0"/>
                    <a:pt x="356" y="0"/>
                  </a:cubicBezTo>
                  <a:cubicBezTo>
                    <a:pt x="356" y="60"/>
                    <a:pt x="356" y="60"/>
                    <a:pt x="356" y="60"/>
                  </a:cubicBezTo>
                  <a:cubicBezTo>
                    <a:pt x="356" y="80"/>
                    <a:pt x="371" y="92"/>
                    <a:pt x="390" y="92"/>
                  </a:cubicBezTo>
                  <a:cubicBezTo>
                    <a:pt x="408" y="92"/>
                    <a:pt x="423" y="80"/>
                    <a:pt x="423" y="60"/>
                  </a:cubicBezTo>
                  <a:cubicBezTo>
                    <a:pt x="423" y="0"/>
                    <a:pt x="423" y="0"/>
                    <a:pt x="423" y="0"/>
                  </a:cubicBezTo>
                  <a:cubicBezTo>
                    <a:pt x="406" y="0"/>
                    <a:pt x="406" y="0"/>
                    <a:pt x="406" y="0"/>
                  </a:cubicBezTo>
                  <a:lnTo>
                    <a:pt x="406" y="60"/>
                  </a:lnTo>
                  <a:close/>
                  <a:moveTo>
                    <a:pt x="496" y="56"/>
                  </a:moveTo>
                  <a:cubicBezTo>
                    <a:pt x="460" y="0"/>
                    <a:pt x="460" y="0"/>
                    <a:pt x="460" y="0"/>
                  </a:cubicBezTo>
                  <a:cubicBezTo>
                    <a:pt x="444" y="0"/>
                    <a:pt x="444" y="0"/>
                    <a:pt x="444" y="0"/>
                  </a:cubicBezTo>
                  <a:cubicBezTo>
                    <a:pt x="444" y="92"/>
                    <a:pt x="444" y="92"/>
                    <a:pt x="444" y="92"/>
                  </a:cubicBezTo>
                  <a:cubicBezTo>
                    <a:pt x="462" y="92"/>
                    <a:pt x="462" y="92"/>
                    <a:pt x="462" y="92"/>
                  </a:cubicBezTo>
                  <a:cubicBezTo>
                    <a:pt x="462" y="36"/>
                    <a:pt x="462" y="36"/>
                    <a:pt x="462" y="36"/>
                  </a:cubicBezTo>
                  <a:cubicBezTo>
                    <a:pt x="498" y="92"/>
                    <a:pt x="498" y="92"/>
                    <a:pt x="498" y="92"/>
                  </a:cubicBezTo>
                  <a:cubicBezTo>
                    <a:pt x="514" y="92"/>
                    <a:pt x="514" y="92"/>
                    <a:pt x="514" y="92"/>
                  </a:cubicBezTo>
                  <a:cubicBezTo>
                    <a:pt x="514" y="0"/>
                    <a:pt x="514" y="0"/>
                    <a:pt x="514" y="0"/>
                  </a:cubicBezTo>
                  <a:cubicBezTo>
                    <a:pt x="496" y="0"/>
                    <a:pt x="496" y="0"/>
                    <a:pt x="496" y="0"/>
                  </a:cubicBezTo>
                  <a:lnTo>
                    <a:pt x="496" y="56"/>
                  </a:lnTo>
                  <a:close/>
                  <a:moveTo>
                    <a:pt x="530" y="16"/>
                  </a:moveTo>
                  <a:cubicBezTo>
                    <a:pt x="554" y="16"/>
                    <a:pt x="554" y="16"/>
                    <a:pt x="554" y="16"/>
                  </a:cubicBezTo>
                  <a:cubicBezTo>
                    <a:pt x="554" y="92"/>
                    <a:pt x="554" y="92"/>
                    <a:pt x="554" y="92"/>
                  </a:cubicBezTo>
                  <a:cubicBezTo>
                    <a:pt x="572" y="92"/>
                    <a:pt x="572" y="92"/>
                    <a:pt x="572" y="92"/>
                  </a:cubicBezTo>
                  <a:cubicBezTo>
                    <a:pt x="572" y="16"/>
                    <a:pt x="572" y="16"/>
                    <a:pt x="572" y="16"/>
                  </a:cubicBezTo>
                  <a:cubicBezTo>
                    <a:pt x="595" y="16"/>
                    <a:pt x="595" y="16"/>
                    <a:pt x="595" y="16"/>
                  </a:cubicBezTo>
                  <a:cubicBezTo>
                    <a:pt x="595" y="0"/>
                    <a:pt x="595" y="0"/>
                    <a:pt x="595" y="0"/>
                  </a:cubicBezTo>
                  <a:cubicBezTo>
                    <a:pt x="530" y="0"/>
                    <a:pt x="530" y="0"/>
                    <a:pt x="530" y="0"/>
                  </a:cubicBezTo>
                  <a:lnTo>
                    <a:pt x="530" y="16"/>
                  </a:lnTo>
                  <a:close/>
                  <a:moveTo>
                    <a:pt x="634" y="0"/>
                  </a:moveTo>
                  <a:cubicBezTo>
                    <a:pt x="601" y="92"/>
                    <a:pt x="601" y="92"/>
                    <a:pt x="601" y="92"/>
                  </a:cubicBezTo>
                  <a:cubicBezTo>
                    <a:pt x="620" y="92"/>
                    <a:pt x="620" y="92"/>
                    <a:pt x="620" y="92"/>
                  </a:cubicBezTo>
                  <a:cubicBezTo>
                    <a:pt x="625" y="75"/>
                    <a:pt x="625" y="75"/>
                    <a:pt x="625" y="75"/>
                  </a:cubicBezTo>
                  <a:cubicBezTo>
                    <a:pt x="658" y="75"/>
                    <a:pt x="658" y="75"/>
                    <a:pt x="658" y="75"/>
                  </a:cubicBezTo>
                  <a:cubicBezTo>
                    <a:pt x="663" y="92"/>
                    <a:pt x="663" y="92"/>
                    <a:pt x="663" y="92"/>
                  </a:cubicBezTo>
                  <a:cubicBezTo>
                    <a:pt x="682" y="92"/>
                    <a:pt x="682" y="92"/>
                    <a:pt x="682" y="92"/>
                  </a:cubicBezTo>
                  <a:cubicBezTo>
                    <a:pt x="648" y="0"/>
                    <a:pt x="648" y="0"/>
                    <a:pt x="648" y="0"/>
                  </a:cubicBezTo>
                  <a:lnTo>
                    <a:pt x="634" y="0"/>
                  </a:lnTo>
                  <a:close/>
                  <a:moveTo>
                    <a:pt x="630" y="60"/>
                  </a:moveTo>
                  <a:cubicBezTo>
                    <a:pt x="642" y="27"/>
                    <a:pt x="642" y="27"/>
                    <a:pt x="642" y="27"/>
                  </a:cubicBezTo>
                  <a:cubicBezTo>
                    <a:pt x="653" y="60"/>
                    <a:pt x="653" y="60"/>
                    <a:pt x="653" y="60"/>
                  </a:cubicBezTo>
                  <a:lnTo>
                    <a:pt x="630" y="60"/>
                  </a:lnTo>
                  <a:close/>
                  <a:moveTo>
                    <a:pt x="691" y="63"/>
                  </a:moveTo>
                  <a:cubicBezTo>
                    <a:pt x="730" y="63"/>
                    <a:pt x="730" y="63"/>
                    <a:pt x="730" y="63"/>
                  </a:cubicBezTo>
                  <a:cubicBezTo>
                    <a:pt x="730" y="47"/>
                    <a:pt x="730" y="47"/>
                    <a:pt x="730" y="47"/>
                  </a:cubicBezTo>
                  <a:cubicBezTo>
                    <a:pt x="691" y="47"/>
                    <a:pt x="691" y="47"/>
                    <a:pt x="691" y="47"/>
                  </a:cubicBezTo>
                  <a:lnTo>
                    <a:pt x="691" y="63"/>
                  </a:lnTo>
                  <a:close/>
                  <a:moveTo>
                    <a:pt x="808" y="61"/>
                  </a:moveTo>
                  <a:cubicBezTo>
                    <a:pt x="808" y="71"/>
                    <a:pt x="803" y="76"/>
                    <a:pt x="794" y="76"/>
                  </a:cubicBezTo>
                  <a:cubicBezTo>
                    <a:pt x="788" y="76"/>
                    <a:pt x="785" y="74"/>
                    <a:pt x="782" y="71"/>
                  </a:cubicBezTo>
                  <a:cubicBezTo>
                    <a:pt x="771" y="83"/>
                    <a:pt x="771" y="83"/>
                    <a:pt x="771" y="83"/>
                  </a:cubicBezTo>
                  <a:cubicBezTo>
                    <a:pt x="777" y="90"/>
                    <a:pt x="784" y="92"/>
                    <a:pt x="794" y="92"/>
                  </a:cubicBezTo>
                  <a:cubicBezTo>
                    <a:pt x="811" y="92"/>
                    <a:pt x="826" y="82"/>
                    <a:pt x="826" y="62"/>
                  </a:cubicBezTo>
                  <a:cubicBezTo>
                    <a:pt x="826" y="0"/>
                    <a:pt x="826" y="0"/>
                    <a:pt x="826" y="0"/>
                  </a:cubicBezTo>
                  <a:cubicBezTo>
                    <a:pt x="808" y="0"/>
                    <a:pt x="808" y="0"/>
                    <a:pt x="808" y="0"/>
                  </a:cubicBezTo>
                  <a:lnTo>
                    <a:pt x="808" y="61"/>
                  </a:lnTo>
                  <a:close/>
                  <a:moveTo>
                    <a:pt x="871" y="0"/>
                  </a:moveTo>
                  <a:cubicBezTo>
                    <a:pt x="838" y="92"/>
                    <a:pt x="838" y="92"/>
                    <a:pt x="838" y="92"/>
                  </a:cubicBezTo>
                  <a:cubicBezTo>
                    <a:pt x="856" y="92"/>
                    <a:pt x="856" y="92"/>
                    <a:pt x="856" y="92"/>
                  </a:cubicBezTo>
                  <a:cubicBezTo>
                    <a:pt x="862" y="75"/>
                    <a:pt x="862" y="75"/>
                    <a:pt x="862" y="75"/>
                  </a:cubicBezTo>
                  <a:cubicBezTo>
                    <a:pt x="894" y="75"/>
                    <a:pt x="894" y="75"/>
                    <a:pt x="894" y="75"/>
                  </a:cubicBezTo>
                  <a:cubicBezTo>
                    <a:pt x="899" y="92"/>
                    <a:pt x="899" y="92"/>
                    <a:pt x="899" y="92"/>
                  </a:cubicBezTo>
                  <a:cubicBezTo>
                    <a:pt x="918" y="92"/>
                    <a:pt x="918" y="92"/>
                    <a:pt x="918" y="92"/>
                  </a:cubicBezTo>
                  <a:cubicBezTo>
                    <a:pt x="885" y="0"/>
                    <a:pt x="885" y="0"/>
                    <a:pt x="885" y="0"/>
                  </a:cubicBezTo>
                  <a:lnTo>
                    <a:pt x="871" y="0"/>
                  </a:lnTo>
                  <a:close/>
                  <a:moveTo>
                    <a:pt x="867" y="60"/>
                  </a:moveTo>
                  <a:cubicBezTo>
                    <a:pt x="878" y="27"/>
                    <a:pt x="878" y="27"/>
                    <a:pt x="878" y="27"/>
                  </a:cubicBezTo>
                  <a:cubicBezTo>
                    <a:pt x="889" y="60"/>
                    <a:pt x="889" y="60"/>
                    <a:pt x="889" y="60"/>
                  </a:cubicBezTo>
                  <a:lnTo>
                    <a:pt x="867" y="60"/>
                  </a:lnTo>
                  <a:close/>
                  <a:moveTo>
                    <a:pt x="996" y="38"/>
                  </a:moveTo>
                  <a:cubicBezTo>
                    <a:pt x="985" y="37"/>
                    <a:pt x="985" y="37"/>
                    <a:pt x="985" y="37"/>
                  </a:cubicBezTo>
                  <a:cubicBezTo>
                    <a:pt x="981" y="36"/>
                    <a:pt x="978" y="35"/>
                    <a:pt x="977" y="33"/>
                  </a:cubicBezTo>
                  <a:cubicBezTo>
                    <a:pt x="975" y="31"/>
                    <a:pt x="974" y="29"/>
                    <a:pt x="974" y="27"/>
                  </a:cubicBezTo>
                  <a:cubicBezTo>
                    <a:pt x="974" y="20"/>
                    <a:pt x="979" y="15"/>
                    <a:pt x="988" y="15"/>
                  </a:cubicBezTo>
                  <a:cubicBezTo>
                    <a:pt x="994" y="15"/>
                    <a:pt x="1001" y="16"/>
                    <a:pt x="1007" y="21"/>
                  </a:cubicBezTo>
                  <a:cubicBezTo>
                    <a:pt x="1018" y="10"/>
                    <a:pt x="1018" y="10"/>
                    <a:pt x="1018" y="10"/>
                  </a:cubicBezTo>
                  <a:cubicBezTo>
                    <a:pt x="1010" y="3"/>
                    <a:pt x="1001" y="0"/>
                    <a:pt x="989" y="0"/>
                  </a:cubicBezTo>
                  <a:cubicBezTo>
                    <a:pt x="969" y="0"/>
                    <a:pt x="957" y="11"/>
                    <a:pt x="957" y="27"/>
                  </a:cubicBezTo>
                  <a:cubicBezTo>
                    <a:pt x="957" y="35"/>
                    <a:pt x="959" y="41"/>
                    <a:pt x="963" y="45"/>
                  </a:cubicBezTo>
                  <a:cubicBezTo>
                    <a:pt x="967" y="49"/>
                    <a:pt x="973" y="52"/>
                    <a:pt x="981" y="53"/>
                  </a:cubicBezTo>
                  <a:cubicBezTo>
                    <a:pt x="992" y="54"/>
                    <a:pt x="992" y="54"/>
                    <a:pt x="992" y="54"/>
                  </a:cubicBezTo>
                  <a:cubicBezTo>
                    <a:pt x="996" y="55"/>
                    <a:pt x="998" y="56"/>
                    <a:pt x="1000" y="58"/>
                  </a:cubicBezTo>
                  <a:cubicBezTo>
                    <a:pt x="1002" y="59"/>
                    <a:pt x="1003" y="62"/>
                    <a:pt x="1003" y="65"/>
                  </a:cubicBezTo>
                  <a:cubicBezTo>
                    <a:pt x="1003" y="72"/>
                    <a:pt x="997" y="76"/>
                    <a:pt x="987" y="76"/>
                  </a:cubicBezTo>
                  <a:cubicBezTo>
                    <a:pt x="978" y="76"/>
                    <a:pt x="971" y="75"/>
                    <a:pt x="965" y="69"/>
                  </a:cubicBezTo>
                  <a:cubicBezTo>
                    <a:pt x="953" y="80"/>
                    <a:pt x="953" y="80"/>
                    <a:pt x="953" y="80"/>
                  </a:cubicBezTo>
                  <a:cubicBezTo>
                    <a:pt x="962" y="89"/>
                    <a:pt x="973" y="92"/>
                    <a:pt x="987" y="92"/>
                  </a:cubicBezTo>
                  <a:cubicBezTo>
                    <a:pt x="1006" y="92"/>
                    <a:pt x="1020" y="82"/>
                    <a:pt x="1020" y="65"/>
                  </a:cubicBezTo>
                  <a:cubicBezTo>
                    <a:pt x="1020" y="57"/>
                    <a:pt x="1018" y="50"/>
                    <a:pt x="1013" y="45"/>
                  </a:cubicBezTo>
                  <a:cubicBezTo>
                    <a:pt x="1009" y="42"/>
                    <a:pt x="1004" y="39"/>
                    <a:pt x="996" y="38"/>
                  </a:cubicBezTo>
                  <a:close/>
                  <a:moveTo>
                    <a:pt x="1069" y="0"/>
                  </a:moveTo>
                  <a:cubicBezTo>
                    <a:pt x="1059" y="0"/>
                    <a:pt x="1051" y="3"/>
                    <a:pt x="1044" y="10"/>
                  </a:cubicBezTo>
                  <a:cubicBezTo>
                    <a:pt x="1035" y="19"/>
                    <a:pt x="1035" y="30"/>
                    <a:pt x="1035" y="46"/>
                  </a:cubicBezTo>
                  <a:cubicBezTo>
                    <a:pt x="1035" y="62"/>
                    <a:pt x="1035" y="73"/>
                    <a:pt x="1044" y="82"/>
                  </a:cubicBezTo>
                  <a:cubicBezTo>
                    <a:pt x="1051" y="89"/>
                    <a:pt x="1059" y="92"/>
                    <a:pt x="1069" y="92"/>
                  </a:cubicBezTo>
                  <a:cubicBezTo>
                    <a:pt x="1079" y="92"/>
                    <a:pt x="1087" y="89"/>
                    <a:pt x="1094" y="82"/>
                  </a:cubicBezTo>
                  <a:cubicBezTo>
                    <a:pt x="1103" y="73"/>
                    <a:pt x="1103" y="62"/>
                    <a:pt x="1103" y="46"/>
                  </a:cubicBezTo>
                  <a:cubicBezTo>
                    <a:pt x="1103" y="30"/>
                    <a:pt x="1103" y="19"/>
                    <a:pt x="1094" y="10"/>
                  </a:cubicBezTo>
                  <a:cubicBezTo>
                    <a:pt x="1087" y="3"/>
                    <a:pt x="1079" y="0"/>
                    <a:pt x="1069" y="0"/>
                  </a:cubicBezTo>
                  <a:close/>
                  <a:moveTo>
                    <a:pt x="1080" y="72"/>
                  </a:moveTo>
                  <a:cubicBezTo>
                    <a:pt x="1078" y="75"/>
                    <a:pt x="1074" y="76"/>
                    <a:pt x="1069" y="76"/>
                  </a:cubicBezTo>
                  <a:cubicBezTo>
                    <a:pt x="1064" y="76"/>
                    <a:pt x="1060" y="75"/>
                    <a:pt x="1057" y="72"/>
                  </a:cubicBezTo>
                  <a:cubicBezTo>
                    <a:pt x="1054" y="68"/>
                    <a:pt x="1053" y="64"/>
                    <a:pt x="1053" y="46"/>
                  </a:cubicBezTo>
                  <a:cubicBezTo>
                    <a:pt x="1053" y="28"/>
                    <a:pt x="1054" y="24"/>
                    <a:pt x="1057" y="20"/>
                  </a:cubicBezTo>
                  <a:cubicBezTo>
                    <a:pt x="1060" y="17"/>
                    <a:pt x="1064" y="16"/>
                    <a:pt x="1069" y="16"/>
                  </a:cubicBezTo>
                  <a:cubicBezTo>
                    <a:pt x="1074" y="16"/>
                    <a:pt x="1078" y="17"/>
                    <a:pt x="1080" y="20"/>
                  </a:cubicBezTo>
                  <a:cubicBezTo>
                    <a:pt x="1084" y="24"/>
                    <a:pt x="1085" y="28"/>
                    <a:pt x="1085" y="46"/>
                  </a:cubicBezTo>
                  <a:cubicBezTo>
                    <a:pt x="1085" y="64"/>
                    <a:pt x="1084" y="68"/>
                    <a:pt x="1080" y="72"/>
                  </a:cubicBezTo>
                  <a:close/>
                  <a:moveTo>
                    <a:pt x="1115" y="16"/>
                  </a:moveTo>
                  <a:cubicBezTo>
                    <a:pt x="1139" y="16"/>
                    <a:pt x="1139" y="16"/>
                    <a:pt x="1139" y="16"/>
                  </a:cubicBezTo>
                  <a:cubicBezTo>
                    <a:pt x="1139" y="92"/>
                    <a:pt x="1139" y="92"/>
                    <a:pt x="1139" y="92"/>
                  </a:cubicBezTo>
                  <a:cubicBezTo>
                    <a:pt x="1157" y="92"/>
                    <a:pt x="1157" y="92"/>
                    <a:pt x="1157" y="92"/>
                  </a:cubicBezTo>
                  <a:cubicBezTo>
                    <a:pt x="1157" y="16"/>
                    <a:pt x="1157" y="16"/>
                    <a:pt x="1157" y="16"/>
                  </a:cubicBezTo>
                  <a:cubicBezTo>
                    <a:pt x="1181" y="16"/>
                    <a:pt x="1181" y="16"/>
                    <a:pt x="1181" y="16"/>
                  </a:cubicBezTo>
                  <a:cubicBezTo>
                    <a:pt x="1181" y="0"/>
                    <a:pt x="1181" y="0"/>
                    <a:pt x="1181" y="0"/>
                  </a:cubicBezTo>
                  <a:cubicBezTo>
                    <a:pt x="1115" y="0"/>
                    <a:pt x="1115" y="0"/>
                    <a:pt x="1115" y="0"/>
                  </a:cubicBezTo>
                  <a:lnTo>
                    <a:pt x="1115" y="16"/>
                  </a:lnTo>
                  <a:close/>
                  <a:moveTo>
                    <a:pt x="1196" y="92"/>
                  </a:moveTo>
                  <a:cubicBezTo>
                    <a:pt x="1256" y="92"/>
                    <a:pt x="1256" y="92"/>
                    <a:pt x="1256" y="92"/>
                  </a:cubicBezTo>
                  <a:cubicBezTo>
                    <a:pt x="1256" y="76"/>
                    <a:pt x="1256" y="76"/>
                    <a:pt x="1256" y="76"/>
                  </a:cubicBezTo>
                  <a:cubicBezTo>
                    <a:pt x="1214" y="76"/>
                    <a:pt x="1214" y="76"/>
                    <a:pt x="1214" y="76"/>
                  </a:cubicBezTo>
                  <a:cubicBezTo>
                    <a:pt x="1214" y="54"/>
                    <a:pt x="1214" y="54"/>
                    <a:pt x="1214" y="54"/>
                  </a:cubicBezTo>
                  <a:cubicBezTo>
                    <a:pt x="1250" y="54"/>
                    <a:pt x="1250" y="54"/>
                    <a:pt x="1250" y="54"/>
                  </a:cubicBezTo>
                  <a:cubicBezTo>
                    <a:pt x="1250" y="38"/>
                    <a:pt x="1250" y="38"/>
                    <a:pt x="1250" y="38"/>
                  </a:cubicBezTo>
                  <a:cubicBezTo>
                    <a:pt x="1214" y="38"/>
                    <a:pt x="1214" y="38"/>
                    <a:pt x="1214" y="38"/>
                  </a:cubicBezTo>
                  <a:cubicBezTo>
                    <a:pt x="1214" y="16"/>
                    <a:pt x="1214" y="16"/>
                    <a:pt x="1214" y="16"/>
                  </a:cubicBezTo>
                  <a:cubicBezTo>
                    <a:pt x="1256" y="16"/>
                    <a:pt x="1256" y="16"/>
                    <a:pt x="1256" y="16"/>
                  </a:cubicBezTo>
                  <a:cubicBezTo>
                    <a:pt x="1256" y="0"/>
                    <a:pt x="1256" y="0"/>
                    <a:pt x="1256" y="0"/>
                  </a:cubicBezTo>
                  <a:cubicBezTo>
                    <a:pt x="1196" y="0"/>
                    <a:pt x="1196" y="0"/>
                    <a:pt x="1196" y="0"/>
                  </a:cubicBezTo>
                  <a:lnTo>
                    <a:pt x="1196" y="92"/>
                  </a:lnTo>
                  <a:close/>
                  <a:moveTo>
                    <a:pt x="1272" y="63"/>
                  </a:moveTo>
                  <a:cubicBezTo>
                    <a:pt x="1312" y="63"/>
                    <a:pt x="1312" y="63"/>
                    <a:pt x="1312" y="63"/>
                  </a:cubicBezTo>
                  <a:cubicBezTo>
                    <a:pt x="1312" y="47"/>
                    <a:pt x="1312" y="47"/>
                    <a:pt x="1312" y="47"/>
                  </a:cubicBezTo>
                  <a:cubicBezTo>
                    <a:pt x="1272" y="47"/>
                    <a:pt x="1272" y="47"/>
                    <a:pt x="1272" y="47"/>
                  </a:cubicBezTo>
                  <a:lnTo>
                    <a:pt x="1272" y="63"/>
                  </a:lnTo>
                  <a:close/>
                  <a:moveTo>
                    <a:pt x="1379" y="60"/>
                  </a:moveTo>
                  <a:cubicBezTo>
                    <a:pt x="1379" y="70"/>
                    <a:pt x="1373" y="76"/>
                    <a:pt x="1363" y="76"/>
                  </a:cubicBezTo>
                  <a:cubicBezTo>
                    <a:pt x="1354" y="76"/>
                    <a:pt x="1347" y="70"/>
                    <a:pt x="1347" y="60"/>
                  </a:cubicBezTo>
                  <a:cubicBezTo>
                    <a:pt x="1347" y="0"/>
                    <a:pt x="1347" y="0"/>
                    <a:pt x="1347" y="0"/>
                  </a:cubicBezTo>
                  <a:cubicBezTo>
                    <a:pt x="1330" y="0"/>
                    <a:pt x="1330" y="0"/>
                    <a:pt x="1330" y="0"/>
                  </a:cubicBezTo>
                  <a:cubicBezTo>
                    <a:pt x="1330" y="60"/>
                    <a:pt x="1330" y="60"/>
                    <a:pt x="1330" y="60"/>
                  </a:cubicBezTo>
                  <a:cubicBezTo>
                    <a:pt x="1330" y="80"/>
                    <a:pt x="1344" y="92"/>
                    <a:pt x="1363" y="92"/>
                  </a:cubicBezTo>
                  <a:cubicBezTo>
                    <a:pt x="1382" y="92"/>
                    <a:pt x="1397" y="80"/>
                    <a:pt x="1397" y="60"/>
                  </a:cubicBezTo>
                  <a:cubicBezTo>
                    <a:pt x="1397" y="0"/>
                    <a:pt x="1397" y="0"/>
                    <a:pt x="1397" y="0"/>
                  </a:cubicBezTo>
                  <a:cubicBezTo>
                    <a:pt x="1379" y="0"/>
                    <a:pt x="1379" y="0"/>
                    <a:pt x="1379" y="0"/>
                  </a:cubicBezTo>
                  <a:lnTo>
                    <a:pt x="1379" y="60"/>
                  </a:lnTo>
                  <a:close/>
                  <a:moveTo>
                    <a:pt x="1466" y="60"/>
                  </a:moveTo>
                  <a:cubicBezTo>
                    <a:pt x="1466" y="70"/>
                    <a:pt x="1459" y="76"/>
                    <a:pt x="1450" y="76"/>
                  </a:cubicBezTo>
                  <a:cubicBezTo>
                    <a:pt x="1440" y="76"/>
                    <a:pt x="1434" y="70"/>
                    <a:pt x="1434" y="60"/>
                  </a:cubicBezTo>
                  <a:cubicBezTo>
                    <a:pt x="1434" y="0"/>
                    <a:pt x="1434" y="0"/>
                    <a:pt x="1434" y="0"/>
                  </a:cubicBezTo>
                  <a:cubicBezTo>
                    <a:pt x="1416" y="0"/>
                    <a:pt x="1416" y="0"/>
                    <a:pt x="1416" y="0"/>
                  </a:cubicBezTo>
                  <a:cubicBezTo>
                    <a:pt x="1416" y="60"/>
                    <a:pt x="1416" y="60"/>
                    <a:pt x="1416" y="60"/>
                  </a:cubicBezTo>
                  <a:cubicBezTo>
                    <a:pt x="1416" y="80"/>
                    <a:pt x="1431" y="92"/>
                    <a:pt x="1450" y="92"/>
                  </a:cubicBezTo>
                  <a:cubicBezTo>
                    <a:pt x="1469" y="92"/>
                    <a:pt x="1483" y="80"/>
                    <a:pt x="1483" y="60"/>
                  </a:cubicBezTo>
                  <a:cubicBezTo>
                    <a:pt x="1483" y="0"/>
                    <a:pt x="1483" y="0"/>
                    <a:pt x="1483" y="0"/>
                  </a:cubicBezTo>
                  <a:cubicBezTo>
                    <a:pt x="1466" y="0"/>
                    <a:pt x="1466" y="0"/>
                    <a:pt x="1466" y="0"/>
                  </a:cubicBezTo>
                  <a:lnTo>
                    <a:pt x="1466" y="60"/>
                  </a:lnTo>
                  <a:close/>
                  <a:moveTo>
                    <a:pt x="1562" y="9"/>
                  </a:moveTo>
                  <a:cubicBezTo>
                    <a:pt x="1555" y="3"/>
                    <a:pt x="1547" y="0"/>
                    <a:pt x="1537" y="0"/>
                  </a:cubicBezTo>
                  <a:cubicBezTo>
                    <a:pt x="1505" y="0"/>
                    <a:pt x="1505" y="0"/>
                    <a:pt x="1505" y="0"/>
                  </a:cubicBezTo>
                  <a:cubicBezTo>
                    <a:pt x="1505" y="92"/>
                    <a:pt x="1505" y="92"/>
                    <a:pt x="1505" y="92"/>
                  </a:cubicBezTo>
                  <a:cubicBezTo>
                    <a:pt x="1537" y="92"/>
                    <a:pt x="1537" y="92"/>
                    <a:pt x="1537" y="92"/>
                  </a:cubicBezTo>
                  <a:cubicBezTo>
                    <a:pt x="1547" y="92"/>
                    <a:pt x="1555" y="89"/>
                    <a:pt x="1562" y="83"/>
                  </a:cubicBezTo>
                  <a:cubicBezTo>
                    <a:pt x="1572" y="73"/>
                    <a:pt x="1571" y="59"/>
                    <a:pt x="1571" y="46"/>
                  </a:cubicBezTo>
                  <a:cubicBezTo>
                    <a:pt x="1571" y="32"/>
                    <a:pt x="1572" y="19"/>
                    <a:pt x="1562" y="9"/>
                  </a:cubicBezTo>
                  <a:close/>
                  <a:moveTo>
                    <a:pt x="1549" y="70"/>
                  </a:moveTo>
                  <a:cubicBezTo>
                    <a:pt x="1546" y="74"/>
                    <a:pt x="1542" y="76"/>
                    <a:pt x="1536" y="76"/>
                  </a:cubicBezTo>
                  <a:cubicBezTo>
                    <a:pt x="1522" y="76"/>
                    <a:pt x="1522" y="76"/>
                    <a:pt x="1522" y="76"/>
                  </a:cubicBezTo>
                  <a:cubicBezTo>
                    <a:pt x="1522" y="16"/>
                    <a:pt x="1522" y="16"/>
                    <a:pt x="1522" y="16"/>
                  </a:cubicBezTo>
                  <a:cubicBezTo>
                    <a:pt x="1536" y="16"/>
                    <a:pt x="1536" y="16"/>
                    <a:pt x="1536" y="16"/>
                  </a:cubicBezTo>
                  <a:cubicBezTo>
                    <a:pt x="1542" y="16"/>
                    <a:pt x="1546" y="18"/>
                    <a:pt x="1549" y="22"/>
                  </a:cubicBezTo>
                  <a:cubicBezTo>
                    <a:pt x="1552" y="26"/>
                    <a:pt x="1553" y="32"/>
                    <a:pt x="1553" y="46"/>
                  </a:cubicBezTo>
                  <a:cubicBezTo>
                    <a:pt x="1553" y="59"/>
                    <a:pt x="1552" y="66"/>
                    <a:pt x="1549" y="70"/>
                  </a:cubicBezTo>
                  <a:close/>
                  <a:moveTo>
                    <a:pt x="1590" y="92"/>
                  </a:moveTo>
                  <a:cubicBezTo>
                    <a:pt x="1608" y="92"/>
                    <a:pt x="1608" y="92"/>
                    <a:pt x="1608" y="92"/>
                  </a:cubicBezTo>
                  <a:cubicBezTo>
                    <a:pt x="1608" y="0"/>
                    <a:pt x="1608" y="0"/>
                    <a:pt x="1608" y="0"/>
                  </a:cubicBezTo>
                  <a:cubicBezTo>
                    <a:pt x="1590" y="0"/>
                    <a:pt x="1590" y="0"/>
                    <a:pt x="1590" y="0"/>
                  </a:cubicBezTo>
                  <a:lnTo>
                    <a:pt x="1590" y="92"/>
                  </a:lnTo>
                  <a:close/>
                  <a:moveTo>
                    <a:pt x="1665" y="38"/>
                  </a:moveTo>
                  <a:cubicBezTo>
                    <a:pt x="1654" y="37"/>
                    <a:pt x="1654" y="37"/>
                    <a:pt x="1654" y="37"/>
                  </a:cubicBezTo>
                  <a:cubicBezTo>
                    <a:pt x="1650" y="36"/>
                    <a:pt x="1648" y="35"/>
                    <a:pt x="1646" y="33"/>
                  </a:cubicBezTo>
                  <a:cubicBezTo>
                    <a:pt x="1644" y="31"/>
                    <a:pt x="1643" y="29"/>
                    <a:pt x="1643" y="27"/>
                  </a:cubicBezTo>
                  <a:cubicBezTo>
                    <a:pt x="1643" y="20"/>
                    <a:pt x="1648" y="15"/>
                    <a:pt x="1657" y="15"/>
                  </a:cubicBezTo>
                  <a:cubicBezTo>
                    <a:pt x="1663" y="15"/>
                    <a:pt x="1670" y="16"/>
                    <a:pt x="1676" y="21"/>
                  </a:cubicBezTo>
                  <a:cubicBezTo>
                    <a:pt x="1687" y="10"/>
                    <a:pt x="1687" y="10"/>
                    <a:pt x="1687" y="10"/>
                  </a:cubicBezTo>
                  <a:cubicBezTo>
                    <a:pt x="1679" y="3"/>
                    <a:pt x="1670" y="0"/>
                    <a:pt x="1658" y="0"/>
                  </a:cubicBezTo>
                  <a:cubicBezTo>
                    <a:pt x="1638" y="0"/>
                    <a:pt x="1626" y="11"/>
                    <a:pt x="1626" y="27"/>
                  </a:cubicBezTo>
                  <a:cubicBezTo>
                    <a:pt x="1626" y="35"/>
                    <a:pt x="1628" y="41"/>
                    <a:pt x="1632" y="45"/>
                  </a:cubicBezTo>
                  <a:cubicBezTo>
                    <a:pt x="1637" y="49"/>
                    <a:pt x="1642" y="52"/>
                    <a:pt x="1650" y="53"/>
                  </a:cubicBezTo>
                  <a:cubicBezTo>
                    <a:pt x="1661" y="54"/>
                    <a:pt x="1661" y="54"/>
                    <a:pt x="1661" y="54"/>
                  </a:cubicBezTo>
                  <a:cubicBezTo>
                    <a:pt x="1665" y="55"/>
                    <a:pt x="1667" y="56"/>
                    <a:pt x="1669" y="58"/>
                  </a:cubicBezTo>
                  <a:cubicBezTo>
                    <a:pt x="1671" y="59"/>
                    <a:pt x="1672" y="62"/>
                    <a:pt x="1672" y="65"/>
                  </a:cubicBezTo>
                  <a:cubicBezTo>
                    <a:pt x="1672" y="72"/>
                    <a:pt x="1666" y="76"/>
                    <a:pt x="1656" y="76"/>
                  </a:cubicBezTo>
                  <a:cubicBezTo>
                    <a:pt x="1647" y="76"/>
                    <a:pt x="1640" y="75"/>
                    <a:pt x="1634" y="69"/>
                  </a:cubicBezTo>
                  <a:cubicBezTo>
                    <a:pt x="1622" y="80"/>
                    <a:pt x="1622" y="80"/>
                    <a:pt x="1622" y="80"/>
                  </a:cubicBezTo>
                  <a:cubicBezTo>
                    <a:pt x="1631" y="89"/>
                    <a:pt x="1642" y="92"/>
                    <a:pt x="1656" y="92"/>
                  </a:cubicBezTo>
                  <a:cubicBezTo>
                    <a:pt x="1675" y="92"/>
                    <a:pt x="1689" y="82"/>
                    <a:pt x="1689" y="65"/>
                  </a:cubicBezTo>
                  <a:cubicBezTo>
                    <a:pt x="1689" y="57"/>
                    <a:pt x="1687" y="50"/>
                    <a:pt x="1682" y="45"/>
                  </a:cubicBezTo>
                  <a:cubicBezTo>
                    <a:pt x="1678" y="42"/>
                    <a:pt x="1673" y="39"/>
                    <a:pt x="1665" y="38"/>
                  </a:cubicBezTo>
                  <a:close/>
                  <a:moveTo>
                    <a:pt x="1701" y="16"/>
                  </a:moveTo>
                  <a:cubicBezTo>
                    <a:pt x="1724" y="16"/>
                    <a:pt x="1724" y="16"/>
                    <a:pt x="1724" y="16"/>
                  </a:cubicBezTo>
                  <a:cubicBezTo>
                    <a:pt x="1724" y="92"/>
                    <a:pt x="1724" y="92"/>
                    <a:pt x="1724" y="92"/>
                  </a:cubicBezTo>
                  <a:cubicBezTo>
                    <a:pt x="1742" y="92"/>
                    <a:pt x="1742" y="92"/>
                    <a:pt x="1742" y="92"/>
                  </a:cubicBezTo>
                  <a:cubicBezTo>
                    <a:pt x="1742" y="16"/>
                    <a:pt x="1742" y="16"/>
                    <a:pt x="1742" y="16"/>
                  </a:cubicBezTo>
                  <a:cubicBezTo>
                    <a:pt x="1766" y="16"/>
                    <a:pt x="1766" y="16"/>
                    <a:pt x="1766" y="16"/>
                  </a:cubicBezTo>
                  <a:cubicBezTo>
                    <a:pt x="1766" y="0"/>
                    <a:pt x="1766" y="0"/>
                    <a:pt x="1766" y="0"/>
                  </a:cubicBezTo>
                  <a:cubicBezTo>
                    <a:pt x="1701" y="0"/>
                    <a:pt x="1701" y="0"/>
                    <a:pt x="1701" y="0"/>
                  </a:cubicBezTo>
                  <a:lnTo>
                    <a:pt x="1701" y="16"/>
                  </a:lnTo>
                  <a:close/>
                  <a:moveTo>
                    <a:pt x="1830" y="60"/>
                  </a:moveTo>
                  <a:cubicBezTo>
                    <a:pt x="1830" y="70"/>
                    <a:pt x="1824" y="76"/>
                    <a:pt x="1814" y="76"/>
                  </a:cubicBezTo>
                  <a:cubicBezTo>
                    <a:pt x="1804" y="76"/>
                    <a:pt x="1798" y="70"/>
                    <a:pt x="1798" y="60"/>
                  </a:cubicBezTo>
                  <a:cubicBezTo>
                    <a:pt x="1798" y="0"/>
                    <a:pt x="1798" y="0"/>
                    <a:pt x="1798" y="0"/>
                  </a:cubicBezTo>
                  <a:cubicBezTo>
                    <a:pt x="1780" y="0"/>
                    <a:pt x="1780" y="0"/>
                    <a:pt x="1780" y="0"/>
                  </a:cubicBezTo>
                  <a:cubicBezTo>
                    <a:pt x="1780" y="60"/>
                    <a:pt x="1780" y="60"/>
                    <a:pt x="1780" y="60"/>
                  </a:cubicBezTo>
                  <a:cubicBezTo>
                    <a:pt x="1780" y="80"/>
                    <a:pt x="1795" y="92"/>
                    <a:pt x="1814" y="92"/>
                  </a:cubicBezTo>
                  <a:cubicBezTo>
                    <a:pt x="1833" y="92"/>
                    <a:pt x="1847" y="80"/>
                    <a:pt x="1847" y="60"/>
                  </a:cubicBezTo>
                  <a:cubicBezTo>
                    <a:pt x="1847" y="0"/>
                    <a:pt x="1847" y="0"/>
                    <a:pt x="1847" y="0"/>
                  </a:cubicBezTo>
                  <a:cubicBezTo>
                    <a:pt x="1830" y="0"/>
                    <a:pt x="1830" y="0"/>
                    <a:pt x="1830" y="0"/>
                  </a:cubicBezTo>
                  <a:lnTo>
                    <a:pt x="1830" y="60"/>
                  </a:lnTo>
                  <a:close/>
                  <a:moveTo>
                    <a:pt x="1920" y="45"/>
                  </a:moveTo>
                  <a:cubicBezTo>
                    <a:pt x="1917" y="42"/>
                    <a:pt x="1911" y="39"/>
                    <a:pt x="1903" y="38"/>
                  </a:cubicBezTo>
                  <a:cubicBezTo>
                    <a:pt x="1892" y="37"/>
                    <a:pt x="1892" y="37"/>
                    <a:pt x="1892" y="37"/>
                  </a:cubicBezTo>
                  <a:cubicBezTo>
                    <a:pt x="1889" y="36"/>
                    <a:pt x="1886" y="35"/>
                    <a:pt x="1884" y="33"/>
                  </a:cubicBezTo>
                  <a:cubicBezTo>
                    <a:pt x="1882" y="31"/>
                    <a:pt x="1881" y="29"/>
                    <a:pt x="1881" y="27"/>
                  </a:cubicBezTo>
                  <a:cubicBezTo>
                    <a:pt x="1881" y="20"/>
                    <a:pt x="1886" y="15"/>
                    <a:pt x="1895" y="15"/>
                  </a:cubicBezTo>
                  <a:cubicBezTo>
                    <a:pt x="1901" y="15"/>
                    <a:pt x="1908" y="16"/>
                    <a:pt x="1914" y="21"/>
                  </a:cubicBezTo>
                  <a:cubicBezTo>
                    <a:pt x="1925" y="10"/>
                    <a:pt x="1925" y="10"/>
                    <a:pt x="1925" y="10"/>
                  </a:cubicBezTo>
                  <a:cubicBezTo>
                    <a:pt x="1917" y="3"/>
                    <a:pt x="1908" y="0"/>
                    <a:pt x="1896" y="0"/>
                  </a:cubicBezTo>
                  <a:cubicBezTo>
                    <a:pt x="1876" y="0"/>
                    <a:pt x="1864" y="11"/>
                    <a:pt x="1864" y="27"/>
                  </a:cubicBezTo>
                  <a:cubicBezTo>
                    <a:pt x="1864" y="35"/>
                    <a:pt x="1866" y="41"/>
                    <a:pt x="1870" y="45"/>
                  </a:cubicBezTo>
                  <a:cubicBezTo>
                    <a:pt x="1875" y="49"/>
                    <a:pt x="1880" y="52"/>
                    <a:pt x="1888" y="53"/>
                  </a:cubicBezTo>
                  <a:cubicBezTo>
                    <a:pt x="1899" y="54"/>
                    <a:pt x="1899" y="54"/>
                    <a:pt x="1899" y="54"/>
                  </a:cubicBezTo>
                  <a:cubicBezTo>
                    <a:pt x="1903" y="55"/>
                    <a:pt x="1905" y="56"/>
                    <a:pt x="1907" y="58"/>
                  </a:cubicBezTo>
                  <a:cubicBezTo>
                    <a:pt x="1909" y="59"/>
                    <a:pt x="1910" y="62"/>
                    <a:pt x="1910" y="65"/>
                  </a:cubicBezTo>
                  <a:cubicBezTo>
                    <a:pt x="1910" y="72"/>
                    <a:pt x="1904" y="76"/>
                    <a:pt x="1894" y="76"/>
                  </a:cubicBezTo>
                  <a:cubicBezTo>
                    <a:pt x="1885" y="76"/>
                    <a:pt x="1878" y="75"/>
                    <a:pt x="1872" y="69"/>
                  </a:cubicBezTo>
                  <a:cubicBezTo>
                    <a:pt x="1860" y="80"/>
                    <a:pt x="1860" y="80"/>
                    <a:pt x="1860" y="80"/>
                  </a:cubicBezTo>
                  <a:cubicBezTo>
                    <a:pt x="1869" y="89"/>
                    <a:pt x="1880" y="92"/>
                    <a:pt x="1894" y="92"/>
                  </a:cubicBezTo>
                  <a:cubicBezTo>
                    <a:pt x="1913" y="92"/>
                    <a:pt x="1927" y="82"/>
                    <a:pt x="1927" y="65"/>
                  </a:cubicBezTo>
                  <a:cubicBezTo>
                    <a:pt x="1927" y="57"/>
                    <a:pt x="1925" y="50"/>
                    <a:pt x="1920" y="45"/>
                  </a:cubicBez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 name="Freeform 6">
              <a:extLst>
                <a:ext uri="{FF2B5EF4-FFF2-40B4-BE49-F238E27FC236}">
                  <a16:creationId xmlns:a16="http://schemas.microsoft.com/office/drawing/2014/main" id="{7D864004-4AE6-497C-9983-0D063FDAECB7}"/>
                </a:ext>
              </a:extLst>
            </p:cNvPr>
            <p:cNvSpPr>
              <a:spLocks noEditPoints="1"/>
            </p:cNvSpPr>
            <p:nvPr userDrawn="1"/>
          </p:nvSpPr>
          <p:spPr bwMode="auto">
            <a:xfrm>
              <a:off x="299372" y="4792863"/>
              <a:ext cx="2472428" cy="155151"/>
            </a:xfrm>
            <a:custGeom>
              <a:avLst/>
              <a:gdLst>
                <a:gd name="T0" fmla="*/ 18 w 2104"/>
                <a:gd name="T1" fmla="*/ 114 h 131"/>
                <a:gd name="T2" fmla="*/ 122 w 2104"/>
                <a:gd name="T3" fmla="*/ 114 h 131"/>
                <a:gd name="T4" fmla="*/ 106 w 2104"/>
                <a:gd name="T5" fmla="*/ 66 h 131"/>
                <a:gd name="T6" fmla="*/ 158 w 2104"/>
                <a:gd name="T7" fmla="*/ 130 h 131"/>
                <a:gd name="T8" fmla="*/ 210 w 2104"/>
                <a:gd name="T9" fmla="*/ 39 h 131"/>
                <a:gd name="T10" fmla="*/ 283 w 2104"/>
                <a:gd name="T11" fmla="*/ 130 h 131"/>
                <a:gd name="T12" fmla="*/ 268 w 2104"/>
                <a:gd name="T13" fmla="*/ 114 h 131"/>
                <a:gd name="T14" fmla="*/ 370 w 2104"/>
                <a:gd name="T15" fmla="*/ 77 h 131"/>
                <a:gd name="T16" fmla="*/ 393 w 2104"/>
                <a:gd name="T17" fmla="*/ 49 h 131"/>
                <a:gd name="T18" fmla="*/ 375 w 2104"/>
                <a:gd name="T19" fmla="*/ 96 h 131"/>
                <a:gd name="T20" fmla="*/ 395 w 2104"/>
                <a:gd name="T21" fmla="*/ 103 h 131"/>
                <a:gd name="T22" fmla="*/ 431 w 2104"/>
                <a:gd name="T23" fmla="*/ 39 h 131"/>
                <a:gd name="T24" fmla="*/ 466 w 2104"/>
                <a:gd name="T25" fmla="*/ 130 h 131"/>
                <a:gd name="T26" fmla="*/ 508 w 2104"/>
                <a:gd name="T27" fmla="*/ 130 h 131"/>
                <a:gd name="T28" fmla="*/ 523 w 2104"/>
                <a:gd name="T29" fmla="*/ 39 h 131"/>
                <a:gd name="T30" fmla="*/ 582 w 2104"/>
                <a:gd name="T31" fmla="*/ 39 h 131"/>
                <a:gd name="T32" fmla="*/ 618 w 2104"/>
                <a:gd name="T33" fmla="*/ 39 h 131"/>
                <a:gd name="T34" fmla="*/ 617 w 2104"/>
                <a:gd name="T35" fmla="*/ 79 h 131"/>
                <a:gd name="T36" fmla="*/ 709 w 2104"/>
                <a:gd name="T37" fmla="*/ 60 h 131"/>
                <a:gd name="T38" fmla="*/ 695 w 2104"/>
                <a:gd name="T39" fmla="*/ 93 h 131"/>
                <a:gd name="T40" fmla="*/ 689 w 2104"/>
                <a:gd name="T41" fmla="*/ 131 h 131"/>
                <a:gd name="T42" fmla="*/ 777 w 2104"/>
                <a:gd name="T43" fmla="*/ 86 h 131"/>
                <a:gd name="T44" fmla="*/ 834 w 2104"/>
                <a:gd name="T45" fmla="*/ 121 h 131"/>
                <a:gd name="T46" fmla="*/ 870 w 2104"/>
                <a:gd name="T47" fmla="*/ 110 h 131"/>
                <a:gd name="T48" fmla="*/ 870 w 2104"/>
                <a:gd name="T49" fmla="*/ 59 h 131"/>
                <a:gd name="T50" fmla="*/ 942 w 2104"/>
                <a:gd name="T51" fmla="*/ 38 h 131"/>
                <a:gd name="T52" fmla="*/ 942 w 2104"/>
                <a:gd name="T53" fmla="*/ 131 h 131"/>
                <a:gd name="T54" fmla="*/ 931 w 2104"/>
                <a:gd name="T55" fmla="*/ 59 h 131"/>
                <a:gd name="T56" fmla="*/ 992 w 2104"/>
                <a:gd name="T57" fmla="*/ 130 h 131"/>
                <a:gd name="T58" fmla="*/ 1058 w 2104"/>
                <a:gd name="T59" fmla="*/ 39 h 131"/>
                <a:gd name="T60" fmla="*/ 1132 w 2104"/>
                <a:gd name="T61" fmla="*/ 130 h 131"/>
                <a:gd name="T62" fmla="*/ 1234 w 2104"/>
                <a:gd name="T63" fmla="*/ 17 h 131"/>
                <a:gd name="T64" fmla="*/ 1218 w 2104"/>
                <a:gd name="T65" fmla="*/ 24 h 131"/>
                <a:gd name="T66" fmla="*/ 1202 w 2104"/>
                <a:gd name="T67" fmla="*/ 114 h 131"/>
                <a:gd name="T68" fmla="*/ 1207 w 2104"/>
                <a:gd name="T69" fmla="*/ 99 h 131"/>
                <a:gd name="T70" fmla="*/ 1271 w 2104"/>
                <a:gd name="T71" fmla="*/ 39 h 131"/>
                <a:gd name="T72" fmla="*/ 1340 w 2104"/>
                <a:gd name="T73" fmla="*/ 130 h 131"/>
                <a:gd name="T74" fmla="*/ 1305 w 2104"/>
                <a:gd name="T75" fmla="*/ 55 h 131"/>
                <a:gd name="T76" fmla="*/ 1356 w 2104"/>
                <a:gd name="T77" fmla="*/ 130 h 131"/>
                <a:gd name="T78" fmla="*/ 1387 w 2104"/>
                <a:gd name="T79" fmla="*/ 114 h 131"/>
                <a:gd name="T80" fmla="*/ 1400 w 2104"/>
                <a:gd name="T81" fmla="*/ 108 h 131"/>
                <a:gd name="T82" fmla="*/ 1459 w 2104"/>
                <a:gd name="T83" fmla="*/ 93 h 131"/>
                <a:gd name="T84" fmla="*/ 1476 w 2104"/>
                <a:gd name="T85" fmla="*/ 79 h 131"/>
                <a:gd name="T86" fmla="*/ 1526 w 2104"/>
                <a:gd name="T87" fmla="*/ 130 h 131"/>
                <a:gd name="T88" fmla="*/ 1580 w 2104"/>
                <a:gd name="T89" fmla="*/ 76 h 131"/>
                <a:gd name="T90" fmla="*/ 1526 w 2104"/>
                <a:gd name="T91" fmla="*/ 130 h 131"/>
                <a:gd name="T92" fmla="*/ 1623 w 2104"/>
                <a:gd name="T93" fmla="*/ 77 h 131"/>
                <a:gd name="T94" fmla="*/ 1712 w 2104"/>
                <a:gd name="T95" fmla="*/ 38 h 131"/>
                <a:gd name="T96" fmla="*/ 1746 w 2104"/>
                <a:gd name="T97" fmla="*/ 84 h 131"/>
                <a:gd name="T98" fmla="*/ 1696 w 2104"/>
                <a:gd name="T99" fmla="*/ 84 h 131"/>
                <a:gd name="T100" fmla="*/ 1831 w 2104"/>
                <a:gd name="T101" fmla="*/ 67 h 131"/>
                <a:gd name="T102" fmla="*/ 1796 w 2104"/>
                <a:gd name="T103" fmla="*/ 93 h 131"/>
                <a:gd name="T104" fmla="*/ 1783 w 2104"/>
                <a:gd name="T105" fmla="*/ 79 h 131"/>
                <a:gd name="T106" fmla="*/ 1868 w 2104"/>
                <a:gd name="T107" fmla="*/ 39 h 131"/>
                <a:gd name="T108" fmla="*/ 1898 w 2104"/>
                <a:gd name="T109" fmla="*/ 111 h 131"/>
                <a:gd name="T110" fmla="*/ 1892 w 2104"/>
                <a:gd name="T111" fmla="*/ 88 h 131"/>
                <a:gd name="T112" fmla="*/ 2009 w 2104"/>
                <a:gd name="T113" fmla="*/ 92 h 131"/>
                <a:gd name="T114" fmla="*/ 1955 w 2104"/>
                <a:gd name="T115" fmla="*/ 39 h 131"/>
                <a:gd name="T116" fmla="*/ 2034 w 2104"/>
                <a:gd name="T117" fmla="*/ 130 h 131"/>
                <a:gd name="T118" fmla="*/ 2086 w 2104"/>
                <a:gd name="T119" fmla="*/ 39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04" h="131">
                  <a:moveTo>
                    <a:pt x="18" y="39"/>
                  </a:moveTo>
                  <a:cubicBezTo>
                    <a:pt x="0" y="39"/>
                    <a:pt x="0" y="39"/>
                    <a:pt x="0" y="39"/>
                  </a:cubicBezTo>
                  <a:cubicBezTo>
                    <a:pt x="0" y="130"/>
                    <a:pt x="0" y="130"/>
                    <a:pt x="0" y="130"/>
                  </a:cubicBezTo>
                  <a:cubicBezTo>
                    <a:pt x="59" y="130"/>
                    <a:pt x="59" y="130"/>
                    <a:pt x="59" y="130"/>
                  </a:cubicBezTo>
                  <a:cubicBezTo>
                    <a:pt x="59" y="114"/>
                    <a:pt x="59" y="114"/>
                    <a:pt x="59" y="114"/>
                  </a:cubicBezTo>
                  <a:cubicBezTo>
                    <a:pt x="18" y="114"/>
                    <a:pt x="18" y="114"/>
                    <a:pt x="18" y="114"/>
                  </a:cubicBezTo>
                  <a:lnTo>
                    <a:pt x="18" y="39"/>
                  </a:lnTo>
                  <a:close/>
                  <a:moveTo>
                    <a:pt x="98" y="39"/>
                  </a:moveTo>
                  <a:cubicBezTo>
                    <a:pt x="65" y="130"/>
                    <a:pt x="65" y="130"/>
                    <a:pt x="65" y="130"/>
                  </a:cubicBezTo>
                  <a:cubicBezTo>
                    <a:pt x="84" y="130"/>
                    <a:pt x="84" y="130"/>
                    <a:pt x="84" y="130"/>
                  </a:cubicBezTo>
                  <a:cubicBezTo>
                    <a:pt x="89" y="114"/>
                    <a:pt x="89" y="114"/>
                    <a:pt x="89" y="114"/>
                  </a:cubicBezTo>
                  <a:cubicBezTo>
                    <a:pt x="122" y="114"/>
                    <a:pt x="122" y="114"/>
                    <a:pt x="122" y="114"/>
                  </a:cubicBezTo>
                  <a:cubicBezTo>
                    <a:pt x="127" y="130"/>
                    <a:pt x="127" y="130"/>
                    <a:pt x="127" y="130"/>
                  </a:cubicBezTo>
                  <a:cubicBezTo>
                    <a:pt x="146" y="130"/>
                    <a:pt x="146" y="130"/>
                    <a:pt x="146" y="130"/>
                  </a:cubicBezTo>
                  <a:cubicBezTo>
                    <a:pt x="112" y="39"/>
                    <a:pt x="112" y="39"/>
                    <a:pt x="112" y="39"/>
                  </a:cubicBezTo>
                  <a:lnTo>
                    <a:pt x="98" y="39"/>
                  </a:lnTo>
                  <a:close/>
                  <a:moveTo>
                    <a:pt x="94" y="99"/>
                  </a:moveTo>
                  <a:cubicBezTo>
                    <a:pt x="106" y="66"/>
                    <a:pt x="106" y="66"/>
                    <a:pt x="106" y="66"/>
                  </a:cubicBezTo>
                  <a:cubicBezTo>
                    <a:pt x="117" y="99"/>
                    <a:pt x="117" y="99"/>
                    <a:pt x="117" y="99"/>
                  </a:cubicBezTo>
                  <a:lnTo>
                    <a:pt x="94" y="99"/>
                  </a:lnTo>
                  <a:close/>
                  <a:moveTo>
                    <a:pt x="210" y="94"/>
                  </a:moveTo>
                  <a:cubicBezTo>
                    <a:pt x="174" y="39"/>
                    <a:pt x="174" y="39"/>
                    <a:pt x="174" y="39"/>
                  </a:cubicBezTo>
                  <a:cubicBezTo>
                    <a:pt x="158" y="39"/>
                    <a:pt x="158" y="39"/>
                    <a:pt x="158" y="39"/>
                  </a:cubicBezTo>
                  <a:cubicBezTo>
                    <a:pt x="158" y="130"/>
                    <a:pt x="158" y="130"/>
                    <a:pt x="158" y="130"/>
                  </a:cubicBezTo>
                  <a:cubicBezTo>
                    <a:pt x="176" y="130"/>
                    <a:pt x="176" y="130"/>
                    <a:pt x="176" y="130"/>
                  </a:cubicBezTo>
                  <a:cubicBezTo>
                    <a:pt x="176" y="74"/>
                    <a:pt x="176" y="74"/>
                    <a:pt x="176" y="74"/>
                  </a:cubicBezTo>
                  <a:cubicBezTo>
                    <a:pt x="212" y="130"/>
                    <a:pt x="212" y="130"/>
                    <a:pt x="212" y="130"/>
                  </a:cubicBezTo>
                  <a:cubicBezTo>
                    <a:pt x="228" y="130"/>
                    <a:pt x="228" y="130"/>
                    <a:pt x="228" y="130"/>
                  </a:cubicBezTo>
                  <a:cubicBezTo>
                    <a:pt x="228" y="39"/>
                    <a:pt x="228" y="39"/>
                    <a:pt x="228" y="39"/>
                  </a:cubicBezTo>
                  <a:cubicBezTo>
                    <a:pt x="210" y="39"/>
                    <a:pt x="210" y="39"/>
                    <a:pt x="210" y="39"/>
                  </a:cubicBezTo>
                  <a:lnTo>
                    <a:pt x="210" y="94"/>
                  </a:lnTo>
                  <a:close/>
                  <a:moveTo>
                    <a:pt x="307" y="47"/>
                  </a:moveTo>
                  <a:cubicBezTo>
                    <a:pt x="301" y="41"/>
                    <a:pt x="293" y="39"/>
                    <a:pt x="283" y="39"/>
                  </a:cubicBezTo>
                  <a:cubicBezTo>
                    <a:pt x="250" y="39"/>
                    <a:pt x="250" y="39"/>
                    <a:pt x="250" y="39"/>
                  </a:cubicBezTo>
                  <a:cubicBezTo>
                    <a:pt x="250" y="130"/>
                    <a:pt x="250" y="130"/>
                    <a:pt x="250" y="130"/>
                  </a:cubicBezTo>
                  <a:cubicBezTo>
                    <a:pt x="283" y="130"/>
                    <a:pt x="283" y="130"/>
                    <a:pt x="283" y="130"/>
                  </a:cubicBezTo>
                  <a:cubicBezTo>
                    <a:pt x="293" y="130"/>
                    <a:pt x="301" y="127"/>
                    <a:pt x="307" y="121"/>
                  </a:cubicBezTo>
                  <a:cubicBezTo>
                    <a:pt x="318" y="111"/>
                    <a:pt x="317" y="98"/>
                    <a:pt x="317" y="84"/>
                  </a:cubicBezTo>
                  <a:cubicBezTo>
                    <a:pt x="317" y="70"/>
                    <a:pt x="318" y="58"/>
                    <a:pt x="307" y="47"/>
                  </a:cubicBezTo>
                  <a:close/>
                  <a:moveTo>
                    <a:pt x="295" y="108"/>
                  </a:moveTo>
                  <a:cubicBezTo>
                    <a:pt x="292" y="112"/>
                    <a:pt x="288" y="114"/>
                    <a:pt x="282" y="114"/>
                  </a:cubicBezTo>
                  <a:cubicBezTo>
                    <a:pt x="268" y="114"/>
                    <a:pt x="268" y="114"/>
                    <a:pt x="268" y="114"/>
                  </a:cubicBezTo>
                  <a:cubicBezTo>
                    <a:pt x="268" y="55"/>
                    <a:pt x="268" y="55"/>
                    <a:pt x="268" y="55"/>
                  </a:cubicBezTo>
                  <a:cubicBezTo>
                    <a:pt x="282" y="55"/>
                    <a:pt x="282" y="55"/>
                    <a:pt x="282" y="55"/>
                  </a:cubicBezTo>
                  <a:cubicBezTo>
                    <a:pt x="288" y="55"/>
                    <a:pt x="292" y="56"/>
                    <a:pt x="295" y="60"/>
                  </a:cubicBezTo>
                  <a:cubicBezTo>
                    <a:pt x="298" y="64"/>
                    <a:pt x="299" y="70"/>
                    <a:pt x="299" y="84"/>
                  </a:cubicBezTo>
                  <a:cubicBezTo>
                    <a:pt x="299" y="98"/>
                    <a:pt x="298" y="104"/>
                    <a:pt x="295" y="108"/>
                  </a:cubicBezTo>
                  <a:close/>
                  <a:moveTo>
                    <a:pt x="370" y="77"/>
                  </a:moveTo>
                  <a:cubicBezTo>
                    <a:pt x="360" y="75"/>
                    <a:pt x="360" y="75"/>
                    <a:pt x="360" y="75"/>
                  </a:cubicBezTo>
                  <a:cubicBezTo>
                    <a:pt x="356" y="75"/>
                    <a:pt x="353" y="73"/>
                    <a:pt x="351" y="71"/>
                  </a:cubicBezTo>
                  <a:cubicBezTo>
                    <a:pt x="349" y="70"/>
                    <a:pt x="349" y="67"/>
                    <a:pt x="349" y="65"/>
                  </a:cubicBezTo>
                  <a:cubicBezTo>
                    <a:pt x="349" y="59"/>
                    <a:pt x="353" y="53"/>
                    <a:pt x="363" y="53"/>
                  </a:cubicBezTo>
                  <a:cubicBezTo>
                    <a:pt x="369" y="53"/>
                    <a:pt x="376" y="54"/>
                    <a:pt x="381" y="60"/>
                  </a:cubicBezTo>
                  <a:cubicBezTo>
                    <a:pt x="393" y="49"/>
                    <a:pt x="393" y="49"/>
                    <a:pt x="393" y="49"/>
                  </a:cubicBezTo>
                  <a:cubicBezTo>
                    <a:pt x="385" y="41"/>
                    <a:pt x="376" y="38"/>
                    <a:pt x="363" y="38"/>
                  </a:cubicBezTo>
                  <a:cubicBezTo>
                    <a:pt x="343" y="38"/>
                    <a:pt x="331" y="49"/>
                    <a:pt x="331" y="66"/>
                  </a:cubicBezTo>
                  <a:cubicBezTo>
                    <a:pt x="331" y="73"/>
                    <a:pt x="334" y="79"/>
                    <a:pt x="338" y="83"/>
                  </a:cubicBezTo>
                  <a:cubicBezTo>
                    <a:pt x="342" y="87"/>
                    <a:pt x="348" y="90"/>
                    <a:pt x="356" y="91"/>
                  </a:cubicBezTo>
                  <a:cubicBezTo>
                    <a:pt x="367" y="93"/>
                    <a:pt x="367" y="93"/>
                    <a:pt x="367" y="93"/>
                  </a:cubicBezTo>
                  <a:cubicBezTo>
                    <a:pt x="371" y="93"/>
                    <a:pt x="373" y="94"/>
                    <a:pt x="375" y="96"/>
                  </a:cubicBezTo>
                  <a:cubicBezTo>
                    <a:pt x="377" y="98"/>
                    <a:pt x="378" y="100"/>
                    <a:pt x="378" y="103"/>
                  </a:cubicBezTo>
                  <a:cubicBezTo>
                    <a:pt x="378" y="111"/>
                    <a:pt x="372" y="115"/>
                    <a:pt x="361" y="115"/>
                  </a:cubicBezTo>
                  <a:cubicBezTo>
                    <a:pt x="353" y="115"/>
                    <a:pt x="345" y="113"/>
                    <a:pt x="339" y="107"/>
                  </a:cubicBezTo>
                  <a:cubicBezTo>
                    <a:pt x="328" y="119"/>
                    <a:pt x="328" y="119"/>
                    <a:pt x="328" y="119"/>
                  </a:cubicBezTo>
                  <a:cubicBezTo>
                    <a:pt x="337" y="128"/>
                    <a:pt x="347" y="131"/>
                    <a:pt x="361" y="131"/>
                  </a:cubicBezTo>
                  <a:cubicBezTo>
                    <a:pt x="380" y="131"/>
                    <a:pt x="395" y="121"/>
                    <a:pt x="395" y="103"/>
                  </a:cubicBezTo>
                  <a:cubicBezTo>
                    <a:pt x="395" y="95"/>
                    <a:pt x="393" y="88"/>
                    <a:pt x="388" y="84"/>
                  </a:cubicBezTo>
                  <a:cubicBezTo>
                    <a:pt x="384" y="80"/>
                    <a:pt x="379" y="78"/>
                    <a:pt x="370" y="77"/>
                  </a:cubicBezTo>
                  <a:close/>
                  <a:moveTo>
                    <a:pt x="485" y="39"/>
                  </a:moveTo>
                  <a:cubicBezTo>
                    <a:pt x="463" y="39"/>
                    <a:pt x="463" y="39"/>
                    <a:pt x="463" y="39"/>
                  </a:cubicBezTo>
                  <a:cubicBezTo>
                    <a:pt x="431" y="78"/>
                    <a:pt x="431" y="78"/>
                    <a:pt x="431" y="78"/>
                  </a:cubicBezTo>
                  <a:cubicBezTo>
                    <a:pt x="431" y="39"/>
                    <a:pt x="431" y="39"/>
                    <a:pt x="431" y="39"/>
                  </a:cubicBezTo>
                  <a:cubicBezTo>
                    <a:pt x="413" y="39"/>
                    <a:pt x="413" y="39"/>
                    <a:pt x="413" y="39"/>
                  </a:cubicBezTo>
                  <a:cubicBezTo>
                    <a:pt x="413" y="130"/>
                    <a:pt x="413" y="130"/>
                    <a:pt x="413" y="130"/>
                  </a:cubicBezTo>
                  <a:cubicBezTo>
                    <a:pt x="431" y="130"/>
                    <a:pt x="431" y="130"/>
                    <a:pt x="431" y="130"/>
                  </a:cubicBezTo>
                  <a:cubicBezTo>
                    <a:pt x="431" y="102"/>
                    <a:pt x="431" y="102"/>
                    <a:pt x="431" y="102"/>
                  </a:cubicBezTo>
                  <a:cubicBezTo>
                    <a:pt x="443" y="88"/>
                    <a:pt x="443" y="88"/>
                    <a:pt x="443" y="88"/>
                  </a:cubicBezTo>
                  <a:cubicBezTo>
                    <a:pt x="466" y="130"/>
                    <a:pt x="466" y="130"/>
                    <a:pt x="466" y="130"/>
                  </a:cubicBezTo>
                  <a:cubicBezTo>
                    <a:pt x="487" y="130"/>
                    <a:pt x="487" y="130"/>
                    <a:pt x="487" y="130"/>
                  </a:cubicBezTo>
                  <a:cubicBezTo>
                    <a:pt x="454" y="75"/>
                    <a:pt x="454" y="75"/>
                    <a:pt x="454" y="75"/>
                  </a:cubicBezTo>
                  <a:lnTo>
                    <a:pt x="485" y="39"/>
                  </a:lnTo>
                  <a:close/>
                  <a:moveTo>
                    <a:pt x="523" y="39"/>
                  </a:moveTo>
                  <a:cubicBezTo>
                    <a:pt x="489" y="130"/>
                    <a:pt x="489" y="130"/>
                    <a:pt x="489" y="130"/>
                  </a:cubicBezTo>
                  <a:cubicBezTo>
                    <a:pt x="508" y="130"/>
                    <a:pt x="508" y="130"/>
                    <a:pt x="508" y="130"/>
                  </a:cubicBezTo>
                  <a:cubicBezTo>
                    <a:pt x="513" y="114"/>
                    <a:pt x="513" y="114"/>
                    <a:pt x="513" y="114"/>
                  </a:cubicBezTo>
                  <a:cubicBezTo>
                    <a:pt x="546" y="114"/>
                    <a:pt x="546" y="114"/>
                    <a:pt x="546" y="114"/>
                  </a:cubicBezTo>
                  <a:cubicBezTo>
                    <a:pt x="551" y="130"/>
                    <a:pt x="551" y="130"/>
                    <a:pt x="551" y="130"/>
                  </a:cubicBezTo>
                  <a:cubicBezTo>
                    <a:pt x="570" y="130"/>
                    <a:pt x="570" y="130"/>
                    <a:pt x="570" y="130"/>
                  </a:cubicBezTo>
                  <a:cubicBezTo>
                    <a:pt x="536" y="39"/>
                    <a:pt x="536" y="39"/>
                    <a:pt x="536" y="39"/>
                  </a:cubicBezTo>
                  <a:lnTo>
                    <a:pt x="523" y="39"/>
                  </a:lnTo>
                  <a:close/>
                  <a:moveTo>
                    <a:pt x="518" y="99"/>
                  </a:moveTo>
                  <a:cubicBezTo>
                    <a:pt x="530" y="66"/>
                    <a:pt x="530" y="66"/>
                    <a:pt x="530" y="66"/>
                  </a:cubicBezTo>
                  <a:cubicBezTo>
                    <a:pt x="541" y="99"/>
                    <a:pt x="541" y="99"/>
                    <a:pt x="541" y="99"/>
                  </a:cubicBezTo>
                  <a:lnTo>
                    <a:pt x="518" y="99"/>
                  </a:lnTo>
                  <a:close/>
                  <a:moveTo>
                    <a:pt x="618" y="39"/>
                  </a:moveTo>
                  <a:cubicBezTo>
                    <a:pt x="582" y="39"/>
                    <a:pt x="582" y="39"/>
                    <a:pt x="582" y="39"/>
                  </a:cubicBezTo>
                  <a:cubicBezTo>
                    <a:pt x="582" y="130"/>
                    <a:pt x="582" y="130"/>
                    <a:pt x="582" y="130"/>
                  </a:cubicBezTo>
                  <a:cubicBezTo>
                    <a:pt x="600" y="130"/>
                    <a:pt x="600" y="130"/>
                    <a:pt x="600" y="130"/>
                  </a:cubicBezTo>
                  <a:cubicBezTo>
                    <a:pt x="600" y="95"/>
                    <a:pt x="600" y="95"/>
                    <a:pt x="600" y="95"/>
                  </a:cubicBezTo>
                  <a:cubicBezTo>
                    <a:pt x="618" y="95"/>
                    <a:pt x="618" y="95"/>
                    <a:pt x="618" y="95"/>
                  </a:cubicBezTo>
                  <a:cubicBezTo>
                    <a:pt x="636" y="95"/>
                    <a:pt x="648" y="83"/>
                    <a:pt x="648" y="67"/>
                  </a:cubicBezTo>
                  <a:cubicBezTo>
                    <a:pt x="648" y="52"/>
                    <a:pt x="636" y="39"/>
                    <a:pt x="618" y="39"/>
                  </a:cubicBezTo>
                  <a:close/>
                  <a:moveTo>
                    <a:pt x="617" y="79"/>
                  </a:moveTo>
                  <a:cubicBezTo>
                    <a:pt x="600" y="79"/>
                    <a:pt x="600" y="79"/>
                    <a:pt x="600" y="79"/>
                  </a:cubicBezTo>
                  <a:cubicBezTo>
                    <a:pt x="600" y="55"/>
                    <a:pt x="600" y="55"/>
                    <a:pt x="600" y="55"/>
                  </a:cubicBezTo>
                  <a:cubicBezTo>
                    <a:pt x="617" y="55"/>
                    <a:pt x="617" y="55"/>
                    <a:pt x="617" y="55"/>
                  </a:cubicBezTo>
                  <a:cubicBezTo>
                    <a:pt x="625" y="55"/>
                    <a:pt x="630" y="60"/>
                    <a:pt x="630" y="67"/>
                  </a:cubicBezTo>
                  <a:cubicBezTo>
                    <a:pt x="630" y="75"/>
                    <a:pt x="625" y="79"/>
                    <a:pt x="617" y="79"/>
                  </a:cubicBezTo>
                  <a:close/>
                  <a:moveTo>
                    <a:pt x="698" y="77"/>
                  </a:moveTo>
                  <a:cubicBezTo>
                    <a:pt x="688" y="75"/>
                    <a:pt x="688" y="75"/>
                    <a:pt x="688" y="75"/>
                  </a:cubicBezTo>
                  <a:cubicBezTo>
                    <a:pt x="684" y="75"/>
                    <a:pt x="681" y="73"/>
                    <a:pt x="679" y="71"/>
                  </a:cubicBezTo>
                  <a:cubicBezTo>
                    <a:pt x="677" y="70"/>
                    <a:pt x="677" y="67"/>
                    <a:pt x="677" y="65"/>
                  </a:cubicBezTo>
                  <a:cubicBezTo>
                    <a:pt x="677" y="59"/>
                    <a:pt x="681" y="53"/>
                    <a:pt x="691" y="53"/>
                  </a:cubicBezTo>
                  <a:cubicBezTo>
                    <a:pt x="697" y="53"/>
                    <a:pt x="704" y="54"/>
                    <a:pt x="709" y="60"/>
                  </a:cubicBezTo>
                  <a:cubicBezTo>
                    <a:pt x="721" y="49"/>
                    <a:pt x="721" y="49"/>
                    <a:pt x="721" y="49"/>
                  </a:cubicBezTo>
                  <a:cubicBezTo>
                    <a:pt x="713" y="41"/>
                    <a:pt x="704" y="38"/>
                    <a:pt x="691" y="38"/>
                  </a:cubicBezTo>
                  <a:cubicBezTo>
                    <a:pt x="671" y="38"/>
                    <a:pt x="659" y="49"/>
                    <a:pt x="659" y="66"/>
                  </a:cubicBezTo>
                  <a:cubicBezTo>
                    <a:pt x="659" y="73"/>
                    <a:pt x="662" y="79"/>
                    <a:pt x="666" y="83"/>
                  </a:cubicBezTo>
                  <a:cubicBezTo>
                    <a:pt x="670" y="87"/>
                    <a:pt x="676" y="90"/>
                    <a:pt x="684" y="91"/>
                  </a:cubicBezTo>
                  <a:cubicBezTo>
                    <a:pt x="695" y="93"/>
                    <a:pt x="695" y="93"/>
                    <a:pt x="695" y="93"/>
                  </a:cubicBezTo>
                  <a:cubicBezTo>
                    <a:pt x="699" y="93"/>
                    <a:pt x="701" y="94"/>
                    <a:pt x="703" y="96"/>
                  </a:cubicBezTo>
                  <a:cubicBezTo>
                    <a:pt x="705" y="98"/>
                    <a:pt x="705" y="100"/>
                    <a:pt x="705" y="103"/>
                  </a:cubicBezTo>
                  <a:cubicBezTo>
                    <a:pt x="705" y="111"/>
                    <a:pt x="700" y="115"/>
                    <a:pt x="689" y="115"/>
                  </a:cubicBezTo>
                  <a:cubicBezTo>
                    <a:pt x="681" y="115"/>
                    <a:pt x="673" y="113"/>
                    <a:pt x="667" y="107"/>
                  </a:cubicBezTo>
                  <a:cubicBezTo>
                    <a:pt x="656" y="119"/>
                    <a:pt x="656" y="119"/>
                    <a:pt x="656" y="119"/>
                  </a:cubicBezTo>
                  <a:cubicBezTo>
                    <a:pt x="665" y="128"/>
                    <a:pt x="675" y="131"/>
                    <a:pt x="689" y="131"/>
                  </a:cubicBezTo>
                  <a:cubicBezTo>
                    <a:pt x="708" y="131"/>
                    <a:pt x="723" y="121"/>
                    <a:pt x="723" y="103"/>
                  </a:cubicBezTo>
                  <a:cubicBezTo>
                    <a:pt x="723" y="95"/>
                    <a:pt x="721" y="88"/>
                    <a:pt x="716" y="84"/>
                  </a:cubicBezTo>
                  <a:cubicBezTo>
                    <a:pt x="712" y="80"/>
                    <a:pt x="707" y="78"/>
                    <a:pt x="698" y="77"/>
                  </a:cubicBezTo>
                  <a:close/>
                  <a:moveTo>
                    <a:pt x="738" y="101"/>
                  </a:moveTo>
                  <a:cubicBezTo>
                    <a:pt x="777" y="101"/>
                    <a:pt x="777" y="101"/>
                    <a:pt x="777" y="101"/>
                  </a:cubicBezTo>
                  <a:cubicBezTo>
                    <a:pt x="777" y="86"/>
                    <a:pt x="777" y="86"/>
                    <a:pt x="777" y="86"/>
                  </a:cubicBezTo>
                  <a:cubicBezTo>
                    <a:pt x="738" y="86"/>
                    <a:pt x="738" y="86"/>
                    <a:pt x="738" y="86"/>
                  </a:cubicBezTo>
                  <a:lnTo>
                    <a:pt x="738" y="101"/>
                  </a:lnTo>
                  <a:close/>
                  <a:moveTo>
                    <a:pt x="858" y="38"/>
                  </a:moveTo>
                  <a:cubicBezTo>
                    <a:pt x="848" y="38"/>
                    <a:pt x="840" y="41"/>
                    <a:pt x="834" y="48"/>
                  </a:cubicBezTo>
                  <a:cubicBezTo>
                    <a:pt x="824" y="57"/>
                    <a:pt x="825" y="68"/>
                    <a:pt x="825" y="84"/>
                  </a:cubicBezTo>
                  <a:cubicBezTo>
                    <a:pt x="825" y="100"/>
                    <a:pt x="824" y="111"/>
                    <a:pt x="834" y="121"/>
                  </a:cubicBezTo>
                  <a:cubicBezTo>
                    <a:pt x="840" y="127"/>
                    <a:pt x="848" y="131"/>
                    <a:pt x="858" y="131"/>
                  </a:cubicBezTo>
                  <a:cubicBezTo>
                    <a:pt x="869" y="131"/>
                    <a:pt x="876" y="127"/>
                    <a:pt x="883" y="121"/>
                  </a:cubicBezTo>
                  <a:cubicBezTo>
                    <a:pt x="892" y="111"/>
                    <a:pt x="892" y="100"/>
                    <a:pt x="892" y="84"/>
                  </a:cubicBezTo>
                  <a:cubicBezTo>
                    <a:pt x="892" y="68"/>
                    <a:pt x="892" y="57"/>
                    <a:pt x="883" y="48"/>
                  </a:cubicBezTo>
                  <a:cubicBezTo>
                    <a:pt x="876" y="41"/>
                    <a:pt x="869" y="38"/>
                    <a:pt x="858" y="38"/>
                  </a:cubicBezTo>
                  <a:close/>
                  <a:moveTo>
                    <a:pt x="870" y="110"/>
                  </a:moveTo>
                  <a:cubicBezTo>
                    <a:pt x="867" y="113"/>
                    <a:pt x="863" y="115"/>
                    <a:pt x="858" y="115"/>
                  </a:cubicBezTo>
                  <a:cubicBezTo>
                    <a:pt x="853" y="115"/>
                    <a:pt x="849" y="113"/>
                    <a:pt x="847" y="110"/>
                  </a:cubicBezTo>
                  <a:cubicBezTo>
                    <a:pt x="843" y="106"/>
                    <a:pt x="842" y="102"/>
                    <a:pt x="842" y="84"/>
                  </a:cubicBezTo>
                  <a:cubicBezTo>
                    <a:pt x="842" y="67"/>
                    <a:pt x="843" y="62"/>
                    <a:pt x="847" y="59"/>
                  </a:cubicBezTo>
                  <a:cubicBezTo>
                    <a:pt x="849" y="56"/>
                    <a:pt x="853" y="54"/>
                    <a:pt x="858" y="54"/>
                  </a:cubicBezTo>
                  <a:cubicBezTo>
                    <a:pt x="863" y="54"/>
                    <a:pt x="867" y="56"/>
                    <a:pt x="870" y="59"/>
                  </a:cubicBezTo>
                  <a:cubicBezTo>
                    <a:pt x="873" y="62"/>
                    <a:pt x="874" y="67"/>
                    <a:pt x="874" y="84"/>
                  </a:cubicBezTo>
                  <a:cubicBezTo>
                    <a:pt x="874" y="102"/>
                    <a:pt x="873" y="106"/>
                    <a:pt x="870" y="110"/>
                  </a:cubicBezTo>
                  <a:close/>
                  <a:moveTo>
                    <a:pt x="942" y="54"/>
                  </a:moveTo>
                  <a:cubicBezTo>
                    <a:pt x="951" y="54"/>
                    <a:pt x="955" y="59"/>
                    <a:pt x="957" y="67"/>
                  </a:cubicBezTo>
                  <a:cubicBezTo>
                    <a:pt x="975" y="67"/>
                    <a:pt x="975" y="67"/>
                    <a:pt x="975" y="67"/>
                  </a:cubicBezTo>
                  <a:cubicBezTo>
                    <a:pt x="972" y="48"/>
                    <a:pt x="959" y="38"/>
                    <a:pt x="942" y="38"/>
                  </a:cubicBezTo>
                  <a:cubicBezTo>
                    <a:pt x="932" y="38"/>
                    <a:pt x="924" y="41"/>
                    <a:pt x="917" y="48"/>
                  </a:cubicBezTo>
                  <a:cubicBezTo>
                    <a:pt x="913" y="52"/>
                    <a:pt x="911" y="56"/>
                    <a:pt x="910" y="62"/>
                  </a:cubicBezTo>
                  <a:cubicBezTo>
                    <a:pt x="909" y="67"/>
                    <a:pt x="908" y="74"/>
                    <a:pt x="908" y="84"/>
                  </a:cubicBezTo>
                  <a:cubicBezTo>
                    <a:pt x="908" y="94"/>
                    <a:pt x="909" y="102"/>
                    <a:pt x="910" y="107"/>
                  </a:cubicBezTo>
                  <a:cubicBezTo>
                    <a:pt x="911" y="112"/>
                    <a:pt x="913" y="117"/>
                    <a:pt x="917" y="121"/>
                  </a:cubicBezTo>
                  <a:cubicBezTo>
                    <a:pt x="924" y="127"/>
                    <a:pt x="932" y="131"/>
                    <a:pt x="942" y="131"/>
                  </a:cubicBezTo>
                  <a:cubicBezTo>
                    <a:pt x="959" y="131"/>
                    <a:pt x="972" y="120"/>
                    <a:pt x="975" y="102"/>
                  </a:cubicBezTo>
                  <a:cubicBezTo>
                    <a:pt x="957" y="102"/>
                    <a:pt x="957" y="102"/>
                    <a:pt x="957" y="102"/>
                  </a:cubicBezTo>
                  <a:cubicBezTo>
                    <a:pt x="955" y="110"/>
                    <a:pt x="951" y="115"/>
                    <a:pt x="942" y="115"/>
                  </a:cubicBezTo>
                  <a:cubicBezTo>
                    <a:pt x="937" y="115"/>
                    <a:pt x="933" y="113"/>
                    <a:pt x="931" y="110"/>
                  </a:cubicBezTo>
                  <a:cubicBezTo>
                    <a:pt x="927" y="106"/>
                    <a:pt x="926" y="102"/>
                    <a:pt x="926" y="84"/>
                  </a:cubicBezTo>
                  <a:cubicBezTo>
                    <a:pt x="926" y="67"/>
                    <a:pt x="927" y="62"/>
                    <a:pt x="931" y="59"/>
                  </a:cubicBezTo>
                  <a:cubicBezTo>
                    <a:pt x="933" y="55"/>
                    <a:pt x="937" y="54"/>
                    <a:pt x="942" y="54"/>
                  </a:cubicBezTo>
                  <a:close/>
                  <a:moveTo>
                    <a:pt x="1041" y="76"/>
                  </a:moveTo>
                  <a:cubicBezTo>
                    <a:pt x="1010" y="76"/>
                    <a:pt x="1010" y="76"/>
                    <a:pt x="1010" y="76"/>
                  </a:cubicBezTo>
                  <a:cubicBezTo>
                    <a:pt x="1010" y="39"/>
                    <a:pt x="1010" y="39"/>
                    <a:pt x="1010" y="39"/>
                  </a:cubicBezTo>
                  <a:cubicBezTo>
                    <a:pt x="992" y="39"/>
                    <a:pt x="992" y="39"/>
                    <a:pt x="992" y="39"/>
                  </a:cubicBezTo>
                  <a:cubicBezTo>
                    <a:pt x="992" y="130"/>
                    <a:pt x="992" y="130"/>
                    <a:pt x="992" y="130"/>
                  </a:cubicBezTo>
                  <a:cubicBezTo>
                    <a:pt x="1010" y="130"/>
                    <a:pt x="1010" y="130"/>
                    <a:pt x="1010" y="130"/>
                  </a:cubicBezTo>
                  <a:cubicBezTo>
                    <a:pt x="1010" y="92"/>
                    <a:pt x="1010" y="92"/>
                    <a:pt x="1010" y="92"/>
                  </a:cubicBezTo>
                  <a:cubicBezTo>
                    <a:pt x="1041" y="92"/>
                    <a:pt x="1041" y="92"/>
                    <a:pt x="1041" y="92"/>
                  </a:cubicBezTo>
                  <a:cubicBezTo>
                    <a:pt x="1041" y="130"/>
                    <a:pt x="1041" y="130"/>
                    <a:pt x="1041" y="130"/>
                  </a:cubicBezTo>
                  <a:cubicBezTo>
                    <a:pt x="1058" y="130"/>
                    <a:pt x="1058" y="130"/>
                    <a:pt x="1058" y="130"/>
                  </a:cubicBezTo>
                  <a:cubicBezTo>
                    <a:pt x="1058" y="39"/>
                    <a:pt x="1058" y="39"/>
                    <a:pt x="1058" y="39"/>
                  </a:cubicBezTo>
                  <a:cubicBezTo>
                    <a:pt x="1041" y="39"/>
                    <a:pt x="1041" y="39"/>
                    <a:pt x="1041" y="39"/>
                  </a:cubicBezTo>
                  <a:lnTo>
                    <a:pt x="1041" y="76"/>
                  </a:lnTo>
                  <a:close/>
                  <a:moveTo>
                    <a:pt x="1138" y="98"/>
                  </a:moveTo>
                  <a:cubicBezTo>
                    <a:pt x="1120" y="39"/>
                    <a:pt x="1120" y="39"/>
                    <a:pt x="1120" y="39"/>
                  </a:cubicBezTo>
                  <a:cubicBezTo>
                    <a:pt x="1102" y="39"/>
                    <a:pt x="1102" y="39"/>
                    <a:pt x="1102" y="39"/>
                  </a:cubicBezTo>
                  <a:cubicBezTo>
                    <a:pt x="1132" y="130"/>
                    <a:pt x="1132" y="130"/>
                    <a:pt x="1132" y="130"/>
                  </a:cubicBezTo>
                  <a:cubicBezTo>
                    <a:pt x="1145" y="130"/>
                    <a:pt x="1145" y="130"/>
                    <a:pt x="1145" y="130"/>
                  </a:cubicBezTo>
                  <a:cubicBezTo>
                    <a:pt x="1175" y="39"/>
                    <a:pt x="1175" y="39"/>
                    <a:pt x="1175" y="39"/>
                  </a:cubicBezTo>
                  <a:cubicBezTo>
                    <a:pt x="1157" y="39"/>
                    <a:pt x="1157" y="39"/>
                    <a:pt x="1157" y="39"/>
                  </a:cubicBezTo>
                  <a:lnTo>
                    <a:pt x="1138" y="98"/>
                  </a:lnTo>
                  <a:close/>
                  <a:moveTo>
                    <a:pt x="1218" y="33"/>
                  </a:moveTo>
                  <a:cubicBezTo>
                    <a:pt x="1227" y="33"/>
                    <a:pt x="1234" y="26"/>
                    <a:pt x="1234" y="17"/>
                  </a:cubicBezTo>
                  <a:cubicBezTo>
                    <a:pt x="1234" y="7"/>
                    <a:pt x="1227" y="0"/>
                    <a:pt x="1218" y="0"/>
                  </a:cubicBezTo>
                  <a:cubicBezTo>
                    <a:pt x="1208" y="0"/>
                    <a:pt x="1201" y="7"/>
                    <a:pt x="1201" y="17"/>
                  </a:cubicBezTo>
                  <a:cubicBezTo>
                    <a:pt x="1201" y="26"/>
                    <a:pt x="1208" y="33"/>
                    <a:pt x="1218" y="33"/>
                  </a:cubicBezTo>
                  <a:close/>
                  <a:moveTo>
                    <a:pt x="1218" y="9"/>
                  </a:moveTo>
                  <a:cubicBezTo>
                    <a:pt x="1222" y="9"/>
                    <a:pt x="1225" y="13"/>
                    <a:pt x="1225" y="17"/>
                  </a:cubicBezTo>
                  <a:cubicBezTo>
                    <a:pt x="1225" y="21"/>
                    <a:pt x="1222" y="24"/>
                    <a:pt x="1218" y="24"/>
                  </a:cubicBezTo>
                  <a:cubicBezTo>
                    <a:pt x="1213" y="24"/>
                    <a:pt x="1210" y="21"/>
                    <a:pt x="1210" y="17"/>
                  </a:cubicBezTo>
                  <a:cubicBezTo>
                    <a:pt x="1210" y="13"/>
                    <a:pt x="1213" y="9"/>
                    <a:pt x="1218" y="9"/>
                  </a:cubicBezTo>
                  <a:close/>
                  <a:moveTo>
                    <a:pt x="1211" y="39"/>
                  </a:moveTo>
                  <a:cubicBezTo>
                    <a:pt x="1178" y="130"/>
                    <a:pt x="1178" y="130"/>
                    <a:pt x="1178" y="130"/>
                  </a:cubicBezTo>
                  <a:cubicBezTo>
                    <a:pt x="1196" y="130"/>
                    <a:pt x="1196" y="130"/>
                    <a:pt x="1196" y="130"/>
                  </a:cubicBezTo>
                  <a:cubicBezTo>
                    <a:pt x="1202" y="114"/>
                    <a:pt x="1202" y="114"/>
                    <a:pt x="1202" y="114"/>
                  </a:cubicBezTo>
                  <a:cubicBezTo>
                    <a:pt x="1234" y="114"/>
                    <a:pt x="1234" y="114"/>
                    <a:pt x="1234" y="114"/>
                  </a:cubicBezTo>
                  <a:cubicBezTo>
                    <a:pt x="1239" y="130"/>
                    <a:pt x="1239" y="130"/>
                    <a:pt x="1239" y="130"/>
                  </a:cubicBezTo>
                  <a:cubicBezTo>
                    <a:pt x="1258" y="130"/>
                    <a:pt x="1258" y="130"/>
                    <a:pt x="1258" y="130"/>
                  </a:cubicBezTo>
                  <a:cubicBezTo>
                    <a:pt x="1225" y="39"/>
                    <a:pt x="1225" y="39"/>
                    <a:pt x="1225" y="39"/>
                  </a:cubicBezTo>
                  <a:lnTo>
                    <a:pt x="1211" y="39"/>
                  </a:lnTo>
                  <a:close/>
                  <a:moveTo>
                    <a:pt x="1207" y="99"/>
                  </a:moveTo>
                  <a:cubicBezTo>
                    <a:pt x="1218" y="66"/>
                    <a:pt x="1218" y="66"/>
                    <a:pt x="1218" y="66"/>
                  </a:cubicBezTo>
                  <a:cubicBezTo>
                    <a:pt x="1229" y="99"/>
                    <a:pt x="1229" y="99"/>
                    <a:pt x="1229" y="99"/>
                  </a:cubicBezTo>
                  <a:lnTo>
                    <a:pt x="1207" y="99"/>
                  </a:lnTo>
                  <a:close/>
                  <a:moveTo>
                    <a:pt x="1336" y="67"/>
                  </a:moveTo>
                  <a:cubicBezTo>
                    <a:pt x="1336" y="51"/>
                    <a:pt x="1325" y="39"/>
                    <a:pt x="1306" y="39"/>
                  </a:cubicBezTo>
                  <a:cubicBezTo>
                    <a:pt x="1271" y="39"/>
                    <a:pt x="1271" y="39"/>
                    <a:pt x="1271" y="39"/>
                  </a:cubicBezTo>
                  <a:cubicBezTo>
                    <a:pt x="1271" y="130"/>
                    <a:pt x="1271" y="130"/>
                    <a:pt x="1271" y="130"/>
                  </a:cubicBezTo>
                  <a:cubicBezTo>
                    <a:pt x="1288" y="130"/>
                    <a:pt x="1288" y="130"/>
                    <a:pt x="1288" y="130"/>
                  </a:cubicBezTo>
                  <a:cubicBezTo>
                    <a:pt x="1288" y="93"/>
                    <a:pt x="1288" y="93"/>
                    <a:pt x="1288" y="93"/>
                  </a:cubicBezTo>
                  <a:cubicBezTo>
                    <a:pt x="1301" y="93"/>
                    <a:pt x="1301" y="93"/>
                    <a:pt x="1301" y="93"/>
                  </a:cubicBezTo>
                  <a:cubicBezTo>
                    <a:pt x="1319" y="130"/>
                    <a:pt x="1319" y="130"/>
                    <a:pt x="1319" y="130"/>
                  </a:cubicBezTo>
                  <a:cubicBezTo>
                    <a:pt x="1340" y="130"/>
                    <a:pt x="1340" y="130"/>
                    <a:pt x="1340" y="130"/>
                  </a:cubicBezTo>
                  <a:cubicBezTo>
                    <a:pt x="1319" y="91"/>
                    <a:pt x="1319" y="91"/>
                    <a:pt x="1319" y="91"/>
                  </a:cubicBezTo>
                  <a:cubicBezTo>
                    <a:pt x="1328" y="87"/>
                    <a:pt x="1336" y="79"/>
                    <a:pt x="1336" y="67"/>
                  </a:cubicBezTo>
                  <a:close/>
                  <a:moveTo>
                    <a:pt x="1305" y="79"/>
                  </a:moveTo>
                  <a:cubicBezTo>
                    <a:pt x="1288" y="79"/>
                    <a:pt x="1288" y="79"/>
                    <a:pt x="1288" y="79"/>
                  </a:cubicBezTo>
                  <a:cubicBezTo>
                    <a:pt x="1288" y="55"/>
                    <a:pt x="1288" y="55"/>
                    <a:pt x="1288" y="55"/>
                  </a:cubicBezTo>
                  <a:cubicBezTo>
                    <a:pt x="1305" y="55"/>
                    <a:pt x="1305" y="55"/>
                    <a:pt x="1305" y="55"/>
                  </a:cubicBezTo>
                  <a:cubicBezTo>
                    <a:pt x="1313" y="55"/>
                    <a:pt x="1318" y="60"/>
                    <a:pt x="1318" y="67"/>
                  </a:cubicBezTo>
                  <a:cubicBezTo>
                    <a:pt x="1318" y="74"/>
                    <a:pt x="1313" y="79"/>
                    <a:pt x="1305" y="79"/>
                  </a:cubicBezTo>
                  <a:close/>
                  <a:moveTo>
                    <a:pt x="1413" y="47"/>
                  </a:moveTo>
                  <a:cubicBezTo>
                    <a:pt x="1406" y="41"/>
                    <a:pt x="1398" y="39"/>
                    <a:pt x="1388" y="39"/>
                  </a:cubicBezTo>
                  <a:cubicBezTo>
                    <a:pt x="1356" y="39"/>
                    <a:pt x="1356" y="39"/>
                    <a:pt x="1356" y="39"/>
                  </a:cubicBezTo>
                  <a:cubicBezTo>
                    <a:pt x="1356" y="130"/>
                    <a:pt x="1356" y="130"/>
                    <a:pt x="1356" y="130"/>
                  </a:cubicBezTo>
                  <a:cubicBezTo>
                    <a:pt x="1388" y="130"/>
                    <a:pt x="1388" y="130"/>
                    <a:pt x="1388" y="130"/>
                  </a:cubicBezTo>
                  <a:cubicBezTo>
                    <a:pt x="1398" y="130"/>
                    <a:pt x="1406" y="127"/>
                    <a:pt x="1413" y="121"/>
                  </a:cubicBezTo>
                  <a:cubicBezTo>
                    <a:pt x="1423" y="111"/>
                    <a:pt x="1422" y="98"/>
                    <a:pt x="1422" y="84"/>
                  </a:cubicBezTo>
                  <a:cubicBezTo>
                    <a:pt x="1422" y="70"/>
                    <a:pt x="1423" y="58"/>
                    <a:pt x="1413" y="47"/>
                  </a:cubicBezTo>
                  <a:close/>
                  <a:moveTo>
                    <a:pt x="1400" y="108"/>
                  </a:moveTo>
                  <a:cubicBezTo>
                    <a:pt x="1397" y="112"/>
                    <a:pt x="1393" y="114"/>
                    <a:pt x="1387" y="114"/>
                  </a:cubicBezTo>
                  <a:cubicBezTo>
                    <a:pt x="1373" y="114"/>
                    <a:pt x="1373" y="114"/>
                    <a:pt x="1373" y="114"/>
                  </a:cubicBezTo>
                  <a:cubicBezTo>
                    <a:pt x="1373" y="55"/>
                    <a:pt x="1373" y="55"/>
                    <a:pt x="1373" y="55"/>
                  </a:cubicBezTo>
                  <a:cubicBezTo>
                    <a:pt x="1387" y="55"/>
                    <a:pt x="1387" y="55"/>
                    <a:pt x="1387" y="55"/>
                  </a:cubicBezTo>
                  <a:cubicBezTo>
                    <a:pt x="1393" y="55"/>
                    <a:pt x="1397" y="56"/>
                    <a:pt x="1400" y="60"/>
                  </a:cubicBezTo>
                  <a:cubicBezTo>
                    <a:pt x="1403" y="64"/>
                    <a:pt x="1404" y="70"/>
                    <a:pt x="1404" y="84"/>
                  </a:cubicBezTo>
                  <a:cubicBezTo>
                    <a:pt x="1404" y="98"/>
                    <a:pt x="1403" y="104"/>
                    <a:pt x="1400" y="108"/>
                  </a:cubicBezTo>
                  <a:close/>
                  <a:moveTo>
                    <a:pt x="1506" y="67"/>
                  </a:moveTo>
                  <a:cubicBezTo>
                    <a:pt x="1506" y="51"/>
                    <a:pt x="1495" y="39"/>
                    <a:pt x="1477" y="39"/>
                  </a:cubicBezTo>
                  <a:cubicBezTo>
                    <a:pt x="1441" y="39"/>
                    <a:pt x="1441" y="39"/>
                    <a:pt x="1441" y="39"/>
                  </a:cubicBezTo>
                  <a:cubicBezTo>
                    <a:pt x="1441" y="130"/>
                    <a:pt x="1441" y="130"/>
                    <a:pt x="1441" y="130"/>
                  </a:cubicBezTo>
                  <a:cubicBezTo>
                    <a:pt x="1459" y="130"/>
                    <a:pt x="1459" y="130"/>
                    <a:pt x="1459" y="130"/>
                  </a:cubicBezTo>
                  <a:cubicBezTo>
                    <a:pt x="1459" y="93"/>
                    <a:pt x="1459" y="93"/>
                    <a:pt x="1459" y="93"/>
                  </a:cubicBezTo>
                  <a:cubicBezTo>
                    <a:pt x="1472" y="93"/>
                    <a:pt x="1472" y="93"/>
                    <a:pt x="1472" y="93"/>
                  </a:cubicBezTo>
                  <a:cubicBezTo>
                    <a:pt x="1490" y="130"/>
                    <a:pt x="1490" y="130"/>
                    <a:pt x="1490" y="130"/>
                  </a:cubicBezTo>
                  <a:cubicBezTo>
                    <a:pt x="1510" y="130"/>
                    <a:pt x="1510" y="130"/>
                    <a:pt x="1510" y="130"/>
                  </a:cubicBezTo>
                  <a:cubicBezTo>
                    <a:pt x="1490" y="91"/>
                    <a:pt x="1490" y="91"/>
                    <a:pt x="1490" y="91"/>
                  </a:cubicBezTo>
                  <a:cubicBezTo>
                    <a:pt x="1499" y="87"/>
                    <a:pt x="1506" y="79"/>
                    <a:pt x="1506" y="67"/>
                  </a:cubicBezTo>
                  <a:close/>
                  <a:moveTo>
                    <a:pt x="1476" y="79"/>
                  </a:moveTo>
                  <a:cubicBezTo>
                    <a:pt x="1459" y="79"/>
                    <a:pt x="1459" y="79"/>
                    <a:pt x="1459" y="79"/>
                  </a:cubicBezTo>
                  <a:cubicBezTo>
                    <a:pt x="1459" y="55"/>
                    <a:pt x="1459" y="55"/>
                    <a:pt x="1459" y="55"/>
                  </a:cubicBezTo>
                  <a:cubicBezTo>
                    <a:pt x="1476" y="55"/>
                    <a:pt x="1476" y="55"/>
                    <a:pt x="1476" y="55"/>
                  </a:cubicBezTo>
                  <a:cubicBezTo>
                    <a:pt x="1484" y="55"/>
                    <a:pt x="1489" y="60"/>
                    <a:pt x="1489" y="67"/>
                  </a:cubicBezTo>
                  <a:cubicBezTo>
                    <a:pt x="1489" y="74"/>
                    <a:pt x="1484" y="79"/>
                    <a:pt x="1476" y="79"/>
                  </a:cubicBezTo>
                  <a:close/>
                  <a:moveTo>
                    <a:pt x="1526" y="130"/>
                  </a:moveTo>
                  <a:cubicBezTo>
                    <a:pt x="1586" y="130"/>
                    <a:pt x="1586" y="130"/>
                    <a:pt x="1586" y="130"/>
                  </a:cubicBezTo>
                  <a:cubicBezTo>
                    <a:pt x="1586" y="114"/>
                    <a:pt x="1586" y="114"/>
                    <a:pt x="1586" y="114"/>
                  </a:cubicBezTo>
                  <a:cubicBezTo>
                    <a:pt x="1544" y="114"/>
                    <a:pt x="1544" y="114"/>
                    <a:pt x="1544" y="114"/>
                  </a:cubicBezTo>
                  <a:cubicBezTo>
                    <a:pt x="1544" y="92"/>
                    <a:pt x="1544" y="92"/>
                    <a:pt x="1544" y="92"/>
                  </a:cubicBezTo>
                  <a:cubicBezTo>
                    <a:pt x="1580" y="92"/>
                    <a:pt x="1580" y="92"/>
                    <a:pt x="1580" y="92"/>
                  </a:cubicBezTo>
                  <a:cubicBezTo>
                    <a:pt x="1580" y="76"/>
                    <a:pt x="1580" y="76"/>
                    <a:pt x="1580" y="76"/>
                  </a:cubicBezTo>
                  <a:cubicBezTo>
                    <a:pt x="1544" y="76"/>
                    <a:pt x="1544" y="76"/>
                    <a:pt x="1544" y="76"/>
                  </a:cubicBezTo>
                  <a:cubicBezTo>
                    <a:pt x="1544" y="55"/>
                    <a:pt x="1544" y="55"/>
                    <a:pt x="1544" y="55"/>
                  </a:cubicBezTo>
                  <a:cubicBezTo>
                    <a:pt x="1586" y="55"/>
                    <a:pt x="1586" y="55"/>
                    <a:pt x="1586" y="55"/>
                  </a:cubicBezTo>
                  <a:cubicBezTo>
                    <a:pt x="1586" y="39"/>
                    <a:pt x="1586" y="39"/>
                    <a:pt x="1586" y="39"/>
                  </a:cubicBezTo>
                  <a:cubicBezTo>
                    <a:pt x="1526" y="39"/>
                    <a:pt x="1526" y="39"/>
                    <a:pt x="1526" y="39"/>
                  </a:cubicBezTo>
                  <a:lnTo>
                    <a:pt x="1526" y="130"/>
                  </a:lnTo>
                  <a:close/>
                  <a:moveTo>
                    <a:pt x="1605" y="130"/>
                  </a:moveTo>
                  <a:cubicBezTo>
                    <a:pt x="1623" y="130"/>
                    <a:pt x="1623" y="130"/>
                    <a:pt x="1623" y="130"/>
                  </a:cubicBezTo>
                  <a:cubicBezTo>
                    <a:pt x="1623" y="93"/>
                    <a:pt x="1623" y="93"/>
                    <a:pt x="1623" y="93"/>
                  </a:cubicBezTo>
                  <a:cubicBezTo>
                    <a:pt x="1659" y="93"/>
                    <a:pt x="1659" y="93"/>
                    <a:pt x="1659" y="93"/>
                  </a:cubicBezTo>
                  <a:cubicBezTo>
                    <a:pt x="1659" y="77"/>
                    <a:pt x="1659" y="77"/>
                    <a:pt x="1659" y="77"/>
                  </a:cubicBezTo>
                  <a:cubicBezTo>
                    <a:pt x="1623" y="77"/>
                    <a:pt x="1623" y="77"/>
                    <a:pt x="1623" y="77"/>
                  </a:cubicBezTo>
                  <a:cubicBezTo>
                    <a:pt x="1623" y="55"/>
                    <a:pt x="1623" y="55"/>
                    <a:pt x="1623" y="55"/>
                  </a:cubicBezTo>
                  <a:cubicBezTo>
                    <a:pt x="1665" y="55"/>
                    <a:pt x="1665" y="55"/>
                    <a:pt x="1665" y="55"/>
                  </a:cubicBezTo>
                  <a:cubicBezTo>
                    <a:pt x="1665" y="39"/>
                    <a:pt x="1665" y="39"/>
                    <a:pt x="1665" y="39"/>
                  </a:cubicBezTo>
                  <a:cubicBezTo>
                    <a:pt x="1605" y="39"/>
                    <a:pt x="1605" y="39"/>
                    <a:pt x="1605" y="39"/>
                  </a:cubicBezTo>
                  <a:lnTo>
                    <a:pt x="1605" y="130"/>
                  </a:lnTo>
                  <a:close/>
                  <a:moveTo>
                    <a:pt x="1712" y="38"/>
                  </a:moveTo>
                  <a:cubicBezTo>
                    <a:pt x="1702" y="38"/>
                    <a:pt x="1694" y="41"/>
                    <a:pt x="1688" y="48"/>
                  </a:cubicBezTo>
                  <a:cubicBezTo>
                    <a:pt x="1678" y="57"/>
                    <a:pt x="1679" y="68"/>
                    <a:pt x="1679" y="84"/>
                  </a:cubicBezTo>
                  <a:cubicBezTo>
                    <a:pt x="1679" y="100"/>
                    <a:pt x="1678" y="111"/>
                    <a:pt x="1688" y="121"/>
                  </a:cubicBezTo>
                  <a:cubicBezTo>
                    <a:pt x="1694" y="127"/>
                    <a:pt x="1702" y="131"/>
                    <a:pt x="1712" y="131"/>
                  </a:cubicBezTo>
                  <a:cubicBezTo>
                    <a:pt x="1723" y="131"/>
                    <a:pt x="1730" y="127"/>
                    <a:pt x="1737" y="121"/>
                  </a:cubicBezTo>
                  <a:cubicBezTo>
                    <a:pt x="1746" y="111"/>
                    <a:pt x="1746" y="100"/>
                    <a:pt x="1746" y="84"/>
                  </a:cubicBezTo>
                  <a:cubicBezTo>
                    <a:pt x="1746" y="68"/>
                    <a:pt x="1746" y="57"/>
                    <a:pt x="1737" y="48"/>
                  </a:cubicBezTo>
                  <a:cubicBezTo>
                    <a:pt x="1730" y="41"/>
                    <a:pt x="1723" y="38"/>
                    <a:pt x="1712" y="38"/>
                  </a:cubicBezTo>
                  <a:close/>
                  <a:moveTo>
                    <a:pt x="1724" y="110"/>
                  </a:moveTo>
                  <a:cubicBezTo>
                    <a:pt x="1721" y="113"/>
                    <a:pt x="1717" y="115"/>
                    <a:pt x="1712" y="115"/>
                  </a:cubicBezTo>
                  <a:cubicBezTo>
                    <a:pt x="1707" y="115"/>
                    <a:pt x="1703" y="113"/>
                    <a:pt x="1701" y="110"/>
                  </a:cubicBezTo>
                  <a:cubicBezTo>
                    <a:pt x="1697" y="106"/>
                    <a:pt x="1696" y="102"/>
                    <a:pt x="1696" y="84"/>
                  </a:cubicBezTo>
                  <a:cubicBezTo>
                    <a:pt x="1696" y="67"/>
                    <a:pt x="1697" y="62"/>
                    <a:pt x="1701" y="59"/>
                  </a:cubicBezTo>
                  <a:cubicBezTo>
                    <a:pt x="1703" y="56"/>
                    <a:pt x="1707" y="54"/>
                    <a:pt x="1712" y="54"/>
                  </a:cubicBezTo>
                  <a:cubicBezTo>
                    <a:pt x="1717" y="54"/>
                    <a:pt x="1721" y="56"/>
                    <a:pt x="1724" y="59"/>
                  </a:cubicBezTo>
                  <a:cubicBezTo>
                    <a:pt x="1727" y="62"/>
                    <a:pt x="1728" y="67"/>
                    <a:pt x="1728" y="84"/>
                  </a:cubicBezTo>
                  <a:cubicBezTo>
                    <a:pt x="1728" y="102"/>
                    <a:pt x="1727" y="106"/>
                    <a:pt x="1724" y="110"/>
                  </a:cubicBezTo>
                  <a:close/>
                  <a:moveTo>
                    <a:pt x="1831" y="67"/>
                  </a:moveTo>
                  <a:cubicBezTo>
                    <a:pt x="1831" y="51"/>
                    <a:pt x="1820" y="39"/>
                    <a:pt x="1801" y="39"/>
                  </a:cubicBezTo>
                  <a:cubicBezTo>
                    <a:pt x="1765" y="39"/>
                    <a:pt x="1765" y="39"/>
                    <a:pt x="1765" y="39"/>
                  </a:cubicBezTo>
                  <a:cubicBezTo>
                    <a:pt x="1765" y="130"/>
                    <a:pt x="1765" y="130"/>
                    <a:pt x="1765" y="130"/>
                  </a:cubicBezTo>
                  <a:cubicBezTo>
                    <a:pt x="1783" y="130"/>
                    <a:pt x="1783" y="130"/>
                    <a:pt x="1783" y="130"/>
                  </a:cubicBezTo>
                  <a:cubicBezTo>
                    <a:pt x="1783" y="93"/>
                    <a:pt x="1783" y="93"/>
                    <a:pt x="1783" y="93"/>
                  </a:cubicBezTo>
                  <a:cubicBezTo>
                    <a:pt x="1796" y="93"/>
                    <a:pt x="1796" y="93"/>
                    <a:pt x="1796" y="93"/>
                  </a:cubicBezTo>
                  <a:cubicBezTo>
                    <a:pt x="1814" y="130"/>
                    <a:pt x="1814" y="130"/>
                    <a:pt x="1814" y="130"/>
                  </a:cubicBezTo>
                  <a:cubicBezTo>
                    <a:pt x="1834" y="130"/>
                    <a:pt x="1834" y="130"/>
                    <a:pt x="1834" y="130"/>
                  </a:cubicBezTo>
                  <a:cubicBezTo>
                    <a:pt x="1814" y="91"/>
                    <a:pt x="1814" y="91"/>
                    <a:pt x="1814" y="91"/>
                  </a:cubicBezTo>
                  <a:cubicBezTo>
                    <a:pt x="1823" y="87"/>
                    <a:pt x="1831" y="79"/>
                    <a:pt x="1831" y="67"/>
                  </a:cubicBezTo>
                  <a:close/>
                  <a:moveTo>
                    <a:pt x="1800" y="79"/>
                  </a:moveTo>
                  <a:cubicBezTo>
                    <a:pt x="1783" y="79"/>
                    <a:pt x="1783" y="79"/>
                    <a:pt x="1783" y="79"/>
                  </a:cubicBezTo>
                  <a:cubicBezTo>
                    <a:pt x="1783" y="55"/>
                    <a:pt x="1783" y="55"/>
                    <a:pt x="1783" y="55"/>
                  </a:cubicBezTo>
                  <a:cubicBezTo>
                    <a:pt x="1800" y="55"/>
                    <a:pt x="1800" y="55"/>
                    <a:pt x="1800" y="55"/>
                  </a:cubicBezTo>
                  <a:cubicBezTo>
                    <a:pt x="1808" y="55"/>
                    <a:pt x="1813" y="60"/>
                    <a:pt x="1813" y="67"/>
                  </a:cubicBezTo>
                  <a:cubicBezTo>
                    <a:pt x="1813" y="74"/>
                    <a:pt x="1808" y="79"/>
                    <a:pt x="1800" y="79"/>
                  </a:cubicBezTo>
                  <a:close/>
                  <a:moveTo>
                    <a:pt x="1892" y="88"/>
                  </a:moveTo>
                  <a:cubicBezTo>
                    <a:pt x="1868" y="39"/>
                    <a:pt x="1868" y="39"/>
                    <a:pt x="1868" y="39"/>
                  </a:cubicBezTo>
                  <a:cubicBezTo>
                    <a:pt x="1850" y="39"/>
                    <a:pt x="1850" y="39"/>
                    <a:pt x="1850" y="39"/>
                  </a:cubicBezTo>
                  <a:cubicBezTo>
                    <a:pt x="1850" y="130"/>
                    <a:pt x="1850" y="130"/>
                    <a:pt x="1850" y="130"/>
                  </a:cubicBezTo>
                  <a:cubicBezTo>
                    <a:pt x="1868" y="130"/>
                    <a:pt x="1868" y="130"/>
                    <a:pt x="1868" y="130"/>
                  </a:cubicBezTo>
                  <a:cubicBezTo>
                    <a:pt x="1868" y="77"/>
                    <a:pt x="1868" y="77"/>
                    <a:pt x="1868" y="77"/>
                  </a:cubicBezTo>
                  <a:cubicBezTo>
                    <a:pt x="1886" y="111"/>
                    <a:pt x="1886" y="111"/>
                    <a:pt x="1886" y="111"/>
                  </a:cubicBezTo>
                  <a:cubicBezTo>
                    <a:pt x="1898" y="111"/>
                    <a:pt x="1898" y="111"/>
                    <a:pt x="1898" y="111"/>
                  </a:cubicBezTo>
                  <a:cubicBezTo>
                    <a:pt x="1915" y="77"/>
                    <a:pt x="1915" y="77"/>
                    <a:pt x="1915" y="77"/>
                  </a:cubicBezTo>
                  <a:cubicBezTo>
                    <a:pt x="1915" y="130"/>
                    <a:pt x="1915" y="130"/>
                    <a:pt x="1915" y="130"/>
                  </a:cubicBezTo>
                  <a:cubicBezTo>
                    <a:pt x="1933" y="130"/>
                    <a:pt x="1933" y="130"/>
                    <a:pt x="1933" y="130"/>
                  </a:cubicBezTo>
                  <a:cubicBezTo>
                    <a:pt x="1933" y="39"/>
                    <a:pt x="1933" y="39"/>
                    <a:pt x="1933" y="39"/>
                  </a:cubicBezTo>
                  <a:cubicBezTo>
                    <a:pt x="1915" y="39"/>
                    <a:pt x="1915" y="39"/>
                    <a:pt x="1915" y="39"/>
                  </a:cubicBezTo>
                  <a:lnTo>
                    <a:pt x="1892" y="88"/>
                  </a:lnTo>
                  <a:close/>
                  <a:moveTo>
                    <a:pt x="1955" y="130"/>
                  </a:moveTo>
                  <a:cubicBezTo>
                    <a:pt x="2016" y="130"/>
                    <a:pt x="2016" y="130"/>
                    <a:pt x="2016" y="130"/>
                  </a:cubicBezTo>
                  <a:cubicBezTo>
                    <a:pt x="2016" y="114"/>
                    <a:pt x="2016" y="114"/>
                    <a:pt x="2016" y="114"/>
                  </a:cubicBezTo>
                  <a:cubicBezTo>
                    <a:pt x="1973" y="114"/>
                    <a:pt x="1973" y="114"/>
                    <a:pt x="1973" y="114"/>
                  </a:cubicBezTo>
                  <a:cubicBezTo>
                    <a:pt x="1973" y="92"/>
                    <a:pt x="1973" y="92"/>
                    <a:pt x="1973" y="92"/>
                  </a:cubicBezTo>
                  <a:cubicBezTo>
                    <a:pt x="2009" y="92"/>
                    <a:pt x="2009" y="92"/>
                    <a:pt x="2009" y="92"/>
                  </a:cubicBezTo>
                  <a:cubicBezTo>
                    <a:pt x="2009" y="76"/>
                    <a:pt x="2009" y="76"/>
                    <a:pt x="2009" y="76"/>
                  </a:cubicBezTo>
                  <a:cubicBezTo>
                    <a:pt x="1973" y="76"/>
                    <a:pt x="1973" y="76"/>
                    <a:pt x="1973" y="76"/>
                  </a:cubicBezTo>
                  <a:cubicBezTo>
                    <a:pt x="1973" y="55"/>
                    <a:pt x="1973" y="55"/>
                    <a:pt x="1973" y="55"/>
                  </a:cubicBezTo>
                  <a:cubicBezTo>
                    <a:pt x="2016" y="55"/>
                    <a:pt x="2016" y="55"/>
                    <a:pt x="2016" y="55"/>
                  </a:cubicBezTo>
                  <a:cubicBezTo>
                    <a:pt x="2016" y="39"/>
                    <a:pt x="2016" y="39"/>
                    <a:pt x="2016" y="39"/>
                  </a:cubicBezTo>
                  <a:cubicBezTo>
                    <a:pt x="1955" y="39"/>
                    <a:pt x="1955" y="39"/>
                    <a:pt x="1955" y="39"/>
                  </a:cubicBezTo>
                  <a:lnTo>
                    <a:pt x="1955" y="130"/>
                  </a:lnTo>
                  <a:close/>
                  <a:moveTo>
                    <a:pt x="2086" y="39"/>
                  </a:moveTo>
                  <a:cubicBezTo>
                    <a:pt x="2086" y="94"/>
                    <a:pt x="2086" y="94"/>
                    <a:pt x="2086" y="94"/>
                  </a:cubicBezTo>
                  <a:cubicBezTo>
                    <a:pt x="2050" y="39"/>
                    <a:pt x="2050" y="39"/>
                    <a:pt x="2050" y="39"/>
                  </a:cubicBezTo>
                  <a:cubicBezTo>
                    <a:pt x="2034" y="39"/>
                    <a:pt x="2034" y="39"/>
                    <a:pt x="2034" y="39"/>
                  </a:cubicBezTo>
                  <a:cubicBezTo>
                    <a:pt x="2034" y="130"/>
                    <a:pt x="2034" y="130"/>
                    <a:pt x="2034" y="130"/>
                  </a:cubicBezTo>
                  <a:cubicBezTo>
                    <a:pt x="2052" y="130"/>
                    <a:pt x="2052" y="130"/>
                    <a:pt x="2052" y="130"/>
                  </a:cubicBezTo>
                  <a:cubicBezTo>
                    <a:pt x="2052" y="74"/>
                    <a:pt x="2052" y="74"/>
                    <a:pt x="2052" y="74"/>
                  </a:cubicBezTo>
                  <a:cubicBezTo>
                    <a:pt x="2088" y="130"/>
                    <a:pt x="2088" y="130"/>
                    <a:pt x="2088" y="130"/>
                  </a:cubicBezTo>
                  <a:cubicBezTo>
                    <a:pt x="2104" y="130"/>
                    <a:pt x="2104" y="130"/>
                    <a:pt x="2104" y="130"/>
                  </a:cubicBezTo>
                  <a:cubicBezTo>
                    <a:pt x="2104" y="39"/>
                    <a:pt x="2104" y="39"/>
                    <a:pt x="2104" y="39"/>
                  </a:cubicBezTo>
                  <a:lnTo>
                    <a:pt x="2086" y="39"/>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5" name="Dian numeron paikkamerkki 5">
            <a:extLst>
              <a:ext uri="{FF2B5EF4-FFF2-40B4-BE49-F238E27FC236}">
                <a16:creationId xmlns:a16="http://schemas.microsoft.com/office/drawing/2014/main" id="{3C1580A1-BDB7-471D-93AF-62CB7A90F961}"/>
              </a:ext>
            </a:extLst>
          </p:cNvPr>
          <p:cNvSpPr>
            <a:spLocks noGrp="1"/>
          </p:cNvSpPr>
          <p:nvPr>
            <p:ph type="sldNum" sz="quarter" idx="4"/>
          </p:nvPr>
        </p:nvSpPr>
        <p:spPr>
          <a:xfrm>
            <a:off x="3404592" y="4784949"/>
            <a:ext cx="600498" cy="273844"/>
          </a:xfrm>
          <a:prstGeom prst="rect">
            <a:avLst/>
          </a:prstGeom>
        </p:spPr>
        <p:txBody>
          <a:bodyPr vert="horz" lIns="91440" tIns="45720" rIns="91440" bIns="45720" rtlCol="0" anchor="ctr"/>
          <a:lstStyle>
            <a:lvl1pPr algn="r">
              <a:defRPr sz="900" baseline="0">
                <a:solidFill>
                  <a:schemeClr val="bg2">
                    <a:lumMod val="25000"/>
                  </a:schemeClr>
                </a:solidFill>
                <a:latin typeface="+mj-lt"/>
                <a:cs typeface="Arial" panose="020B0604020202020204" pitchFamily="34" charset="0"/>
              </a:defRPr>
            </a:lvl1pPr>
          </a:lstStyle>
          <a:p>
            <a:fld id="{AF3D37F8-22D3-48E0-8D89-5DDCFAF338AF}" type="slidenum">
              <a:rPr lang="fi-FI" smtClean="0"/>
              <a:pPr/>
              <a:t>‹#›</a:t>
            </a:fld>
            <a:endParaRPr lang="fi-FI" dirty="0"/>
          </a:p>
        </p:txBody>
      </p:sp>
      <p:sp>
        <p:nvSpPr>
          <p:cNvPr id="16" name="Freeform 7">
            <a:extLst>
              <a:ext uri="{FF2B5EF4-FFF2-40B4-BE49-F238E27FC236}">
                <a16:creationId xmlns:a16="http://schemas.microsoft.com/office/drawing/2014/main" id="{BC2AE234-A224-40D8-A4FB-A9DCF0377A04}"/>
              </a:ext>
            </a:extLst>
          </p:cNvPr>
          <p:cNvSpPr>
            <a:spLocks noChangeAspect="1" noEditPoints="1"/>
          </p:cNvSpPr>
          <p:nvPr userDrawn="1"/>
        </p:nvSpPr>
        <p:spPr bwMode="auto">
          <a:xfrm>
            <a:off x="252000" y="4698082"/>
            <a:ext cx="2544202" cy="270000"/>
          </a:xfrm>
          <a:custGeom>
            <a:avLst/>
            <a:gdLst>
              <a:gd name="T0" fmla="*/ 28 w 2044"/>
              <a:gd name="T1" fmla="*/ 56 h 216"/>
              <a:gd name="T2" fmla="*/ 149 w 2044"/>
              <a:gd name="T3" fmla="*/ 38 h 216"/>
              <a:gd name="T4" fmla="*/ 239 w 2044"/>
              <a:gd name="T5" fmla="*/ 41 h 216"/>
              <a:gd name="T6" fmla="*/ 220 w 2044"/>
              <a:gd name="T7" fmla="*/ 29 h 216"/>
              <a:gd name="T8" fmla="*/ 274 w 2044"/>
              <a:gd name="T9" fmla="*/ 92 h 216"/>
              <a:gd name="T10" fmla="*/ 352 w 2044"/>
              <a:gd name="T11" fmla="*/ 10 h 216"/>
              <a:gd name="T12" fmla="*/ 432 w 2044"/>
              <a:gd name="T13" fmla="*/ 57 h 216"/>
              <a:gd name="T14" fmla="*/ 487 w 2044"/>
              <a:gd name="T15" fmla="*/ 76 h 216"/>
              <a:gd name="T16" fmla="*/ 492 w 2044"/>
              <a:gd name="T17" fmla="*/ 61 h 216"/>
              <a:gd name="T18" fmla="*/ 709 w 2044"/>
              <a:gd name="T19" fmla="*/ 60 h 216"/>
              <a:gd name="T20" fmla="*/ 660 w 2044"/>
              <a:gd name="T21" fmla="*/ 24 h 216"/>
              <a:gd name="T22" fmla="*/ 809 w 2044"/>
              <a:gd name="T23" fmla="*/ 46 h 216"/>
              <a:gd name="T24" fmla="*/ 786 w 2044"/>
              <a:gd name="T25" fmla="*/ 21 h 216"/>
              <a:gd name="T26" fmla="*/ 848 w 2044"/>
              <a:gd name="T27" fmla="*/ 92 h 216"/>
              <a:gd name="T28" fmla="*/ 964 w 2044"/>
              <a:gd name="T29" fmla="*/ 1 h 216"/>
              <a:gd name="T30" fmla="*/ 982 w 2044"/>
              <a:gd name="T31" fmla="*/ 92 h 216"/>
              <a:gd name="T32" fmla="*/ 1137 w 2044"/>
              <a:gd name="T33" fmla="*/ 1 h 216"/>
              <a:gd name="T34" fmla="*/ 1225 w 2044"/>
              <a:gd name="T35" fmla="*/ 92 h 216"/>
              <a:gd name="T36" fmla="*/ 1207 w 2044"/>
              <a:gd name="T37" fmla="*/ 73 h 216"/>
              <a:gd name="T38" fmla="*/ 1325 w 2044"/>
              <a:gd name="T39" fmla="*/ 1 h 216"/>
              <a:gd name="T40" fmla="*/ 1344 w 2044"/>
              <a:gd name="T41" fmla="*/ 92 h 216"/>
              <a:gd name="T42" fmla="*/ 1471 w 2044"/>
              <a:gd name="T43" fmla="*/ 17 h 216"/>
              <a:gd name="T44" fmla="*/ 1627 w 2044"/>
              <a:gd name="T45" fmla="*/ 38 h 216"/>
              <a:gd name="T46" fmla="*/ 1685 w 2044"/>
              <a:gd name="T47" fmla="*/ 76 h 216"/>
              <a:gd name="T48" fmla="*/ 1727 w 2044"/>
              <a:gd name="T49" fmla="*/ 76 h 216"/>
              <a:gd name="T50" fmla="*/ 1776 w 2044"/>
              <a:gd name="T51" fmla="*/ 28 h 216"/>
              <a:gd name="T52" fmla="*/ 1921 w 2044"/>
              <a:gd name="T53" fmla="*/ 17 h 216"/>
              <a:gd name="T54" fmla="*/ 1996 w 2044"/>
              <a:gd name="T55" fmla="*/ 1 h 216"/>
              <a:gd name="T56" fmla="*/ 0 w 2044"/>
              <a:gd name="T57" fmla="*/ 215 h 216"/>
              <a:gd name="T58" fmla="*/ 29 w 2044"/>
              <a:gd name="T59" fmla="*/ 184 h 216"/>
              <a:gd name="T60" fmla="*/ 145 w 2044"/>
              <a:gd name="T61" fmla="*/ 180 h 216"/>
              <a:gd name="T62" fmla="*/ 203 w 2044"/>
              <a:gd name="T63" fmla="*/ 199 h 216"/>
              <a:gd name="T64" fmla="*/ 347 w 2044"/>
              <a:gd name="T65" fmla="*/ 145 h 216"/>
              <a:gd name="T66" fmla="*/ 294 w 2044"/>
              <a:gd name="T67" fmla="*/ 204 h 216"/>
              <a:gd name="T68" fmla="*/ 443 w 2044"/>
              <a:gd name="T69" fmla="*/ 170 h 216"/>
              <a:gd name="T70" fmla="*/ 421 w 2044"/>
              <a:gd name="T71" fmla="*/ 195 h 216"/>
              <a:gd name="T72" fmla="*/ 526 w 2044"/>
              <a:gd name="T73" fmla="*/ 187 h 216"/>
              <a:gd name="T74" fmla="*/ 543 w 2044"/>
              <a:gd name="T75" fmla="*/ 215 h 216"/>
              <a:gd name="T76" fmla="*/ 614 w 2044"/>
              <a:gd name="T77" fmla="*/ 151 h 216"/>
              <a:gd name="T78" fmla="*/ 796 w 2044"/>
              <a:gd name="T79" fmla="*/ 161 h 216"/>
              <a:gd name="T80" fmla="*/ 811 w 2044"/>
              <a:gd name="T81" fmla="*/ 181 h 216"/>
              <a:gd name="T82" fmla="*/ 909 w 2044"/>
              <a:gd name="T83" fmla="*/ 199 h 216"/>
              <a:gd name="T84" fmla="*/ 993 w 2044"/>
              <a:gd name="T85" fmla="*/ 152 h 216"/>
              <a:gd name="T86" fmla="*/ 962 w 2044"/>
              <a:gd name="T87" fmla="*/ 164 h 216"/>
              <a:gd name="T88" fmla="*/ 1076 w 2044"/>
              <a:gd name="T89" fmla="*/ 124 h 216"/>
              <a:gd name="T90" fmla="*/ 1159 w 2044"/>
              <a:gd name="T91" fmla="*/ 123 h 216"/>
              <a:gd name="T92" fmla="*/ 1143 w 2044"/>
              <a:gd name="T93" fmla="*/ 170 h 216"/>
              <a:gd name="T94" fmla="*/ 1227 w 2044"/>
              <a:gd name="T95" fmla="*/ 140 h 216"/>
              <a:gd name="T96" fmla="*/ 1345 w 2044"/>
              <a:gd name="T97" fmla="*/ 134 h 216"/>
              <a:gd name="T98" fmla="*/ 1313 w 2044"/>
              <a:gd name="T99" fmla="*/ 216 h 216"/>
              <a:gd name="T100" fmla="*/ 1444 w 2044"/>
              <a:gd name="T101" fmla="*/ 215 h 216"/>
              <a:gd name="T102" fmla="*/ 1541 w 2044"/>
              <a:gd name="T103" fmla="*/ 215 h 216"/>
              <a:gd name="T104" fmla="*/ 1481 w 2044"/>
              <a:gd name="T105" fmla="*/ 215 h 216"/>
              <a:gd name="T106" fmla="*/ 1560 w 2044"/>
              <a:gd name="T107" fmla="*/ 215 h 216"/>
              <a:gd name="T108" fmla="*/ 1667 w 2044"/>
              <a:gd name="T109" fmla="*/ 200 h 216"/>
              <a:gd name="T110" fmla="*/ 1720 w 2044"/>
              <a:gd name="T111" fmla="*/ 215 h 216"/>
              <a:gd name="T112" fmla="*/ 1755 w 2044"/>
              <a:gd name="T113" fmla="*/ 140 h 216"/>
              <a:gd name="T114" fmla="*/ 1870 w 2044"/>
              <a:gd name="T11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44" h="216">
                <a:moveTo>
                  <a:pt x="28" y="56"/>
                </a:moveTo>
                <a:cubicBezTo>
                  <a:pt x="41" y="56"/>
                  <a:pt x="41" y="56"/>
                  <a:pt x="41" y="56"/>
                </a:cubicBezTo>
                <a:cubicBezTo>
                  <a:pt x="58" y="92"/>
                  <a:pt x="58" y="92"/>
                  <a:pt x="58" y="92"/>
                </a:cubicBezTo>
                <a:cubicBezTo>
                  <a:pt x="79" y="92"/>
                  <a:pt x="79" y="92"/>
                  <a:pt x="79" y="92"/>
                </a:cubicBezTo>
                <a:cubicBezTo>
                  <a:pt x="59" y="53"/>
                  <a:pt x="59" y="53"/>
                  <a:pt x="59" y="53"/>
                </a:cubicBezTo>
                <a:cubicBezTo>
                  <a:pt x="67" y="50"/>
                  <a:pt x="75" y="42"/>
                  <a:pt x="75" y="29"/>
                </a:cubicBezTo>
                <a:cubicBezTo>
                  <a:pt x="75" y="14"/>
                  <a:pt x="64" y="1"/>
                  <a:pt x="46" y="1"/>
                </a:cubicBezTo>
                <a:cubicBezTo>
                  <a:pt x="10" y="1"/>
                  <a:pt x="10" y="1"/>
                  <a:pt x="10" y="1"/>
                </a:cubicBezTo>
                <a:cubicBezTo>
                  <a:pt x="10" y="92"/>
                  <a:pt x="10" y="92"/>
                  <a:pt x="10" y="92"/>
                </a:cubicBezTo>
                <a:cubicBezTo>
                  <a:pt x="28" y="92"/>
                  <a:pt x="28" y="92"/>
                  <a:pt x="28" y="92"/>
                </a:cubicBezTo>
                <a:lnTo>
                  <a:pt x="28" y="56"/>
                </a:lnTo>
                <a:close/>
                <a:moveTo>
                  <a:pt x="28" y="17"/>
                </a:moveTo>
                <a:cubicBezTo>
                  <a:pt x="44" y="17"/>
                  <a:pt x="44" y="17"/>
                  <a:pt x="44" y="17"/>
                </a:cubicBezTo>
                <a:cubicBezTo>
                  <a:pt x="52" y="17"/>
                  <a:pt x="57" y="22"/>
                  <a:pt x="57" y="29"/>
                </a:cubicBezTo>
                <a:cubicBezTo>
                  <a:pt x="57" y="36"/>
                  <a:pt x="52" y="41"/>
                  <a:pt x="44" y="41"/>
                </a:cubicBezTo>
                <a:cubicBezTo>
                  <a:pt x="28" y="41"/>
                  <a:pt x="28" y="41"/>
                  <a:pt x="28" y="41"/>
                </a:cubicBezTo>
                <a:lnTo>
                  <a:pt x="28" y="17"/>
                </a:lnTo>
                <a:close/>
                <a:moveTo>
                  <a:pt x="155" y="76"/>
                </a:moveTo>
                <a:cubicBezTo>
                  <a:pt x="113" y="76"/>
                  <a:pt x="113" y="76"/>
                  <a:pt x="113" y="76"/>
                </a:cubicBezTo>
                <a:cubicBezTo>
                  <a:pt x="113" y="54"/>
                  <a:pt x="113" y="54"/>
                  <a:pt x="113" y="54"/>
                </a:cubicBezTo>
                <a:cubicBezTo>
                  <a:pt x="149" y="54"/>
                  <a:pt x="149" y="54"/>
                  <a:pt x="149" y="54"/>
                </a:cubicBezTo>
                <a:cubicBezTo>
                  <a:pt x="149" y="38"/>
                  <a:pt x="149" y="38"/>
                  <a:pt x="149" y="38"/>
                </a:cubicBezTo>
                <a:cubicBezTo>
                  <a:pt x="113" y="38"/>
                  <a:pt x="113" y="38"/>
                  <a:pt x="113" y="38"/>
                </a:cubicBezTo>
                <a:cubicBezTo>
                  <a:pt x="113" y="17"/>
                  <a:pt x="113" y="17"/>
                  <a:pt x="113" y="17"/>
                </a:cubicBezTo>
                <a:cubicBezTo>
                  <a:pt x="155" y="17"/>
                  <a:pt x="155" y="17"/>
                  <a:pt x="155" y="17"/>
                </a:cubicBezTo>
                <a:cubicBezTo>
                  <a:pt x="155" y="1"/>
                  <a:pt x="155" y="1"/>
                  <a:pt x="155" y="1"/>
                </a:cubicBezTo>
                <a:cubicBezTo>
                  <a:pt x="95" y="1"/>
                  <a:pt x="95" y="1"/>
                  <a:pt x="95" y="1"/>
                </a:cubicBezTo>
                <a:cubicBezTo>
                  <a:pt x="95" y="92"/>
                  <a:pt x="95" y="92"/>
                  <a:pt x="95" y="92"/>
                </a:cubicBezTo>
                <a:cubicBezTo>
                  <a:pt x="155" y="92"/>
                  <a:pt x="155" y="92"/>
                  <a:pt x="155" y="92"/>
                </a:cubicBezTo>
                <a:lnTo>
                  <a:pt x="155" y="76"/>
                </a:lnTo>
                <a:close/>
                <a:moveTo>
                  <a:pt x="230" y="82"/>
                </a:moveTo>
                <a:cubicBezTo>
                  <a:pt x="236" y="76"/>
                  <a:pt x="239" y="68"/>
                  <a:pt x="239" y="55"/>
                </a:cubicBezTo>
                <a:cubicBezTo>
                  <a:pt x="239" y="41"/>
                  <a:pt x="239" y="41"/>
                  <a:pt x="239" y="41"/>
                </a:cubicBezTo>
                <a:cubicBezTo>
                  <a:pt x="204" y="41"/>
                  <a:pt x="204" y="41"/>
                  <a:pt x="204" y="41"/>
                </a:cubicBezTo>
                <a:cubicBezTo>
                  <a:pt x="204" y="56"/>
                  <a:pt x="204" y="56"/>
                  <a:pt x="204" y="56"/>
                </a:cubicBezTo>
                <a:cubicBezTo>
                  <a:pt x="221" y="56"/>
                  <a:pt x="221" y="56"/>
                  <a:pt x="221" y="56"/>
                </a:cubicBezTo>
                <a:cubicBezTo>
                  <a:pt x="221" y="60"/>
                  <a:pt x="221" y="60"/>
                  <a:pt x="221" y="60"/>
                </a:cubicBezTo>
                <a:cubicBezTo>
                  <a:pt x="221" y="65"/>
                  <a:pt x="219" y="69"/>
                  <a:pt x="217" y="72"/>
                </a:cubicBezTo>
                <a:cubicBezTo>
                  <a:pt x="214" y="75"/>
                  <a:pt x="209" y="77"/>
                  <a:pt x="204" y="77"/>
                </a:cubicBezTo>
                <a:cubicBezTo>
                  <a:pt x="199" y="77"/>
                  <a:pt x="195" y="75"/>
                  <a:pt x="193" y="72"/>
                </a:cubicBezTo>
                <a:cubicBezTo>
                  <a:pt x="189" y="68"/>
                  <a:pt x="188" y="64"/>
                  <a:pt x="188" y="46"/>
                </a:cubicBezTo>
                <a:cubicBezTo>
                  <a:pt x="188" y="28"/>
                  <a:pt x="189" y="25"/>
                  <a:pt x="193" y="21"/>
                </a:cubicBezTo>
                <a:cubicBezTo>
                  <a:pt x="196" y="18"/>
                  <a:pt x="199" y="16"/>
                  <a:pt x="204" y="16"/>
                </a:cubicBezTo>
                <a:cubicBezTo>
                  <a:pt x="213" y="16"/>
                  <a:pt x="218" y="20"/>
                  <a:pt x="220" y="29"/>
                </a:cubicBezTo>
                <a:cubicBezTo>
                  <a:pt x="238" y="29"/>
                  <a:pt x="238" y="29"/>
                  <a:pt x="238" y="29"/>
                </a:cubicBezTo>
                <a:cubicBezTo>
                  <a:pt x="236" y="13"/>
                  <a:pt x="225" y="0"/>
                  <a:pt x="204" y="0"/>
                </a:cubicBezTo>
                <a:cubicBezTo>
                  <a:pt x="194" y="0"/>
                  <a:pt x="186" y="3"/>
                  <a:pt x="180" y="10"/>
                </a:cubicBezTo>
                <a:cubicBezTo>
                  <a:pt x="176" y="14"/>
                  <a:pt x="173" y="19"/>
                  <a:pt x="172" y="24"/>
                </a:cubicBezTo>
                <a:cubicBezTo>
                  <a:pt x="171" y="29"/>
                  <a:pt x="171" y="36"/>
                  <a:pt x="171" y="46"/>
                </a:cubicBezTo>
                <a:cubicBezTo>
                  <a:pt x="171" y="56"/>
                  <a:pt x="171" y="64"/>
                  <a:pt x="172" y="69"/>
                </a:cubicBezTo>
                <a:cubicBezTo>
                  <a:pt x="173" y="74"/>
                  <a:pt x="176" y="79"/>
                  <a:pt x="180" y="83"/>
                </a:cubicBezTo>
                <a:cubicBezTo>
                  <a:pt x="186" y="89"/>
                  <a:pt x="194" y="93"/>
                  <a:pt x="204" y="93"/>
                </a:cubicBezTo>
                <a:cubicBezTo>
                  <a:pt x="214" y="93"/>
                  <a:pt x="223" y="90"/>
                  <a:pt x="230" y="82"/>
                </a:cubicBezTo>
                <a:close/>
                <a:moveTo>
                  <a:pt x="256" y="92"/>
                </a:moveTo>
                <a:cubicBezTo>
                  <a:pt x="274" y="92"/>
                  <a:pt x="274" y="92"/>
                  <a:pt x="274" y="92"/>
                </a:cubicBezTo>
                <a:cubicBezTo>
                  <a:pt x="274" y="1"/>
                  <a:pt x="274" y="1"/>
                  <a:pt x="274" y="1"/>
                </a:cubicBezTo>
                <a:cubicBezTo>
                  <a:pt x="256" y="1"/>
                  <a:pt x="256" y="1"/>
                  <a:pt x="256" y="1"/>
                </a:cubicBezTo>
                <a:lnTo>
                  <a:pt x="256" y="92"/>
                </a:lnTo>
                <a:close/>
                <a:moveTo>
                  <a:pt x="327" y="0"/>
                </a:moveTo>
                <a:cubicBezTo>
                  <a:pt x="317" y="0"/>
                  <a:pt x="309" y="4"/>
                  <a:pt x="303" y="10"/>
                </a:cubicBezTo>
                <a:cubicBezTo>
                  <a:pt x="293" y="19"/>
                  <a:pt x="294" y="31"/>
                  <a:pt x="294" y="46"/>
                </a:cubicBezTo>
                <a:cubicBezTo>
                  <a:pt x="294" y="62"/>
                  <a:pt x="293" y="74"/>
                  <a:pt x="303" y="83"/>
                </a:cubicBezTo>
                <a:cubicBezTo>
                  <a:pt x="309" y="89"/>
                  <a:pt x="317" y="93"/>
                  <a:pt x="327" y="93"/>
                </a:cubicBezTo>
                <a:cubicBezTo>
                  <a:pt x="338" y="93"/>
                  <a:pt x="346" y="89"/>
                  <a:pt x="352" y="83"/>
                </a:cubicBezTo>
                <a:cubicBezTo>
                  <a:pt x="361" y="74"/>
                  <a:pt x="361" y="62"/>
                  <a:pt x="361" y="46"/>
                </a:cubicBezTo>
                <a:cubicBezTo>
                  <a:pt x="361" y="31"/>
                  <a:pt x="361" y="19"/>
                  <a:pt x="352" y="10"/>
                </a:cubicBezTo>
                <a:cubicBezTo>
                  <a:pt x="346" y="4"/>
                  <a:pt x="338" y="0"/>
                  <a:pt x="327" y="0"/>
                </a:cubicBezTo>
                <a:close/>
                <a:moveTo>
                  <a:pt x="339" y="72"/>
                </a:moveTo>
                <a:cubicBezTo>
                  <a:pt x="336" y="75"/>
                  <a:pt x="332" y="77"/>
                  <a:pt x="327" y="77"/>
                </a:cubicBezTo>
                <a:cubicBezTo>
                  <a:pt x="323" y="77"/>
                  <a:pt x="318" y="75"/>
                  <a:pt x="316" y="72"/>
                </a:cubicBezTo>
                <a:cubicBezTo>
                  <a:pt x="312" y="68"/>
                  <a:pt x="311" y="64"/>
                  <a:pt x="311" y="46"/>
                </a:cubicBezTo>
                <a:cubicBezTo>
                  <a:pt x="311" y="29"/>
                  <a:pt x="312" y="25"/>
                  <a:pt x="316" y="21"/>
                </a:cubicBezTo>
                <a:cubicBezTo>
                  <a:pt x="318" y="18"/>
                  <a:pt x="323" y="16"/>
                  <a:pt x="327" y="16"/>
                </a:cubicBezTo>
                <a:cubicBezTo>
                  <a:pt x="332" y="16"/>
                  <a:pt x="336" y="18"/>
                  <a:pt x="339" y="21"/>
                </a:cubicBezTo>
                <a:cubicBezTo>
                  <a:pt x="342" y="25"/>
                  <a:pt x="343" y="29"/>
                  <a:pt x="343" y="46"/>
                </a:cubicBezTo>
                <a:cubicBezTo>
                  <a:pt x="343" y="64"/>
                  <a:pt x="342" y="68"/>
                  <a:pt x="339" y="72"/>
                </a:cubicBezTo>
                <a:close/>
                <a:moveTo>
                  <a:pt x="432" y="57"/>
                </a:moveTo>
                <a:cubicBezTo>
                  <a:pt x="396" y="1"/>
                  <a:pt x="396" y="1"/>
                  <a:pt x="396" y="1"/>
                </a:cubicBezTo>
                <a:cubicBezTo>
                  <a:pt x="380" y="1"/>
                  <a:pt x="380" y="1"/>
                  <a:pt x="380" y="1"/>
                </a:cubicBezTo>
                <a:cubicBezTo>
                  <a:pt x="380" y="92"/>
                  <a:pt x="380" y="92"/>
                  <a:pt x="380" y="92"/>
                </a:cubicBezTo>
                <a:cubicBezTo>
                  <a:pt x="398" y="92"/>
                  <a:pt x="398" y="92"/>
                  <a:pt x="398" y="92"/>
                </a:cubicBezTo>
                <a:cubicBezTo>
                  <a:pt x="398" y="36"/>
                  <a:pt x="398" y="36"/>
                  <a:pt x="398" y="36"/>
                </a:cubicBezTo>
                <a:cubicBezTo>
                  <a:pt x="434" y="92"/>
                  <a:pt x="434" y="92"/>
                  <a:pt x="434" y="92"/>
                </a:cubicBezTo>
                <a:cubicBezTo>
                  <a:pt x="450" y="92"/>
                  <a:pt x="450" y="92"/>
                  <a:pt x="450" y="92"/>
                </a:cubicBezTo>
                <a:cubicBezTo>
                  <a:pt x="450" y="1"/>
                  <a:pt x="450" y="1"/>
                  <a:pt x="450" y="1"/>
                </a:cubicBezTo>
                <a:cubicBezTo>
                  <a:pt x="432" y="1"/>
                  <a:pt x="432" y="1"/>
                  <a:pt x="432" y="1"/>
                </a:cubicBezTo>
                <a:lnTo>
                  <a:pt x="432" y="57"/>
                </a:lnTo>
                <a:close/>
                <a:moveTo>
                  <a:pt x="487" y="76"/>
                </a:moveTo>
                <a:cubicBezTo>
                  <a:pt x="519" y="76"/>
                  <a:pt x="519" y="76"/>
                  <a:pt x="519" y="76"/>
                </a:cubicBezTo>
                <a:cubicBezTo>
                  <a:pt x="525" y="92"/>
                  <a:pt x="525" y="92"/>
                  <a:pt x="525" y="92"/>
                </a:cubicBezTo>
                <a:cubicBezTo>
                  <a:pt x="543" y="92"/>
                  <a:pt x="543" y="92"/>
                  <a:pt x="543" y="92"/>
                </a:cubicBezTo>
                <a:cubicBezTo>
                  <a:pt x="510" y="1"/>
                  <a:pt x="510" y="1"/>
                  <a:pt x="510" y="1"/>
                </a:cubicBezTo>
                <a:cubicBezTo>
                  <a:pt x="496" y="1"/>
                  <a:pt x="496" y="1"/>
                  <a:pt x="496" y="1"/>
                </a:cubicBezTo>
                <a:cubicBezTo>
                  <a:pt x="463" y="92"/>
                  <a:pt x="463" y="92"/>
                  <a:pt x="463" y="92"/>
                </a:cubicBezTo>
                <a:cubicBezTo>
                  <a:pt x="481" y="92"/>
                  <a:pt x="481" y="92"/>
                  <a:pt x="481" y="92"/>
                </a:cubicBezTo>
                <a:lnTo>
                  <a:pt x="487" y="76"/>
                </a:lnTo>
                <a:close/>
                <a:moveTo>
                  <a:pt x="503" y="28"/>
                </a:moveTo>
                <a:cubicBezTo>
                  <a:pt x="515" y="61"/>
                  <a:pt x="515" y="61"/>
                  <a:pt x="515" y="61"/>
                </a:cubicBezTo>
                <a:cubicBezTo>
                  <a:pt x="492" y="61"/>
                  <a:pt x="492" y="61"/>
                  <a:pt x="492" y="61"/>
                </a:cubicBezTo>
                <a:lnTo>
                  <a:pt x="503" y="28"/>
                </a:lnTo>
                <a:close/>
                <a:moveTo>
                  <a:pt x="615" y="76"/>
                </a:moveTo>
                <a:cubicBezTo>
                  <a:pt x="574" y="76"/>
                  <a:pt x="574" y="76"/>
                  <a:pt x="574" y="76"/>
                </a:cubicBezTo>
                <a:cubicBezTo>
                  <a:pt x="574" y="1"/>
                  <a:pt x="574" y="1"/>
                  <a:pt x="574" y="1"/>
                </a:cubicBezTo>
                <a:cubicBezTo>
                  <a:pt x="556" y="1"/>
                  <a:pt x="556" y="1"/>
                  <a:pt x="556" y="1"/>
                </a:cubicBezTo>
                <a:cubicBezTo>
                  <a:pt x="556" y="92"/>
                  <a:pt x="556" y="92"/>
                  <a:pt x="556" y="92"/>
                </a:cubicBezTo>
                <a:cubicBezTo>
                  <a:pt x="615" y="92"/>
                  <a:pt x="615" y="92"/>
                  <a:pt x="615" y="92"/>
                </a:cubicBezTo>
                <a:lnTo>
                  <a:pt x="615" y="76"/>
                </a:lnTo>
                <a:close/>
                <a:moveTo>
                  <a:pt x="692" y="56"/>
                </a:moveTo>
                <a:cubicBezTo>
                  <a:pt x="709" y="56"/>
                  <a:pt x="709" y="56"/>
                  <a:pt x="709" y="56"/>
                </a:cubicBezTo>
                <a:cubicBezTo>
                  <a:pt x="709" y="60"/>
                  <a:pt x="709" y="60"/>
                  <a:pt x="709" y="60"/>
                </a:cubicBezTo>
                <a:cubicBezTo>
                  <a:pt x="709" y="65"/>
                  <a:pt x="707" y="69"/>
                  <a:pt x="705" y="72"/>
                </a:cubicBezTo>
                <a:cubicBezTo>
                  <a:pt x="702" y="75"/>
                  <a:pt x="697" y="77"/>
                  <a:pt x="692" y="77"/>
                </a:cubicBezTo>
                <a:cubicBezTo>
                  <a:pt x="687" y="77"/>
                  <a:pt x="683" y="75"/>
                  <a:pt x="681" y="72"/>
                </a:cubicBezTo>
                <a:cubicBezTo>
                  <a:pt x="677" y="68"/>
                  <a:pt x="676" y="64"/>
                  <a:pt x="676" y="46"/>
                </a:cubicBezTo>
                <a:cubicBezTo>
                  <a:pt x="676" y="28"/>
                  <a:pt x="677" y="25"/>
                  <a:pt x="681" y="21"/>
                </a:cubicBezTo>
                <a:cubicBezTo>
                  <a:pt x="683" y="18"/>
                  <a:pt x="687" y="16"/>
                  <a:pt x="692" y="16"/>
                </a:cubicBezTo>
                <a:cubicBezTo>
                  <a:pt x="701" y="16"/>
                  <a:pt x="706" y="20"/>
                  <a:pt x="708" y="29"/>
                </a:cubicBezTo>
                <a:cubicBezTo>
                  <a:pt x="726" y="29"/>
                  <a:pt x="726" y="29"/>
                  <a:pt x="726" y="29"/>
                </a:cubicBezTo>
                <a:cubicBezTo>
                  <a:pt x="724" y="13"/>
                  <a:pt x="713" y="0"/>
                  <a:pt x="692" y="0"/>
                </a:cubicBezTo>
                <a:cubicBezTo>
                  <a:pt x="682" y="0"/>
                  <a:pt x="674" y="3"/>
                  <a:pt x="667" y="10"/>
                </a:cubicBezTo>
                <a:cubicBezTo>
                  <a:pt x="663" y="14"/>
                  <a:pt x="661" y="19"/>
                  <a:pt x="660" y="24"/>
                </a:cubicBezTo>
                <a:cubicBezTo>
                  <a:pt x="659" y="29"/>
                  <a:pt x="659" y="36"/>
                  <a:pt x="659" y="46"/>
                </a:cubicBezTo>
                <a:cubicBezTo>
                  <a:pt x="659" y="56"/>
                  <a:pt x="659" y="64"/>
                  <a:pt x="660" y="69"/>
                </a:cubicBezTo>
                <a:cubicBezTo>
                  <a:pt x="661" y="74"/>
                  <a:pt x="663" y="79"/>
                  <a:pt x="667" y="83"/>
                </a:cubicBezTo>
                <a:cubicBezTo>
                  <a:pt x="674" y="89"/>
                  <a:pt x="682" y="93"/>
                  <a:pt x="692" y="93"/>
                </a:cubicBezTo>
                <a:cubicBezTo>
                  <a:pt x="702" y="93"/>
                  <a:pt x="711" y="90"/>
                  <a:pt x="718" y="82"/>
                </a:cubicBezTo>
                <a:cubicBezTo>
                  <a:pt x="724" y="76"/>
                  <a:pt x="726" y="68"/>
                  <a:pt x="726" y="55"/>
                </a:cubicBezTo>
                <a:cubicBezTo>
                  <a:pt x="726" y="41"/>
                  <a:pt x="726" y="41"/>
                  <a:pt x="726" y="41"/>
                </a:cubicBezTo>
                <a:cubicBezTo>
                  <a:pt x="692" y="41"/>
                  <a:pt x="692" y="41"/>
                  <a:pt x="692" y="41"/>
                </a:cubicBezTo>
                <a:lnTo>
                  <a:pt x="692" y="56"/>
                </a:lnTo>
                <a:close/>
                <a:moveTo>
                  <a:pt x="800" y="83"/>
                </a:moveTo>
                <a:cubicBezTo>
                  <a:pt x="809" y="74"/>
                  <a:pt x="809" y="62"/>
                  <a:pt x="809" y="46"/>
                </a:cubicBezTo>
                <a:cubicBezTo>
                  <a:pt x="809" y="31"/>
                  <a:pt x="809" y="19"/>
                  <a:pt x="800" y="10"/>
                </a:cubicBezTo>
                <a:cubicBezTo>
                  <a:pt x="793" y="4"/>
                  <a:pt x="785" y="0"/>
                  <a:pt x="775" y="0"/>
                </a:cubicBezTo>
                <a:cubicBezTo>
                  <a:pt x="765" y="0"/>
                  <a:pt x="757" y="4"/>
                  <a:pt x="750" y="10"/>
                </a:cubicBezTo>
                <a:cubicBezTo>
                  <a:pt x="741" y="19"/>
                  <a:pt x="741" y="31"/>
                  <a:pt x="741" y="46"/>
                </a:cubicBezTo>
                <a:cubicBezTo>
                  <a:pt x="741" y="62"/>
                  <a:pt x="741" y="74"/>
                  <a:pt x="750" y="83"/>
                </a:cubicBezTo>
                <a:cubicBezTo>
                  <a:pt x="757" y="89"/>
                  <a:pt x="765" y="93"/>
                  <a:pt x="775" y="93"/>
                </a:cubicBezTo>
                <a:cubicBezTo>
                  <a:pt x="785" y="93"/>
                  <a:pt x="793" y="89"/>
                  <a:pt x="800" y="83"/>
                </a:cubicBezTo>
                <a:close/>
                <a:moveTo>
                  <a:pt x="759" y="46"/>
                </a:moveTo>
                <a:cubicBezTo>
                  <a:pt x="759" y="29"/>
                  <a:pt x="760" y="25"/>
                  <a:pt x="763" y="21"/>
                </a:cubicBezTo>
                <a:cubicBezTo>
                  <a:pt x="766" y="18"/>
                  <a:pt x="770" y="16"/>
                  <a:pt x="775" y="16"/>
                </a:cubicBezTo>
                <a:cubicBezTo>
                  <a:pt x="780" y="16"/>
                  <a:pt x="784" y="18"/>
                  <a:pt x="786" y="21"/>
                </a:cubicBezTo>
                <a:cubicBezTo>
                  <a:pt x="790" y="25"/>
                  <a:pt x="791" y="29"/>
                  <a:pt x="791" y="46"/>
                </a:cubicBezTo>
                <a:cubicBezTo>
                  <a:pt x="791" y="64"/>
                  <a:pt x="790" y="68"/>
                  <a:pt x="786" y="72"/>
                </a:cubicBezTo>
                <a:cubicBezTo>
                  <a:pt x="784" y="75"/>
                  <a:pt x="780" y="77"/>
                  <a:pt x="775" y="77"/>
                </a:cubicBezTo>
                <a:cubicBezTo>
                  <a:pt x="770" y="77"/>
                  <a:pt x="766" y="75"/>
                  <a:pt x="763" y="72"/>
                </a:cubicBezTo>
                <a:cubicBezTo>
                  <a:pt x="760" y="68"/>
                  <a:pt x="759" y="64"/>
                  <a:pt x="759" y="46"/>
                </a:cubicBezTo>
                <a:close/>
                <a:moveTo>
                  <a:pt x="891" y="1"/>
                </a:moveTo>
                <a:cubicBezTo>
                  <a:pt x="873" y="1"/>
                  <a:pt x="873" y="1"/>
                  <a:pt x="873" y="1"/>
                </a:cubicBezTo>
                <a:cubicBezTo>
                  <a:pt x="855" y="60"/>
                  <a:pt x="855" y="60"/>
                  <a:pt x="855" y="60"/>
                </a:cubicBezTo>
                <a:cubicBezTo>
                  <a:pt x="836" y="1"/>
                  <a:pt x="836" y="1"/>
                  <a:pt x="836" y="1"/>
                </a:cubicBezTo>
                <a:cubicBezTo>
                  <a:pt x="818" y="1"/>
                  <a:pt x="818" y="1"/>
                  <a:pt x="818" y="1"/>
                </a:cubicBezTo>
                <a:cubicBezTo>
                  <a:pt x="848" y="92"/>
                  <a:pt x="848" y="92"/>
                  <a:pt x="848" y="92"/>
                </a:cubicBezTo>
                <a:cubicBezTo>
                  <a:pt x="861" y="92"/>
                  <a:pt x="861" y="92"/>
                  <a:pt x="861" y="92"/>
                </a:cubicBezTo>
                <a:lnTo>
                  <a:pt x="891" y="1"/>
                </a:lnTo>
                <a:close/>
                <a:moveTo>
                  <a:pt x="964" y="76"/>
                </a:moveTo>
                <a:cubicBezTo>
                  <a:pt x="922" y="76"/>
                  <a:pt x="922" y="76"/>
                  <a:pt x="922" y="76"/>
                </a:cubicBezTo>
                <a:cubicBezTo>
                  <a:pt x="922" y="54"/>
                  <a:pt x="922" y="54"/>
                  <a:pt x="922" y="54"/>
                </a:cubicBezTo>
                <a:cubicBezTo>
                  <a:pt x="958" y="54"/>
                  <a:pt x="958" y="54"/>
                  <a:pt x="958" y="54"/>
                </a:cubicBezTo>
                <a:cubicBezTo>
                  <a:pt x="958" y="38"/>
                  <a:pt x="958" y="38"/>
                  <a:pt x="958" y="38"/>
                </a:cubicBezTo>
                <a:cubicBezTo>
                  <a:pt x="922" y="38"/>
                  <a:pt x="922" y="38"/>
                  <a:pt x="922" y="38"/>
                </a:cubicBezTo>
                <a:cubicBezTo>
                  <a:pt x="922" y="17"/>
                  <a:pt x="922" y="17"/>
                  <a:pt x="922" y="17"/>
                </a:cubicBezTo>
                <a:cubicBezTo>
                  <a:pt x="964" y="17"/>
                  <a:pt x="964" y="17"/>
                  <a:pt x="964" y="17"/>
                </a:cubicBezTo>
                <a:cubicBezTo>
                  <a:pt x="964" y="1"/>
                  <a:pt x="964" y="1"/>
                  <a:pt x="964" y="1"/>
                </a:cubicBezTo>
                <a:cubicBezTo>
                  <a:pt x="904" y="1"/>
                  <a:pt x="904" y="1"/>
                  <a:pt x="904" y="1"/>
                </a:cubicBezTo>
                <a:cubicBezTo>
                  <a:pt x="904" y="92"/>
                  <a:pt x="904" y="92"/>
                  <a:pt x="904" y="92"/>
                </a:cubicBezTo>
                <a:cubicBezTo>
                  <a:pt x="964" y="92"/>
                  <a:pt x="964" y="92"/>
                  <a:pt x="964" y="92"/>
                </a:cubicBezTo>
                <a:lnTo>
                  <a:pt x="964" y="76"/>
                </a:lnTo>
                <a:close/>
                <a:moveTo>
                  <a:pt x="1031" y="92"/>
                </a:moveTo>
                <a:cubicBezTo>
                  <a:pt x="1051" y="92"/>
                  <a:pt x="1051" y="92"/>
                  <a:pt x="1051" y="92"/>
                </a:cubicBezTo>
                <a:cubicBezTo>
                  <a:pt x="1031" y="53"/>
                  <a:pt x="1031" y="53"/>
                  <a:pt x="1031" y="53"/>
                </a:cubicBezTo>
                <a:cubicBezTo>
                  <a:pt x="1040" y="50"/>
                  <a:pt x="1048" y="42"/>
                  <a:pt x="1048" y="29"/>
                </a:cubicBezTo>
                <a:cubicBezTo>
                  <a:pt x="1048" y="14"/>
                  <a:pt x="1037" y="1"/>
                  <a:pt x="1018" y="1"/>
                </a:cubicBezTo>
                <a:cubicBezTo>
                  <a:pt x="982" y="1"/>
                  <a:pt x="982" y="1"/>
                  <a:pt x="982" y="1"/>
                </a:cubicBezTo>
                <a:cubicBezTo>
                  <a:pt x="982" y="92"/>
                  <a:pt x="982" y="92"/>
                  <a:pt x="982" y="92"/>
                </a:cubicBezTo>
                <a:cubicBezTo>
                  <a:pt x="1000" y="92"/>
                  <a:pt x="1000" y="92"/>
                  <a:pt x="1000" y="92"/>
                </a:cubicBezTo>
                <a:cubicBezTo>
                  <a:pt x="1000" y="56"/>
                  <a:pt x="1000" y="56"/>
                  <a:pt x="1000" y="56"/>
                </a:cubicBezTo>
                <a:cubicBezTo>
                  <a:pt x="1013" y="56"/>
                  <a:pt x="1013" y="56"/>
                  <a:pt x="1013" y="56"/>
                </a:cubicBezTo>
                <a:lnTo>
                  <a:pt x="1031" y="92"/>
                </a:lnTo>
                <a:close/>
                <a:moveTo>
                  <a:pt x="1000" y="17"/>
                </a:moveTo>
                <a:cubicBezTo>
                  <a:pt x="1017" y="17"/>
                  <a:pt x="1017" y="17"/>
                  <a:pt x="1017" y="17"/>
                </a:cubicBezTo>
                <a:cubicBezTo>
                  <a:pt x="1025" y="17"/>
                  <a:pt x="1030" y="22"/>
                  <a:pt x="1030" y="29"/>
                </a:cubicBezTo>
                <a:cubicBezTo>
                  <a:pt x="1030" y="36"/>
                  <a:pt x="1025" y="41"/>
                  <a:pt x="1017" y="41"/>
                </a:cubicBezTo>
                <a:cubicBezTo>
                  <a:pt x="1000" y="41"/>
                  <a:pt x="1000" y="41"/>
                  <a:pt x="1000" y="41"/>
                </a:cubicBezTo>
                <a:lnTo>
                  <a:pt x="1000" y="17"/>
                </a:lnTo>
                <a:close/>
                <a:moveTo>
                  <a:pt x="1137" y="1"/>
                </a:moveTo>
                <a:cubicBezTo>
                  <a:pt x="1119" y="1"/>
                  <a:pt x="1119" y="1"/>
                  <a:pt x="1119" y="1"/>
                </a:cubicBezTo>
                <a:cubicBezTo>
                  <a:pt x="1119" y="57"/>
                  <a:pt x="1119" y="57"/>
                  <a:pt x="1119" y="57"/>
                </a:cubicBezTo>
                <a:cubicBezTo>
                  <a:pt x="1083" y="1"/>
                  <a:pt x="1083" y="1"/>
                  <a:pt x="1083" y="1"/>
                </a:cubicBezTo>
                <a:cubicBezTo>
                  <a:pt x="1067" y="1"/>
                  <a:pt x="1067" y="1"/>
                  <a:pt x="1067" y="1"/>
                </a:cubicBezTo>
                <a:cubicBezTo>
                  <a:pt x="1067" y="92"/>
                  <a:pt x="1067" y="92"/>
                  <a:pt x="1067" y="92"/>
                </a:cubicBezTo>
                <a:cubicBezTo>
                  <a:pt x="1085" y="92"/>
                  <a:pt x="1085" y="92"/>
                  <a:pt x="1085" y="92"/>
                </a:cubicBezTo>
                <a:cubicBezTo>
                  <a:pt x="1085" y="36"/>
                  <a:pt x="1085" y="36"/>
                  <a:pt x="1085" y="36"/>
                </a:cubicBezTo>
                <a:cubicBezTo>
                  <a:pt x="1121" y="92"/>
                  <a:pt x="1121" y="92"/>
                  <a:pt x="1121" y="92"/>
                </a:cubicBezTo>
                <a:cubicBezTo>
                  <a:pt x="1137" y="92"/>
                  <a:pt x="1137" y="92"/>
                  <a:pt x="1137" y="92"/>
                </a:cubicBezTo>
                <a:lnTo>
                  <a:pt x="1137" y="1"/>
                </a:lnTo>
                <a:close/>
                <a:moveTo>
                  <a:pt x="1225" y="92"/>
                </a:moveTo>
                <a:cubicBezTo>
                  <a:pt x="1242" y="92"/>
                  <a:pt x="1242" y="92"/>
                  <a:pt x="1242" y="92"/>
                </a:cubicBezTo>
                <a:cubicBezTo>
                  <a:pt x="1242" y="1"/>
                  <a:pt x="1242" y="1"/>
                  <a:pt x="1242" y="1"/>
                </a:cubicBezTo>
                <a:cubicBezTo>
                  <a:pt x="1225" y="1"/>
                  <a:pt x="1225" y="1"/>
                  <a:pt x="1225" y="1"/>
                </a:cubicBezTo>
                <a:cubicBezTo>
                  <a:pt x="1201" y="50"/>
                  <a:pt x="1201" y="50"/>
                  <a:pt x="1201" y="50"/>
                </a:cubicBezTo>
                <a:cubicBezTo>
                  <a:pt x="1177" y="1"/>
                  <a:pt x="1177" y="1"/>
                  <a:pt x="1177" y="1"/>
                </a:cubicBezTo>
                <a:cubicBezTo>
                  <a:pt x="1160" y="1"/>
                  <a:pt x="1160" y="1"/>
                  <a:pt x="1160" y="1"/>
                </a:cubicBezTo>
                <a:cubicBezTo>
                  <a:pt x="1160" y="92"/>
                  <a:pt x="1160" y="92"/>
                  <a:pt x="1160" y="92"/>
                </a:cubicBezTo>
                <a:cubicBezTo>
                  <a:pt x="1178" y="92"/>
                  <a:pt x="1178" y="92"/>
                  <a:pt x="1178" y="92"/>
                </a:cubicBezTo>
                <a:cubicBezTo>
                  <a:pt x="1178" y="39"/>
                  <a:pt x="1178" y="39"/>
                  <a:pt x="1178" y="39"/>
                </a:cubicBezTo>
                <a:cubicBezTo>
                  <a:pt x="1195" y="73"/>
                  <a:pt x="1195" y="73"/>
                  <a:pt x="1195" y="73"/>
                </a:cubicBezTo>
                <a:cubicBezTo>
                  <a:pt x="1207" y="73"/>
                  <a:pt x="1207" y="73"/>
                  <a:pt x="1207" y="73"/>
                </a:cubicBezTo>
                <a:cubicBezTo>
                  <a:pt x="1225" y="39"/>
                  <a:pt x="1225" y="39"/>
                  <a:pt x="1225" y="39"/>
                </a:cubicBezTo>
                <a:lnTo>
                  <a:pt x="1225" y="92"/>
                </a:lnTo>
                <a:close/>
                <a:moveTo>
                  <a:pt x="1325" y="76"/>
                </a:moveTo>
                <a:cubicBezTo>
                  <a:pt x="1283" y="76"/>
                  <a:pt x="1283" y="76"/>
                  <a:pt x="1283" y="76"/>
                </a:cubicBezTo>
                <a:cubicBezTo>
                  <a:pt x="1283" y="54"/>
                  <a:pt x="1283" y="54"/>
                  <a:pt x="1283" y="54"/>
                </a:cubicBezTo>
                <a:cubicBezTo>
                  <a:pt x="1319" y="54"/>
                  <a:pt x="1319" y="54"/>
                  <a:pt x="1319" y="54"/>
                </a:cubicBezTo>
                <a:cubicBezTo>
                  <a:pt x="1319" y="38"/>
                  <a:pt x="1319" y="38"/>
                  <a:pt x="1319" y="38"/>
                </a:cubicBezTo>
                <a:cubicBezTo>
                  <a:pt x="1283" y="38"/>
                  <a:pt x="1283" y="38"/>
                  <a:pt x="1283" y="38"/>
                </a:cubicBezTo>
                <a:cubicBezTo>
                  <a:pt x="1283" y="17"/>
                  <a:pt x="1283" y="17"/>
                  <a:pt x="1283" y="17"/>
                </a:cubicBezTo>
                <a:cubicBezTo>
                  <a:pt x="1325" y="17"/>
                  <a:pt x="1325" y="17"/>
                  <a:pt x="1325" y="17"/>
                </a:cubicBezTo>
                <a:cubicBezTo>
                  <a:pt x="1325" y="1"/>
                  <a:pt x="1325" y="1"/>
                  <a:pt x="1325" y="1"/>
                </a:cubicBezTo>
                <a:cubicBezTo>
                  <a:pt x="1265" y="1"/>
                  <a:pt x="1265" y="1"/>
                  <a:pt x="1265" y="1"/>
                </a:cubicBezTo>
                <a:cubicBezTo>
                  <a:pt x="1265" y="92"/>
                  <a:pt x="1265" y="92"/>
                  <a:pt x="1265" y="92"/>
                </a:cubicBezTo>
                <a:cubicBezTo>
                  <a:pt x="1325" y="92"/>
                  <a:pt x="1325" y="92"/>
                  <a:pt x="1325" y="92"/>
                </a:cubicBezTo>
                <a:lnTo>
                  <a:pt x="1325" y="76"/>
                </a:lnTo>
                <a:close/>
                <a:moveTo>
                  <a:pt x="1413" y="92"/>
                </a:moveTo>
                <a:cubicBezTo>
                  <a:pt x="1413" y="1"/>
                  <a:pt x="1413" y="1"/>
                  <a:pt x="1413" y="1"/>
                </a:cubicBezTo>
                <a:cubicBezTo>
                  <a:pt x="1396" y="1"/>
                  <a:pt x="1396" y="1"/>
                  <a:pt x="1396" y="1"/>
                </a:cubicBezTo>
                <a:cubicBezTo>
                  <a:pt x="1396" y="57"/>
                  <a:pt x="1396" y="57"/>
                  <a:pt x="1396" y="57"/>
                </a:cubicBezTo>
                <a:cubicBezTo>
                  <a:pt x="1359" y="1"/>
                  <a:pt x="1359" y="1"/>
                  <a:pt x="1359" y="1"/>
                </a:cubicBezTo>
                <a:cubicBezTo>
                  <a:pt x="1344" y="1"/>
                  <a:pt x="1344" y="1"/>
                  <a:pt x="1344" y="1"/>
                </a:cubicBezTo>
                <a:cubicBezTo>
                  <a:pt x="1344" y="92"/>
                  <a:pt x="1344" y="92"/>
                  <a:pt x="1344" y="92"/>
                </a:cubicBezTo>
                <a:cubicBezTo>
                  <a:pt x="1361" y="92"/>
                  <a:pt x="1361" y="92"/>
                  <a:pt x="1361" y="92"/>
                </a:cubicBezTo>
                <a:cubicBezTo>
                  <a:pt x="1361" y="36"/>
                  <a:pt x="1361" y="36"/>
                  <a:pt x="1361" y="36"/>
                </a:cubicBezTo>
                <a:cubicBezTo>
                  <a:pt x="1397" y="92"/>
                  <a:pt x="1397" y="92"/>
                  <a:pt x="1397" y="92"/>
                </a:cubicBezTo>
                <a:lnTo>
                  <a:pt x="1413" y="92"/>
                </a:lnTo>
                <a:close/>
                <a:moveTo>
                  <a:pt x="1494" y="1"/>
                </a:moveTo>
                <a:cubicBezTo>
                  <a:pt x="1429" y="1"/>
                  <a:pt x="1429" y="1"/>
                  <a:pt x="1429" y="1"/>
                </a:cubicBezTo>
                <a:cubicBezTo>
                  <a:pt x="1429" y="17"/>
                  <a:pt x="1429" y="17"/>
                  <a:pt x="1429" y="17"/>
                </a:cubicBezTo>
                <a:cubicBezTo>
                  <a:pt x="1453" y="17"/>
                  <a:pt x="1453" y="17"/>
                  <a:pt x="1453" y="17"/>
                </a:cubicBezTo>
                <a:cubicBezTo>
                  <a:pt x="1453" y="92"/>
                  <a:pt x="1453" y="92"/>
                  <a:pt x="1453" y="92"/>
                </a:cubicBezTo>
                <a:cubicBezTo>
                  <a:pt x="1471" y="92"/>
                  <a:pt x="1471" y="92"/>
                  <a:pt x="1471" y="92"/>
                </a:cubicBezTo>
                <a:cubicBezTo>
                  <a:pt x="1471" y="17"/>
                  <a:pt x="1471" y="17"/>
                  <a:pt x="1471" y="17"/>
                </a:cubicBezTo>
                <a:cubicBezTo>
                  <a:pt x="1494" y="17"/>
                  <a:pt x="1494" y="17"/>
                  <a:pt x="1494" y="17"/>
                </a:cubicBezTo>
                <a:lnTo>
                  <a:pt x="1494" y="1"/>
                </a:lnTo>
                <a:close/>
                <a:moveTo>
                  <a:pt x="1527" y="74"/>
                </a:moveTo>
                <a:cubicBezTo>
                  <a:pt x="1508" y="74"/>
                  <a:pt x="1508" y="74"/>
                  <a:pt x="1508" y="74"/>
                </a:cubicBezTo>
                <a:cubicBezTo>
                  <a:pt x="1508" y="113"/>
                  <a:pt x="1508" y="113"/>
                  <a:pt x="1508" y="113"/>
                </a:cubicBezTo>
                <a:cubicBezTo>
                  <a:pt x="1527" y="99"/>
                  <a:pt x="1527" y="99"/>
                  <a:pt x="1527" y="99"/>
                </a:cubicBezTo>
                <a:lnTo>
                  <a:pt x="1527" y="74"/>
                </a:lnTo>
                <a:close/>
                <a:moveTo>
                  <a:pt x="1645" y="92"/>
                </a:moveTo>
                <a:cubicBezTo>
                  <a:pt x="1645" y="1"/>
                  <a:pt x="1645" y="1"/>
                  <a:pt x="1645" y="1"/>
                </a:cubicBezTo>
                <a:cubicBezTo>
                  <a:pt x="1627" y="1"/>
                  <a:pt x="1627" y="1"/>
                  <a:pt x="1627" y="1"/>
                </a:cubicBezTo>
                <a:cubicBezTo>
                  <a:pt x="1627" y="38"/>
                  <a:pt x="1627" y="38"/>
                  <a:pt x="1627" y="38"/>
                </a:cubicBezTo>
                <a:cubicBezTo>
                  <a:pt x="1596" y="38"/>
                  <a:pt x="1596" y="38"/>
                  <a:pt x="1596" y="38"/>
                </a:cubicBezTo>
                <a:cubicBezTo>
                  <a:pt x="1596" y="1"/>
                  <a:pt x="1596" y="1"/>
                  <a:pt x="1596" y="1"/>
                </a:cubicBezTo>
                <a:cubicBezTo>
                  <a:pt x="1578" y="1"/>
                  <a:pt x="1578" y="1"/>
                  <a:pt x="1578" y="1"/>
                </a:cubicBezTo>
                <a:cubicBezTo>
                  <a:pt x="1578" y="92"/>
                  <a:pt x="1578" y="92"/>
                  <a:pt x="1578" y="92"/>
                </a:cubicBezTo>
                <a:cubicBezTo>
                  <a:pt x="1596" y="92"/>
                  <a:pt x="1596" y="92"/>
                  <a:pt x="1596" y="92"/>
                </a:cubicBezTo>
                <a:cubicBezTo>
                  <a:pt x="1596" y="54"/>
                  <a:pt x="1596" y="54"/>
                  <a:pt x="1596" y="54"/>
                </a:cubicBezTo>
                <a:cubicBezTo>
                  <a:pt x="1627" y="54"/>
                  <a:pt x="1627" y="54"/>
                  <a:pt x="1627" y="54"/>
                </a:cubicBezTo>
                <a:cubicBezTo>
                  <a:pt x="1627" y="92"/>
                  <a:pt x="1627" y="92"/>
                  <a:pt x="1627" y="92"/>
                </a:cubicBezTo>
                <a:lnTo>
                  <a:pt x="1645" y="92"/>
                </a:lnTo>
                <a:close/>
                <a:moveTo>
                  <a:pt x="1727" y="76"/>
                </a:moveTo>
                <a:cubicBezTo>
                  <a:pt x="1685" y="76"/>
                  <a:pt x="1685" y="76"/>
                  <a:pt x="1685" y="76"/>
                </a:cubicBezTo>
                <a:cubicBezTo>
                  <a:pt x="1685" y="54"/>
                  <a:pt x="1685" y="54"/>
                  <a:pt x="1685" y="54"/>
                </a:cubicBezTo>
                <a:cubicBezTo>
                  <a:pt x="1721" y="54"/>
                  <a:pt x="1721" y="54"/>
                  <a:pt x="1721" y="54"/>
                </a:cubicBezTo>
                <a:cubicBezTo>
                  <a:pt x="1721" y="38"/>
                  <a:pt x="1721" y="38"/>
                  <a:pt x="1721" y="38"/>
                </a:cubicBezTo>
                <a:cubicBezTo>
                  <a:pt x="1685" y="38"/>
                  <a:pt x="1685" y="38"/>
                  <a:pt x="1685" y="38"/>
                </a:cubicBezTo>
                <a:cubicBezTo>
                  <a:pt x="1685" y="17"/>
                  <a:pt x="1685" y="17"/>
                  <a:pt x="1685" y="17"/>
                </a:cubicBezTo>
                <a:cubicBezTo>
                  <a:pt x="1727" y="17"/>
                  <a:pt x="1727" y="17"/>
                  <a:pt x="1727" y="17"/>
                </a:cubicBezTo>
                <a:cubicBezTo>
                  <a:pt x="1727" y="1"/>
                  <a:pt x="1727" y="1"/>
                  <a:pt x="1727" y="1"/>
                </a:cubicBezTo>
                <a:cubicBezTo>
                  <a:pt x="1667" y="1"/>
                  <a:pt x="1667" y="1"/>
                  <a:pt x="1667" y="1"/>
                </a:cubicBezTo>
                <a:cubicBezTo>
                  <a:pt x="1667" y="92"/>
                  <a:pt x="1667" y="92"/>
                  <a:pt x="1667" y="92"/>
                </a:cubicBezTo>
                <a:cubicBezTo>
                  <a:pt x="1727" y="92"/>
                  <a:pt x="1727" y="92"/>
                  <a:pt x="1727" y="92"/>
                </a:cubicBezTo>
                <a:lnTo>
                  <a:pt x="1727" y="76"/>
                </a:lnTo>
                <a:close/>
                <a:moveTo>
                  <a:pt x="1783" y="1"/>
                </a:moveTo>
                <a:cubicBezTo>
                  <a:pt x="1769" y="1"/>
                  <a:pt x="1769" y="1"/>
                  <a:pt x="1769" y="1"/>
                </a:cubicBezTo>
                <a:cubicBezTo>
                  <a:pt x="1736" y="92"/>
                  <a:pt x="1736" y="92"/>
                  <a:pt x="1736" y="92"/>
                </a:cubicBezTo>
                <a:cubicBezTo>
                  <a:pt x="1754" y="92"/>
                  <a:pt x="1754" y="92"/>
                  <a:pt x="1754" y="92"/>
                </a:cubicBezTo>
                <a:cubicBezTo>
                  <a:pt x="1760" y="76"/>
                  <a:pt x="1760" y="76"/>
                  <a:pt x="1760" y="76"/>
                </a:cubicBezTo>
                <a:cubicBezTo>
                  <a:pt x="1792" y="76"/>
                  <a:pt x="1792" y="76"/>
                  <a:pt x="1792" y="76"/>
                </a:cubicBezTo>
                <a:cubicBezTo>
                  <a:pt x="1798" y="92"/>
                  <a:pt x="1798" y="92"/>
                  <a:pt x="1798" y="92"/>
                </a:cubicBezTo>
                <a:cubicBezTo>
                  <a:pt x="1816" y="92"/>
                  <a:pt x="1816" y="92"/>
                  <a:pt x="1816" y="92"/>
                </a:cubicBezTo>
                <a:lnTo>
                  <a:pt x="1783" y="1"/>
                </a:lnTo>
                <a:close/>
                <a:moveTo>
                  <a:pt x="1765" y="61"/>
                </a:moveTo>
                <a:cubicBezTo>
                  <a:pt x="1776" y="28"/>
                  <a:pt x="1776" y="28"/>
                  <a:pt x="1776" y="28"/>
                </a:cubicBezTo>
                <a:cubicBezTo>
                  <a:pt x="1788" y="61"/>
                  <a:pt x="1788" y="61"/>
                  <a:pt x="1788" y="61"/>
                </a:cubicBezTo>
                <a:lnTo>
                  <a:pt x="1765" y="61"/>
                </a:lnTo>
                <a:close/>
                <a:moveTo>
                  <a:pt x="1847" y="1"/>
                </a:moveTo>
                <a:cubicBezTo>
                  <a:pt x="1829" y="1"/>
                  <a:pt x="1829" y="1"/>
                  <a:pt x="1829" y="1"/>
                </a:cubicBezTo>
                <a:cubicBezTo>
                  <a:pt x="1829" y="92"/>
                  <a:pt x="1829" y="92"/>
                  <a:pt x="1829" y="92"/>
                </a:cubicBezTo>
                <a:cubicBezTo>
                  <a:pt x="1888" y="92"/>
                  <a:pt x="1888" y="92"/>
                  <a:pt x="1888" y="92"/>
                </a:cubicBezTo>
                <a:cubicBezTo>
                  <a:pt x="1888" y="76"/>
                  <a:pt x="1888" y="76"/>
                  <a:pt x="1888" y="76"/>
                </a:cubicBezTo>
                <a:cubicBezTo>
                  <a:pt x="1847" y="76"/>
                  <a:pt x="1847" y="76"/>
                  <a:pt x="1847" y="76"/>
                </a:cubicBezTo>
                <a:lnTo>
                  <a:pt x="1847" y="1"/>
                </a:lnTo>
                <a:close/>
                <a:moveTo>
                  <a:pt x="1897" y="17"/>
                </a:moveTo>
                <a:cubicBezTo>
                  <a:pt x="1921" y="17"/>
                  <a:pt x="1921" y="17"/>
                  <a:pt x="1921" y="17"/>
                </a:cubicBezTo>
                <a:cubicBezTo>
                  <a:pt x="1921" y="92"/>
                  <a:pt x="1921" y="92"/>
                  <a:pt x="1921" y="92"/>
                </a:cubicBezTo>
                <a:cubicBezTo>
                  <a:pt x="1938" y="92"/>
                  <a:pt x="1938" y="92"/>
                  <a:pt x="1938" y="92"/>
                </a:cubicBezTo>
                <a:cubicBezTo>
                  <a:pt x="1938" y="17"/>
                  <a:pt x="1938" y="17"/>
                  <a:pt x="1938" y="17"/>
                </a:cubicBezTo>
                <a:cubicBezTo>
                  <a:pt x="1962" y="17"/>
                  <a:pt x="1962" y="17"/>
                  <a:pt x="1962" y="17"/>
                </a:cubicBezTo>
                <a:cubicBezTo>
                  <a:pt x="1962" y="1"/>
                  <a:pt x="1962" y="1"/>
                  <a:pt x="1962" y="1"/>
                </a:cubicBezTo>
                <a:cubicBezTo>
                  <a:pt x="1897" y="1"/>
                  <a:pt x="1897" y="1"/>
                  <a:pt x="1897" y="1"/>
                </a:cubicBezTo>
                <a:lnTo>
                  <a:pt x="1897" y="17"/>
                </a:lnTo>
                <a:close/>
                <a:moveTo>
                  <a:pt x="2027" y="1"/>
                </a:moveTo>
                <a:cubicBezTo>
                  <a:pt x="2027" y="38"/>
                  <a:pt x="2027" y="38"/>
                  <a:pt x="2027" y="38"/>
                </a:cubicBezTo>
                <a:cubicBezTo>
                  <a:pt x="1996" y="38"/>
                  <a:pt x="1996" y="38"/>
                  <a:pt x="1996" y="38"/>
                </a:cubicBezTo>
                <a:cubicBezTo>
                  <a:pt x="1996" y="1"/>
                  <a:pt x="1996" y="1"/>
                  <a:pt x="1996" y="1"/>
                </a:cubicBezTo>
                <a:cubicBezTo>
                  <a:pt x="1978" y="1"/>
                  <a:pt x="1978" y="1"/>
                  <a:pt x="1978" y="1"/>
                </a:cubicBezTo>
                <a:cubicBezTo>
                  <a:pt x="1978" y="92"/>
                  <a:pt x="1978" y="92"/>
                  <a:pt x="1978" y="92"/>
                </a:cubicBezTo>
                <a:cubicBezTo>
                  <a:pt x="1996" y="92"/>
                  <a:pt x="1996" y="92"/>
                  <a:pt x="1996" y="92"/>
                </a:cubicBezTo>
                <a:cubicBezTo>
                  <a:pt x="1996" y="54"/>
                  <a:pt x="1996" y="54"/>
                  <a:pt x="1996" y="54"/>
                </a:cubicBezTo>
                <a:cubicBezTo>
                  <a:pt x="2027" y="54"/>
                  <a:pt x="2027" y="54"/>
                  <a:pt x="2027" y="54"/>
                </a:cubicBezTo>
                <a:cubicBezTo>
                  <a:pt x="2027" y="92"/>
                  <a:pt x="2027" y="92"/>
                  <a:pt x="2027" y="92"/>
                </a:cubicBezTo>
                <a:cubicBezTo>
                  <a:pt x="2044" y="92"/>
                  <a:pt x="2044" y="92"/>
                  <a:pt x="2044" y="92"/>
                </a:cubicBezTo>
                <a:cubicBezTo>
                  <a:pt x="2044" y="1"/>
                  <a:pt x="2044" y="1"/>
                  <a:pt x="2044" y="1"/>
                </a:cubicBezTo>
                <a:lnTo>
                  <a:pt x="2027" y="1"/>
                </a:lnTo>
                <a:close/>
                <a:moveTo>
                  <a:pt x="33" y="124"/>
                </a:moveTo>
                <a:cubicBezTo>
                  <a:pt x="0" y="215"/>
                  <a:pt x="0" y="215"/>
                  <a:pt x="0" y="215"/>
                </a:cubicBezTo>
                <a:cubicBezTo>
                  <a:pt x="19" y="215"/>
                  <a:pt x="19" y="215"/>
                  <a:pt x="19" y="215"/>
                </a:cubicBezTo>
                <a:cubicBezTo>
                  <a:pt x="24" y="199"/>
                  <a:pt x="24" y="199"/>
                  <a:pt x="24" y="199"/>
                </a:cubicBezTo>
                <a:cubicBezTo>
                  <a:pt x="56" y="199"/>
                  <a:pt x="56" y="199"/>
                  <a:pt x="56" y="199"/>
                </a:cubicBezTo>
                <a:cubicBezTo>
                  <a:pt x="62" y="215"/>
                  <a:pt x="62" y="215"/>
                  <a:pt x="62" y="215"/>
                </a:cubicBezTo>
                <a:cubicBezTo>
                  <a:pt x="80" y="215"/>
                  <a:pt x="80" y="215"/>
                  <a:pt x="80" y="215"/>
                </a:cubicBezTo>
                <a:cubicBezTo>
                  <a:pt x="47" y="124"/>
                  <a:pt x="47" y="124"/>
                  <a:pt x="47" y="124"/>
                </a:cubicBezTo>
                <a:lnTo>
                  <a:pt x="33" y="124"/>
                </a:lnTo>
                <a:close/>
                <a:moveTo>
                  <a:pt x="29" y="184"/>
                </a:moveTo>
                <a:cubicBezTo>
                  <a:pt x="41" y="151"/>
                  <a:pt x="41" y="151"/>
                  <a:pt x="41" y="151"/>
                </a:cubicBezTo>
                <a:cubicBezTo>
                  <a:pt x="52" y="184"/>
                  <a:pt x="52" y="184"/>
                  <a:pt x="52" y="184"/>
                </a:cubicBezTo>
                <a:lnTo>
                  <a:pt x="29" y="184"/>
                </a:lnTo>
                <a:close/>
                <a:moveTo>
                  <a:pt x="145" y="180"/>
                </a:moveTo>
                <a:cubicBezTo>
                  <a:pt x="109" y="124"/>
                  <a:pt x="109" y="124"/>
                  <a:pt x="109" y="124"/>
                </a:cubicBezTo>
                <a:cubicBezTo>
                  <a:pt x="93" y="124"/>
                  <a:pt x="93" y="124"/>
                  <a:pt x="93" y="124"/>
                </a:cubicBezTo>
                <a:cubicBezTo>
                  <a:pt x="93" y="215"/>
                  <a:pt x="93" y="215"/>
                  <a:pt x="93" y="215"/>
                </a:cubicBezTo>
                <a:cubicBezTo>
                  <a:pt x="111" y="215"/>
                  <a:pt x="111" y="215"/>
                  <a:pt x="111" y="215"/>
                </a:cubicBezTo>
                <a:cubicBezTo>
                  <a:pt x="111" y="159"/>
                  <a:pt x="111" y="159"/>
                  <a:pt x="111" y="159"/>
                </a:cubicBezTo>
                <a:cubicBezTo>
                  <a:pt x="147" y="215"/>
                  <a:pt x="147" y="215"/>
                  <a:pt x="147" y="215"/>
                </a:cubicBezTo>
                <a:cubicBezTo>
                  <a:pt x="163" y="215"/>
                  <a:pt x="163" y="215"/>
                  <a:pt x="163" y="215"/>
                </a:cubicBezTo>
                <a:cubicBezTo>
                  <a:pt x="163" y="124"/>
                  <a:pt x="163" y="124"/>
                  <a:pt x="163" y="124"/>
                </a:cubicBezTo>
                <a:cubicBezTo>
                  <a:pt x="145" y="124"/>
                  <a:pt x="145" y="124"/>
                  <a:pt x="145" y="124"/>
                </a:cubicBezTo>
                <a:lnTo>
                  <a:pt x="145" y="180"/>
                </a:lnTo>
                <a:close/>
                <a:moveTo>
                  <a:pt x="242" y="133"/>
                </a:moveTo>
                <a:cubicBezTo>
                  <a:pt x="236" y="127"/>
                  <a:pt x="228" y="124"/>
                  <a:pt x="218" y="124"/>
                </a:cubicBezTo>
                <a:cubicBezTo>
                  <a:pt x="185" y="124"/>
                  <a:pt x="185" y="124"/>
                  <a:pt x="185" y="124"/>
                </a:cubicBezTo>
                <a:cubicBezTo>
                  <a:pt x="185" y="215"/>
                  <a:pt x="185" y="215"/>
                  <a:pt x="185" y="215"/>
                </a:cubicBezTo>
                <a:cubicBezTo>
                  <a:pt x="218" y="215"/>
                  <a:pt x="218" y="215"/>
                  <a:pt x="218" y="215"/>
                </a:cubicBezTo>
                <a:cubicBezTo>
                  <a:pt x="228" y="215"/>
                  <a:pt x="236" y="213"/>
                  <a:pt x="242" y="207"/>
                </a:cubicBezTo>
                <a:cubicBezTo>
                  <a:pt x="252" y="196"/>
                  <a:pt x="251" y="183"/>
                  <a:pt x="251" y="169"/>
                </a:cubicBezTo>
                <a:cubicBezTo>
                  <a:pt x="251" y="156"/>
                  <a:pt x="252" y="143"/>
                  <a:pt x="242" y="133"/>
                </a:cubicBezTo>
                <a:close/>
                <a:moveTo>
                  <a:pt x="230" y="194"/>
                </a:moveTo>
                <a:cubicBezTo>
                  <a:pt x="227" y="198"/>
                  <a:pt x="223" y="199"/>
                  <a:pt x="216" y="199"/>
                </a:cubicBezTo>
                <a:cubicBezTo>
                  <a:pt x="203" y="199"/>
                  <a:pt x="203" y="199"/>
                  <a:pt x="203" y="199"/>
                </a:cubicBezTo>
                <a:cubicBezTo>
                  <a:pt x="203" y="140"/>
                  <a:pt x="203" y="140"/>
                  <a:pt x="203" y="140"/>
                </a:cubicBezTo>
                <a:cubicBezTo>
                  <a:pt x="216" y="140"/>
                  <a:pt x="216" y="140"/>
                  <a:pt x="216" y="140"/>
                </a:cubicBezTo>
                <a:cubicBezTo>
                  <a:pt x="223" y="140"/>
                  <a:pt x="227" y="142"/>
                  <a:pt x="230" y="146"/>
                </a:cubicBezTo>
                <a:cubicBezTo>
                  <a:pt x="233" y="150"/>
                  <a:pt x="234" y="156"/>
                  <a:pt x="234" y="169"/>
                </a:cubicBezTo>
                <a:cubicBezTo>
                  <a:pt x="234" y="183"/>
                  <a:pt x="233" y="190"/>
                  <a:pt x="230" y="194"/>
                </a:cubicBezTo>
                <a:close/>
                <a:moveTo>
                  <a:pt x="336" y="162"/>
                </a:moveTo>
                <a:cubicBezTo>
                  <a:pt x="325" y="161"/>
                  <a:pt x="325" y="161"/>
                  <a:pt x="325" y="161"/>
                </a:cubicBezTo>
                <a:cubicBezTo>
                  <a:pt x="322" y="160"/>
                  <a:pt x="319" y="159"/>
                  <a:pt x="317" y="157"/>
                </a:cubicBezTo>
                <a:cubicBezTo>
                  <a:pt x="315" y="155"/>
                  <a:pt x="314" y="153"/>
                  <a:pt x="314" y="150"/>
                </a:cubicBezTo>
                <a:cubicBezTo>
                  <a:pt x="314" y="144"/>
                  <a:pt x="319" y="139"/>
                  <a:pt x="328" y="139"/>
                </a:cubicBezTo>
                <a:cubicBezTo>
                  <a:pt x="334" y="139"/>
                  <a:pt x="341" y="140"/>
                  <a:pt x="347" y="145"/>
                </a:cubicBezTo>
                <a:cubicBezTo>
                  <a:pt x="358" y="134"/>
                  <a:pt x="358" y="134"/>
                  <a:pt x="358" y="134"/>
                </a:cubicBezTo>
                <a:cubicBezTo>
                  <a:pt x="351" y="127"/>
                  <a:pt x="341" y="123"/>
                  <a:pt x="329" y="123"/>
                </a:cubicBezTo>
                <a:cubicBezTo>
                  <a:pt x="309" y="123"/>
                  <a:pt x="297" y="135"/>
                  <a:pt x="297" y="151"/>
                </a:cubicBezTo>
                <a:cubicBezTo>
                  <a:pt x="297" y="159"/>
                  <a:pt x="299" y="165"/>
                  <a:pt x="304" y="169"/>
                </a:cubicBezTo>
                <a:cubicBezTo>
                  <a:pt x="308" y="173"/>
                  <a:pt x="314" y="175"/>
                  <a:pt x="321" y="177"/>
                </a:cubicBezTo>
                <a:cubicBezTo>
                  <a:pt x="332" y="178"/>
                  <a:pt x="332" y="178"/>
                  <a:pt x="332" y="178"/>
                </a:cubicBezTo>
                <a:cubicBezTo>
                  <a:pt x="337" y="179"/>
                  <a:pt x="339" y="180"/>
                  <a:pt x="340" y="181"/>
                </a:cubicBezTo>
                <a:cubicBezTo>
                  <a:pt x="342" y="183"/>
                  <a:pt x="343" y="186"/>
                  <a:pt x="343" y="189"/>
                </a:cubicBezTo>
                <a:cubicBezTo>
                  <a:pt x="343" y="196"/>
                  <a:pt x="338" y="200"/>
                  <a:pt x="327" y="200"/>
                </a:cubicBezTo>
                <a:cubicBezTo>
                  <a:pt x="319" y="200"/>
                  <a:pt x="311" y="198"/>
                  <a:pt x="305" y="193"/>
                </a:cubicBezTo>
                <a:cubicBezTo>
                  <a:pt x="294" y="204"/>
                  <a:pt x="294" y="204"/>
                  <a:pt x="294" y="204"/>
                </a:cubicBezTo>
                <a:cubicBezTo>
                  <a:pt x="303" y="213"/>
                  <a:pt x="313" y="216"/>
                  <a:pt x="327" y="216"/>
                </a:cubicBezTo>
                <a:cubicBezTo>
                  <a:pt x="346" y="216"/>
                  <a:pt x="361" y="206"/>
                  <a:pt x="361" y="188"/>
                </a:cubicBezTo>
                <a:cubicBezTo>
                  <a:pt x="361" y="180"/>
                  <a:pt x="358" y="174"/>
                  <a:pt x="354" y="169"/>
                </a:cubicBezTo>
                <a:cubicBezTo>
                  <a:pt x="350" y="166"/>
                  <a:pt x="345" y="163"/>
                  <a:pt x="336" y="162"/>
                </a:cubicBezTo>
                <a:close/>
                <a:moveTo>
                  <a:pt x="409" y="123"/>
                </a:moveTo>
                <a:cubicBezTo>
                  <a:pt x="399" y="123"/>
                  <a:pt x="391" y="127"/>
                  <a:pt x="385" y="133"/>
                </a:cubicBezTo>
                <a:cubicBezTo>
                  <a:pt x="375" y="143"/>
                  <a:pt x="376" y="154"/>
                  <a:pt x="376" y="170"/>
                </a:cubicBezTo>
                <a:cubicBezTo>
                  <a:pt x="376" y="186"/>
                  <a:pt x="375" y="197"/>
                  <a:pt x="385" y="206"/>
                </a:cubicBezTo>
                <a:cubicBezTo>
                  <a:pt x="391" y="213"/>
                  <a:pt x="399" y="216"/>
                  <a:pt x="409" y="216"/>
                </a:cubicBezTo>
                <a:cubicBezTo>
                  <a:pt x="420" y="216"/>
                  <a:pt x="427" y="213"/>
                  <a:pt x="434" y="206"/>
                </a:cubicBezTo>
                <a:cubicBezTo>
                  <a:pt x="443" y="197"/>
                  <a:pt x="443" y="186"/>
                  <a:pt x="443" y="170"/>
                </a:cubicBezTo>
                <a:cubicBezTo>
                  <a:pt x="443" y="154"/>
                  <a:pt x="443" y="143"/>
                  <a:pt x="434" y="133"/>
                </a:cubicBezTo>
                <a:cubicBezTo>
                  <a:pt x="427" y="127"/>
                  <a:pt x="420" y="123"/>
                  <a:pt x="409" y="123"/>
                </a:cubicBezTo>
                <a:close/>
                <a:moveTo>
                  <a:pt x="421" y="195"/>
                </a:moveTo>
                <a:cubicBezTo>
                  <a:pt x="418" y="198"/>
                  <a:pt x="414" y="200"/>
                  <a:pt x="409" y="200"/>
                </a:cubicBezTo>
                <a:cubicBezTo>
                  <a:pt x="404" y="200"/>
                  <a:pt x="400" y="198"/>
                  <a:pt x="398" y="195"/>
                </a:cubicBezTo>
                <a:cubicBezTo>
                  <a:pt x="394" y="192"/>
                  <a:pt x="393" y="187"/>
                  <a:pt x="393" y="170"/>
                </a:cubicBezTo>
                <a:cubicBezTo>
                  <a:pt x="393" y="152"/>
                  <a:pt x="394" y="148"/>
                  <a:pt x="398" y="144"/>
                </a:cubicBezTo>
                <a:cubicBezTo>
                  <a:pt x="400" y="141"/>
                  <a:pt x="404" y="139"/>
                  <a:pt x="409" y="139"/>
                </a:cubicBezTo>
                <a:cubicBezTo>
                  <a:pt x="414" y="139"/>
                  <a:pt x="418" y="141"/>
                  <a:pt x="421" y="144"/>
                </a:cubicBezTo>
                <a:cubicBezTo>
                  <a:pt x="424" y="148"/>
                  <a:pt x="425" y="152"/>
                  <a:pt x="425" y="170"/>
                </a:cubicBezTo>
                <a:cubicBezTo>
                  <a:pt x="425" y="187"/>
                  <a:pt x="424" y="192"/>
                  <a:pt x="421" y="195"/>
                </a:cubicBezTo>
                <a:close/>
                <a:moveTo>
                  <a:pt x="493" y="139"/>
                </a:moveTo>
                <a:cubicBezTo>
                  <a:pt x="502" y="139"/>
                  <a:pt x="506" y="144"/>
                  <a:pt x="508" y="152"/>
                </a:cubicBezTo>
                <a:cubicBezTo>
                  <a:pt x="526" y="152"/>
                  <a:pt x="526" y="152"/>
                  <a:pt x="526" y="152"/>
                </a:cubicBezTo>
                <a:cubicBezTo>
                  <a:pt x="523" y="134"/>
                  <a:pt x="510" y="123"/>
                  <a:pt x="493" y="123"/>
                </a:cubicBezTo>
                <a:cubicBezTo>
                  <a:pt x="483" y="123"/>
                  <a:pt x="475" y="127"/>
                  <a:pt x="468" y="133"/>
                </a:cubicBezTo>
                <a:cubicBezTo>
                  <a:pt x="464" y="137"/>
                  <a:pt x="462" y="142"/>
                  <a:pt x="461" y="147"/>
                </a:cubicBezTo>
                <a:cubicBezTo>
                  <a:pt x="460" y="152"/>
                  <a:pt x="459" y="160"/>
                  <a:pt x="459" y="170"/>
                </a:cubicBezTo>
                <a:cubicBezTo>
                  <a:pt x="459" y="180"/>
                  <a:pt x="460" y="187"/>
                  <a:pt x="461" y="192"/>
                </a:cubicBezTo>
                <a:cubicBezTo>
                  <a:pt x="462" y="198"/>
                  <a:pt x="464" y="202"/>
                  <a:pt x="468" y="206"/>
                </a:cubicBezTo>
                <a:cubicBezTo>
                  <a:pt x="475" y="213"/>
                  <a:pt x="483" y="216"/>
                  <a:pt x="493" y="216"/>
                </a:cubicBezTo>
                <a:cubicBezTo>
                  <a:pt x="510" y="216"/>
                  <a:pt x="523" y="206"/>
                  <a:pt x="526" y="187"/>
                </a:cubicBezTo>
                <a:cubicBezTo>
                  <a:pt x="508" y="187"/>
                  <a:pt x="508" y="187"/>
                  <a:pt x="508" y="187"/>
                </a:cubicBezTo>
                <a:cubicBezTo>
                  <a:pt x="506" y="195"/>
                  <a:pt x="502" y="200"/>
                  <a:pt x="493" y="200"/>
                </a:cubicBezTo>
                <a:cubicBezTo>
                  <a:pt x="488" y="200"/>
                  <a:pt x="484" y="199"/>
                  <a:pt x="482" y="196"/>
                </a:cubicBezTo>
                <a:cubicBezTo>
                  <a:pt x="478" y="192"/>
                  <a:pt x="477" y="187"/>
                  <a:pt x="477" y="170"/>
                </a:cubicBezTo>
                <a:cubicBezTo>
                  <a:pt x="477" y="152"/>
                  <a:pt x="478" y="148"/>
                  <a:pt x="482" y="144"/>
                </a:cubicBezTo>
                <a:cubicBezTo>
                  <a:pt x="484" y="141"/>
                  <a:pt x="488" y="139"/>
                  <a:pt x="493" y="139"/>
                </a:cubicBezTo>
                <a:close/>
                <a:moveTo>
                  <a:pt x="543" y="215"/>
                </a:moveTo>
                <a:cubicBezTo>
                  <a:pt x="561" y="215"/>
                  <a:pt x="561" y="215"/>
                  <a:pt x="561" y="215"/>
                </a:cubicBezTo>
                <a:cubicBezTo>
                  <a:pt x="561" y="124"/>
                  <a:pt x="561" y="124"/>
                  <a:pt x="561" y="124"/>
                </a:cubicBezTo>
                <a:cubicBezTo>
                  <a:pt x="543" y="124"/>
                  <a:pt x="543" y="124"/>
                  <a:pt x="543" y="124"/>
                </a:cubicBezTo>
                <a:lnTo>
                  <a:pt x="543" y="215"/>
                </a:lnTo>
                <a:close/>
                <a:moveTo>
                  <a:pt x="607" y="124"/>
                </a:moveTo>
                <a:cubicBezTo>
                  <a:pt x="573" y="215"/>
                  <a:pt x="573" y="215"/>
                  <a:pt x="573" y="215"/>
                </a:cubicBezTo>
                <a:cubicBezTo>
                  <a:pt x="592" y="215"/>
                  <a:pt x="592" y="215"/>
                  <a:pt x="592" y="215"/>
                </a:cubicBezTo>
                <a:cubicBezTo>
                  <a:pt x="597" y="199"/>
                  <a:pt x="597" y="199"/>
                  <a:pt x="597" y="199"/>
                </a:cubicBezTo>
                <a:cubicBezTo>
                  <a:pt x="630" y="199"/>
                  <a:pt x="630" y="199"/>
                  <a:pt x="630" y="199"/>
                </a:cubicBezTo>
                <a:cubicBezTo>
                  <a:pt x="635" y="215"/>
                  <a:pt x="635" y="215"/>
                  <a:pt x="635" y="215"/>
                </a:cubicBezTo>
                <a:cubicBezTo>
                  <a:pt x="654" y="215"/>
                  <a:pt x="654" y="215"/>
                  <a:pt x="654" y="215"/>
                </a:cubicBezTo>
                <a:cubicBezTo>
                  <a:pt x="620" y="124"/>
                  <a:pt x="620" y="124"/>
                  <a:pt x="620" y="124"/>
                </a:cubicBezTo>
                <a:lnTo>
                  <a:pt x="607" y="124"/>
                </a:lnTo>
                <a:close/>
                <a:moveTo>
                  <a:pt x="602" y="184"/>
                </a:moveTo>
                <a:cubicBezTo>
                  <a:pt x="614" y="151"/>
                  <a:pt x="614" y="151"/>
                  <a:pt x="614" y="151"/>
                </a:cubicBezTo>
                <a:cubicBezTo>
                  <a:pt x="625" y="184"/>
                  <a:pt x="625" y="184"/>
                  <a:pt x="625" y="184"/>
                </a:cubicBezTo>
                <a:lnTo>
                  <a:pt x="602" y="184"/>
                </a:lnTo>
                <a:close/>
                <a:moveTo>
                  <a:pt x="684" y="124"/>
                </a:moveTo>
                <a:cubicBezTo>
                  <a:pt x="666" y="124"/>
                  <a:pt x="666" y="124"/>
                  <a:pt x="666" y="124"/>
                </a:cubicBezTo>
                <a:cubicBezTo>
                  <a:pt x="666" y="215"/>
                  <a:pt x="666" y="215"/>
                  <a:pt x="666" y="215"/>
                </a:cubicBezTo>
                <a:cubicBezTo>
                  <a:pt x="725" y="215"/>
                  <a:pt x="725" y="215"/>
                  <a:pt x="725" y="215"/>
                </a:cubicBezTo>
                <a:cubicBezTo>
                  <a:pt x="725" y="199"/>
                  <a:pt x="725" y="199"/>
                  <a:pt x="725" y="199"/>
                </a:cubicBezTo>
                <a:cubicBezTo>
                  <a:pt x="684" y="199"/>
                  <a:pt x="684" y="199"/>
                  <a:pt x="684" y="199"/>
                </a:cubicBezTo>
                <a:lnTo>
                  <a:pt x="684" y="124"/>
                </a:lnTo>
                <a:close/>
                <a:moveTo>
                  <a:pt x="807" y="162"/>
                </a:moveTo>
                <a:cubicBezTo>
                  <a:pt x="796" y="161"/>
                  <a:pt x="796" y="161"/>
                  <a:pt x="796" y="161"/>
                </a:cubicBezTo>
                <a:cubicBezTo>
                  <a:pt x="792" y="160"/>
                  <a:pt x="789" y="159"/>
                  <a:pt x="787" y="157"/>
                </a:cubicBezTo>
                <a:cubicBezTo>
                  <a:pt x="785" y="155"/>
                  <a:pt x="785" y="153"/>
                  <a:pt x="785" y="150"/>
                </a:cubicBezTo>
                <a:cubicBezTo>
                  <a:pt x="785" y="144"/>
                  <a:pt x="789" y="139"/>
                  <a:pt x="799" y="139"/>
                </a:cubicBezTo>
                <a:cubicBezTo>
                  <a:pt x="805" y="139"/>
                  <a:pt x="812" y="140"/>
                  <a:pt x="817" y="145"/>
                </a:cubicBezTo>
                <a:cubicBezTo>
                  <a:pt x="829" y="134"/>
                  <a:pt x="829" y="134"/>
                  <a:pt x="829" y="134"/>
                </a:cubicBezTo>
                <a:cubicBezTo>
                  <a:pt x="821" y="127"/>
                  <a:pt x="812" y="123"/>
                  <a:pt x="799" y="123"/>
                </a:cubicBezTo>
                <a:cubicBezTo>
                  <a:pt x="780" y="123"/>
                  <a:pt x="768" y="135"/>
                  <a:pt x="768" y="151"/>
                </a:cubicBezTo>
                <a:cubicBezTo>
                  <a:pt x="768" y="159"/>
                  <a:pt x="770" y="165"/>
                  <a:pt x="774" y="169"/>
                </a:cubicBezTo>
                <a:cubicBezTo>
                  <a:pt x="778" y="173"/>
                  <a:pt x="784" y="175"/>
                  <a:pt x="792" y="177"/>
                </a:cubicBezTo>
                <a:cubicBezTo>
                  <a:pt x="803" y="178"/>
                  <a:pt x="803" y="178"/>
                  <a:pt x="803" y="178"/>
                </a:cubicBezTo>
                <a:cubicBezTo>
                  <a:pt x="807" y="179"/>
                  <a:pt x="809" y="180"/>
                  <a:pt x="811" y="181"/>
                </a:cubicBezTo>
                <a:cubicBezTo>
                  <a:pt x="813" y="183"/>
                  <a:pt x="814" y="186"/>
                  <a:pt x="814" y="189"/>
                </a:cubicBezTo>
                <a:cubicBezTo>
                  <a:pt x="814" y="196"/>
                  <a:pt x="808" y="200"/>
                  <a:pt x="798" y="200"/>
                </a:cubicBezTo>
                <a:cubicBezTo>
                  <a:pt x="789" y="200"/>
                  <a:pt x="781" y="198"/>
                  <a:pt x="775" y="193"/>
                </a:cubicBezTo>
                <a:cubicBezTo>
                  <a:pt x="764" y="204"/>
                  <a:pt x="764" y="204"/>
                  <a:pt x="764" y="204"/>
                </a:cubicBezTo>
                <a:cubicBezTo>
                  <a:pt x="773" y="213"/>
                  <a:pt x="783" y="216"/>
                  <a:pt x="797" y="216"/>
                </a:cubicBezTo>
                <a:cubicBezTo>
                  <a:pt x="816" y="216"/>
                  <a:pt x="831" y="206"/>
                  <a:pt x="831" y="188"/>
                </a:cubicBezTo>
                <a:cubicBezTo>
                  <a:pt x="831" y="180"/>
                  <a:pt x="829" y="174"/>
                  <a:pt x="824" y="169"/>
                </a:cubicBezTo>
                <a:cubicBezTo>
                  <a:pt x="820" y="166"/>
                  <a:pt x="815" y="163"/>
                  <a:pt x="807" y="162"/>
                </a:cubicBezTo>
                <a:close/>
                <a:moveTo>
                  <a:pt x="849" y="215"/>
                </a:moveTo>
                <a:cubicBezTo>
                  <a:pt x="909" y="215"/>
                  <a:pt x="909" y="215"/>
                  <a:pt x="909" y="215"/>
                </a:cubicBezTo>
                <a:cubicBezTo>
                  <a:pt x="909" y="199"/>
                  <a:pt x="909" y="199"/>
                  <a:pt x="909" y="199"/>
                </a:cubicBezTo>
                <a:cubicBezTo>
                  <a:pt x="867" y="199"/>
                  <a:pt x="867" y="199"/>
                  <a:pt x="867" y="199"/>
                </a:cubicBezTo>
                <a:cubicBezTo>
                  <a:pt x="867" y="177"/>
                  <a:pt x="867" y="177"/>
                  <a:pt x="867" y="177"/>
                </a:cubicBezTo>
                <a:cubicBezTo>
                  <a:pt x="903" y="177"/>
                  <a:pt x="903" y="177"/>
                  <a:pt x="903" y="177"/>
                </a:cubicBezTo>
                <a:cubicBezTo>
                  <a:pt x="903" y="161"/>
                  <a:pt x="903" y="161"/>
                  <a:pt x="903" y="161"/>
                </a:cubicBezTo>
                <a:cubicBezTo>
                  <a:pt x="867" y="161"/>
                  <a:pt x="867" y="161"/>
                  <a:pt x="867" y="161"/>
                </a:cubicBezTo>
                <a:cubicBezTo>
                  <a:pt x="867" y="140"/>
                  <a:pt x="867" y="140"/>
                  <a:pt x="867" y="140"/>
                </a:cubicBezTo>
                <a:cubicBezTo>
                  <a:pt x="909" y="140"/>
                  <a:pt x="909" y="140"/>
                  <a:pt x="909" y="140"/>
                </a:cubicBezTo>
                <a:cubicBezTo>
                  <a:pt x="909" y="124"/>
                  <a:pt x="909" y="124"/>
                  <a:pt x="909" y="124"/>
                </a:cubicBezTo>
                <a:cubicBezTo>
                  <a:pt x="849" y="124"/>
                  <a:pt x="849" y="124"/>
                  <a:pt x="849" y="124"/>
                </a:cubicBezTo>
                <a:lnTo>
                  <a:pt x="849" y="215"/>
                </a:lnTo>
                <a:close/>
                <a:moveTo>
                  <a:pt x="993" y="152"/>
                </a:moveTo>
                <a:cubicBezTo>
                  <a:pt x="993" y="137"/>
                  <a:pt x="982" y="124"/>
                  <a:pt x="964" y="124"/>
                </a:cubicBezTo>
                <a:cubicBezTo>
                  <a:pt x="928" y="124"/>
                  <a:pt x="928" y="124"/>
                  <a:pt x="928" y="124"/>
                </a:cubicBezTo>
                <a:cubicBezTo>
                  <a:pt x="928" y="215"/>
                  <a:pt x="928" y="215"/>
                  <a:pt x="928" y="215"/>
                </a:cubicBezTo>
                <a:cubicBezTo>
                  <a:pt x="946" y="215"/>
                  <a:pt x="946" y="215"/>
                  <a:pt x="946" y="215"/>
                </a:cubicBezTo>
                <a:cubicBezTo>
                  <a:pt x="946" y="179"/>
                  <a:pt x="946" y="179"/>
                  <a:pt x="946" y="179"/>
                </a:cubicBezTo>
                <a:cubicBezTo>
                  <a:pt x="958" y="179"/>
                  <a:pt x="958" y="179"/>
                  <a:pt x="958" y="179"/>
                </a:cubicBezTo>
                <a:cubicBezTo>
                  <a:pt x="976" y="215"/>
                  <a:pt x="976" y="215"/>
                  <a:pt x="976" y="215"/>
                </a:cubicBezTo>
                <a:cubicBezTo>
                  <a:pt x="997" y="215"/>
                  <a:pt x="997" y="215"/>
                  <a:pt x="997" y="215"/>
                </a:cubicBezTo>
                <a:cubicBezTo>
                  <a:pt x="976" y="176"/>
                  <a:pt x="976" y="176"/>
                  <a:pt x="976" y="176"/>
                </a:cubicBezTo>
                <a:cubicBezTo>
                  <a:pt x="985" y="173"/>
                  <a:pt x="993" y="165"/>
                  <a:pt x="993" y="152"/>
                </a:cubicBezTo>
                <a:close/>
                <a:moveTo>
                  <a:pt x="962" y="164"/>
                </a:moveTo>
                <a:cubicBezTo>
                  <a:pt x="946" y="164"/>
                  <a:pt x="946" y="164"/>
                  <a:pt x="946" y="164"/>
                </a:cubicBezTo>
                <a:cubicBezTo>
                  <a:pt x="946" y="140"/>
                  <a:pt x="946" y="140"/>
                  <a:pt x="946" y="140"/>
                </a:cubicBezTo>
                <a:cubicBezTo>
                  <a:pt x="962" y="140"/>
                  <a:pt x="962" y="140"/>
                  <a:pt x="962" y="140"/>
                </a:cubicBezTo>
                <a:cubicBezTo>
                  <a:pt x="970" y="140"/>
                  <a:pt x="975" y="145"/>
                  <a:pt x="975" y="152"/>
                </a:cubicBezTo>
                <a:cubicBezTo>
                  <a:pt x="975" y="159"/>
                  <a:pt x="970" y="164"/>
                  <a:pt x="962" y="164"/>
                </a:cubicBezTo>
                <a:close/>
                <a:moveTo>
                  <a:pt x="1039" y="184"/>
                </a:moveTo>
                <a:cubicBezTo>
                  <a:pt x="1021" y="124"/>
                  <a:pt x="1021" y="124"/>
                  <a:pt x="1021" y="124"/>
                </a:cubicBezTo>
                <a:cubicBezTo>
                  <a:pt x="1003" y="124"/>
                  <a:pt x="1003" y="124"/>
                  <a:pt x="1003" y="124"/>
                </a:cubicBezTo>
                <a:cubicBezTo>
                  <a:pt x="1033" y="215"/>
                  <a:pt x="1033" y="215"/>
                  <a:pt x="1033" y="215"/>
                </a:cubicBezTo>
                <a:cubicBezTo>
                  <a:pt x="1046" y="215"/>
                  <a:pt x="1046" y="215"/>
                  <a:pt x="1046" y="215"/>
                </a:cubicBezTo>
                <a:cubicBezTo>
                  <a:pt x="1076" y="124"/>
                  <a:pt x="1076" y="124"/>
                  <a:pt x="1076" y="124"/>
                </a:cubicBezTo>
                <a:cubicBezTo>
                  <a:pt x="1058" y="124"/>
                  <a:pt x="1058" y="124"/>
                  <a:pt x="1058" y="124"/>
                </a:cubicBezTo>
                <a:lnTo>
                  <a:pt x="1039" y="184"/>
                </a:lnTo>
                <a:close/>
                <a:moveTo>
                  <a:pt x="1088" y="215"/>
                </a:moveTo>
                <a:cubicBezTo>
                  <a:pt x="1106" y="215"/>
                  <a:pt x="1106" y="215"/>
                  <a:pt x="1106" y="215"/>
                </a:cubicBezTo>
                <a:cubicBezTo>
                  <a:pt x="1106" y="124"/>
                  <a:pt x="1106" y="124"/>
                  <a:pt x="1106" y="124"/>
                </a:cubicBezTo>
                <a:cubicBezTo>
                  <a:pt x="1088" y="124"/>
                  <a:pt x="1088" y="124"/>
                  <a:pt x="1088" y="124"/>
                </a:cubicBezTo>
                <a:lnTo>
                  <a:pt x="1088" y="215"/>
                </a:lnTo>
                <a:close/>
                <a:moveTo>
                  <a:pt x="1159" y="139"/>
                </a:moveTo>
                <a:cubicBezTo>
                  <a:pt x="1168" y="139"/>
                  <a:pt x="1173" y="144"/>
                  <a:pt x="1175" y="152"/>
                </a:cubicBezTo>
                <a:cubicBezTo>
                  <a:pt x="1193" y="152"/>
                  <a:pt x="1193" y="152"/>
                  <a:pt x="1193" y="152"/>
                </a:cubicBezTo>
                <a:cubicBezTo>
                  <a:pt x="1190" y="134"/>
                  <a:pt x="1177" y="123"/>
                  <a:pt x="1159" y="123"/>
                </a:cubicBezTo>
                <a:cubicBezTo>
                  <a:pt x="1150" y="123"/>
                  <a:pt x="1141" y="127"/>
                  <a:pt x="1135" y="133"/>
                </a:cubicBezTo>
                <a:cubicBezTo>
                  <a:pt x="1131" y="137"/>
                  <a:pt x="1128" y="142"/>
                  <a:pt x="1127" y="147"/>
                </a:cubicBezTo>
                <a:cubicBezTo>
                  <a:pt x="1126" y="152"/>
                  <a:pt x="1126" y="160"/>
                  <a:pt x="1126" y="170"/>
                </a:cubicBezTo>
                <a:cubicBezTo>
                  <a:pt x="1126" y="180"/>
                  <a:pt x="1126" y="187"/>
                  <a:pt x="1127" y="192"/>
                </a:cubicBezTo>
                <a:cubicBezTo>
                  <a:pt x="1128" y="198"/>
                  <a:pt x="1131" y="202"/>
                  <a:pt x="1135" y="206"/>
                </a:cubicBezTo>
                <a:cubicBezTo>
                  <a:pt x="1141" y="213"/>
                  <a:pt x="1150" y="216"/>
                  <a:pt x="1159" y="216"/>
                </a:cubicBezTo>
                <a:cubicBezTo>
                  <a:pt x="1177" y="216"/>
                  <a:pt x="1190" y="206"/>
                  <a:pt x="1193" y="187"/>
                </a:cubicBezTo>
                <a:cubicBezTo>
                  <a:pt x="1175" y="187"/>
                  <a:pt x="1175" y="187"/>
                  <a:pt x="1175" y="187"/>
                </a:cubicBezTo>
                <a:cubicBezTo>
                  <a:pt x="1173" y="195"/>
                  <a:pt x="1168" y="200"/>
                  <a:pt x="1159" y="200"/>
                </a:cubicBezTo>
                <a:cubicBezTo>
                  <a:pt x="1154" y="200"/>
                  <a:pt x="1151" y="199"/>
                  <a:pt x="1148" y="196"/>
                </a:cubicBezTo>
                <a:cubicBezTo>
                  <a:pt x="1144" y="192"/>
                  <a:pt x="1143" y="187"/>
                  <a:pt x="1143" y="170"/>
                </a:cubicBezTo>
                <a:cubicBezTo>
                  <a:pt x="1143" y="152"/>
                  <a:pt x="1144" y="148"/>
                  <a:pt x="1148" y="144"/>
                </a:cubicBezTo>
                <a:cubicBezTo>
                  <a:pt x="1151" y="141"/>
                  <a:pt x="1154" y="139"/>
                  <a:pt x="1159" y="139"/>
                </a:cubicBezTo>
                <a:close/>
                <a:moveTo>
                  <a:pt x="1209" y="215"/>
                </a:moveTo>
                <a:cubicBezTo>
                  <a:pt x="1269" y="215"/>
                  <a:pt x="1269" y="215"/>
                  <a:pt x="1269" y="215"/>
                </a:cubicBezTo>
                <a:cubicBezTo>
                  <a:pt x="1269" y="199"/>
                  <a:pt x="1269" y="199"/>
                  <a:pt x="1269" y="199"/>
                </a:cubicBezTo>
                <a:cubicBezTo>
                  <a:pt x="1227" y="199"/>
                  <a:pt x="1227" y="199"/>
                  <a:pt x="1227" y="199"/>
                </a:cubicBezTo>
                <a:cubicBezTo>
                  <a:pt x="1227" y="177"/>
                  <a:pt x="1227" y="177"/>
                  <a:pt x="1227" y="177"/>
                </a:cubicBezTo>
                <a:cubicBezTo>
                  <a:pt x="1263" y="177"/>
                  <a:pt x="1263" y="177"/>
                  <a:pt x="1263" y="177"/>
                </a:cubicBezTo>
                <a:cubicBezTo>
                  <a:pt x="1263" y="161"/>
                  <a:pt x="1263" y="161"/>
                  <a:pt x="1263" y="161"/>
                </a:cubicBezTo>
                <a:cubicBezTo>
                  <a:pt x="1227" y="161"/>
                  <a:pt x="1227" y="161"/>
                  <a:pt x="1227" y="161"/>
                </a:cubicBezTo>
                <a:cubicBezTo>
                  <a:pt x="1227" y="140"/>
                  <a:pt x="1227" y="140"/>
                  <a:pt x="1227" y="140"/>
                </a:cubicBezTo>
                <a:cubicBezTo>
                  <a:pt x="1269" y="140"/>
                  <a:pt x="1269" y="140"/>
                  <a:pt x="1269" y="140"/>
                </a:cubicBezTo>
                <a:cubicBezTo>
                  <a:pt x="1269" y="124"/>
                  <a:pt x="1269" y="124"/>
                  <a:pt x="1269" y="124"/>
                </a:cubicBezTo>
                <a:cubicBezTo>
                  <a:pt x="1209" y="124"/>
                  <a:pt x="1209" y="124"/>
                  <a:pt x="1209" y="124"/>
                </a:cubicBezTo>
                <a:lnTo>
                  <a:pt x="1209" y="215"/>
                </a:lnTo>
                <a:close/>
                <a:moveTo>
                  <a:pt x="1323" y="162"/>
                </a:moveTo>
                <a:cubicBezTo>
                  <a:pt x="1312" y="161"/>
                  <a:pt x="1312" y="161"/>
                  <a:pt x="1312" y="161"/>
                </a:cubicBezTo>
                <a:cubicBezTo>
                  <a:pt x="1308" y="160"/>
                  <a:pt x="1305" y="159"/>
                  <a:pt x="1303" y="157"/>
                </a:cubicBezTo>
                <a:cubicBezTo>
                  <a:pt x="1301" y="155"/>
                  <a:pt x="1301" y="153"/>
                  <a:pt x="1301" y="150"/>
                </a:cubicBezTo>
                <a:cubicBezTo>
                  <a:pt x="1301" y="144"/>
                  <a:pt x="1305" y="139"/>
                  <a:pt x="1315" y="139"/>
                </a:cubicBezTo>
                <a:cubicBezTo>
                  <a:pt x="1321" y="139"/>
                  <a:pt x="1328" y="140"/>
                  <a:pt x="1333" y="145"/>
                </a:cubicBezTo>
                <a:cubicBezTo>
                  <a:pt x="1345" y="134"/>
                  <a:pt x="1345" y="134"/>
                  <a:pt x="1345" y="134"/>
                </a:cubicBezTo>
                <a:cubicBezTo>
                  <a:pt x="1337" y="127"/>
                  <a:pt x="1328" y="123"/>
                  <a:pt x="1315" y="123"/>
                </a:cubicBezTo>
                <a:cubicBezTo>
                  <a:pt x="1296" y="123"/>
                  <a:pt x="1284" y="135"/>
                  <a:pt x="1284" y="151"/>
                </a:cubicBezTo>
                <a:cubicBezTo>
                  <a:pt x="1284" y="159"/>
                  <a:pt x="1286" y="165"/>
                  <a:pt x="1290" y="169"/>
                </a:cubicBezTo>
                <a:cubicBezTo>
                  <a:pt x="1294" y="173"/>
                  <a:pt x="1300" y="175"/>
                  <a:pt x="1308" y="177"/>
                </a:cubicBezTo>
                <a:cubicBezTo>
                  <a:pt x="1319" y="178"/>
                  <a:pt x="1319" y="178"/>
                  <a:pt x="1319" y="178"/>
                </a:cubicBezTo>
                <a:cubicBezTo>
                  <a:pt x="1323" y="179"/>
                  <a:pt x="1325" y="180"/>
                  <a:pt x="1327" y="181"/>
                </a:cubicBezTo>
                <a:cubicBezTo>
                  <a:pt x="1329" y="183"/>
                  <a:pt x="1330" y="186"/>
                  <a:pt x="1330" y="189"/>
                </a:cubicBezTo>
                <a:cubicBezTo>
                  <a:pt x="1330" y="196"/>
                  <a:pt x="1324" y="200"/>
                  <a:pt x="1313" y="200"/>
                </a:cubicBezTo>
                <a:cubicBezTo>
                  <a:pt x="1305" y="200"/>
                  <a:pt x="1297" y="198"/>
                  <a:pt x="1291" y="193"/>
                </a:cubicBezTo>
                <a:cubicBezTo>
                  <a:pt x="1280" y="204"/>
                  <a:pt x="1280" y="204"/>
                  <a:pt x="1280" y="204"/>
                </a:cubicBezTo>
                <a:cubicBezTo>
                  <a:pt x="1289" y="213"/>
                  <a:pt x="1299" y="216"/>
                  <a:pt x="1313" y="216"/>
                </a:cubicBezTo>
                <a:cubicBezTo>
                  <a:pt x="1332" y="216"/>
                  <a:pt x="1347" y="206"/>
                  <a:pt x="1347" y="188"/>
                </a:cubicBezTo>
                <a:cubicBezTo>
                  <a:pt x="1347" y="180"/>
                  <a:pt x="1345" y="174"/>
                  <a:pt x="1340" y="169"/>
                </a:cubicBezTo>
                <a:cubicBezTo>
                  <a:pt x="1336" y="166"/>
                  <a:pt x="1331" y="163"/>
                  <a:pt x="1323" y="162"/>
                </a:cubicBezTo>
                <a:close/>
                <a:moveTo>
                  <a:pt x="1461" y="152"/>
                </a:moveTo>
                <a:cubicBezTo>
                  <a:pt x="1461" y="137"/>
                  <a:pt x="1450" y="124"/>
                  <a:pt x="1432" y="124"/>
                </a:cubicBezTo>
                <a:cubicBezTo>
                  <a:pt x="1396" y="124"/>
                  <a:pt x="1396" y="124"/>
                  <a:pt x="1396" y="124"/>
                </a:cubicBezTo>
                <a:cubicBezTo>
                  <a:pt x="1396" y="215"/>
                  <a:pt x="1396" y="215"/>
                  <a:pt x="1396" y="215"/>
                </a:cubicBezTo>
                <a:cubicBezTo>
                  <a:pt x="1414" y="215"/>
                  <a:pt x="1414" y="215"/>
                  <a:pt x="1414" y="215"/>
                </a:cubicBezTo>
                <a:cubicBezTo>
                  <a:pt x="1414" y="179"/>
                  <a:pt x="1414" y="179"/>
                  <a:pt x="1414" y="179"/>
                </a:cubicBezTo>
                <a:cubicBezTo>
                  <a:pt x="1427" y="179"/>
                  <a:pt x="1427" y="179"/>
                  <a:pt x="1427" y="179"/>
                </a:cubicBezTo>
                <a:cubicBezTo>
                  <a:pt x="1444" y="215"/>
                  <a:pt x="1444" y="215"/>
                  <a:pt x="1444" y="215"/>
                </a:cubicBezTo>
                <a:cubicBezTo>
                  <a:pt x="1465" y="215"/>
                  <a:pt x="1465" y="215"/>
                  <a:pt x="1465" y="215"/>
                </a:cubicBezTo>
                <a:cubicBezTo>
                  <a:pt x="1445" y="176"/>
                  <a:pt x="1445" y="176"/>
                  <a:pt x="1445" y="176"/>
                </a:cubicBezTo>
                <a:cubicBezTo>
                  <a:pt x="1453" y="173"/>
                  <a:pt x="1461" y="165"/>
                  <a:pt x="1461" y="152"/>
                </a:cubicBezTo>
                <a:close/>
                <a:moveTo>
                  <a:pt x="1431" y="164"/>
                </a:moveTo>
                <a:cubicBezTo>
                  <a:pt x="1414" y="164"/>
                  <a:pt x="1414" y="164"/>
                  <a:pt x="1414" y="164"/>
                </a:cubicBezTo>
                <a:cubicBezTo>
                  <a:pt x="1414" y="140"/>
                  <a:pt x="1414" y="140"/>
                  <a:pt x="1414" y="140"/>
                </a:cubicBezTo>
                <a:cubicBezTo>
                  <a:pt x="1431" y="140"/>
                  <a:pt x="1431" y="140"/>
                  <a:pt x="1431" y="140"/>
                </a:cubicBezTo>
                <a:cubicBezTo>
                  <a:pt x="1438" y="140"/>
                  <a:pt x="1444" y="145"/>
                  <a:pt x="1444" y="152"/>
                </a:cubicBezTo>
                <a:cubicBezTo>
                  <a:pt x="1444" y="159"/>
                  <a:pt x="1438" y="164"/>
                  <a:pt x="1431" y="164"/>
                </a:cubicBezTo>
                <a:close/>
                <a:moveTo>
                  <a:pt x="1481" y="215"/>
                </a:moveTo>
                <a:cubicBezTo>
                  <a:pt x="1541" y="215"/>
                  <a:pt x="1541" y="215"/>
                  <a:pt x="1541" y="215"/>
                </a:cubicBezTo>
                <a:cubicBezTo>
                  <a:pt x="1541" y="199"/>
                  <a:pt x="1541" y="199"/>
                  <a:pt x="1541" y="199"/>
                </a:cubicBezTo>
                <a:cubicBezTo>
                  <a:pt x="1499" y="199"/>
                  <a:pt x="1499" y="199"/>
                  <a:pt x="1499" y="199"/>
                </a:cubicBezTo>
                <a:cubicBezTo>
                  <a:pt x="1499" y="177"/>
                  <a:pt x="1499" y="177"/>
                  <a:pt x="1499" y="177"/>
                </a:cubicBezTo>
                <a:cubicBezTo>
                  <a:pt x="1535" y="177"/>
                  <a:pt x="1535" y="177"/>
                  <a:pt x="1535" y="177"/>
                </a:cubicBezTo>
                <a:cubicBezTo>
                  <a:pt x="1535" y="161"/>
                  <a:pt x="1535" y="161"/>
                  <a:pt x="1535" y="161"/>
                </a:cubicBezTo>
                <a:cubicBezTo>
                  <a:pt x="1499" y="161"/>
                  <a:pt x="1499" y="161"/>
                  <a:pt x="1499" y="161"/>
                </a:cubicBezTo>
                <a:cubicBezTo>
                  <a:pt x="1499" y="140"/>
                  <a:pt x="1499" y="140"/>
                  <a:pt x="1499" y="140"/>
                </a:cubicBezTo>
                <a:cubicBezTo>
                  <a:pt x="1541" y="140"/>
                  <a:pt x="1541" y="140"/>
                  <a:pt x="1541" y="140"/>
                </a:cubicBezTo>
                <a:cubicBezTo>
                  <a:pt x="1541" y="124"/>
                  <a:pt x="1541" y="124"/>
                  <a:pt x="1541" y="124"/>
                </a:cubicBezTo>
                <a:cubicBezTo>
                  <a:pt x="1481" y="124"/>
                  <a:pt x="1481" y="124"/>
                  <a:pt x="1481" y="124"/>
                </a:cubicBezTo>
                <a:lnTo>
                  <a:pt x="1481" y="215"/>
                </a:lnTo>
                <a:close/>
                <a:moveTo>
                  <a:pt x="1560" y="215"/>
                </a:moveTo>
                <a:cubicBezTo>
                  <a:pt x="1578" y="215"/>
                  <a:pt x="1578" y="215"/>
                  <a:pt x="1578" y="215"/>
                </a:cubicBezTo>
                <a:cubicBezTo>
                  <a:pt x="1578" y="178"/>
                  <a:pt x="1578" y="178"/>
                  <a:pt x="1578" y="178"/>
                </a:cubicBezTo>
                <a:cubicBezTo>
                  <a:pt x="1613" y="178"/>
                  <a:pt x="1613" y="178"/>
                  <a:pt x="1613" y="178"/>
                </a:cubicBezTo>
                <a:cubicBezTo>
                  <a:pt x="1613" y="162"/>
                  <a:pt x="1613" y="162"/>
                  <a:pt x="1613" y="162"/>
                </a:cubicBezTo>
                <a:cubicBezTo>
                  <a:pt x="1578" y="162"/>
                  <a:pt x="1578" y="162"/>
                  <a:pt x="1578" y="162"/>
                </a:cubicBezTo>
                <a:cubicBezTo>
                  <a:pt x="1578" y="140"/>
                  <a:pt x="1578" y="140"/>
                  <a:pt x="1578" y="140"/>
                </a:cubicBezTo>
                <a:cubicBezTo>
                  <a:pt x="1620" y="140"/>
                  <a:pt x="1620" y="140"/>
                  <a:pt x="1620" y="140"/>
                </a:cubicBezTo>
                <a:cubicBezTo>
                  <a:pt x="1620" y="124"/>
                  <a:pt x="1620" y="124"/>
                  <a:pt x="1620" y="124"/>
                </a:cubicBezTo>
                <a:cubicBezTo>
                  <a:pt x="1560" y="124"/>
                  <a:pt x="1560" y="124"/>
                  <a:pt x="1560" y="124"/>
                </a:cubicBezTo>
                <a:lnTo>
                  <a:pt x="1560" y="215"/>
                </a:lnTo>
                <a:close/>
                <a:moveTo>
                  <a:pt x="1667" y="123"/>
                </a:moveTo>
                <a:cubicBezTo>
                  <a:pt x="1657" y="123"/>
                  <a:pt x="1649" y="127"/>
                  <a:pt x="1642" y="133"/>
                </a:cubicBezTo>
                <a:cubicBezTo>
                  <a:pt x="1633" y="143"/>
                  <a:pt x="1633" y="154"/>
                  <a:pt x="1633" y="170"/>
                </a:cubicBezTo>
                <a:cubicBezTo>
                  <a:pt x="1633" y="186"/>
                  <a:pt x="1633" y="197"/>
                  <a:pt x="1642" y="206"/>
                </a:cubicBezTo>
                <a:cubicBezTo>
                  <a:pt x="1649" y="213"/>
                  <a:pt x="1657" y="216"/>
                  <a:pt x="1667" y="216"/>
                </a:cubicBezTo>
                <a:cubicBezTo>
                  <a:pt x="1678" y="216"/>
                  <a:pt x="1685" y="213"/>
                  <a:pt x="1692" y="206"/>
                </a:cubicBezTo>
                <a:cubicBezTo>
                  <a:pt x="1701" y="197"/>
                  <a:pt x="1701" y="186"/>
                  <a:pt x="1701" y="170"/>
                </a:cubicBezTo>
                <a:cubicBezTo>
                  <a:pt x="1701" y="154"/>
                  <a:pt x="1701" y="143"/>
                  <a:pt x="1692" y="133"/>
                </a:cubicBezTo>
                <a:cubicBezTo>
                  <a:pt x="1685" y="127"/>
                  <a:pt x="1678" y="123"/>
                  <a:pt x="1667" y="123"/>
                </a:cubicBezTo>
                <a:close/>
                <a:moveTo>
                  <a:pt x="1679" y="195"/>
                </a:moveTo>
                <a:cubicBezTo>
                  <a:pt x="1676" y="198"/>
                  <a:pt x="1672" y="200"/>
                  <a:pt x="1667" y="200"/>
                </a:cubicBezTo>
                <a:cubicBezTo>
                  <a:pt x="1662" y="200"/>
                  <a:pt x="1658" y="198"/>
                  <a:pt x="1656" y="195"/>
                </a:cubicBezTo>
                <a:cubicBezTo>
                  <a:pt x="1652" y="192"/>
                  <a:pt x="1651" y="187"/>
                  <a:pt x="1651" y="170"/>
                </a:cubicBezTo>
                <a:cubicBezTo>
                  <a:pt x="1651" y="152"/>
                  <a:pt x="1652" y="148"/>
                  <a:pt x="1656" y="144"/>
                </a:cubicBezTo>
                <a:cubicBezTo>
                  <a:pt x="1658" y="141"/>
                  <a:pt x="1662" y="139"/>
                  <a:pt x="1667" y="139"/>
                </a:cubicBezTo>
                <a:cubicBezTo>
                  <a:pt x="1672" y="139"/>
                  <a:pt x="1676" y="141"/>
                  <a:pt x="1679" y="144"/>
                </a:cubicBezTo>
                <a:cubicBezTo>
                  <a:pt x="1682" y="148"/>
                  <a:pt x="1683" y="152"/>
                  <a:pt x="1683" y="170"/>
                </a:cubicBezTo>
                <a:cubicBezTo>
                  <a:pt x="1683" y="187"/>
                  <a:pt x="1682" y="192"/>
                  <a:pt x="1679" y="195"/>
                </a:cubicBezTo>
                <a:close/>
                <a:moveTo>
                  <a:pt x="1786" y="152"/>
                </a:moveTo>
                <a:cubicBezTo>
                  <a:pt x="1786" y="137"/>
                  <a:pt x="1775" y="124"/>
                  <a:pt x="1756" y="124"/>
                </a:cubicBezTo>
                <a:cubicBezTo>
                  <a:pt x="1720" y="124"/>
                  <a:pt x="1720" y="124"/>
                  <a:pt x="1720" y="124"/>
                </a:cubicBezTo>
                <a:cubicBezTo>
                  <a:pt x="1720" y="215"/>
                  <a:pt x="1720" y="215"/>
                  <a:pt x="1720" y="215"/>
                </a:cubicBezTo>
                <a:cubicBezTo>
                  <a:pt x="1738" y="215"/>
                  <a:pt x="1738" y="215"/>
                  <a:pt x="1738" y="215"/>
                </a:cubicBezTo>
                <a:cubicBezTo>
                  <a:pt x="1738" y="179"/>
                  <a:pt x="1738" y="179"/>
                  <a:pt x="1738" y="179"/>
                </a:cubicBezTo>
                <a:cubicBezTo>
                  <a:pt x="1751" y="179"/>
                  <a:pt x="1751" y="179"/>
                  <a:pt x="1751" y="179"/>
                </a:cubicBezTo>
                <a:cubicBezTo>
                  <a:pt x="1769" y="215"/>
                  <a:pt x="1769" y="215"/>
                  <a:pt x="1769" y="215"/>
                </a:cubicBezTo>
                <a:cubicBezTo>
                  <a:pt x="1789" y="215"/>
                  <a:pt x="1789" y="215"/>
                  <a:pt x="1789" y="215"/>
                </a:cubicBezTo>
                <a:cubicBezTo>
                  <a:pt x="1769" y="176"/>
                  <a:pt x="1769" y="176"/>
                  <a:pt x="1769" y="176"/>
                </a:cubicBezTo>
                <a:cubicBezTo>
                  <a:pt x="1778" y="173"/>
                  <a:pt x="1786" y="165"/>
                  <a:pt x="1786" y="152"/>
                </a:cubicBezTo>
                <a:close/>
                <a:moveTo>
                  <a:pt x="1755" y="164"/>
                </a:moveTo>
                <a:cubicBezTo>
                  <a:pt x="1738" y="164"/>
                  <a:pt x="1738" y="164"/>
                  <a:pt x="1738" y="164"/>
                </a:cubicBezTo>
                <a:cubicBezTo>
                  <a:pt x="1738" y="140"/>
                  <a:pt x="1738" y="140"/>
                  <a:pt x="1738" y="140"/>
                </a:cubicBezTo>
                <a:cubicBezTo>
                  <a:pt x="1755" y="140"/>
                  <a:pt x="1755" y="140"/>
                  <a:pt x="1755" y="140"/>
                </a:cubicBezTo>
                <a:cubicBezTo>
                  <a:pt x="1763" y="140"/>
                  <a:pt x="1768" y="145"/>
                  <a:pt x="1768" y="152"/>
                </a:cubicBezTo>
                <a:cubicBezTo>
                  <a:pt x="1768" y="159"/>
                  <a:pt x="1763" y="164"/>
                  <a:pt x="1755" y="164"/>
                </a:cubicBezTo>
                <a:close/>
                <a:moveTo>
                  <a:pt x="1847" y="174"/>
                </a:moveTo>
                <a:cubicBezTo>
                  <a:pt x="1823" y="124"/>
                  <a:pt x="1823" y="124"/>
                  <a:pt x="1823" y="124"/>
                </a:cubicBezTo>
                <a:cubicBezTo>
                  <a:pt x="1805" y="124"/>
                  <a:pt x="1805" y="124"/>
                  <a:pt x="1805" y="124"/>
                </a:cubicBezTo>
                <a:cubicBezTo>
                  <a:pt x="1805" y="215"/>
                  <a:pt x="1805" y="215"/>
                  <a:pt x="1805" y="215"/>
                </a:cubicBezTo>
                <a:cubicBezTo>
                  <a:pt x="1823" y="215"/>
                  <a:pt x="1823" y="215"/>
                  <a:pt x="1823" y="215"/>
                </a:cubicBezTo>
                <a:cubicBezTo>
                  <a:pt x="1823" y="162"/>
                  <a:pt x="1823" y="162"/>
                  <a:pt x="1823" y="162"/>
                </a:cubicBezTo>
                <a:cubicBezTo>
                  <a:pt x="1841" y="197"/>
                  <a:pt x="1841" y="197"/>
                  <a:pt x="1841" y="197"/>
                </a:cubicBezTo>
                <a:cubicBezTo>
                  <a:pt x="1853" y="197"/>
                  <a:pt x="1853" y="197"/>
                  <a:pt x="1853" y="197"/>
                </a:cubicBezTo>
                <a:cubicBezTo>
                  <a:pt x="1870" y="162"/>
                  <a:pt x="1870" y="162"/>
                  <a:pt x="1870" y="162"/>
                </a:cubicBezTo>
                <a:cubicBezTo>
                  <a:pt x="1870" y="215"/>
                  <a:pt x="1870" y="215"/>
                  <a:pt x="1870" y="215"/>
                </a:cubicBezTo>
                <a:cubicBezTo>
                  <a:pt x="1888" y="215"/>
                  <a:pt x="1888" y="215"/>
                  <a:pt x="1888" y="215"/>
                </a:cubicBezTo>
                <a:cubicBezTo>
                  <a:pt x="1888" y="124"/>
                  <a:pt x="1888" y="124"/>
                  <a:pt x="1888" y="124"/>
                </a:cubicBezTo>
                <a:cubicBezTo>
                  <a:pt x="1870" y="124"/>
                  <a:pt x="1870" y="124"/>
                  <a:pt x="1870" y="124"/>
                </a:cubicBezTo>
                <a:lnTo>
                  <a:pt x="1847" y="174"/>
                </a:lnTo>
                <a:close/>
              </a:path>
            </a:pathLst>
          </a:custGeom>
          <a:solidFill>
            <a:srgbClr val="0F77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482510698"/>
      </p:ext>
    </p:extLst>
  </p:cSld>
  <p:clrMap bg1="lt1" tx1="dk1" bg2="lt2" tx2="dk2" accent1="accent1" accent2="accent2" accent3="accent3" accent4="accent4" accent5="accent5" accent6="accent6" hlink="hlink" folHlink="folHlink"/>
  <p:sldLayoutIdLst>
    <p:sldLayoutId id="2147483655" r:id="rId1"/>
    <p:sldLayoutId id="2147483677" r:id="rId2"/>
    <p:sldLayoutId id="2147483681" r:id="rId3"/>
    <p:sldLayoutId id="2147483650" r:id="rId4"/>
    <p:sldLayoutId id="2147483652" r:id="rId5"/>
    <p:sldLayoutId id="2147483654" r:id="rId6"/>
    <p:sldLayoutId id="2147483674" r:id="rId7"/>
    <p:sldLayoutId id="2147483676" r:id="rId8"/>
    <p:sldLayoutId id="2147483678" r:id="rId9"/>
    <p:sldLayoutId id="2147483653" r:id="rId10"/>
    <p:sldLayoutId id="2147483665" r:id="rId11"/>
    <p:sldLayoutId id="2147483679" r:id="rId12"/>
    <p:sldLayoutId id="2147483680" r:id="rId13"/>
    <p:sldLayoutId id="2147483675" r:id="rId14"/>
    <p:sldLayoutId id="2147483673" r:id="rId15"/>
    <p:sldLayoutId id="2147483662" r:id="rId16"/>
    <p:sldLayoutId id="2147483656" r:id="rId17"/>
    <p:sldLayoutId id="2147483657" r:id="rId18"/>
  </p:sldLayoutIdLst>
  <p:hf hdr="0"/>
  <p:txStyles>
    <p:titleStyle>
      <a:lvl1pPr algn="l" defTabSz="914400" rtl="0" eaLnBrk="1" latinLnBrk="0" hangingPunct="1">
        <a:spcBef>
          <a:spcPct val="0"/>
        </a:spcBef>
        <a:buNone/>
        <a:defRPr sz="2600" b="1" kern="1200">
          <a:solidFill>
            <a:srgbClr val="0F76B1"/>
          </a:solidFill>
          <a:latin typeface="+mj-lt"/>
          <a:ea typeface="+mj-ea"/>
          <a:cs typeface="Arial" panose="020B0604020202020204" pitchFamily="34" charset="0"/>
        </a:defRPr>
      </a:lvl1pPr>
    </p:titleStyle>
    <p:bodyStyle>
      <a:lvl1pPr marL="342900" indent="-342900" algn="l" defTabSz="914400" rtl="0" eaLnBrk="1" latinLnBrk="0" hangingPunct="1">
        <a:spcBef>
          <a:spcPct val="20000"/>
        </a:spcBef>
        <a:buClr>
          <a:schemeClr val="accent6"/>
        </a:buClr>
        <a:buFont typeface="Arial" panose="020B0604020202020204" pitchFamily="34" charset="0"/>
        <a:buChar char="•"/>
        <a:defRPr sz="1800" kern="1200" baseline="0">
          <a:solidFill>
            <a:schemeClr val="bg2">
              <a:lumMod val="25000"/>
            </a:schemeClr>
          </a:solidFill>
          <a:latin typeface="+mj-lt"/>
          <a:ea typeface="+mn-ea"/>
          <a:cs typeface="Arial" panose="020B0604020202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1600" kern="1200">
          <a:solidFill>
            <a:schemeClr val="bg2">
              <a:lumMod val="25000"/>
            </a:schemeClr>
          </a:solidFill>
          <a:latin typeface="+mj-lt"/>
          <a:ea typeface="+mn-ea"/>
          <a:cs typeface="Arial" panose="020B0604020202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1600" kern="1200">
          <a:solidFill>
            <a:schemeClr val="bg2">
              <a:lumMod val="25000"/>
            </a:schemeClr>
          </a:solidFill>
          <a:latin typeface="+mj-lt"/>
          <a:ea typeface="+mn-ea"/>
          <a:cs typeface="Arial" panose="020B0604020202020204" pitchFamily="34" charset="0"/>
        </a:defRPr>
      </a:lvl3pPr>
      <a:lvl4pPr marL="1600200" indent="-228600" algn="l" defTabSz="914400" rtl="0" eaLnBrk="1" latinLnBrk="0" hangingPunct="1">
        <a:spcBef>
          <a:spcPct val="20000"/>
        </a:spcBef>
        <a:buClr>
          <a:schemeClr val="accent6"/>
        </a:buClr>
        <a:buFont typeface="Arial" panose="020B0604020202020204" pitchFamily="34" charset="0"/>
        <a:buChar char="•"/>
        <a:defRPr sz="1600" kern="1200">
          <a:solidFill>
            <a:schemeClr val="bg2">
              <a:lumMod val="25000"/>
            </a:schemeClr>
          </a:solidFill>
          <a:latin typeface="+mj-lt"/>
          <a:ea typeface="+mn-ea"/>
          <a:cs typeface="Arial" panose="020B0604020202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chemeClr val="bg2">
              <a:lumMod val="25000"/>
            </a:schemeClr>
          </a:solidFill>
          <a:latin typeface="+mj-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atunnisteen paikkamerkki 1"/>
          <p:cNvSpPr>
            <a:spLocks noGrp="1"/>
          </p:cNvSpPr>
          <p:nvPr>
            <p:ph type="ftr" sz="quarter" idx="11"/>
          </p:nvPr>
        </p:nvSpPr>
        <p:spPr/>
        <p:txBody>
          <a:bodyPr/>
          <a:lstStyle/>
          <a:p>
            <a:r>
              <a:rPr lang="fi-FI"/>
              <a:t>Etunimi Sukunimi</a:t>
            </a:r>
          </a:p>
        </p:txBody>
      </p:sp>
      <p:sp>
        <p:nvSpPr>
          <p:cNvPr id="3" name="Otsikko 2"/>
          <p:cNvSpPr>
            <a:spLocks noGrp="1"/>
          </p:cNvSpPr>
          <p:nvPr>
            <p:ph type="title"/>
          </p:nvPr>
        </p:nvSpPr>
        <p:spPr/>
        <p:txBody>
          <a:bodyPr/>
          <a:lstStyle/>
          <a:p>
            <a:r>
              <a:rPr lang="fi-FI" sz="2400" dirty="0"/>
              <a:t>Maakuntatieto-ohjelman riskit</a:t>
            </a:r>
          </a:p>
        </p:txBody>
      </p:sp>
      <p:sp>
        <p:nvSpPr>
          <p:cNvPr id="4" name="Tekstin paikkamerkki 3"/>
          <p:cNvSpPr>
            <a:spLocks noGrp="1"/>
          </p:cNvSpPr>
          <p:nvPr>
            <p:ph type="body" idx="1"/>
          </p:nvPr>
        </p:nvSpPr>
        <p:spPr/>
        <p:txBody>
          <a:bodyPr/>
          <a:lstStyle/>
          <a:p>
            <a:r>
              <a:rPr lang="fi-FI" dirty="0"/>
              <a:t>26.3.2019</a:t>
            </a:r>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1</a:t>
            </a:fld>
            <a:endParaRPr lang="fi-FI" dirty="0"/>
          </a:p>
        </p:txBody>
      </p:sp>
    </p:spTree>
    <p:extLst>
      <p:ext uri="{BB962C8B-B14F-4D97-AF65-F5344CB8AC3E}">
        <p14:creationId xmlns:p14="http://schemas.microsoft.com/office/powerpoint/2010/main" val="1527877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B.2. Ohjelman toteutuksen vaatimien resurssien hankinnan epäonnistuminen</a:t>
            </a:r>
          </a:p>
        </p:txBody>
      </p:sp>
      <p:sp>
        <p:nvSpPr>
          <p:cNvPr id="3" name="Sisällön paikkamerkki 2"/>
          <p:cNvSpPr>
            <a:spLocks noGrp="1"/>
          </p:cNvSpPr>
          <p:nvPr>
            <p:ph idx="1"/>
          </p:nvPr>
        </p:nvSpPr>
        <p:spPr/>
        <p:txBody>
          <a:bodyPr>
            <a:normAutofit fontScale="92500" lnSpcReduction="20000"/>
          </a:bodyPr>
          <a:lstStyle/>
          <a:p>
            <a:pPr marL="0" indent="0">
              <a:buNone/>
            </a:pPr>
            <a:r>
              <a:rPr lang="fi-FI" dirty="0"/>
              <a:t>Kuvaus: Maakuntatieto-ohjelman toteuttaminen tavoitteiden mukaisesti edellyttää asiantuntijaresurssien mukaan saamista valtiolta, kunnista sekä maakuntien valmisteluelimistä. Näiden lisäksi ohjelman tuotosten toteutuminen aikataulussa edellyttää lisäresurssien hankintaa. Ilman tarvittavia resursseja ohjelman tuotosmääriä on karsittava tai aikataulutus pettää suhteessa maakuntien käynnistämiseen.</a:t>
            </a:r>
          </a:p>
          <a:p>
            <a:pPr marL="0" indent="0">
              <a:buNone/>
            </a:pPr>
            <a:r>
              <a:rPr lang="fi-FI" dirty="0"/>
              <a:t>Todennäköisyys: 3</a:t>
            </a:r>
          </a:p>
          <a:p>
            <a:pPr marL="0" indent="0">
              <a:buNone/>
            </a:pPr>
            <a:r>
              <a:rPr lang="fi-FI" dirty="0"/>
              <a:t>Vaikutus: 4</a:t>
            </a:r>
          </a:p>
          <a:p>
            <a:pPr marL="0" indent="0">
              <a:buNone/>
            </a:pPr>
            <a:r>
              <a:rPr lang="fi-FI" dirty="0"/>
              <a:t>Ehkäisevät toimenpiteet: </a:t>
            </a:r>
          </a:p>
          <a:p>
            <a:r>
              <a:rPr lang="fi-FI" dirty="0"/>
              <a:t>Varmistetaan Maakuntatieto-ohjelman määräraharesurssit</a:t>
            </a:r>
          </a:p>
          <a:p>
            <a:r>
              <a:rPr lang="fi-FI" dirty="0"/>
              <a:t>Suunnitellaan ohjelmassa toteutettavat tiedonhallintamallit ja -palvelut tavalla, joka mahdollistaa toteutusten hyödyntämisen myös ohjelman ulkopuolella. </a:t>
            </a:r>
          </a:p>
          <a:p>
            <a:r>
              <a:rPr lang="fi-FI" dirty="0"/>
              <a:t>Viestitään aktiivisesti ohjelman toteutuksesta.</a:t>
            </a:r>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10</a:t>
            </a:fld>
            <a:endParaRPr lang="fi-FI" dirty="0"/>
          </a:p>
        </p:txBody>
      </p:sp>
    </p:spTree>
    <p:extLst>
      <p:ext uri="{BB962C8B-B14F-4D97-AF65-F5344CB8AC3E}">
        <p14:creationId xmlns:p14="http://schemas.microsoft.com/office/powerpoint/2010/main" val="350324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B.3. Ohjelman linjausten viivästyminen suhteessa maakuntauudistuksen aikatauluun</a:t>
            </a:r>
          </a:p>
        </p:txBody>
      </p:sp>
      <p:sp>
        <p:nvSpPr>
          <p:cNvPr id="3" name="Sisällön paikkamerkki 2"/>
          <p:cNvSpPr>
            <a:spLocks noGrp="1"/>
          </p:cNvSpPr>
          <p:nvPr>
            <p:ph idx="1"/>
          </p:nvPr>
        </p:nvSpPr>
        <p:spPr/>
        <p:txBody>
          <a:bodyPr>
            <a:normAutofit fontScale="85000" lnSpcReduction="10000"/>
          </a:bodyPr>
          <a:lstStyle/>
          <a:p>
            <a:pPr marL="0" indent="0">
              <a:buNone/>
            </a:pPr>
            <a:r>
              <a:rPr lang="fi-FI" dirty="0"/>
              <a:t>Kuvaus: Maakuntatieto-ohjelman ei pysty tuottamaan ajoissa esityksiä ja linjauksia käynnistyville maakunnille ja muille sidoksille. Ohjelman tuotosten toteutus vie suunniteltua enemmän aikaa.</a:t>
            </a:r>
          </a:p>
          <a:p>
            <a:pPr marL="0" indent="0">
              <a:buNone/>
            </a:pPr>
            <a:r>
              <a:rPr lang="fi-FI" dirty="0"/>
              <a:t>Todennäköisyys: 4</a:t>
            </a:r>
          </a:p>
          <a:p>
            <a:pPr marL="0" indent="0">
              <a:buNone/>
            </a:pPr>
            <a:r>
              <a:rPr lang="fi-FI" dirty="0"/>
              <a:t>Vaikutus: 3</a:t>
            </a:r>
          </a:p>
          <a:p>
            <a:pPr marL="0" indent="0">
              <a:buNone/>
            </a:pPr>
            <a:r>
              <a:rPr lang="fi-FI" dirty="0"/>
              <a:t>Ehkäisevät toimenpiteet: </a:t>
            </a:r>
          </a:p>
          <a:p>
            <a:r>
              <a:rPr lang="fi-FI" dirty="0"/>
              <a:t>Ohjelman aikana tarkennetaan ohjelmalle asetettuja tavoitteita jatkuvasti. </a:t>
            </a:r>
          </a:p>
          <a:p>
            <a:r>
              <a:rPr lang="fi-FI" dirty="0"/>
              <a:t>Ohjelman suunnittelussa ja ohjauksessa käytetään joustavaa suunnittelua, jossa tuotokset suunnataan tarvelähtöisesti ja hyväksytään ohjelman johtoryhmässä.</a:t>
            </a:r>
          </a:p>
          <a:p>
            <a:r>
              <a:rPr lang="fi-FI" dirty="0"/>
              <a:t>Ohjelman  projektihallinnassa otetaan käyttöön </a:t>
            </a:r>
            <a:r>
              <a:rPr lang="fi-FI" dirty="0" err="1"/>
              <a:t>Kanban</a:t>
            </a:r>
            <a:r>
              <a:rPr lang="fi-FI" dirty="0"/>
              <a:t>- taulu, jota ylläpitää Sihteeristö</a:t>
            </a:r>
          </a:p>
          <a:p>
            <a:r>
              <a:rPr lang="fi-FI" dirty="0"/>
              <a:t>Ohjelmassa ylläpidetään </a:t>
            </a:r>
            <a:r>
              <a:rPr lang="fi-FI"/>
              <a:t>listausta toteutettavista ja valmistuneista </a:t>
            </a:r>
            <a:r>
              <a:rPr lang="fi-FI" dirty="0"/>
              <a:t>tuotoksista</a:t>
            </a:r>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11</a:t>
            </a:fld>
            <a:endParaRPr lang="fi-FI" dirty="0"/>
          </a:p>
        </p:txBody>
      </p:sp>
    </p:spTree>
    <p:extLst>
      <p:ext uri="{BB962C8B-B14F-4D97-AF65-F5344CB8AC3E}">
        <p14:creationId xmlns:p14="http://schemas.microsoft.com/office/powerpoint/2010/main" val="3039444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B.4. Ohjelman tavoitteet jäävät epäselväksi ohjelman sidosryhmille </a:t>
            </a:r>
          </a:p>
        </p:txBody>
      </p:sp>
      <p:sp>
        <p:nvSpPr>
          <p:cNvPr id="3" name="Sisällön paikkamerkki 2"/>
          <p:cNvSpPr>
            <a:spLocks noGrp="1"/>
          </p:cNvSpPr>
          <p:nvPr>
            <p:ph idx="1"/>
          </p:nvPr>
        </p:nvSpPr>
        <p:spPr/>
        <p:txBody>
          <a:bodyPr>
            <a:normAutofit fontScale="85000" lnSpcReduction="10000"/>
          </a:bodyPr>
          <a:lstStyle/>
          <a:p>
            <a:pPr marL="0" indent="0">
              <a:buNone/>
            </a:pPr>
            <a:r>
              <a:rPr lang="fi-FI" dirty="0"/>
              <a:t>Kuvaus: Maakuntatieto-ohjelman valmistelu ei pysty riittävästi ja riittävän selkeästi viestimään ohjelman tavoitteista ja tuotoksista. Ohjelman tuotosten käyttöönotosta vastaavat tai sitä tukevat tahot sitoudu tuotosten käyttöönottoon. Epäonnistunut viestintä ohjelman osalta lisää riskiä sidoshankkeissa tehtävän tietopohjan kehittämisen epäyhtenäisyydelle.</a:t>
            </a:r>
          </a:p>
          <a:p>
            <a:pPr marL="0" indent="0">
              <a:buNone/>
            </a:pPr>
            <a:r>
              <a:rPr lang="fi-FI" dirty="0"/>
              <a:t>Todennäköisyys: 4</a:t>
            </a:r>
          </a:p>
          <a:p>
            <a:pPr marL="0" indent="0">
              <a:buNone/>
            </a:pPr>
            <a:r>
              <a:rPr lang="fi-FI" dirty="0"/>
              <a:t>Vaikutus: 4</a:t>
            </a:r>
          </a:p>
          <a:p>
            <a:pPr marL="0" indent="0">
              <a:buNone/>
            </a:pPr>
            <a:r>
              <a:rPr lang="fi-FI" dirty="0"/>
              <a:t>Ehkäisevät toimenpiteet: </a:t>
            </a:r>
          </a:p>
          <a:p>
            <a:r>
              <a:rPr lang="fi-FI" dirty="0"/>
              <a:t>Ohjelmalle tehdään viestintäsuunnitelma, jonka toteutumista ja vaikuttavuutta ohjelman johtoryhmä seuraa. </a:t>
            </a:r>
          </a:p>
          <a:p>
            <a:r>
              <a:rPr lang="fi-FI" dirty="0"/>
              <a:t>Ohjelman viestinnässä hyödynnetään hallinnon, koko maakuntauudistushankkeen sekä ostettavien asiantuntijaresurssien osaamista.</a:t>
            </a:r>
          </a:p>
          <a:p>
            <a:r>
              <a:rPr lang="fi-FI" dirty="0"/>
              <a:t>Viestinnässä tukeudutaan olemassa oleviin kanaviin ja verkostoihin</a:t>
            </a:r>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12</a:t>
            </a:fld>
            <a:endParaRPr lang="fi-FI" dirty="0"/>
          </a:p>
        </p:txBody>
      </p:sp>
    </p:spTree>
    <p:extLst>
      <p:ext uri="{BB962C8B-B14F-4D97-AF65-F5344CB8AC3E}">
        <p14:creationId xmlns:p14="http://schemas.microsoft.com/office/powerpoint/2010/main" val="418305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Ohjelman riskienhallinnan perusteet</a:t>
            </a:r>
          </a:p>
        </p:txBody>
      </p:sp>
      <p:sp>
        <p:nvSpPr>
          <p:cNvPr id="3" name="Sisällön paikkamerkki 2"/>
          <p:cNvSpPr>
            <a:spLocks noGrp="1"/>
          </p:cNvSpPr>
          <p:nvPr>
            <p:ph idx="1"/>
          </p:nvPr>
        </p:nvSpPr>
        <p:spPr>
          <a:xfrm>
            <a:off x="251520" y="843558"/>
            <a:ext cx="8784976" cy="3940842"/>
          </a:xfrm>
        </p:spPr>
        <p:txBody>
          <a:bodyPr>
            <a:normAutofit fontScale="85000" lnSpcReduction="20000"/>
          </a:bodyPr>
          <a:lstStyle/>
          <a:p>
            <a:pPr marL="0" indent="0">
              <a:buNone/>
            </a:pPr>
            <a:r>
              <a:rPr lang="fi-FI" dirty="0">
                <a:latin typeface="+mn-lt"/>
              </a:rPr>
              <a:t>Ohjelmalle tehdään </a:t>
            </a:r>
            <a:r>
              <a:rPr lang="fi-FI" b="1" dirty="0">
                <a:latin typeface="+mn-lt"/>
              </a:rPr>
              <a:t>riskienhallintasuunnitelma, joka muodostetaan ja seurataan hankesalkussa</a:t>
            </a:r>
            <a:r>
              <a:rPr lang="fi-FI" dirty="0">
                <a:latin typeface="+mn-lt"/>
              </a:rPr>
              <a:t>. Riskejä seurataan ohjelman johtoryhmässä ja ohjelman riskienhallinnan toimenpiteiden esittelystä sekä hallinnan tulosten esittelystä vastaa ohjelman projektipäällikkö. Riskien todennäköisyyttä ja vaikutusta arvioidaan asteikolla 1-5.</a:t>
            </a:r>
          </a:p>
          <a:p>
            <a:pPr marL="0" indent="0">
              <a:buNone/>
            </a:pPr>
            <a:endParaRPr lang="fi-FI" dirty="0"/>
          </a:p>
          <a:p>
            <a:pPr marL="0" indent="0">
              <a:buNone/>
            </a:pPr>
            <a:r>
              <a:rPr lang="fi-FI" dirty="0"/>
              <a:t>Maakuntatieto-ohjelman riskienhallinnassa seurataan erikseen:</a:t>
            </a:r>
          </a:p>
          <a:p>
            <a:r>
              <a:rPr lang="fi-FI" dirty="0"/>
              <a:t>A.	Ohjelman ulkopuolisia riskejä</a:t>
            </a:r>
          </a:p>
          <a:p>
            <a:r>
              <a:rPr lang="fi-FI" dirty="0"/>
              <a:t>B.	Ohjelman toteutuksen riskejä</a:t>
            </a:r>
          </a:p>
          <a:p>
            <a:pPr marL="0" indent="0">
              <a:buNone/>
            </a:pPr>
            <a:endParaRPr lang="fi-FI" dirty="0"/>
          </a:p>
          <a:p>
            <a:pPr marL="0" indent="0">
              <a:buNone/>
            </a:pPr>
            <a:r>
              <a:rPr lang="fi-FI" dirty="0"/>
              <a:t>Ohjelman ulkopuolisten riskien hallinnassa seurataan ja arvioidaan ohjelman toteutukseen liittyviä ohjelman toimintaympäristöstä ja sidoksista tunnistettuja riskejä sekä yhteisesti ohjelmassa sovittuja toimenpiteitä, joilla ohjelman ulkoisiin riskeihin pyritään vaikuttamaan. </a:t>
            </a:r>
          </a:p>
          <a:p>
            <a:pPr marL="0" indent="0">
              <a:buNone/>
            </a:pPr>
            <a:r>
              <a:rPr lang="fi-FI" dirty="0"/>
              <a:t>Ohjelman toteutukseen liittyvien riskien hallinnassa seurataan ja arvioidaan ohjelman toteutukseen liittyviä tunnistettuja riskejä ja valmistellaan ehdotuksia ohjelman ohjaukselle riskien negatiivisten vaikutusten alentamiseksi ohjelmassa tehtävistä toimenpiteistä.</a:t>
            </a:r>
          </a:p>
          <a:p>
            <a:endParaRPr lang="fi-FI" dirty="0"/>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2</a:t>
            </a:fld>
            <a:endParaRPr lang="fi-FI" dirty="0"/>
          </a:p>
        </p:txBody>
      </p:sp>
    </p:spTree>
    <p:extLst>
      <p:ext uri="{BB962C8B-B14F-4D97-AF65-F5344CB8AC3E}">
        <p14:creationId xmlns:p14="http://schemas.microsoft.com/office/powerpoint/2010/main" val="404439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Ohjelman riskit, nykyinen toteutussuunnitelma</a:t>
            </a:r>
          </a:p>
        </p:txBody>
      </p:sp>
      <p:sp>
        <p:nvSpPr>
          <p:cNvPr id="3" name="Sisällön paikkamerkki 2"/>
          <p:cNvSpPr>
            <a:spLocks noGrp="1"/>
          </p:cNvSpPr>
          <p:nvPr>
            <p:ph idx="1"/>
          </p:nvPr>
        </p:nvSpPr>
        <p:spPr>
          <a:xfrm>
            <a:off x="457200" y="1121494"/>
            <a:ext cx="8229600" cy="3394472"/>
          </a:xfrm>
        </p:spPr>
        <p:txBody>
          <a:bodyPr>
            <a:normAutofit fontScale="92500" lnSpcReduction="10000"/>
          </a:bodyPr>
          <a:lstStyle/>
          <a:p>
            <a:pPr marL="0" indent="0">
              <a:buNone/>
            </a:pPr>
            <a:r>
              <a:rPr lang="fi-FI" dirty="0">
                <a:solidFill>
                  <a:schemeClr val="tx1"/>
                </a:solidFill>
              </a:rPr>
              <a:t>A0</a:t>
            </a:r>
            <a:r>
              <a:rPr lang="fi-FI" dirty="0"/>
              <a:t> Maakunta- ja </a:t>
            </a:r>
            <a:r>
              <a:rPr lang="fi-FI" dirty="0" err="1"/>
              <a:t>sote</a:t>
            </a:r>
            <a:r>
              <a:rPr lang="fi-FI" dirty="0"/>
              <a:t> –uudistus ei etene ja maakunnat jäävät perustamatta</a:t>
            </a:r>
          </a:p>
          <a:p>
            <a:pPr>
              <a:buFont typeface="+mj-lt"/>
              <a:buAutoNum type="alphaUcPeriod"/>
            </a:pPr>
            <a:r>
              <a:rPr lang="fi-FI" dirty="0"/>
              <a:t>Ohjelman ulkoiset riskit</a:t>
            </a:r>
          </a:p>
          <a:p>
            <a:pPr lvl="1">
              <a:buFont typeface="+mj-lt"/>
              <a:buAutoNum type="arabicPeriod"/>
            </a:pPr>
            <a:r>
              <a:rPr lang="fi-FI" dirty="0"/>
              <a:t>Ohjelmalle muista hankkeista tulevien vaatimusten yleisyys</a:t>
            </a:r>
          </a:p>
          <a:p>
            <a:pPr lvl="1">
              <a:buFont typeface="+mj-lt"/>
              <a:buAutoNum type="arabicPeriod"/>
            </a:pPr>
            <a:r>
              <a:rPr lang="fi-FI" dirty="0"/>
              <a:t>Muutokset maakunta- ja </a:t>
            </a:r>
            <a:r>
              <a:rPr lang="fi-FI" dirty="0" err="1"/>
              <a:t>sote</a:t>
            </a:r>
            <a:r>
              <a:rPr lang="fi-FI" dirty="0"/>
              <a:t> -uudistuksessa</a:t>
            </a:r>
          </a:p>
          <a:p>
            <a:pPr lvl="1">
              <a:buFont typeface="+mj-lt"/>
              <a:buAutoNum type="arabicPeriod"/>
            </a:pPr>
            <a:r>
              <a:rPr lang="fi-FI" dirty="0"/>
              <a:t>Ohjelman sidoshankkeissa kehitettävän tietopohjan epäyhtenäisyys</a:t>
            </a:r>
          </a:p>
          <a:p>
            <a:pPr lvl="1">
              <a:buFont typeface="+mj-lt"/>
              <a:buAutoNum type="arabicPeriod"/>
            </a:pPr>
            <a:r>
              <a:rPr lang="fi-FI" dirty="0"/>
              <a:t>Ohjelman tuotosten käyttöönoton epäonnistuminen</a:t>
            </a:r>
          </a:p>
          <a:p>
            <a:pPr>
              <a:buFont typeface="+mj-lt"/>
              <a:buAutoNum type="alphaUcPeriod"/>
            </a:pPr>
            <a:r>
              <a:rPr lang="fi-FI" dirty="0"/>
              <a:t>Ohjelman toteutuksen riskit</a:t>
            </a:r>
          </a:p>
          <a:p>
            <a:pPr lvl="1">
              <a:buFont typeface="+mj-lt"/>
              <a:buAutoNum type="arabicPeriod"/>
            </a:pPr>
            <a:r>
              <a:rPr lang="fi-FI" dirty="0"/>
              <a:t>Ohjelman suunnitteluprosessin epälineaarisuus</a:t>
            </a:r>
          </a:p>
          <a:p>
            <a:pPr lvl="1">
              <a:buFont typeface="+mj-lt"/>
              <a:buAutoNum type="arabicPeriod"/>
            </a:pPr>
            <a:r>
              <a:rPr lang="fi-FI" dirty="0"/>
              <a:t>Ohjelman toteutuksen vaatimien resurssien hankinnan epäonnistuminen</a:t>
            </a:r>
          </a:p>
          <a:p>
            <a:pPr lvl="1">
              <a:buFont typeface="+mj-lt"/>
              <a:buAutoNum type="arabicPeriod"/>
            </a:pPr>
            <a:r>
              <a:rPr lang="fi-FI" dirty="0"/>
              <a:t>Ohjelman linjausten viivästyminen suhteessa maakuntauudistuksen aikatauluun </a:t>
            </a:r>
          </a:p>
          <a:p>
            <a:pPr lvl="1">
              <a:buFont typeface="+mj-lt"/>
              <a:buAutoNum type="arabicPeriod"/>
            </a:pPr>
            <a:r>
              <a:rPr lang="fi-FI" dirty="0"/>
              <a:t>Ohjelman tavoitteet jäävät epäselväksi ohjelman sidosryhmille</a:t>
            </a:r>
          </a:p>
          <a:p>
            <a:endParaRPr lang="fi-FI" dirty="0"/>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3</a:t>
            </a:fld>
            <a:endParaRPr lang="fi-FI" dirty="0"/>
          </a:p>
        </p:txBody>
      </p:sp>
    </p:spTree>
    <p:extLst>
      <p:ext uri="{BB962C8B-B14F-4D97-AF65-F5344CB8AC3E}">
        <p14:creationId xmlns:p14="http://schemas.microsoft.com/office/powerpoint/2010/main" val="39597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A.0. Maakunta- ja </a:t>
            </a:r>
            <a:r>
              <a:rPr lang="fi-FI" dirty="0" err="1"/>
              <a:t>sote</a:t>
            </a:r>
            <a:r>
              <a:rPr lang="fi-FI" dirty="0"/>
              <a:t> –uudistus ei etene ja maakunnat jäävät perustamatta</a:t>
            </a:r>
          </a:p>
        </p:txBody>
      </p:sp>
      <p:sp>
        <p:nvSpPr>
          <p:cNvPr id="3" name="Sisällön paikkamerkki 2"/>
          <p:cNvSpPr>
            <a:spLocks noGrp="1"/>
          </p:cNvSpPr>
          <p:nvPr>
            <p:ph idx="1"/>
          </p:nvPr>
        </p:nvSpPr>
        <p:spPr/>
        <p:txBody>
          <a:bodyPr vert="horz" lIns="91440" tIns="45720" rIns="91440" bIns="45720" rtlCol="0" anchor="t">
            <a:normAutofit fontScale="85000" lnSpcReduction="10000"/>
          </a:bodyPr>
          <a:lstStyle/>
          <a:p>
            <a:pPr marL="0" indent="0">
              <a:buNone/>
            </a:pPr>
            <a:r>
              <a:rPr lang="fi-FI" dirty="0"/>
              <a:t>Kuvaus: Eduskunta ei saa käsiteltyä maakuntauudistuslakipakettia 3/2019 aikana. Hallitusneuvotteluissa ei tule kirjausta maakuntien tai itsehallintoalueiden perustamisesta. Maakuntatieto-ohjelman tavoitteet jäävät saavuttamatta.</a:t>
            </a:r>
          </a:p>
          <a:p>
            <a:pPr marL="0" indent="0">
              <a:buNone/>
            </a:pPr>
            <a:endParaRPr lang="fi-FI" dirty="0"/>
          </a:p>
          <a:p>
            <a:pPr marL="0" indent="0">
              <a:buNone/>
            </a:pPr>
            <a:r>
              <a:rPr lang="fi-FI" dirty="0"/>
              <a:t>Todennäköisyys: </a:t>
            </a:r>
            <a:r>
              <a:rPr lang="fi-FI" dirty="0">
                <a:solidFill>
                  <a:srgbClr val="FF0000"/>
                </a:solidFill>
              </a:rPr>
              <a:t>5 (Riski toteutunut)</a:t>
            </a:r>
          </a:p>
          <a:p>
            <a:pPr marL="0" indent="0">
              <a:buNone/>
            </a:pPr>
            <a:r>
              <a:rPr lang="fi-FI" dirty="0"/>
              <a:t>Vaikutus: 5</a:t>
            </a:r>
          </a:p>
          <a:p>
            <a:pPr marL="0" indent="0">
              <a:buNone/>
            </a:pPr>
            <a:r>
              <a:rPr lang="fi-FI" dirty="0"/>
              <a:t>Ehkäisevät toimenpiteet: </a:t>
            </a:r>
          </a:p>
          <a:p>
            <a:r>
              <a:rPr lang="fi-FI" dirty="0"/>
              <a:t>Rahoituksessa on huomioitava, että käynnissä olevien projektien rahoitus säilyy ja ne voidaan suunnata uuden tilanteen mukaiseksi. (VM)</a:t>
            </a:r>
          </a:p>
          <a:p>
            <a:r>
              <a:rPr lang="fi-FI" dirty="0"/>
              <a:t>Viestitään tilanteesta eri projekteille ja työryhmille (VM-sihteeristö)</a:t>
            </a:r>
          </a:p>
          <a:p>
            <a:r>
              <a:rPr lang="fi-FI" dirty="0"/>
              <a:t>Projektien pitää päivittää tavoitteensa ja suunnitelmansa (jokainen projekti)</a:t>
            </a:r>
          </a:p>
          <a:p>
            <a:r>
              <a:rPr lang="fi-FI" dirty="0"/>
              <a:t>Tehdään ohjelman toteutuksen uudelleensuunnittelu ja suunnataan toimenpiteet nykyisen alue- ja kuntapohjaisen mallin mukaisesti (VM)</a:t>
            </a:r>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4</a:t>
            </a:fld>
            <a:endParaRPr lang="fi-FI" dirty="0"/>
          </a:p>
        </p:txBody>
      </p:sp>
    </p:spTree>
    <p:extLst>
      <p:ext uri="{BB962C8B-B14F-4D97-AF65-F5344CB8AC3E}">
        <p14:creationId xmlns:p14="http://schemas.microsoft.com/office/powerpoint/2010/main" val="218403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A.1. Ohjelman sidosten tietotarvekuvausten epäyhtenäisyys </a:t>
            </a:r>
          </a:p>
        </p:txBody>
      </p:sp>
      <p:sp>
        <p:nvSpPr>
          <p:cNvPr id="3" name="Sisällön paikkamerkki 2"/>
          <p:cNvSpPr>
            <a:spLocks noGrp="1"/>
          </p:cNvSpPr>
          <p:nvPr>
            <p:ph idx="1"/>
          </p:nvPr>
        </p:nvSpPr>
        <p:spPr/>
        <p:txBody>
          <a:bodyPr>
            <a:normAutofit fontScale="85000" lnSpcReduction="20000"/>
          </a:bodyPr>
          <a:lstStyle/>
          <a:p>
            <a:pPr marL="0" indent="0">
              <a:buNone/>
            </a:pPr>
            <a:r>
              <a:rPr lang="fi-FI" dirty="0"/>
              <a:t>Kuvaus: Maakuntatieto-ohjelma saa vaatimukset yhteisen tiedonhallinnan suunnittelua varten ohjelman sidoshankkeilta ja -ryhmiltä. Sidosten tuottamat maakuntien ohjausjärjestelmien ja niiden sisältämien tietotarpeiden kuvaukset jäävät havaitsematta, jäävät yleiselle tasolle tai kuvausten toteutus ei vastaa ohjelman tavoitteita.</a:t>
            </a:r>
          </a:p>
          <a:p>
            <a:pPr marL="0" indent="0">
              <a:buNone/>
            </a:pPr>
            <a:r>
              <a:rPr lang="fi-FI" dirty="0"/>
              <a:t>Todennäköisyys: 2</a:t>
            </a:r>
          </a:p>
          <a:p>
            <a:pPr marL="0" indent="0">
              <a:buNone/>
            </a:pPr>
            <a:r>
              <a:rPr lang="fi-FI" dirty="0"/>
              <a:t>Vaikutus: 2</a:t>
            </a:r>
          </a:p>
          <a:p>
            <a:pPr marL="0" indent="0">
              <a:buNone/>
            </a:pPr>
            <a:r>
              <a:rPr lang="fi-FI" dirty="0"/>
              <a:t>Ehkäisevät toimenpiteet: </a:t>
            </a:r>
          </a:p>
          <a:p>
            <a:r>
              <a:rPr lang="fi-FI" dirty="0"/>
              <a:t>Jokainen sidoshanke ja –ryhmä velvoitetaan tuottamaan kuvaukset yhteentoimiva.suomi.fi –palveluun (VM, linjaus, ohjeistus/rahoitus) (sidoshankkeiden omistajat, ohjaus)</a:t>
            </a:r>
          </a:p>
          <a:p>
            <a:r>
              <a:rPr lang="fi-FI" dirty="0"/>
              <a:t>Sidoshanke tai –ryhmä kuvaa itse ohjauksen tietomalit yhteentoimiva.suomi.fi –palveluun (hankekohtainen vastuu) </a:t>
            </a:r>
          </a:p>
          <a:p>
            <a:r>
              <a:rPr lang="fi-FI" dirty="0"/>
              <a:t>Kohdennetaan viesti suoraan eri sidosten tietoarkkitehdeille (VM-sihteeristö)</a:t>
            </a:r>
          </a:p>
          <a:p>
            <a:r>
              <a:rPr lang="fi-FI" dirty="0"/>
              <a:t>Laaditaan ohjelman sidoksille ohjeistus YTI-välineiden käyttöön (VM-sihteeristö)</a:t>
            </a:r>
          </a:p>
          <a:p>
            <a:pPr marL="0" indent="0">
              <a:buNone/>
            </a:pPr>
            <a:endParaRPr lang="fi-FI" dirty="0"/>
          </a:p>
          <a:p>
            <a:pPr marL="0" indent="0">
              <a:buNone/>
            </a:pPr>
            <a:endParaRPr lang="fi-FI" dirty="0"/>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5</a:t>
            </a:fld>
            <a:endParaRPr lang="fi-FI" dirty="0"/>
          </a:p>
        </p:txBody>
      </p:sp>
    </p:spTree>
    <p:extLst>
      <p:ext uri="{BB962C8B-B14F-4D97-AF65-F5344CB8AC3E}">
        <p14:creationId xmlns:p14="http://schemas.microsoft.com/office/powerpoint/2010/main" val="99579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A.2. Muutokset maakunta- ja </a:t>
            </a:r>
            <a:r>
              <a:rPr lang="fi-FI" dirty="0" err="1"/>
              <a:t>sote</a:t>
            </a:r>
            <a:r>
              <a:rPr lang="fi-FI" dirty="0"/>
              <a:t> -uudistuksessa</a:t>
            </a:r>
          </a:p>
        </p:txBody>
      </p:sp>
      <p:sp>
        <p:nvSpPr>
          <p:cNvPr id="3" name="Sisällön paikkamerkki 2"/>
          <p:cNvSpPr>
            <a:spLocks noGrp="1"/>
          </p:cNvSpPr>
          <p:nvPr>
            <p:ph idx="1"/>
          </p:nvPr>
        </p:nvSpPr>
        <p:spPr/>
        <p:txBody>
          <a:bodyPr>
            <a:normAutofit fontScale="92500" lnSpcReduction="20000"/>
          </a:bodyPr>
          <a:lstStyle/>
          <a:p>
            <a:pPr marL="0" indent="0">
              <a:buNone/>
            </a:pPr>
            <a:r>
              <a:rPr lang="fi-FI" dirty="0"/>
              <a:t>Kuvaus: Maakuntauudistus siirtyy eteenpäin vuodesta 2021 (tai tulee jotkin muut itsehallinto aluemalli). Uudistuksen tehtäväsiirrot toteutuvat osittain tai portaittain. Maakuntatieto-ohjelman suunnitellut tuotokset eivät vastaa uutta tarvetta ajallisesti tai sisällöllisesti.</a:t>
            </a:r>
          </a:p>
          <a:p>
            <a:pPr marL="0" indent="0">
              <a:buNone/>
            </a:pPr>
            <a:r>
              <a:rPr lang="fi-FI" dirty="0"/>
              <a:t>Todennäköisyys: 4</a:t>
            </a:r>
          </a:p>
          <a:p>
            <a:pPr marL="0" indent="0">
              <a:buNone/>
            </a:pPr>
            <a:r>
              <a:rPr lang="fi-FI" dirty="0"/>
              <a:t>Vaikutus: 3</a:t>
            </a:r>
          </a:p>
          <a:p>
            <a:pPr marL="0" indent="0">
              <a:buNone/>
            </a:pPr>
            <a:r>
              <a:rPr lang="fi-FI" dirty="0"/>
              <a:t>Ehkäisevät toimenpiteet: </a:t>
            </a:r>
          </a:p>
          <a:p>
            <a:r>
              <a:rPr lang="fi-FI" dirty="0"/>
              <a:t>Seurataan lakipaketin edistymistä (VM).</a:t>
            </a:r>
          </a:p>
          <a:p>
            <a:r>
              <a:rPr lang="fi-FI" dirty="0"/>
              <a:t>Viestitään tilanteesta eri projekteille ja työryhmille (VM-sihteeristö)</a:t>
            </a:r>
          </a:p>
          <a:p>
            <a:r>
              <a:rPr lang="fi-FI" dirty="0"/>
              <a:t>Projektien pitää päivittää tavoitteensa ja suunnitelmansa (jokainen projekti)</a:t>
            </a:r>
          </a:p>
          <a:p>
            <a:r>
              <a:rPr lang="fi-FI" dirty="0"/>
              <a:t>Tehdään ohjelman uudelleensuunnittelu ja suunnataan toimenpiteet tarkentuneen tilanteen mukaisesti (VM)</a:t>
            </a:r>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6</a:t>
            </a:fld>
            <a:endParaRPr lang="fi-FI" dirty="0"/>
          </a:p>
        </p:txBody>
      </p:sp>
    </p:spTree>
    <p:extLst>
      <p:ext uri="{BB962C8B-B14F-4D97-AF65-F5344CB8AC3E}">
        <p14:creationId xmlns:p14="http://schemas.microsoft.com/office/powerpoint/2010/main" val="76384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A.3. Ohjelman sidosten hallitseman tietopohjan kuvaamisen epäyhtenäisyys</a:t>
            </a:r>
          </a:p>
        </p:txBody>
      </p:sp>
      <p:sp>
        <p:nvSpPr>
          <p:cNvPr id="3" name="Sisällön paikkamerkki 2"/>
          <p:cNvSpPr>
            <a:spLocks noGrp="1"/>
          </p:cNvSpPr>
          <p:nvPr>
            <p:ph idx="1"/>
          </p:nvPr>
        </p:nvSpPr>
        <p:spPr/>
        <p:txBody>
          <a:bodyPr>
            <a:normAutofit fontScale="85000" lnSpcReduction="20000"/>
          </a:bodyPr>
          <a:lstStyle/>
          <a:p>
            <a:pPr marL="0" indent="0">
              <a:buNone/>
            </a:pPr>
            <a:r>
              <a:rPr lang="fi-FI" dirty="0"/>
              <a:t>Kuvaus: Ohjauksessa ja johtamisessa hyödynnettävien tietojen tietovarantojen ylläpitäjät eivät kuvaa tietoaineistojaan (tietopohja) riittävästi, jotta yhtenäinen tietopohja voitaisiin kuvata. Ohjelmassa ei kyetä kuvaamaan tietopohjaa riittävän laajasti ja yksiselitteisesti. Tietotuotteita voidaan muodostaa vain tapaus- ja järjestelmäkohtaisesti.</a:t>
            </a:r>
          </a:p>
          <a:p>
            <a:pPr marL="0" indent="0">
              <a:buNone/>
            </a:pPr>
            <a:r>
              <a:rPr lang="fi-FI" dirty="0"/>
              <a:t>Todennäköisyys: 3</a:t>
            </a:r>
          </a:p>
          <a:p>
            <a:pPr marL="0" indent="0">
              <a:buNone/>
            </a:pPr>
            <a:r>
              <a:rPr lang="fi-FI" dirty="0"/>
              <a:t>Vaikutus: 3</a:t>
            </a:r>
          </a:p>
          <a:p>
            <a:pPr marL="0" indent="0">
              <a:buNone/>
            </a:pPr>
            <a:r>
              <a:rPr lang="fi-FI" dirty="0"/>
              <a:t>Ehkäisevät toimenpiteet: </a:t>
            </a:r>
          </a:p>
          <a:p>
            <a:r>
              <a:rPr lang="fi-FI" dirty="0"/>
              <a:t>Vastuuministeriöiden on ohjattava keskushallinnon virastot kuvaamaan tietoaineistonsa sisällön ja rajapintakuvauksen yhteentoimiva.suomi.fi –palvelussa (Jokainen ministeriö)</a:t>
            </a:r>
          </a:p>
          <a:p>
            <a:r>
              <a:rPr lang="fi-FI" dirty="0"/>
              <a:t>Maakunnat kuvaavat omat tietovarantonsa sisällön ja rajapintakuvauksen yhteentoimiva.suomi.fi –palvelussa (VM, ohjeistus, tukea (esim. maakuntapilotit), digimuutosohjelma)</a:t>
            </a:r>
          </a:p>
          <a:p>
            <a:r>
              <a:rPr lang="fi-FI" dirty="0"/>
              <a:t>Kohdennetaan viesti suoraan eri sidosten tietoarkkitehdeille (VM-sihteeristö)</a:t>
            </a:r>
          </a:p>
          <a:p>
            <a:r>
              <a:rPr lang="fi-FI" dirty="0"/>
              <a:t>Laaditaan ohjelman sidoksille ohjeistus YTI-välineiden käyttöön (VM-sihteeristö)</a:t>
            </a:r>
          </a:p>
          <a:p>
            <a:endParaRPr lang="fi-FI" dirty="0"/>
          </a:p>
          <a:p>
            <a:endParaRPr lang="fi-FI" dirty="0"/>
          </a:p>
          <a:p>
            <a:pPr marL="0" indent="0">
              <a:buNone/>
            </a:pPr>
            <a:endParaRPr lang="fi-FI" dirty="0"/>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7</a:t>
            </a:fld>
            <a:endParaRPr lang="fi-FI" dirty="0"/>
          </a:p>
        </p:txBody>
      </p:sp>
    </p:spTree>
    <p:extLst>
      <p:ext uri="{BB962C8B-B14F-4D97-AF65-F5344CB8AC3E}">
        <p14:creationId xmlns:p14="http://schemas.microsoft.com/office/powerpoint/2010/main" val="364263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A.4. Ohjelman tuotosten käyttöönoton epäonnistuminen</a:t>
            </a:r>
          </a:p>
        </p:txBody>
      </p:sp>
      <p:sp>
        <p:nvSpPr>
          <p:cNvPr id="3" name="Sisällön paikkamerkki 2"/>
          <p:cNvSpPr>
            <a:spLocks noGrp="1"/>
          </p:cNvSpPr>
          <p:nvPr>
            <p:ph idx="1"/>
          </p:nvPr>
        </p:nvSpPr>
        <p:spPr/>
        <p:txBody>
          <a:bodyPr>
            <a:normAutofit fontScale="92500" lnSpcReduction="20000"/>
          </a:bodyPr>
          <a:lstStyle/>
          <a:p>
            <a:pPr marL="0" indent="0">
              <a:buNone/>
            </a:pPr>
            <a:r>
              <a:rPr lang="fi-FI" dirty="0"/>
              <a:t>Kuvaus: Maakuntatieto-ohjelmassa toteutettujen tuotosten käyttöönotto epäonnistuu maakunnissa tuotosten laatuun, käyttöönoton vaatimien resurssien sekä käyttöönoton ohjauksen ja tuen laatuun ja määrään liittyvien tekijöiden vuoksi.</a:t>
            </a:r>
          </a:p>
          <a:p>
            <a:pPr marL="0" indent="0">
              <a:buNone/>
            </a:pPr>
            <a:r>
              <a:rPr lang="fi-FI" dirty="0"/>
              <a:t>Todennäköisyys: 2</a:t>
            </a:r>
          </a:p>
          <a:p>
            <a:pPr marL="0" indent="0">
              <a:buNone/>
            </a:pPr>
            <a:r>
              <a:rPr lang="fi-FI" dirty="0"/>
              <a:t>Vaikutus: 4</a:t>
            </a:r>
          </a:p>
          <a:p>
            <a:pPr marL="0" indent="0">
              <a:buNone/>
            </a:pPr>
            <a:r>
              <a:rPr lang="fi-FI" dirty="0"/>
              <a:t>Ehkäisevät toimenpiteet: </a:t>
            </a:r>
          </a:p>
          <a:p>
            <a:r>
              <a:rPr lang="fi-FI" dirty="0"/>
              <a:t>Vaaditaan jokaiselle tuotokselle käyttöönotto-/toimeenpanosuunnitelma osana projektin toteutusta (VM, vaatii) (projekti, toteuttaa)</a:t>
            </a:r>
          </a:p>
          <a:p>
            <a:r>
              <a:rPr lang="fi-FI" dirty="0"/>
              <a:t>Tuotoksia tehdään mahdollisuuksien mukaan maakuntapiloteissa (VM)</a:t>
            </a:r>
          </a:p>
          <a:p>
            <a:r>
              <a:rPr lang="fi-FI" dirty="0"/>
              <a:t>Hyödynnetään maakuntien arkkitehtuuriverkostoa tukiverkostona (VM-sihteeristö)</a:t>
            </a:r>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8</a:t>
            </a:fld>
            <a:endParaRPr lang="fi-FI" dirty="0"/>
          </a:p>
        </p:txBody>
      </p:sp>
    </p:spTree>
    <p:extLst>
      <p:ext uri="{BB962C8B-B14F-4D97-AF65-F5344CB8AC3E}">
        <p14:creationId xmlns:p14="http://schemas.microsoft.com/office/powerpoint/2010/main" val="36185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B.1. Ohjelman suunnitteluprosessin epälineaarisuus</a:t>
            </a:r>
          </a:p>
        </p:txBody>
      </p:sp>
      <p:sp>
        <p:nvSpPr>
          <p:cNvPr id="3" name="Sisällön paikkamerkki 2"/>
          <p:cNvSpPr>
            <a:spLocks noGrp="1"/>
          </p:cNvSpPr>
          <p:nvPr>
            <p:ph idx="1"/>
          </p:nvPr>
        </p:nvSpPr>
        <p:spPr/>
        <p:txBody>
          <a:bodyPr>
            <a:normAutofit fontScale="92500" lnSpcReduction="10000"/>
          </a:bodyPr>
          <a:lstStyle/>
          <a:p>
            <a:pPr marL="0" indent="0">
              <a:buNone/>
            </a:pPr>
            <a:r>
              <a:rPr lang="fi-FI" dirty="0"/>
              <a:t>Kuvaus: Osahankkeiden ja tuotosten suunnittelu vaatii tarveperusteista ja nopealiikkeistä kehittämistä. Ohjelman toteutusta ei voi suunnitella alusta loppuun vesiputousmallin mukaisesti. Ongelmana on tavoitteiden ”utuisuus”.</a:t>
            </a:r>
          </a:p>
          <a:p>
            <a:pPr marL="0" indent="0">
              <a:buNone/>
            </a:pPr>
            <a:r>
              <a:rPr lang="fi-FI" dirty="0"/>
              <a:t>Todennäköisyys: 4</a:t>
            </a:r>
          </a:p>
          <a:p>
            <a:pPr marL="0" indent="0">
              <a:buNone/>
            </a:pPr>
            <a:r>
              <a:rPr lang="fi-FI" dirty="0"/>
              <a:t>Vaikutus: 3</a:t>
            </a:r>
          </a:p>
          <a:p>
            <a:pPr marL="0" indent="0">
              <a:buNone/>
            </a:pPr>
            <a:r>
              <a:rPr lang="fi-FI" dirty="0"/>
              <a:t>Ehkäisevät toimenpiteet: </a:t>
            </a:r>
          </a:p>
          <a:p>
            <a:r>
              <a:rPr lang="fi-FI" dirty="0"/>
              <a:t>Varaudutaan epälineaariseen projektisuunnitteluun säilyttämällä suunnitteluprosessi mahdollisimman joustavana. Näin minimoidaan puutteiden, jäykkyyksien ja ristiriitojen aiheuttamat kitkat ohjelman edetessä. (VM)</a:t>
            </a:r>
          </a:p>
          <a:p>
            <a:r>
              <a:rPr lang="fi-FI" dirty="0"/>
              <a:t>Huolehditaan tarvittaessa projektien toteutukseen ja rahoitukseen riittävät tarkastuspisteet ja ns. ”peruutuspykälät” (VM)</a:t>
            </a:r>
          </a:p>
          <a:p>
            <a:pPr marL="0" indent="0">
              <a:buNone/>
            </a:pPr>
            <a:endParaRPr lang="fi-FI" dirty="0"/>
          </a:p>
        </p:txBody>
      </p:sp>
      <p:sp>
        <p:nvSpPr>
          <p:cNvPr id="4" name="Alatunnisteen paikkamerkki 3"/>
          <p:cNvSpPr>
            <a:spLocks noGrp="1"/>
          </p:cNvSpPr>
          <p:nvPr>
            <p:ph type="ftr" sz="quarter" idx="3"/>
          </p:nvPr>
        </p:nvSpPr>
        <p:spPr/>
        <p:txBody>
          <a:bodyPr/>
          <a:lstStyle/>
          <a:p>
            <a:r>
              <a:rPr lang="fi-FI"/>
              <a:t>Etunimi Sukunimi</a:t>
            </a:r>
            <a:endParaRPr lang="fi-FI" dirty="0"/>
          </a:p>
        </p:txBody>
      </p:sp>
      <p:sp>
        <p:nvSpPr>
          <p:cNvPr id="5" name="Päivämäärän paikkamerkki 4"/>
          <p:cNvSpPr>
            <a:spLocks noGrp="1"/>
          </p:cNvSpPr>
          <p:nvPr>
            <p:ph type="dt" sz="half" idx="2"/>
          </p:nvPr>
        </p:nvSpPr>
        <p:spPr/>
        <p:txBody>
          <a:bodyPr/>
          <a:lstStyle/>
          <a:p>
            <a:fld id="{4D558686-BE78-4446-8A26-744CEC32980C}" type="datetime1">
              <a:rPr lang="fi-FI" smtClean="0"/>
              <a:pPr/>
              <a:t>25.6.2019</a:t>
            </a:fld>
            <a:endParaRPr lang="fi-FI" dirty="0"/>
          </a:p>
        </p:txBody>
      </p:sp>
      <p:sp>
        <p:nvSpPr>
          <p:cNvPr id="6" name="Dian numeron paikkamerkki 5"/>
          <p:cNvSpPr>
            <a:spLocks noGrp="1"/>
          </p:cNvSpPr>
          <p:nvPr>
            <p:ph type="sldNum" sz="quarter" idx="4"/>
          </p:nvPr>
        </p:nvSpPr>
        <p:spPr/>
        <p:txBody>
          <a:bodyPr/>
          <a:lstStyle/>
          <a:p>
            <a:fld id="{AF3D37F8-22D3-48E0-8D89-5DDCFAF338AF}" type="slidenum">
              <a:rPr lang="fi-FI" smtClean="0"/>
              <a:pPr/>
              <a:t>9</a:t>
            </a:fld>
            <a:endParaRPr lang="fi-FI" dirty="0"/>
          </a:p>
        </p:txBody>
      </p:sp>
    </p:spTree>
    <p:extLst>
      <p:ext uri="{BB962C8B-B14F-4D97-AF65-F5344CB8AC3E}">
        <p14:creationId xmlns:p14="http://schemas.microsoft.com/office/powerpoint/2010/main" val="1322017847"/>
      </p:ext>
    </p:extLst>
  </p:cSld>
  <p:clrMapOvr>
    <a:masterClrMapping/>
  </p:clrMapOvr>
</p:sld>
</file>

<file path=ppt/theme/theme1.xml><?xml version="1.0" encoding="utf-8"?>
<a:theme xmlns:a="http://schemas.openxmlformats.org/drawingml/2006/main" name="Office-teema">
  <a:themeElements>
    <a:clrScheme name="Custom 10">
      <a:dk1>
        <a:srgbClr val="0F76B1"/>
      </a:dk1>
      <a:lt1>
        <a:srgbClr val="FFFFFF"/>
      </a:lt1>
      <a:dk2>
        <a:srgbClr val="000000"/>
      </a:dk2>
      <a:lt2>
        <a:srgbClr val="CCCCCC"/>
      </a:lt2>
      <a:accent1>
        <a:srgbClr val="0F76B1"/>
      </a:accent1>
      <a:accent2>
        <a:srgbClr val="A34E96"/>
      </a:accent2>
      <a:accent3>
        <a:srgbClr val="616365"/>
      </a:accent3>
      <a:accent4>
        <a:srgbClr val="E3E3E2"/>
      </a:accent4>
      <a:accent5>
        <a:srgbClr val="5AB5EC"/>
      </a:accent5>
      <a:accent6>
        <a:srgbClr val="0F76B1"/>
      </a:accent6>
      <a:hlink>
        <a:srgbClr val="0F76B1"/>
      </a:hlink>
      <a:folHlink>
        <a:srgbClr val="304E88"/>
      </a:folHlink>
    </a:clrScheme>
    <a:fontScheme name="So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3_2018_EN.pptx" id="{1A01FE34-A135-4DB7-995B-E6742324AF29}" vid="{370DB3B9-C0F1-4293-ACC3-31B6787A9D62}"/>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Mukautettu 1">
      <a:dk1>
        <a:srgbClr val="626365"/>
      </a:dk1>
      <a:lt1>
        <a:srgbClr val="FFFFFF"/>
      </a:lt1>
      <a:dk2>
        <a:srgbClr val="616365"/>
      </a:dk2>
      <a:lt2>
        <a:srgbClr val="CCCCCC"/>
      </a:lt2>
      <a:accent1>
        <a:srgbClr val="F27024"/>
      </a:accent1>
      <a:accent2>
        <a:srgbClr val="F99F35"/>
      </a:accent2>
      <a:accent3>
        <a:srgbClr val="5AB5EC"/>
      </a:accent3>
      <a:accent4>
        <a:srgbClr val="616365"/>
      </a:accent4>
      <a:accent5>
        <a:srgbClr val="F2F2F2"/>
      </a:accent5>
      <a:accent6>
        <a:srgbClr val="0F76B1"/>
      </a:accent6>
      <a:hlink>
        <a:srgbClr val="5AB5EC"/>
      </a:hlink>
      <a:folHlink>
        <a:srgbClr val="F270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60AFD859BE13794696253A0676AC4009" ma:contentTypeVersion="1" ma:contentTypeDescription="Luo uusi asiakirja." ma:contentTypeScope="" ma:versionID="e92e795809d028a9e4425bb9e2640405">
  <xsd:schema xmlns:xsd="http://www.w3.org/2001/XMLSchema" xmlns:xs="http://www.w3.org/2001/XMLSchema" xmlns:p="http://schemas.microsoft.com/office/2006/metadata/properties" xmlns:ns2="ebb82943-49da-4504-a2f3-a33fb2eb95f1" targetNamespace="http://schemas.microsoft.com/office/2006/metadata/properties" ma:root="true" ma:fieldsID="2ade32d3411a68c88fc99705b694c972"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EED37F-21D8-4463-ADC7-6FF17DABB9B5}">
  <ds:schemaRefs>
    <ds:schemaRef ds:uri="http://schemas.microsoft.com/sharepoint/v3/contenttype/forms"/>
  </ds:schemaRefs>
</ds:datastoreItem>
</file>

<file path=customXml/itemProps2.xml><?xml version="1.0" encoding="utf-8"?>
<ds:datastoreItem xmlns:ds="http://schemas.openxmlformats.org/officeDocument/2006/customXml" ds:itemID="{EE8F6F86-68E8-47E9-9CF7-20ED5F19337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bb82943-49da-4504-a2f3-a33fb2eb95f1"/>
    <ds:schemaRef ds:uri="http://www.w3.org/XML/1998/namespace"/>
    <ds:schemaRef ds:uri="http://purl.org/dc/dcmitype/"/>
  </ds:schemaRefs>
</ds:datastoreItem>
</file>

<file path=customXml/itemProps3.xml><?xml version="1.0" encoding="utf-8"?>
<ds:datastoreItem xmlns:ds="http://schemas.openxmlformats.org/officeDocument/2006/customXml" ds:itemID="{7A4DBACF-3B60-4AF5-BD7B-159C98C311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maku-sote_yleispohja_EN</Template>
  <TotalTime>419</TotalTime>
  <Words>1003</Words>
  <Application>Microsoft Office PowerPoint</Application>
  <PresentationFormat>Näytössä katseltava esitys (16:9)</PresentationFormat>
  <Paragraphs>149</Paragraphs>
  <Slides>12</Slides>
  <Notes>12</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Arial</vt:lpstr>
      <vt:lpstr>Calibri</vt:lpstr>
      <vt:lpstr>Verdana</vt:lpstr>
      <vt:lpstr>Office-teema</vt:lpstr>
      <vt:lpstr>Maakuntatieto-ohjelman riskit</vt:lpstr>
      <vt:lpstr>Ohjelman riskienhallinnan perusteet</vt:lpstr>
      <vt:lpstr>Ohjelman riskit, nykyinen toteutussuunnitelma</vt:lpstr>
      <vt:lpstr>A.0. Maakunta- ja sote –uudistus ei etene ja maakunnat jäävät perustamatta</vt:lpstr>
      <vt:lpstr>A.1. Ohjelman sidosten tietotarvekuvausten epäyhtenäisyys </vt:lpstr>
      <vt:lpstr>A.2. Muutokset maakunta- ja sote -uudistuksessa</vt:lpstr>
      <vt:lpstr>A.3. Ohjelman sidosten hallitseman tietopohjan kuvaamisen epäyhtenäisyys</vt:lpstr>
      <vt:lpstr>A.4. Ohjelman tuotosten käyttöönoton epäonnistuminen</vt:lpstr>
      <vt:lpstr>B.1. Ohjelman suunnitteluprosessin epälineaarisuus</vt:lpstr>
      <vt:lpstr>B.2. Ohjelman toteutuksen vaatimien resurssien hankinnan epäonnistuminen</vt:lpstr>
      <vt:lpstr>B.3. Ohjelman linjausten viivästyminen suhteessa maakuntauudistuksen aikatauluun</vt:lpstr>
      <vt:lpstr>B.4. Ohjelman tavoitteet jäävät epäselväksi ohjelman sidosryhmille </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Heikkinen Jani (VM)</dc:creator>
  <cp:lastModifiedBy>VNL\vmheikkj</cp:lastModifiedBy>
  <cp:revision>56</cp:revision>
  <cp:lastPrinted>2016-09-15T11:20:05Z</cp:lastPrinted>
  <dcterms:created xsi:type="dcterms:W3CDTF">2019-01-07T13:10:18Z</dcterms:created>
  <dcterms:modified xsi:type="dcterms:W3CDTF">2019-06-25T08:56:34Z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-63824998</vt:i4>
  </property>
  <property fmtid="{D5CDD505-2E9C-101B-9397-08002B2CF9AE}" pid="3" name="_NewReviewCycle">
    <vt:lpwstr/>
  </property>
  <property fmtid="{D5CDD505-2E9C-101B-9397-08002B2CF9AE}" pid="4" name="_EmailSubject">
    <vt:lpwstr>Kommentteja STM:n diapohjiin</vt:lpwstr>
  </property>
  <property fmtid="{D5CDD505-2E9C-101B-9397-08002B2CF9AE}" pid="5" name="_AuthorEmail">
    <vt:lpwstr>nina.palin@stm.fi</vt:lpwstr>
  </property>
  <property fmtid="{D5CDD505-2E9C-101B-9397-08002B2CF9AE}" pid="6" name="_AuthorEmailDisplayName">
    <vt:lpwstr>Palin Nina (STM)</vt:lpwstr>
  </property>
  <property fmtid="{D5CDD505-2E9C-101B-9397-08002B2CF9AE}" pid="7" name="ContentTypeId">
    <vt:lpwstr>0x01010060AFD859BE13794696253A0676AC4009</vt:lpwstr>
  </property>
</Properties>
</file>