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DCB"/>
    <a:srgbClr val="F1E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704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8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95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60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097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82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87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61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39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9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61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9E8E-F500-4457-9A47-26A6569161E4}" type="datetimeFigureOut">
              <a:rPr lang="fi-FI" smtClean="0"/>
              <a:t>25.6.2019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245A5-8021-426C-B4F5-0DC7718214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55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4422055" y="2400502"/>
            <a:ext cx="2477192" cy="1130531"/>
          </a:xfrm>
          <a:prstGeom prst="rect">
            <a:avLst/>
          </a:prstGeom>
          <a:noFill/>
          <a:ln>
            <a:solidFill>
              <a:srgbClr val="F1EC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Maakuntatieto-ohjelman sidosryhmät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4580312" y="1992976"/>
            <a:ext cx="2344189" cy="1911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Ministeriöt</a:t>
            </a:r>
            <a:endParaRPr lang="fi-FI" sz="1600" dirty="0"/>
          </a:p>
        </p:txBody>
      </p:sp>
      <p:sp>
        <p:nvSpPr>
          <p:cNvPr id="6" name="Suorakulmio 5"/>
          <p:cNvSpPr/>
          <p:nvPr/>
        </p:nvSpPr>
        <p:spPr>
          <a:xfrm>
            <a:off x="3769129" y="1604356"/>
            <a:ext cx="523702" cy="2992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bg1"/>
                </a:solidFill>
              </a:rPr>
              <a:t>VM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4428605" y="1591888"/>
            <a:ext cx="608908" cy="29925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STM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5154755" y="1591888"/>
            <a:ext cx="616874" cy="29925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TEM</a:t>
            </a:r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5864628" y="1587732"/>
            <a:ext cx="523702" cy="29925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SM</a:t>
            </a:r>
            <a:endParaRPr lang="fi-FI" dirty="0"/>
          </a:p>
        </p:txBody>
      </p:sp>
      <p:sp>
        <p:nvSpPr>
          <p:cNvPr id="10" name="Suorakulmio 9"/>
          <p:cNvSpPr/>
          <p:nvPr/>
        </p:nvSpPr>
        <p:spPr>
          <a:xfrm>
            <a:off x="6480290" y="1587732"/>
            <a:ext cx="669174" cy="29925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LVM</a:t>
            </a:r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7182451" y="1596858"/>
            <a:ext cx="792011" cy="290134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MMM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8054078" y="1604356"/>
            <a:ext cx="523702" cy="28263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YM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7918388" y="2182091"/>
            <a:ext cx="689956" cy="3740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Vimana</a:t>
            </a:r>
            <a:endParaRPr lang="fi-FI" sz="1200" dirty="0"/>
          </a:p>
        </p:txBody>
      </p:sp>
      <p:sp>
        <p:nvSpPr>
          <p:cNvPr id="15" name="Suorakulmio 14"/>
          <p:cNvSpPr/>
          <p:nvPr/>
        </p:nvSpPr>
        <p:spPr>
          <a:xfrm>
            <a:off x="8290561" y="2585255"/>
            <a:ext cx="728748" cy="3740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SoteDigi</a:t>
            </a:r>
            <a:endParaRPr lang="fi-FI" sz="1200" dirty="0"/>
          </a:p>
        </p:txBody>
      </p:sp>
      <p:sp>
        <p:nvSpPr>
          <p:cNvPr id="16" name="Suorakulmio 15"/>
          <p:cNvSpPr/>
          <p:nvPr/>
        </p:nvSpPr>
        <p:spPr>
          <a:xfrm>
            <a:off x="9986768" y="2352002"/>
            <a:ext cx="773954" cy="16105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Uusimaa</a:t>
            </a:r>
            <a:endParaRPr lang="fi-FI" sz="1200" dirty="0"/>
          </a:p>
        </p:txBody>
      </p:sp>
      <p:sp>
        <p:nvSpPr>
          <p:cNvPr id="17" name="Suorakulmio 16"/>
          <p:cNvSpPr/>
          <p:nvPr/>
        </p:nvSpPr>
        <p:spPr>
          <a:xfrm>
            <a:off x="10822443" y="2075574"/>
            <a:ext cx="997047" cy="1461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Päijät-Häme</a:t>
            </a:r>
            <a:endParaRPr lang="fi-FI" sz="1200" dirty="0"/>
          </a:p>
        </p:txBody>
      </p:sp>
      <p:sp>
        <p:nvSpPr>
          <p:cNvPr id="18" name="Suorakulmio 17"/>
          <p:cNvSpPr/>
          <p:nvPr/>
        </p:nvSpPr>
        <p:spPr>
          <a:xfrm>
            <a:off x="10857417" y="2281843"/>
            <a:ext cx="1195134" cy="18703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Varsinais-Suomi</a:t>
            </a:r>
            <a:endParaRPr lang="fi-FI" sz="1200" dirty="0"/>
          </a:p>
        </p:txBody>
      </p:sp>
      <p:sp>
        <p:nvSpPr>
          <p:cNvPr id="19" name="Suorakulmio 18"/>
          <p:cNvSpPr/>
          <p:nvPr/>
        </p:nvSpPr>
        <p:spPr>
          <a:xfrm>
            <a:off x="9648481" y="1920147"/>
            <a:ext cx="1073035" cy="16954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Pohjois</a:t>
            </a:r>
            <a:r>
              <a:rPr lang="fi-FI" sz="1200" dirty="0" smtClean="0"/>
              <a:t>-Savo</a:t>
            </a:r>
            <a:endParaRPr lang="fi-FI" sz="1200" dirty="0"/>
          </a:p>
        </p:txBody>
      </p:sp>
      <p:sp>
        <p:nvSpPr>
          <p:cNvPr id="20" name="Suorakulmio 19"/>
          <p:cNvSpPr/>
          <p:nvPr/>
        </p:nvSpPr>
        <p:spPr>
          <a:xfrm>
            <a:off x="9395850" y="1663409"/>
            <a:ext cx="1402258" cy="1648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Pohjois</a:t>
            </a:r>
            <a:r>
              <a:rPr lang="fi-FI" sz="1200" dirty="0" smtClean="0"/>
              <a:t>-Pohjanmaa</a:t>
            </a:r>
            <a:endParaRPr lang="fi-FI" sz="1200" dirty="0"/>
          </a:p>
        </p:txBody>
      </p:sp>
      <p:sp>
        <p:nvSpPr>
          <p:cNvPr id="21" name="Suorakulmio 20"/>
          <p:cNvSpPr/>
          <p:nvPr/>
        </p:nvSpPr>
        <p:spPr>
          <a:xfrm>
            <a:off x="10831095" y="1767140"/>
            <a:ext cx="1099018" cy="2258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/>
              <a:t>Pohjois</a:t>
            </a:r>
            <a:r>
              <a:rPr lang="fi-FI" sz="1200" dirty="0" smtClean="0"/>
              <a:t>-Karjala</a:t>
            </a:r>
            <a:endParaRPr lang="fi-FI" sz="1200" dirty="0"/>
          </a:p>
        </p:txBody>
      </p:sp>
      <p:sp>
        <p:nvSpPr>
          <p:cNvPr id="22" name="Suorakulmio 21"/>
          <p:cNvSpPr/>
          <p:nvPr/>
        </p:nvSpPr>
        <p:spPr>
          <a:xfrm>
            <a:off x="9425579" y="767529"/>
            <a:ext cx="909729" cy="166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Pohjanmaa</a:t>
            </a:r>
            <a:endParaRPr lang="fi-FI" sz="1200" dirty="0"/>
          </a:p>
        </p:txBody>
      </p:sp>
      <p:sp>
        <p:nvSpPr>
          <p:cNvPr id="23" name="Suorakulmio 22"/>
          <p:cNvSpPr/>
          <p:nvPr/>
        </p:nvSpPr>
        <p:spPr>
          <a:xfrm>
            <a:off x="10831095" y="1482260"/>
            <a:ext cx="528552" cy="1898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Lappi</a:t>
            </a:r>
            <a:endParaRPr lang="fi-FI" sz="1200" dirty="0"/>
          </a:p>
        </p:txBody>
      </p:sp>
      <p:sp>
        <p:nvSpPr>
          <p:cNvPr id="24" name="Suorakulmio 23"/>
          <p:cNvSpPr/>
          <p:nvPr/>
        </p:nvSpPr>
        <p:spPr>
          <a:xfrm>
            <a:off x="9522744" y="1396320"/>
            <a:ext cx="1085165" cy="1773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Kymenlaakso</a:t>
            </a:r>
            <a:endParaRPr lang="fi-FI" sz="1200" dirty="0"/>
          </a:p>
        </p:txBody>
      </p:sp>
      <p:sp>
        <p:nvSpPr>
          <p:cNvPr id="25" name="Suorakulmio 24"/>
          <p:cNvSpPr/>
          <p:nvPr/>
        </p:nvSpPr>
        <p:spPr>
          <a:xfrm>
            <a:off x="9506361" y="2138759"/>
            <a:ext cx="960814" cy="1641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Keski-Suomi</a:t>
            </a:r>
            <a:endParaRPr lang="fi-FI" sz="1200" dirty="0"/>
          </a:p>
        </p:txBody>
      </p:sp>
      <p:sp>
        <p:nvSpPr>
          <p:cNvPr id="26" name="Suorakulmio 25"/>
          <p:cNvSpPr/>
          <p:nvPr/>
        </p:nvSpPr>
        <p:spPr>
          <a:xfrm>
            <a:off x="10721516" y="1208334"/>
            <a:ext cx="1276263" cy="1879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Keski-Pohjanmaa</a:t>
            </a:r>
            <a:endParaRPr lang="fi-FI" sz="1200" dirty="0"/>
          </a:p>
        </p:txBody>
      </p:sp>
      <p:sp>
        <p:nvSpPr>
          <p:cNvPr id="27" name="Suorakulmio 26"/>
          <p:cNvSpPr/>
          <p:nvPr/>
        </p:nvSpPr>
        <p:spPr>
          <a:xfrm>
            <a:off x="9601020" y="1117888"/>
            <a:ext cx="1038577" cy="1652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Kanta-Häme</a:t>
            </a:r>
            <a:endParaRPr lang="fi-FI" sz="1200" dirty="0"/>
          </a:p>
        </p:txBody>
      </p:sp>
      <p:sp>
        <p:nvSpPr>
          <p:cNvPr id="28" name="Suorakulmio 27"/>
          <p:cNvSpPr/>
          <p:nvPr/>
        </p:nvSpPr>
        <p:spPr>
          <a:xfrm>
            <a:off x="11320512" y="816775"/>
            <a:ext cx="609601" cy="1898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Kainuu</a:t>
            </a:r>
            <a:endParaRPr lang="fi-FI" sz="1200" dirty="0"/>
          </a:p>
        </p:txBody>
      </p:sp>
      <p:sp>
        <p:nvSpPr>
          <p:cNvPr id="29" name="Suorakulmio 28"/>
          <p:cNvSpPr/>
          <p:nvPr/>
        </p:nvSpPr>
        <p:spPr>
          <a:xfrm>
            <a:off x="10383614" y="909529"/>
            <a:ext cx="840287" cy="1496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Etelä-Savo</a:t>
            </a:r>
            <a:endParaRPr lang="fi-FI" sz="1200" dirty="0"/>
          </a:p>
        </p:txBody>
      </p:sp>
      <p:sp>
        <p:nvSpPr>
          <p:cNvPr id="30" name="Suorakulmio 29"/>
          <p:cNvSpPr/>
          <p:nvPr/>
        </p:nvSpPr>
        <p:spPr>
          <a:xfrm>
            <a:off x="10705192" y="477972"/>
            <a:ext cx="1261812" cy="22305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Etelä-Pohjanmaa</a:t>
            </a:r>
            <a:endParaRPr lang="fi-FI" sz="1200" dirty="0"/>
          </a:p>
        </p:txBody>
      </p:sp>
      <p:sp>
        <p:nvSpPr>
          <p:cNvPr id="31" name="Suorakulmio 30"/>
          <p:cNvSpPr/>
          <p:nvPr/>
        </p:nvSpPr>
        <p:spPr>
          <a:xfrm>
            <a:off x="10857417" y="159186"/>
            <a:ext cx="1046373" cy="2119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Etelä-Karjala</a:t>
            </a:r>
            <a:endParaRPr lang="fi-FI" sz="1200" dirty="0"/>
          </a:p>
        </p:txBody>
      </p:sp>
      <p:sp>
        <p:nvSpPr>
          <p:cNvPr id="32" name="Suorakulmio 31"/>
          <p:cNvSpPr/>
          <p:nvPr/>
        </p:nvSpPr>
        <p:spPr>
          <a:xfrm>
            <a:off x="9625080" y="479793"/>
            <a:ext cx="882534" cy="1958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Satakunta</a:t>
            </a:r>
            <a:endParaRPr lang="fi-FI" sz="1200" dirty="0"/>
          </a:p>
        </p:txBody>
      </p:sp>
      <p:sp>
        <p:nvSpPr>
          <p:cNvPr id="33" name="Suorakulmio 32"/>
          <p:cNvSpPr/>
          <p:nvPr/>
        </p:nvSpPr>
        <p:spPr>
          <a:xfrm>
            <a:off x="9880443" y="257860"/>
            <a:ext cx="880279" cy="1465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Pirkanmaa</a:t>
            </a:r>
            <a:endParaRPr lang="fi-FI" sz="1200" dirty="0"/>
          </a:p>
        </p:txBody>
      </p:sp>
      <p:sp>
        <p:nvSpPr>
          <p:cNvPr id="34" name="Kuusikulmio 33"/>
          <p:cNvSpPr/>
          <p:nvPr/>
        </p:nvSpPr>
        <p:spPr>
          <a:xfrm>
            <a:off x="7631083" y="3765666"/>
            <a:ext cx="889461" cy="631768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 smtClean="0"/>
              <a:t>Maku-</a:t>
            </a:r>
            <a:r>
              <a:rPr lang="fi-FI" sz="800" dirty="0" err="1" smtClean="0"/>
              <a:t>sote</a:t>
            </a:r>
            <a:r>
              <a:rPr lang="fi-FI" sz="800" dirty="0" smtClean="0"/>
              <a:t> projektit</a:t>
            </a:r>
            <a:endParaRPr lang="fi-FI" sz="800" dirty="0"/>
          </a:p>
        </p:txBody>
      </p:sp>
      <p:sp>
        <p:nvSpPr>
          <p:cNvPr id="36" name="Tekstiruutu 35"/>
          <p:cNvSpPr txBox="1"/>
          <p:nvPr/>
        </p:nvSpPr>
        <p:spPr>
          <a:xfrm>
            <a:off x="8442090" y="4192431"/>
            <a:ext cx="807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Maku-digi</a:t>
            </a:r>
            <a:endParaRPr lang="fi-FI" sz="1200" dirty="0"/>
          </a:p>
        </p:txBody>
      </p:sp>
      <p:sp>
        <p:nvSpPr>
          <p:cNvPr id="37" name="Suorakulmio 36"/>
          <p:cNvSpPr/>
          <p:nvPr/>
        </p:nvSpPr>
        <p:spPr>
          <a:xfrm>
            <a:off x="5527964" y="4156364"/>
            <a:ext cx="952326" cy="349134"/>
          </a:xfrm>
          <a:prstGeom prst="rect">
            <a:avLst/>
          </a:prstGeom>
          <a:solidFill>
            <a:srgbClr val="D35D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Kunnat</a:t>
            </a:r>
            <a:endParaRPr lang="fi-FI" dirty="0"/>
          </a:p>
        </p:txBody>
      </p:sp>
      <p:sp>
        <p:nvSpPr>
          <p:cNvPr id="39" name="Suorakulmio 38"/>
          <p:cNvSpPr/>
          <p:nvPr/>
        </p:nvSpPr>
        <p:spPr>
          <a:xfrm>
            <a:off x="6527571" y="4509655"/>
            <a:ext cx="953884" cy="202183"/>
          </a:xfrm>
          <a:prstGeom prst="rect">
            <a:avLst/>
          </a:prstGeom>
          <a:gradFill flip="none" rotWithShape="1">
            <a:gsLst>
              <a:gs pos="0">
                <a:srgbClr val="D35DCB">
                  <a:tint val="66000"/>
                  <a:satMod val="160000"/>
                </a:srgbClr>
              </a:gs>
              <a:gs pos="50000">
                <a:srgbClr val="D35DCB">
                  <a:tint val="44500"/>
                  <a:satMod val="160000"/>
                </a:srgbClr>
              </a:gs>
              <a:gs pos="100000">
                <a:srgbClr val="D35DCB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Kuntaliitto</a:t>
            </a:r>
            <a:endParaRPr lang="fi-FI" sz="1400" dirty="0"/>
          </a:p>
        </p:txBody>
      </p:sp>
      <p:sp>
        <p:nvSpPr>
          <p:cNvPr id="40" name="Tekstiruutu 39"/>
          <p:cNvSpPr txBox="1"/>
          <p:nvPr/>
        </p:nvSpPr>
        <p:spPr>
          <a:xfrm>
            <a:off x="7248364" y="4749243"/>
            <a:ext cx="568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/>
              <a:t>Akusti</a:t>
            </a:r>
            <a:endParaRPr lang="fi-FI" sz="1200" dirty="0"/>
          </a:p>
        </p:txBody>
      </p:sp>
      <p:sp>
        <p:nvSpPr>
          <p:cNvPr id="41" name="Tekstiruutu 40"/>
          <p:cNvSpPr txBox="1"/>
          <p:nvPr/>
        </p:nvSpPr>
        <p:spPr>
          <a:xfrm>
            <a:off x="4740729" y="4573338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Helsinki</a:t>
            </a:r>
            <a:endParaRPr lang="fi-FI" sz="1200" dirty="0"/>
          </a:p>
        </p:txBody>
      </p:sp>
      <p:sp>
        <p:nvSpPr>
          <p:cNvPr id="42" name="Tekstiruutu 41"/>
          <p:cNvSpPr txBox="1"/>
          <p:nvPr/>
        </p:nvSpPr>
        <p:spPr>
          <a:xfrm>
            <a:off x="4723174" y="4757142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Espoo</a:t>
            </a:r>
            <a:endParaRPr lang="fi-FI" sz="1200" dirty="0"/>
          </a:p>
        </p:txBody>
      </p:sp>
      <p:sp>
        <p:nvSpPr>
          <p:cNvPr id="43" name="Tekstiruutu 42"/>
          <p:cNvSpPr txBox="1"/>
          <p:nvPr/>
        </p:nvSpPr>
        <p:spPr>
          <a:xfrm>
            <a:off x="4707412" y="4966471"/>
            <a:ext cx="76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Tampere </a:t>
            </a:r>
            <a:endParaRPr lang="fi-FI" sz="1200" dirty="0"/>
          </a:p>
        </p:txBody>
      </p:sp>
      <p:sp>
        <p:nvSpPr>
          <p:cNvPr id="44" name="Tekstiruutu 43"/>
          <p:cNvSpPr txBox="1"/>
          <p:nvPr/>
        </p:nvSpPr>
        <p:spPr>
          <a:xfrm>
            <a:off x="4705070" y="5175800"/>
            <a:ext cx="532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Turku</a:t>
            </a:r>
            <a:endParaRPr lang="fi-FI" sz="1200" dirty="0"/>
          </a:p>
        </p:txBody>
      </p:sp>
      <p:sp>
        <p:nvSpPr>
          <p:cNvPr id="45" name="Tekstiruutu 44"/>
          <p:cNvSpPr txBox="1"/>
          <p:nvPr/>
        </p:nvSpPr>
        <p:spPr>
          <a:xfrm>
            <a:off x="4675419" y="5359604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Oulu</a:t>
            </a:r>
            <a:endParaRPr lang="fi-FI" sz="1200" dirty="0"/>
          </a:p>
        </p:txBody>
      </p:sp>
      <p:sp>
        <p:nvSpPr>
          <p:cNvPr id="46" name="Suorakulmio 45"/>
          <p:cNvSpPr/>
          <p:nvPr/>
        </p:nvSpPr>
        <p:spPr>
          <a:xfrm>
            <a:off x="2892829" y="3765666"/>
            <a:ext cx="876300" cy="241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Tilastokeskus</a:t>
            </a:r>
            <a:endParaRPr lang="fi-FI" sz="1000" dirty="0"/>
          </a:p>
        </p:txBody>
      </p:sp>
      <p:sp>
        <p:nvSpPr>
          <p:cNvPr id="48" name="Suorakulmio 47"/>
          <p:cNvSpPr/>
          <p:nvPr/>
        </p:nvSpPr>
        <p:spPr>
          <a:xfrm>
            <a:off x="3468351" y="2703713"/>
            <a:ext cx="498071" cy="261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VRK</a:t>
            </a:r>
            <a:endParaRPr lang="fi-FI" sz="1400" dirty="0"/>
          </a:p>
        </p:txBody>
      </p:sp>
      <p:sp>
        <p:nvSpPr>
          <p:cNvPr id="50" name="Suorakulmio 49"/>
          <p:cNvSpPr/>
          <p:nvPr/>
        </p:nvSpPr>
        <p:spPr>
          <a:xfrm>
            <a:off x="2743200" y="2352002"/>
            <a:ext cx="859852" cy="233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smtClean="0"/>
              <a:t>Valtiokonttori</a:t>
            </a:r>
            <a:endParaRPr lang="fi-FI" sz="800" dirty="0"/>
          </a:p>
        </p:txBody>
      </p:sp>
      <p:sp>
        <p:nvSpPr>
          <p:cNvPr id="53" name="Suorakulmio 52"/>
          <p:cNvSpPr/>
          <p:nvPr/>
        </p:nvSpPr>
        <p:spPr>
          <a:xfrm>
            <a:off x="1456657" y="2703713"/>
            <a:ext cx="621209" cy="255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KELA</a:t>
            </a:r>
            <a:endParaRPr lang="fi-FI" sz="1400" dirty="0"/>
          </a:p>
        </p:txBody>
      </p:sp>
      <p:sp>
        <p:nvSpPr>
          <p:cNvPr id="55" name="Suorakulmio 54"/>
          <p:cNvSpPr/>
          <p:nvPr/>
        </p:nvSpPr>
        <p:spPr>
          <a:xfrm>
            <a:off x="2048325" y="1979485"/>
            <a:ext cx="621209" cy="255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THL</a:t>
            </a:r>
            <a:endParaRPr lang="fi-FI" sz="1400" dirty="0"/>
          </a:p>
        </p:txBody>
      </p:sp>
      <p:sp>
        <p:nvSpPr>
          <p:cNvPr id="56" name="Pyöristetty suorakulmio 55"/>
          <p:cNvSpPr/>
          <p:nvPr/>
        </p:nvSpPr>
        <p:spPr>
          <a:xfrm>
            <a:off x="6774538" y="1099233"/>
            <a:ext cx="947652" cy="202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Luova?</a:t>
            </a:r>
            <a:endParaRPr lang="fi-FI" dirty="0"/>
          </a:p>
        </p:txBody>
      </p:sp>
      <p:sp>
        <p:nvSpPr>
          <p:cNvPr id="52" name="Pyöristetty suorakulmio 51"/>
          <p:cNvSpPr/>
          <p:nvPr/>
        </p:nvSpPr>
        <p:spPr>
          <a:xfrm>
            <a:off x="5771629" y="920601"/>
            <a:ext cx="947652" cy="161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err="1" smtClean="0"/>
              <a:t>Keha</a:t>
            </a:r>
            <a:r>
              <a:rPr lang="fi-FI" sz="1100" dirty="0" smtClean="0"/>
              <a:t>-keskus</a:t>
            </a:r>
            <a:endParaRPr lang="fi-FI" sz="1100" dirty="0"/>
          </a:p>
        </p:txBody>
      </p:sp>
      <p:cxnSp>
        <p:nvCxnSpPr>
          <p:cNvPr id="13" name="Suora yhdysviiva 12"/>
          <p:cNvCxnSpPr>
            <a:stCxn id="4" idx="0"/>
          </p:cNvCxnSpPr>
          <p:nvPr/>
        </p:nvCxnSpPr>
        <p:spPr>
          <a:xfrm flipV="1">
            <a:off x="5660651" y="2234633"/>
            <a:ext cx="0" cy="16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yhdysviiva 37"/>
          <p:cNvCxnSpPr/>
          <p:nvPr/>
        </p:nvCxnSpPr>
        <p:spPr>
          <a:xfrm flipV="1">
            <a:off x="6924501" y="1828281"/>
            <a:ext cx="2011681" cy="640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/>
          <p:cNvCxnSpPr/>
          <p:nvPr/>
        </p:nvCxnSpPr>
        <p:spPr>
          <a:xfrm flipV="1">
            <a:off x="6924501" y="2432531"/>
            <a:ext cx="871276" cy="12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/>
          <p:cNvCxnSpPr/>
          <p:nvPr/>
        </p:nvCxnSpPr>
        <p:spPr>
          <a:xfrm>
            <a:off x="6924501" y="2598795"/>
            <a:ext cx="1296553" cy="191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yhdysviiva 61"/>
          <p:cNvCxnSpPr/>
          <p:nvPr/>
        </p:nvCxnSpPr>
        <p:spPr>
          <a:xfrm>
            <a:off x="6924501" y="3478491"/>
            <a:ext cx="706582" cy="407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yhdysviiva 63"/>
          <p:cNvCxnSpPr>
            <a:stCxn id="4" idx="2"/>
          </p:cNvCxnSpPr>
          <p:nvPr/>
        </p:nvCxnSpPr>
        <p:spPr>
          <a:xfrm>
            <a:off x="5660651" y="3531033"/>
            <a:ext cx="291262" cy="475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yhdysviiva 65"/>
          <p:cNvCxnSpPr/>
          <p:nvPr/>
        </p:nvCxnSpPr>
        <p:spPr>
          <a:xfrm>
            <a:off x="6035040" y="3523669"/>
            <a:ext cx="1097121" cy="903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yhdysviiva 67"/>
          <p:cNvCxnSpPr/>
          <p:nvPr/>
        </p:nvCxnSpPr>
        <p:spPr>
          <a:xfrm flipH="1">
            <a:off x="3603052" y="3380800"/>
            <a:ext cx="819003" cy="295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yhdysviiva 70"/>
          <p:cNvCxnSpPr/>
          <p:nvPr/>
        </p:nvCxnSpPr>
        <p:spPr>
          <a:xfrm flipH="1">
            <a:off x="4125837" y="2790060"/>
            <a:ext cx="296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yhdysviiva 72"/>
          <p:cNvCxnSpPr/>
          <p:nvPr/>
        </p:nvCxnSpPr>
        <p:spPr>
          <a:xfrm flipH="1" flipV="1">
            <a:off x="3769129" y="2432531"/>
            <a:ext cx="652926" cy="152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yhdysviiva 74"/>
          <p:cNvCxnSpPr/>
          <p:nvPr/>
        </p:nvCxnSpPr>
        <p:spPr>
          <a:xfrm flipH="1" flipV="1">
            <a:off x="2743200" y="2129361"/>
            <a:ext cx="1649673" cy="354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uora yhdysviiva 76"/>
          <p:cNvCxnSpPr/>
          <p:nvPr/>
        </p:nvCxnSpPr>
        <p:spPr>
          <a:xfrm flipH="1">
            <a:off x="2167494" y="2703713"/>
            <a:ext cx="2225379" cy="164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yöristetty suorakulmio 64"/>
          <p:cNvSpPr/>
          <p:nvPr/>
        </p:nvSpPr>
        <p:spPr>
          <a:xfrm>
            <a:off x="5154755" y="1192328"/>
            <a:ext cx="1135035" cy="179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Kansallisarkisto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40106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0AFD859BE13794696253A0676AC4009" ma:contentTypeVersion="1" ma:contentTypeDescription="Luo uusi asiakirja." ma:contentTypeScope="" ma:versionID="e92e795809d028a9e4425bb9e264040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2ade32d3411a68c88fc99705b694c972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7BF58-4689-479E-8D11-29BD1C44712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B8E891-0485-449C-BC6C-F1CBD4A1D8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C4329-02E6-4219-94F2-BF33275E92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50</Words>
  <Application>Microsoft Office PowerPoint</Application>
  <PresentationFormat>Laajakuva</PresentationFormat>
  <Paragraphs>47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Vuorensola Anna Maria</dc:creator>
  <cp:lastModifiedBy>VNL\vmheikkj</cp:lastModifiedBy>
  <cp:revision>15</cp:revision>
  <dcterms:created xsi:type="dcterms:W3CDTF">2018-11-12T11:46:13Z</dcterms:created>
  <dcterms:modified xsi:type="dcterms:W3CDTF">2019-06-25T09:01:09Z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0x01010060AFD859BE13794696253A0676AC4009</vt:lpwstr>
  </property>
</Properties>
</file>