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356" r:id="rId5"/>
    <p:sldId id="420" r:id="rId6"/>
    <p:sldId id="421" r:id="rId7"/>
    <p:sldId id="423" r:id="rId8"/>
    <p:sldId id="424" r:id="rId9"/>
    <p:sldId id="422" r:id="rId10"/>
  </p:sldIdLst>
  <p:sldSz cx="12192000" cy="6858000"/>
  <p:notesSz cx="6858000"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6EC8D6-8559-DEC8-50A5-5657C3D9A7CF}" name="Taipale Kirsi (MMM)" initials="TK(" userId="S::kirsi.taipale@gov.fi::ea240168-5560-4620-96b5-a82319ce80a1_5::10032000FD0D13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5F5"/>
    <a:srgbClr val="EDEDED"/>
    <a:srgbClr val="88BD23"/>
    <a:srgbClr val="002F5B"/>
    <a:srgbClr val="0075BE"/>
    <a:srgbClr val="0062A7"/>
    <a:srgbClr val="D3D800"/>
    <a:srgbClr val="008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D093B-9385-41F5-C033-DE21DCEC6F04}" v="30" dt="2025-10-23T12:44:02.635"/>
    <p1510:client id="{B5F5C8C5-551C-90A2-1EA6-EF14B6F2CFB6}" v="5" dt="2025-10-23T11:00:42.152"/>
    <p1510:client id="{E096E082-EDE4-125B-1322-99B008BBA2B6}" v="521" dt="2025-10-23T13:59:12.826"/>
    <p1510:client id="{FA147360-5E02-B2C5-1384-E188EFEF6AA5}" v="16" dt="2025-10-23T11:02:23.898"/>
    <p1510:client id="{FDC2526E-4042-4DCC-0D16-17DC64600D3F}" v="20" dt="2025-10-24T04:34:21.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nonen Antti (MMM)" userId="S::antti.o.leinonen@gov.fi::1f14f8b4-8d25-4117-8c94-34f58f86bb8f" providerId="AD" clId="Web-{B5F5C8C5-551C-90A2-1EA6-EF14B6F2CFB6}"/>
    <pc:docChg chg="delSld">
      <pc:chgData name="Leinonen Antti (MMM)" userId="S::antti.o.leinonen@gov.fi::1f14f8b4-8d25-4117-8c94-34f58f86bb8f" providerId="AD" clId="Web-{B5F5C8C5-551C-90A2-1EA6-EF14B6F2CFB6}" dt="2025-10-23T11:00:42.152" v="4"/>
      <pc:docMkLst>
        <pc:docMk/>
      </pc:docMkLst>
      <pc:sldChg chg="del">
        <pc:chgData name="Leinonen Antti (MMM)" userId="S::antti.o.leinonen@gov.fi::1f14f8b4-8d25-4117-8c94-34f58f86bb8f" providerId="AD" clId="Web-{B5F5C8C5-551C-90A2-1EA6-EF14B6F2CFB6}" dt="2025-10-23T11:00:39.105" v="3"/>
        <pc:sldMkLst>
          <pc:docMk/>
          <pc:sldMk cId="1658142649" sldId="414"/>
        </pc:sldMkLst>
      </pc:sldChg>
      <pc:sldChg chg="del">
        <pc:chgData name="Leinonen Antti (MMM)" userId="S::antti.o.leinonen@gov.fi::1f14f8b4-8d25-4117-8c94-34f58f86bb8f" providerId="AD" clId="Web-{B5F5C8C5-551C-90A2-1EA6-EF14B6F2CFB6}" dt="2025-10-23T11:00:42.152" v="4"/>
        <pc:sldMkLst>
          <pc:docMk/>
          <pc:sldMk cId="1652850942" sldId="415"/>
        </pc:sldMkLst>
      </pc:sldChg>
      <pc:sldChg chg="del">
        <pc:chgData name="Leinonen Antti (MMM)" userId="S::antti.o.leinonen@gov.fi::1f14f8b4-8d25-4117-8c94-34f58f86bb8f" providerId="AD" clId="Web-{B5F5C8C5-551C-90A2-1EA6-EF14B6F2CFB6}" dt="2025-10-23T11:00:37.433" v="2"/>
        <pc:sldMkLst>
          <pc:docMk/>
          <pc:sldMk cId="3120502076" sldId="416"/>
        </pc:sldMkLst>
      </pc:sldChg>
      <pc:sldChg chg="del">
        <pc:chgData name="Leinonen Antti (MMM)" userId="S::antti.o.leinonen@gov.fi::1f14f8b4-8d25-4117-8c94-34f58f86bb8f" providerId="AD" clId="Web-{B5F5C8C5-551C-90A2-1EA6-EF14B6F2CFB6}" dt="2025-10-23T11:00:36.043" v="1"/>
        <pc:sldMkLst>
          <pc:docMk/>
          <pc:sldMk cId="1657231864" sldId="417"/>
        </pc:sldMkLst>
      </pc:sldChg>
      <pc:sldChg chg="del">
        <pc:chgData name="Leinonen Antti (MMM)" userId="S::antti.o.leinonen@gov.fi::1f14f8b4-8d25-4117-8c94-34f58f86bb8f" providerId="AD" clId="Web-{B5F5C8C5-551C-90A2-1EA6-EF14B6F2CFB6}" dt="2025-10-23T11:00:33.933" v="0"/>
        <pc:sldMkLst>
          <pc:docMk/>
          <pc:sldMk cId="1149326024" sldId="418"/>
        </pc:sldMkLst>
      </pc:sldChg>
    </pc:docChg>
  </pc:docChgLst>
  <pc:docChgLst>
    <pc:chgData name="Leinonen Antti (MMM)" userId="S::antti.o.leinonen@gov.fi::1f14f8b4-8d25-4117-8c94-34f58f86bb8f" providerId="AD" clId="Web-{E096E082-EDE4-125B-1322-99B008BBA2B6}"/>
    <pc:docChg chg="modSld">
      <pc:chgData name="Leinonen Antti (MMM)" userId="S::antti.o.leinonen@gov.fi::1f14f8b4-8d25-4117-8c94-34f58f86bb8f" providerId="AD" clId="Web-{E096E082-EDE4-125B-1322-99B008BBA2B6}" dt="2025-10-23T13:59:12.826" v="522" actId="20577"/>
      <pc:docMkLst>
        <pc:docMk/>
      </pc:docMkLst>
      <pc:sldChg chg="modSp">
        <pc:chgData name="Leinonen Antti (MMM)" userId="S::antti.o.leinonen@gov.fi::1f14f8b4-8d25-4117-8c94-34f58f86bb8f" providerId="AD" clId="Web-{E096E082-EDE4-125B-1322-99B008BBA2B6}" dt="2025-10-23T13:57:39.732" v="513" actId="20577"/>
        <pc:sldMkLst>
          <pc:docMk/>
          <pc:sldMk cId="991449873" sldId="420"/>
        </pc:sldMkLst>
        <pc:spChg chg="mod">
          <ac:chgData name="Leinonen Antti (MMM)" userId="S::antti.o.leinonen@gov.fi::1f14f8b4-8d25-4117-8c94-34f58f86bb8f" providerId="AD" clId="Web-{E096E082-EDE4-125B-1322-99B008BBA2B6}" dt="2025-10-23T13:57:39.732" v="513" actId="20577"/>
          <ac:spMkLst>
            <pc:docMk/>
            <pc:sldMk cId="991449873" sldId="420"/>
            <ac:spMk id="3" creationId="{0FD02F03-56F7-668B-59F5-43A98706FE00}"/>
          </ac:spMkLst>
        </pc:spChg>
      </pc:sldChg>
      <pc:sldChg chg="modSp">
        <pc:chgData name="Leinonen Antti (MMM)" userId="S::antti.o.leinonen@gov.fi::1f14f8b4-8d25-4117-8c94-34f58f86bb8f" providerId="AD" clId="Web-{E096E082-EDE4-125B-1322-99B008BBA2B6}" dt="2025-10-23T13:48:15.377" v="374" actId="20577"/>
        <pc:sldMkLst>
          <pc:docMk/>
          <pc:sldMk cId="669965561" sldId="422"/>
        </pc:sldMkLst>
        <pc:spChg chg="mod">
          <ac:chgData name="Leinonen Antti (MMM)" userId="S::antti.o.leinonen@gov.fi::1f14f8b4-8d25-4117-8c94-34f58f86bb8f" providerId="AD" clId="Web-{E096E082-EDE4-125B-1322-99B008BBA2B6}" dt="2025-10-23T13:48:15.377" v="374" actId="20577"/>
          <ac:spMkLst>
            <pc:docMk/>
            <pc:sldMk cId="669965561" sldId="422"/>
            <ac:spMk id="3" creationId="{C4E28151-38AF-66E4-05AE-8848A7D1ED73}"/>
          </ac:spMkLst>
        </pc:spChg>
      </pc:sldChg>
      <pc:sldChg chg="modSp">
        <pc:chgData name="Leinonen Antti (MMM)" userId="S::antti.o.leinonen@gov.fi::1f14f8b4-8d25-4117-8c94-34f58f86bb8f" providerId="AD" clId="Web-{E096E082-EDE4-125B-1322-99B008BBA2B6}" dt="2025-10-23T13:56:09.405" v="467" actId="20577"/>
        <pc:sldMkLst>
          <pc:docMk/>
          <pc:sldMk cId="1680265521" sldId="423"/>
        </pc:sldMkLst>
        <pc:spChg chg="mod">
          <ac:chgData name="Leinonen Antti (MMM)" userId="S::antti.o.leinonen@gov.fi::1f14f8b4-8d25-4117-8c94-34f58f86bb8f" providerId="AD" clId="Web-{E096E082-EDE4-125B-1322-99B008BBA2B6}" dt="2025-10-23T13:56:09.405" v="467" actId="20577"/>
          <ac:spMkLst>
            <pc:docMk/>
            <pc:sldMk cId="1680265521" sldId="423"/>
            <ac:spMk id="3" creationId="{EA4D59C9-0379-3D72-C186-4B000751E09C}"/>
          </ac:spMkLst>
        </pc:spChg>
      </pc:sldChg>
      <pc:sldChg chg="modSp">
        <pc:chgData name="Leinonen Antti (MMM)" userId="S::antti.o.leinonen@gov.fi::1f14f8b4-8d25-4117-8c94-34f58f86bb8f" providerId="AD" clId="Web-{E096E082-EDE4-125B-1322-99B008BBA2B6}" dt="2025-10-23T13:59:12.826" v="522" actId="20577"/>
        <pc:sldMkLst>
          <pc:docMk/>
          <pc:sldMk cId="3984700846" sldId="424"/>
        </pc:sldMkLst>
        <pc:spChg chg="mod">
          <ac:chgData name="Leinonen Antti (MMM)" userId="S::antti.o.leinonen@gov.fi::1f14f8b4-8d25-4117-8c94-34f58f86bb8f" providerId="AD" clId="Web-{E096E082-EDE4-125B-1322-99B008BBA2B6}" dt="2025-10-23T13:59:12.826" v="522" actId="20577"/>
          <ac:spMkLst>
            <pc:docMk/>
            <pc:sldMk cId="3984700846" sldId="424"/>
            <ac:spMk id="3" creationId="{EA4D59C9-0379-3D72-C186-4B000751E09C}"/>
          </ac:spMkLst>
        </pc:spChg>
      </pc:sldChg>
    </pc:docChg>
  </pc:docChgLst>
  <pc:docChgLst>
    <pc:chgData name="Kumpuvaara Outi (MMM)" userId="S::outi.kumpuvaara@gov.fi::dc56b6ea-8557-43d6-ab35-493e0a87438c" providerId="AD" clId="Web-{342D093B-9385-41F5-C033-DE21DCEC6F04}"/>
    <pc:docChg chg="addSld delSld modSld">
      <pc:chgData name="Kumpuvaara Outi (MMM)" userId="S::outi.kumpuvaara@gov.fi::dc56b6ea-8557-43d6-ab35-493e0a87438c" providerId="AD" clId="Web-{342D093B-9385-41F5-C033-DE21DCEC6F04}" dt="2025-10-23T12:44:02.635" v="27" actId="20577"/>
      <pc:docMkLst>
        <pc:docMk/>
      </pc:docMkLst>
      <pc:sldChg chg="modSp">
        <pc:chgData name="Kumpuvaara Outi (MMM)" userId="S::outi.kumpuvaara@gov.fi::dc56b6ea-8557-43d6-ab35-493e0a87438c" providerId="AD" clId="Web-{342D093B-9385-41F5-C033-DE21DCEC6F04}" dt="2025-10-23T12:26:04.875" v="22" actId="20577"/>
        <pc:sldMkLst>
          <pc:docMk/>
          <pc:sldMk cId="991449873" sldId="420"/>
        </pc:sldMkLst>
        <pc:spChg chg="mod">
          <ac:chgData name="Kumpuvaara Outi (MMM)" userId="S::outi.kumpuvaara@gov.fi::dc56b6ea-8557-43d6-ab35-493e0a87438c" providerId="AD" clId="Web-{342D093B-9385-41F5-C033-DE21DCEC6F04}" dt="2025-10-23T12:26:04.875" v="22" actId="20577"/>
          <ac:spMkLst>
            <pc:docMk/>
            <pc:sldMk cId="991449873" sldId="420"/>
            <ac:spMk id="3" creationId="{0FD02F03-56F7-668B-59F5-43A98706FE00}"/>
          </ac:spMkLst>
        </pc:spChg>
      </pc:sldChg>
      <pc:sldChg chg="modSp">
        <pc:chgData name="Kumpuvaara Outi (MMM)" userId="S::outi.kumpuvaara@gov.fi::dc56b6ea-8557-43d6-ab35-493e0a87438c" providerId="AD" clId="Web-{342D093B-9385-41F5-C033-DE21DCEC6F04}" dt="2025-10-23T12:26:43.750" v="26" actId="20577"/>
        <pc:sldMkLst>
          <pc:docMk/>
          <pc:sldMk cId="473899428" sldId="421"/>
        </pc:sldMkLst>
        <pc:spChg chg="mod">
          <ac:chgData name="Kumpuvaara Outi (MMM)" userId="S::outi.kumpuvaara@gov.fi::dc56b6ea-8557-43d6-ab35-493e0a87438c" providerId="AD" clId="Web-{342D093B-9385-41F5-C033-DE21DCEC6F04}" dt="2025-10-23T12:26:43.750" v="26" actId="20577"/>
          <ac:spMkLst>
            <pc:docMk/>
            <pc:sldMk cId="473899428" sldId="421"/>
            <ac:spMk id="3" creationId="{EA4D59C9-0379-3D72-C186-4B000751E09C}"/>
          </ac:spMkLst>
        </pc:spChg>
      </pc:sldChg>
      <pc:sldChg chg="modSp">
        <pc:chgData name="Kumpuvaara Outi (MMM)" userId="S::outi.kumpuvaara@gov.fi::dc56b6ea-8557-43d6-ab35-493e0a87438c" providerId="AD" clId="Web-{342D093B-9385-41F5-C033-DE21DCEC6F04}" dt="2025-10-23T12:44:02.635" v="27" actId="20577"/>
        <pc:sldMkLst>
          <pc:docMk/>
          <pc:sldMk cId="669965561" sldId="422"/>
        </pc:sldMkLst>
        <pc:spChg chg="mod">
          <ac:chgData name="Kumpuvaara Outi (MMM)" userId="S::outi.kumpuvaara@gov.fi::dc56b6ea-8557-43d6-ab35-493e0a87438c" providerId="AD" clId="Web-{342D093B-9385-41F5-C033-DE21DCEC6F04}" dt="2025-10-23T12:44:02.635" v="27" actId="20577"/>
          <ac:spMkLst>
            <pc:docMk/>
            <pc:sldMk cId="669965561" sldId="422"/>
            <ac:spMk id="3" creationId="{C4E28151-38AF-66E4-05AE-8848A7D1ED73}"/>
          </ac:spMkLst>
        </pc:spChg>
      </pc:sldChg>
      <pc:sldChg chg="new del">
        <pc:chgData name="Kumpuvaara Outi (MMM)" userId="S::outi.kumpuvaara@gov.fi::dc56b6ea-8557-43d6-ab35-493e0a87438c" providerId="AD" clId="Web-{342D093B-9385-41F5-C033-DE21DCEC6F04}" dt="2025-10-23T12:24:51.765" v="1"/>
        <pc:sldMkLst>
          <pc:docMk/>
          <pc:sldMk cId="3232343887" sldId="425"/>
        </pc:sldMkLst>
      </pc:sldChg>
    </pc:docChg>
  </pc:docChgLst>
  <pc:docChgLst>
    <pc:chgData name="Leinonen Antti (MMM)" userId="S::antti.o.leinonen@gov.fi::1f14f8b4-8d25-4117-8c94-34f58f86bb8f" providerId="AD" clId="Web-{FA147360-5E02-B2C5-1384-E188EFEF6AA5}"/>
    <pc:docChg chg="modSld">
      <pc:chgData name="Leinonen Antti (MMM)" userId="S::antti.o.leinonen@gov.fi::1f14f8b4-8d25-4117-8c94-34f58f86bb8f" providerId="AD" clId="Web-{FA147360-5E02-B2C5-1384-E188EFEF6AA5}" dt="2025-10-23T11:02:23.898" v="15" actId="20577"/>
      <pc:docMkLst>
        <pc:docMk/>
      </pc:docMkLst>
      <pc:sldChg chg="modSp">
        <pc:chgData name="Leinonen Antti (MMM)" userId="S::antti.o.leinonen@gov.fi::1f14f8b4-8d25-4117-8c94-34f58f86bb8f" providerId="AD" clId="Web-{FA147360-5E02-B2C5-1384-E188EFEF6AA5}" dt="2025-10-23T11:02:23.898" v="15" actId="20577"/>
        <pc:sldMkLst>
          <pc:docMk/>
          <pc:sldMk cId="669965561" sldId="422"/>
        </pc:sldMkLst>
        <pc:spChg chg="mod">
          <ac:chgData name="Leinonen Antti (MMM)" userId="S::antti.o.leinonen@gov.fi::1f14f8b4-8d25-4117-8c94-34f58f86bb8f" providerId="AD" clId="Web-{FA147360-5E02-B2C5-1384-E188EFEF6AA5}" dt="2025-10-23T11:02:23.898" v="15" actId="20577"/>
          <ac:spMkLst>
            <pc:docMk/>
            <pc:sldMk cId="669965561" sldId="422"/>
            <ac:spMk id="3" creationId="{C4E28151-38AF-66E4-05AE-8848A7D1ED73}"/>
          </ac:spMkLst>
        </pc:spChg>
      </pc:sldChg>
    </pc:docChg>
  </pc:docChgLst>
  <pc:docChgLst>
    <pc:chgData name="Leinonen Antti (MMM)" userId="1f14f8b4-8d25-4117-8c94-34f58f86bb8f" providerId="ADAL" clId="{B7BA3061-9757-4029-8E72-F23DA034A490}"/>
    <pc:docChg chg="undo custSel modSld">
      <pc:chgData name="Leinonen Antti (MMM)" userId="1f14f8b4-8d25-4117-8c94-34f58f86bb8f" providerId="ADAL" clId="{B7BA3061-9757-4029-8E72-F23DA034A490}" dt="2025-10-23T14:21:40.164" v="1193" actId="1076"/>
      <pc:docMkLst>
        <pc:docMk/>
      </pc:docMkLst>
      <pc:sldChg chg="modSp mod">
        <pc:chgData name="Leinonen Antti (MMM)" userId="1f14f8b4-8d25-4117-8c94-34f58f86bb8f" providerId="ADAL" clId="{B7BA3061-9757-4029-8E72-F23DA034A490}" dt="2025-10-23T14:20:01.632" v="1190" actId="20577"/>
        <pc:sldMkLst>
          <pc:docMk/>
          <pc:sldMk cId="669965561" sldId="422"/>
        </pc:sldMkLst>
        <pc:spChg chg="mod">
          <ac:chgData name="Leinonen Antti (MMM)" userId="1f14f8b4-8d25-4117-8c94-34f58f86bb8f" providerId="ADAL" clId="{B7BA3061-9757-4029-8E72-F23DA034A490}" dt="2025-10-23T14:20:01.632" v="1190" actId="20577"/>
          <ac:spMkLst>
            <pc:docMk/>
            <pc:sldMk cId="669965561" sldId="422"/>
            <ac:spMk id="3" creationId="{C4E28151-38AF-66E4-05AE-8848A7D1ED73}"/>
          </ac:spMkLst>
        </pc:spChg>
      </pc:sldChg>
      <pc:sldChg chg="modSp mod">
        <pc:chgData name="Leinonen Antti (MMM)" userId="1f14f8b4-8d25-4117-8c94-34f58f86bb8f" providerId="ADAL" clId="{B7BA3061-9757-4029-8E72-F23DA034A490}" dt="2025-10-23T14:06:54.410" v="151" actId="20577"/>
        <pc:sldMkLst>
          <pc:docMk/>
          <pc:sldMk cId="1680265521" sldId="423"/>
        </pc:sldMkLst>
        <pc:spChg chg="mod">
          <ac:chgData name="Leinonen Antti (MMM)" userId="1f14f8b4-8d25-4117-8c94-34f58f86bb8f" providerId="ADAL" clId="{B7BA3061-9757-4029-8E72-F23DA034A490}" dt="2025-10-23T14:06:54.410" v="151" actId="20577"/>
          <ac:spMkLst>
            <pc:docMk/>
            <pc:sldMk cId="1680265521" sldId="423"/>
            <ac:spMk id="3" creationId="{EA4D59C9-0379-3D72-C186-4B000751E09C}"/>
          </ac:spMkLst>
        </pc:spChg>
      </pc:sldChg>
      <pc:sldChg chg="modSp mod">
        <pc:chgData name="Leinonen Antti (MMM)" userId="1f14f8b4-8d25-4117-8c94-34f58f86bb8f" providerId="ADAL" clId="{B7BA3061-9757-4029-8E72-F23DA034A490}" dt="2025-10-23T14:21:40.164" v="1193" actId="1076"/>
        <pc:sldMkLst>
          <pc:docMk/>
          <pc:sldMk cId="3984700846" sldId="424"/>
        </pc:sldMkLst>
        <pc:spChg chg="mod">
          <ac:chgData name="Leinonen Antti (MMM)" userId="1f14f8b4-8d25-4117-8c94-34f58f86bb8f" providerId="ADAL" clId="{B7BA3061-9757-4029-8E72-F23DA034A490}" dt="2025-10-23T14:21:40.164" v="1193" actId="1076"/>
          <ac:spMkLst>
            <pc:docMk/>
            <pc:sldMk cId="3984700846" sldId="424"/>
            <ac:spMk id="2" creationId="{29923927-F7C4-FDF8-5060-5092D3DCA2F1}"/>
          </ac:spMkLst>
        </pc:spChg>
        <pc:spChg chg="mod">
          <ac:chgData name="Leinonen Antti (MMM)" userId="1f14f8b4-8d25-4117-8c94-34f58f86bb8f" providerId="ADAL" clId="{B7BA3061-9757-4029-8E72-F23DA034A490}" dt="2025-10-23T14:21:29.897" v="1192" actId="20577"/>
          <ac:spMkLst>
            <pc:docMk/>
            <pc:sldMk cId="3984700846" sldId="424"/>
            <ac:spMk id="3" creationId="{EA4D59C9-0379-3D72-C186-4B000751E09C}"/>
          </ac:spMkLst>
        </pc:spChg>
      </pc:sldChg>
    </pc:docChg>
  </pc:docChgLst>
  <pc:docChgLst>
    <pc:chgData name="Leinonen Antti (MMM)" userId="S::antti.o.leinonen@gov.fi::1f14f8b4-8d25-4117-8c94-34f58f86bb8f" providerId="AD" clId="Web-{FDC2526E-4042-4DCC-0D16-17DC64600D3F}"/>
    <pc:docChg chg="modSld">
      <pc:chgData name="Leinonen Antti (MMM)" userId="S::antti.o.leinonen@gov.fi::1f14f8b4-8d25-4117-8c94-34f58f86bb8f" providerId="AD" clId="Web-{FDC2526E-4042-4DCC-0D16-17DC64600D3F}" dt="2025-10-24T04:34:21.180" v="19" actId="20577"/>
      <pc:docMkLst>
        <pc:docMk/>
      </pc:docMkLst>
      <pc:sldChg chg="modSp">
        <pc:chgData name="Leinonen Antti (MMM)" userId="S::antti.o.leinonen@gov.fi::1f14f8b4-8d25-4117-8c94-34f58f86bb8f" providerId="AD" clId="Web-{FDC2526E-4042-4DCC-0D16-17DC64600D3F}" dt="2025-10-24T04:34:21.180" v="19" actId="20577"/>
        <pc:sldMkLst>
          <pc:docMk/>
          <pc:sldMk cId="473899428" sldId="421"/>
        </pc:sldMkLst>
        <pc:spChg chg="mod">
          <ac:chgData name="Leinonen Antti (MMM)" userId="S::antti.o.leinonen@gov.fi::1f14f8b4-8d25-4117-8c94-34f58f86bb8f" providerId="AD" clId="Web-{FDC2526E-4042-4DCC-0D16-17DC64600D3F}" dt="2025-10-24T04:34:21.180" v="19" actId="20577"/>
          <ac:spMkLst>
            <pc:docMk/>
            <pc:sldMk cId="473899428" sldId="421"/>
            <ac:spMk id="3" creationId="{EA4D59C9-0379-3D72-C186-4B000751E0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F996015-B525-3D41-9F8F-EE572C254ABE}" type="datetimeFigureOut">
              <a:rPr lang="fi-FI" smtClean="0"/>
              <a:t>23.10.2025</a:t>
            </a:fld>
            <a:endParaRPr lang="fi-FI"/>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2925DA3-6718-1B49-8FF5-258DDF863F24}" type="slidenum">
              <a:rPr lang="fi-FI" smtClean="0"/>
              <a:t>‹#›</a:t>
            </a:fld>
            <a:endParaRPr lang="fi-FI"/>
          </a:p>
        </p:txBody>
      </p:sp>
    </p:spTree>
    <p:extLst>
      <p:ext uri="{BB962C8B-B14F-4D97-AF65-F5344CB8AC3E}">
        <p14:creationId xmlns:p14="http://schemas.microsoft.com/office/powerpoint/2010/main" val="100828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logoll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FCCF4-B0BF-7F41-AA16-70D1B9BDC251}"/>
              </a:ext>
            </a:extLst>
          </p:cNvPr>
          <p:cNvSpPr/>
          <p:nvPr userDrawn="1"/>
        </p:nvSpPr>
        <p:spPr>
          <a:xfrm>
            <a:off x="0" y="2301586"/>
            <a:ext cx="12192000" cy="22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a:latin typeface="Arial Regular"/>
            </a:endParaRPr>
          </a:p>
        </p:txBody>
      </p:sp>
      <p:pic>
        <p:nvPicPr>
          <p:cNvPr id="6" name="Picture 5">
            <a:extLst>
              <a:ext uri="{FF2B5EF4-FFF2-40B4-BE49-F238E27FC236}">
                <a16:creationId xmlns:a16="http://schemas.microsoft.com/office/drawing/2014/main" id="{27708989-5134-2543-8713-B6503AAE5E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6690" y="2310176"/>
            <a:ext cx="6558621" cy="2237648"/>
          </a:xfrm>
          <a:prstGeom prst="rect">
            <a:avLst/>
          </a:prstGeom>
        </p:spPr>
      </p:pic>
    </p:spTree>
    <p:extLst>
      <p:ext uri="{BB962C8B-B14F-4D97-AF65-F5344CB8AC3E}">
        <p14:creationId xmlns:p14="http://schemas.microsoft.com/office/powerpoint/2010/main" val="39401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5" name="Kuva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50013" y="30480"/>
            <a:ext cx="1560711" cy="1743607"/>
          </a:xfrm>
          <a:prstGeom prst="rect">
            <a:avLst/>
          </a:prstGeom>
        </p:spPr>
      </p:pic>
    </p:spTree>
    <p:extLst>
      <p:ext uri="{BB962C8B-B14F-4D97-AF65-F5344CB8AC3E}">
        <p14:creationId xmlns:p14="http://schemas.microsoft.com/office/powerpoint/2010/main" val="34913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keskellä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9AD7897-9039-5143-AEA3-1A666D20F8BF}"/>
              </a:ext>
            </a:extLst>
          </p:cNvPr>
          <p:cNvSpPr>
            <a:spLocks noGrp="1"/>
          </p:cNvSpPr>
          <p:nvPr>
            <p:ph type="body" idx="1"/>
          </p:nvPr>
        </p:nvSpPr>
        <p:spPr>
          <a:xfrm>
            <a:off x="1409831" y="1513230"/>
            <a:ext cx="9093964" cy="3831541"/>
          </a:xfrm>
        </p:spPr>
        <p:txBody>
          <a:bodyPr anchor="ctr">
            <a:normAutofit/>
          </a:bodyPr>
          <a:lstStyle>
            <a:lvl1pPr marL="0" indent="0">
              <a:lnSpc>
                <a:spcPct val="100000"/>
              </a:lnSpc>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2CBFC237-E277-3944-816A-F5CA6824E6AA}"/>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42813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eksti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15279E-F00B-264A-8615-7B9D82C84C60}"/>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7" name="Text Placeholder 2">
            <a:extLst>
              <a:ext uri="{FF2B5EF4-FFF2-40B4-BE49-F238E27FC236}">
                <a16:creationId xmlns:a16="http://schemas.microsoft.com/office/drawing/2014/main" id="{AD9A75D3-8517-1146-9720-72AE57AA2489}"/>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26474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uvatausta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9"/>
          </a:xfrm>
          <a:prstGeom prst="rect">
            <a:avLst/>
          </a:prstGeom>
        </p:spPr>
      </p:pic>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a:t>Click to edit Master title style</a:t>
            </a:r>
            <a:endParaRPr lang="fi-FI"/>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2FC32783-DE99-FA4C-B922-99727FB05641}"/>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439" y="521"/>
            <a:ext cx="1560711" cy="1743607"/>
          </a:xfrm>
          <a:prstGeom prst="rect">
            <a:avLst/>
          </a:prstGeom>
        </p:spPr>
      </p:pic>
    </p:spTree>
    <p:extLst>
      <p:ext uri="{BB962C8B-B14F-4D97-AF65-F5344CB8AC3E}">
        <p14:creationId xmlns:p14="http://schemas.microsoft.com/office/powerpoint/2010/main" val="40400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uvatausta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925" y="521"/>
            <a:ext cx="12190151" cy="6856959"/>
          </a:xfrm>
          <a:prstGeom prst="rect">
            <a:avLst/>
          </a:prstGeom>
        </p:spPr>
      </p:pic>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a:t>Click to edit Master title style</a:t>
            </a:r>
            <a:endParaRPr lang="fi-FI"/>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07ACB155-97B6-4D40-A173-F4CEBB13F45F}"/>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521"/>
            <a:ext cx="1560711" cy="1743607"/>
          </a:xfrm>
          <a:prstGeom prst="rect">
            <a:avLst/>
          </a:prstGeom>
        </p:spPr>
      </p:pic>
    </p:spTree>
    <p:extLst>
      <p:ext uri="{BB962C8B-B14F-4D97-AF65-F5344CB8AC3E}">
        <p14:creationId xmlns:p14="http://schemas.microsoft.com/office/powerpoint/2010/main" val="275080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uvatausta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927" y="521"/>
            <a:ext cx="12190147" cy="6856958"/>
          </a:xfrm>
          <a:prstGeom prst="rect">
            <a:avLst/>
          </a:prstGeom>
        </p:spPr>
      </p:pic>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a:t>Click to edit Master title style</a:t>
            </a:r>
            <a:endParaRPr lang="fi-FI"/>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8286D6D5-076B-554C-A7E9-6E8CFCBC70C7}"/>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521"/>
            <a:ext cx="1560711" cy="1743607"/>
          </a:xfrm>
          <a:prstGeom prst="rect">
            <a:avLst/>
          </a:prstGeom>
        </p:spPr>
      </p:pic>
    </p:spTree>
    <p:extLst>
      <p:ext uri="{BB962C8B-B14F-4D97-AF65-F5344CB8AC3E}">
        <p14:creationId xmlns:p14="http://schemas.microsoft.com/office/powerpoint/2010/main" val="19880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uvatausta 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927" y="15761"/>
            <a:ext cx="12190147" cy="6856957"/>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8" name="Title 1">
            <a:extLst>
              <a:ext uri="{FF2B5EF4-FFF2-40B4-BE49-F238E27FC236}">
                <a16:creationId xmlns:a16="http://schemas.microsoft.com/office/drawing/2014/main" id="{CC62FFB7-6852-8144-B7F8-41D37F4A0A7E}"/>
              </a:ext>
            </a:extLst>
          </p:cNvPr>
          <p:cNvSpPr>
            <a:spLocks noGrp="1"/>
          </p:cNvSpPr>
          <p:nvPr>
            <p:ph type="title"/>
          </p:nvPr>
        </p:nvSpPr>
        <p:spPr>
          <a:xfrm>
            <a:off x="1409830" y="581486"/>
            <a:ext cx="8815587" cy="2852737"/>
          </a:xfrm>
          <a:effectLst>
            <a:outerShdw blurRad="254000" dist="63500" dir="2700000" algn="tl" rotWithShape="0">
              <a:srgbClr val="002F5B">
                <a:alpha val="40000"/>
              </a:srgbClr>
            </a:outerShdw>
          </a:effectLst>
        </p:spPr>
        <p:txBody>
          <a:bodyPr anchor="b">
            <a:normAutofit/>
          </a:bodyPr>
          <a:lstStyle>
            <a:lvl1pPr>
              <a:defRPr sz="5400" spc="-150">
                <a:solidFill>
                  <a:schemeClr val="bg1"/>
                </a:solidFill>
              </a:defRPr>
            </a:lvl1pPr>
          </a:lstStyle>
          <a:p>
            <a:r>
              <a:rPr lang="en-US"/>
              <a:t>Click to edit Master title style</a:t>
            </a:r>
            <a:endParaRPr lang="fi-FI"/>
          </a:p>
        </p:txBody>
      </p:sp>
      <p:sp>
        <p:nvSpPr>
          <p:cNvPr id="11" name="Text Placeholder 2">
            <a:extLst>
              <a:ext uri="{FF2B5EF4-FFF2-40B4-BE49-F238E27FC236}">
                <a16:creationId xmlns:a16="http://schemas.microsoft.com/office/drawing/2014/main" id="{6EAAD480-0252-7E4C-BDF3-503894F7D27C}"/>
              </a:ext>
            </a:extLst>
          </p:cNvPr>
          <p:cNvSpPr>
            <a:spLocks noGrp="1"/>
          </p:cNvSpPr>
          <p:nvPr>
            <p:ph type="body" idx="1"/>
          </p:nvPr>
        </p:nvSpPr>
        <p:spPr>
          <a:xfrm>
            <a:off x="1409830" y="3601321"/>
            <a:ext cx="8815587" cy="2259479"/>
          </a:xfrm>
          <a:effectLst>
            <a:glow rad="546100">
              <a:schemeClr val="tx1">
                <a:alpha val="84000"/>
              </a:schemeClr>
            </a:glow>
            <a:outerShdw blurRad="203200" dist="38100" dir="2700000" algn="tl" rotWithShape="0">
              <a:srgbClr val="002F5B">
                <a:alpha val="40000"/>
              </a:srgbClr>
            </a:outerShdw>
          </a:effectLst>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2342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uvatausta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0" y="520"/>
            <a:ext cx="12190149" cy="6856959"/>
          </a:xfrm>
          <a:prstGeom prst="rect">
            <a:avLst/>
          </a:prstGeom>
        </p:spPr>
      </p:pic>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DF4CAA4B-32D8-D34C-BF8D-3008CF3DB994}"/>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8" y="520"/>
            <a:ext cx="1560711" cy="1743607"/>
          </a:xfrm>
          <a:prstGeom prst="rect">
            <a:avLst/>
          </a:prstGeom>
        </p:spPr>
      </p:pic>
    </p:spTree>
    <p:extLst>
      <p:ext uri="{BB962C8B-B14F-4D97-AF65-F5344CB8AC3E}">
        <p14:creationId xmlns:p14="http://schemas.microsoft.com/office/powerpoint/2010/main" val="11734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Kuvatausta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439" y="521"/>
            <a:ext cx="1560711" cy="1743607"/>
          </a:xfrm>
          <a:prstGeom prst="rect">
            <a:avLst/>
          </a:prstGeom>
        </p:spPr>
      </p:pic>
    </p:spTree>
    <p:extLst>
      <p:ext uri="{BB962C8B-B14F-4D97-AF65-F5344CB8AC3E}">
        <p14:creationId xmlns:p14="http://schemas.microsoft.com/office/powerpoint/2010/main" val="347323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Kuvatausta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521"/>
            <a:ext cx="12190147"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95034" y="521"/>
            <a:ext cx="1560711" cy="1743607"/>
          </a:xfrm>
          <a:prstGeom prst="rect">
            <a:avLst/>
          </a:prstGeom>
        </p:spPr>
      </p:pic>
    </p:spTree>
    <p:extLst>
      <p:ext uri="{BB962C8B-B14F-4D97-AF65-F5344CB8AC3E}">
        <p14:creationId xmlns:p14="http://schemas.microsoft.com/office/powerpoint/2010/main" val="5397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rentaation alk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22301" y="2002632"/>
            <a:ext cx="9347399" cy="2852737"/>
          </a:xfrm>
        </p:spPr>
        <p:txBody>
          <a:bodyPr anchor="ctr">
            <a:normAutofit/>
          </a:bodyPr>
          <a:lstStyle>
            <a:lvl1pPr>
              <a:lnSpc>
                <a:spcPct val="100000"/>
              </a:lnSpc>
              <a:spcBef>
                <a:spcPts val="80"/>
              </a:spcBef>
              <a:defRPr sz="6000" spc="-15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22302" y="4855369"/>
            <a:ext cx="9347398" cy="2259479"/>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4" name="Kuva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8494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Kuvatausta 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521"/>
            <a:ext cx="12190147" cy="6856957"/>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a:outerShdw blurRad="203200" dist="38100" dir="2700000" algn="tl" rotWithShape="0">
              <a:prstClr val="black">
                <a:alpha val="40000"/>
              </a:prstClr>
            </a:outerShdw>
          </a:effectLst>
        </p:spPr>
        <p:txBody>
          <a:bodyPr anchor="ct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8" y="521"/>
            <a:ext cx="1560711" cy="1743607"/>
          </a:xfrm>
          <a:prstGeom prst="rect">
            <a:avLst/>
          </a:prstGeom>
        </p:spPr>
      </p:pic>
    </p:spTree>
    <p:extLst>
      <p:ext uri="{BB962C8B-B14F-4D97-AF65-F5344CB8AC3E}">
        <p14:creationId xmlns:p14="http://schemas.microsoft.com/office/powerpoint/2010/main" val="35484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Kuvatausta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9"/>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8" name="Text Placeholder 2">
            <a:extLst>
              <a:ext uri="{FF2B5EF4-FFF2-40B4-BE49-F238E27FC236}">
                <a16:creationId xmlns:a16="http://schemas.microsoft.com/office/drawing/2014/main" id="{6DD9567F-1B21-044D-A586-CDAFD90C3A4C}"/>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439" y="521"/>
            <a:ext cx="1560711" cy="1743607"/>
          </a:xfrm>
          <a:prstGeom prst="rect">
            <a:avLst/>
          </a:prstGeom>
        </p:spPr>
      </p:pic>
    </p:spTree>
    <p:extLst>
      <p:ext uri="{BB962C8B-B14F-4D97-AF65-F5344CB8AC3E}">
        <p14:creationId xmlns:p14="http://schemas.microsoft.com/office/powerpoint/2010/main" val="21186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Kuvatausta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 y="521"/>
            <a:ext cx="12190149"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8" name="Text Placeholder 2">
            <a:extLst>
              <a:ext uri="{FF2B5EF4-FFF2-40B4-BE49-F238E27FC236}">
                <a16:creationId xmlns:a16="http://schemas.microsoft.com/office/drawing/2014/main" id="{54E0C45B-7465-E240-B6D3-6FFDDDF140CD}"/>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18132" y="521"/>
            <a:ext cx="1560711" cy="1743607"/>
          </a:xfrm>
          <a:prstGeom prst="rect">
            <a:avLst/>
          </a:prstGeom>
        </p:spPr>
      </p:pic>
    </p:spTree>
    <p:extLst>
      <p:ext uri="{BB962C8B-B14F-4D97-AF65-F5344CB8AC3E}">
        <p14:creationId xmlns:p14="http://schemas.microsoft.com/office/powerpoint/2010/main" val="17823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Kuvatausta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0"/>
            <a:ext cx="12190147" cy="6856958"/>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8" name="Text Placeholder 2">
            <a:extLst>
              <a:ext uri="{FF2B5EF4-FFF2-40B4-BE49-F238E27FC236}">
                <a16:creationId xmlns:a16="http://schemas.microsoft.com/office/drawing/2014/main" id="{70A8E0CD-2BD5-6F43-A223-7E1C62783E44}"/>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438" y="0"/>
            <a:ext cx="1560711" cy="1743607"/>
          </a:xfrm>
          <a:prstGeom prst="rect">
            <a:avLst/>
          </a:prstGeom>
        </p:spPr>
      </p:pic>
    </p:spTree>
    <p:extLst>
      <p:ext uri="{BB962C8B-B14F-4D97-AF65-F5344CB8AC3E}">
        <p14:creationId xmlns:p14="http://schemas.microsoft.com/office/powerpoint/2010/main" val="17309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Kuvatausta 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81929-8B7D-404F-95F6-439269C9312A}"/>
              </a:ext>
            </a:extLst>
          </p:cNvPr>
          <p:cNvPicPr>
            <a:picLocks noChangeAspect="1"/>
          </p:cNvPicPr>
          <p:nvPr userDrawn="1"/>
        </p:nvPicPr>
        <p:blipFill>
          <a:blip r:embed="rId2"/>
          <a:stretch>
            <a:fillRect/>
          </a:stretch>
        </p:blipFill>
        <p:spPr>
          <a:xfrm>
            <a:off x="1852" y="521"/>
            <a:ext cx="12190147" cy="6856957"/>
          </a:xfrm>
          <a:prstGeom prst="rect">
            <a:avLst/>
          </a:prstGeom>
        </p:spPr>
      </p:pic>
      <p:sp>
        <p:nvSpPr>
          <p:cNvPr id="6" name="Slide Number Placeholder 5">
            <a:extLst>
              <a:ext uri="{FF2B5EF4-FFF2-40B4-BE49-F238E27FC236}">
                <a16:creationId xmlns:a16="http://schemas.microsoft.com/office/drawing/2014/main" id="{D01A2CAA-8732-8649-88BA-B8FBC70CBC78}"/>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
        <p:nvSpPr>
          <p:cNvPr id="8" name="Text Placeholder 2">
            <a:extLst>
              <a:ext uri="{FF2B5EF4-FFF2-40B4-BE49-F238E27FC236}">
                <a16:creationId xmlns:a16="http://schemas.microsoft.com/office/drawing/2014/main" id="{CEBEE9BF-9E5B-2244-9576-B0D5ED640EC0}"/>
              </a:ext>
            </a:extLst>
          </p:cNvPr>
          <p:cNvSpPr>
            <a:spLocks noGrp="1"/>
          </p:cNvSpPr>
          <p:nvPr>
            <p:ph type="body" idx="1"/>
          </p:nvPr>
        </p:nvSpPr>
        <p:spPr>
          <a:xfrm>
            <a:off x="1688207" y="1513230"/>
            <a:ext cx="8815587" cy="3831541"/>
          </a:xfrm>
          <a:effectLst>
            <a:outerShdw blurRad="254000" dist="63500" dir="2700000" algn="tl" rotWithShape="0">
              <a:prstClr val="black">
                <a:alpha val="40000"/>
              </a:prstClr>
            </a:outerShdw>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9438" y="521"/>
            <a:ext cx="1560711" cy="1743607"/>
          </a:xfrm>
          <a:prstGeom prst="rect">
            <a:avLst/>
          </a:prstGeom>
        </p:spPr>
      </p:pic>
    </p:spTree>
    <p:extLst>
      <p:ext uri="{BB962C8B-B14F-4D97-AF65-F5344CB8AC3E}">
        <p14:creationId xmlns:p14="http://schemas.microsoft.com/office/powerpoint/2010/main" val="12362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nosto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a:t>Click to edit Master title style</a:t>
            </a:r>
            <a:endParaRPr lang="fi-FI"/>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rmAutofit/>
          </a:bodyPr>
          <a:lstStyle>
            <a:lvl1pPr marL="0" indent="0" algn="ctr">
              <a:buNone/>
              <a:defRPr sz="32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
        <p:nvSpPr>
          <p:cNvPr id="9" name="Text Placeholder 3">
            <a:extLst>
              <a:ext uri="{FF2B5EF4-FFF2-40B4-BE49-F238E27FC236}">
                <a16:creationId xmlns:a16="http://schemas.microsoft.com/office/drawing/2014/main" id="{5B9B3364-7B62-EA45-B7E4-9301B5C459F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3" name="Kuva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23111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nosto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Autofit/>
          </a:bodyPr>
          <a:lstStyle>
            <a:lvl1pPr marL="0" indent="0" algn="ctr">
              <a:buNone/>
              <a:defRPr sz="144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
        <p:nvSpPr>
          <p:cNvPr id="11" name="Title 1">
            <a:extLst>
              <a:ext uri="{FF2B5EF4-FFF2-40B4-BE49-F238E27FC236}">
                <a16:creationId xmlns:a16="http://schemas.microsoft.com/office/drawing/2014/main" id="{75295E90-4052-914E-B939-EB14C2D3F0A6}"/>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a:t>Click to edit Master title style</a:t>
            </a:r>
            <a:endParaRPr lang="fi-FI"/>
          </a:p>
        </p:txBody>
      </p:sp>
      <p:sp>
        <p:nvSpPr>
          <p:cNvPr id="13" name="Text Placeholder 3">
            <a:extLst>
              <a:ext uri="{FF2B5EF4-FFF2-40B4-BE49-F238E27FC236}">
                <a16:creationId xmlns:a16="http://schemas.microsoft.com/office/drawing/2014/main" id="{849A6705-119A-264D-B71A-B8988BE19010}"/>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93894" y="0"/>
            <a:ext cx="1560711" cy="1743607"/>
          </a:xfrm>
          <a:prstGeom prst="rect">
            <a:avLst/>
          </a:prstGeom>
        </p:spPr>
      </p:pic>
    </p:spTree>
    <p:extLst>
      <p:ext uri="{BB962C8B-B14F-4D97-AF65-F5344CB8AC3E}">
        <p14:creationId xmlns:p14="http://schemas.microsoft.com/office/powerpoint/2010/main" val="10913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 vasen txt oik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6105419" cy="6858000"/>
          </a:xfrm>
        </p:spPr>
        <p:txBody>
          <a:bodyPr/>
          <a:lstStyle/>
          <a:p>
            <a:endParaRPr lang="fi-FI"/>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11" name="Title 1">
            <a:extLst>
              <a:ext uri="{FF2B5EF4-FFF2-40B4-BE49-F238E27FC236}">
                <a16:creationId xmlns:a16="http://schemas.microsoft.com/office/drawing/2014/main" id="{F9ACDDF0-3262-234C-A075-BC0D935C22E5}"/>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a:t>Click to edit Master title style</a:t>
            </a:r>
            <a:endParaRPr lang="fi-FI"/>
          </a:p>
        </p:txBody>
      </p:sp>
      <p:sp>
        <p:nvSpPr>
          <p:cNvPr id="13" name="Text Placeholder 3">
            <a:extLst>
              <a:ext uri="{FF2B5EF4-FFF2-40B4-BE49-F238E27FC236}">
                <a16:creationId xmlns:a16="http://schemas.microsoft.com/office/drawing/2014/main" id="{CF8A2CDA-1C3A-0C41-B281-08EC34E0138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 name="Kuva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5221" y="13272"/>
            <a:ext cx="1560711" cy="1743607"/>
          </a:xfrm>
          <a:prstGeom prst="rect">
            <a:avLst/>
          </a:prstGeom>
        </p:spPr>
      </p:pic>
    </p:spTree>
    <p:extLst>
      <p:ext uri="{BB962C8B-B14F-4D97-AF65-F5344CB8AC3E}">
        <p14:creationId xmlns:p14="http://schemas.microsoft.com/office/powerpoint/2010/main" val="35733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vasen txt oik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3060000" cy="6858000"/>
          </a:xfrm>
        </p:spPr>
        <p:txBody>
          <a:bodyPr/>
          <a:lstStyle/>
          <a:p>
            <a:endParaRPr lang="fi-FI"/>
          </a:p>
        </p:txBody>
      </p:sp>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3787319" y="371122"/>
            <a:ext cx="6953506" cy="1686278"/>
          </a:xfrm>
        </p:spPr>
        <p:txBody>
          <a:bodyPr anchor="b">
            <a:normAutofit/>
          </a:bodyPr>
          <a:lstStyle>
            <a:lvl1pPr algn="l">
              <a:defRPr sz="3600">
                <a:solidFill>
                  <a:srgbClr val="002F5B"/>
                </a:solidFill>
              </a:defRPr>
            </a:lvl1pPr>
          </a:lstStyle>
          <a:p>
            <a:r>
              <a:rPr lang="en-US"/>
              <a:t>Click to edit Master title style</a:t>
            </a:r>
            <a:endParaRPr lang="fi-FI"/>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10" name="Text Placeholder 3">
            <a:extLst>
              <a:ext uri="{FF2B5EF4-FFF2-40B4-BE49-F238E27FC236}">
                <a16:creationId xmlns:a16="http://schemas.microsoft.com/office/drawing/2014/main" id="{1F8FAB2A-4222-654B-AB95-220C6BE37FD0}"/>
              </a:ext>
            </a:extLst>
          </p:cNvPr>
          <p:cNvSpPr>
            <a:spLocks noGrp="1"/>
          </p:cNvSpPr>
          <p:nvPr>
            <p:ph type="body" sz="half" idx="16"/>
          </p:nvPr>
        </p:nvSpPr>
        <p:spPr>
          <a:xfrm>
            <a:off x="3787319" y="2152062"/>
            <a:ext cx="7666095" cy="4204287"/>
          </a:xfrm>
        </p:spPr>
        <p:txBody>
          <a:bodyPr>
            <a:normAutofit/>
          </a:bodyPr>
          <a:lstStyle>
            <a:lvl1pPr marL="0" indent="0">
              <a:lnSpc>
                <a:spcPct val="100000"/>
              </a:lnSpc>
              <a:spcBef>
                <a:spcPts val="8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1289" y="14256"/>
            <a:ext cx="1560711" cy="1743607"/>
          </a:xfrm>
          <a:prstGeom prst="rect">
            <a:avLst/>
          </a:prstGeom>
        </p:spPr>
      </p:pic>
    </p:spTree>
    <p:extLst>
      <p:ext uri="{BB962C8B-B14F-4D97-AF65-F5344CB8AC3E}">
        <p14:creationId xmlns:p14="http://schemas.microsoft.com/office/powerpoint/2010/main" val="7385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kuva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B4EFF-307A-E147-83A4-ABF4A2428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12" name="Text Placeholder 3">
            <a:extLst>
              <a:ext uri="{FF2B5EF4-FFF2-40B4-BE49-F238E27FC236}">
                <a16:creationId xmlns:a16="http://schemas.microsoft.com/office/drawing/2014/main" id="{F1C722D1-FA31-4940-8BD1-421C15AEEA0F}"/>
              </a:ext>
            </a:extLst>
          </p:cNvPr>
          <p:cNvSpPr>
            <a:spLocks noGrp="1"/>
          </p:cNvSpPr>
          <p:nvPr>
            <p:ph type="body" sz="half" idx="18"/>
          </p:nvPr>
        </p:nvSpPr>
        <p:spPr>
          <a:xfrm>
            <a:off x="360120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 Placeholder 3">
            <a:extLst>
              <a:ext uri="{FF2B5EF4-FFF2-40B4-BE49-F238E27FC236}">
                <a16:creationId xmlns:a16="http://schemas.microsoft.com/office/drawing/2014/main" id="{B7B0F86B-AB84-7A41-A60D-CD6718BD8ED1}"/>
              </a:ext>
            </a:extLst>
          </p:cNvPr>
          <p:cNvSpPr>
            <a:spLocks noGrp="1"/>
          </p:cNvSpPr>
          <p:nvPr>
            <p:ph type="body" sz="half" idx="21"/>
          </p:nvPr>
        </p:nvSpPr>
        <p:spPr>
          <a:xfrm>
            <a:off x="6242598"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7" name="Title 1">
            <a:extLst>
              <a:ext uri="{FF2B5EF4-FFF2-40B4-BE49-F238E27FC236}">
                <a16:creationId xmlns:a16="http://schemas.microsoft.com/office/drawing/2014/main" id="{A5143527-32D0-9F4A-8E24-AA1998FDBAB0}"/>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a:t>Click to edit Master title style</a:t>
            </a:r>
            <a:endParaRPr lang="fi-FI"/>
          </a:p>
        </p:txBody>
      </p:sp>
      <p:sp>
        <p:nvSpPr>
          <p:cNvPr id="10" name="Picture Placeholder 3">
            <a:extLst>
              <a:ext uri="{FF2B5EF4-FFF2-40B4-BE49-F238E27FC236}">
                <a16:creationId xmlns:a16="http://schemas.microsoft.com/office/drawing/2014/main" id="{D18FCC45-C6DD-7B40-A552-A0C509D23CE8}"/>
              </a:ext>
            </a:extLst>
          </p:cNvPr>
          <p:cNvSpPr>
            <a:spLocks noGrp="1" noChangeAspect="1"/>
          </p:cNvSpPr>
          <p:nvPr>
            <p:ph type="pic" sz="quarter" idx="22"/>
          </p:nvPr>
        </p:nvSpPr>
        <p:spPr>
          <a:xfrm>
            <a:off x="3601206" y="2262748"/>
            <a:ext cx="2340000" cy="2340000"/>
          </a:xfrm>
          <a:effectLst>
            <a:outerShdw blurRad="50800" dist="38100" dir="2700000" algn="tl" rotWithShape="0">
              <a:prstClr val="black">
                <a:alpha val="12000"/>
              </a:prstClr>
            </a:outerShdw>
          </a:effectLst>
        </p:spPr>
        <p:txBody>
          <a:bodyPr/>
          <a:lstStyle/>
          <a:p>
            <a:endParaRPr lang="fi-FI"/>
          </a:p>
        </p:txBody>
      </p:sp>
      <p:sp>
        <p:nvSpPr>
          <p:cNvPr id="11" name="Picture Placeholder 3">
            <a:extLst>
              <a:ext uri="{FF2B5EF4-FFF2-40B4-BE49-F238E27FC236}">
                <a16:creationId xmlns:a16="http://schemas.microsoft.com/office/drawing/2014/main" id="{058EE4CF-E4D6-C649-9228-1D6F31551312}"/>
              </a:ext>
            </a:extLst>
          </p:cNvPr>
          <p:cNvSpPr>
            <a:spLocks noGrp="1" noChangeAspect="1"/>
          </p:cNvSpPr>
          <p:nvPr>
            <p:ph type="pic" sz="quarter" idx="23"/>
          </p:nvPr>
        </p:nvSpPr>
        <p:spPr>
          <a:xfrm>
            <a:off x="6242597" y="2262748"/>
            <a:ext cx="2340000" cy="2340000"/>
          </a:xfrm>
          <a:effectLst>
            <a:outerShdw blurRad="50800" dist="38100" dir="2700000" algn="tl" rotWithShape="0">
              <a:prstClr val="black">
                <a:alpha val="12000"/>
              </a:prstClr>
            </a:outerShdw>
          </a:effectLst>
        </p:spPr>
        <p:txBody>
          <a:bodyPr/>
          <a:lstStyle/>
          <a:p>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1899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erus bulllet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EE9-F05E-6B42-BD66-E8997A6B5B54}"/>
              </a:ext>
            </a:extLst>
          </p:cNvPr>
          <p:cNvSpPr>
            <a:spLocks noGrp="1"/>
          </p:cNvSpPr>
          <p:nvPr>
            <p:ph type="title"/>
          </p:nvPr>
        </p:nvSpPr>
        <p:spPr>
          <a:xfrm>
            <a:off x="838200" y="365125"/>
            <a:ext cx="9729188" cy="1325563"/>
          </a:xfrm>
        </p:spPr>
        <p:txBody>
          <a:bodyPr>
            <a:normAutofit/>
          </a:bodyPr>
          <a:lstStyle>
            <a:lvl1pPr>
              <a:defRPr sz="4000">
                <a:solidFill>
                  <a:srgbClr val="002F5B"/>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1A0DB2E-9A5E-AA42-AB8C-DF85F03C0A79}"/>
              </a:ext>
            </a:extLst>
          </p:cNvPr>
          <p:cNvSpPr>
            <a:spLocks noGrp="1"/>
          </p:cNvSpPr>
          <p:nvPr>
            <p:ph idx="1"/>
          </p:nvPr>
        </p:nvSpPr>
        <p:spPr/>
        <p:txBody>
          <a:bodyPr/>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Slide Number Placeholder 5">
            <a:extLst>
              <a:ext uri="{FF2B5EF4-FFF2-40B4-BE49-F238E27FC236}">
                <a16:creationId xmlns:a16="http://schemas.microsoft.com/office/drawing/2014/main" id="{328E9409-3262-8A43-9AC6-41184C1C1CB3}"/>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5" name="Kuva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60902" y="365125"/>
            <a:ext cx="1560711" cy="1743607"/>
          </a:xfrm>
          <a:prstGeom prst="rect">
            <a:avLst/>
          </a:prstGeom>
        </p:spPr>
      </p:pic>
    </p:spTree>
    <p:extLst>
      <p:ext uri="{BB962C8B-B14F-4D97-AF65-F5344CB8AC3E}">
        <p14:creationId xmlns:p14="http://schemas.microsoft.com/office/powerpoint/2010/main" val="64503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kuva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9FB142-2739-5840-AE3B-707D732B48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17" name="Picture Placeholder 3">
            <a:extLst>
              <a:ext uri="{FF2B5EF4-FFF2-40B4-BE49-F238E27FC236}">
                <a16:creationId xmlns:a16="http://schemas.microsoft.com/office/drawing/2014/main" id="{0C948641-6324-2C4E-8E41-5C6685E8DB19}"/>
              </a:ext>
            </a:extLst>
          </p:cNvPr>
          <p:cNvSpPr>
            <a:spLocks noGrp="1" noChangeAspect="1"/>
          </p:cNvSpPr>
          <p:nvPr>
            <p:ph type="pic" sz="quarter" idx="22"/>
          </p:nvPr>
        </p:nvSpPr>
        <p:spPr>
          <a:xfrm>
            <a:off x="2284609" y="2262748"/>
            <a:ext cx="2340000" cy="2340000"/>
          </a:xfrm>
          <a:effectLst>
            <a:outerShdw blurRad="50800" dist="38100" dir="2700000" algn="tl" rotWithShape="0">
              <a:prstClr val="black">
                <a:alpha val="12000"/>
              </a:prstClr>
            </a:outerShdw>
          </a:effectLst>
        </p:spPr>
        <p:txBody>
          <a:bodyPr/>
          <a:lstStyle/>
          <a:p>
            <a:endParaRPr lang="fi-FI"/>
          </a:p>
        </p:txBody>
      </p:sp>
      <p:sp>
        <p:nvSpPr>
          <p:cNvPr id="23" name="Text Placeholder 3">
            <a:extLst>
              <a:ext uri="{FF2B5EF4-FFF2-40B4-BE49-F238E27FC236}">
                <a16:creationId xmlns:a16="http://schemas.microsoft.com/office/drawing/2014/main" id="{5D000EAE-B6E3-7949-B464-A3F5C7CE6B45}"/>
              </a:ext>
            </a:extLst>
          </p:cNvPr>
          <p:cNvSpPr>
            <a:spLocks noGrp="1"/>
          </p:cNvSpPr>
          <p:nvPr>
            <p:ph type="body" sz="half" idx="26"/>
          </p:nvPr>
        </p:nvSpPr>
        <p:spPr>
          <a:xfrm>
            <a:off x="7576698"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4" name="Text Placeholder 3">
            <a:extLst>
              <a:ext uri="{FF2B5EF4-FFF2-40B4-BE49-F238E27FC236}">
                <a16:creationId xmlns:a16="http://schemas.microsoft.com/office/drawing/2014/main" id="{821D0D75-80AD-504C-B128-B1C2C9BF9A75}"/>
              </a:ext>
            </a:extLst>
          </p:cNvPr>
          <p:cNvSpPr>
            <a:spLocks noGrp="1"/>
          </p:cNvSpPr>
          <p:nvPr>
            <p:ph type="body" sz="half" idx="27"/>
          </p:nvPr>
        </p:nvSpPr>
        <p:spPr>
          <a:xfrm>
            <a:off x="4926000"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5" name="Text Placeholder 3">
            <a:extLst>
              <a:ext uri="{FF2B5EF4-FFF2-40B4-BE49-F238E27FC236}">
                <a16:creationId xmlns:a16="http://schemas.microsoft.com/office/drawing/2014/main" id="{25BDD379-F172-C141-BBAA-6F24F4137AE2}"/>
              </a:ext>
            </a:extLst>
          </p:cNvPr>
          <p:cNvSpPr>
            <a:spLocks noGrp="1"/>
          </p:cNvSpPr>
          <p:nvPr>
            <p:ph type="body" sz="half" idx="28"/>
          </p:nvPr>
        </p:nvSpPr>
        <p:spPr>
          <a:xfrm>
            <a:off x="2284609"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3">
            <a:extLst>
              <a:ext uri="{FF2B5EF4-FFF2-40B4-BE49-F238E27FC236}">
                <a16:creationId xmlns:a16="http://schemas.microsoft.com/office/drawing/2014/main" id="{3CA66CA6-59A9-7149-B7B6-122A85A8E6E8}"/>
              </a:ext>
            </a:extLst>
          </p:cNvPr>
          <p:cNvSpPr>
            <a:spLocks noGrp="1" noChangeAspect="1"/>
          </p:cNvSpPr>
          <p:nvPr>
            <p:ph type="pic" sz="quarter" idx="29"/>
          </p:nvPr>
        </p:nvSpPr>
        <p:spPr>
          <a:xfrm>
            <a:off x="4926000" y="2262748"/>
            <a:ext cx="2340000" cy="2340000"/>
          </a:xfrm>
          <a:effectLst>
            <a:outerShdw blurRad="50800" dist="38100" dir="2700000" algn="tl" rotWithShape="0">
              <a:prstClr val="black">
                <a:alpha val="12000"/>
              </a:prstClr>
            </a:outerShdw>
          </a:effectLst>
        </p:spPr>
        <p:txBody>
          <a:bodyPr/>
          <a:lstStyle/>
          <a:p>
            <a:endParaRPr lang="fi-FI"/>
          </a:p>
        </p:txBody>
      </p:sp>
      <p:sp>
        <p:nvSpPr>
          <p:cNvPr id="12" name="Picture Placeholder 3">
            <a:extLst>
              <a:ext uri="{FF2B5EF4-FFF2-40B4-BE49-F238E27FC236}">
                <a16:creationId xmlns:a16="http://schemas.microsoft.com/office/drawing/2014/main" id="{670FDC78-CD04-C248-936D-4E535C556FA1}"/>
              </a:ext>
            </a:extLst>
          </p:cNvPr>
          <p:cNvSpPr>
            <a:spLocks noGrp="1" noChangeAspect="1"/>
          </p:cNvSpPr>
          <p:nvPr>
            <p:ph type="pic" sz="quarter" idx="30"/>
          </p:nvPr>
        </p:nvSpPr>
        <p:spPr>
          <a:xfrm>
            <a:off x="7576698" y="2262748"/>
            <a:ext cx="2340000" cy="2340000"/>
          </a:xfrm>
          <a:effectLst>
            <a:outerShdw blurRad="50800" dist="38100" dir="2700000" algn="tl" rotWithShape="0">
              <a:prstClr val="black">
                <a:alpha val="12000"/>
              </a:prstClr>
            </a:outerShdw>
          </a:effectLst>
        </p:spPr>
        <p:txBody>
          <a:bodyPr/>
          <a:lstStyle/>
          <a:p>
            <a:endParaRPr lang="fi-FI"/>
          </a:p>
        </p:txBody>
      </p:sp>
      <p:sp>
        <p:nvSpPr>
          <p:cNvPr id="16" name="Title 1">
            <a:extLst>
              <a:ext uri="{FF2B5EF4-FFF2-40B4-BE49-F238E27FC236}">
                <a16:creationId xmlns:a16="http://schemas.microsoft.com/office/drawing/2014/main" id="{B7DB94EF-40A9-134C-A16A-9F12A7B32799}"/>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a:t>Click to edit Master title style</a:t>
            </a:r>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63239" y="0"/>
            <a:ext cx="1560711" cy="1743607"/>
          </a:xfrm>
          <a:prstGeom prst="rect">
            <a:avLst/>
          </a:prstGeom>
        </p:spPr>
      </p:pic>
    </p:spTree>
    <p:extLst>
      <p:ext uri="{BB962C8B-B14F-4D97-AF65-F5344CB8AC3E}">
        <p14:creationId xmlns:p14="http://schemas.microsoft.com/office/powerpoint/2010/main" val="355403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kuva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2900E-C3A0-A34C-B548-6B0DD892D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a:p>
        </p:txBody>
      </p:sp>
      <p:sp>
        <p:nvSpPr>
          <p:cNvPr id="23" name="Text Placeholder 3">
            <a:extLst>
              <a:ext uri="{FF2B5EF4-FFF2-40B4-BE49-F238E27FC236}">
                <a16:creationId xmlns:a16="http://schemas.microsoft.com/office/drawing/2014/main" id="{7D623471-4980-9641-B3B4-4B85FB9A32FC}"/>
              </a:ext>
            </a:extLst>
          </p:cNvPr>
          <p:cNvSpPr>
            <a:spLocks noGrp="1"/>
          </p:cNvSpPr>
          <p:nvPr>
            <p:ph type="body" sz="half" idx="30"/>
          </p:nvPr>
        </p:nvSpPr>
        <p:spPr>
          <a:xfrm>
            <a:off x="972935"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4" name="Text Placeholder 3">
            <a:extLst>
              <a:ext uri="{FF2B5EF4-FFF2-40B4-BE49-F238E27FC236}">
                <a16:creationId xmlns:a16="http://schemas.microsoft.com/office/drawing/2014/main" id="{FD3FB280-2B1E-194E-B740-5E2F1300A424}"/>
              </a:ext>
            </a:extLst>
          </p:cNvPr>
          <p:cNvSpPr>
            <a:spLocks noGrp="1"/>
          </p:cNvSpPr>
          <p:nvPr>
            <p:ph type="body" sz="half" idx="31"/>
          </p:nvPr>
        </p:nvSpPr>
        <p:spPr>
          <a:xfrm>
            <a:off x="3614326"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9" name="Text Placeholder 3">
            <a:extLst>
              <a:ext uri="{FF2B5EF4-FFF2-40B4-BE49-F238E27FC236}">
                <a16:creationId xmlns:a16="http://schemas.microsoft.com/office/drawing/2014/main" id="{16745DA5-3D02-834C-9004-6EA74085AD4E}"/>
              </a:ext>
            </a:extLst>
          </p:cNvPr>
          <p:cNvSpPr>
            <a:spLocks noGrp="1"/>
          </p:cNvSpPr>
          <p:nvPr>
            <p:ph type="body" sz="half" idx="32"/>
          </p:nvPr>
        </p:nvSpPr>
        <p:spPr>
          <a:xfrm>
            <a:off x="625571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0" name="Text Placeholder 3">
            <a:extLst>
              <a:ext uri="{FF2B5EF4-FFF2-40B4-BE49-F238E27FC236}">
                <a16:creationId xmlns:a16="http://schemas.microsoft.com/office/drawing/2014/main" id="{B7511C7F-3548-AF44-87F8-EE78B514AC03}"/>
              </a:ext>
            </a:extLst>
          </p:cNvPr>
          <p:cNvSpPr>
            <a:spLocks noGrp="1"/>
          </p:cNvSpPr>
          <p:nvPr>
            <p:ph type="body" sz="half" idx="33"/>
          </p:nvPr>
        </p:nvSpPr>
        <p:spPr>
          <a:xfrm>
            <a:off x="8897107"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1" name="Title 1">
            <a:extLst>
              <a:ext uri="{FF2B5EF4-FFF2-40B4-BE49-F238E27FC236}">
                <a16:creationId xmlns:a16="http://schemas.microsoft.com/office/drawing/2014/main" id="{43AA93D3-A9A9-4145-B0C2-4CDEBDC60A5B}"/>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a:t>Click to edit Master title style</a:t>
            </a:r>
            <a:endParaRPr lang="fi-FI"/>
          </a:p>
        </p:txBody>
      </p:sp>
      <p:sp>
        <p:nvSpPr>
          <p:cNvPr id="15" name="Picture Placeholder 3">
            <a:extLst>
              <a:ext uri="{FF2B5EF4-FFF2-40B4-BE49-F238E27FC236}">
                <a16:creationId xmlns:a16="http://schemas.microsoft.com/office/drawing/2014/main" id="{DD247B6A-6DD6-8E4F-89F7-D036D882B9FF}"/>
              </a:ext>
            </a:extLst>
          </p:cNvPr>
          <p:cNvSpPr>
            <a:spLocks noGrp="1" noChangeAspect="1"/>
          </p:cNvSpPr>
          <p:nvPr>
            <p:ph type="pic" sz="quarter" idx="22"/>
          </p:nvPr>
        </p:nvSpPr>
        <p:spPr>
          <a:xfrm>
            <a:off x="972934" y="2262748"/>
            <a:ext cx="2340000" cy="2340000"/>
          </a:xfrm>
          <a:effectLst>
            <a:outerShdw blurRad="50800" dist="38100" dir="2700000" algn="tl" rotWithShape="0">
              <a:prstClr val="black">
                <a:alpha val="12000"/>
              </a:prstClr>
            </a:outerShdw>
          </a:effectLst>
        </p:spPr>
        <p:txBody>
          <a:bodyPr/>
          <a:lstStyle/>
          <a:p>
            <a:endParaRPr lang="fi-FI"/>
          </a:p>
        </p:txBody>
      </p:sp>
      <p:sp>
        <p:nvSpPr>
          <p:cNvPr id="16" name="Picture Placeholder 3">
            <a:extLst>
              <a:ext uri="{FF2B5EF4-FFF2-40B4-BE49-F238E27FC236}">
                <a16:creationId xmlns:a16="http://schemas.microsoft.com/office/drawing/2014/main" id="{BD3AEF14-403E-0D49-9752-CCB3AC97D085}"/>
              </a:ext>
            </a:extLst>
          </p:cNvPr>
          <p:cNvSpPr>
            <a:spLocks noGrp="1" noChangeAspect="1"/>
          </p:cNvSpPr>
          <p:nvPr>
            <p:ph type="pic" sz="quarter" idx="37"/>
          </p:nvPr>
        </p:nvSpPr>
        <p:spPr>
          <a:xfrm>
            <a:off x="3614325" y="2262748"/>
            <a:ext cx="2340000" cy="2340000"/>
          </a:xfrm>
          <a:effectLst>
            <a:outerShdw blurRad="50800" dist="38100" dir="2700000" algn="tl" rotWithShape="0">
              <a:prstClr val="black">
                <a:alpha val="12000"/>
              </a:prstClr>
            </a:outerShdw>
          </a:effectLst>
        </p:spPr>
        <p:txBody>
          <a:bodyPr/>
          <a:lstStyle/>
          <a:p>
            <a:endParaRPr lang="fi-FI"/>
          </a:p>
        </p:txBody>
      </p:sp>
      <p:sp>
        <p:nvSpPr>
          <p:cNvPr id="17" name="Picture Placeholder 3">
            <a:extLst>
              <a:ext uri="{FF2B5EF4-FFF2-40B4-BE49-F238E27FC236}">
                <a16:creationId xmlns:a16="http://schemas.microsoft.com/office/drawing/2014/main" id="{D767C64C-BE03-3C49-8F5E-F21FA49C2B71}"/>
              </a:ext>
            </a:extLst>
          </p:cNvPr>
          <p:cNvSpPr>
            <a:spLocks noGrp="1" noChangeAspect="1"/>
          </p:cNvSpPr>
          <p:nvPr>
            <p:ph type="pic" sz="quarter" idx="38"/>
          </p:nvPr>
        </p:nvSpPr>
        <p:spPr>
          <a:xfrm>
            <a:off x="6255716" y="2262748"/>
            <a:ext cx="2340000" cy="2340000"/>
          </a:xfrm>
          <a:effectLst>
            <a:outerShdw blurRad="50800" dist="38100" dir="2700000" algn="tl" rotWithShape="0">
              <a:prstClr val="black">
                <a:alpha val="12000"/>
              </a:prstClr>
            </a:outerShdw>
          </a:effectLst>
        </p:spPr>
        <p:txBody>
          <a:bodyPr/>
          <a:lstStyle/>
          <a:p>
            <a:endParaRPr lang="fi-FI"/>
          </a:p>
        </p:txBody>
      </p:sp>
      <p:sp>
        <p:nvSpPr>
          <p:cNvPr id="21" name="Picture Placeholder 3">
            <a:extLst>
              <a:ext uri="{FF2B5EF4-FFF2-40B4-BE49-F238E27FC236}">
                <a16:creationId xmlns:a16="http://schemas.microsoft.com/office/drawing/2014/main" id="{9505BD62-B4F5-0046-B316-96AE1E1D8667}"/>
              </a:ext>
            </a:extLst>
          </p:cNvPr>
          <p:cNvSpPr>
            <a:spLocks noGrp="1" noChangeAspect="1"/>
          </p:cNvSpPr>
          <p:nvPr>
            <p:ph type="pic" sz="quarter" idx="39"/>
          </p:nvPr>
        </p:nvSpPr>
        <p:spPr>
          <a:xfrm>
            <a:off x="8897107" y="2262748"/>
            <a:ext cx="2340000" cy="2340000"/>
          </a:xfrm>
          <a:effectLst>
            <a:outerShdw blurRad="50800" dist="38100" dir="2700000" algn="tl" rotWithShape="0">
              <a:prstClr val="black">
                <a:alpha val="12000"/>
              </a:prstClr>
            </a:outerShdw>
          </a:effectLst>
        </p:spPr>
        <p:txBody>
          <a:bodyPr/>
          <a:lstStyle/>
          <a:p>
            <a:endParaRPr lang="fi-FI"/>
          </a:p>
        </p:txBody>
      </p:sp>
      <p:pic>
        <p:nvPicPr>
          <p:cNvPr id="2" name="Kuva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63239" y="0"/>
            <a:ext cx="1560711" cy="1743607"/>
          </a:xfrm>
          <a:prstGeom prst="rect">
            <a:avLst/>
          </a:prstGeom>
        </p:spPr>
      </p:pic>
    </p:spTree>
    <p:extLst>
      <p:ext uri="{BB962C8B-B14F-4D97-AF65-F5344CB8AC3E}">
        <p14:creationId xmlns:p14="http://schemas.microsoft.com/office/powerpoint/2010/main" val="17004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ulletit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B8AC24F-74C8-D846-9FB3-6CAF2AA9D1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E9D2042A-92A6-2240-8510-115D1F6795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60902" y="365125"/>
            <a:ext cx="1560711" cy="1743607"/>
          </a:xfrm>
          <a:prstGeom prst="rect">
            <a:avLst/>
          </a:prstGeom>
        </p:spPr>
      </p:pic>
    </p:spTree>
    <p:extLst>
      <p:ext uri="{BB962C8B-B14F-4D97-AF65-F5344CB8AC3E}">
        <p14:creationId xmlns:p14="http://schemas.microsoft.com/office/powerpoint/2010/main" val="406043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it 2 palstaa, otsikkolaatik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9087-53CC-FF44-9A30-AE9D41C2D5BD}"/>
              </a:ext>
            </a:extLst>
          </p:cNvPr>
          <p:cNvSpPr>
            <a:spLocks noGrp="1"/>
          </p:cNvSpPr>
          <p:nvPr>
            <p:ph type="title"/>
          </p:nvPr>
        </p:nvSpPr>
        <p:spPr>
          <a:xfrm>
            <a:off x="839788" y="365125"/>
            <a:ext cx="9727600" cy="1325563"/>
          </a:xfrm>
        </p:spPr>
        <p:txBody>
          <a:bodyPr>
            <a:normAutofit/>
          </a:bodyPr>
          <a:lstStyle>
            <a:lvl1pPr>
              <a:defRPr sz="4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6B6C178-61AC-C148-AA6D-032ACA632CCF}"/>
              </a:ext>
            </a:extLst>
          </p:cNvPr>
          <p:cNvSpPr>
            <a:spLocks noGrp="1"/>
          </p:cNvSpPr>
          <p:nvPr>
            <p:ph type="body" idx="1"/>
          </p:nvPr>
        </p:nvSpPr>
        <p:spPr>
          <a:xfrm>
            <a:off x="839788"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C0E9A-28E5-7540-BB0A-C5978482691D}"/>
              </a:ext>
            </a:extLst>
          </p:cNvPr>
          <p:cNvSpPr>
            <a:spLocks noGrp="1"/>
          </p:cNvSpPr>
          <p:nvPr>
            <p:ph sz="half" idx="2"/>
          </p:nvPr>
        </p:nvSpPr>
        <p:spPr>
          <a:xfrm>
            <a:off x="839788" y="2723474"/>
            <a:ext cx="5157787" cy="3632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Content Placeholder 5">
            <a:extLst>
              <a:ext uri="{FF2B5EF4-FFF2-40B4-BE49-F238E27FC236}">
                <a16:creationId xmlns:a16="http://schemas.microsoft.com/office/drawing/2014/main" id="{14B6E82A-08A3-4944-A393-1DFF5854B06D}"/>
              </a:ext>
            </a:extLst>
          </p:cNvPr>
          <p:cNvSpPr>
            <a:spLocks noGrp="1"/>
          </p:cNvSpPr>
          <p:nvPr>
            <p:ph sz="quarter" idx="4"/>
          </p:nvPr>
        </p:nvSpPr>
        <p:spPr>
          <a:xfrm>
            <a:off x="6172200" y="2723474"/>
            <a:ext cx="5183188" cy="3632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Slide Number Placeholder 8">
            <a:extLst>
              <a:ext uri="{FF2B5EF4-FFF2-40B4-BE49-F238E27FC236}">
                <a16:creationId xmlns:a16="http://schemas.microsoft.com/office/drawing/2014/main" id="{8D78228E-A85B-BB43-AEB1-3325048CB0CA}"/>
              </a:ext>
            </a:extLst>
          </p:cNvPr>
          <p:cNvSpPr>
            <a:spLocks noGrp="1"/>
          </p:cNvSpPr>
          <p:nvPr>
            <p:ph type="sldNum" sz="quarter" idx="12"/>
          </p:nvPr>
        </p:nvSpPr>
        <p:spPr/>
        <p:txBody>
          <a:bodyPr/>
          <a:lstStyle/>
          <a:p>
            <a:fld id="{1E5BB522-C2A2-944F-BE3C-E8AEDC463307}" type="slidenum">
              <a:rPr lang="fi-FI" smtClean="0"/>
              <a:t>‹#›</a:t>
            </a:fld>
            <a:endParaRPr lang="fi-FI"/>
          </a:p>
        </p:txBody>
      </p:sp>
      <p:sp>
        <p:nvSpPr>
          <p:cNvPr id="11" name="Text Placeholder 2">
            <a:extLst>
              <a:ext uri="{FF2B5EF4-FFF2-40B4-BE49-F238E27FC236}">
                <a16:creationId xmlns:a16="http://schemas.microsoft.com/office/drawing/2014/main" id="{515523ED-6704-5347-BE67-573A7B1ED7ED}"/>
              </a:ext>
            </a:extLst>
          </p:cNvPr>
          <p:cNvSpPr>
            <a:spLocks noGrp="1"/>
          </p:cNvSpPr>
          <p:nvPr>
            <p:ph type="body" idx="13"/>
          </p:nvPr>
        </p:nvSpPr>
        <p:spPr>
          <a:xfrm>
            <a:off x="6172200"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Kuva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60902" y="365125"/>
            <a:ext cx="1560711" cy="1743607"/>
          </a:xfrm>
          <a:prstGeom prst="rect">
            <a:avLst/>
          </a:prstGeom>
        </p:spPr>
      </p:pic>
    </p:spTree>
    <p:extLst>
      <p:ext uri="{BB962C8B-B14F-4D97-AF65-F5344CB8AC3E}">
        <p14:creationId xmlns:p14="http://schemas.microsoft.com/office/powerpoint/2010/main" val="330031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olla ty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en-US"/>
              <a:t>Click to edit Master title style</a:t>
            </a:r>
            <a:endParaRPr lang="fi-FI"/>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6" name="Kuva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67388" y="156102"/>
            <a:ext cx="1560711" cy="1743607"/>
          </a:xfrm>
          <a:prstGeom prst="rect">
            <a:avLst/>
          </a:prstGeom>
        </p:spPr>
      </p:pic>
    </p:spTree>
    <p:extLst>
      <p:ext uri="{BB962C8B-B14F-4D97-AF65-F5344CB8AC3E}">
        <p14:creationId xmlns:p14="http://schemas.microsoft.com/office/powerpoint/2010/main" val="73937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teksti val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09830" y="181370"/>
            <a:ext cx="9080569" cy="2852737"/>
          </a:xfrm>
          <a:effectLst/>
        </p:spPr>
        <p:txBody>
          <a:bodyPr anchor="b">
            <a:normAutofit/>
          </a:bodyPr>
          <a:lstStyle>
            <a:lvl1pPr>
              <a:defRPr sz="5400" spc="-50" baseline="0">
                <a:solidFill>
                  <a:srgbClr val="002F5B"/>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09830" y="3227248"/>
            <a:ext cx="9080569" cy="2259479"/>
          </a:xfrm>
          <a:effectLst>
            <a:glow rad="546100">
              <a:schemeClr val="tx1">
                <a:alpha val="84000"/>
              </a:schemeClr>
            </a:glow>
          </a:effectLst>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F3FF480C-8508-5A4D-9436-22E96D7B7391}"/>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0399" y="180735"/>
            <a:ext cx="1560711" cy="1743607"/>
          </a:xfrm>
          <a:prstGeom prst="rect">
            <a:avLst/>
          </a:prstGeom>
        </p:spPr>
      </p:pic>
    </p:spTree>
    <p:extLst>
      <p:ext uri="{BB962C8B-B14F-4D97-AF65-F5344CB8AC3E}">
        <p14:creationId xmlns:p14="http://schemas.microsoft.com/office/powerpoint/2010/main" val="8223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eskellä">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p:spPr>
        <p:txBody>
          <a:bodyPr anchor="ctr">
            <a:normAutofit/>
          </a:bodyPr>
          <a:lstStyle>
            <a:lvl1pPr marL="0" indent="0">
              <a:lnSpc>
                <a:spcPct val="100000"/>
              </a:lnSpc>
              <a:buNone/>
              <a:defRPr sz="3200" b="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9C39EA95-DE4A-424E-AE6D-CD9E6CD3B03B}"/>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35090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eksti">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DD9567F-1B21-044D-A586-CDAFD90C3A4C}"/>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87832437-0311-0545-BFCF-088015338C82}"/>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31289" y="0"/>
            <a:ext cx="1560711" cy="1743607"/>
          </a:xfrm>
          <a:prstGeom prst="rect">
            <a:avLst/>
          </a:prstGeom>
        </p:spPr>
      </p:pic>
    </p:spTree>
    <p:extLst>
      <p:ext uri="{BB962C8B-B14F-4D97-AF65-F5344CB8AC3E}">
        <p14:creationId xmlns:p14="http://schemas.microsoft.com/office/powerpoint/2010/main" val="10247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67B95-9AC7-A043-B8FD-E3021C1E9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5384559-CC17-CE46-9193-51A9D8A0B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Slide Number Placeholder 5">
            <a:extLst>
              <a:ext uri="{FF2B5EF4-FFF2-40B4-BE49-F238E27FC236}">
                <a16:creationId xmlns:a16="http://schemas.microsoft.com/office/drawing/2014/main" id="{9B294E01-4403-BB4F-9726-41BA18A9D2F7}"/>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a:p>
        </p:txBody>
      </p:sp>
    </p:spTree>
    <p:extLst>
      <p:ext uri="{BB962C8B-B14F-4D97-AF65-F5344CB8AC3E}">
        <p14:creationId xmlns:p14="http://schemas.microsoft.com/office/powerpoint/2010/main" val="3704997948"/>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0" r:id="rId3"/>
    <p:sldLayoutId id="2147483652" r:id="rId4"/>
    <p:sldLayoutId id="2147483653" r:id="rId5"/>
    <p:sldLayoutId id="2147483673" r:id="rId6"/>
    <p:sldLayoutId id="2147483667" r:id="rId7"/>
    <p:sldLayoutId id="2147483668" r:id="rId8"/>
    <p:sldLayoutId id="2147483669" r:id="rId9"/>
    <p:sldLayoutId id="2147483684" r:id="rId10"/>
    <p:sldLayoutId id="2147483655" r:id="rId11"/>
    <p:sldLayoutId id="2147483661" r:id="rId12"/>
    <p:sldLayoutId id="2147483674" r:id="rId13"/>
    <p:sldLayoutId id="2147483664" r:id="rId14"/>
    <p:sldLayoutId id="2147483676" r:id="rId15"/>
    <p:sldLayoutId id="2147483677" r:id="rId16"/>
    <p:sldLayoutId id="2147483665" r:id="rId17"/>
    <p:sldLayoutId id="2147483678" r:id="rId18"/>
    <p:sldLayoutId id="2147483679" r:id="rId19"/>
    <p:sldLayoutId id="2147483680" r:id="rId20"/>
    <p:sldLayoutId id="2147483666" r:id="rId21"/>
    <p:sldLayoutId id="2147483681" r:id="rId22"/>
    <p:sldLayoutId id="2147483682" r:id="rId23"/>
    <p:sldLayoutId id="2147483683" r:id="rId24"/>
    <p:sldLayoutId id="2147483659" r:id="rId25"/>
    <p:sldLayoutId id="2147483660" r:id="rId26"/>
    <p:sldLayoutId id="2147483662" r:id="rId27"/>
    <p:sldLayoutId id="2147483663" r:id="rId28"/>
    <p:sldLayoutId id="2147483686" r:id="rId29"/>
    <p:sldLayoutId id="2147483685" r:id="rId30"/>
    <p:sldLayoutId id="214748368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b="1" kern="1200">
          <a:solidFill>
            <a:srgbClr val="002F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5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98183" y="864229"/>
            <a:ext cx="9347399" cy="2852737"/>
          </a:xfrm>
        </p:spPr>
        <p:txBody>
          <a:bodyPr>
            <a:normAutofit/>
          </a:bodyPr>
          <a:lstStyle/>
          <a:p>
            <a:r>
              <a:rPr lang="fi-FI" sz="3600">
                <a:solidFill>
                  <a:srgbClr val="F5F5F5"/>
                </a:solidFill>
              </a:rPr>
              <a:t>EU-tuomioistuimen ratkaisun (asia </a:t>
            </a:r>
            <a:r>
              <a:rPr lang="fi-FI" sz="3600" err="1">
                <a:solidFill>
                  <a:srgbClr val="F5F5F5"/>
                </a:solidFill>
              </a:rPr>
              <a:t>Voore</a:t>
            </a:r>
            <a:r>
              <a:rPr lang="fi-FI" sz="3600">
                <a:solidFill>
                  <a:srgbClr val="F5F5F5"/>
                </a:solidFill>
              </a:rPr>
              <a:t> </a:t>
            </a:r>
            <a:r>
              <a:rPr lang="fi-FI" sz="3600" err="1">
                <a:solidFill>
                  <a:srgbClr val="F5F5F5"/>
                </a:solidFill>
              </a:rPr>
              <a:t>Mets</a:t>
            </a:r>
            <a:r>
              <a:rPr lang="fi-FI" sz="3600">
                <a:solidFill>
                  <a:srgbClr val="F5F5F5"/>
                </a:solidFill>
              </a:rPr>
              <a:t> ja </a:t>
            </a:r>
            <a:r>
              <a:rPr lang="fi-FI" sz="3600" err="1">
                <a:solidFill>
                  <a:srgbClr val="F5F5F5"/>
                </a:solidFill>
              </a:rPr>
              <a:t>Lemeks</a:t>
            </a:r>
            <a:r>
              <a:rPr lang="fi-FI" sz="3600">
                <a:solidFill>
                  <a:srgbClr val="F5F5F5"/>
                </a:solidFill>
              </a:rPr>
              <a:t> </a:t>
            </a:r>
            <a:r>
              <a:rPr lang="fi-FI" sz="3600" err="1">
                <a:solidFill>
                  <a:srgbClr val="F5F5F5"/>
                </a:solidFill>
              </a:rPr>
              <a:t>Põlva</a:t>
            </a:r>
            <a:r>
              <a:rPr lang="fi-FI" sz="3600">
                <a:solidFill>
                  <a:srgbClr val="F5F5F5"/>
                </a:solidFill>
              </a:rPr>
              <a:t>, C-784/23) vaikutukset metsänhakkuisiin Suomessa</a:t>
            </a:r>
          </a:p>
        </p:txBody>
      </p:sp>
      <p:sp>
        <p:nvSpPr>
          <p:cNvPr id="3" name="Tekstiruutu 2">
            <a:extLst>
              <a:ext uri="{FF2B5EF4-FFF2-40B4-BE49-F238E27FC236}">
                <a16:creationId xmlns:a16="http://schemas.microsoft.com/office/drawing/2014/main" id="{4743877A-C740-8C98-9F92-B78F2E69A879}"/>
              </a:ext>
            </a:extLst>
          </p:cNvPr>
          <p:cNvSpPr txBox="1"/>
          <p:nvPr/>
        </p:nvSpPr>
        <p:spPr>
          <a:xfrm>
            <a:off x="1757082" y="4208016"/>
            <a:ext cx="8229600" cy="954107"/>
          </a:xfrm>
          <a:prstGeom prst="rect">
            <a:avLst/>
          </a:prstGeom>
          <a:noFill/>
        </p:spPr>
        <p:txBody>
          <a:bodyPr wrap="square" rtlCol="0">
            <a:spAutoFit/>
          </a:bodyPr>
          <a:lstStyle/>
          <a:p>
            <a:pPr algn="ctr"/>
            <a:r>
              <a:rPr lang="fi-FI" sz="2800">
                <a:solidFill>
                  <a:srgbClr val="EDEDED"/>
                </a:solidFill>
              </a:rPr>
              <a:t>MMM</a:t>
            </a:r>
          </a:p>
          <a:p>
            <a:pPr algn="ctr"/>
            <a:r>
              <a:rPr lang="fi-FI" sz="2800">
                <a:solidFill>
                  <a:srgbClr val="EDEDED"/>
                </a:solidFill>
              </a:rPr>
              <a:t>24.10.2025</a:t>
            </a:r>
          </a:p>
        </p:txBody>
      </p:sp>
    </p:spTree>
    <p:extLst>
      <p:ext uri="{BB962C8B-B14F-4D97-AF65-F5344CB8AC3E}">
        <p14:creationId xmlns:p14="http://schemas.microsoft.com/office/powerpoint/2010/main" val="141930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61B021-C6BE-D461-2BC2-17DF561DF151}"/>
              </a:ext>
            </a:extLst>
          </p:cNvPr>
          <p:cNvSpPr>
            <a:spLocks noGrp="1"/>
          </p:cNvSpPr>
          <p:nvPr>
            <p:ph type="title"/>
          </p:nvPr>
        </p:nvSpPr>
        <p:spPr>
          <a:xfrm>
            <a:off x="838200" y="136525"/>
            <a:ext cx="9729188" cy="1325563"/>
          </a:xfrm>
        </p:spPr>
        <p:txBody>
          <a:bodyPr/>
          <a:lstStyle/>
          <a:p>
            <a:r>
              <a:rPr lang="fi-FI"/>
              <a:t>EU-tuomioistuimen ratkaisu</a:t>
            </a:r>
          </a:p>
        </p:txBody>
      </p:sp>
      <p:sp>
        <p:nvSpPr>
          <p:cNvPr id="3" name="Sisällön paikkamerkki 2">
            <a:extLst>
              <a:ext uri="{FF2B5EF4-FFF2-40B4-BE49-F238E27FC236}">
                <a16:creationId xmlns:a16="http://schemas.microsoft.com/office/drawing/2014/main" id="{0FD02F03-56F7-668B-59F5-43A98706FE00}"/>
              </a:ext>
            </a:extLst>
          </p:cNvPr>
          <p:cNvSpPr>
            <a:spLocks noGrp="1"/>
          </p:cNvSpPr>
          <p:nvPr>
            <p:ph idx="1"/>
          </p:nvPr>
        </p:nvSpPr>
        <p:spPr>
          <a:xfrm>
            <a:off x="838200" y="1362635"/>
            <a:ext cx="10515600" cy="5358840"/>
          </a:xfrm>
        </p:spPr>
        <p:txBody>
          <a:bodyPr vert="horz" lIns="91440" tIns="45720" rIns="91440" bIns="45720" rtlCol="0" anchor="t">
            <a:normAutofit fontScale="77500" lnSpcReduction="20000"/>
          </a:bodyPr>
          <a:lstStyle/>
          <a:p>
            <a:r>
              <a:rPr lang="fi-FI"/>
              <a:t>EU-tuomioistuin tarkentaa tuomioistuimen ratkaisujen kautta kuinka EU:n jäsenmaita sitovaa lainsäädäntöä tulisi tulkita jäsenmaissa </a:t>
            </a:r>
          </a:p>
          <a:p>
            <a:r>
              <a:rPr lang="fi-FI">
                <a:latin typeface="Arial"/>
                <a:cs typeface="Arial"/>
              </a:rPr>
              <a:t>Asiassa </a:t>
            </a:r>
            <a:r>
              <a:rPr lang="fi-FI" err="1">
                <a:latin typeface="Arial"/>
                <a:cs typeface="Arial"/>
              </a:rPr>
              <a:t>Voore</a:t>
            </a:r>
            <a:r>
              <a:rPr lang="fi-FI">
                <a:latin typeface="Arial"/>
                <a:cs typeface="Arial"/>
              </a:rPr>
              <a:t> </a:t>
            </a:r>
            <a:r>
              <a:rPr lang="fi-FI" err="1">
                <a:latin typeface="Arial"/>
                <a:cs typeface="Arial"/>
              </a:rPr>
              <a:t>Mets</a:t>
            </a:r>
            <a:r>
              <a:rPr lang="fi-FI">
                <a:latin typeface="Arial"/>
                <a:cs typeface="Arial"/>
              </a:rPr>
              <a:t> ja </a:t>
            </a:r>
            <a:r>
              <a:rPr lang="fi-FI" err="1">
                <a:latin typeface="Arial"/>
                <a:cs typeface="Arial"/>
              </a:rPr>
              <a:t>Lemeks</a:t>
            </a:r>
            <a:r>
              <a:rPr lang="fi-FI">
                <a:latin typeface="Arial"/>
                <a:cs typeface="Arial"/>
              </a:rPr>
              <a:t> </a:t>
            </a:r>
            <a:r>
              <a:rPr lang="fi-FI" err="1">
                <a:latin typeface="Arial"/>
                <a:cs typeface="Arial"/>
              </a:rPr>
              <a:t>Põlva</a:t>
            </a:r>
            <a:r>
              <a:rPr lang="fi-FI">
                <a:latin typeface="Arial"/>
                <a:cs typeface="Arial"/>
              </a:rPr>
              <a:t>, C-784/23 kyse oli SEUT 267 artiklaan perustuvasta ennakkoratkaisupyynnöstä, jonka </a:t>
            </a:r>
            <a:r>
              <a:rPr lang="fi-FI" err="1">
                <a:latin typeface="Arial"/>
                <a:cs typeface="Arial"/>
              </a:rPr>
              <a:t>Riigikohus</a:t>
            </a:r>
            <a:r>
              <a:rPr lang="fi-FI">
                <a:latin typeface="Arial"/>
                <a:cs typeface="Arial"/>
              </a:rPr>
              <a:t> (ylin tuomioistuin, Viro) on esittänyt EU-tuomioistuimelle</a:t>
            </a:r>
          </a:p>
          <a:p>
            <a:pPr lvl="1"/>
            <a:r>
              <a:rPr lang="fi-FI"/>
              <a:t>Virolaisen tuomioistuimen esittämät kysymykset liittyivät siihen, miten EU:n lintudirektiivin 5 artiklan a, b ja d alakohdan sekä 9 artiklan 1 kohdan a alakohdan kolmannen luetelmakohdan ja Euroopan unionin perusoikeuskirjan 16 ja 17 artiklaa tulisi tulkita metsänhakkuiden yhteydessä</a:t>
            </a:r>
          </a:p>
          <a:p>
            <a:pPr lvl="1"/>
            <a:r>
              <a:rPr lang="fi-FI"/>
              <a:t>Koska direktiivin velvoitteita on sovellettava kaikkeen ihmistoimintaan, tuomioistuimen ratkaisuun sisältyvät periaatteelliset tulkinnat voivat olla merkityksellisiä kaikissa ihmistoiminnoissa (esim. metsätalous, maatalous, rakentaminen, energiantuotanto,  liikenne, kotieläinten pitäminen jne.) </a:t>
            </a:r>
          </a:p>
          <a:p>
            <a:r>
              <a:rPr lang="fi-FI"/>
              <a:t>Tuomioistuimen ratkaisun tulkinnan merkityksen arvioinnissa kannattaa kiinnittää huomioita ennakkoratkaisupyynnössä EU-tuomioistuimelle esitettyjen oikeudellisten kysymysten sisältöön</a:t>
            </a:r>
          </a:p>
          <a:p>
            <a:r>
              <a:rPr lang="fi-FI">
                <a:latin typeface="Arial"/>
                <a:cs typeface="Arial"/>
              </a:rPr>
              <a:t>Tuomioistuin antaa tuomiossaan perustellut vastaukset ennakkoratkaisupyynnössä esitettyihin kysymyksiin (tärkeää huomioida miten tuomioistuin tulkitsee kysymysten sisältöä)</a:t>
            </a:r>
          </a:p>
          <a:p>
            <a:pPr lvl="1"/>
            <a:r>
              <a:rPr lang="fi-FI">
                <a:latin typeface="Arial"/>
                <a:cs typeface="Arial"/>
              </a:rPr>
              <a:t>Tuomioistuin ei ottanut tuomiossaan kantaa siihen, edellyttääkö direktiivin kieltojen soveltaminen hakkuiden kieltämistä lintujen pesintäaikana</a:t>
            </a:r>
          </a:p>
          <a:p>
            <a:pPr lvl="1"/>
            <a:r>
              <a:rPr lang="fi-FI">
                <a:latin typeface="Arial"/>
                <a:cs typeface="Arial"/>
              </a:rPr>
              <a:t>Tuomioistuimen ratkaisuss ei myöskään otettu kantaa elinympäristöjen suojelun riittävään laajuuteen tai määrään, sillä niistä säädetään muualla lintudirektiivissä (artiklat 3 ja 4)</a:t>
            </a:r>
          </a:p>
          <a:p>
            <a:pPr lvl="1"/>
            <a:endParaRPr lang="fi-FI"/>
          </a:p>
          <a:p>
            <a:pPr lvl="1"/>
            <a:endParaRPr lang="fi-FI"/>
          </a:p>
          <a:p>
            <a:endParaRPr lang="fi-FI"/>
          </a:p>
        </p:txBody>
      </p:sp>
      <p:sp>
        <p:nvSpPr>
          <p:cNvPr id="4" name="Dian numeron paikkamerkki 3">
            <a:extLst>
              <a:ext uri="{FF2B5EF4-FFF2-40B4-BE49-F238E27FC236}">
                <a16:creationId xmlns:a16="http://schemas.microsoft.com/office/drawing/2014/main" id="{C19A8EA3-6B34-8A49-90C2-7682F2A25EC4}"/>
              </a:ext>
            </a:extLst>
          </p:cNvPr>
          <p:cNvSpPr>
            <a:spLocks noGrp="1"/>
          </p:cNvSpPr>
          <p:nvPr>
            <p:ph type="sldNum" sz="quarter" idx="4"/>
          </p:nvPr>
        </p:nvSpPr>
        <p:spPr/>
        <p:txBody>
          <a:bodyPr/>
          <a:lstStyle/>
          <a:p>
            <a:fld id="{1E5BB522-C2A2-944F-BE3C-E8AEDC463307}" type="slidenum">
              <a:rPr lang="fi-FI" smtClean="0"/>
              <a:pPr/>
              <a:t>2</a:t>
            </a:fld>
            <a:endParaRPr lang="fi-FI"/>
          </a:p>
        </p:txBody>
      </p:sp>
    </p:spTree>
    <p:extLst>
      <p:ext uri="{BB962C8B-B14F-4D97-AF65-F5344CB8AC3E}">
        <p14:creationId xmlns:p14="http://schemas.microsoft.com/office/powerpoint/2010/main" val="9914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923927-F7C4-FDF8-5060-5092D3DCA2F1}"/>
              </a:ext>
            </a:extLst>
          </p:cNvPr>
          <p:cNvSpPr>
            <a:spLocks noGrp="1"/>
          </p:cNvSpPr>
          <p:nvPr>
            <p:ph type="title"/>
          </p:nvPr>
        </p:nvSpPr>
        <p:spPr/>
        <p:txBody>
          <a:bodyPr/>
          <a:lstStyle/>
          <a:p>
            <a:r>
              <a:rPr lang="fi-FI"/>
              <a:t>Tuomioistuimen ratkaisun pääkohdat 1/3</a:t>
            </a:r>
          </a:p>
        </p:txBody>
      </p:sp>
      <p:sp>
        <p:nvSpPr>
          <p:cNvPr id="3" name="Sisällön paikkamerkki 2">
            <a:extLst>
              <a:ext uri="{FF2B5EF4-FFF2-40B4-BE49-F238E27FC236}">
                <a16:creationId xmlns:a16="http://schemas.microsoft.com/office/drawing/2014/main" id="{EA4D59C9-0379-3D72-C186-4B000751E09C}"/>
              </a:ext>
            </a:extLst>
          </p:cNvPr>
          <p:cNvSpPr>
            <a:spLocks noGrp="1"/>
          </p:cNvSpPr>
          <p:nvPr>
            <p:ph idx="1"/>
          </p:nvPr>
        </p:nvSpPr>
        <p:spPr/>
        <p:txBody>
          <a:bodyPr vert="horz" lIns="91440" tIns="45720" rIns="91440" bIns="45720" rtlCol="0" anchor="t">
            <a:normAutofit fontScale="85000" lnSpcReduction="20000"/>
          </a:bodyPr>
          <a:lstStyle/>
          <a:p>
            <a:pPr marL="457200" indent="-457200">
              <a:buFont typeface="+mj-lt"/>
              <a:buAutoNum type="arabicPeriod"/>
            </a:pPr>
            <a:r>
              <a:rPr lang="fi-FI" dirty="0">
                <a:latin typeface="Arial"/>
                <a:cs typeface="Arial"/>
              </a:rPr>
              <a:t>Metsänhakkuut kuuluvat direktiivin 5 artiklan soveltamisalaan huolimatta siitä, ettei metsänhakkuun tarkoituksena ole lintujen vahingoittaminen</a:t>
            </a:r>
          </a:p>
          <a:p>
            <a:pPr lvl="1"/>
            <a:r>
              <a:rPr lang="fi-FI" dirty="0">
                <a:latin typeface="Arial"/>
                <a:cs typeface="Arial"/>
              </a:rPr>
              <a:t>Ei periaatteellista muutosta nykyiseen 5 artiklan tulkintaan tai soveltamiskäytäntöön metsänhakkuissa</a:t>
            </a:r>
          </a:p>
          <a:p>
            <a:pPr lvl="1"/>
            <a:r>
              <a:rPr lang="fi-FI" dirty="0">
                <a:latin typeface="Arial"/>
                <a:cs typeface="Arial"/>
              </a:rPr>
              <a:t>Johtopäätös: Ihmistoiminnoissa 5 artiklan velvoitteiden soveltamista ei voida rajata toiminnan tarkoituksen perusteella</a:t>
            </a:r>
          </a:p>
          <a:p>
            <a:pPr marL="457200" indent="-457200">
              <a:buFont typeface="+mj-lt"/>
              <a:buAutoNum type="arabicPeriod"/>
            </a:pPr>
            <a:r>
              <a:rPr lang="fi-FI" dirty="0">
                <a:latin typeface="Arial"/>
                <a:cs typeface="Arial"/>
              </a:rPr>
              <a:t>Direktiivin 5 artiklan kieltojen soveltamisen edellytyksenä olevan tahallisuuden täyttymisen arvioimisessa tulee huomioita kiinnittää toiminnan mahdollisten vaikutusten tunnistamiseen</a:t>
            </a:r>
          </a:p>
          <a:p>
            <a:pPr lvl="1"/>
            <a:r>
              <a:rPr lang="fi-FI" dirty="0">
                <a:latin typeface="Arial"/>
                <a:cs typeface="Arial"/>
              </a:rPr>
              <a:t>Tuomioistuin vahvistaa ratkaisussaan, että tahallisuuden ehdon täyttymistä tulee arvioida lintudirektiiviä sovellettaessa samoilla periaatteilla, kuin luontodirektiiviä sovellettaessa (tuomion kohdat 46-48)</a:t>
            </a:r>
          </a:p>
          <a:p>
            <a:pPr lvl="1"/>
            <a:r>
              <a:rPr lang="fi-FI" i="1" dirty="0">
                <a:latin typeface="Arial"/>
                <a:cs typeface="Arial"/>
              </a:rPr>
              <a:t>…lintudirektiivin 5 artiklan a, b ja d alakohdassa säädettyjä kieltoja sovelletaan paitsi ihmisen toimintaan, jonka tarkoituksena on lintujen pyydystäminen, tappaminen ja häirintä taikka niiden pesien tai munien tuhoaminen tai vahingoittaminen, </a:t>
            </a:r>
            <a:r>
              <a:rPr lang="fi-FI" b="1" i="1" dirty="0">
                <a:latin typeface="Arial"/>
                <a:cs typeface="Arial"/>
              </a:rPr>
              <a:t>myös ihmisen toimintaan</a:t>
            </a:r>
            <a:r>
              <a:rPr lang="fi-FI" i="1" dirty="0">
                <a:latin typeface="Arial"/>
                <a:cs typeface="Arial"/>
              </a:rPr>
              <a:t>, jolla ei ilmeisellä tavalla ole tällaista tarkoitusta mutta </a:t>
            </a:r>
            <a:r>
              <a:rPr lang="fi-FI" b="1" i="1" dirty="0">
                <a:latin typeface="Arial"/>
                <a:cs typeface="Arial"/>
              </a:rPr>
              <a:t>joka kuitenkin sisältää hyväksynnän</a:t>
            </a:r>
            <a:r>
              <a:rPr lang="fi-FI" i="1" dirty="0">
                <a:latin typeface="Arial"/>
                <a:cs typeface="Arial"/>
              </a:rPr>
              <a:t> tällaisen pyydystämisen, tappamisen, häirinnän, tuhoamisen tai vahingoittamisen </a:t>
            </a:r>
            <a:r>
              <a:rPr lang="fi-FI" b="1" i="1" dirty="0">
                <a:latin typeface="Arial"/>
                <a:cs typeface="Arial"/>
              </a:rPr>
              <a:t>mahdollisuudesta</a:t>
            </a:r>
            <a:r>
              <a:rPr lang="fi-FI" i="1" dirty="0">
                <a:latin typeface="Arial"/>
                <a:cs typeface="Arial"/>
              </a:rPr>
              <a:t> </a:t>
            </a:r>
            <a:r>
              <a:rPr lang="fi-FI" dirty="0">
                <a:latin typeface="Arial"/>
                <a:cs typeface="Arial"/>
              </a:rPr>
              <a:t>(49).</a:t>
            </a:r>
          </a:p>
          <a:p>
            <a:pPr lvl="1"/>
            <a:endParaRPr lang="fi-FI" i="1"/>
          </a:p>
          <a:p>
            <a:pPr marL="457200" indent="-457200">
              <a:buFont typeface="+mj-lt"/>
              <a:buAutoNum type="arabicPeriod"/>
            </a:pPr>
            <a:endParaRPr lang="fi-FI"/>
          </a:p>
        </p:txBody>
      </p:sp>
      <p:sp>
        <p:nvSpPr>
          <p:cNvPr id="4" name="Dian numeron paikkamerkki 3">
            <a:extLst>
              <a:ext uri="{FF2B5EF4-FFF2-40B4-BE49-F238E27FC236}">
                <a16:creationId xmlns:a16="http://schemas.microsoft.com/office/drawing/2014/main" id="{55CF24B3-0633-7622-34D6-683207CC7ED2}"/>
              </a:ext>
            </a:extLst>
          </p:cNvPr>
          <p:cNvSpPr>
            <a:spLocks noGrp="1"/>
          </p:cNvSpPr>
          <p:nvPr>
            <p:ph type="sldNum" sz="quarter" idx="4"/>
          </p:nvPr>
        </p:nvSpPr>
        <p:spPr/>
        <p:txBody>
          <a:bodyPr/>
          <a:lstStyle/>
          <a:p>
            <a:fld id="{1E5BB522-C2A2-944F-BE3C-E8AEDC463307}" type="slidenum">
              <a:rPr lang="fi-FI" smtClean="0"/>
              <a:pPr/>
              <a:t>3</a:t>
            </a:fld>
            <a:endParaRPr lang="fi-FI"/>
          </a:p>
        </p:txBody>
      </p:sp>
    </p:spTree>
    <p:extLst>
      <p:ext uri="{BB962C8B-B14F-4D97-AF65-F5344CB8AC3E}">
        <p14:creationId xmlns:p14="http://schemas.microsoft.com/office/powerpoint/2010/main" val="4738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923927-F7C4-FDF8-5060-5092D3DCA2F1}"/>
              </a:ext>
            </a:extLst>
          </p:cNvPr>
          <p:cNvSpPr>
            <a:spLocks noGrp="1"/>
          </p:cNvSpPr>
          <p:nvPr>
            <p:ph type="title"/>
          </p:nvPr>
        </p:nvSpPr>
        <p:spPr/>
        <p:txBody>
          <a:bodyPr/>
          <a:lstStyle/>
          <a:p>
            <a:r>
              <a:rPr lang="fi-FI"/>
              <a:t>Tuomioistuimen ratkaisun pääkohdat 2/3</a:t>
            </a:r>
          </a:p>
        </p:txBody>
      </p:sp>
      <p:sp>
        <p:nvSpPr>
          <p:cNvPr id="3" name="Sisällön paikkamerkki 2">
            <a:extLst>
              <a:ext uri="{FF2B5EF4-FFF2-40B4-BE49-F238E27FC236}">
                <a16:creationId xmlns:a16="http://schemas.microsoft.com/office/drawing/2014/main" id="{EA4D59C9-0379-3D72-C186-4B000751E09C}"/>
              </a:ext>
            </a:extLst>
          </p:cNvPr>
          <p:cNvSpPr>
            <a:spLocks noGrp="1"/>
          </p:cNvSpPr>
          <p:nvPr>
            <p:ph idx="1"/>
          </p:nvPr>
        </p:nvSpPr>
        <p:spPr>
          <a:xfrm>
            <a:off x="838200" y="1825624"/>
            <a:ext cx="10515600" cy="5032375"/>
          </a:xfrm>
        </p:spPr>
        <p:txBody>
          <a:bodyPr vert="horz" lIns="91440" tIns="45720" rIns="91440" bIns="45720" rtlCol="0" anchor="t">
            <a:normAutofit fontScale="70000" lnSpcReduction="20000"/>
          </a:bodyPr>
          <a:lstStyle/>
          <a:p>
            <a:r>
              <a:rPr lang="fi-FI" dirty="0"/>
              <a:t>Tahallisuuden määritelmä, jonka täyttymiseen riittää pelkkä hyväksyntä mahdollisuudesta, että toiminnasta voi seurata luonnossa esiintyvien lintujen vahingoittamista tai häirintää, on hyvin laaja ja käytännön soveltamisen kannalta ongelmallinen</a:t>
            </a:r>
          </a:p>
          <a:p>
            <a:pPr lvl="1"/>
            <a:r>
              <a:rPr lang="fi-FI" dirty="0">
                <a:latin typeface="Arial"/>
                <a:cs typeface="Arial"/>
              </a:rPr>
              <a:t>On kyseenalaista voidaanko EU-tuomioistuimen esittämää tahallisuuden määritelmää soveltaa siten, että kiellettyä olisi kaikki sellainen ihmistoiminta, jossa </a:t>
            </a:r>
            <a:r>
              <a:rPr lang="fi-FI" b="1" dirty="0">
                <a:latin typeface="Arial"/>
                <a:cs typeface="Arial"/>
              </a:rPr>
              <a:t>ei voida ennakolta poissulkea</a:t>
            </a:r>
            <a:r>
              <a:rPr lang="fi-FI" dirty="0">
                <a:latin typeface="Arial"/>
                <a:cs typeface="Arial"/>
              </a:rPr>
              <a:t> sitä </a:t>
            </a:r>
            <a:r>
              <a:rPr lang="fi-FI" b="1" dirty="0">
                <a:latin typeface="Arial"/>
                <a:cs typeface="Arial"/>
              </a:rPr>
              <a:t>mahdollisuutta</a:t>
            </a:r>
            <a:r>
              <a:rPr lang="fi-FI" dirty="0">
                <a:latin typeface="Arial"/>
                <a:cs typeface="Arial"/>
              </a:rPr>
              <a:t>, että kyseisestä ihmistoiminnasta voisi seurata lintujen vahingoittumista tai häirintää</a:t>
            </a:r>
          </a:p>
          <a:p>
            <a:pPr lvl="1"/>
            <a:r>
              <a:rPr lang="fi-FI" dirty="0">
                <a:latin typeface="Arial"/>
                <a:cs typeface="Arial"/>
              </a:rPr>
              <a:t>Nimittäin on myös selvää, että moderneissa yhteiskunnissa on tosiasiassa hyväksytty, että ihmistoiminasta seuraa jatkuvasti lintujen kuolemia, pesien tuhoutumisia tai häiriötä (esim. julkisasiamiehen ratkaisuehdotus, J. </a:t>
            </a:r>
            <a:r>
              <a:rPr lang="fi-FI" dirty="0" err="1">
                <a:latin typeface="Arial"/>
                <a:cs typeface="Arial"/>
              </a:rPr>
              <a:t>Kokott</a:t>
            </a:r>
            <a:r>
              <a:rPr lang="fi-FI" dirty="0">
                <a:latin typeface="Arial"/>
                <a:cs typeface="Arial"/>
              </a:rPr>
              <a:t>, asia C-784/23), ilman että näitä toimintoja on kielletty direktiivin vastaisina, edes lintujen pesintäaikana</a:t>
            </a:r>
          </a:p>
          <a:p>
            <a:r>
              <a:rPr lang="fi-FI" dirty="0"/>
              <a:t>Koska lintudirektiivi koskee kaikkea ihmistoimintaa, tulee tahallisuuden käsitettä tulkita ja soveltaa ihmistoimintaan yhdenmukaisesti</a:t>
            </a:r>
          </a:p>
          <a:p>
            <a:pPr lvl="1"/>
            <a:r>
              <a:rPr lang="fi-FI" dirty="0">
                <a:latin typeface="Arial"/>
                <a:cs typeface="Arial"/>
              </a:rPr>
              <a:t>Sellaista tahallisuuden tulkinta, joka velvoittaisi kategorisesti kieltämään jokin ihmistoiminta kokonaan edes määräajaksi, ilman että vastaava kielto olisi tarvittaessa asettavissa myös muihin ihmistoimintoihin, on jo lähtökohtaisesti ongelmallinen</a:t>
            </a:r>
          </a:p>
          <a:p>
            <a:r>
              <a:rPr lang="fi-FI" dirty="0">
                <a:latin typeface="Arial"/>
                <a:cs typeface="Arial"/>
              </a:rPr>
              <a:t>Edellisen perusteella tahallisuutta tulisi tulkita siten, että sen tunnusmerkistö ei täyty, vaikka ennakolta ei voidakaan poissulkea mahdollisuutta, että toiminnasta voi seurata lintujen kuolemia, vahingoittumista tai häirintää, </a:t>
            </a:r>
            <a:r>
              <a:rPr lang="fi-FI" b="1" dirty="0">
                <a:latin typeface="Arial"/>
                <a:cs typeface="Arial"/>
              </a:rPr>
              <a:t>mikäli näiden mahdollisuus on ennakolta tunnistettu ja mahdollisuutta on pyritty riittävän tehokkaasti vähentämään toimintaa sopeuttamalla</a:t>
            </a:r>
          </a:p>
          <a:p>
            <a:pPr lvl="1"/>
            <a:r>
              <a:rPr lang="fi-FI" dirty="0" err="1">
                <a:latin typeface="Arial"/>
                <a:cs typeface="Arial"/>
              </a:rPr>
              <a:t>MMM:llä</a:t>
            </a:r>
            <a:r>
              <a:rPr lang="fi-FI" dirty="0">
                <a:latin typeface="Arial"/>
                <a:cs typeface="Arial"/>
              </a:rPr>
              <a:t> ei ole tietoa, että Virossa metsänhakkuut olisivat kategorisesti kiellettyjä lintujen pesintäaikana tai että pesintäaikaisten hakkuiden kategorista kieltämistä oltaisiin edes suunnittelemassa, eikä tämänkaltaista aikomusta myöskään ilmene EU-tuomioistoimen oikeudenkäyntiin liittyvistä asiakirjoista</a:t>
            </a:r>
          </a:p>
        </p:txBody>
      </p:sp>
      <p:sp>
        <p:nvSpPr>
          <p:cNvPr id="4" name="Dian numeron paikkamerkki 3">
            <a:extLst>
              <a:ext uri="{FF2B5EF4-FFF2-40B4-BE49-F238E27FC236}">
                <a16:creationId xmlns:a16="http://schemas.microsoft.com/office/drawing/2014/main" id="{55CF24B3-0633-7622-34D6-683207CC7ED2}"/>
              </a:ext>
            </a:extLst>
          </p:cNvPr>
          <p:cNvSpPr>
            <a:spLocks noGrp="1"/>
          </p:cNvSpPr>
          <p:nvPr>
            <p:ph type="sldNum" sz="quarter" idx="4"/>
          </p:nvPr>
        </p:nvSpPr>
        <p:spPr/>
        <p:txBody>
          <a:bodyPr/>
          <a:lstStyle/>
          <a:p>
            <a:fld id="{1E5BB522-C2A2-944F-BE3C-E8AEDC463307}" type="slidenum">
              <a:rPr lang="fi-FI" smtClean="0"/>
              <a:pPr/>
              <a:t>4</a:t>
            </a:fld>
            <a:endParaRPr lang="fi-FI"/>
          </a:p>
        </p:txBody>
      </p:sp>
    </p:spTree>
    <p:extLst>
      <p:ext uri="{BB962C8B-B14F-4D97-AF65-F5344CB8AC3E}">
        <p14:creationId xmlns:p14="http://schemas.microsoft.com/office/powerpoint/2010/main" val="168026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923927-F7C4-FDF8-5060-5092D3DCA2F1}"/>
              </a:ext>
            </a:extLst>
          </p:cNvPr>
          <p:cNvSpPr>
            <a:spLocks noGrp="1"/>
          </p:cNvSpPr>
          <p:nvPr>
            <p:ph type="title"/>
          </p:nvPr>
        </p:nvSpPr>
        <p:spPr>
          <a:xfrm>
            <a:off x="838199" y="60791"/>
            <a:ext cx="10349753" cy="1325563"/>
          </a:xfrm>
        </p:spPr>
        <p:txBody>
          <a:bodyPr/>
          <a:lstStyle/>
          <a:p>
            <a:r>
              <a:rPr lang="fi-FI" dirty="0"/>
              <a:t>Tuomioistuimen ratkaisun pääkohdat 3/3</a:t>
            </a:r>
          </a:p>
        </p:txBody>
      </p:sp>
      <p:sp>
        <p:nvSpPr>
          <p:cNvPr id="3" name="Sisällön paikkamerkki 2">
            <a:extLst>
              <a:ext uri="{FF2B5EF4-FFF2-40B4-BE49-F238E27FC236}">
                <a16:creationId xmlns:a16="http://schemas.microsoft.com/office/drawing/2014/main" id="{EA4D59C9-0379-3D72-C186-4B000751E09C}"/>
              </a:ext>
            </a:extLst>
          </p:cNvPr>
          <p:cNvSpPr>
            <a:spLocks noGrp="1"/>
          </p:cNvSpPr>
          <p:nvPr>
            <p:ph idx="1"/>
          </p:nvPr>
        </p:nvSpPr>
        <p:spPr>
          <a:xfrm>
            <a:off x="838201" y="1386354"/>
            <a:ext cx="10515600" cy="5106521"/>
          </a:xfrm>
        </p:spPr>
        <p:txBody>
          <a:bodyPr vert="horz" lIns="91440" tIns="45720" rIns="91440" bIns="45720" rtlCol="0" anchor="t">
            <a:normAutofit fontScale="77500" lnSpcReduction="20000"/>
          </a:bodyPr>
          <a:lstStyle/>
          <a:p>
            <a:pPr marL="0" indent="0">
              <a:buNone/>
            </a:pPr>
            <a:r>
              <a:rPr lang="fi-FI" sz="1500" b="1" i="1" u="none" strike="noStrike" baseline="0" dirty="0">
                <a:solidFill>
                  <a:srgbClr val="000000"/>
                </a:solidFill>
                <a:latin typeface="DengXian" panose="02010600030101010101" pitchFamily="2" charset="-122"/>
                <a:ea typeface="DengXian" panose="02010600030101010101" pitchFamily="2" charset="-122"/>
              </a:rPr>
              <a:t>5 artikla</a:t>
            </a:r>
          </a:p>
          <a:p>
            <a:pPr marL="0" indent="0">
              <a:buNone/>
            </a:pPr>
            <a:r>
              <a:rPr lang="fi-FI" sz="1500" b="1" i="1" u="none" strike="noStrike" baseline="0" dirty="0">
                <a:solidFill>
                  <a:srgbClr val="000000"/>
                </a:solidFill>
                <a:latin typeface="DengXian" panose="02010600030101010101" pitchFamily="2" charset="-122"/>
                <a:ea typeface="DengXian" panose="02010600030101010101" pitchFamily="2" charset="-122"/>
              </a:rPr>
              <a:t>Jäsenvaltioiden on toteutettava, kuitenkaan rajoittamatta 7 ja 9 artiklan soveltamista, kaikkien 1 artiklassa tarkoitettujen lintulajien yleisen suojelujärjestelmän luomiseksi tarvittavat toimenpiteet, joilla kielletään erityisesti </a:t>
            </a:r>
          </a:p>
          <a:p>
            <a:pPr marL="0" indent="0">
              <a:buNone/>
            </a:pPr>
            <a:r>
              <a:rPr lang="fi-FI" sz="1500" b="1" i="1" u="none" strike="noStrike" baseline="0" dirty="0">
                <a:solidFill>
                  <a:srgbClr val="000000"/>
                </a:solidFill>
                <a:latin typeface="DengXian" panose="02010600030101010101" pitchFamily="2" charset="-122"/>
                <a:ea typeface="DengXian" panose="02010600030101010101" pitchFamily="2" charset="-122"/>
              </a:rPr>
              <a:t>	a) kyseisten lintujen tahallinen tappaminen tai pyydystäminen käytetystä menetelmästä riippumatta;</a:t>
            </a:r>
          </a:p>
          <a:p>
            <a:pPr marL="0" indent="0">
              <a:buNone/>
            </a:pPr>
            <a:r>
              <a:rPr lang="fi-FI" sz="1500" b="1" i="1" dirty="0">
                <a:solidFill>
                  <a:srgbClr val="000000"/>
                </a:solidFill>
                <a:latin typeface="DengXian" panose="02010600030101010101" pitchFamily="2" charset="-122"/>
                <a:ea typeface="DengXian" panose="02010600030101010101" pitchFamily="2" charset="-122"/>
              </a:rPr>
              <a:t>	</a:t>
            </a:r>
            <a:r>
              <a:rPr lang="fi-FI" sz="1500" b="1" i="1" u="none" strike="noStrike" baseline="0" dirty="0">
                <a:solidFill>
                  <a:srgbClr val="000000"/>
                </a:solidFill>
                <a:latin typeface="DengXian" panose="02010600030101010101" pitchFamily="2" charset="-122"/>
                <a:ea typeface="DengXian" panose="02010600030101010101" pitchFamily="2" charset="-122"/>
              </a:rPr>
              <a:t> b) kyseisten lintujen pesien ja munien tahallinen tuhoaminen tai vahingoittaminen ja pesien siirtäminen; </a:t>
            </a:r>
          </a:p>
          <a:p>
            <a:pPr marL="0" indent="0">
              <a:buNone/>
            </a:pPr>
            <a:r>
              <a:rPr lang="fi-FI" sz="1500" b="1" i="1" dirty="0">
                <a:solidFill>
                  <a:srgbClr val="000000"/>
                </a:solidFill>
                <a:latin typeface="DengXian" panose="02010600030101010101" pitchFamily="2" charset="-122"/>
                <a:ea typeface="DengXian" panose="02010600030101010101" pitchFamily="2" charset="-122"/>
              </a:rPr>
              <a:t>	………</a:t>
            </a:r>
          </a:p>
          <a:p>
            <a:pPr marL="0" indent="0">
              <a:buNone/>
            </a:pPr>
            <a:r>
              <a:rPr lang="fi-FI" sz="1500" b="1" i="1" dirty="0">
                <a:solidFill>
                  <a:srgbClr val="000000"/>
                </a:solidFill>
                <a:latin typeface="DengXian" panose="02010600030101010101" pitchFamily="2" charset="-122"/>
                <a:ea typeface="DengXian" panose="02010600030101010101" pitchFamily="2" charset="-122"/>
              </a:rPr>
              <a:t>	</a:t>
            </a:r>
            <a:r>
              <a:rPr lang="fi-FI" sz="1500" b="1" i="1" u="none" strike="noStrike" baseline="0" dirty="0">
                <a:solidFill>
                  <a:srgbClr val="000000"/>
                </a:solidFill>
                <a:latin typeface="DengXian" panose="02010600030101010101" pitchFamily="2" charset="-122"/>
                <a:ea typeface="DengXian" panose="02010600030101010101" pitchFamily="2" charset="-122"/>
              </a:rPr>
              <a:t>d) lintujen tahallinen häirintä erityisesti lisääntymis- ja jälkeläisten kasvatusaikana, jos häirintä vaikuttaisi merkittävästi tämän direktiivin tavoitteisiin; </a:t>
            </a:r>
          </a:p>
          <a:p>
            <a:pPr marL="0" indent="0">
              <a:buNone/>
            </a:pPr>
            <a:r>
              <a:rPr lang="fi-FI" sz="1500" b="1" dirty="0">
                <a:solidFill>
                  <a:srgbClr val="000000"/>
                </a:solidFill>
                <a:latin typeface="DengXian" panose="02010600030101010101" pitchFamily="2" charset="-122"/>
                <a:ea typeface="DengXian" panose="02010600030101010101" pitchFamily="2" charset="-122"/>
              </a:rPr>
              <a:t>	……</a:t>
            </a:r>
            <a:endParaRPr lang="fi-FI" sz="1500" b="1" i="0" u="none" strike="noStrike" baseline="0" dirty="0">
              <a:solidFill>
                <a:srgbClr val="000000"/>
              </a:solidFill>
              <a:latin typeface="DengXian" panose="02010600030101010101" pitchFamily="2" charset="-122"/>
              <a:ea typeface="DengXian" panose="02010600030101010101" pitchFamily="2" charset="-122"/>
            </a:endParaRPr>
          </a:p>
          <a:p>
            <a:pPr marL="457200" indent="-457200">
              <a:buFont typeface="+mj-lt"/>
              <a:buAutoNum type="arabicPeriod" startAt="3"/>
            </a:pPr>
            <a:r>
              <a:rPr lang="fi-FI" dirty="0">
                <a:latin typeface="Arial"/>
                <a:cs typeface="Arial"/>
              </a:rPr>
              <a:t>Tuomioistuin vahvisti, että a (yksilöiden tappaminen) ja b (pesien ja munien suoja) kiellot  ovat voimassa riippumatta lintulajin kannan tilasta</a:t>
            </a:r>
          </a:p>
          <a:p>
            <a:pPr>
              <a:buAutoNum type="arabicPeriod" startAt="3"/>
            </a:pPr>
            <a:r>
              <a:rPr lang="fi-FI" dirty="0"/>
              <a:t>   Tuomioistuin vahvisti, että d alakohdan kiellon (häirintäkielto) soveltamisen edellytyksenä on, että haitalliset vaikutukset kohdistuvat sellaiseen lintulajiin, jonka kannan tila ei täytä tavoitetta, joka määritellään direktiivin 2 artiklassa</a:t>
            </a:r>
          </a:p>
          <a:p>
            <a:pPr lvl="1"/>
            <a:r>
              <a:rPr lang="fi-FI" dirty="0"/>
              <a:t>5 artiklan yleisen suojelujärjestelmän toimeenpanevassa </a:t>
            </a:r>
            <a:r>
              <a:rPr lang="fi-FI" dirty="0" err="1"/>
              <a:t>LSL:n</a:t>
            </a:r>
            <a:r>
              <a:rPr lang="fi-FI" dirty="0"/>
              <a:t> 70 §:ssä kyseistä soveltamisen rajausta ei ole</a:t>
            </a:r>
          </a:p>
          <a:p>
            <a:pPr lvl="1"/>
            <a:r>
              <a:rPr lang="fi-FI" dirty="0"/>
              <a:t>Tietyille lintulajeilla on laadittu tarkempia metsänkäsittelyohjeistuksia, joissa on kiinnitetty erityistä huomioita häirinnän välttämiseen</a:t>
            </a:r>
          </a:p>
          <a:p>
            <a:pPr>
              <a:buAutoNum type="arabicPeriod" startAt="3"/>
            </a:pPr>
            <a:endParaRPr lang="fi-FI" dirty="0"/>
          </a:p>
        </p:txBody>
      </p:sp>
      <p:sp>
        <p:nvSpPr>
          <p:cNvPr id="4" name="Dian numeron paikkamerkki 3">
            <a:extLst>
              <a:ext uri="{FF2B5EF4-FFF2-40B4-BE49-F238E27FC236}">
                <a16:creationId xmlns:a16="http://schemas.microsoft.com/office/drawing/2014/main" id="{55CF24B3-0633-7622-34D6-683207CC7ED2}"/>
              </a:ext>
            </a:extLst>
          </p:cNvPr>
          <p:cNvSpPr>
            <a:spLocks noGrp="1"/>
          </p:cNvSpPr>
          <p:nvPr>
            <p:ph type="sldNum" sz="quarter" idx="4"/>
          </p:nvPr>
        </p:nvSpPr>
        <p:spPr/>
        <p:txBody>
          <a:bodyPr/>
          <a:lstStyle/>
          <a:p>
            <a:fld id="{1E5BB522-C2A2-944F-BE3C-E8AEDC463307}" type="slidenum">
              <a:rPr lang="fi-FI" smtClean="0"/>
              <a:pPr/>
              <a:t>5</a:t>
            </a:fld>
            <a:endParaRPr lang="fi-FI"/>
          </a:p>
        </p:txBody>
      </p:sp>
    </p:spTree>
    <p:extLst>
      <p:ext uri="{BB962C8B-B14F-4D97-AF65-F5344CB8AC3E}">
        <p14:creationId xmlns:p14="http://schemas.microsoft.com/office/powerpoint/2010/main" val="39847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FD2BCA-B784-9FA2-E5B4-320A290E3188}"/>
              </a:ext>
            </a:extLst>
          </p:cNvPr>
          <p:cNvSpPr>
            <a:spLocks noGrp="1"/>
          </p:cNvSpPr>
          <p:nvPr>
            <p:ph type="title"/>
          </p:nvPr>
        </p:nvSpPr>
        <p:spPr>
          <a:xfrm>
            <a:off x="838200" y="6537"/>
            <a:ext cx="9729188" cy="1325563"/>
          </a:xfrm>
        </p:spPr>
        <p:txBody>
          <a:bodyPr/>
          <a:lstStyle/>
          <a:p>
            <a:r>
              <a:rPr lang="fi-FI"/>
              <a:t>Yhteenveto</a:t>
            </a:r>
          </a:p>
        </p:txBody>
      </p:sp>
      <p:sp>
        <p:nvSpPr>
          <p:cNvPr id="3" name="Sisällön paikkamerkki 2">
            <a:extLst>
              <a:ext uri="{FF2B5EF4-FFF2-40B4-BE49-F238E27FC236}">
                <a16:creationId xmlns:a16="http://schemas.microsoft.com/office/drawing/2014/main" id="{C4E28151-38AF-66E4-05AE-8848A7D1ED73}"/>
              </a:ext>
            </a:extLst>
          </p:cNvPr>
          <p:cNvSpPr>
            <a:spLocks noGrp="1"/>
          </p:cNvSpPr>
          <p:nvPr>
            <p:ph idx="1"/>
          </p:nvPr>
        </p:nvSpPr>
        <p:spPr>
          <a:xfrm>
            <a:off x="838200" y="1467036"/>
            <a:ext cx="10515600" cy="4889313"/>
          </a:xfrm>
          <a:ln>
            <a:solidFill>
              <a:schemeClr val="bg1"/>
            </a:solidFill>
          </a:ln>
        </p:spPr>
        <p:txBody>
          <a:bodyPr vert="horz" lIns="91440" tIns="45720" rIns="91440" bIns="45720" rtlCol="0" anchor="t">
            <a:normAutofit fontScale="85000" lnSpcReduction="10000"/>
          </a:bodyPr>
          <a:lstStyle/>
          <a:p>
            <a:r>
              <a:rPr lang="fi-FI" dirty="0"/>
              <a:t>Tuomioistuimen ratkaisu vahvisti, että lintudirektiivin 5 artiklan velvoitteita tulee noudattaa myös metsänhakkuissa (vaikka toiminnan tarkoituksena ei ole lintujen vahingoittaminen)</a:t>
            </a:r>
          </a:p>
          <a:p>
            <a:r>
              <a:rPr lang="fi-FI" dirty="0"/>
              <a:t>Tuomioistuimen ratkaisussa esittämä tahallisuuden määritelmä ei ole kovinkaan täsmällinen ja jättää siten tulkinnanvaraa käytännön soveltamisen tilanteisiin </a:t>
            </a:r>
          </a:p>
          <a:p>
            <a:pPr lvl="1"/>
            <a:r>
              <a:rPr lang="fi-FI" dirty="0"/>
              <a:t>Sellainen tahallisuuden tulkinta, joka sisältää käytännössä vaatimuksen lintujen vahingoittumisen mahdollisuuden poissulkemisesta kokonaan ennakolta, on ongelmallinen metsänhakkuisiin sovellettuna ja ylipäänsä missä tahansa ihmistoiminnassa, millä voi olla vaikutuksia lintuihin</a:t>
            </a:r>
          </a:p>
          <a:p>
            <a:r>
              <a:rPr lang="fi-FI" dirty="0">
                <a:latin typeface="Arial"/>
                <a:cs typeface="Arial"/>
              </a:rPr>
              <a:t>Koska ihmistoiminnalle on tyypillistä, ettei lintujen vahingoittu</a:t>
            </a:r>
            <a:r>
              <a:rPr lang="fi-FI" dirty="0">
                <a:solidFill>
                  <a:srgbClr val="000000"/>
                </a:solidFill>
                <a:latin typeface="Arial"/>
                <a:cs typeface="Arial"/>
              </a:rPr>
              <a:t>mise</a:t>
            </a:r>
            <a:r>
              <a:rPr lang="fi-FI" dirty="0">
                <a:latin typeface="Arial"/>
                <a:cs typeface="Arial"/>
              </a:rPr>
              <a:t>n mahdollisuutta toiminnan seurauksena voida kokonaan ennakolta poissulkea kokonaan, tulisi esimerkiksi metsänhakkuisiin kieltoja sovellettaessa määritellä ne hakkuisiin liittyvät toimenpiteet ja niiltä vaadittava tehokkuus, millä vahingoittamisen mahdollisuutta voidaan ennakolta vähentää niin paljon, ettei tahallisuuden kynnys ylity</a:t>
            </a:r>
          </a:p>
          <a:p>
            <a:pPr lvl="1"/>
            <a:r>
              <a:rPr lang="fi-FI" dirty="0"/>
              <a:t>Nykyisten hakkuita koskevien suositusten sekä käytössä olevien lintujen pesintä huomioivien suunnittelu- ja toteutuskäytäntöjen vaikuttavuus direktiivin tavoitteiden toteutumisen näkökulmasta</a:t>
            </a:r>
          </a:p>
          <a:p>
            <a:pPr lvl="1"/>
            <a:r>
              <a:rPr lang="fi-FI" dirty="0"/>
              <a:t>Suosituksen ja ohjeiden sisällön kehittämistarpeet ja toimeenpanon laajentaminen ja tehostaminen</a:t>
            </a:r>
          </a:p>
          <a:p>
            <a:pPr lvl="1"/>
            <a:endParaRPr lang="fi-FI" dirty="0"/>
          </a:p>
          <a:p>
            <a:pPr lvl="1"/>
            <a:endParaRPr lang="fi-FI" dirty="0"/>
          </a:p>
        </p:txBody>
      </p:sp>
      <p:sp>
        <p:nvSpPr>
          <p:cNvPr id="4" name="Dian numeron paikkamerkki 3">
            <a:extLst>
              <a:ext uri="{FF2B5EF4-FFF2-40B4-BE49-F238E27FC236}">
                <a16:creationId xmlns:a16="http://schemas.microsoft.com/office/drawing/2014/main" id="{174A0B60-13D4-B821-7DEF-644F2E7FBB8B}"/>
              </a:ext>
            </a:extLst>
          </p:cNvPr>
          <p:cNvSpPr>
            <a:spLocks noGrp="1"/>
          </p:cNvSpPr>
          <p:nvPr>
            <p:ph type="sldNum" sz="quarter" idx="4"/>
          </p:nvPr>
        </p:nvSpPr>
        <p:spPr/>
        <p:txBody>
          <a:bodyPr/>
          <a:lstStyle/>
          <a:p>
            <a:fld id="{1E5BB522-C2A2-944F-BE3C-E8AEDC463307}" type="slidenum">
              <a:rPr lang="fi-FI" smtClean="0"/>
              <a:pPr/>
              <a:t>6</a:t>
            </a:fld>
            <a:endParaRPr lang="fi-FI"/>
          </a:p>
        </p:txBody>
      </p:sp>
    </p:spTree>
    <p:extLst>
      <p:ext uri="{BB962C8B-B14F-4D97-AF65-F5344CB8AC3E}">
        <p14:creationId xmlns:p14="http://schemas.microsoft.com/office/powerpoint/2010/main" val="66996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MM_varipaletti">
      <a:dk1>
        <a:srgbClr val="000000"/>
      </a:dk1>
      <a:lt1>
        <a:srgbClr val="FFFFFF"/>
      </a:lt1>
      <a:dk2>
        <a:srgbClr val="002F5B"/>
      </a:dk2>
      <a:lt2>
        <a:srgbClr val="13A538"/>
      </a:lt2>
      <a:accent1>
        <a:srgbClr val="004982"/>
      </a:accent1>
      <a:accent2>
        <a:srgbClr val="89BD24"/>
      </a:accent2>
      <a:accent3>
        <a:srgbClr val="0061A7"/>
      </a:accent3>
      <a:accent4>
        <a:srgbClr val="13A538"/>
      </a:accent4>
      <a:accent5>
        <a:srgbClr val="D3D800"/>
      </a:accent5>
      <a:accent6>
        <a:srgbClr val="008F8B"/>
      </a:accent6>
      <a:hlink>
        <a:srgbClr val="0074BD"/>
      </a:hlink>
      <a:folHlink>
        <a:srgbClr val="0074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kiVahvaan xmlns="86926b43-cf91-481a-a630-62b5e70ce975">
      <Url xsi:nil="true"/>
      <Description xsi:nil="true"/>
    </LinkkiVahvaan>
    <ViedaanVahvaan xmlns="86926b43-cf91-481a-a630-62b5e70ce975" xsi:nil="true"/>
    <Tila xmlns="86926b43-cf91-481a-a630-62b5e70ce9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38C5D7116FD4491487F911ECCB923" ma:contentTypeVersion="6" ma:contentTypeDescription="Create a new document." ma:contentTypeScope="" ma:versionID="19f5f2fd0ed9b2045bd674ed7663cb4f">
  <xsd:schema xmlns:xsd="http://www.w3.org/2001/XMLSchema" xmlns:xs="http://www.w3.org/2001/XMLSchema" xmlns:p="http://schemas.microsoft.com/office/2006/metadata/properties" xmlns:ns2="86926b43-cf91-481a-a630-62b5e70ce975" targetNamespace="http://schemas.microsoft.com/office/2006/metadata/properties" ma:root="true" ma:fieldsID="ded84ca458116fe130d7eab70409065f" ns2:_="">
    <xsd:import namespace="86926b43-cf91-481a-a630-62b5e70ce975"/>
    <xsd:element name="properties">
      <xsd:complexType>
        <xsd:sequence>
          <xsd:element name="documentManagement">
            <xsd:complexType>
              <xsd:all>
                <xsd:element ref="ns2:Tila" minOccurs="0"/>
                <xsd:element ref="ns2:ViedaanVahvaan" minOccurs="0"/>
                <xsd:element ref="ns2:LinkkiVahvaa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26b43-cf91-481a-a630-62b5e70ce975" elementFormDefault="qualified">
    <xsd:import namespace="http://schemas.microsoft.com/office/2006/documentManagement/types"/>
    <xsd:import namespace="http://schemas.microsoft.com/office/infopath/2007/PartnerControls"/>
    <xsd:element name="Tila" ma:index="8" nillable="true" ma:displayName="Tila" ma:format="Dropdown" ma:internalName="Tila">
      <xsd:simpleType>
        <xsd:restriction base="dms:Choice">
          <xsd:enumeration value="Luonnos"/>
          <xsd:enumeration value="Valmis"/>
        </xsd:restriction>
      </xsd:simpleType>
    </xsd:element>
    <xsd:element name="ViedaanVahvaan" ma:index="9" nillable="true" ma:displayName="Viedään Vahvaan" ma:format="Dropdown" ma:internalName="ViedaanVahvaan">
      <xsd:simpleType>
        <xsd:restriction base="dms:Choice">
          <xsd:enumeration value="Ei"/>
          <xsd:enumeration value="Kyllä"/>
          <xsd:enumeration value="EOS"/>
          <xsd:enumeration value="Viety"/>
        </xsd:restriction>
      </xsd:simpleType>
    </xsd:element>
    <xsd:element name="LinkkiVahvaan" ma:index="10" nillable="true" ma:displayName="Linkki Vahvaan" ma:format="Hyperlink" ma:internalName="LinkkiVahvaa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7A4D6A-78E0-4910-8112-8DDA929621B4}">
  <ds:schemaRefs>
    <ds:schemaRef ds:uri="http://purl.org/dc/terms/"/>
    <ds:schemaRef ds:uri="http://schemas.openxmlformats.org/package/2006/metadata/core-properties"/>
    <ds:schemaRef ds:uri="http://purl.org/dc/dcmitype/"/>
    <ds:schemaRef ds:uri="http://schemas.microsoft.com/office/infopath/2007/PartnerControls"/>
    <ds:schemaRef ds:uri="47be6b3e-b7ad-428e-ba2a-412dc4b7f3da"/>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C6D1F12-0719-4C1A-808C-1A7BFC1445F4}"/>
</file>

<file path=customXml/itemProps3.xml><?xml version="1.0" encoding="utf-8"?>
<ds:datastoreItem xmlns:ds="http://schemas.openxmlformats.org/officeDocument/2006/customXml" ds:itemID="{F3526CFC-AC94-44DF-A456-FFF533BF98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912</Words>
  <Application>Microsoft Office PowerPoint</Application>
  <PresentationFormat>Widescreen</PresentationFormat>
  <Paragraphs>52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EU-tuomioistuimen ratkaisun (asia Voore Mets ja Lemeks Põlva, C-784/23) vaikutukset metsänhakkuisiin Suomessa</vt:lpstr>
      <vt:lpstr>EU-tuomioistuimen ratkaisu</vt:lpstr>
      <vt:lpstr>Tuomioistuimen ratkaisun pääkohdat 1/3</vt:lpstr>
      <vt:lpstr>Tuomioistuimen ratkaisun pääkohdat 2/3</vt:lpstr>
      <vt:lpstr>Tuomioistuimen ratkaisun pääkohdat 3/3</vt:lpstr>
      <vt:lpstr>Yhteenveto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Leinonen Antti (MMM)</cp:lastModifiedBy>
  <cp:revision>8</cp:revision>
  <cp:lastPrinted>2025-08-04T04:51:54Z</cp:lastPrinted>
  <dcterms:created xsi:type="dcterms:W3CDTF">2018-09-25T15:50:35Z</dcterms:created>
  <dcterms:modified xsi:type="dcterms:W3CDTF">2025-10-24T04:34:26Z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0x01010091038C5D7116FD4491487F911ECCB923</vt:lpwstr>
  </property>
</Properties>
</file>