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 id="2147483687" r:id="rId6"/>
    <p:sldMasterId id="2147483701" r:id="rId7"/>
    <p:sldMasterId id="2147483738" r:id="rId8"/>
    <p:sldMasterId id="2147483750" r:id="rId9"/>
    <p:sldMasterId id="2147483766" r:id="rId10"/>
    <p:sldMasterId id="2147483775" r:id="rId11"/>
    <p:sldMasterId id="2147483787" r:id="rId12"/>
    <p:sldMasterId id="2147483800" r:id="rId13"/>
    <p:sldMasterId id="2147483812" r:id="rId14"/>
    <p:sldMasterId id="2147483846" r:id="rId15"/>
    <p:sldMasterId id="2147483860" r:id="rId16"/>
    <p:sldMasterId id="2147483869" r:id="rId17"/>
    <p:sldMasterId id="2147483905" r:id="rId18"/>
  </p:sldMasterIdLst>
  <p:notesMasterIdLst>
    <p:notesMasterId r:id="rId28"/>
  </p:notesMasterIdLst>
  <p:sldIdLst>
    <p:sldId id="2185" r:id="rId19"/>
    <p:sldId id="2184" r:id="rId20"/>
    <p:sldId id="2139" r:id="rId21"/>
    <p:sldId id="2145" r:id="rId22"/>
    <p:sldId id="2122" r:id="rId23"/>
    <p:sldId id="2141" r:id="rId24"/>
    <p:sldId id="2183" r:id="rId25"/>
    <p:sldId id="2179" r:id="rId26"/>
    <p:sldId id="2144"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4660"/>
  </p:normalViewPr>
  <p:slideViewPr>
    <p:cSldViewPr snapToGrid="0">
      <p:cViewPr>
        <p:scale>
          <a:sx n="110" d="100"/>
          <a:sy n="110" d="100"/>
        </p:scale>
        <p:origin x="810"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AFF7F-D3CB-4535-BC27-C8404F8D8DAA}" type="datetimeFigureOut">
              <a:rPr lang="fi-FI" smtClean="0"/>
              <a:t>1.4.2022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A705E-F010-40A6-AF6C-E4C2AC19E265}" type="slidenum">
              <a:rPr lang="fi-FI" smtClean="0"/>
              <a:t>‹#›</a:t>
            </a:fld>
            <a:endParaRPr lang="fi-FI"/>
          </a:p>
        </p:txBody>
      </p:sp>
    </p:spTree>
    <p:extLst>
      <p:ext uri="{BB962C8B-B14F-4D97-AF65-F5344CB8AC3E}">
        <p14:creationId xmlns:p14="http://schemas.microsoft.com/office/powerpoint/2010/main" val="371234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72C99-914B-4E03-AA4B-686F9C60552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49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Kiertotalouden tiekartassa taustoittava vuodesta ollut 2040.</a:t>
            </a:r>
          </a:p>
          <a:p>
            <a:r>
              <a:rPr lang="fi-FI" b="0" i="0" dirty="0">
                <a:solidFill>
                  <a:srgbClr val="FFFFFF"/>
                </a:solidFill>
                <a:effectLst/>
                <a:latin typeface="Segoe UI" panose="020B0502040204020203" pitchFamily="34" charset="0"/>
              </a:rPr>
              <a:t>"2030-luvulla olemme saavuttaneet YK:n kestävän kehityksen kaupunkitason tavoitteet."</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F13816-BEAA-4D47-B03D-DA10AE13CC14}"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94173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ts val="0"/>
              </a:spcBef>
              <a:spcAft>
                <a:spcPts val="600"/>
              </a:spcAft>
            </a:pPr>
            <a:r>
              <a:rPr lang="fi-FI" dirty="0" smtClean="0"/>
              <a:t>Vuodesta</a:t>
            </a:r>
            <a:r>
              <a:rPr lang="fi-FI" baseline="0" dirty="0" smtClean="0"/>
              <a:t> 2029 eteenpäin Turku pyrkii olemaan ilmastopositiivinen kaupunkialue. Tämä tarkoittaa, että hiilinielumme ovat suuremmat kuin päästömme. Silloin alueemme vaikutus muuttuu maapallon ilmastoa viilentäväksi.</a:t>
            </a:r>
          </a:p>
          <a:p>
            <a:pPr>
              <a:spcBef>
                <a:spcPts val="0"/>
              </a:spcBef>
              <a:spcAft>
                <a:spcPts val="600"/>
              </a:spcAft>
            </a:pPr>
            <a:r>
              <a:rPr lang="fi-FI" baseline="0" dirty="0" smtClean="0"/>
              <a:t>Muutos tehdään yhdessä ja kaikki voivat osallistua. Yhdessä yritysten ja yhteisöjen kanssa muodostamme Turun ilmastojoukkueen, jonka jäsenyys vaatii tahdon lisäksi myös ilmastotekoja. Joukkueemme kipparina toimii Saku Koivu.</a:t>
            </a:r>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AB8EA-69E3-44D8-BBEE-88343C25094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06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686F3-9D1B-47F0-B3C9-492AE47D66E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DC622-893A-4D08-8CFD-2978CA50849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27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686F3-9D1B-47F0-B3C9-492AE47D66E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36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686F3-9D1B-47F0-B3C9-492AE47D66E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471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4.xml"/><Relationship Id="rId4" Type="http://schemas.openxmlformats.org/officeDocument/2006/relationships/image" Target="../media/image30.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5.xml"/><Relationship Id="rId4" Type="http://schemas.openxmlformats.org/officeDocument/2006/relationships/image" Target="../media/image40.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pic>
        <p:nvPicPr>
          <p:cNvPr id="5" name="Picture 4" descr="TURKUABO_WHITE_IS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6416" y="1783534"/>
            <a:ext cx="1493045" cy="2566421"/>
          </a:xfrm>
          <a:prstGeom prst="rect">
            <a:avLst/>
          </a:prstGeom>
        </p:spPr>
      </p:pic>
    </p:spTree>
    <p:extLst>
      <p:ext uri="{BB962C8B-B14F-4D97-AF65-F5344CB8AC3E}">
        <p14:creationId xmlns:p14="http://schemas.microsoft.com/office/powerpoint/2010/main" val="425583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568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err="1"/>
              <a:t>Klikkaa</a:t>
            </a:r>
            <a:r>
              <a:rPr lang="en-US"/>
              <a:t> </a:t>
            </a:r>
            <a:r>
              <a:rPr lang="en-US" err="1"/>
              <a:t>kuvan</a:t>
            </a:r>
            <a:r>
              <a:rPr lang="en-US"/>
              <a:t> </a:t>
            </a:r>
            <a:r>
              <a:rPr lang="en-US" err="1"/>
              <a:t>keskellä</a:t>
            </a:r>
            <a:r>
              <a:rPr lang="en-US"/>
              <a:t> </a:t>
            </a:r>
            <a:r>
              <a:rPr lang="en-US" err="1"/>
              <a:t>olevaa</a:t>
            </a:r>
            <a:r>
              <a:rPr lang="en-US"/>
              <a:t> </a:t>
            </a:r>
            <a:r>
              <a:rPr lang="en-US" err="1"/>
              <a:t>ikonia</a:t>
            </a:r>
            <a:r>
              <a:rPr lang="en-US"/>
              <a:t> </a:t>
            </a:r>
            <a:r>
              <a:rPr lang="en-US" err="1"/>
              <a:t>vaihtaaksesi</a:t>
            </a:r>
            <a:r>
              <a:rPr lang="en-US"/>
              <a:t> </a:t>
            </a:r>
            <a:r>
              <a:rPr lang="en-US" err="1"/>
              <a:t>kuvan</a:t>
            </a:r>
            <a:r>
              <a:rPr lang="en-US"/>
              <a:t>. </a:t>
            </a:r>
            <a:br>
              <a:rPr lang="en-US"/>
            </a:br>
            <a:r>
              <a:rPr lang="en-US" err="1"/>
              <a:t>Kuvakoko</a:t>
            </a:r>
            <a:r>
              <a:rPr lang="en-US"/>
              <a:t> 25,4 x 15,8 cm</a:t>
            </a:r>
          </a:p>
        </p:txBody>
      </p:sp>
      <p:sp>
        <p:nvSpPr>
          <p:cNvPr id="11" name="Text Placeholder 9"/>
          <p:cNvSpPr>
            <a:spLocks noGrp="1"/>
          </p:cNvSpPr>
          <p:nvPr>
            <p:ph type="body" sz="quarter" idx="12" hasCustomPrompt="1"/>
          </p:nvPr>
        </p:nvSpPr>
        <p:spPr>
          <a:xfrm>
            <a:off x="2807549" y="5958176"/>
            <a:ext cx="8835003" cy="899825"/>
          </a:xfrm>
          <a:noFill/>
        </p:spPr>
        <p:txBody>
          <a:bodyPr lIns="0" tIns="0" rIns="0" bIns="0">
            <a:noAutofit/>
          </a:bodyPr>
          <a:lstStyle>
            <a:lvl1pPr marL="16933" indent="0">
              <a:lnSpc>
                <a:spcPct val="100000"/>
              </a:lnSpc>
              <a:spcAft>
                <a:spcPts val="0"/>
              </a:spcAft>
              <a:buFontTx/>
              <a:buNone/>
              <a:defRPr sz="2267" baseline="0"/>
            </a:lvl1pPr>
            <a:lvl2pPr marL="0" indent="-239994">
              <a:lnSpc>
                <a:spcPts val="2933"/>
              </a:lnSpc>
              <a:buFont typeface="Arial"/>
              <a:buChar char="•"/>
              <a:defRPr sz="2400"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Tähän lyhyt kuvateksti</a:t>
            </a:r>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12113791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A863B9-8BCB-434D-A3CC-7E4DF3BA782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DA1703-FDA9-40B9-862E-A25AAA6EFB89}"/>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4" name="Alatunnisteen paikkamerkki 3">
            <a:extLst>
              <a:ext uri="{FF2B5EF4-FFF2-40B4-BE49-F238E27FC236}">
                <a16:creationId xmlns:a16="http://schemas.microsoft.com/office/drawing/2014/main" id="{388AE875-222B-48C9-A5ED-42A60032347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F2864D0-B0C6-430D-A170-6ED753F4E90C}"/>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1731461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8529B1D-1D0B-4F8D-B05F-2C45697ECD90}"/>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3" name="Alatunnisteen paikkamerkki 2">
            <a:extLst>
              <a:ext uri="{FF2B5EF4-FFF2-40B4-BE49-F238E27FC236}">
                <a16:creationId xmlns:a16="http://schemas.microsoft.com/office/drawing/2014/main" id="{9F894849-FE55-4A6C-8619-957C7CA23D7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5161654-CC0A-4558-A6C2-79A1A74EDB61}"/>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1219024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08C55C-80CA-4CF3-BCC8-2655D0D7082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EA29391E-6464-4536-8AAD-B81E14579E7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72980D9-8EA7-457D-9F34-DA3A1DC537E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0E7C6CD-4A22-4D4D-AC4F-7E353B63552A}"/>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6" name="Alatunnisteen paikkamerkki 5">
            <a:extLst>
              <a:ext uri="{FF2B5EF4-FFF2-40B4-BE49-F238E27FC236}">
                <a16:creationId xmlns:a16="http://schemas.microsoft.com/office/drawing/2014/main" id="{AA5E0BC0-E030-4317-8A39-C8F9806B131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7426CA7-9716-4B06-8E30-CC7FE7D57FB5}"/>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23719958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DF64A4-3F6C-465E-921E-E4E3F0BEA8E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C4677AE-6DD9-4055-87BD-48666B9CEBB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i-FI"/>
          </a:p>
        </p:txBody>
      </p:sp>
      <p:sp>
        <p:nvSpPr>
          <p:cNvPr id="4" name="Tekstin paikkamerkki 3">
            <a:extLst>
              <a:ext uri="{FF2B5EF4-FFF2-40B4-BE49-F238E27FC236}">
                <a16:creationId xmlns:a16="http://schemas.microsoft.com/office/drawing/2014/main" id="{275A72C3-8172-4C4A-9569-C0D896C6C7E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9434A2E-641D-44E0-8AB3-0F9D27F336E5}"/>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6" name="Alatunnisteen paikkamerkki 5">
            <a:extLst>
              <a:ext uri="{FF2B5EF4-FFF2-40B4-BE49-F238E27FC236}">
                <a16:creationId xmlns:a16="http://schemas.microsoft.com/office/drawing/2014/main" id="{DBE202F9-52F0-4D0C-B079-B373EF8CEE1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90E3DDF-3719-4425-B114-07F18DAF2FB3}"/>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12149158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E2D133-A49D-48EE-A453-D36369ECBAD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C840DEF-59E4-47B6-B87B-31CB40D3D84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134582D-1762-4A4E-8778-34BC6A37A600}"/>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5" name="Alatunnisteen paikkamerkki 4">
            <a:extLst>
              <a:ext uri="{FF2B5EF4-FFF2-40B4-BE49-F238E27FC236}">
                <a16:creationId xmlns:a16="http://schemas.microsoft.com/office/drawing/2014/main" id="{994135B5-822E-4EC7-A33E-8E178A25320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6C531F2-B6D1-4EBB-A741-9C1EE6B966B0}"/>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20124491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F036682-D4F8-460D-9339-62D330CFEE37}"/>
              </a:ext>
            </a:extLst>
          </p:cNvPr>
          <p:cNvSpPr>
            <a:spLocks noGrp="1"/>
          </p:cNvSpPr>
          <p:nvPr>
            <p:ph type="title" orient="vert"/>
          </p:nvPr>
        </p:nvSpPr>
        <p:spPr>
          <a:xfrm>
            <a:off x="8724901" y="365126"/>
            <a:ext cx="2628900" cy="5811839"/>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7938F4C-B96D-4167-91AA-BDACC809E2A9}"/>
              </a:ext>
            </a:extLst>
          </p:cNvPr>
          <p:cNvSpPr>
            <a:spLocks noGrp="1"/>
          </p:cNvSpPr>
          <p:nvPr>
            <p:ph type="body" orient="vert" idx="1"/>
          </p:nvPr>
        </p:nvSpPr>
        <p:spPr>
          <a:xfrm>
            <a:off x="838201" y="365126"/>
            <a:ext cx="7734300" cy="581183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FBC5917-F000-44A7-9A18-CF68435E117D}"/>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5" name="Alatunnisteen paikkamerkki 4">
            <a:extLst>
              <a:ext uri="{FF2B5EF4-FFF2-40B4-BE49-F238E27FC236}">
                <a16:creationId xmlns:a16="http://schemas.microsoft.com/office/drawing/2014/main" id="{B095A7DE-1F3A-4846-A1AE-2651C4CB11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566ABC8-1C46-4688-B58F-55DCE0C8723E}"/>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1319468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Esityksen aloitusdia ">
    <p:bg>
      <p:bgPr>
        <a:solidFill>
          <a:srgbClr val="00A97A"/>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773482" y="4050280"/>
            <a:ext cx="7869567" cy="929899"/>
          </a:xfrm>
          <a:prstGeom prst="rect">
            <a:avLst/>
          </a:prstGeom>
        </p:spPr>
        <p:txBody>
          <a:bodyPr anchor="ctr" anchorCtr="0"/>
          <a:lstStyle>
            <a:lvl1pPr marL="0" indent="0" algn="l">
              <a:lnSpc>
                <a:spcPct val="90000"/>
              </a:lnSpc>
              <a:spcAft>
                <a:spcPts val="0"/>
              </a:spcAft>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endParaRPr lang="en-US"/>
          </a:p>
        </p:txBody>
      </p:sp>
      <p:sp>
        <p:nvSpPr>
          <p:cNvPr id="9" name="Title 1"/>
          <p:cNvSpPr>
            <a:spLocks noGrp="1"/>
          </p:cNvSpPr>
          <p:nvPr>
            <p:ph type="ctrTitle" hasCustomPrompt="1"/>
          </p:nvPr>
        </p:nvSpPr>
        <p:spPr>
          <a:xfrm>
            <a:off x="773482" y="2618313"/>
            <a:ext cx="10311633" cy="1144991"/>
          </a:xfrm>
        </p:spPr>
        <p:txBody>
          <a:bodyPr anchor="t">
            <a:noAutofit/>
          </a:bodyPr>
          <a:lstStyle>
            <a:lvl1pPr>
              <a:lnSpc>
                <a:spcPct val="80000"/>
              </a:lnSpc>
              <a:defRPr sz="8800">
                <a:solidFill>
                  <a:schemeClr val="bg1"/>
                </a:solidFill>
              </a:defRPr>
            </a:lvl1pPr>
          </a:lstStyle>
          <a:p>
            <a:r>
              <a:rPr lang="fi-FI"/>
              <a:t>Pääotsikko</a:t>
            </a:r>
            <a:endParaRPr lang="en-US"/>
          </a:p>
        </p:txBody>
      </p:sp>
      <p:sp>
        <p:nvSpPr>
          <p:cNvPr id="5" name="Tekstin paikkamerkki 4">
            <a:extLst>
              <a:ext uri="{FF2B5EF4-FFF2-40B4-BE49-F238E27FC236}">
                <a16:creationId xmlns:a16="http://schemas.microsoft.com/office/drawing/2014/main" id="{63B0310E-D9BE-4697-9AE0-06DEBC4B3641}"/>
              </a:ext>
            </a:extLst>
          </p:cNvPr>
          <p:cNvSpPr>
            <a:spLocks noGrp="1"/>
          </p:cNvSpPr>
          <p:nvPr>
            <p:ph type="body" sz="quarter" idx="10" hasCustomPrompt="1"/>
          </p:nvPr>
        </p:nvSpPr>
        <p:spPr>
          <a:xfrm>
            <a:off x="772584" y="5578275"/>
            <a:ext cx="7626349" cy="609600"/>
          </a:xfrm>
        </p:spPr>
        <p:txBody>
          <a:bodyPr/>
          <a:lstStyle>
            <a:lvl1pPr>
              <a:defRPr sz="1867"/>
            </a:lvl1pPr>
            <a:lvl2pPr>
              <a:defRPr sz="1600"/>
            </a:lvl2pPr>
            <a:lvl3pPr>
              <a:defRPr sz="1600"/>
            </a:lvl3pPr>
            <a:lvl4pPr>
              <a:defRPr sz="1600"/>
            </a:lvl4pPr>
            <a:lvl5pPr>
              <a:defRPr sz="1600"/>
            </a:lvl5pPr>
          </a:lstStyle>
          <a:p>
            <a:pPr lvl="0"/>
            <a:r>
              <a:rPr lang="fi-FI"/>
              <a:t>Nimi / pvm</a:t>
            </a:r>
          </a:p>
        </p:txBody>
      </p:sp>
      <p:pic>
        <p:nvPicPr>
          <p:cNvPr id="6" name="Picture 5" descr="TURKUABO_WHITE-01.png">
            <a:extLst>
              <a:ext uri="{FF2B5EF4-FFF2-40B4-BE49-F238E27FC236}">
                <a16:creationId xmlns:a16="http://schemas.microsoft.com/office/drawing/2014/main" id="{B4E94CE5-A97F-4331-9E83-C37D788C4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481" y="814483"/>
            <a:ext cx="2424563" cy="1270260"/>
          </a:xfrm>
          <a:prstGeom prst="rect">
            <a:avLst/>
          </a:prstGeom>
        </p:spPr>
      </p:pic>
    </p:spTree>
    <p:extLst>
      <p:ext uri="{BB962C8B-B14F-4D97-AF65-F5344CB8AC3E}">
        <p14:creationId xmlns:p14="http://schemas.microsoft.com/office/powerpoint/2010/main" val="2407214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ohteen otsikkodi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4" name="Tekstin paikkamerkki 3">
            <a:extLst>
              <a:ext uri="{FF2B5EF4-FFF2-40B4-BE49-F238E27FC236}">
                <a16:creationId xmlns:a16="http://schemas.microsoft.com/office/drawing/2014/main" id="{388B2D7E-2544-4994-BE63-0B71FA39566D}"/>
              </a:ext>
            </a:extLst>
          </p:cNvPr>
          <p:cNvSpPr>
            <a:spLocks noGrp="1"/>
          </p:cNvSpPr>
          <p:nvPr>
            <p:ph type="body" sz="quarter" idx="10" hasCustomPrompt="1"/>
          </p:nvPr>
        </p:nvSpPr>
        <p:spPr>
          <a:xfrm>
            <a:off x="2362200" y="2326635"/>
            <a:ext cx="7467600" cy="2204732"/>
          </a:xfrm>
          <a:solidFill>
            <a:schemeClr val="tx1">
              <a:alpha val="30000"/>
            </a:schemeClr>
          </a:solidFill>
        </p:spPr>
        <p:txBody>
          <a:bodyPr lIns="180000" tIns="252000" rIns="180000" bIns="252000"/>
          <a:lstStyle>
            <a:lvl1pPr marL="0" indent="0" algn="ctr">
              <a:lnSpc>
                <a:spcPct val="90000"/>
              </a:lnSpc>
              <a:spcAft>
                <a:spcPts val="0"/>
              </a:spcAft>
              <a:buNone/>
              <a:defRPr sz="8000" b="1" cap="none" baseline="0">
                <a:solidFill>
                  <a:schemeClr val="bg1"/>
                </a:solidFill>
              </a:defRPr>
            </a:lvl1pPr>
            <a:lvl2pPr marL="0" indent="0" algn="ctr">
              <a:lnSpc>
                <a:spcPct val="100000"/>
              </a:lnSpc>
              <a:spcAft>
                <a:spcPts val="0"/>
              </a:spcAft>
              <a:buNone/>
              <a:defRPr sz="3200">
                <a:solidFill>
                  <a:schemeClr val="bg1"/>
                </a:solidFill>
              </a:defRPr>
            </a:lvl2pPr>
          </a:lstStyle>
          <a:p>
            <a:pPr lvl="0"/>
            <a:r>
              <a:rPr lang="fi-FI"/>
              <a:t>Kohde</a:t>
            </a:r>
          </a:p>
          <a:p>
            <a:pPr lvl="1"/>
            <a:r>
              <a:rPr lang="fi-FI"/>
              <a:t>Alaotsikko</a:t>
            </a:r>
          </a:p>
        </p:txBody>
      </p:sp>
    </p:spTree>
    <p:extLst>
      <p:ext uri="{BB962C8B-B14F-4D97-AF65-F5344CB8AC3E}">
        <p14:creationId xmlns:p14="http://schemas.microsoft.com/office/powerpoint/2010/main" val="824780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 otsikko kuvan päällä">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4" name="Tekstin paikkamerkki 3">
            <a:extLst>
              <a:ext uri="{FF2B5EF4-FFF2-40B4-BE49-F238E27FC236}">
                <a16:creationId xmlns:a16="http://schemas.microsoft.com/office/drawing/2014/main" id="{388B2D7E-2544-4994-BE63-0B71FA39566D}"/>
              </a:ext>
            </a:extLst>
          </p:cNvPr>
          <p:cNvSpPr>
            <a:spLocks noGrp="1"/>
          </p:cNvSpPr>
          <p:nvPr>
            <p:ph type="body" sz="quarter" idx="10" hasCustomPrompt="1"/>
          </p:nvPr>
        </p:nvSpPr>
        <p:spPr>
          <a:xfrm>
            <a:off x="556590" y="750992"/>
            <a:ext cx="7248941" cy="2535547"/>
          </a:xfrm>
          <a:solidFill>
            <a:srgbClr val="F26522"/>
          </a:solidFill>
        </p:spPr>
        <p:txBody>
          <a:bodyPr lIns="360000" tIns="360000" rIns="90000" bIns="0"/>
          <a:lstStyle>
            <a:lvl1pPr marL="0" indent="0" algn="l">
              <a:lnSpc>
                <a:spcPct val="80000"/>
              </a:lnSpc>
              <a:spcAft>
                <a:spcPts val="0"/>
              </a:spcAft>
              <a:buNone/>
              <a:defRPr sz="7200" b="1" cap="none" baseline="0">
                <a:solidFill>
                  <a:schemeClr val="bg1"/>
                </a:solidFill>
              </a:defRPr>
            </a:lvl1pPr>
            <a:lvl2pPr marL="0" indent="0" algn="ctr">
              <a:lnSpc>
                <a:spcPct val="90000"/>
              </a:lnSpc>
              <a:spcAft>
                <a:spcPts val="0"/>
              </a:spcAft>
              <a:buNone/>
              <a:defRPr sz="3200">
                <a:solidFill>
                  <a:schemeClr val="bg1"/>
                </a:solidFill>
              </a:defRPr>
            </a:lvl2pPr>
          </a:lstStyle>
          <a:p>
            <a:pPr lvl="0"/>
            <a:r>
              <a:rPr lang="fi-FI"/>
              <a:t>Otsikko kuvan</a:t>
            </a:r>
          </a:p>
          <a:p>
            <a:pPr lvl="0"/>
            <a:r>
              <a:rPr lang="fi-FI"/>
              <a:t>päällä</a:t>
            </a:r>
          </a:p>
        </p:txBody>
      </p:sp>
    </p:spTree>
    <p:extLst>
      <p:ext uri="{BB962C8B-B14F-4D97-AF65-F5344CB8AC3E}">
        <p14:creationId xmlns:p14="http://schemas.microsoft.com/office/powerpoint/2010/main" val="1307498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Valkoinen tekstidia">
    <p:bg>
      <p:bgPr>
        <a:solidFill>
          <a:schemeClr val="bg1"/>
        </a:solidFill>
        <a:effectLst/>
      </p:bgPr>
    </p:bg>
    <p:spTree>
      <p:nvGrpSpPr>
        <p:cNvPr id="1" name=""/>
        <p:cNvGrpSpPr/>
        <p:nvPr/>
      </p:nvGrpSpPr>
      <p:grpSpPr>
        <a:xfrm>
          <a:off x="0" y="0"/>
          <a:ext cx="0" cy="0"/>
          <a:chOff x="0" y="0"/>
          <a:chExt cx="0" cy="0"/>
        </a:xfrm>
      </p:grpSpPr>
      <p:sp>
        <p:nvSpPr>
          <p:cNvPr id="5" name="Kuvan paikkamerkki 8">
            <a:extLst>
              <a:ext uri="{FF2B5EF4-FFF2-40B4-BE49-F238E27FC236}">
                <a16:creationId xmlns:a16="http://schemas.microsoft.com/office/drawing/2014/main" id="{1AD9F536-6140-441A-AEA4-7E404C2B012D}"/>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11" name="Text Placeholder 9"/>
          <p:cNvSpPr>
            <a:spLocks noGrp="1"/>
          </p:cNvSpPr>
          <p:nvPr>
            <p:ph type="body" sz="quarter" idx="12"/>
          </p:nvPr>
        </p:nvSpPr>
        <p:spPr>
          <a:xfrm>
            <a:off x="889596" y="2008682"/>
            <a:ext cx="10347363" cy="3723548"/>
          </a:xfrm>
          <a:noFill/>
        </p:spPr>
        <p:txBody>
          <a:bodyPr lIns="0" tIns="0" rIns="0" bIns="0">
            <a:normAutofit/>
          </a:bodyPr>
          <a:lstStyle>
            <a:lvl1pPr marL="0" indent="0">
              <a:lnSpc>
                <a:spcPct val="100000"/>
              </a:lnSpc>
              <a:spcAft>
                <a:spcPts val="1333"/>
              </a:spcAft>
              <a:buClr>
                <a:srgbClr val="00A97A"/>
              </a:buClr>
              <a:buFont typeface="Arial" panose="020B0604020202020204" pitchFamily="34" charset="0"/>
              <a:buNone/>
              <a:defRPr sz="2133" b="1" baseline="0"/>
            </a:lvl1pPr>
            <a:lvl2pPr marL="0" indent="-239994">
              <a:lnSpc>
                <a:spcPct val="100000"/>
              </a:lnSpc>
              <a:buClr>
                <a:srgbClr val="00A97A"/>
              </a:buClr>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a:t>Click to </a:t>
            </a:r>
            <a:r>
              <a:rPr lang="fi-FI" err="1"/>
              <a:t>edit</a:t>
            </a:r>
            <a:r>
              <a:rPr lang="fi-FI"/>
              <a:t> Master text </a:t>
            </a:r>
            <a:r>
              <a:rPr lang="fi-FI" err="1"/>
              <a:t>styles</a:t>
            </a:r>
            <a:endParaRPr lang="fi-FI"/>
          </a:p>
          <a:p>
            <a:pPr lvl="1"/>
            <a:r>
              <a:rPr lang="fi-FI"/>
              <a:t>Second </a:t>
            </a:r>
            <a:r>
              <a:rPr lang="fi-FI" err="1"/>
              <a:t>level</a:t>
            </a:r>
            <a:endParaRPr lang="fi-FI"/>
          </a:p>
        </p:txBody>
      </p:sp>
      <p:sp>
        <p:nvSpPr>
          <p:cNvPr id="13" name="Title Placeholder 1"/>
          <p:cNvSpPr>
            <a:spLocks noGrp="1"/>
          </p:cNvSpPr>
          <p:nvPr>
            <p:ph type="title" hasCustomPrompt="1"/>
          </p:nvPr>
        </p:nvSpPr>
        <p:spPr>
          <a:xfrm>
            <a:off x="889595" y="575144"/>
            <a:ext cx="10347364" cy="1053787"/>
          </a:xfrm>
          <a:prstGeom prst="rect">
            <a:avLst/>
          </a:prstGeom>
        </p:spPr>
        <p:txBody>
          <a:bodyPr vert="horz" lIns="0" tIns="0" rIns="0" bIns="0" rtlCol="0" anchor="ctr" anchorCtr="0">
            <a:normAutofit/>
          </a:bodyPr>
          <a:lstStyle>
            <a:lvl1pPr>
              <a:lnSpc>
                <a:spcPct val="80000"/>
              </a:lnSpc>
              <a:defRPr sz="5867">
                <a:solidFill>
                  <a:srgbClr val="00A97A"/>
                </a:solidFill>
              </a:defRPr>
            </a:lvl1pPr>
          </a:lstStyle>
          <a:p>
            <a:r>
              <a:rPr lang="fi-FI"/>
              <a:t>Otsikko</a:t>
            </a:r>
            <a:endParaRPr lang="en-US"/>
          </a:p>
        </p:txBody>
      </p:sp>
    </p:spTree>
    <p:extLst>
      <p:ext uri="{BB962C8B-B14F-4D97-AF65-F5344CB8AC3E}">
        <p14:creationId xmlns:p14="http://schemas.microsoft.com/office/powerpoint/2010/main" val="973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err="1"/>
              <a:t>Klikkaa</a:t>
            </a:r>
            <a:r>
              <a:rPr lang="en-US"/>
              <a:t> </a:t>
            </a:r>
            <a:r>
              <a:rPr lang="en-US" err="1"/>
              <a:t>kuvan</a:t>
            </a:r>
            <a:r>
              <a:rPr lang="en-US"/>
              <a:t> </a:t>
            </a:r>
            <a:r>
              <a:rPr lang="en-US" err="1"/>
              <a:t>keskellä</a:t>
            </a:r>
            <a:r>
              <a:rPr lang="en-US"/>
              <a:t> </a:t>
            </a:r>
            <a:r>
              <a:rPr lang="en-US" err="1"/>
              <a:t>olevaa</a:t>
            </a:r>
            <a:r>
              <a:rPr lang="en-US"/>
              <a:t> </a:t>
            </a:r>
            <a:r>
              <a:rPr lang="en-US" err="1"/>
              <a:t>ikonia</a:t>
            </a:r>
            <a:r>
              <a:rPr lang="en-US"/>
              <a:t> </a:t>
            </a:r>
            <a:r>
              <a:rPr lang="en-US" err="1"/>
              <a:t>vaihtaaksesi</a:t>
            </a:r>
            <a:r>
              <a:rPr lang="en-US"/>
              <a:t> </a:t>
            </a:r>
            <a:r>
              <a:rPr lang="en-US" err="1"/>
              <a:t>kuvan</a:t>
            </a:r>
            <a:r>
              <a:rPr lang="en-US"/>
              <a:t>. </a:t>
            </a:r>
            <a:br>
              <a:rPr lang="en-US"/>
            </a:br>
            <a:r>
              <a:rPr lang="en-US" err="1"/>
              <a:t>Kuvakoko</a:t>
            </a:r>
            <a:r>
              <a:rPr lang="en-US"/>
              <a:t> 25,4 x 15,8 cm</a:t>
            </a:r>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4923463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uva ja suuri kuvateksti">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5" name="Tekstin paikkamerkki 2">
            <a:extLst>
              <a:ext uri="{FF2B5EF4-FFF2-40B4-BE49-F238E27FC236}">
                <a16:creationId xmlns:a16="http://schemas.microsoft.com/office/drawing/2014/main" id="{36CB1A80-7914-47B4-A3BB-58FCBC4B4A23}"/>
              </a:ext>
            </a:extLst>
          </p:cNvPr>
          <p:cNvSpPr>
            <a:spLocks noGrp="1"/>
          </p:cNvSpPr>
          <p:nvPr>
            <p:ph type="body" sz="quarter" idx="12" hasCustomPrompt="1"/>
          </p:nvPr>
        </p:nvSpPr>
        <p:spPr>
          <a:xfrm>
            <a:off x="8154650" y="1"/>
            <a:ext cx="4037349" cy="6857999"/>
          </a:xfrm>
          <a:solidFill>
            <a:srgbClr val="CEE7D8"/>
          </a:solidFill>
        </p:spPr>
        <p:txBody>
          <a:bodyPr lIns="252000" tIns="288000" rIns="144000" bIns="72000">
            <a:normAutofit/>
          </a:bodyPr>
          <a:lstStyle>
            <a:lvl1pPr marL="0" indent="0">
              <a:lnSpc>
                <a:spcPct val="100000"/>
              </a:lnSpc>
              <a:spcAft>
                <a:spcPts val="2133"/>
              </a:spcAft>
              <a:buFont typeface="Arial" panose="020B0604020202020204" pitchFamily="34" charset="0"/>
              <a:buNone/>
              <a:defRPr sz="1867" b="0">
                <a:solidFill>
                  <a:schemeClr val="tx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Tekstiä</a:t>
            </a:r>
          </a:p>
        </p:txBody>
      </p:sp>
      <p:sp>
        <p:nvSpPr>
          <p:cNvPr id="4" name="Title Placeholder 1">
            <a:extLst>
              <a:ext uri="{FF2B5EF4-FFF2-40B4-BE49-F238E27FC236}">
                <a16:creationId xmlns:a16="http://schemas.microsoft.com/office/drawing/2014/main" id="{1B760304-AC56-44AC-AAFD-83AE613270F2}"/>
              </a:ext>
            </a:extLst>
          </p:cNvPr>
          <p:cNvSpPr>
            <a:spLocks noGrp="1"/>
          </p:cNvSpPr>
          <p:nvPr>
            <p:ph type="title" hasCustomPrompt="1"/>
          </p:nvPr>
        </p:nvSpPr>
        <p:spPr>
          <a:xfrm>
            <a:off x="456609" y="575144"/>
            <a:ext cx="7291579" cy="1053787"/>
          </a:xfrm>
          <a:prstGeom prst="rect">
            <a:avLst/>
          </a:prstGeom>
        </p:spPr>
        <p:txBody>
          <a:bodyPr vert="horz" lIns="0" tIns="0" rIns="0" bIns="0" rtlCol="0" anchor="ctr" anchorCtr="0">
            <a:normAutofit/>
          </a:bodyPr>
          <a:lstStyle>
            <a:lvl1pPr>
              <a:lnSpc>
                <a:spcPct val="80000"/>
              </a:lnSpc>
              <a:defRPr sz="5333">
                <a:solidFill>
                  <a:srgbClr val="00A97A"/>
                </a:solidFill>
              </a:defRPr>
            </a:lvl1pPr>
          </a:lstStyle>
          <a:p>
            <a:r>
              <a:rPr lang="fi-FI"/>
              <a:t>Otsikko</a:t>
            </a:r>
            <a:endParaRPr lang="en-US"/>
          </a:p>
        </p:txBody>
      </p:sp>
    </p:spTree>
    <p:extLst>
      <p:ext uri="{BB962C8B-B14F-4D97-AF65-F5344CB8AC3E}">
        <p14:creationId xmlns:p14="http://schemas.microsoft.com/office/powerpoint/2010/main" val="4325882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Valkoinen tekstidia 2">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871085"/>
            <a:ext cx="10347363" cy="2861144"/>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a:t>Click to </a:t>
            </a:r>
            <a:r>
              <a:rPr lang="fi-FI" err="1"/>
              <a:t>edit</a:t>
            </a:r>
            <a:r>
              <a:rPr lang="fi-FI"/>
              <a:t> Master text </a:t>
            </a:r>
            <a:r>
              <a:rPr lang="fi-FI" err="1"/>
              <a:t>styles</a:t>
            </a:r>
            <a:endParaRPr lang="fi-FI"/>
          </a:p>
          <a:p>
            <a:pPr lvl="2"/>
            <a:r>
              <a:rPr lang="fi-FI"/>
              <a:t>Second </a:t>
            </a:r>
            <a:r>
              <a:rPr lang="fi-FI" err="1"/>
              <a:t>level</a:t>
            </a:r>
            <a:endParaRPr lang="fi-FI"/>
          </a:p>
        </p:txBody>
      </p:sp>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b">
            <a:normAutofit/>
          </a:bodyPr>
          <a:lstStyle>
            <a:lvl1pPr>
              <a:lnSpc>
                <a:spcPct val="80000"/>
              </a:lnSpc>
              <a:defRPr sz="7200">
                <a:solidFill>
                  <a:srgbClr val="00A97A"/>
                </a:solidFill>
              </a:defRPr>
            </a:lvl1pPr>
          </a:lstStyle>
          <a:p>
            <a:r>
              <a:rPr lang="fi-FI"/>
              <a:t>Otsikko</a:t>
            </a:r>
            <a:br>
              <a:rPr lang="fi-FI"/>
            </a:br>
            <a:r>
              <a:rPr lang="fi-FI"/>
              <a:t>kahdella rivillä</a:t>
            </a:r>
            <a:endParaRPr lang="en-US"/>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39034873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ärillinen tekstidia">
    <p:bg>
      <p:bgPr>
        <a:solidFill>
          <a:srgbClr val="F26522"/>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871085"/>
            <a:ext cx="10347363" cy="2861144"/>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solidFill>
                  <a:schemeClr val="bg1"/>
                </a:solidFill>
              </a:defRPr>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solidFill>
                  <a:schemeClr val="bg1"/>
                </a:solidFill>
              </a:defRPr>
            </a:lvl3pPr>
            <a:lvl4pPr>
              <a:lnSpc>
                <a:spcPts val="2533"/>
              </a:lnSpc>
              <a:defRPr sz="2133"/>
            </a:lvl4pPr>
            <a:lvl5pPr>
              <a:lnSpc>
                <a:spcPts val="2533"/>
              </a:lnSpc>
              <a:defRPr sz="2133"/>
            </a:lvl5pPr>
          </a:lstStyle>
          <a:p>
            <a:pPr lvl="0"/>
            <a:r>
              <a:rPr lang="fi-FI"/>
              <a:t>Click to </a:t>
            </a:r>
            <a:r>
              <a:rPr lang="fi-FI" err="1"/>
              <a:t>edit</a:t>
            </a:r>
            <a:r>
              <a:rPr lang="fi-FI"/>
              <a:t> Master text </a:t>
            </a:r>
            <a:r>
              <a:rPr lang="fi-FI" err="1"/>
              <a:t>styles</a:t>
            </a:r>
            <a:endParaRPr lang="fi-FI"/>
          </a:p>
          <a:p>
            <a:pPr lvl="2"/>
            <a:r>
              <a:rPr lang="fi-FI"/>
              <a:t>Second </a:t>
            </a:r>
            <a:r>
              <a:rPr lang="fi-FI" err="1"/>
              <a:t>level</a:t>
            </a:r>
            <a:endParaRPr lang="fi-FI"/>
          </a:p>
        </p:txBody>
      </p:sp>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b">
            <a:normAutofit/>
          </a:bodyPr>
          <a:lstStyle>
            <a:lvl1pPr>
              <a:lnSpc>
                <a:spcPct val="80000"/>
              </a:lnSpc>
              <a:defRPr sz="7200">
                <a:solidFill>
                  <a:schemeClr val="bg1"/>
                </a:solidFill>
              </a:defRPr>
            </a:lvl1pPr>
          </a:lstStyle>
          <a:p>
            <a:r>
              <a:rPr lang="fi-FI"/>
              <a:t>Otsikko</a:t>
            </a:r>
            <a:br>
              <a:rPr lang="fi-FI"/>
            </a:br>
            <a:r>
              <a:rPr lang="fi-FI"/>
              <a:t>kahdella rivillä</a:t>
            </a:r>
            <a:endParaRPr lang="en-US"/>
          </a:p>
        </p:txBody>
      </p:sp>
    </p:spTree>
    <p:extLst>
      <p:ext uri="{BB962C8B-B14F-4D97-AF65-F5344CB8AC3E}">
        <p14:creationId xmlns:p14="http://schemas.microsoft.com/office/powerpoint/2010/main" val="41575710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ksti ja pystykuva">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3081189"/>
            <a:ext cx="6200317" cy="2741272"/>
          </a:xfrm>
          <a:noFill/>
        </p:spPr>
        <p:txBody>
          <a:bodyPr lIns="0" tIns="0" rIns="0" bIns="0">
            <a:normAutofit/>
          </a:bodyPr>
          <a:lstStyle>
            <a:lvl1pPr marL="239994" indent="-239994">
              <a:lnSpc>
                <a:spcPct val="100000"/>
              </a:lnSpc>
              <a:spcAft>
                <a:spcPts val="1333"/>
              </a:spcAft>
              <a:buFont typeface="Arial" panose="020B0604020202020204" pitchFamily="34" charset="0"/>
              <a:buChar char="•"/>
              <a:defRPr sz="2133" baseline="0"/>
            </a:lvl1pPr>
            <a:lvl2pPr marL="0" indent="-239994">
              <a:lnSpc>
                <a:spcPct val="100000"/>
              </a:lnSpc>
              <a:buClr>
                <a:srgbClr val="F26522"/>
              </a:buClr>
              <a:buFont typeface="Arial"/>
              <a:buChar char="•"/>
              <a:defRPr sz="2133" baseline="0"/>
            </a:lvl2pPr>
            <a:lvl3pPr marL="527987" indent="-239994">
              <a:lnSpc>
                <a:spcPts val="2933"/>
              </a:lnSpc>
              <a:spcAft>
                <a:spcPts val="1333"/>
              </a:spcAft>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a:t>Click to </a:t>
            </a:r>
            <a:r>
              <a:rPr lang="fi-FI" err="1"/>
              <a:t>edit</a:t>
            </a:r>
            <a:r>
              <a:rPr lang="fi-FI"/>
              <a:t> Master text </a:t>
            </a:r>
            <a:r>
              <a:rPr lang="fi-FI" err="1"/>
              <a:t>styles</a:t>
            </a:r>
            <a:endParaRPr lang="fi-FI"/>
          </a:p>
          <a:p>
            <a:pPr lvl="2"/>
            <a:r>
              <a:rPr lang="fi-FI"/>
              <a:t>Second </a:t>
            </a:r>
            <a:r>
              <a:rPr lang="fi-FI" err="1"/>
              <a:t>level</a:t>
            </a:r>
            <a:endParaRPr lang="fi-FI"/>
          </a:p>
        </p:txBody>
      </p:sp>
      <p:sp>
        <p:nvSpPr>
          <p:cNvPr id="13" name="Title Placeholder 1"/>
          <p:cNvSpPr>
            <a:spLocks noGrp="1"/>
          </p:cNvSpPr>
          <p:nvPr>
            <p:ph type="title" hasCustomPrompt="1"/>
          </p:nvPr>
        </p:nvSpPr>
        <p:spPr>
          <a:xfrm>
            <a:off x="889596" y="1035539"/>
            <a:ext cx="6465360" cy="1700387"/>
          </a:xfrm>
          <a:prstGeom prst="rect">
            <a:avLst/>
          </a:prstGeom>
        </p:spPr>
        <p:txBody>
          <a:bodyPr vert="horz" lIns="0" tIns="0" rIns="0" bIns="0" rtlCol="0" anchor="b">
            <a:normAutofit/>
          </a:bodyPr>
          <a:lstStyle>
            <a:lvl1pPr>
              <a:lnSpc>
                <a:spcPct val="80000"/>
              </a:lnSpc>
              <a:defRPr sz="6400">
                <a:solidFill>
                  <a:srgbClr val="F26522"/>
                </a:solidFill>
              </a:defRPr>
            </a:lvl1pPr>
          </a:lstStyle>
          <a:p>
            <a:r>
              <a:rPr lang="fi-FI"/>
              <a:t>Click to </a:t>
            </a:r>
            <a:r>
              <a:rPr lang="fi-FI" err="1"/>
              <a:t>edit</a:t>
            </a:r>
            <a:r>
              <a:rPr lang="fi-FI"/>
              <a:t> </a:t>
            </a:r>
            <a:r>
              <a:rPr lang="fi-FI" err="1"/>
              <a:t>Master</a:t>
            </a:r>
            <a:r>
              <a:rPr lang="fi-FI"/>
              <a:t> </a:t>
            </a:r>
            <a:r>
              <a:rPr lang="fi-FI" err="1"/>
              <a:t>title</a:t>
            </a:r>
            <a:r>
              <a:rPr lang="fi-FI"/>
              <a:t> </a:t>
            </a:r>
            <a:r>
              <a:rPr lang="fi-FI" err="1"/>
              <a:t>style</a:t>
            </a:r>
            <a:endParaRPr lang="en-US"/>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
        <p:nvSpPr>
          <p:cNvPr id="3" name="Kuvan paikkamerkki 2">
            <a:extLst>
              <a:ext uri="{FF2B5EF4-FFF2-40B4-BE49-F238E27FC236}">
                <a16:creationId xmlns:a16="http://schemas.microsoft.com/office/drawing/2014/main" id="{36AF5651-D13C-4C81-84BF-22F34E17EF2E}"/>
              </a:ext>
            </a:extLst>
          </p:cNvPr>
          <p:cNvSpPr>
            <a:spLocks noGrp="1"/>
          </p:cNvSpPr>
          <p:nvPr>
            <p:ph type="pic" sz="quarter" idx="13"/>
          </p:nvPr>
        </p:nvSpPr>
        <p:spPr>
          <a:xfrm>
            <a:off x="7699514" y="0"/>
            <a:ext cx="4492487" cy="6858000"/>
          </a:xfrm>
        </p:spPr>
        <p:txBody>
          <a:bodyPr/>
          <a:lstStyle/>
          <a:p>
            <a:r>
              <a:rPr lang="fi-FI"/>
              <a:t>Lisää kuva napsauttamalla kuvaketta</a:t>
            </a:r>
          </a:p>
        </p:txBody>
      </p:sp>
    </p:spTree>
    <p:extLst>
      <p:ext uri="{BB962C8B-B14F-4D97-AF65-F5344CB8AC3E}">
        <p14:creationId xmlns:p14="http://schemas.microsoft.com/office/powerpoint/2010/main" val="40256475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ikataulu">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514275"/>
            <a:ext cx="2247304" cy="574516"/>
          </a:xfrm>
          <a:noFill/>
        </p:spPr>
        <p:txBody>
          <a:bodyPr lIns="0" tIns="0" rIns="0" bIns="0">
            <a:spAutoFit/>
          </a:bodyPr>
          <a:lstStyle>
            <a:lvl1pPr marL="0" indent="0" algn="ctr">
              <a:lnSpc>
                <a:spcPct val="100000"/>
              </a:lnSpc>
              <a:spcAft>
                <a:spcPts val="0"/>
              </a:spcAft>
              <a:buClrTx/>
              <a:buFont typeface="Arial" panose="020B0604020202020204" pitchFamily="34" charset="0"/>
              <a:buNone/>
              <a:defRPr sz="1867"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a:t>Click to </a:t>
            </a:r>
            <a:r>
              <a:rPr lang="fi-FI" err="1"/>
              <a:t>edit</a:t>
            </a:r>
            <a:r>
              <a:rPr lang="fi-FI"/>
              <a:t> </a:t>
            </a:r>
            <a:br>
              <a:rPr lang="fi-FI"/>
            </a:br>
            <a:r>
              <a:rPr lang="fi-FI"/>
              <a:t>Master text </a:t>
            </a:r>
            <a:r>
              <a:rPr lang="fi-FI" err="1"/>
              <a:t>styles</a:t>
            </a:r>
            <a:endParaRPr lang="fi-FI"/>
          </a:p>
        </p:txBody>
      </p:sp>
      <p:sp>
        <p:nvSpPr>
          <p:cNvPr id="13" name="Title Placeholder 1"/>
          <p:cNvSpPr>
            <a:spLocks noGrp="1"/>
          </p:cNvSpPr>
          <p:nvPr>
            <p:ph type="title" hasCustomPrompt="1"/>
          </p:nvPr>
        </p:nvSpPr>
        <p:spPr>
          <a:xfrm>
            <a:off x="889595" y="575144"/>
            <a:ext cx="10347364" cy="999656"/>
          </a:xfrm>
          <a:prstGeom prst="rect">
            <a:avLst/>
          </a:prstGeom>
        </p:spPr>
        <p:txBody>
          <a:bodyPr vert="horz" lIns="0" tIns="0" rIns="0" bIns="0" rtlCol="0" anchor="b">
            <a:normAutofit/>
          </a:bodyPr>
          <a:lstStyle>
            <a:lvl1pPr>
              <a:lnSpc>
                <a:spcPct val="80000"/>
              </a:lnSpc>
              <a:defRPr sz="7200">
                <a:solidFill>
                  <a:srgbClr val="F26522"/>
                </a:solidFill>
              </a:defRPr>
            </a:lvl1pPr>
          </a:lstStyle>
          <a:p>
            <a:r>
              <a:rPr lang="fi-FI"/>
              <a:t>Aikataulu</a:t>
            </a:r>
            <a:endParaRPr lang="en-US"/>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38738740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uva ja pieni kuvateksti">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5" name="Tekstin paikkamerkki 2">
            <a:extLst>
              <a:ext uri="{FF2B5EF4-FFF2-40B4-BE49-F238E27FC236}">
                <a16:creationId xmlns:a16="http://schemas.microsoft.com/office/drawing/2014/main" id="{6AD4D1CC-ADC8-4BE0-9969-4AD134B00CC4}"/>
              </a:ext>
            </a:extLst>
          </p:cNvPr>
          <p:cNvSpPr>
            <a:spLocks noGrp="1"/>
          </p:cNvSpPr>
          <p:nvPr>
            <p:ph type="body" sz="quarter" idx="12" hasCustomPrompt="1"/>
          </p:nvPr>
        </p:nvSpPr>
        <p:spPr>
          <a:xfrm>
            <a:off x="7099300" y="4838699"/>
            <a:ext cx="4622800" cy="1536700"/>
          </a:xfrm>
          <a:solidFill>
            <a:srgbClr val="404040"/>
          </a:solidFill>
        </p:spPr>
        <p:txBody>
          <a:bodyPr lIns="180000" tIns="180000" rIns="108000" bIns="72000">
            <a:normAutofit/>
          </a:bodyPr>
          <a:lstStyle>
            <a:lvl1pPr marL="0" indent="0">
              <a:lnSpc>
                <a:spcPct val="90000"/>
              </a:lnSpc>
              <a:spcAft>
                <a:spcPts val="2133"/>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a:t>
            </a:r>
          </a:p>
        </p:txBody>
      </p:sp>
    </p:spTree>
    <p:extLst>
      <p:ext uri="{BB962C8B-B14F-4D97-AF65-F5344CB8AC3E}">
        <p14:creationId xmlns:p14="http://schemas.microsoft.com/office/powerpoint/2010/main" val="33258581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uvakollaasi kuvatekstein">
    <p:bg>
      <p:bgPr>
        <a:solidFill>
          <a:schemeClr val="bg1"/>
        </a:solidFill>
        <a:effectLst/>
      </p:bgPr>
    </p:bg>
    <p:spTree>
      <p:nvGrpSpPr>
        <p:cNvPr id="1" name=""/>
        <p:cNvGrpSpPr/>
        <p:nvPr/>
      </p:nvGrpSpPr>
      <p:grpSpPr>
        <a:xfrm>
          <a:off x="0" y="0"/>
          <a:ext cx="0" cy="0"/>
          <a:chOff x="0" y="0"/>
          <a:chExt cx="0" cy="0"/>
        </a:xfrm>
      </p:grpSpPr>
      <p:sp>
        <p:nvSpPr>
          <p:cNvPr id="13" name="Tekstin paikkamerkki 2">
            <a:extLst>
              <a:ext uri="{FF2B5EF4-FFF2-40B4-BE49-F238E27FC236}">
                <a16:creationId xmlns:a16="http://schemas.microsoft.com/office/drawing/2014/main" id="{2583848C-7E24-436B-B5C8-9DD2255F8DAC}"/>
              </a:ext>
            </a:extLst>
          </p:cNvPr>
          <p:cNvSpPr>
            <a:spLocks noGrp="1"/>
          </p:cNvSpPr>
          <p:nvPr>
            <p:ph type="body" sz="quarter" idx="16" hasCustomPrompt="1"/>
          </p:nvPr>
        </p:nvSpPr>
        <p:spPr>
          <a:xfrm>
            <a:off x="324007" y="3442250"/>
            <a:ext cx="6387024" cy="3098679"/>
          </a:xfrm>
          <a:solidFill>
            <a:srgbClr val="00A97A"/>
          </a:solidFill>
        </p:spPr>
        <p:txBody>
          <a:bodyPr lIns="180000" tIns="180000" rIns="108000" bIns="72000">
            <a:normAutofit/>
          </a:bodyPr>
          <a:lstStyle>
            <a:lvl1pPr marL="0" indent="0">
              <a:lnSpc>
                <a:spcPct val="100000"/>
              </a:lnSpc>
              <a:spcAft>
                <a:spcPts val="2133"/>
              </a:spcAft>
              <a:buFont typeface="Arial" panose="020B0604020202020204" pitchFamily="34" charset="0"/>
              <a:buNone/>
              <a:defRPr sz="22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a:t>
            </a:r>
          </a:p>
        </p:txBody>
      </p:sp>
      <p:sp>
        <p:nvSpPr>
          <p:cNvPr id="14" name="Tekstin paikkamerkki 2">
            <a:extLst>
              <a:ext uri="{FF2B5EF4-FFF2-40B4-BE49-F238E27FC236}">
                <a16:creationId xmlns:a16="http://schemas.microsoft.com/office/drawing/2014/main" id="{DCBC9D07-FB0F-4126-8542-336F46D1CAC1}"/>
              </a:ext>
            </a:extLst>
          </p:cNvPr>
          <p:cNvSpPr>
            <a:spLocks noGrp="1"/>
          </p:cNvSpPr>
          <p:nvPr>
            <p:ph type="body" sz="quarter" idx="17" hasCustomPrompt="1"/>
          </p:nvPr>
        </p:nvSpPr>
        <p:spPr>
          <a:xfrm>
            <a:off x="6906225" y="291313"/>
            <a:ext cx="4944000" cy="3528000"/>
          </a:xfrm>
          <a:solidFill>
            <a:srgbClr val="404040"/>
          </a:solidFill>
        </p:spPr>
        <p:txBody>
          <a:bodyPr lIns="180000" tIns="180000" rIns="108000" bIns="72000">
            <a:normAutofit/>
          </a:bodyPr>
          <a:lstStyle>
            <a:lvl1pPr marL="0" indent="0">
              <a:lnSpc>
                <a:spcPct val="100000"/>
              </a:lnSpc>
              <a:spcAft>
                <a:spcPts val="2133"/>
              </a:spcAft>
              <a:buFont typeface="Arial" panose="020B0604020202020204" pitchFamily="34" charset="0"/>
              <a:buNone/>
              <a:defRPr sz="18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p:nvPr>
        </p:nvSpPr>
        <p:spPr>
          <a:xfrm>
            <a:off x="324008" y="291313"/>
            <a:ext cx="6387025" cy="2951973"/>
          </a:xfrm>
        </p:spPr>
        <p:txBody>
          <a:bodyPr/>
          <a:lstStyle/>
          <a:p>
            <a:r>
              <a:rPr lang="fi-FI"/>
              <a:t>Lisää kuva napsauttamalla kuvaketta</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p:nvPr>
        </p:nvSpPr>
        <p:spPr>
          <a:xfrm>
            <a:off x="6906673" y="4016408"/>
            <a:ext cx="4943552" cy="2524520"/>
          </a:xfrm>
        </p:spPr>
        <p:txBody>
          <a:bodyPr/>
          <a:lstStyle/>
          <a:p>
            <a:r>
              <a:rPr lang="fi-FI"/>
              <a:t>Lisää kuva napsauttamalla kuvaketta</a:t>
            </a:r>
          </a:p>
        </p:txBody>
      </p:sp>
    </p:spTree>
    <p:extLst>
      <p:ext uri="{BB962C8B-B14F-4D97-AF65-F5344CB8AC3E}">
        <p14:creationId xmlns:p14="http://schemas.microsoft.com/office/powerpoint/2010/main" val="5705016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Kuvakollaasi">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140262" y="151051"/>
            <a:ext cx="5813037" cy="6559944"/>
          </a:xfrm>
        </p:spPr>
        <p:txBody>
          <a:bodyPr/>
          <a:lstStyle/>
          <a:p>
            <a:r>
              <a:rPr lang="fi-FI"/>
              <a:t>Lisää kuva napsauttamalla kuvaketta</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p:nvPr>
        </p:nvSpPr>
        <p:spPr>
          <a:xfrm>
            <a:off x="6109262" y="151051"/>
            <a:ext cx="5942476" cy="3196800"/>
          </a:xfrm>
        </p:spPr>
        <p:txBody>
          <a:bodyPr/>
          <a:lstStyle/>
          <a:p>
            <a:r>
              <a:rPr lang="fi-FI"/>
              <a:t>Lisää kuva napsauttamalla kuvaketta</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p:nvPr>
        </p:nvSpPr>
        <p:spPr>
          <a:xfrm>
            <a:off x="6109263" y="3497416"/>
            <a:ext cx="5942475" cy="3196800"/>
          </a:xfrm>
        </p:spPr>
        <p:txBody>
          <a:bodyPr/>
          <a:lstStyle/>
          <a:p>
            <a:r>
              <a:rPr lang="fi-FI"/>
              <a:t>Lisää kuva napsauttamalla kuvaketta</a:t>
            </a:r>
          </a:p>
        </p:txBody>
      </p:sp>
    </p:spTree>
    <p:extLst>
      <p:ext uri="{BB962C8B-B14F-4D97-AF65-F5344CB8AC3E}">
        <p14:creationId xmlns:p14="http://schemas.microsoft.com/office/powerpoint/2010/main" val="10361599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Lisätiedot">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915148"/>
            <a:ext cx="10347363" cy="2695331"/>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a:t>Click to </a:t>
            </a:r>
            <a:r>
              <a:rPr lang="fi-FI" err="1"/>
              <a:t>edit</a:t>
            </a:r>
            <a:r>
              <a:rPr lang="fi-FI"/>
              <a:t> Master text </a:t>
            </a:r>
            <a:r>
              <a:rPr lang="fi-FI" err="1"/>
              <a:t>styles</a:t>
            </a:r>
            <a:endParaRPr lang="fi-FI"/>
          </a:p>
          <a:p>
            <a:pPr lvl="2"/>
            <a:r>
              <a:rPr lang="fi-FI"/>
              <a:t>Second </a:t>
            </a:r>
            <a:r>
              <a:rPr lang="fi-FI" err="1"/>
              <a:t>level</a:t>
            </a:r>
            <a:endParaRPr lang="fi-FI"/>
          </a:p>
        </p:txBody>
      </p:sp>
      <p:sp>
        <p:nvSpPr>
          <p:cNvPr id="13" name="Title Placeholder 1"/>
          <p:cNvSpPr>
            <a:spLocks noGrp="1"/>
          </p:cNvSpPr>
          <p:nvPr>
            <p:ph type="title" hasCustomPrompt="1"/>
          </p:nvPr>
        </p:nvSpPr>
        <p:spPr>
          <a:xfrm>
            <a:off x="889595" y="778622"/>
            <a:ext cx="10347364" cy="1054052"/>
          </a:xfrm>
          <a:prstGeom prst="rect">
            <a:avLst/>
          </a:prstGeom>
        </p:spPr>
        <p:txBody>
          <a:bodyPr vert="horz" lIns="0" tIns="0" rIns="0" bIns="0" rtlCol="0" anchor="b">
            <a:normAutofit/>
          </a:bodyPr>
          <a:lstStyle>
            <a:lvl1pPr>
              <a:lnSpc>
                <a:spcPct val="80000"/>
              </a:lnSpc>
              <a:defRPr sz="7200">
                <a:solidFill>
                  <a:srgbClr val="F26522"/>
                </a:solidFill>
              </a:defRPr>
            </a:lvl1pPr>
          </a:lstStyle>
          <a:p>
            <a:r>
              <a:rPr lang="fi-FI"/>
              <a:t>Lisätiedot</a:t>
            </a:r>
            <a:endParaRPr lang="en-US"/>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
        <p:nvSpPr>
          <p:cNvPr id="3" name="Tekstin paikkamerkki 2">
            <a:extLst>
              <a:ext uri="{FF2B5EF4-FFF2-40B4-BE49-F238E27FC236}">
                <a16:creationId xmlns:a16="http://schemas.microsoft.com/office/drawing/2014/main" id="{0DA00820-F145-427A-82BD-4F7F736E4AC6}"/>
              </a:ext>
            </a:extLst>
          </p:cNvPr>
          <p:cNvSpPr>
            <a:spLocks noGrp="1"/>
          </p:cNvSpPr>
          <p:nvPr>
            <p:ph type="body" sz="quarter" idx="13" hasCustomPrompt="1"/>
          </p:nvPr>
        </p:nvSpPr>
        <p:spPr>
          <a:xfrm>
            <a:off x="835053" y="1846469"/>
            <a:ext cx="10401905" cy="484716"/>
          </a:xfrm>
        </p:spPr>
        <p:txBody>
          <a:bodyPr/>
          <a:lstStyle>
            <a:lvl1pPr>
              <a:defRPr sz="3200">
                <a:solidFill>
                  <a:srgbClr val="F26522"/>
                </a:solidFill>
              </a:defRPr>
            </a:lvl1pPr>
          </a:lstStyle>
          <a:p>
            <a:pPr lvl="0"/>
            <a:r>
              <a:rPr lang="fi-FI"/>
              <a:t>Kohteen nimi</a:t>
            </a:r>
          </a:p>
        </p:txBody>
      </p:sp>
    </p:spTree>
    <p:extLst>
      <p:ext uri="{BB962C8B-B14F-4D97-AF65-F5344CB8AC3E}">
        <p14:creationId xmlns:p14="http://schemas.microsoft.com/office/powerpoint/2010/main" val="7044678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logan">
    <p:bg>
      <p:bgPr>
        <a:solidFill>
          <a:srgbClr val="F2652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402541"/>
            <a:ext cx="10788284" cy="3211547"/>
          </a:xfrm>
        </p:spPr>
        <p:txBody>
          <a:bodyPr anchor="t">
            <a:noAutofit/>
          </a:bodyPr>
          <a:lstStyle>
            <a:lvl1pPr algn="ctr">
              <a:lnSpc>
                <a:spcPct val="90000"/>
              </a:lnSpc>
              <a:defRPr sz="7466">
                <a:solidFill>
                  <a:schemeClr val="bg1"/>
                </a:solidFill>
              </a:defRPr>
            </a:lvl1pPr>
          </a:lstStyle>
          <a:p>
            <a:r>
              <a:rPr lang="fi-FI"/>
              <a:t>Click to </a:t>
            </a:r>
            <a:r>
              <a:rPr lang="fi-FI" err="1"/>
              <a:t>edit</a:t>
            </a:r>
            <a:r>
              <a:rPr lang="fi-FI"/>
              <a:t> </a:t>
            </a:r>
            <a:br>
              <a:rPr lang="fi-FI"/>
            </a:br>
            <a:r>
              <a:rPr lang="fi-FI"/>
              <a:t>Master </a:t>
            </a:r>
            <a:r>
              <a:rPr lang="fi-FI" err="1"/>
              <a:t>title</a:t>
            </a:r>
            <a:r>
              <a:rPr lang="fi-FI"/>
              <a:t> </a:t>
            </a:r>
            <a:r>
              <a:rPr lang="fi-FI" err="1"/>
              <a:t>style</a:t>
            </a:r>
            <a:endParaRPr lang="en-US"/>
          </a:p>
        </p:txBody>
      </p:sp>
    </p:spTree>
    <p:extLst>
      <p:ext uri="{BB962C8B-B14F-4D97-AF65-F5344CB8AC3E}">
        <p14:creationId xmlns:p14="http://schemas.microsoft.com/office/powerpoint/2010/main" val="252324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49C403-0DE9-4ED5-90B4-836D4094E61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76A3F94-ADA8-440A-AA9F-A4B99503DF8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p>
        </p:txBody>
      </p:sp>
    </p:spTree>
    <p:extLst>
      <p:ext uri="{BB962C8B-B14F-4D97-AF65-F5344CB8AC3E}">
        <p14:creationId xmlns:p14="http://schemas.microsoft.com/office/powerpoint/2010/main" val="2392356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Kiitos">
    <p:bg>
      <p:bgPr>
        <a:solidFill>
          <a:srgbClr val="00A97A"/>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3008306"/>
            <a:ext cx="10788284" cy="1847183"/>
          </a:xfrm>
        </p:spPr>
        <p:txBody>
          <a:bodyPr anchor="t">
            <a:noAutofit/>
          </a:bodyPr>
          <a:lstStyle>
            <a:lvl1pPr algn="ctr">
              <a:lnSpc>
                <a:spcPct val="90000"/>
              </a:lnSpc>
              <a:defRPr sz="7466">
                <a:solidFill>
                  <a:schemeClr val="bg1"/>
                </a:solidFill>
              </a:defRPr>
            </a:lvl1pPr>
          </a:lstStyle>
          <a:p>
            <a:r>
              <a:rPr lang="fi-FI"/>
              <a:t>Kiitos!</a:t>
            </a:r>
            <a:endParaRPr lang="en-US"/>
          </a:p>
        </p:txBody>
      </p:sp>
      <p:pic>
        <p:nvPicPr>
          <p:cNvPr id="2" name="Picture 1" descr="LILJA_VALKOIN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45076" y="1471828"/>
            <a:ext cx="902480" cy="1254448"/>
          </a:xfrm>
          <a:prstGeom prst="rect">
            <a:avLst/>
          </a:prstGeom>
        </p:spPr>
      </p:pic>
    </p:spTree>
    <p:extLst>
      <p:ext uri="{BB962C8B-B14F-4D97-AF65-F5344CB8AC3E}">
        <p14:creationId xmlns:p14="http://schemas.microsoft.com/office/powerpoint/2010/main" val="42280790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084919" y="1835152"/>
            <a:ext cx="8978900" cy="4057915"/>
          </a:xfrm>
          <a:prstGeom prst="rect">
            <a:avLst/>
          </a:prstGeom>
        </p:spPr>
        <p:txBody>
          <a:bodyPr vert="horz" lIns="91440" tIns="45720" rIns="91440" bIns="45720" rtlCol="0">
            <a:noAutofit/>
          </a:bodyPr>
          <a:lstStyle>
            <a:lvl1pPr marL="239173" indent="-239173">
              <a:buFont typeface="Arial"/>
              <a:buChar char="•"/>
              <a:defRPr/>
            </a:lvl1pPr>
            <a:lvl2pPr marL="719965" indent="-239989">
              <a:buFont typeface="Lucida Grande"/>
              <a:buChar char="–"/>
              <a:defRPr/>
            </a:lvl2pPr>
            <a:lvl3pPr marL="1199941" indent="-239989">
              <a:buSzPct val="60000"/>
              <a:buFont typeface="Courier New"/>
              <a:buChar char="o"/>
              <a:defRPr/>
            </a:lvl3pPr>
            <a:lvl4pPr marL="1679917" indent="-239989">
              <a:buSzPct val="100000"/>
              <a:buFont typeface="Lucida Grande"/>
              <a:buChar char="–"/>
              <a:defRPr/>
            </a:lvl4pPr>
            <a:lvl5pPr marL="2159893">
              <a:defRPr/>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en-US"/>
          </a:p>
        </p:txBody>
      </p:sp>
      <p:sp>
        <p:nvSpPr>
          <p:cNvPr id="5" name="Title Placeholder 1"/>
          <p:cNvSpPr>
            <a:spLocks noGrp="1"/>
          </p:cNvSpPr>
          <p:nvPr>
            <p:ph type="title"/>
          </p:nvPr>
        </p:nvSpPr>
        <p:spPr>
          <a:xfrm>
            <a:off x="1179881" y="506413"/>
            <a:ext cx="9883936" cy="998539"/>
          </a:xfrm>
          <a:prstGeom prst="rect">
            <a:avLst/>
          </a:prstGeom>
        </p:spPr>
        <p:txBody>
          <a:bodyPr vert="horz" lIns="0" tIns="0" rIns="91440" bIns="0" rtlCol="0" anchor="b">
            <a:noAutofit/>
          </a:body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Tree>
    <p:extLst>
      <p:ext uri="{BB962C8B-B14F-4D97-AF65-F5344CB8AC3E}">
        <p14:creationId xmlns:p14="http://schemas.microsoft.com/office/powerpoint/2010/main" val="35165511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Mint-header-text">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71284B-8511-4DFC-BBE3-5642C1E29E33}"/>
              </a:ext>
            </a:extLst>
          </p:cNvPr>
          <p:cNvSpPr>
            <a:spLocks noGrp="1"/>
          </p:cNvSpPr>
          <p:nvPr>
            <p:ph type="title"/>
          </p:nvPr>
        </p:nvSpPr>
        <p:spPr>
          <a:noFill/>
        </p:spPr>
        <p:txBody>
          <a:bodyPr/>
          <a:lstStyle>
            <a:lvl1pPr>
              <a:defRPr>
                <a:solidFill>
                  <a:srgbClr val="B3E5D1"/>
                </a:solidFill>
              </a:defRPr>
            </a:lvl1pPr>
          </a:lstStyle>
          <a:p>
            <a:r>
              <a:rPr lang="en-US"/>
              <a:t>Click to edit Master title style</a:t>
            </a:r>
            <a:endParaRPr lang="fi-FI"/>
          </a:p>
        </p:txBody>
      </p:sp>
      <p:sp>
        <p:nvSpPr>
          <p:cNvPr id="21" name="Sisällön paikkamerkki 2">
            <a:extLst>
              <a:ext uri="{FF2B5EF4-FFF2-40B4-BE49-F238E27FC236}">
                <a16:creationId xmlns:a16="http://schemas.microsoft.com/office/drawing/2014/main" id="{596BF89D-F5D2-8C4D-A0D4-CC86C58B287D}"/>
              </a:ext>
            </a:extLst>
          </p:cNvPr>
          <p:cNvSpPr>
            <a:spLocks noGrp="1"/>
          </p:cNvSpPr>
          <p:nvPr>
            <p:ph idx="1" hasCustomPrompt="1"/>
          </p:nvPr>
        </p:nvSpPr>
        <p:spPr>
          <a:xfrm>
            <a:off x="550456" y="1316556"/>
            <a:ext cx="10782301" cy="4866531"/>
          </a:xfrm>
          <a:prstGeom prst="rect">
            <a:avLst/>
          </a:prstGeom>
        </p:spPr>
        <p:txBody>
          <a:bodyPr wrap="square" lIns="0"/>
          <a:lstStyle>
            <a:lvl1pPr>
              <a:buClr>
                <a:schemeClr val="bg2"/>
              </a:buClr>
              <a:defRPr>
                <a:solidFill>
                  <a:schemeClr val="bg2"/>
                </a:solidFill>
              </a:defRPr>
            </a:lvl1pPr>
            <a:lvl2pPr marL="467988" indent="-180970">
              <a:buClr>
                <a:schemeClr val="bg2"/>
              </a:buClr>
              <a:buFont typeface="Arial" panose="020B0604020202020204" pitchFamily="34" charset="0"/>
              <a:buChar char="•"/>
              <a:defRPr sz="2400">
                <a:solidFill>
                  <a:schemeClr val="bg2"/>
                </a:solidFill>
              </a:defRPr>
            </a:lvl2pPr>
            <a:lvl3pPr marL="755981" indent="-180970">
              <a:buClr>
                <a:schemeClr val="bg2"/>
              </a:buClr>
              <a:buFont typeface=".AppleSystemUIFont"/>
              <a:buChar char="–"/>
              <a:defRPr sz="1800">
                <a:solidFill>
                  <a:schemeClr val="bg2"/>
                </a:solidFill>
              </a:defRPr>
            </a:lvl3pPr>
            <a:lvl4pPr marL="1043974">
              <a:buClr>
                <a:schemeClr val="bg2"/>
              </a:buClr>
              <a:defRPr sz="1400">
                <a:solidFill>
                  <a:schemeClr val="bg2"/>
                </a:solidFill>
              </a:defRPr>
            </a:lvl4pPr>
            <a:lvl5pPr marL="1331967">
              <a:buClr>
                <a:schemeClr val="bg2"/>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äivämäärän paikkamerkki 3">
            <a:extLst>
              <a:ext uri="{FF2B5EF4-FFF2-40B4-BE49-F238E27FC236}">
                <a16:creationId xmlns:a16="http://schemas.microsoft.com/office/drawing/2014/main" id="{06886C70-4B99-7443-B636-17D79A6DD79A}"/>
              </a:ext>
            </a:extLst>
          </p:cNvPr>
          <p:cNvSpPr>
            <a:spLocks noGrp="1"/>
          </p:cNvSpPr>
          <p:nvPr>
            <p:ph type="dt" sz="half" idx="2"/>
          </p:nvPr>
        </p:nvSpPr>
        <p:spPr>
          <a:xfrm>
            <a:off x="813675" y="6443567"/>
            <a:ext cx="1409701" cy="254000"/>
          </a:xfrm>
          <a:prstGeom prst="rect">
            <a:avLst/>
          </a:prstGeom>
        </p:spPr>
        <p:txBody>
          <a:bodyPr/>
          <a:lstStyle>
            <a:lvl1pPr>
              <a:defRPr sz="800" b="0" i="0">
                <a:solidFill>
                  <a:schemeClr val="accent3"/>
                </a:solidFill>
                <a:latin typeface="Noway Light" panose="02000506000000020004" pitchFamily="2" charset="77"/>
              </a:defRPr>
            </a:lvl1pPr>
          </a:lstStyle>
          <a:p>
            <a:r>
              <a:rPr lang="fi-FI"/>
              <a:t>|  </a:t>
            </a:r>
            <a:fld id="{DE9BD5E3-5957-214F-9CAD-EAA8457806EE}" type="datetime1">
              <a:rPr lang="fi-FI" smtClean="0"/>
              <a:t>1.4.2022</a:t>
            </a:fld>
            <a:endParaRPr lang="fi-FI"/>
          </a:p>
        </p:txBody>
      </p:sp>
      <p:sp>
        <p:nvSpPr>
          <p:cNvPr id="8" name="Dian numeron paikkamerkki 5">
            <a:extLst>
              <a:ext uri="{FF2B5EF4-FFF2-40B4-BE49-F238E27FC236}">
                <a16:creationId xmlns:a16="http://schemas.microsoft.com/office/drawing/2014/main" id="{D399563B-D096-2E49-8C2A-17CF714B4F28}"/>
              </a:ext>
            </a:extLst>
          </p:cNvPr>
          <p:cNvSpPr>
            <a:spLocks noGrp="1"/>
          </p:cNvSpPr>
          <p:nvPr>
            <p:ph type="sldNum" sz="quarter" idx="4"/>
          </p:nvPr>
        </p:nvSpPr>
        <p:spPr>
          <a:xfrm>
            <a:off x="431648" y="6445259"/>
            <a:ext cx="331363" cy="254000"/>
          </a:xfrm>
          <a:prstGeom prst="rect">
            <a:avLst/>
          </a:prstGeom>
        </p:spPr>
        <p:txBody>
          <a:bodyPr/>
          <a:lstStyle>
            <a:lvl1pPr algn="r">
              <a:defRPr sz="800" b="0" i="0">
                <a:solidFill>
                  <a:schemeClr val="accent3"/>
                </a:solidFill>
                <a:latin typeface="Noway Light" panose="02000506000000020004" pitchFamily="2" charset="77"/>
              </a:defRPr>
            </a:lvl1pPr>
          </a:lstStyle>
          <a:p>
            <a:fld id="{6F37F8BB-F28D-46E8-BB3D-6E072B64BC47}" type="slidenum">
              <a:rPr lang="fi-FI" smtClean="0"/>
              <a:pPr/>
              <a:t>‹#›</a:t>
            </a:fld>
            <a:endParaRPr lang="fi-FI"/>
          </a:p>
        </p:txBody>
      </p:sp>
    </p:spTree>
    <p:extLst>
      <p:ext uri="{BB962C8B-B14F-4D97-AF65-F5344CB8AC3E}">
        <p14:creationId xmlns:p14="http://schemas.microsoft.com/office/powerpoint/2010/main" val="2494713252"/>
      </p:ext>
    </p:extLst>
  </p:cSld>
  <p:clrMapOvr>
    <a:masterClrMapping/>
  </p:clrMapOvr>
  <p:extLst>
    <p:ext uri="{DCECCB84-F9BA-43D5-87BE-67443E8EF086}">
      <p15:sldGuideLst xmlns:p15="http://schemas.microsoft.com/office/powerpoint/2012/main">
        <p15:guide id="1" orient="horz" pos="3906">
          <p15:clr>
            <a:srgbClr val="FBAE40"/>
          </p15:clr>
        </p15:guide>
        <p15:guide id="2" pos="325">
          <p15:clr>
            <a:srgbClr val="FBAE40"/>
          </p15:clr>
        </p15:guide>
        <p15:guide id="3" orient="horz" pos="754">
          <p15:clr>
            <a:srgbClr val="FBAE40"/>
          </p15:clr>
        </p15:guide>
        <p15:guide id="4" pos="7151">
          <p15:clr>
            <a:srgbClr val="FBAE40"/>
          </p15:clr>
        </p15:guide>
        <p15:guide id="5" orient="horz" pos="82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Empty-logo">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2220DD6-C549-2746-B5D4-135FB3DE280B}"/>
              </a:ext>
            </a:extLst>
          </p:cNvPr>
          <p:cNvSpPr>
            <a:spLocks noGrp="1"/>
          </p:cNvSpPr>
          <p:nvPr>
            <p:ph type="dt" sz="half" idx="2"/>
          </p:nvPr>
        </p:nvSpPr>
        <p:spPr>
          <a:xfrm>
            <a:off x="813675" y="6443567"/>
            <a:ext cx="1409701" cy="254000"/>
          </a:xfrm>
          <a:prstGeom prst="rect">
            <a:avLst/>
          </a:prstGeom>
        </p:spPr>
        <p:txBody>
          <a:bodyPr/>
          <a:lstStyle>
            <a:lvl1pPr>
              <a:defRPr sz="800" b="0" i="0">
                <a:solidFill>
                  <a:schemeClr val="accent3"/>
                </a:solidFill>
                <a:latin typeface="Noway Light" panose="02000506000000020004" pitchFamily="2" charset="77"/>
              </a:defRPr>
            </a:lvl1pPr>
          </a:lstStyle>
          <a:p>
            <a:r>
              <a:rPr lang="fi-FI"/>
              <a:t>|  </a:t>
            </a:r>
            <a:fld id="{EF94CBDD-0B68-D943-964B-1B80BDDB511D}" type="datetime1">
              <a:rPr lang="fi-FI" smtClean="0"/>
              <a:t>1.4.2022</a:t>
            </a:fld>
            <a:endParaRPr lang="fi-FI"/>
          </a:p>
        </p:txBody>
      </p:sp>
      <p:sp>
        <p:nvSpPr>
          <p:cNvPr id="5" name="Dian numeron paikkamerkki 5">
            <a:extLst>
              <a:ext uri="{FF2B5EF4-FFF2-40B4-BE49-F238E27FC236}">
                <a16:creationId xmlns:a16="http://schemas.microsoft.com/office/drawing/2014/main" id="{77A0177F-69D0-F94D-9CDA-6A749D25C301}"/>
              </a:ext>
            </a:extLst>
          </p:cNvPr>
          <p:cNvSpPr>
            <a:spLocks noGrp="1"/>
          </p:cNvSpPr>
          <p:nvPr>
            <p:ph type="sldNum" sz="quarter" idx="4"/>
          </p:nvPr>
        </p:nvSpPr>
        <p:spPr>
          <a:xfrm>
            <a:off x="431648" y="6445259"/>
            <a:ext cx="331363" cy="254000"/>
          </a:xfrm>
          <a:prstGeom prst="rect">
            <a:avLst/>
          </a:prstGeom>
        </p:spPr>
        <p:txBody>
          <a:bodyPr/>
          <a:lstStyle>
            <a:lvl1pPr algn="r">
              <a:defRPr sz="800" b="0" i="0">
                <a:solidFill>
                  <a:schemeClr val="accent3"/>
                </a:solidFill>
                <a:latin typeface="Noway Light" panose="02000506000000020004" pitchFamily="2" charset="77"/>
              </a:defRPr>
            </a:lvl1pPr>
          </a:lstStyle>
          <a:p>
            <a:fld id="{6F37F8BB-F28D-46E8-BB3D-6E072B64BC47}" type="slidenum">
              <a:rPr lang="fi-FI" smtClean="0"/>
              <a:pPr/>
              <a:t>‹#›</a:t>
            </a:fld>
            <a:endParaRPr lang="fi-FI"/>
          </a:p>
        </p:txBody>
      </p:sp>
    </p:spTree>
    <p:extLst>
      <p:ext uri="{BB962C8B-B14F-4D97-AF65-F5344CB8AC3E}">
        <p14:creationId xmlns:p14="http://schemas.microsoft.com/office/powerpoint/2010/main" val="39026919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36961739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CITY_OF_TURKU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9549" y="1166439"/>
            <a:ext cx="1965147" cy="717808"/>
          </a:xfrm>
          <a:prstGeom prst="rect">
            <a:avLst/>
          </a:prstGeom>
        </p:spPr>
      </p:pic>
      <p:sp>
        <p:nvSpPr>
          <p:cNvPr id="8" name="Subtitle 2"/>
          <p:cNvSpPr>
            <a:spLocks noGrp="1"/>
          </p:cNvSpPr>
          <p:nvPr>
            <p:ph type="subTitle" idx="1"/>
          </p:nvPr>
        </p:nvSpPr>
        <p:spPr>
          <a:xfrm>
            <a:off x="1179882" y="5190776"/>
            <a:ext cx="7869567" cy="929899"/>
          </a:xfrm>
          <a:prstGeom prst="rect">
            <a:avLst/>
          </a:prstGeom>
        </p:spPr>
        <p:txBody>
          <a:bodyPr anchor="b"/>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err="1"/>
              <a:t>Click</a:t>
            </a:r>
            <a:r>
              <a:rPr lang="fi-FI"/>
              <a:t> to </a:t>
            </a:r>
            <a:r>
              <a:rPr lang="fi-FI" err="1"/>
              <a:t>edit</a:t>
            </a:r>
            <a:r>
              <a:rPr lang="fi-FI"/>
              <a:t> </a:t>
            </a:r>
            <a:r>
              <a:rPr lang="fi-FI" err="1"/>
              <a:t>Master</a:t>
            </a:r>
            <a:r>
              <a:rPr lang="fi-FI"/>
              <a:t> </a:t>
            </a:r>
            <a:r>
              <a:rPr lang="fi-FI" err="1"/>
              <a:t>subtitle</a:t>
            </a:r>
            <a:r>
              <a:rPr lang="fi-FI"/>
              <a:t> </a:t>
            </a:r>
            <a:r>
              <a:rPr lang="fi-FI" err="1"/>
              <a:t>style</a:t>
            </a:r>
            <a:endParaRPr lang="en-US"/>
          </a:p>
        </p:txBody>
      </p:sp>
      <p:sp>
        <p:nvSpPr>
          <p:cNvPr id="9" name="Title 1"/>
          <p:cNvSpPr>
            <a:spLocks noGrp="1"/>
          </p:cNvSpPr>
          <p:nvPr>
            <p:ph type="ctrTitle"/>
          </p:nvPr>
        </p:nvSpPr>
        <p:spPr>
          <a:xfrm>
            <a:off x="1179882" y="2402543"/>
            <a:ext cx="10311633" cy="1847183"/>
          </a:xfrm>
        </p:spPr>
        <p:txBody>
          <a:bodyPr anchor="t">
            <a:noAutofit/>
          </a:bodyPr>
          <a:lstStyle>
            <a:lvl1pPr>
              <a:lnSpc>
                <a:spcPct val="90000"/>
              </a:lnSpc>
              <a:defRPr sz="56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Tree>
    <p:extLst>
      <p:ext uri="{BB962C8B-B14F-4D97-AF65-F5344CB8AC3E}">
        <p14:creationId xmlns:p14="http://schemas.microsoft.com/office/powerpoint/2010/main" val="10747032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2084919" y="1835151"/>
            <a:ext cx="8978900" cy="4057915"/>
          </a:xfrm>
          <a:prstGeom prst="rect">
            <a:avLst/>
          </a:prstGeom>
        </p:spPr>
        <p:txBody>
          <a:bodyPr vert="horz" lIns="0" tIns="45720" rIns="91440" bIns="45720" rtlCol="0">
            <a:noAutofit/>
          </a:bodyPr>
          <a:lstStyle>
            <a:lvl1pPr marL="305992" indent="-341991">
              <a:spcAft>
                <a:spcPts val="600"/>
              </a:spcAft>
              <a:buFont typeface="+mj-lt"/>
              <a:buAutoNum type="arabicPeriod"/>
              <a:defRPr b="1" cap="none">
                <a:solidFill>
                  <a:srgbClr val="FFFFFF"/>
                </a:solidFill>
              </a:defRPr>
            </a:lvl1pPr>
            <a:lvl2pPr marL="539737" indent="-179384">
              <a:spcAft>
                <a:spcPts val="600"/>
              </a:spcAft>
              <a:defRPr b="0" i="0" cap="none"/>
            </a:lvl2pPr>
            <a:lvl3pPr marL="791980">
              <a:spcAft>
                <a:spcPts val="600"/>
              </a:spcAft>
              <a:defRPr b="0" i="0" cap="none"/>
            </a:lvl3pPr>
            <a:lvl4pPr marL="1007975">
              <a:spcAft>
                <a:spcPts val="600"/>
              </a:spcAft>
              <a:defRPr b="0" i="0" cap="none"/>
            </a:lvl4pPr>
            <a:lvl5pPr marL="1223969">
              <a:spcAft>
                <a:spcPts val="600"/>
              </a:spcAft>
              <a:defRPr b="0" i="0" cap="none"/>
            </a:lvl5pPr>
          </a:lstStyle>
          <a:p>
            <a:pPr lvl="0"/>
            <a:r>
              <a:rPr lang="fi-FI"/>
              <a:t>Click to </a:t>
            </a:r>
            <a:br>
              <a:rPr lang="fi-FI"/>
            </a:br>
            <a:r>
              <a:rPr lang="fi-FI"/>
              <a:t>edit master text styles</a:t>
            </a:r>
          </a:p>
          <a:p>
            <a:pPr lvl="1"/>
            <a:r>
              <a:rPr lang="fi-FI"/>
              <a:t>Second </a:t>
            </a:r>
            <a:r>
              <a:rPr lang="fi-FI" err="1"/>
              <a:t>level</a:t>
            </a:r>
            <a:endParaRPr lang="fi-FI"/>
          </a:p>
        </p:txBody>
      </p:sp>
      <p:sp>
        <p:nvSpPr>
          <p:cNvPr id="5" name="Title Placeholder 1"/>
          <p:cNvSpPr>
            <a:spLocks noGrp="1"/>
          </p:cNvSpPr>
          <p:nvPr>
            <p:ph type="title" hasCustomPrompt="1"/>
          </p:nvPr>
        </p:nvSpPr>
        <p:spPr>
          <a:xfrm>
            <a:off x="1179881" y="506413"/>
            <a:ext cx="9883936" cy="998539"/>
          </a:xfrm>
          <a:prstGeom prst="rect">
            <a:avLst/>
          </a:prstGeom>
        </p:spPr>
        <p:txBody>
          <a:bodyPr vert="horz" lIns="0" tIns="0" rIns="0" bIns="0" rtlCol="0" anchor="b">
            <a:noAutofit/>
          </a:bodyPr>
          <a:lstStyle/>
          <a:p>
            <a:r>
              <a:rPr lang="fi-FI"/>
              <a:t>Sisällysluettelo</a:t>
            </a:r>
            <a:endParaRPr lang="en-US"/>
          </a:p>
        </p:txBody>
      </p:sp>
    </p:spTree>
    <p:extLst>
      <p:ext uri="{BB962C8B-B14F-4D97-AF65-F5344CB8AC3E}">
        <p14:creationId xmlns:p14="http://schemas.microsoft.com/office/powerpoint/2010/main" val="32009777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79881" y="506413"/>
            <a:ext cx="9883936" cy="998539"/>
          </a:xfrm>
          <a:prstGeom prst="rect">
            <a:avLst/>
          </a:prstGeom>
        </p:spPr>
        <p:txBody>
          <a:bodyPr vert="horz" lIns="0" tIns="0" rIns="0" bIns="0" rtlCol="0" anchor="b">
            <a:noAutofit/>
          </a:bodyPr>
          <a:lstStyle/>
          <a:p>
            <a:r>
              <a:rPr lang="fi-FI"/>
              <a:t>Sisällysluettelo</a:t>
            </a:r>
            <a:endParaRPr lang="en-US"/>
          </a:p>
        </p:txBody>
      </p:sp>
      <p:sp>
        <p:nvSpPr>
          <p:cNvPr id="10" name="Text Placeholder 2"/>
          <p:cNvSpPr>
            <a:spLocks noGrp="1"/>
          </p:cNvSpPr>
          <p:nvPr>
            <p:ph type="body" idx="1" hasCustomPrompt="1"/>
          </p:nvPr>
        </p:nvSpPr>
        <p:spPr>
          <a:xfrm>
            <a:off x="2084920" y="1835151"/>
            <a:ext cx="4408961" cy="4057915"/>
          </a:xfrm>
          <a:prstGeom prst="rect">
            <a:avLst/>
          </a:prstGeom>
        </p:spPr>
        <p:txBody>
          <a:bodyPr vert="horz" lIns="0" tIns="45720" rIns="91440" bIns="45720" rtlCol="0">
            <a:noAutofit/>
          </a:bodyPr>
          <a:lstStyle>
            <a:lvl1pPr marL="305992" indent="-341991">
              <a:spcAft>
                <a:spcPts val="600"/>
              </a:spcAft>
              <a:buFont typeface="+mj-lt"/>
              <a:buAutoNum type="arabicPeriod"/>
              <a:defRPr b="1" cap="none" baseline="0">
                <a:solidFill>
                  <a:srgbClr val="FFFFFF"/>
                </a:solidFill>
              </a:defRPr>
            </a:lvl1pPr>
            <a:lvl2pPr marL="539737" indent="-179384">
              <a:spcAft>
                <a:spcPts val="600"/>
              </a:spcAft>
              <a:defRPr b="0" i="0" cap="none"/>
            </a:lvl2pPr>
            <a:lvl3pPr marL="791980">
              <a:spcAft>
                <a:spcPts val="600"/>
              </a:spcAft>
              <a:defRPr b="0" i="0" cap="none"/>
            </a:lvl3pPr>
            <a:lvl4pPr marL="1007975">
              <a:spcAft>
                <a:spcPts val="600"/>
              </a:spcAft>
              <a:defRPr b="0" i="0" cap="none"/>
            </a:lvl4pPr>
            <a:lvl5pPr marL="1223969">
              <a:spcAft>
                <a:spcPts val="600"/>
              </a:spcAft>
              <a:defRPr b="0" i="0" cap="none"/>
            </a:lvl5pPr>
          </a:lstStyle>
          <a:p>
            <a:pPr lvl="0"/>
            <a:r>
              <a:rPr lang="fi-FI"/>
              <a:t>Click to edit master text styles</a:t>
            </a:r>
          </a:p>
          <a:p>
            <a:pPr lvl="1"/>
            <a:r>
              <a:rPr lang="fi-FI"/>
              <a:t>Second </a:t>
            </a:r>
            <a:r>
              <a:rPr lang="fi-FI" err="1"/>
              <a:t>level</a:t>
            </a:r>
            <a:endParaRPr lang="fi-FI"/>
          </a:p>
        </p:txBody>
      </p:sp>
      <p:sp>
        <p:nvSpPr>
          <p:cNvPr id="11" name="Text Placeholder 2"/>
          <p:cNvSpPr>
            <a:spLocks noGrp="1"/>
          </p:cNvSpPr>
          <p:nvPr>
            <p:ph type="body" idx="10" hasCustomPrompt="1"/>
          </p:nvPr>
        </p:nvSpPr>
        <p:spPr>
          <a:xfrm>
            <a:off x="6813963" y="1835151"/>
            <a:ext cx="4249856" cy="4057915"/>
          </a:xfrm>
          <a:prstGeom prst="rect">
            <a:avLst/>
          </a:prstGeom>
        </p:spPr>
        <p:txBody>
          <a:bodyPr vert="horz" lIns="0" tIns="45720" rIns="91440" bIns="45720" rtlCol="0">
            <a:noAutofit/>
          </a:bodyPr>
          <a:lstStyle>
            <a:lvl1pPr marL="305992" indent="-342891">
              <a:spcAft>
                <a:spcPts val="600"/>
              </a:spcAft>
              <a:buFont typeface="+mj-lt"/>
              <a:buAutoNum type="arabicPeriod"/>
              <a:defRPr b="1" cap="none">
                <a:solidFill>
                  <a:srgbClr val="FFFFFF"/>
                </a:solidFill>
              </a:defRPr>
            </a:lvl1pPr>
            <a:lvl2pPr marL="539737" indent="-179384">
              <a:spcAft>
                <a:spcPts val="600"/>
              </a:spcAft>
              <a:defRPr b="0" i="0" cap="none"/>
            </a:lvl2pPr>
            <a:lvl3pPr marL="791980">
              <a:spcAft>
                <a:spcPts val="600"/>
              </a:spcAft>
              <a:defRPr b="0" i="0" cap="none"/>
            </a:lvl3pPr>
            <a:lvl4pPr marL="1007975">
              <a:spcAft>
                <a:spcPts val="600"/>
              </a:spcAft>
              <a:defRPr b="0" i="0" cap="none"/>
            </a:lvl4pPr>
            <a:lvl5pPr marL="1223969">
              <a:spcAft>
                <a:spcPts val="600"/>
              </a:spcAft>
              <a:defRPr b="0" i="0" cap="none"/>
            </a:lvl5pPr>
          </a:lstStyle>
          <a:p>
            <a:pPr lvl="0"/>
            <a:r>
              <a:rPr lang="fi-FI"/>
              <a:t>Click to edit master text styles</a:t>
            </a:r>
          </a:p>
          <a:p>
            <a:pPr lvl="1"/>
            <a:r>
              <a:rPr lang="fi-FI"/>
              <a:t>Second </a:t>
            </a:r>
            <a:r>
              <a:rPr lang="fi-FI" err="1"/>
              <a:t>level</a:t>
            </a:r>
            <a:endParaRPr lang="fi-FI"/>
          </a:p>
        </p:txBody>
      </p:sp>
    </p:spTree>
    <p:extLst>
      <p:ext uri="{BB962C8B-B14F-4D97-AF65-F5344CB8AC3E}">
        <p14:creationId xmlns:p14="http://schemas.microsoft.com/office/powerpoint/2010/main" val="17571846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3284537" y="2828017"/>
            <a:ext cx="8041747" cy="2206707"/>
          </a:xfrm>
        </p:spPr>
        <p:txBody>
          <a:bodyPr anchor="t">
            <a:noAutofit/>
          </a:bodyPr>
          <a:lstStyle>
            <a:lvl1pPr>
              <a:lnSpc>
                <a:spcPct val="90000"/>
              </a:lnSpc>
              <a:defRPr sz="3700">
                <a:solidFill>
                  <a:srgbClr val="0000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1" name="Text Placeholder 10"/>
          <p:cNvSpPr>
            <a:spLocks noGrp="1"/>
          </p:cNvSpPr>
          <p:nvPr>
            <p:ph type="body" sz="quarter" idx="10" hasCustomPrompt="1"/>
          </p:nvPr>
        </p:nvSpPr>
        <p:spPr>
          <a:xfrm>
            <a:off x="693214" y="2828017"/>
            <a:ext cx="2364023" cy="1449556"/>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a:t>00</a:t>
            </a:r>
            <a:endParaRPr lang="en-US"/>
          </a:p>
        </p:txBody>
      </p:sp>
    </p:spTree>
    <p:extLst>
      <p:ext uri="{BB962C8B-B14F-4D97-AF65-F5344CB8AC3E}">
        <p14:creationId xmlns:p14="http://schemas.microsoft.com/office/powerpoint/2010/main" val="975099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084919" y="1835151"/>
            <a:ext cx="9472081" cy="4057915"/>
          </a:xfrm>
          <a:prstGeom prst="rect">
            <a:avLst/>
          </a:prstGeom>
        </p:spPr>
        <p:txBody>
          <a:bodyPr vert="horz" lIns="91440" tIns="45720" rIns="91440" bIns="45720" rtlCol="0">
            <a:noAutofit/>
          </a:body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en-US"/>
          </a:p>
        </p:txBody>
      </p:sp>
      <p:sp>
        <p:nvSpPr>
          <p:cNvPr id="5" name="Title Placeholder 1"/>
          <p:cNvSpPr>
            <a:spLocks noGrp="1"/>
          </p:cNvSpPr>
          <p:nvPr>
            <p:ph type="title"/>
          </p:nvPr>
        </p:nvSpPr>
        <p:spPr>
          <a:xfrm>
            <a:off x="1179882" y="506413"/>
            <a:ext cx="10377119" cy="998539"/>
          </a:xfrm>
          <a:prstGeom prst="rect">
            <a:avLst/>
          </a:prstGeom>
        </p:spPr>
        <p:txBody>
          <a:bodyPr vert="horz" lIns="0" tIns="0" rIns="0" bIns="0" rtlCol="0" anchor="b">
            <a:noAutofit/>
          </a:body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Tree>
    <p:extLst>
      <p:ext uri="{BB962C8B-B14F-4D97-AF65-F5344CB8AC3E}">
        <p14:creationId xmlns:p14="http://schemas.microsoft.com/office/powerpoint/2010/main" val="99276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50" y="2947810"/>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5"/>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50"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184" y="1061076"/>
            <a:ext cx="1826787" cy="957077"/>
          </a:xfrm>
          <a:prstGeom prst="rect">
            <a:avLst/>
          </a:prstGeom>
        </p:spPr>
      </p:pic>
    </p:spTree>
    <p:extLst>
      <p:ext uri="{BB962C8B-B14F-4D97-AF65-F5344CB8AC3E}">
        <p14:creationId xmlns:p14="http://schemas.microsoft.com/office/powerpoint/2010/main" val="11509982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703231" y="2402541"/>
            <a:ext cx="10788284" cy="3211547"/>
          </a:xfrm>
        </p:spPr>
        <p:txBody>
          <a:bodyPr anchor="t">
            <a:noAutofit/>
          </a:bodyPr>
          <a:lstStyle>
            <a:lvl1pPr algn="ctr">
              <a:lnSpc>
                <a:spcPct val="90000"/>
              </a:lnSpc>
              <a:defRPr sz="560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Tree>
    <p:extLst>
      <p:ext uri="{BB962C8B-B14F-4D97-AF65-F5344CB8AC3E}">
        <p14:creationId xmlns:p14="http://schemas.microsoft.com/office/powerpoint/2010/main" val="3896247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3008306"/>
            <a:ext cx="10788284" cy="1847183"/>
          </a:xfrm>
        </p:spPr>
        <p:txBody>
          <a:bodyPr anchor="t">
            <a:noAutofit/>
          </a:bodyPr>
          <a:lstStyle>
            <a:lvl1pPr algn="ctr">
              <a:lnSpc>
                <a:spcPct val="90000"/>
              </a:lnSpc>
              <a:defRPr sz="5600">
                <a:solidFill>
                  <a:schemeClr val="bg1"/>
                </a:solidFill>
              </a:defRPr>
            </a:lvl1pPr>
          </a:lstStyle>
          <a:p>
            <a:r>
              <a:rPr lang="fi-FI"/>
              <a:t>Kiitos!</a:t>
            </a:r>
            <a:endParaRPr lang="en-US"/>
          </a:p>
        </p:txBody>
      </p:sp>
      <p:pic>
        <p:nvPicPr>
          <p:cNvPr id="4" name="Picture 3" descr="LILJA_VALKOIN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9227" y="1721664"/>
            <a:ext cx="960905" cy="1001744"/>
          </a:xfrm>
          <a:prstGeom prst="rect">
            <a:avLst/>
          </a:prstGeom>
        </p:spPr>
      </p:pic>
    </p:spTree>
    <p:extLst>
      <p:ext uri="{BB962C8B-B14F-4D97-AF65-F5344CB8AC3E}">
        <p14:creationId xmlns:p14="http://schemas.microsoft.com/office/powerpoint/2010/main" val="93421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6" name="Picture 5" descr="CITY_OF_TURKU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8" y="5903969"/>
            <a:ext cx="1446789" cy="704624"/>
          </a:xfrm>
          <a:prstGeom prst="rect">
            <a:avLst/>
          </a:prstGeom>
        </p:spPr>
      </p:pic>
    </p:spTree>
    <p:extLst>
      <p:ext uri="{BB962C8B-B14F-4D97-AF65-F5344CB8AC3E}">
        <p14:creationId xmlns:p14="http://schemas.microsoft.com/office/powerpoint/2010/main" val="3480646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Valkoinen tekstidia">
    <p:bg>
      <p:bgPr>
        <a:solidFill>
          <a:schemeClr val="bg1"/>
        </a:solidFill>
        <a:effectLst/>
      </p:bgPr>
    </p:bg>
    <p:spTree>
      <p:nvGrpSpPr>
        <p:cNvPr id="1" name=""/>
        <p:cNvGrpSpPr/>
        <p:nvPr/>
      </p:nvGrpSpPr>
      <p:grpSpPr>
        <a:xfrm>
          <a:off x="0" y="0"/>
          <a:ext cx="0" cy="0"/>
          <a:chOff x="0" y="0"/>
          <a:chExt cx="0" cy="0"/>
        </a:xfrm>
      </p:grpSpPr>
      <p:sp>
        <p:nvSpPr>
          <p:cNvPr id="5" name="Kuvan paikkamerkki 8">
            <a:extLst>
              <a:ext uri="{FF2B5EF4-FFF2-40B4-BE49-F238E27FC236}">
                <a16:creationId xmlns:a16="http://schemas.microsoft.com/office/drawing/2014/main" id="{1AD9F536-6140-441A-AEA4-7E404C2B012D}"/>
              </a:ext>
            </a:extLst>
          </p:cNvPr>
          <p:cNvSpPr>
            <a:spLocks noGrp="1"/>
          </p:cNvSpPr>
          <p:nvPr>
            <p:ph type="pic" sz="quarter" idx="11"/>
          </p:nvPr>
        </p:nvSpPr>
        <p:spPr>
          <a:xfrm>
            <a:off x="0" y="0"/>
            <a:ext cx="12192000" cy="6858000"/>
          </a:xfrm>
        </p:spPr>
        <p:txBody>
          <a:bodyPr/>
          <a:lstStyle/>
          <a:p>
            <a:r>
              <a:rPr lang="fi-FI" dirty="0"/>
              <a:t>Lisää kuva napsauttamalla kuvaketta</a:t>
            </a:r>
          </a:p>
        </p:txBody>
      </p:sp>
      <p:sp>
        <p:nvSpPr>
          <p:cNvPr id="11" name="Text Placeholder 9"/>
          <p:cNvSpPr>
            <a:spLocks noGrp="1"/>
          </p:cNvSpPr>
          <p:nvPr>
            <p:ph type="body" sz="quarter" idx="12"/>
          </p:nvPr>
        </p:nvSpPr>
        <p:spPr>
          <a:xfrm>
            <a:off x="889596" y="2008682"/>
            <a:ext cx="10347363" cy="3723548"/>
          </a:xfrm>
          <a:noFill/>
        </p:spPr>
        <p:txBody>
          <a:bodyPr lIns="0" tIns="0" rIns="0" bIns="0">
            <a:normAutofit/>
          </a:bodyPr>
          <a:lstStyle>
            <a:lvl1pPr marL="0" indent="0">
              <a:lnSpc>
                <a:spcPct val="100000"/>
              </a:lnSpc>
              <a:spcAft>
                <a:spcPts val="1333"/>
              </a:spcAft>
              <a:buClr>
                <a:srgbClr val="00A97A"/>
              </a:buClr>
              <a:buFont typeface="Arial" panose="020B0604020202020204" pitchFamily="34" charset="0"/>
              <a:buNone/>
              <a:defRPr sz="2133" b="1" baseline="0"/>
            </a:lvl1pPr>
            <a:lvl2pPr marL="0" indent="-239994">
              <a:lnSpc>
                <a:spcPct val="100000"/>
              </a:lnSpc>
              <a:buClr>
                <a:srgbClr val="00A97A"/>
              </a:buClr>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hasCustomPrompt="1"/>
          </p:nvPr>
        </p:nvSpPr>
        <p:spPr>
          <a:xfrm>
            <a:off x="889595" y="575144"/>
            <a:ext cx="10347364" cy="1053787"/>
          </a:xfrm>
          <a:prstGeom prst="rect">
            <a:avLst/>
          </a:prstGeom>
        </p:spPr>
        <p:txBody>
          <a:bodyPr vert="horz" lIns="0" tIns="0" rIns="0" bIns="0" rtlCol="0" anchor="ctr" anchorCtr="0">
            <a:normAutofit/>
          </a:bodyPr>
          <a:lstStyle>
            <a:lvl1pPr>
              <a:lnSpc>
                <a:spcPct val="80000"/>
              </a:lnSpc>
              <a:defRPr sz="5867">
                <a:solidFill>
                  <a:srgbClr val="00A97A"/>
                </a:solidFill>
              </a:defRPr>
            </a:lvl1pPr>
          </a:lstStyle>
          <a:p>
            <a:r>
              <a:rPr lang="fi-FI" dirty="0"/>
              <a:t>Otsikko</a:t>
            </a:r>
            <a:endParaRPr lang="en-US" dirty="0"/>
          </a:p>
        </p:txBody>
      </p:sp>
    </p:spTree>
    <p:extLst>
      <p:ext uri="{BB962C8B-B14F-4D97-AF65-F5344CB8AC3E}">
        <p14:creationId xmlns:p14="http://schemas.microsoft.com/office/powerpoint/2010/main" val="7159538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ekstidia ">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ctr" anchorCtr="0">
            <a:normAutofit/>
          </a:bodyPr>
          <a:lstStyle>
            <a:lvl1pPr>
              <a:lnSpc>
                <a:spcPct val="80000"/>
              </a:lnSpc>
              <a:defRPr sz="7200">
                <a:solidFill>
                  <a:srgbClr val="00855F"/>
                </a:solidFill>
              </a:defRPr>
            </a:lvl1pPr>
          </a:lstStyle>
          <a:p>
            <a:r>
              <a:rPr lang="fi-FI" dirty="0"/>
              <a:t>Otsikko</a:t>
            </a:r>
            <a:br>
              <a:rPr lang="fi-FI" dirty="0"/>
            </a:br>
            <a:r>
              <a:rPr lang="fi-FI" dirty="0"/>
              <a:t>kahdella rivillä</a:t>
            </a:r>
            <a:endParaRPr lang="en-US" dirty="0"/>
          </a:p>
        </p:txBody>
      </p:sp>
      <p:sp>
        <p:nvSpPr>
          <p:cNvPr id="11" name="Text Placeholder 9"/>
          <p:cNvSpPr>
            <a:spLocks noGrp="1"/>
          </p:cNvSpPr>
          <p:nvPr>
            <p:ph type="body" sz="quarter" idx="12" hasCustomPrompt="1"/>
          </p:nvPr>
        </p:nvSpPr>
        <p:spPr>
          <a:xfrm>
            <a:off x="889596" y="2871085"/>
            <a:ext cx="10347363" cy="2861144"/>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pic>
        <p:nvPicPr>
          <p:cNvPr id="7" name="Picture 6">
            <a:extLst>
              <a:ext uri="{C183D7F6-B498-43B3-948B-1728B52AA6E4}">
                <adec:decorative xmlns=""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5575021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Aikataulu">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514275"/>
            <a:ext cx="2247304" cy="574516"/>
          </a:xfrm>
          <a:noFill/>
        </p:spPr>
        <p:txBody>
          <a:bodyPr lIns="0" tIns="0" rIns="0" bIns="0">
            <a:spAutoFit/>
          </a:bodyPr>
          <a:lstStyle>
            <a:lvl1pPr marL="0" indent="0" algn="ctr">
              <a:lnSpc>
                <a:spcPct val="100000"/>
              </a:lnSpc>
              <a:spcAft>
                <a:spcPts val="0"/>
              </a:spcAft>
              <a:buClrTx/>
              <a:buFont typeface="Arial" panose="020B0604020202020204" pitchFamily="34" charset="0"/>
              <a:buNone/>
              <a:defRPr sz="1867"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a:t>
            </a:r>
            <a:br>
              <a:rPr lang="fi-FI" dirty="0"/>
            </a:br>
            <a:r>
              <a:rPr lang="fi-FI" dirty="0"/>
              <a:t>Master text </a:t>
            </a:r>
            <a:r>
              <a:rPr lang="fi-FI" dirty="0" err="1"/>
              <a:t>styles</a:t>
            </a:r>
            <a:endParaRPr lang="fi-FI" dirty="0"/>
          </a:p>
        </p:txBody>
      </p:sp>
      <p:sp>
        <p:nvSpPr>
          <p:cNvPr id="13" name="Title Placeholder 1"/>
          <p:cNvSpPr>
            <a:spLocks noGrp="1"/>
          </p:cNvSpPr>
          <p:nvPr>
            <p:ph type="title" hasCustomPrompt="1"/>
          </p:nvPr>
        </p:nvSpPr>
        <p:spPr>
          <a:xfrm>
            <a:off x="889595" y="575144"/>
            <a:ext cx="10347364" cy="999656"/>
          </a:xfrm>
          <a:prstGeom prst="rect">
            <a:avLst/>
          </a:prstGeom>
        </p:spPr>
        <p:txBody>
          <a:bodyPr vert="horz" lIns="0" tIns="0" rIns="0" bIns="0" rtlCol="0" anchor="b">
            <a:normAutofit/>
          </a:bodyPr>
          <a:lstStyle>
            <a:lvl1pPr>
              <a:lnSpc>
                <a:spcPct val="80000"/>
              </a:lnSpc>
              <a:defRPr sz="7200">
                <a:solidFill>
                  <a:srgbClr val="F26522"/>
                </a:solidFill>
              </a:defRPr>
            </a:lvl1pPr>
          </a:lstStyle>
          <a:p>
            <a:r>
              <a:rPr lang="fi-FI" dirty="0"/>
              <a:t>Aikataulu</a:t>
            </a:r>
            <a:endParaRPr lang="en-US" dirty="0"/>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21795302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34376268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CITY_OF_TURKU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9549" y="1166439"/>
            <a:ext cx="1965147" cy="717808"/>
          </a:xfrm>
          <a:prstGeom prst="rect">
            <a:avLst/>
          </a:prstGeom>
        </p:spPr>
      </p:pic>
      <p:sp>
        <p:nvSpPr>
          <p:cNvPr id="8" name="Subtitle 2"/>
          <p:cNvSpPr>
            <a:spLocks noGrp="1"/>
          </p:cNvSpPr>
          <p:nvPr>
            <p:ph type="subTitle" idx="1"/>
          </p:nvPr>
        </p:nvSpPr>
        <p:spPr>
          <a:xfrm>
            <a:off x="1179882" y="5190776"/>
            <a:ext cx="7869567" cy="929899"/>
          </a:xfrm>
          <a:prstGeom prst="rect">
            <a:avLst/>
          </a:prstGeom>
        </p:spPr>
        <p:txBody>
          <a:bodyPr anchor="b"/>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9" name="Title 1"/>
          <p:cNvSpPr>
            <a:spLocks noGrp="1"/>
          </p:cNvSpPr>
          <p:nvPr>
            <p:ph type="ctrTitle"/>
          </p:nvPr>
        </p:nvSpPr>
        <p:spPr>
          <a:xfrm>
            <a:off x="1179882" y="2402543"/>
            <a:ext cx="10311633" cy="1847183"/>
          </a:xfrm>
        </p:spPr>
        <p:txBody>
          <a:bodyPr anchor="t">
            <a:noAutofit/>
          </a:bodyPr>
          <a:lstStyle>
            <a:lvl1pPr>
              <a:lnSpc>
                <a:spcPct val="90000"/>
              </a:lnSpc>
              <a:defRPr sz="56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13791251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2084919" y="1835151"/>
            <a:ext cx="8978900" cy="4057915"/>
          </a:xfrm>
          <a:prstGeom prst="rect">
            <a:avLst/>
          </a:prstGeom>
        </p:spPr>
        <p:txBody>
          <a:bodyPr vert="horz" lIns="0" tIns="45720" rIns="91440" bIns="45720" rtlCol="0">
            <a:noAutofit/>
          </a:bodyPr>
          <a:lstStyle>
            <a:lvl1pPr marL="305992" indent="-341991">
              <a:spcAft>
                <a:spcPts val="600"/>
              </a:spcAft>
              <a:buFont typeface="+mj-lt"/>
              <a:buAutoNum type="arabicPeriod"/>
              <a:defRPr b="1" cap="none">
                <a:solidFill>
                  <a:srgbClr val="FFFFFF"/>
                </a:solidFill>
              </a:defRPr>
            </a:lvl1pPr>
            <a:lvl2pPr marL="539737" indent="-179384">
              <a:spcAft>
                <a:spcPts val="600"/>
              </a:spcAft>
              <a:defRPr b="0" i="0" cap="none"/>
            </a:lvl2pPr>
            <a:lvl3pPr marL="791980">
              <a:spcAft>
                <a:spcPts val="600"/>
              </a:spcAft>
              <a:defRPr b="0" i="0" cap="none"/>
            </a:lvl3pPr>
            <a:lvl4pPr marL="1007975">
              <a:spcAft>
                <a:spcPts val="600"/>
              </a:spcAft>
              <a:defRPr b="0" i="0" cap="none"/>
            </a:lvl4pPr>
            <a:lvl5pPr marL="1223969">
              <a:spcAft>
                <a:spcPts val="600"/>
              </a:spcAft>
              <a:defRPr b="0" i="0" cap="none"/>
            </a:lvl5pPr>
          </a:lstStyle>
          <a:p>
            <a:pPr lvl="0"/>
            <a:r>
              <a:rPr lang="fi-FI" dirty="0"/>
              <a:t>Click to </a:t>
            </a:r>
            <a:br>
              <a:rPr lang="fi-FI" dirty="0"/>
            </a:br>
            <a:r>
              <a:rPr lang="fi-FI" dirty="0"/>
              <a:t>edit master text styles</a:t>
            </a:r>
          </a:p>
          <a:p>
            <a:pPr lvl="1"/>
            <a:r>
              <a:rPr lang="fi-FI" dirty="0"/>
              <a:t>Second </a:t>
            </a:r>
            <a:r>
              <a:rPr lang="fi-FI" dirty="0" err="1"/>
              <a:t>level</a:t>
            </a:r>
            <a:endParaRPr lang="fi-FI" dirty="0"/>
          </a:p>
        </p:txBody>
      </p:sp>
      <p:sp>
        <p:nvSpPr>
          <p:cNvPr id="5" name="Title Placeholder 1"/>
          <p:cNvSpPr>
            <a:spLocks noGrp="1"/>
          </p:cNvSpPr>
          <p:nvPr>
            <p:ph type="title" hasCustomPrompt="1"/>
          </p:nvPr>
        </p:nvSpPr>
        <p:spPr>
          <a:xfrm>
            <a:off x="1179881" y="506413"/>
            <a:ext cx="9883936" cy="998539"/>
          </a:xfrm>
          <a:prstGeom prst="rect">
            <a:avLst/>
          </a:prstGeom>
        </p:spPr>
        <p:txBody>
          <a:bodyPr vert="horz" lIns="0" tIns="0" rIns="0" bIns="0" rtlCol="0" anchor="b">
            <a:noAutofit/>
          </a:bodyPr>
          <a:lstStyle/>
          <a:p>
            <a:r>
              <a:rPr lang="fi-FI" dirty="0"/>
              <a:t>Sisällysluettelo</a:t>
            </a:r>
            <a:endParaRPr lang="en-US" dirty="0"/>
          </a:p>
        </p:txBody>
      </p:sp>
    </p:spTree>
    <p:extLst>
      <p:ext uri="{BB962C8B-B14F-4D97-AF65-F5344CB8AC3E}">
        <p14:creationId xmlns:p14="http://schemas.microsoft.com/office/powerpoint/2010/main" val="28780653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79881" y="506413"/>
            <a:ext cx="9883936" cy="998539"/>
          </a:xfrm>
          <a:prstGeom prst="rect">
            <a:avLst/>
          </a:prstGeom>
        </p:spPr>
        <p:txBody>
          <a:bodyPr vert="horz" lIns="0" tIns="0" rIns="0" bIns="0" rtlCol="0" anchor="b">
            <a:noAutofit/>
          </a:bodyPr>
          <a:lstStyle/>
          <a:p>
            <a:r>
              <a:rPr lang="fi-FI" dirty="0"/>
              <a:t>Sisällysluettelo</a:t>
            </a:r>
            <a:endParaRPr lang="en-US" dirty="0"/>
          </a:p>
        </p:txBody>
      </p:sp>
      <p:sp>
        <p:nvSpPr>
          <p:cNvPr id="10" name="Text Placeholder 2"/>
          <p:cNvSpPr>
            <a:spLocks noGrp="1"/>
          </p:cNvSpPr>
          <p:nvPr>
            <p:ph type="body" idx="1" hasCustomPrompt="1"/>
          </p:nvPr>
        </p:nvSpPr>
        <p:spPr>
          <a:xfrm>
            <a:off x="2084920" y="1835151"/>
            <a:ext cx="4408961" cy="4057915"/>
          </a:xfrm>
          <a:prstGeom prst="rect">
            <a:avLst/>
          </a:prstGeom>
        </p:spPr>
        <p:txBody>
          <a:bodyPr vert="horz" lIns="0" tIns="45720" rIns="91440" bIns="45720" rtlCol="0">
            <a:noAutofit/>
          </a:bodyPr>
          <a:lstStyle>
            <a:lvl1pPr marL="305992" indent="-341991">
              <a:spcAft>
                <a:spcPts val="600"/>
              </a:spcAft>
              <a:buFont typeface="+mj-lt"/>
              <a:buAutoNum type="arabicPeriod"/>
              <a:defRPr b="1" cap="none" baseline="0">
                <a:solidFill>
                  <a:srgbClr val="FFFFFF"/>
                </a:solidFill>
              </a:defRPr>
            </a:lvl1pPr>
            <a:lvl2pPr marL="539737" indent="-179384">
              <a:spcAft>
                <a:spcPts val="600"/>
              </a:spcAft>
              <a:defRPr b="0" i="0" cap="none"/>
            </a:lvl2pPr>
            <a:lvl3pPr marL="791980">
              <a:spcAft>
                <a:spcPts val="600"/>
              </a:spcAft>
              <a:defRPr b="0" i="0" cap="none"/>
            </a:lvl3pPr>
            <a:lvl4pPr marL="1007975">
              <a:spcAft>
                <a:spcPts val="600"/>
              </a:spcAft>
              <a:defRPr b="0" i="0" cap="none"/>
            </a:lvl4pPr>
            <a:lvl5pPr marL="1223969">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
        <p:nvSpPr>
          <p:cNvPr id="11" name="Text Placeholder 2"/>
          <p:cNvSpPr>
            <a:spLocks noGrp="1"/>
          </p:cNvSpPr>
          <p:nvPr>
            <p:ph type="body" idx="10" hasCustomPrompt="1"/>
          </p:nvPr>
        </p:nvSpPr>
        <p:spPr>
          <a:xfrm>
            <a:off x="6813963" y="1835151"/>
            <a:ext cx="4249856" cy="4057915"/>
          </a:xfrm>
          <a:prstGeom prst="rect">
            <a:avLst/>
          </a:prstGeom>
        </p:spPr>
        <p:txBody>
          <a:bodyPr vert="horz" lIns="0" tIns="45720" rIns="91440" bIns="45720" rtlCol="0">
            <a:noAutofit/>
          </a:bodyPr>
          <a:lstStyle>
            <a:lvl1pPr marL="305992" indent="-342891">
              <a:spcAft>
                <a:spcPts val="600"/>
              </a:spcAft>
              <a:buFont typeface="+mj-lt"/>
              <a:buAutoNum type="arabicPeriod"/>
              <a:defRPr b="1" cap="none">
                <a:solidFill>
                  <a:srgbClr val="FFFFFF"/>
                </a:solidFill>
              </a:defRPr>
            </a:lvl1pPr>
            <a:lvl2pPr marL="539737" indent="-179384">
              <a:spcAft>
                <a:spcPts val="600"/>
              </a:spcAft>
              <a:defRPr b="0" i="0" cap="none"/>
            </a:lvl2pPr>
            <a:lvl3pPr marL="791980">
              <a:spcAft>
                <a:spcPts val="600"/>
              </a:spcAft>
              <a:defRPr b="0" i="0" cap="none"/>
            </a:lvl3pPr>
            <a:lvl4pPr marL="1007975">
              <a:spcAft>
                <a:spcPts val="600"/>
              </a:spcAft>
              <a:defRPr b="0" i="0" cap="none"/>
            </a:lvl4pPr>
            <a:lvl5pPr marL="1223969">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Tree>
    <p:extLst>
      <p:ext uri="{BB962C8B-B14F-4D97-AF65-F5344CB8AC3E}">
        <p14:creationId xmlns:p14="http://schemas.microsoft.com/office/powerpoint/2010/main" val="363532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3"/>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2" y="5077813"/>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2"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8" y="0"/>
            <a:ext cx="4906435" cy="6858000"/>
          </a:xfrm>
        </p:spPr>
        <p:txBody>
          <a:bodyPr lIns="180000" tIns="180000" rIns="180000">
            <a:no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7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
            </a: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3"/>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941" y="1061076"/>
            <a:ext cx="1826787" cy="957077"/>
          </a:xfrm>
          <a:prstGeom prst="rect">
            <a:avLst/>
          </a:prstGeom>
        </p:spPr>
      </p:pic>
    </p:spTree>
    <p:extLst>
      <p:ext uri="{BB962C8B-B14F-4D97-AF65-F5344CB8AC3E}">
        <p14:creationId xmlns:p14="http://schemas.microsoft.com/office/powerpoint/2010/main" val="26388262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3284537" y="2828017"/>
            <a:ext cx="8041747" cy="2206707"/>
          </a:xfrm>
        </p:spPr>
        <p:txBody>
          <a:bodyPr anchor="t">
            <a:noAutofit/>
          </a:bodyPr>
          <a:lstStyle>
            <a:lvl1pPr>
              <a:lnSpc>
                <a:spcPct val="90000"/>
              </a:lnSpc>
              <a:defRPr sz="3700">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Text Placeholder 10"/>
          <p:cNvSpPr>
            <a:spLocks noGrp="1"/>
          </p:cNvSpPr>
          <p:nvPr>
            <p:ph type="body" sz="quarter" idx="10" hasCustomPrompt="1"/>
          </p:nvPr>
        </p:nvSpPr>
        <p:spPr>
          <a:xfrm>
            <a:off x="693214" y="2828017"/>
            <a:ext cx="2364023" cy="1449556"/>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a:t>00</a:t>
            </a:r>
            <a:endParaRPr lang="en-US" dirty="0"/>
          </a:p>
        </p:txBody>
      </p:sp>
    </p:spTree>
    <p:extLst>
      <p:ext uri="{BB962C8B-B14F-4D97-AF65-F5344CB8AC3E}">
        <p14:creationId xmlns:p14="http://schemas.microsoft.com/office/powerpoint/2010/main" val="36119978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084919" y="1835151"/>
            <a:ext cx="9472081" cy="4057915"/>
          </a:xfrm>
          <a:prstGeom prst="rect">
            <a:avLst/>
          </a:prstGeom>
        </p:spPr>
        <p:txBody>
          <a:bodyPr vert="horz" lIns="91440" tIns="45720" rIns="91440" bIns="45720" rtlCol="0">
            <a:no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itle Placeholder 1"/>
          <p:cNvSpPr>
            <a:spLocks noGrp="1"/>
          </p:cNvSpPr>
          <p:nvPr>
            <p:ph type="title"/>
          </p:nvPr>
        </p:nvSpPr>
        <p:spPr>
          <a:xfrm>
            <a:off x="1179882" y="506413"/>
            <a:ext cx="10377119" cy="998539"/>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872101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703231" y="2402541"/>
            <a:ext cx="10788284" cy="3211547"/>
          </a:xfrm>
        </p:spPr>
        <p:txBody>
          <a:bodyPr anchor="t">
            <a:noAutofit/>
          </a:bodyPr>
          <a:lstStyle>
            <a:lvl1pPr algn="ctr">
              <a:lnSpc>
                <a:spcPct val="90000"/>
              </a:lnSpc>
              <a:defRPr sz="56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40384207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3008306"/>
            <a:ext cx="10788284" cy="1847183"/>
          </a:xfrm>
        </p:spPr>
        <p:txBody>
          <a:bodyPr anchor="t">
            <a:noAutofit/>
          </a:bodyPr>
          <a:lstStyle>
            <a:lvl1pPr algn="ctr">
              <a:lnSpc>
                <a:spcPct val="90000"/>
              </a:lnSpc>
              <a:defRPr sz="5600">
                <a:solidFill>
                  <a:schemeClr val="bg1"/>
                </a:solidFill>
              </a:defRPr>
            </a:lvl1pPr>
          </a:lstStyle>
          <a:p>
            <a:r>
              <a:rPr lang="fi-FI" dirty="0"/>
              <a:t>Kiitos!</a:t>
            </a:r>
            <a:endParaRPr lang="en-US" dirty="0"/>
          </a:p>
        </p:txBody>
      </p:sp>
      <p:pic>
        <p:nvPicPr>
          <p:cNvPr id="4" name="Picture 3" descr="LILJA_VALKOIN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9227" y="1721664"/>
            <a:ext cx="960905" cy="1001744"/>
          </a:xfrm>
          <a:prstGeom prst="rect">
            <a:avLst/>
          </a:prstGeom>
        </p:spPr>
      </p:pic>
    </p:spTree>
    <p:extLst>
      <p:ext uri="{BB962C8B-B14F-4D97-AF65-F5344CB8AC3E}">
        <p14:creationId xmlns:p14="http://schemas.microsoft.com/office/powerpoint/2010/main" val="4704937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6416" y="1783534"/>
            <a:ext cx="1493045" cy="2566421"/>
          </a:xfrm>
          <a:prstGeom prst="rect">
            <a:avLst/>
          </a:prstGeom>
        </p:spPr>
      </p:pic>
    </p:spTree>
    <p:extLst>
      <p:ext uri="{BB962C8B-B14F-4D97-AF65-F5344CB8AC3E}">
        <p14:creationId xmlns:p14="http://schemas.microsoft.com/office/powerpoint/2010/main" val="33552712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5760721"/>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3281" y="3744704"/>
            <a:ext cx="2883151" cy="1510520"/>
          </a:xfrm>
          <a:prstGeom prst="rect">
            <a:avLst/>
          </a:prstGeom>
        </p:spPr>
      </p:pic>
    </p:spTree>
    <p:extLst>
      <p:ext uri="{BB962C8B-B14F-4D97-AF65-F5344CB8AC3E}">
        <p14:creationId xmlns:p14="http://schemas.microsoft.com/office/powerpoint/2010/main" val="16067962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a:t>Click to edit Master title style</a:t>
            </a:r>
            <a:endParaRPr lang="en-US"/>
          </a:p>
        </p:txBody>
      </p:sp>
      <p:sp>
        <p:nvSpPr>
          <p:cNvPr id="3" name="TextBox 2"/>
          <p:cNvSpPr txBox="1"/>
          <p:nvPr userDrawn="1"/>
        </p:nvSpPr>
        <p:spPr>
          <a:xfrm>
            <a:off x="12320987" y="2811334"/>
            <a:ext cx="184731" cy="461665"/>
          </a:xfrm>
          <a:prstGeom prst="rect">
            <a:avLst/>
          </a:prstGeom>
          <a:noFill/>
        </p:spPr>
        <p:txBody>
          <a:bodyPr wrap="none" rtlCol="0">
            <a:spAutoFit/>
          </a:bodyPr>
          <a:lstStyle/>
          <a:p>
            <a:endParaRPr lang="en-US" sz="2400" dirty="0">
              <a:solidFill>
                <a:prstClr val="black"/>
              </a:solidFill>
            </a:endParaRPr>
          </a:p>
        </p:txBody>
      </p:sp>
      <p:pic>
        <p:nvPicPr>
          <p:cNvPr id="6" name="Picture 5" descr="TURKUABO_WHITE_IS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8504" y="1181570"/>
            <a:ext cx="2178433" cy="3744548"/>
          </a:xfrm>
          <a:prstGeom prst="rect">
            <a:avLst/>
          </a:prstGeom>
        </p:spPr>
      </p:pic>
    </p:spTree>
    <p:extLst>
      <p:ext uri="{BB962C8B-B14F-4D97-AF65-F5344CB8AC3E}">
        <p14:creationId xmlns:p14="http://schemas.microsoft.com/office/powerpoint/2010/main" val="25178873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3284537" y="4332006"/>
            <a:ext cx="8041747" cy="1225759"/>
          </a:xfrm>
        </p:spPr>
        <p:txBody>
          <a:bodyPr anchor="t">
            <a:noAutofit/>
          </a:bodyPr>
          <a:lstStyle>
            <a:lvl1pPr>
              <a:lnSpc>
                <a:spcPct val="90000"/>
              </a:lnSpc>
              <a:defRPr sz="4933">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7" name="Text Placeholder 10"/>
          <p:cNvSpPr>
            <a:spLocks noGrp="1"/>
          </p:cNvSpPr>
          <p:nvPr>
            <p:ph type="body" sz="quarter" idx="11" hasCustomPrompt="1"/>
          </p:nvPr>
        </p:nvSpPr>
        <p:spPr>
          <a:xfrm>
            <a:off x="693214" y="4332005"/>
            <a:ext cx="2364023" cy="1225759"/>
          </a:xfrm>
          <a:prstGeom prst="rect">
            <a:avLst/>
          </a:prstGeom>
        </p:spPr>
        <p:txBody>
          <a:bodyPr anchor="t">
            <a:noAutofit/>
          </a:bodyPr>
          <a:lstStyle>
            <a:lvl1pPr marL="0" indent="0" algn="r">
              <a:lnSpc>
                <a:spcPts val="11333"/>
              </a:lnSpc>
              <a:spcAft>
                <a:spcPts val="0"/>
              </a:spcAft>
              <a:buNone/>
              <a:defRPr sz="11333" b="1">
                <a:solidFill>
                  <a:schemeClr val="bg1"/>
                </a:solidFill>
              </a:defRPr>
            </a:lvl1pPr>
          </a:lstStyle>
          <a:p>
            <a:pPr lvl="0"/>
            <a:r>
              <a:rPr lang="fi-FI" dirty="0"/>
              <a:t>00</a:t>
            </a:r>
            <a:endParaRPr lang="en-US" dirty="0"/>
          </a:p>
        </p:txBody>
      </p:sp>
    </p:spTree>
    <p:extLst>
      <p:ext uri="{BB962C8B-B14F-4D97-AF65-F5344CB8AC3E}">
        <p14:creationId xmlns:p14="http://schemas.microsoft.com/office/powerpoint/2010/main" val="28962340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7920671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342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6" name="Picture 5"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2902845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2" y="1200007"/>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399" y="5671687"/>
            <a:ext cx="661095" cy="936908"/>
          </a:xfrm>
          <a:prstGeom prst="rect">
            <a:avLst/>
          </a:prstGeom>
        </p:spPr>
      </p:pic>
    </p:spTree>
    <p:extLst>
      <p:ext uri="{BB962C8B-B14F-4D97-AF65-F5344CB8AC3E}">
        <p14:creationId xmlns:p14="http://schemas.microsoft.com/office/powerpoint/2010/main" val="38432021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22208837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40536612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3" y="417285"/>
            <a:ext cx="5520000" cy="288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93600" anchor="b">
            <a:normAutofit/>
          </a:bodyPr>
          <a:lstStyle>
            <a:lvl1pPr marL="0" indent="0" algn="ctr">
              <a:lnSpc>
                <a:spcPts val="2400"/>
              </a:lnSpc>
              <a:buNone/>
              <a:defRPr sz="2133"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9" name="Picture Placeholder 4"/>
          <p:cNvSpPr>
            <a:spLocks noGrp="1"/>
          </p:cNvSpPr>
          <p:nvPr>
            <p:ph type="pic" sz="quarter" idx="14" hasCustomPrompt="1"/>
          </p:nvPr>
        </p:nvSpPr>
        <p:spPr>
          <a:xfrm>
            <a:off x="6093883" y="3531248"/>
            <a:ext cx="5520000" cy="288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93600" anchor="b">
            <a:normAutofit/>
          </a:bodyPr>
          <a:lstStyle>
            <a:lvl1pPr marL="0" indent="0" algn="ctr">
              <a:lnSpc>
                <a:spcPts val="2400"/>
              </a:lnSpc>
              <a:buNone/>
              <a:defRPr sz="2133"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4775861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568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25,4 x 15,8 cm</a:t>
            </a:r>
          </a:p>
        </p:txBody>
      </p:sp>
      <p:sp>
        <p:nvSpPr>
          <p:cNvPr id="11" name="Text Placeholder 9"/>
          <p:cNvSpPr>
            <a:spLocks noGrp="1"/>
          </p:cNvSpPr>
          <p:nvPr>
            <p:ph type="body" sz="quarter" idx="12" hasCustomPrompt="1"/>
          </p:nvPr>
        </p:nvSpPr>
        <p:spPr>
          <a:xfrm>
            <a:off x="2807549" y="5958176"/>
            <a:ext cx="8835003" cy="899825"/>
          </a:xfrm>
          <a:noFill/>
        </p:spPr>
        <p:txBody>
          <a:bodyPr lIns="0" tIns="0" rIns="0" bIns="0">
            <a:noAutofit/>
          </a:bodyPr>
          <a:lstStyle>
            <a:lvl1pPr marL="16933" indent="0">
              <a:lnSpc>
                <a:spcPct val="100000"/>
              </a:lnSpc>
              <a:spcAft>
                <a:spcPts val="0"/>
              </a:spcAft>
              <a:buFontTx/>
              <a:buNone/>
              <a:defRPr sz="2267" baseline="0"/>
            </a:lvl1pPr>
            <a:lvl2pPr marL="0" indent="-239994">
              <a:lnSpc>
                <a:spcPts val="2933"/>
              </a:lnSpc>
              <a:buFont typeface="Arial"/>
              <a:buChar char="•"/>
              <a:defRPr sz="2400"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a:t>Tähän lyhyt kuvateksti</a:t>
            </a:r>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6299158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25,4 x 15,8 cm</a:t>
            </a:r>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41376563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50" y="2947810"/>
            <a:ext cx="10311633" cy="1838535"/>
          </a:xfrm>
        </p:spPr>
        <p:txBody>
          <a:bodyPr anchor="t" anchorCtr="0">
            <a:noAutofit/>
          </a:bodyPr>
          <a:lstStyle>
            <a:lvl1pPr>
              <a:lnSpc>
                <a:spcPct val="85000"/>
              </a:lnSpc>
              <a:defRPr sz="7466">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979347" y="4873525"/>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50"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4" y="1061076"/>
            <a:ext cx="1826787" cy="957077"/>
          </a:xfrm>
          <a:prstGeom prst="rect">
            <a:avLst/>
          </a:prstGeom>
        </p:spPr>
      </p:pic>
    </p:spTree>
    <p:extLst>
      <p:ext uri="{BB962C8B-B14F-4D97-AF65-F5344CB8AC3E}">
        <p14:creationId xmlns:p14="http://schemas.microsoft.com/office/powerpoint/2010/main" val="31213225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3"/>
            <a:ext cx="6159076" cy="2349157"/>
          </a:xfrm>
        </p:spPr>
        <p:txBody>
          <a:bodyPr anchor="b" anchorCtr="0">
            <a:noAutofit/>
          </a:bodyPr>
          <a:lstStyle>
            <a:lvl1pPr>
              <a:lnSpc>
                <a:spcPct val="85000"/>
              </a:lnSpc>
              <a:defRPr sz="64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647142" y="5077813"/>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2"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8" y="0"/>
            <a:ext cx="4906435" cy="6858000"/>
          </a:xfrm>
        </p:spPr>
        <p:txBody>
          <a:bodyPr lIns="180000" tIns="180000" rIns="180000">
            <a:no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7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
            </a:r>
            <a:br>
              <a:rPr lang="fi-FI" dirty="0"/>
            </a:br>
            <a:r>
              <a:rPr lang="fi-FI" dirty="0"/>
              <a:t>Jos käytät </a:t>
            </a:r>
            <a:r>
              <a:rPr lang="fi-FI" dirty="0" err="1"/>
              <a:t>Kameleo</a:t>
            </a:r>
            <a:r>
              <a:rPr lang="fi-FI" dirty="0"/>
              <a:t>-järjestelmää, kuvakoko </a:t>
            </a:r>
            <a:br>
              <a:rPr lang="fi-FI" dirty="0"/>
            </a:br>
            <a:r>
              <a:rPr lang="fi-FI" dirty="0"/>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3"/>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6"/>
            <a:ext cx="1826787" cy="957077"/>
          </a:xfrm>
          <a:prstGeom prst="rect">
            <a:avLst/>
          </a:prstGeom>
        </p:spPr>
      </p:pic>
    </p:spTree>
    <p:extLst>
      <p:ext uri="{BB962C8B-B14F-4D97-AF65-F5344CB8AC3E}">
        <p14:creationId xmlns:p14="http://schemas.microsoft.com/office/powerpoint/2010/main" val="26395339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2" y="1200007"/>
            <a:ext cx="10433001" cy="4457989"/>
          </a:xfrm>
        </p:spPr>
        <p:txBody>
          <a:bodyPr anchor="ctr" anchorCtr="0">
            <a:noAutofit/>
          </a:bodyPr>
          <a:lstStyle>
            <a:lvl1pPr algn="ctr">
              <a:lnSpc>
                <a:spcPct val="90000"/>
              </a:lnSpc>
              <a:defRPr sz="7466">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9" y="5671687"/>
            <a:ext cx="661095" cy="936908"/>
          </a:xfrm>
          <a:prstGeom prst="rect">
            <a:avLst/>
          </a:prstGeom>
        </p:spPr>
      </p:pic>
    </p:spTree>
    <p:extLst>
      <p:ext uri="{BB962C8B-B14F-4D97-AF65-F5344CB8AC3E}">
        <p14:creationId xmlns:p14="http://schemas.microsoft.com/office/powerpoint/2010/main" val="25083314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2"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
            </a:r>
            <a:br>
              <a:rPr lang="fi-FI" dirty="0"/>
            </a:br>
            <a:r>
              <a:rPr lang="fi-FI" dirty="0"/>
              <a:t>Jos käytät </a:t>
            </a:r>
            <a:r>
              <a:rPr lang="fi-FI" dirty="0" err="1"/>
              <a:t>Kameleo</a:t>
            </a:r>
            <a:r>
              <a:rPr lang="fi-FI" dirty="0"/>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3"/>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1" y="614306"/>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dirty="0"/>
              <a:t>Väliotsikko kuvan päällä</a:t>
            </a:r>
          </a:p>
        </p:txBody>
      </p:sp>
    </p:spTree>
    <p:extLst>
      <p:ext uri="{BB962C8B-B14F-4D97-AF65-F5344CB8AC3E}">
        <p14:creationId xmlns:p14="http://schemas.microsoft.com/office/powerpoint/2010/main" val="22620256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5" y="746065"/>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904423" y="1677091"/>
            <a:ext cx="10435092" cy="4217885"/>
          </a:xfrm>
          <a:prstGeom prst="rect">
            <a:avLst/>
          </a:prstGeom>
        </p:spPr>
        <p:txBody>
          <a:bodyPr vert="horz" lIns="0" tIns="45720" rIns="0" bIns="45720" rtlCol="0">
            <a:noAutofit/>
          </a:bodyPr>
          <a:lstStyle>
            <a:lvl1pPr marL="239173" indent="-239173">
              <a:lnSpc>
                <a:spcPct val="107000"/>
              </a:lnSpc>
              <a:spcAft>
                <a:spcPts val="1067"/>
              </a:spcAft>
              <a:buFont typeface="Arial"/>
              <a:buChar char="•"/>
              <a:defRPr sz="2400"/>
            </a:lvl1pPr>
            <a:lvl2pPr marL="719965" indent="-239989">
              <a:lnSpc>
                <a:spcPct val="107000"/>
              </a:lnSpc>
              <a:spcAft>
                <a:spcPts val="1067"/>
              </a:spcAft>
              <a:buFont typeface="Lucida Grande"/>
              <a:buChar char="–"/>
              <a:defRPr sz="2000"/>
            </a:lvl2pPr>
            <a:lvl3pPr marL="1199941" indent="-239989">
              <a:lnSpc>
                <a:spcPct val="107000"/>
              </a:lnSpc>
              <a:spcAft>
                <a:spcPts val="1067"/>
              </a:spcAft>
              <a:buSzPct val="60000"/>
              <a:buFont typeface="Courier New"/>
              <a:buChar char="o"/>
              <a:defRPr sz="1600"/>
            </a:lvl3pPr>
            <a:lvl4pPr marL="1679917" indent="-239989">
              <a:lnSpc>
                <a:spcPct val="107000"/>
              </a:lnSpc>
              <a:spcAft>
                <a:spcPts val="1067"/>
              </a:spcAft>
              <a:buSzPct val="100000"/>
              <a:buFont typeface="Lucida Grande"/>
              <a:buChar char="–"/>
              <a:defRPr sz="1600"/>
            </a:lvl4pPr>
            <a:lvl5pPr marL="2159893">
              <a:lnSpc>
                <a:spcPct val="107000"/>
              </a:lnSpc>
              <a:spcAft>
                <a:spcPts val="1067"/>
              </a:spcAft>
              <a:defRPr sz="1333"/>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6" y="5894975"/>
            <a:ext cx="508503" cy="713620"/>
          </a:xfrm>
          <a:prstGeom prst="rect">
            <a:avLst/>
          </a:prstGeom>
        </p:spPr>
      </p:pic>
    </p:spTree>
    <p:extLst>
      <p:ext uri="{BB962C8B-B14F-4D97-AF65-F5344CB8AC3E}">
        <p14:creationId xmlns:p14="http://schemas.microsoft.com/office/powerpoint/2010/main" val="214948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2"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
            </a: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3"/>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1" y="614306"/>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38652980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6"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5" y="2331308"/>
            <a:ext cx="5714700" cy="3479115"/>
          </a:xfrm>
          <a:noFill/>
        </p:spPr>
        <p:txBody>
          <a:bodyPr lIns="0" tIns="0" rIns="0" bIns="0">
            <a:noAutofit/>
          </a:bodyPr>
          <a:lstStyle>
            <a:lvl1pPr marL="239989" indent="-239989">
              <a:lnSpc>
                <a:spcPct val="107000"/>
              </a:lnSpc>
              <a:spcAft>
                <a:spcPts val="800"/>
              </a:spcAft>
              <a:buFont typeface="Arial" panose="020B0604020202020204" pitchFamily="34" charset="0"/>
              <a:buChar char="•"/>
              <a:defRPr sz="2133" baseline="0">
                <a:solidFill>
                  <a:schemeClr val="tx1"/>
                </a:solidFill>
              </a:defRPr>
            </a:lvl1pPr>
            <a:lvl2pPr marL="719965" indent="-239989">
              <a:lnSpc>
                <a:spcPct val="107000"/>
              </a:lnSpc>
              <a:spcAft>
                <a:spcPts val="800"/>
              </a:spcAft>
              <a:buFont typeface="Arial" panose="020B0604020202020204" pitchFamily="34" charset="0"/>
              <a:buChar char="–"/>
              <a:defRPr sz="1867" baseline="0">
                <a:solidFill>
                  <a:schemeClr val="tx1"/>
                </a:solidFill>
              </a:defRPr>
            </a:lvl2pPr>
            <a:lvl3pPr marL="479976" indent="-239989">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3" y="0"/>
            <a:ext cx="5239769" cy="6858000"/>
          </a:xfrm>
        </p:spPr>
        <p:txBody>
          <a:bodyPr lIns="216000" tIns="216000" rIns="18000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7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dirty="0"/>
            </a:br>
            <a:r>
              <a:rPr lang="fi-FI" dirty="0"/>
              <a:t> </a:t>
            </a:r>
            <a:br>
              <a:rPr lang="fi-FI" dirty="0"/>
            </a:br>
            <a:r>
              <a:rPr lang="fi-FI" dirty="0"/>
              <a:t>Jos käytät </a:t>
            </a:r>
            <a:r>
              <a:rPr lang="fi-FI" dirty="0" err="1"/>
              <a:t>Kameleo</a:t>
            </a:r>
            <a:r>
              <a:rPr lang="fi-FI" dirty="0"/>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1" y="6371283"/>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6" y="5894975"/>
            <a:ext cx="508503" cy="713620"/>
          </a:xfrm>
          <a:prstGeom prst="rect">
            <a:avLst/>
          </a:prstGeom>
        </p:spPr>
      </p:pic>
    </p:spTree>
    <p:extLst>
      <p:ext uri="{BB962C8B-B14F-4D97-AF65-F5344CB8AC3E}">
        <p14:creationId xmlns:p14="http://schemas.microsoft.com/office/powerpoint/2010/main" val="33309069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6"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5" y="2331308"/>
            <a:ext cx="5714700" cy="3479115"/>
          </a:xfrm>
          <a:noFill/>
        </p:spPr>
        <p:txBody>
          <a:bodyPr lIns="0" tIns="0" rIns="0" bIns="0">
            <a:noAutofit/>
          </a:bodyPr>
          <a:lstStyle>
            <a:lvl1pPr marL="239989" indent="-239989">
              <a:lnSpc>
                <a:spcPct val="107000"/>
              </a:lnSpc>
              <a:spcAft>
                <a:spcPts val="800"/>
              </a:spcAft>
              <a:buFont typeface="Arial" panose="020B0604020202020204" pitchFamily="34" charset="0"/>
              <a:buChar char="•"/>
              <a:defRPr sz="2133" baseline="0">
                <a:solidFill>
                  <a:schemeClr val="tx1"/>
                </a:solidFill>
              </a:defRPr>
            </a:lvl1pPr>
            <a:lvl2pPr marL="719965" indent="-239989">
              <a:lnSpc>
                <a:spcPct val="107000"/>
              </a:lnSpc>
              <a:spcAft>
                <a:spcPts val="800"/>
              </a:spcAft>
              <a:buFont typeface="Arial" panose="020B0604020202020204" pitchFamily="34" charset="0"/>
              <a:buChar char="–"/>
              <a:defRPr sz="1867" baseline="0">
                <a:solidFill>
                  <a:schemeClr val="tx1"/>
                </a:solidFill>
              </a:defRPr>
            </a:lvl2pPr>
            <a:lvl3pPr marL="479976" indent="-239989">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
            </a:r>
            <a:br>
              <a:rPr lang="fi-FI" dirty="0"/>
            </a:br>
            <a:r>
              <a:rPr lang="fi-FI" dirty="0"/>
              <a:t>Jos käytät </a:t>
            </a:r>
            <a:r>
              <a:rPr lang="fi-FI" dirty="0" err="1"/>
              <a:t>Kameleo</a:t>
            </a:r>
            <a:r>
              <a:rPr lang="fi-FI" dirty="0"/>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7"/>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
            </a:r>
            <a:br>
              <a:rPr lang="fi-FI" dirty="0"/>
            </a:br>
            <a:r>
              <a:rPr lang="fi-FI" dirty="0"/>
              <a:t>Jos käytät </a:t>
            </a:r>
            <a:r>
              <a:rPr lang="fi-FI" dirty="0" err="1"/>
              <a:t>Kameleo</a:t>
            </a:r>
            <a:r>
              <a:rPr lang="fi-FI" dirty="0"/>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3"/>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6" y="5894975"/>
            <a:ext cx="508503" cy="713620"/>
          </a:xfrm>
          <a:prstGeom prst="rect">
            <a:avLst/>
          </a:prstGeom>
        </p:spPr>
      </p:pic>
    </p:spTree>
    <p:extLst>
      <p:ext uri="{BB962C8B-B14F-4D97-AF65-F5344CB8AC3E}">
        <p14:creationId xmlns:p14="http://schemas.microsoft.com/office/powerpoint/2010/main" val="41760604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3" y="151052"/>
            <a:ext cx="5813037" cy="6543165"/>
          </a:xfrm>
        </p:spPr>
        <p:txBody>
          <a:bodyPr lIns="144000" tIns="144000" rIns="144000" anchor="t" anchorCtr="1">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70" rtl="0" eaLnBrk="1" fontAlgn="auto" latinLnBrk="0" hangingPunct="1">
              <a:lnSpc>
                <a:spcPct val="100000"/>
              </a:lnSpc>
              <a:spcBef>
                <a:spcPts val="0"/>
              </a:spcBef>
              <a:spcAft>
                <a:spcPts val="16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70" rtl="0" eaLnBrk="1" fontAlgn="auto" latinLnBrk="0" hangingPunct="1">
              <a:lnSpc>
                <a:spcPct val="100000"/>
              </a:lnSpc>
              <a:spcBef>
                <a:spcPts val="0"/>
              </a:spcBef>
              <a:spcAft>
                <a:spcPts val="16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70" rtl="0" eaLnBrk="1" fontAlgn="auto" latinLnBrk="0" hangingPunct="1">
              <a:lnSpc>
                <a:spcPct val="100000"/>
              </a:lnSpc>
              <a:spcBef>
                <a:spcPts val="0"/>
              </a:spcBef>
              <a:spcAft>
                <a:spcPts val="16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1"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spTree>
    <p:extLst>
      <p:ext uri="{BB962C8B-B14F-4D97-AF65-F5344CB8AC3E}">
        <p14:creationId xmlns:p14="http://schemas.microsoft.com/office/powerpoint/2010/main" val="5195194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2" y="0"/>
            <a:ext cx="12192001" cy="5388677"/>
          </a:xfrm>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7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
            </a:r>
            <a:br>
              <a:rPr lang="fi-FI" dirty="0"/>
            </a:br>
            <a:r>
              <a:rPr lang="fi-FI" dirty="0"/>
              <a:t>Jos käytät </a:t>
            </a:r>
            <a:r>
              <a:rPr lang="fi-FI" dirty="0" err="1"/>
              <a:t>Kameleo</a:t>
            </a:r>
            <a:r>
              <a:rPr lang="fi-FI" dirty="0"/>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4"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9" y="5671687"/>
            <a:ext cx="661095" cy="936908"/>
          </a:xfrm>
          <a:prstGeom prst="rect">
            <a:avLst/>
          </a:prstGeom>
        </p:spPr>
      </p:pic>
    </p:spTree>
    <p:extLst>
      <p:ext uri="{BB962C8B-B14F-4D97-AF65-F5344CB8AC3E}">
        <p14:creationId xmlns:p14="http://schemas.microsoft.com/office/powerpoint/2010/main" val="19903302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xmlns="" val="1"/>
              </a:ext>
            </a:extLst>
          </p:cNvPr>
          <p:cNvGrpSpPr/>
          <p:nvPr userDrawn="1"/>
        </p:nvGrpSpPr>
        <p:grpSpPr>
          <a:xfrm>
            <a:off x="3642752" y="1017054"/>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xmlns=""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9" y="5671687"/>
            <a:ext cx="661095" cy="936908"/>
          </a:xfrm>
          <a:prstGeom prst="rect">
            <a:avLst/>
          </a:prstGeom>
        </p:spPr>
      </p:pic>
    </p:spTree>
    <p:extLst>
      <p:ext uri="{BB962C8B-B14F-4D97-AF65-F5344CB8AC3E}">
        <p14:creationId xmlns:p14="http://schemas.microsoft.com/office/powerpoint/2010/main" val="909526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2" y="0"/>
            <a:ext cx="12192001" cy="6858000"/>
          </a:xfrm>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7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
            </a:r>
            <a:br>
              <a:rPr lang="fi-FI" dirty="0"/>
            </a:br>
            <a:r>
              <a:rPr lang="fi-FI" dirty="0"/>
              <a:t>Jos käytät </a:t>
            </a:r>
            <a:r>
              <a:rPr lang="fi-FI" dirty="0" err="1"/>
              <a:t>Kameleo</a:t>
            </a:r>
            <a:r>
              <a:rPr lang="fi-FI" dirty="0"/>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7"/>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spTree>
    <p:extLst>
      <p:ext uri="{BB962C8B-B14F-4D97-AF65-F5344CB8AC3E}">
        <p14:creationId xmlns:p14="http://schemas.microsoft.com/office/powerpoint/2010/main" val="4969070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2" y="1200007"/>
            <a:ext cx="10433001" cy="4457989"/>
          </a:xfrm>
        </p:spPr>
        <p:txBody>
          <a:bodyPr anchor="ctr" anchorCtr="0">
            <a:noAutofit/>
          </a:bodyPr>
          <a:lstStyle>
            <a:lvl1pPr algn="ctr">
              <a:lnSpc>
                <a:spcPct val="90000"/>
              </a:lnSpc>
              <a:defRPr sz="8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36556516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3" y="3503827"/>
            <a:ext cx="9882879" cy="1296087"/>
          </a:xfrm>
        </p:spPr>
        <p:txBody>
          <a:bodyPr anchor="t" anchorCtr="0"/>
          <a:lstStyle>
            <a:lvl1pPr algn="ctr">
              <a:lnSpc>
                <a:spcPct val="90000"/>
              </a:lnSpc>
              <a:defRPr sz="88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1" y="1467175"/>
            <a:ext cx="1208485" cy="1679796"/>
          </a:xfrm>
          <a:prstGeom prst="rect">
            <a:avLst/>
          </a:prstGeom>
        </p:spPr>
      </p:pic>
    </p:spTree>
    <p:extLst>
      <p:ext uri="{BB962C8B-B14F-4D97-AF65-F5344CB8AC3E}">
        <p14:creationId xmlns:p14="http://schemas.microsoft.com/office/powerpoint/2010/main" val="31493172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Valkoinen tekstidia">
    <p:bg>
      <p:bgPr>
        <a:solidFill>
          <a:schemeClr val="bg1"/>
        </a:solidFill>
        <a:effectLst/>
      </p:bgPr>
    </p:bg>
    <p:spTree>
      <p:nvGrpSpPr>
        <p:cNvPr id="1" name=""/>
        <p:cNvGrpSpPr/>
        <p:nvPr/>
      </p:nvGrpSpPr>
      <p:grpSpPr>
        <a:xfrm>
          <a:off x="0" y="0"/>
          <a:ext cx="0" cy="0"/>
          <a:chOff x="0" y="0"/>
          <a:chExt cx="0" cy="0"/>
        </a:xfrm>
      </p:grpSpPr>
      <p:sp>
        <p:nvSpPr>
          <p:cNvPr id="5" name="Kuvan paikkamerkki 8">
            <a:extLst>
              <a:ext uri="{FF2B5EF4-FFF2-40B4-BE49-F238E27FC236}">
                <a16:creationId xmlns:a16="http://schemas.microsoft.com/office/drawing/2014/main" id="{1AD9F536-6140-441A-AEA4-7E404C2B012D}"/>
              </a:ext>
            </a:extLst>
          </p:cNvPr>
          <p:cNvSpPr>
            <a:spLocks noGrp="1"/>
          </p:cNvSpPr>
          <p:nvPr>
            <p:ph type="pic" sz="quarter" idx="11"/>
          </p:nvPr>
        </p:nvSpPr>
        <p:spPr>
          <a:xfrm>
            <a:off x="0" y="0"/>
            <a:ext cx="12192000" cy="6858000"/>
          </a:xfrm>
        </p:spPr>
        <p:txBody>
          <a:bodyPr/>
          <a:lstStyle/>
          <a:p>
            <a:r>
              <a:rPr lang="fi-FI" dirty="0"/>
              <a:t>Lisää kuva napsauttamalla kuvaketta</a:t>
            </a:r>
          </a:p>
        </p:txBody>
      </p:sp>
      <p:sp>
        <p:nvSpPr>
          <p:cNvPr id="11" name="Text Placeholder 9"/>
          <p:cNvSpPr>
            <a:spLocks noGrp="1"/>
          </p:cNvSpPr>
          <p:nvPr>
            <p:ph type="body" sz="quarter" idx="12"/>
          </p:nvPr>
        </p:nvSpPr>
        <p:spPr>
          <a:xfrm>
            <a:off x="889597" y="2008683"/>
            <a:ext cx="10347363" cy="3723548"/>
          </a:xfrm>
          <a:noFill/>
        </p:spPr>
        <p:txBody>
          <a:bodyPr lIns="0" tIns="0" rIns="0" bIns="0">
            <a:normAutofit/>
          </a:bodyPr>
          <a:lstStyle>
            <a:lvl1pPr marL="0" indent="0">
              <a:lnSpc>
                <a:spcPct val="100000"/>
              </a:lnSpc>
              <a:spcAft>
                <a:spcPts val="1333"/>
              </a:spcAft>
              <a:buClr>
                <a:srgbClr val="00A97A"/>
              </a:buClr>
              <a:buFont typeface="Arial" panose="020B0604020202020204" pitchFamily="34" charset="0"/>
              <a:buNone/>
              <a:defRPr sz="2133" b="1" baseline="0"/>
            </a:lvl1pPr>
            <a:lvl2pPr marL="0" indent="-239989">
              <a:lnSpc>
                <a:spcPct val="100000"/>
              </a:lnSpc>
              <a:buClr>
                <a:srgbClr val="00A97A"/>
              </a:buClr>
              <a:buFont typeface="Arial"/>
              <a:buChar char="•"/>
              <a:defRPr sz="2133" baseline="0"/>
            </a:lvl2pPr>
            <a:lvl3pPr marL="527973" indent="-239989">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hasCustomPrompt="1"/>
          </p:nvPr>
        </p:nvSpPr>
        <p:spPr>
          <a:xfrm>
            <a:off x="889595" y="575145"/>
            <a:ext cx="10347364" cy="1053787"/>
          </a:xfrm>
          <a:prstGeom prst="rect">
            <a:avLst/>
          </a:prstGeom>
        </p:spPr>
        <p:txBody>
          <a:bodyPr vert="horz" lIns="0" tIns="0" rIns="0" bIns="0" rtlCol="0" anchor="ctr" anchorCtr="0">
            <a:normAutofit/>
          </a:bodyPr>
          <a:lstStyle>
            <a:lvl1pPr>
              <a:lnSpc>
                <a:spcPct val="80000"/>
              </a:lnSpc>
              <a:defRPr sz="5867">
                <a:solidFill>
                  <a:srgbClr val="00A97A"/>
                </a:solidFill>
              </a:defRPr>
            </a:lvl1pPr>
          </a:lstStyle>
          <a:p>
            <a:r>
              <a:rPr lang="fi-FI" dirty="0"/>
              <a:t>Otsikko</a:t>
            </a:r>
            <a:endParaRPr lang="en-US" dirty="0"/>
          </a:p>
        </p:txBody>
      </p:sp>
    </p:spTree>
    <p:extLst>
      <p:ext uri="{BB962C8B-B14F-4D97-AF65-F5344CB8AC3E}">
        <p14:creationId xmlns:p14="http://schemas.microsoft.com/office/powerpoint/2010/main" val="13172792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7"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10"/>
            <a:ext cx="4682277" cy="1942281"/>
          </a:xfrm>
          <a:noFill/>
        </p:spPr>
        <p:txBody>
          <a:bodyPr lIns="0" tIns="0" rIns="0" bIns="0">
            <a:noAutofit/>
          </a:bodyPr>
          <a:lstStyle>
            <a:lvl1pPr marL="16933" indent="0">
              <a:lnSpc>
                <a:spcPts val="2933"/>
              </a:lnSpc>
              <a:buFontTx/>
              <a:buNone/>
              <a:defRPr sz="2267" baseline="0"/>
            </a:lvl1pPr>
            <a:lvl2pPr marL="0" indent="-239989">
              <a:lnSpc>
                <a:spcPts val="2933"/>
              </a:lnSpc>
              <a:buFont typeface="Arial"/>
              <a:buChar char="•"/>
              <a:defRPr sz="2267" baseline="0"/>
            </a:lvl2pPr>
            <a:lvl3pPr marL="479976" indent="-239989">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5"/>
            <a:ext cx="4682277" cy="1700387"/>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6" name="Picture 5" descr="CITY_OF_TURKU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8" y="5903969"/>
            <a:ext cx="1446789" cy="704624"/>
          </a:xfrm>
          <a:prstGeom prst="rect">
            <a:avLst/>
          </a:prstGeom>
        </p:spPr>
      </p:pic>
    </p:spTree>
    <p:extLst>
      <p:ext uri="{BB962C8B-B14F-4D97-AF65-F5344CB8AC3E}">
        <p14:creationId xmlns:p14="http://schemas.microsoft.com/office/powerpoint/2010/main" val="267359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5" y="746065"/>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1"/>
            <a:ext cx="10435092" cy="4217885"/>
          </a:xfrm>
          <a:prstGeom prst="rect">
            <a:avLst/>
          </a:prstGeom>
        </p:spPr>
        <p:txBody>
          <a:bodyPr vert="horz" lIns="0" tIns="45720" rIns="0" bIns="45720" rtlCol="0">
            <a:noAutofit/>
          </a:bodyPr>
          <a:lstStyle>
            <a:lvl1pPr marL="239173" indent="-239173">
              <a:lnSpc>
                <a:spcPct val="107000"/>
              </a:lnSpc>
              <a:spcAft>
                <a:spcPts val="1067"/>
              </a:spcAft>
              <a:buFont typeface="Arial"/>
              <a:buChar char="•"/>
              <a:defRPr sz="2400"/>
            </a:lvl1pPr>
            <a:lvl2pPr marL="719965" indent="-239989">
              <a:lnSpc>
                <a:spcPct val="107000"/>
              </a:lnSpc>
              <a:spcAft>
                <a:spcPts val="1067"/>
              </a:spcAft>
              <a:buFont typeface="Lucida Grande"/>
              <a:buChar char="–"/>
              <a:defRPr sz="2000"/>
            </a:lvl2pPr>
            <a:lvl3pPr marL="1199941" indent="-239989">
              <a:lnSpc>
                <a:spcPct val="107000"/>
              </a:lnSpc>
              <a:spcAft>
                <a:spcPts val="1067"/>
              </a:spcAft>
              <a:buSzPct val="60000"/>
              <a:buFont typeface="Courier New"/>
              <a:buChar char="o"/>
              <a:defRPr sz="1600"/>
            </a:lvl3pPr>
            <a:lvl4pPr marL="1679917" indent="-239989">
              <a:lnSpc>
                <a:spcPct val="107000"/>
              </a:lnSpc>
              <a:spcAft>
                <a:spcPts val="1067"/>
              </a:spcAft>
              <a:buSzPct val="100000"/>
              <a:buFont typeface="Lucida Grande"/>
              <a:buChar char="–"/>
              <a:defRPr sz="1600"/>
            </a:lvl4pPr>
            <a:lvl5pPr marL="2159893">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2286" y="5894975"/>
            <a:ext cx="508503" cy="713620"/>
          </a:xfrm>
          <a:prstGeom prst="rect">
            <a:avLst/>
          </a:prstGeom>
        </p:spPr>
      </p:pic>
    </p:spTree>
    <p:extLst>
      <p:ext uri="{BB962C8B-B14F-4D97-AF65-F5344CB8AC3E}">
        <p14:creationId xmlns:p14="http://schemas.microsoft.com/office/powerpoint/2010/main" val="20309401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342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89">
              <a:lnSpc>
                <a:spcPts val="2933"/>
              </a:lnSpc>
              <a:buFont typeface="Arial"/>
              <a:buChar char="•"/>
              <a:defRPr sz="2267" baseline="0"/>
            </a:lvl2pPr>
            <a:lvl3pPr marL="719965" indent="-239989">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1179881" y="3760617"/>
            <a:ext cx="10177267" cy="647983"/>
          </a:xfrm>
          <a:prstGeom prst="rect">
            <a:avLst/>
          </a:prstGeom>
        </p:spPr>
        <p:txBody>
          <a:bodyPr vert="horz" lIns="0" tIns="0" rIns="0" bIns="0" rtlCol="0" anchor="t">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6" name="Picture 5"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9572835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7"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10"/>
            <a:ext cx="4682277" cy="1942281"/>
          </a:xfrm>
          <a:noFill/>
        </p:spPr>
        <p:txBody>
          <a:bodyPr lIns="0" tIns="0" rIns="0" bIns="0">
            <a:noAutofit/>
          </a:bodyPr>
          <a:lstStyle>
            <a:lvl1pPr marL="16933" indent="0">
              <a:lnSpc>
                <a:spcPts val="2933"/>
              </a:lnSpc>
              <a:buFontTx/>
              <a:buNone/>
              <a:defRPr sz="2267" baseline="0"/>
            </a:lvl1pPr>
            <a:lvl2pPr marL="0" indent="-239989">
              <a:lnSpc>
                <a:spcPts val="2933"/>
              </a:lnSpc>
              <a:buFont typeface="Arial"/>
              <a:buChar char="•"/>
              <a:defRPr sz="2267" baseline="0"/>
            </a:lvl2pPr>
            <a:lvl3pPr marL="479976" indent="-239989">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5"/>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3684180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5A9975-8441-4FC3-9A52-D90EDA9C066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0D1372-D8F7-4106-B1F5-B7BF43C1FD7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7CFD707-FA59-4158-A141-A0C70316252D}"/>
              </a:ext>
            </a:extLst>
          </p:cNvPr>
          <p:cNvSpPr>
            <a:spLocks noGrp="1"/>
          </p:cNvSpPr>
          <p:nvPr>
            <p:ph type="dt" sz="half" idx="10"/>
          </p:nvPr>
        </p:nvSpPr>
        <p:spPr/>
        <p:txBody>
          <a:bodyPr/>
          <a:lstStyle/>
          <a:p>
            <a:fld id="{E0366C77-51DE-461F-BCC6-B6484FADA8C7}" type="datetimeFigureOut">
              <a:rPr lang="fi-FI" smtClean="0"/>
              <a:t>8.4.2022</a:t>
            </a:fld>
            <a:endParaRPr lang="fi-FI"/>
          </a:p>
        </p:txBody>
      </p:sp>
      <p:sp>
        <p:nvSpPr>
          <p:cNvPr id="5" name="Alatunnisteen paikkamerkki 4">
            <a:extLst>
              <a:ext uri="{FF2B5EF4-FFF2-40B4-BE49-F238E27FC236}">
                <a16:creationId xmlns:a16="http://schemas.microsoft.com/office/drawing/2014/main" id="{E1BD5536-1282-428E-AF3D-8726CC5A5D3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13CFF5C-F2A5-4E63-9194-ED17957D4D1A}"/>
              </a:ext>
            </a:extLst>
          </p:cNvPr>
          <p:cNvSpPr>
            <a:spLocks noGrp="1"/>
          </p:cNvSpPr>
          <p:nvPr>
            <p:ph type="sldNum" sz="quarter" idx="12"/>
          </p:nvPr>
        </p:nvSpPr>
        <p:spPr/>
        <p:txBody>
          <a:bodyPr/>
          <a:lstStyle/>
          <a:p>
            <a:fld id="{21AC2F3B-944D-40DD-BF9D-5DD5A1894C3B}" type="slidenum">
              <a:rPr lang="fi-FI" smtClean="0"/>
              <a:t>‹#›</a:t>
            </a:fld>
            <a:endParaRPr lang="fi-FI"/>
          </a:p>
        </p:txBody>
      </p:sp>
    </p:spTree>
    <p:extLst>
      <p:ext uri="{BB962C8B-B14F-4D97-AF65-F5344CB8AC3E}">
        <p14:creationId xmlns:p14="http://schemas.microsoft.com/office/powerpoint/2010/main" val="90192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6"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5" y="2331308"/>
            <a:ext cx="5714700" cy="3479115"/>
          </a:xfrm>
          <a:noFill/>
        </p:spPr>
        <p:txBody>
          <a:bodyPr lIns="0" tIns="0" rIns="0" bIns="0">
            <a:noAutofit/>
          </a:bodyPr>
          <a:lstStyle>
            <a:lvl1pPr marL="239989" indent="-239989">
              <a:lnSpc>
                <a:spcPct val="107000"/>
              </a:lnSpc>
              <a:spcAft>
                <a:spcPts val="800"/>
              </a:spcAft>
              <a:buFont typeface="Arial" panose="020B0604020202020204" pitchFamily="34" charset="0"/>
              <a:buChar char="•"/>
              <a:defRPr sz="2133" baseline="0">
                <a:solidFill>
                  <a:schemeClr val="tx1"/>
                </a:solidFill>
              </a:defRPr>
            </a:lvl1pPr>
            <a:lvl2pPr marL="719965" indent="-239989">
              <a:lnSpc>
                <a:spcPct val="107000"/>
              </a:lnSpc>
              <a:spcAft>
                <a:spcPts val="800"/>
              </a:spcAft>
              <a:buFont typeface="Arial" panose="020B0604020202020204" pitchFamily="34" charset="0"/>
              <a:buChar char="–"/>
              <a:defRPr sz="1867" baseline="0">
                <a:solidFill>
                  <a:schemeClr val="tx1"/>
                </a:solidFill>
              </a:defRPr>
            </a:lvl2pPr>
            <a:lvl3pPr marL="479976" indent="-239989">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3" y="0"/>
            <a:ext cx="5239769" cy="6858000"/>
          </a:xfrm>
        </p:spPr>
        <p:txBody>
          <a:bodyPr lIns="216000" tIns="216000" rIns="18000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7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1" y="6371283"/>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2286" y="5894975"/>
            <a:ext cx="508503" cy="713620"/>
          </a:xfrm>
          <a:prstGeom prst="rect">
            <a:avLst/>
          </a:prstGeom>
        </p:spPr>
      </p:pic>
    </p:spTree>
    <p:extLst>
      <p:ext uri="{BB962C8B-B14F-4D97-AF65-F5344CB8AC3E}">
        <p14:creationId xmlns:p14="http://schemas.microsoft.com/office/powerpoint/2010/main" val="202349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6"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5" y="2331308"/>
            <a:ext cx="5714700" cy="3479115"/>
          </a:xfrm>
          <a:noFill/>
        </p:spPr>
        <p:txBody>
          <a:bodyPr lIns="0" tIns="0" rIns="0" bIns="0">
            <a:noAutofit/>
          </a:bodyPr>
          <a:lstStyle>
            <a:lvl1pPr marL="239989" indent="-239989">
              <a:lnSpc>
                <a:spcPct val="107000"/>
              </a:lnSpc>
              <a:spcAft>
                <a:spcPts val="800"/>
              </a:spcAft>
              <a:buFont typeface="Arial" panose="020B0604020202020204" pitchFamily="34" charset="0"/>
              <a:buChar char="•"/>
              <a:defRPr sz="2133" baseline="0">
                <a:solidFill>
                  <a:schemeClr val="tx1"/>
                </a:solidFill>
              </a:defRPr>
            </a:lvl1pPr>
            <a:lvl2pPr marL="719965" indent="-239989">
              <a:lnSpc>
                <a:spcPct val="107000"/>
              </a:lnSpc>
              <a:spcAft>
                <a:spcPts val="800"/>
              </a:spcAft>
              <a:buFont typeface="Arial" panose="020B0604020202020204" pitchFamily="34" charset="0"/>
              <a:buChar char="–"/>
              <a:defRPr sz="1867" baseline="0">
                <a:solidFill>
                  <a:schemeClr val="tx1"/>
                </a:solidFill>
              </a:defRPr>
            </a:lvl2pPr>
            <a:lvl3pPr marL="479976" indent="-239989">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
            </a: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7"/>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
            </a: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3"/>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2286" y="5894975"/>
            <a:ext cx="508503" cy="713620"/>
          </a:xfrm>
          <a:prstGeom prst="rect">
            <a:avLst/>
          </a:prstGeom>
        </p:spPr>
      </p:pic>
    </p:spTree>
    <p:extLst>
      <p:ext uri="{BB962C8B-B14F-4D97-AF65-F5344CB8AC3E}">
        <p14:creationId xmlns:p14="http://schemas.microsoft.com/office/powerpoint/2010/main" val="403067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5760721"/>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pic>
        <p:nvPicPr>
          <p:cNvPr id="5" name="Picture 4"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3281" y="3744704"/>
            <a:ext cx="2883151" cy="1510520"/>
          </a:xfrm>
          <a:prstGeom prst="rect">
            <a:avLst/>
          </a:prstGeom>
        </p:spPr>
      </p:pic>
    </p:spTree>
    <p:extLst>
      <p:ext uri="{BB962C8B-B14F-4D97-AF65-F5344CB8AC3E}">
        <p14:creationId xmlns:p14="http://schemas.microsoft.com/office/powerpoint/2010/main" val="2404124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3" y="151052"/>
            <a:ext cx="5813037" cy="6543165"/>
          </a:xfrm>
        </p:spPr>
        <p:txBody>
          <a:bodyPr lIns="144000" tIns="144000" rIns="144000" anchor="t" anchorCtr="1">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70"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70"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70"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1"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2822520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2" y="0"/>
            <a:ext cx="12192001" cy="5388677"/>
          </a:xfrm>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7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
            </a: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4"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399" y="5671687"/>
            <a:ext cx="661095" cy="936908"/>
          </a:xfrm>
          <a:prstGeom prst="rect">
            <a:avLst/>
          </a:prstGeom>
        </p:spPr>
      </p:pic>
    </p:spTree>
    <p:extLst>
      <p:ext uri="{BB962C8B-B14F-4D97-AF65-F5344CB8AC3E}">
        <p14:creationId xmlns:p14="http://schemas.microsoft.com/office/powerpoint/2010/main" val="4136990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 xmlns:adec="http://schemas.microsoft.com/office/drawing/2017/decorative" val="1"/>
              </a:ext>
            </a:extLst>
          </p:cNvPr>
          <p:cNvGrpSpPr/>
          <p:nvPr userDrawn="1"/>
        </p:nvGrpSpPr>
        <p:grpSpPr>
          <a:xfrm>
            <a:off x="3642752" y="1017054"/>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 xmlns:adec="http://schemas.microsoft.com/office/drawing/2017/decorative"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0399" y="5671687"/>
            <a:ext cx="661095" cy="936908"/>
          </a:xfrm>
          <a:prstGeom prst="rect">
            <a:avLst/>
          </a:prstGeom>
        </p:spPr>
      </p:pic>
    </p:spTree>
    <p:extLst>
      <p:ext uri="{BB962C8B-B14F-4D97-AF65-F5344CB8AC3E}">
        <p14:creationId xmlns:p14="http://schemas.microsoft.com/office/powerpoint/2010/main" val="1443520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2" y="0"/>
            <a:ext cx="12192001" cy="6858000"/>
          </a:xfrm>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7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
            </a: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7"/>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10359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2" y="1200007"/>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400826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3" y="3503827"/>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93131" y="1467175"/>
            <a:ext cx="1208485" cy="1679796"/>
          </a:xfrm>
          <a:prstGeom prst="rect">
            <a:avLst/>
          </a:prstGeom>
        </p:spPr>
      </p:pic>
    </p:spTree>
    <p:extLst>
      <p:ext uri="{BB962C8B-B14F-4D97-AF65-F5344CB8AC3E}">
        <p14:creationId xmlns:p14="http://schemas.microsoft.com/office/powerpoint/2010/main" val="344926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sityksen aloitusdia ">
    <p:bg>
      <p:bgPr>
        <a:solidFill>
          <a:srgbClr val="00A97A"/>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773482" y="4050280"/>
            <a:ext cx="7869567" cy="929899"/>
          </a:xfrm>
          <a:prstGeom prst="rect">
            <a:avLst/>
          </a:prstGeom>
        </p:spPr>
        <p:txBody>
          <a:bodyPr anchor="ctr" anchorCtr="0"/>
          <a:lstStyle>
            <a:lvl1pPr marL="0" indent="0" algn="l">
              <a:lnSpc>
                <a:spcPct val="90000"/>
              </a:lnSpc>
              <a:spcAft>
                <a:spcPts val="0"/>
              </a:spcAft>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sp>
        <p:nvSpPr>
          <p:cNvPr id="9" name="Title 1"/>
          <p:cNvSpPr>
            <a:spLocks noGrp="1"/>
          </p:cNvSpPr>
          <p:nvPr>
            <p:ph type="ctrTitle" hasCustomPrompt="1"/>
          </p:nvPr>
        </p:nvSpPr>
        <p:spPr>
          <a:xfrm>
            <a:off x="773482" y="2618313"/>
            <a:ext cx="10311633" cy="1144991"/>
          </a:xfrm>
        </p:spPr>
        <p:txBody>
          <a:bodyPr anchor="t">
            <a:noAutofit/>
          </a:bodyPr>
          <a:lstStyle>
            <a:lvl1pPr>
              <a:lnSpc>
                <a:spcPct val="80000"/>
              </a:lnSpc>
              <a:defRPr sz="8800">
                <a:solidFill>
                  <a:schemeClr val="bg1"/>
                </a:solidFill>
              </a:defRPr>
            </a:lvl1pPr>
          </a:lstStyle>
          <a:p>
            <a:r>
              <a:rPr lang="fi-FI" dirty="0"/>
              <a:t>Pääotsikko</a:t>
            </a:r>
            <a:endParaRPr lang="en-US" dirty="0"/>
          </a:p>
        </p:txBody>
      </p:sp>
      <p:sp>
        <p:nvSpPr>
          <p:cNvPr id="5" name="Tekstin paikkamerkki 4">
            <a:extLst>
              <a:ext uri="{FF2B5EF4-FFF2-40B4-BE49-F238E27FC236}">
                <a16:creationId xmlns:a16="http://schemas.microsoft.com/office/drawing/2014/main" id="{63B0310E-D9BE-4697-9AE0-06DEBC4B3641}"/>
              </a:ext>
            </a:extLst>
          </p:cNvPr>
          <p:cNvSpPr>
            <a:spLocks noGrp="1"/>
          </p:cNvSpPr>
          <p:nvPr>
            <p:ph type="body" sz="quarter" idx="10" hasCustomPrompt="1"/>
          </p:nvPr>
        </p:nvSpPr>
        <p:spPr>
          <a:xfrm>
            <a:off x="772584" y="5578275"/>
            <a:ext cx="7626349" cy="609600"/>
          </a:xfrm>
        </p:spPr>
        <p:txBody>
          <a:bodyPr/>
          <a:lstStyle>
            <a:lvl1pPr>
              <a:defRPr sz="1867"/>
            </a:lvl1pPr>
            <a:lvl2pPr>
              <a:defRPr sz="1600"/>
            </a:lvl2pPr>
            <a:lvl3pPr>
              <a:defRPr sz="1600"/>
            </a:lvl3pPr>
            <a:lvl4pPr>
              <a:defRPr sz="1600"/>
            </a:lvl4pPr>
            <a:lvl5pPr>
              <a:defRPr sz="1600"/>
            </a:lvl5pPr>
          </a:lstStyle>
          <a:p>
            <a:pPr lvl="0"/>
            <a:r>
              <a:rPr lang="fi-FI" dirty="0"/>
              <a:t>Nimi / pvm</a:t>
            </a:r>
          </a:p>
        </p:txBody>
      </p:sp>
      <p:pic>
        <p:nvPicPr>
          <p:cNvPr id="6" name="Picture 5" descr="TURKUABO_WHITE-01.png">
            <a:extLst>
              <a:ext uri="{FF2B5EF4-FFF2-40B4-BE49-F238E27FC236}">
                <a16:creationId xmlns:a16="http://schemas.microsoft.com/office/drawing/2014/main" id="{B4E94CE5-A97F-4331-9E83-C37D788C4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481" y="814483"/>
            <a:ext cx="2424563" cy="1270260"/>
          </a:xfrm>
          <a:prstGeom prst="rect">
            <a:avLst/>
          </a:prstGeom>
        </p:spPr>
      </p:pic>
    </p:spTree>
    <p:extLst>
      <p:ext uri="{BB962C8B-B14F-4D97-AF65-F5344CB8AC3E}">
        <p14:creationId xmlns:p14="http://schemas.microsoft.com/office/powerpoint/2010/main" val="2049665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ohteen otsikkodi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388B2D7E-2544-4994-BE63-0B71FA39566D}"/>
              </a:ext>
            </a:extLst>
          </p:cNvPr>
          <p:cNvSpPr>
            <a:spLocks noGrp="1"/>
          </p:cNvSpPr>
          <p:nvPr>
            <p:ph type="body" sz="quarter" idx="10" hasCustomPrompt="1"/>
          </p:nvPr>
        </p:nvSpPr>
        <p:spPr>
          <a:xfrm>
            <a:off x="2362200" y="2326635"/>
            <a:ext cx="7467600" cy="2204732"/>
          </a:xfrm>
          <a:solidFill>
            <a:schemeClr val="tx1">
              <a:alpha val="30000"/>
            </a:schemeClr>
          </a:solidFill>
        </p:spPr>
        <p:txBody>
          <a:bodyPr lIns="180000" tIns="252000" rIns="180000" bIns="252000"/>
          <a:lstStyle>
            <a:lvl1pPr marL="0" indent="0" algn="ctr">
              <a:lnSpc>
                <a:spcPct val="90000"/>
              </a:lnSpc>
              <a:spcAft>
                <a:spcPts val="0"/>
              </a:spcAft>
              <a:buNone/>
              <a:defRPr sz="8000" b="1" cap="none" baseline="0">
                <a:solidFill>
                  <a:schemeClr val="bg1"/>
                </a:solidFill>
              </a:defRPr>
            </a:lvl1pPr>
            <a:lvl2pPr marL="0" indent="0" algn="ctr">
              <a:lnSpc>
                <a:spcPct val="100000"/>
              </a:lnSpc>
              <a:spcAft>
                <a:spcPts val="0"/>
              </a:spcAft>
              <a:buNone/>
              <a:defRPr sz="3200">
                <a:solidFill>
                  <a:schemeClr val="bg1"/>
                </a:solidFill>
              </a:defRPr>
            </a:lvl2pPr>
          </a:lstStyle>
          <a:p>
            <a:pPr lvl="0"/>
            <a:r>
              <a:rPr lang="fi-FI" dirty="0"/>
              <a:t>Kohde</a:t>
            </a:r>
          </a:p>
          <a:p>
            <a:pPr lvl="1"/>
            <a:r>
              <a:rPr lang="fi-FI" dirty="0"/>
              <a:t>Alaotsikko</a:t>
            </a:r>
          </a:p>
        </p:txBody>
      </p:sp>
    </p:spTree>
    <p:extLst>
      <p:ext uri="{BB962C8B-B14F-4D97-AF65-F5344CB8AC3E}">
        <p14:creationId xmlns:p14="http://schemas.microsoft.com/office/powerpoint/2010/main" val="3702547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so otsikko kuvan päällä">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388B2D7E-2544-4994-BE63-0B71FA39566D}"/>
              </a:ext>
            </a:extLst>
          </p:cNvPr>
          <p:cNvSpPr>
            <a:spLocks noGrp="1"/>
          </p:cNvSpPr>
          <p:nvPr>
            <p:ph type="body" sz="quarter" idx="10" hasCustomPrompt="1"/>
          </p:nvPr>
        </p:nvSpPr>
        <p:spPr>
          <a:xfrm>
            <a:off x="556590" y="750992"/>
            <a:ext cx="7248941" cy="2535547"/>
          </a:xfrm>
          <a:solidFill>
            <a:srgbClr val="F26522"/>
          </a:solidFill>
        </p:spPr>
        <p:txBody>
          <a:bodyPr lIns="360000" tIns="360000" rIns="90000" bIns="0"/>
          <a:lstStyle>
            <a:lvl1pPr marL="0" indent="0" algn="l">
              <a:lnSpc>
                <a:spcPct val="80000"/>
              </a:lnSpc>
              <a:spcAft>
                <a:spcPts val="0"/>
              </a:spcAft>
              <a:buNone/>
              <a:defRPr sz="7200" b="1" cap="none" baseline="0">
                <a:solidFill>
                  <a:schemeClr val="bg1"/>
                </a:solidFill>
              </a:defRPr>
            </a:lvl1pPr>
            <a:lvl2pPr marL="0" indent="0" algn="ctr">
              <a:lnSpc>
                <a:spcPct val="90000"/>
              </a:lnSpc>
              <a:spcAft>
                <a:spcPts val="0"/>
              </a:spcAft>
              <a:buNone/>
              <a:defRPr sz="3200">
                <a:solidFill>
                  <a:schemeClr val="bg1"/>
                </a:solidFill>
              </a:defRPr>
            </a:lvl2pPr>
          </a:lstStyle>
          <a:p>
            <a:pPr lvl="0"/>
            <a:r>
              <a:rPr lang="fi-FI" dirty="0"/>
              <a:t>Otsikko kuvan</a:t>
            </a:r>
          </a:p>
          <a:p>
            <a:pPr lvl="0"/>
            <a:r>
              <a:rPr lang="fi-FI" dirty="0"/>
              <a:t>päällä</a:t>
            </a:r>
          </a:p>
        </p:txBody>
      </p:sp>
    </p:spTree>
    <p:extLst>
      <p:ext uri="{BB962C8B-B14F-4D97-AF65-F5344CB8AC3E}">
        <p14:creationId xmlns:p14="http://schemas.microsoft.com/office/powerpoint/2010/main" val="2002283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alkoinen tekstidia">
    <p:bg>
      <p:bgPr>
        <a:solidFill>
          <a:schemeClr val="bg1"/>
        </a:solidFill>
        <a:effectLst/>
      </p:bgPr>
    </p:bg>
    <p:spTree>
      <p:nvGrpSpPr>
        <p:cNvPr id="1" name=""/>
        <p:cNvGrpSpPr/>
        <p:nvPr/>
      </p:nvGrpSpPr>
      <p:grpSpPr>
        <a:xfrm>
          <a:off x="0" y="0"/>
          <a:ext cx="0" cy="0"/>
          <a:chOff x="0" y="0"/>
          <a:chExt cx="0" cy="0"/>
        </a:xfrm>
      </p:grpSpPr>
      <p:sp>
        <p:nvSpPr>
          <p:cNvPr id="5" name="Kuvan paikkamerkki 8">
            <a:extLst>
              <a:ext uri="{FF2B5EF4-FFF2-40B4-BE49-F238E27FC236}">
                <a16:creationId xmlns:a16="http://schemas.microsoft.com/office/drawing/2014/main" id="{1AD9F536-6140-441A-AEA4-7E404C2B012D}"/>
              </a:ext>
            </a:extLst>
          </p:cNvPr>
          <p:cNvSpPr>
            <a:spLocks noGrp="1"/>
          </p:cNvSpPr>
          <p:nvPr>
            <p:ph type="pic" sz="quarter" idx="11"/>
          </p:nvPr>
        </p:nvSpPr>
        <p:spPr>
          <a:xfrm>
            <a:off x="0" y="0"/>
            <a:ext cx="12192000" cy="6858000"/>
          </a:xfrm>
        </p:spPr>
        <p:txBody>
          <a:bodyPr/>
          <a:lstStyle/>
          <a:p>
            <a:r>
              <a:rPr lang="fi-FI" dirty="0"/>
              <a:t>Lisää kuva napsauttamalla kuvaketta</a:t>
            </a:r>
          </a:p>
        </p:txBody>
      </p:sp>
      <p:sp>
        <p:nvSpPr>
          <p:cNvPr id="11" name="Text Placeholder 9"/>
          <p:cNvSpPr>
            <a:spLocks noGrp="1"/>
          </p:cNvSpPr>
          <p:nvPr>
            <p:ph type="body" sz="quarter" idx="12"/>
          </p:nvPr>
        </p:nvSpPr>
        <p:spPr>
          <a:xfrm>
            <a:off x="889596" y="2008682"/>
            <a:ext cx="10347363" cy="3723548"/>
          </a:xfrm>
          <a:noFill/>
        </p:spPr>
        <p:txBody>
          <a:bodyPr lIns="0" tIns="0" rIns="0" bIns="0">
            <a:normAutofit/>
          </a:bodyPr>
          <a:lstStyle>
            <a:lvl1pPr marL="0" indent="0">
              <a:lnSpc>
                <a:spcPct val="100000"/>
              </a:lnSpc>
              <a:spcAft>
                <a:spcPts val="1333"/>
              </a:spcAft>
              <a:buClr>
                <a:srgbClr val="00A97A"/>
              </a:buClr>
              <a:buFont typeface="Arial" panose="020B0604020202020204" pitchFamily="34" charset="0"/>
              <a:buNone/>
              <a:defRPr sz="2133" b="1" baseline="0"/>
            </a:lvl1pPr>
            <a:lvl2pPr marL="0" indent="-239994">
              <a:lnSpc>
                <a:spcPct val="100000"/>
              </a:lnSpc>
              <a:buClr>
                <a:srgbClr val="00A97A"/>
              </a:buClr>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hasCustomPrompt="1"/>
          </p:nvPr>
        </p:nvSpPr>
        <p:spPr>
          <a:xfrm>
            <a:off x="889595" y="575144"/>
            <a:ext cx="10347364" cy="1053787"/>
          </a:xfrm>
          <a:prstGeom prst="rect">
            <a:avLst/>
          </a:prstGeom>
        </p:spPr>
        <p:txBody>
          <a:bodyPr vert="horz" lIns="0" tIns="0" rIns="0" bIns="0" rtlCol="0" anchor="ctr" anchorCtr="0">
            <a:normAutofit/>
          </a:bodyPr>
          <a:lstStyle>
            <a:lvl1pPr>
              <a:lnSpc>
                <a:spcPct val="80000"/>
              </a:lnSpc>
              <a:defRPr sz="5867">
                <a:solidFill>
                  <a:srgbClr val="00A97A"/>
                </a:solidFill>
              </a:defRPr>
            </a:lvl1pPr>
          </a:lstStyle>
          <a:p>
            <a:r>
              <a:rPr lang="fi-FI" dirty="0"/>
              <a:t>Otsikko</a:t>
            </a:r>
            <a:endParaRPr lang="en-US" dirty="0"/>
          </a:p>
        </p:txBody>
      </p:sp>
    </p:spTree>
    <p:extLst>
      <p:ext uri="{BB962C8B-B14F-4D97-AF65-F5344CB8AC3E}">
        <p14:creationId xmlns:p14="http://schemas.microsoft.com/office/powerpoint/2010/main" val="201815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a:t>Click to edit Master title style</a:t>
            </a:r>
            <a:endParaRPr lang="en-US"/>
          </a:p>
        </p:txBody>
      </p:sp>
      <p:sp>
        <p:nvSpPr>
          <p:cNvPr id="3" name="TextBox 2"/>
          <p:cNvSpPr txBox="1"/>
          <p:nvPr userDrawn="1"/>
        </p:nvSpPr>
        <p:spPr>
          <a:xfrm>
            <a:off x="12320987" y="2811334"/>
            <a:ext cx="184731" cy="461665"/>
          </a:xfrm>
          <a:prstGeom prst="rect">
            <a:avLst/>
          </a:prstGeom>
          <a:noFill/>
        </p:spPr>
        <p:txBody>
          <a:bodyPr wrap="none" rtlCol="0">
            <a:spAutoFit/>
          </a:bodyPr>
          <a:lstStyle/>
          <a:p>
            <a:endParaRPr lang="en-US" sz="2400"/>
          </a:p>
        </p:txBody>
      </p:sp>
      <p:pic>
        <p:nvPicPr>
          <p:cNvPr id="6" name="Picture 5" descr="TURKUABO_WHITE_IS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8504" y="1181570"/>
            <a:ext cx="2178433" cy="3744548"/>
          </a:xfrm>
          <a:prstGeom prst="rect">
            <a:avLst/>
          </a:prstGeom>
        </p:spPr>
      </p:pic>
    </p:spTree>
    <p:extLst>
      <p:ext uri="{BB962C8B-B14F-4D97-AF65-F5344CB8AC3E}">
        <p14:creationId xmlns:p14="http://schemas.microsoft.com/office/powerpoint/2010/main" val="4254912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ja suuri kuvateksti">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endParaRPr lang="fi-FI" dirty="0"/>
          </a:p>
        </p:txBody>
      </p:sp>
      <p:sp>
        <p:nvSpPr>
          <p:cNvPr id="5" name="Tekstin paikkamerkki 2">
            <a:extLst>
              <a:ext uri="{FF2B5EF4-FFF2-40B4-BE49-F238E27FC236}">
                <a16:creationId xmlns:a16="http://schemas.microsoft.com/office/drawing/2014/main" id="{36CB1A80-7914-47B4-A3BB-58FCBC4B4A23}"/>
              </a:ext>
            </a:extLst>
          </p:cNvPr>
          <p:cNvSpPr>
            <a:spLocks noGrp="1"/>
          </p:cNvSpPr>
          <p:nvPr>
            <p:ph type="body" sz="quarter" idx="12" hasCustomPrompt="1"/>
          </p:nvPr>
        </p:nvSpPr>
        <p:spPr>
          <a:xfrm>
            <a:off x="8154650" y="1"/>
            <a:ext cx="4037349" cy="6857999"/>
          </a:xfrm>
          <a:solidFill>
            <a:srgbClr val="CEE7D8"/>
          </a:solidFill>
        </p:spPr>
        <p:txBody>
          <a:bodyPr lIns="252000" tIns="288000" rIns="144000" bIns="72000">
            <a:normAutofit/>
          </a:bodyPr>
          <a:lstStyle>
            <a:lvl1pPr marL="0" indent="0">
              <a:lnSpc>
                <a:spcPct val="100000"/>
              </a:lnSpc>
              <a:spcAft>
                <a:spcPts val="2133"/>
              </a:spcAft>
              <a:buFont typeface="Arial" panose="020B0604020202020204" pitchFamily="34" charset="0"/>
              <a:buNone/>
              <a:defRPr sz="1867" b="0">
                <a:solidFill>
                  <a:schemeClr val="tx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Tekstiä</a:t>
            </a:r>
          </a:p>
        </p:txBody>
      </p:sp>
      <p:sp>
        <p:nvSpPr>
          <p:cNvPr id="4" name="Title Placeholder 1">
            <a:extLst>
              <a:ext uri="{FF2B5EF4-FFF2-40B4-BE49-F238E27FC236}">
                <a16:creationId xmlns:a16="http://schemas.microsoft.com/office/drawing/2014/main" id="{1B760304-AC56-44AC-AAFD-83AE613270F2}"/>
              </a:ext>
            </a:extLst>
          </p:cNvPr>
          <p:cNvSpPr>
            <a:spLocks noGrp="1"/>
          </p:cNvSpPr>
          <p:nvPr>
            <p:ph type="title" hasCustomPrompt="1"/>
          </p:nvPr>
        </p:nvSpPr>
        <p:spPr>
          <a:xfrm>
            <a:off x="456609" y="575144"/>
            <a:ext cx="7291579" cy="1053787"/>
          </a:xfrm>
          <a:prstGeom prst="rect">
            <a:avLst/>
          </a:prstGeom>
        </p:spPr>
        <p:txBody>
          <a:bodyPr vert="horz" lIns="0" tIns="0" rIns="0" bIns="0" rtlCol="0" anchor="ctr" anchorCtr="0">
            <a:normAutofit/>
          </a:bodyPr>
          <a:lstStyle>
            <a:lvl1pPr>
              <a:lnSpc>
                <a:spcPct val="80000"/>
              </a:lnSpc>
              <a:defRPr sz="5333">
                <a:solidFill>
                  <a:srgbClr val="00A97A"/>
                </a:solidFill>
              </a:defRPr>
            </a:lvl1pPr>
          </a:lstStyle>
          <a:p>
            <a:r>
              <a:rPr lang="fi-FI" dirty="0"/>
              <a:t>Otsikko</a:t>
            </a:r>
            <a:endParaRPr lang="en-US" dirty="0"/>
          </a:p>
        </p:txBody>
      </p:sp>
    </p:spTree>
    <p:extLst>
      <p:ext uri="{BB962C8B-B14F-4D97-AF65-F5344CB8AC3E}">
        <p14:creationId xmlns:p14="http://schemas.microsoft.com/office/powerpoint/2010/main" val="1512515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alkoinen tekstidia 2">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871085"/>
            <a:ext cx="10347363" cy="2861144"/>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b">
            <a:normAutofit/>
          </a:bodyPr>
          <a:lstStyle>
            <a:lvl1pPr>
              <a:lnSpc>
                <a:spcPct val="80000"/>
              </a:lnSpc>
              <a:defRPr sz="7200">
                <a:solidFill>
                  <a:srgbClr val="00A97A"/>
                </a:solidFill>
              </a:defRPr>
            </a:lvl1pPr>
          </a:lstStyle>
          <a:p>
            <a:r>
              <a:rPr lang="fi-FI" dirty="0"/>
              <a:t>Otsikko</a:t>
            </a:r>
            <a:br>
              <a:rPr lang="fi-FI" dirty="0"/>
            </a:br>
            <a:r>
              <a:rPr lang="fi-FI" dirty="0"/>
              <a:t>kahdella rivillä</a:t>
            </a:r>
            <a:endParaRPr lang="en-US" dirty="0"/>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578489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rillinen tekstidia">
    <p:bg>
      <p:bgPr>
        <a:solidFill>
          <a:srgbClr val="F26522"/>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871085"/>
            <a:ext cx="10347363" cy="2861144"/>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solidFill>
                  <a:schemeClr val="bg1"/>
                </a:solidFill>
              </a:defRPr>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solidFill>
                  <a:schemeClr val="bg1"/>
                </a:solidFill>
              </a:defRPr>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b">
            <a:normAutofit/>
          </a:bodyPr>
          <a:lstStyle>
            <a:lvl1pPr>
              <a:lnSpc>
                <a:spcPct val="80000"/>
              </a:lnSpc>
              <a:defRPr sz="7200">
                <a:solidFill>
                  <a:schemeClr val="bg1"/>
                </a:solidFill>
              </a:defRPr>
            </a:lvl1pPr>
          </a:lstStyle>
          <a:p>
            <a:r>
              <a:rPr lang="fi-FI" dirty="0"/>
              <a:t>Otsikko</a:t>
            </a:r>
            <a:br>
              <a:rPr lang="fi-FI" dirty="0"/>
            </a:br>
            <a:r>
              <a:rPr lang="fi-FI" dirty="0"/>
              <a:t>kahdella rivillä</a:t>
            </a:r>
            <a:endParaRPr lang="en-US" dirty="0"/>
          </a:p>
        </p:txBody>
      </p:sp>
    </p:spTree>
    <p:extLst>
      <p:ext uri="{BB962C8B-B14F-4D97-AF65-F5344CB8AC3E}">
        <p14:creationId xmlns:p14="http://schemas.microsoft.com/office/powerpoint/2010/main" val="3610811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i ja pystykuva">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3081189"/>
            <a:ext cx="6200317" cy="2741272"/>
          </a:xfrm>
          <a:noFill/>
        </p:spPr>
        <p:txBody>
          <a:bodyPr lIns="0" tIns="0" rIns="0" bIns="0">
            <a:normAutofit/>
          </a:bodyPr>
          <a:lstStyle>
            <a:lvl1pPr marL="239994" indent="-239994">
              <a:lnSpc>
                <a:spcPct val="100000"/>
              </a:lnSpc>
              <a:spcAft>
                <a:spcPts val="1333"/>
              </a:spcAft>
              <a:buFont typeface="Arial" panose="020B0604020202020204" pitchFamily="34" charset="0"/>
              <a:buChar char="•"/>
              <a:defRPr sz="2133" baseline="0"/>
            </a:lvl1pPr>
            <a:lvl2pPr marL="0" indent="-239994">
              <a:lnSpc>
                <a:spcPct val="100000"/>
              </a:lnSpc>
              <a:buClr>
                <a:srgbClr val="F26522"/>
              </a:buClr>
              <a:buFont typeface="Arial"/>
              <a:buChar char="•"/>
              <a:defRPr sz="2133" baseline="0"/>
            </a:lvl2pPr>
            <a:lvl3pPr marL="527987" indent="-239994">
              <a:lnSpc>
                <a:spcPts val="2933"/>
              </a:lnSpc>
              <a:spcAft>
                <a:spcPts val="1333"/>
              </a:spcAft>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
        <p:nvSpPr>
          <p:cNvPr id="13" name="Title Placeholder 1"/>
          <p:cNvSpPr>
            <a:spLocks noGrp="1"/>
          </p:cNvSpPr>
          <p:nvPr>
            <p:ph type="title" hasCustomPrompt="1"/>
          </p:nvPr>
        </p:nvSpPr>
        <p:spPr>
          <a:xfrm>
            <a:off x="889596" y="1035539"/>
            <a:ext cx="6465360" cy="1700387"/>
          </a:xfrm>
          <a:prstGeom prst="rect">
            <a:avLst/>
          </a:prstGeom>
        </p:spPr>
        <p:txBody>
          <a:bodyPr vert="horz" lIns="0" tIns="0" rIns="0" bIns="0" rtlCol="0" anchor="b">
            <a:normAutofit/>
          </a:bodyPr>
          <a:lstStyle>
            <a:lvl1pPr>
              <a:lnSpc>
                <a:spcPct val="80000"/>
              </a:lnSpc>
              <a:defRPr sz="6400">
                <a:solidFill>
                  <a:srgbClr val="F26522"/>
                </a:solidFill>
              </a:defRPr>
            </a:lvl1pPr>
          </a:lstStyle>
          <a:p>
            <a:r>
              <a:rPr lang="fi-FI" dirty="0"/>
              <a:t>Click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
        <p:nvSpPr>
          <p:cNvPr id="3" name="Kuvan paikkamerkki 2">
            <a:extLst>
              <a:ext uri="{FF2B5EF4-FFF2-40B4-BE49-F238E27FC236}">
                <a16:creationId xmlns:a16="http://schemas.microsoft.com/office/drawing/2014/main" id="{36AF5651-D13C-4C81-84BF-22F34E17EF2E}"/>
              </a:ext>
            </a:extLst>
          </p:cNvPr>
          <p:cNvSpPr>
            <a:spLocks noGrp="1"/>
          </p:cNvSpPr>
          <p:nvPr>
            <p:ph type="pic" sz="quarter" idx="13"/>
          </p:nvPr>
        </p:nvSpPr>
        <p:spPr>
          <a:xfrm>
            <a:off x="7699514" y="0"/>
            <a:ext cx="4492487" cy="6858000"/>
          </a:xfrm>
        </p:spPr>
        <p:txBody>
          <a:bodyPr/>
          <a:lstStyle/>
          <a:p>
            <a:r>
              <a:rPr lang="fi-FI"/>
              <a:t>Lisää kuva napsauttamalla kuvaketta</a:t>
            </a:r>
          </a:p>
        </p:txBody>
      </p:sp>
    </p:spTree>
    <p:extLst>
      <p:ext uri="{BB962C8B-B14F-4D97-AF65-F5344CB8AC3E}">
        <p14:creationId xmlns:p14="http://schemas.microsoft.com/office/powerpoint/2010/main" val="182063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ikataulu">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514275"/>
            <a:ext cx="2247304" cy="574516"/>
          </a:xfrm>
          <a:noFill/>
        </p:spPr>
        <p:txBody>
          <a:bodyPr lIns="0" tIns="0" rIns="0" bIns="0">
            <a:spAutoFit/>
          </a:bodyPr>
          <a:lstStyle>
            <a:lvl1pPr marL="0" indent="0" algn="ctr">
              <a:lnSpc>
                <a:spcPct val="100000"/>
              </a:lnSpc>
              <a:spcAft>
                <a:spcPts val="0"/>
              </a:spcAft>
              <a:buClrTx/>
              <a:buFont typeface="Arial" panose="020B0604020202020204" pitchFamily="34" charset="0"/>
              <a:buNone/>
              <a:defRPr sz="1867"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a:t>
            </a:r>
            <a:br>
              <a:rPr lang="fi-FI" dirty="0"/>
            </a:br>
            <a:r>
              <a:rPr lang="fi-FI" dirty="0"/>
              <a:t>Master text </a:t>
            </a:r>
            <a:r>
              <a:rPr lang="fi-FI" dirty="0" err="1"/>
              <a:t>styles</a:t>
            </a:r>
            <a:endParaRPr lang="fi-FI" dirty="0"/>
          </a:p>
        </p:txBody>
      </p:sp>
      <p:sp>
        <p:nvSpPr>
          <p:cNvPr id="13" name="Title Placeholder 1"/>
          <p:cNvSpPr>
            <a:spLocks noGrp="1"/>
          </p:cNvSpPr>
          <p:nvPr>
            <p:ph type="title" hasCustomPrompt="1"/>
          </p:nvPr>
        </p:nvSpPr>
        <p:spPr>
          <a:xfrm>
            <a:off x="889595" y="575144"/>
            <a:ext cx="10347364" cy="999656"/>
          </a:xfrm>
          <a:prstGeom prst="rect">
            <a:avLst/>
          </a:prstGeom>
        </p:spPr>
        <p:txBody>
          <a:bodyPr vert="horz" lIns="0" tIns="0" rIns="0" bIns="0" rtlCol="0" anchor="b">
            <a:normAutofit/>
          </a:bodyPr>
          <a:lstStyle>
            <a:lvl1pPr>
              <a:lnSpc>
                <a:spcPct val="80000"/>
              </a:lnSpc>
              <a:defRPr sz="7200">
                <a:solidFill>
                  <a:srgbClr val="F26522"/>
                </a:solidFill>
              </a:defRPr>
            </a:lvl1pPr>
          </a:lstStyle>
          <a:p>
            <a:r>
              <a:rPr lang="fi-FI" dirty="0"/>
              <a:t>Aikataulu</a:t>
            </a:r>
            <a:endParaRPr lang="en-US" dirty="0"/>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17898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ja pieni kuvateksti">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endParaRPr lang="fi-FI" dirty="0"/>
          </a:p>
        </p:txBody>
      </p:sp>
      <p:sp>
        <p:nvSpPr>
          <p:cNvPr id="5" name="Tekstin paikkamerkki 2">
            <a:extLst>
              <a:ext uri="{FF2B5EF4-FFF2-40B4-BE49-F238E27FC236}">
                <a16:creationId xmlns:a16="http://schemas.microsoft.com/office/drawing/2014/main" id="{6AD4D1CC-ADC8-4BE0-9969-4AD134B00CC4}"/>
              </a:ext>
            </a:extLst>
          </p:cNvPr>
          <p:cNvSpPr>
            <a:spLocks noGrp="1"/>
          </p:cNvSpPr>
          <p:nvPr>
            <p:ph type="body" sz="quarter" idx="12" hasCustomPrompt="1"/>
          </p:nvPr>
        </p:nvSpPr>
        <p:spPr>
          <a:xfrm>
            <a:off x="7099300" y="4838699"/>
            <a:ext cx="4622800" cy="1536700"/>
          </a:xfrm>
          <a:solidFill>
            <a:srgbClr val="404040"/>
          </a:solidFill>
        </p:spPr>
        <p:txBody>
          <a:bodyPr lIns="180000" tIns="180000" rIns="108000" bIns="72000">
            <a:normAutofit/>
          </a:bodyPr>
          <a:lstStyle>
            <a:lvl1pPr marL="0" indent="0">
              <a:lnSpc>
                <a:spcPct val="90000"/>
              </a:lnSpc>
              <a:spcAft>
                <a:spcPts val="2133"/>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a:t>
            </a:r>
          </a:p>
        </p:txBody>
      </p:sp>
    </p:spTree>
    <p:extLst>
      <p:ext uri="{BB962C8B-B14F-4D97-AF65-F5344CB8AC3E}">
        <p14:creationId xmlns:p14="http://schemas.microsoft.com/office/powerpoint/2010/main" val="1837564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kollaasi kuvatekstein">
    <p:bg>
      <p:bgPr>
        <a:solidFill>
          <a:schemeClr val="bg1"/>
        </a:solidFill>
        <a:effectLst/>
      </p:bgPr>
    </p:bg>
    <p:spTree>
      <p:nvGrpSpPr>
        <p:cNvPr id="1" name=""/>
        <p:cNvGrpSpPr/>
        <p:nvPr/>
      </p:nvGrpSpPr>
      <p:grpSpPr>
        <a:xfrm>
          <a:off x="0" y="0"/>
          <a:ext cx="0" cy="0"/>
          <a:chOff x="0" y="0"/>
          <a:chExt cx="0" cy="0"/>
        </a:xfrm>
      </p:grpSpPr>
      <p:sp>
        <p:nvSpPr>
          <p:cNvPr id="13" name="Tekstin paikkamerkki 2">
            <a:extLst>
              <a:ext uri="{FF2B5EF4-FFF2-40B4-BE49-F238E27FC236}">
                <a16:creationId xmlns:a16="http://schemas.microsoft.com/office/drawing/2014/main" id="{2583848C-7E24-436B-B5C8-9DD2255F8DAC}"/>
              </a:ext>
            </a:extLst>
          </p:cNvPr>
          <p:cNvSpPr>
            <a:spLocks noGrp="1"/>
          </p:cNvSpPr>
          <p:nvPr>
            <p:ph type="body" sz="quarter" idx="16" hasCustomPrompt="1"/>
          </p:nvPr>
        </p:nvSpPr>
        <p:spPr>
          <a:xfrm>
            <a:off x="324007" y="3442250"/>
            <a:ext cx="6387024" cy="3098679"/>
          </a:xfrm>
          <a:solidFill>
            <a:srgbClr val="00A97A"/>
          </a:solidFill>
        </p:spPr>
        <p:txBody>
          <a:bodyPr lIns="180000" tIns="180000" rIns="108000" bIns="72000">
            <a:normAutofit/>
          </a:bodyPr>
          <a:lstStyle>
            <a:lvl1pPr marL="0" indent="0">
              <a:lnSpc>
                <a:spcPct val="100000"/>
              </a:lnSpc>
              <a:spcAft>
                <a:spcPts val="2133"/>
              </a:spcAft>
              <a:buFont typeface="Arial" panose="020B0604020202020204" pitchFamily="34" charset="0"/>
              <a:buNone/>
              <a:defRPr sz="22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 </a:t>
            </a:r>
          </a:p>
        </p:txBody>
      </p:sp>
      <p:sp>
        <p:nvSpPr>
          <p:cNvPr id="14" name="Tekstin paikkamerkki 2">
            <a:extLst>
              <a:ext uri="{FF2B5EF4-FFF2-40B4-BE49-F238E27FC236}">
                <a16:creationId xmlns:a16="http://schemas.microsoft.com/office/drawing/2014/main" id="{DCBC9D07-FB0F-4126-8542-336F46D1CAC1}"/>
              </a:ext>
            </a:extLst>
          </p:cNvPr>
          <p:cNvSpPr>
            <a:spLocks noGrp="1"/>
          </p:cNvSpPr>
          <p:nvPr>
            <p:ph type="body" sz="quarter" idx="17" hasCustomPrompt="1"/>
          </p:nvPr>
        </p:nvSpPr>
        <p:spPr>
          <a:xfrm>
            <a:off x="6906225" y="291313"/>
            <a:ext cx="4944000" cy="3528000"/>
          </a:xfrm>
          <a:solidFill>
            <a:srgbClr val="404040"/>
          </a:solidFill>
        </p:spPr>
        <p:txBody>
          <a:bodyPr lIns="180000" tIns="180000" rIns="108000" bIns="72000">
            <a:normAutofit/>
          </a:bodyPr>
          <a:lstStyle>
            <a:lvl1pPr marL="0" indent="0">
              <a:lnSpc>
                <a:spcPct val="100000"/>
              </a:lnSpc>
              <a:spcAft>
                <a:spcPts val="2133"/>
              </a:spcAft>
              <a:buFont typeface="Arial" panose="020B0604020202020204" pitchFamily="34" charset="0"/>
              <a:buNone/>
              <a:defRPr sz="18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p:nvPr>
        </p:nvSpPr>
        <p:spPr>
          <a:xfrm>
            <a:off x="324008" y="291313"/>
            <a:ext cx="6387025" cy="2951973"/>
          </a:xfrm>
        </p:spPr>
        <p:txBody>
          <a:bodyPr/>
          <a:lstStyle/>
          <a:p>
            <a:r>
              <a:rPr lang="fi-FI"/>
              <a:t>Lisää kuva napsauttamalla kuvaketta</a:t>
            </a:r>
            <a:endParaRPr lang="fi-FI" dirty="0"/>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p:nvPr>
        </p:nvSpPr>
        <p:spPr>
          <a:xfrm>
            <a:off x="6906673" y="4016408"/>
            <a:ext cx="4943552" cy="2524520"/>
          </a:xfrm>
        </p:spPr>
        <p:txBody>
          <a:bodyPr/>
          <a:lstStyle/>
          <a:p>
            <a:r>
              <a:rPr lang="fi-FI"/>
              <a:t>Lisää kuva napsauttamalla kuvaketta</a:t>
            </a:r>
            <a:endParaRPr lang="fi-FI" dirty="0"/>
          </a:p>
        </p:txBody>
      </p:sp>
    </p:spTree>
    <p:extLst>
      <p:ext uri="{BB962C8B-B14F-4D97-AF65-F5344CB8AC3E}">
        <p14:creationId xmlns:p14="http://schemas.microsoft.com/office/powerpoint/2010/main" val="3204069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kollaasi">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140262" y="151051"/>
            <a:ext cx="5813037" cy="6559944"/>
          </a:xfrm>
        </p:spPr>
        <p:txBody>
          <a:bodyPr/>
          <a:lstStyle/>
          <a:p>
            <a:r>
              <a:rPr lang="fi-FI"/>
              <a:t>Lisää kuva napsauttamalla kuvaketta</a:t>
            </a:r>
            <a:endParaRPr lang="fi-FI" dirty="0"/>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p:nvPr>
        </p:nvSpPr>
        <p:spPr>
          <a:xfrm>
            <a:off x="6109262" y="151051"/>
            <a:ext cx="5942476" cy="3196800"/>
          </a:xfrm>
        </p:spPr>
        <p:txBody>
          <a:bodyPr/>
          <a:lstStyle/>
          <a:p>
            <a:r>
              <a:rPr lang="fi-FI"/>
              <a:t>Lisää kuva napsauttamalla kuvaketta</a:t>
            </a:r>
            <a:endParaRPr lang="fi-FI" dirty="0"/>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p:nvPr>
        </p:nvSpPr>
        <p:spPr>
          <a:xfrm>
            <a:off x="6109263" y="3497416"/>
            <a:ext cx="5942475" cy="3196800"/>
          </a:xfrm>
        </p:spPr>
        <p:txBody>
          <a:bodyPr/>
          <a:lstStyle/>
          <a:p>
            <a:r>
              <a:rPr lang="fi-FI"/>
              <a:t>Lisää kuva napsauttamalla kuvaketta</a:t>
            </a:r>
            <a:endParaRPr lang="fi-FI" dirty="0"/>
          </a:p>
        </p:txBody>
      </p:sp>
    </p:spTree>
    <p:extLst>
      <p:ext uri="{BB962C8B-B14F-4D97-AF65-F5344CB8AC3E}">
        <p14:creationId xmlns:p14="http://schemas.microsoft.com/office/powerpoint/2010/main" val="2403176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sätiedot">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889596" y="2915148"/>
            <a:ext cx="10347363" cy="2695331"/>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
        <p:nvSpPr>
          <p:cNvPr id="13" name="Title Placeholder 1"/>
          <p:cNvSpPr>
            <a:spLocks noGrp="1"/>
          </p:cNvSpPr>
          <p:nvPr>
            <p:ph type="title" hasCustomPrompt="1"/>
          </p:nvPr>
        </p:nvSpPr>
        <p:spPr>
          <a:xfrm>
            <a:off x="889595" y="778622"/>
            <a:ext cx="10347364" cy="1054052"/>
          </a:xfrm>
          <a:prstGeom prst="rect">
            <a:avLst/>
          </a:prstGeom>
        </p:spPr>
        <p:txBody>
          <a:bodyPr vert="horz" lIns="0" tIns="0" rIns="0" bIns="0" rtlCol="0" anchor="b">
            <a:normAutofit/>
          </a:bodyPr>
          <a:lstStyle>
            <a:lvl1pPr>
              <a:lnSpc>
                <a:spcPct val="80000"/>
              </a:lnSpc>
              <a:defRPr sz="7200">
                <a:solidFill>
                  <a:srgbClr val="F26522"/>
                </a:solidFill>
              </a:defRPr>
            </a:lvl1pPr>
          </a:lstStyle>
          <a:p>
            <a:r>
              <a:rPr lang="fi-FI" dirty="0"/>
              <a:t>Lisätiedot</a:t>
            </a:r>
            <a:endParaRPr lang="en-US" dirty="0"/>
          </a:p>
        </p:txBody>
      </p:sp>
      <p:pic>
        <p:nvPicPr>
          <p:cNvPr id="7" name="Picture 6" descr="TURKUABO_VAAKA-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
        <p:nvSpPr>
          <p:cNvPr id="3" name="Tekstin paikkamerkki 2">
            <a:extLst>
              <a:ext uri="{FF2B5EF4-FFF2-40B4-BE49-F238E27FC236}">
                <a16:creationId xmlns:a16="http://schemas.microsoft.com/office/drawing/2014/main" id="{0DA00820-F145-427A-82BD-4F7F736E4AC6}"/>
              </a:ext>
            </a:extLst>
          </p:cNvPr>
          <p:cNvSpPr>
            <a:spLocks noGrp="1"/>
          </p:cNvSpPr>
          <p:nvPr>
            <p:ph type="body" sz="quarter" idx="13" hasCustomPrompt="1"/>
          </p:nvPr>
        </p:nvSpPr>
        <p:spPr>
          <a:xfrm>
            <a:off x="835053" y="1846469"/>
            <a:ext cx="10401905" cy="484716"/>
          </a:xfrm>
        </p:spPr>
        <p:txBody>
          <a:bodyPr/>
          <a:lstStyle>
            <a:lvl1pPr>
              <a:defRPr sz="3200">
                <a:solidFill>
                  <a:srgbClr val="F26522"/>
                </a:solidFill>
              </a:defRPr>
            </a:lvl1pPr>
          </a:lstStyle>
          <a:p>
            <a:pPr lvl="0"/>
            <a:r>
              <a:rPr lang="fi-FI" dirty="0"/>
              <a:t>Kohteen nimi</a:t>
            </a:r>
          </a:p>
        </p:txBody>
      </p:sp>
    </p:spTree>
    <p:extLst>
      <p:ext uri="{BB962C8B-B14F-4D97-AF65-F5344CB8AC3E}">
        <p14:creationId xmlns:p14="http://schemas.microsoft.com/office/powerpoint/2010/main" val="147806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ogan">
    <p:bg>
      <p:bgPr>
        <a:solidFill>
          <a:srgbClr val="F2652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402541"/>
            <a:ext cx="10788284" cy="3211547"/>
          </a:xfrm>
        </p:spPr>
        <p:txBody>
          <a:bodyPr anchor="t">
            <a:noAutofit/>
          </a:bodyPr>
          <a:lstStyle>
            <a:lvl1pPr algn="ctr">
              <a:lnSpc>
                <a:spcPct val="90000"/>
              </a:lnSpc>
              <a:defRPr sz="7466">
                <a:solidFill>
                  <a:schemeClr val="bg1"/>
                </a:solidFill>
              </a:defRPr>
            </a:lvl1pPr>
          </a:lstStyle>
          <a:p>
            <a:r>
              <a:rPr lang="fi-FI" dirty="0"/>
              <a:t>Click to </a:t>
            </a:r>
            <a:r>
              <a:rPr lang="fi-FI" dirty="0" err="1"/>
              <a:t>edit</a:t>
            </a:r>
            <a:r>
              <a:rPr lang="fi-FI" dirty="0"/>
              <a:t> </a:t>
            </a:r>
            <a:br>
              <a:rPr lang="fi-FI" dirty="0"/>
            </a:br>
            <a:r>
              <a:rPr lang="fi-FI" dirty="0"/>
              <a:t>Master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150472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3284537" y="4332006"/>
            <a:ext cx="8041747" cy="1225759"/>
          </a:xfrm>
        </p:spPr>
        <p:txBody>
          <a:bodyPr anchor="t">
            <a:noAutofit/>
          </a:bodyPr>
          <a:lstStyle>
            <a:lvl1pPr>
              <a:lnSpc>
                <a:spcPct val="90000"/>
              </a:lnSpc>
              <a:defRPr sz="4933">
                <a:solidFill>
                  <a:srgbClr val="0000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7" name="Text Placeholder 10"/>
          <p:cNvSpPr>
            <a:spLocks noGrp="1"/>
          </p:cNvSpPr>
          <p:nvPr>
            <p:ph type="body" sz="quarter" idx="11" hasCustomPrompt="1"/>
          </p:nvPr>
        </p:nvSpPr>
        <p:spPr>
          <a:xfrm>
            <a:off x="693214" y="4332005"/>
            <a:ext cx="2364023" cy="1225759"/>
          </a:xfrm>
          <a:prstGeom prst="rect">
            <a:avLst/>
          </a:prstGeom>
        </p:spPr>
        <p:txBody>
          <a:bodyPr anchor="t">
            <a:noAutofit/>
          </a:bodyPr>
          <a:lstStyle>
            <a:lvl1pPr marL="0" indent="0" algn="r">
              <a:lnSpc>
                <a:spcPts val="11333"/>
              </a:lnSpc>
              <a:spcAft>
                <a:spcPts val="0"/>
              </a:spcAft>
              <a:buNone/>
              <a:defRPr sz="11333" b="1">
                <a:solidFill>
                  <a:schemeClr val="bg1"/>
                </a:solidFill>
              </a:defRPr>
            </a:lvl1pPr>
          </a:lstStyle>
          <a:p>
            <a:pPr lvl="0"/>
            <a:r>
              <a:rPr lang="fi-FI"/>
              <a:t>00</a:t>
            </a:r>
            <a:endParaRPr lang="en-US"/>
          </a:p>
        </p:txBody>
      </p:sp>
    </p:spTree>
    <p:extLst>
      <p:ext uri="{BB962C8B-B14F-4D97-AF65-F5344CB8AC3E}">
        <p14:creationId xmlns:p14="http://schemas.microsoft.com/office/powerpoint/2010/main" val="2890190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iitos">
    <p:bg>
      <p:bgPr>
        <a:solidFill>
          <a:srgbClr val="00A97A"/>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3008306"/>
            <a:ext cx="10788284" cy="1847183"/>
          </a:xfrm>
        </p:spPr>
        <p:txBody>
          <a:bodyPr anchor="t">
            <a:noAutofit/>
          </a:bodyPr>
          <a:lstStyle>
            <a:lvl1pPr algn="ctr">
              <a:lnSpc>
                <a:spcPct val="90000"/>
              </a:lnSpc>
              <a:defRPr sz="7466">
                <a:solidFill>
                  <a:schemeClr val="bg1"/>
                </a:solidFill>
              </a:defRPr>
            </a:lvl1pPr>
          </a:lstStyle>
          <a:p>
            <a:r>
              <a:rPr lang="fi-FI" dirty="0"/>
              <a:t>Kiitos!</a:t>
            </a:r>
            <a:endParaRPr lang="en-US" dirty="0"/>
          </a:p>
        </p:txBody>
      </p:sp>
      <p:pic>
        <p:nvPicPr>
          <p:cNvPr id="2" name="Picture 1" descr="LILJA_VALKOIN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45076" y="1471828"/>
            <a:ext cx="902480" cy="1254448"/>
          </a:xfrm>
          <a:prstGeom prst="rect">
            <a:avLst/>
          </a:prstGeom>
        </p:spPr>
      </p:pic>
    </p:spTree>
    <p:extLst>
      <p:ext uri="{BB962C8B-B14F-4D97-AF65-F5344CB8AC3E}">
        <p14:creationId xmlns:p14="http://schemas.microsoft.com/office/powerpoint/2010/main" val="1126747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084919" y="1835152"/>
            <a:ext cx="8978900" cy="4057915"/>
          </a:xfrm>
          <a:prstGeom prst="rect">
            <a:avLst/>
          </a:prstGeom>
        </p:spPr>
        <p:txBody>
          <a:bodyPr vert="horz" lIns="91440" tIns="45720" rIns="91440" bIns="45720" rtlCol="0">
            <a:noAutofit/>
          </a:bodyPr>
          <a:lstStyle>
            <a:lvl1pPr marL="239173" indent="-239173">
              <a:buFont typeface="Arial"/>
              <a:buChar char="•"/>
              <a:defRPr/>
            </a:lvl1pPr>
            <a:lvl2pPr marL="719965" indent="-239989">
              <a:buFont typeface="Lucida Grande"/>
              <a:buChar char="–"/>
              <a:defRPr/>
            </a:lvl2pPr>
            <a:lvl3pPr marL="1199941" indent="-239989">
              <a:buSzPct val="60000"/>
              <a:buFont typeface="Courier New"/>
              <a:buChar char="o"/>
              <a:defRPr/>
            </a:lvl3pPr>
            <a:lvl4pPr marL="1679917" indent="-239989">
              <a:buSzPct val="100000"/>
              <a:buFont typeface="Lucida Grande"/>
              <a:buChar char="–"/>
              <a:defRPr/>
            </a:lvl4pPr>
            <a:lvl5pPr marL="2159893">
              <a:defRPr/>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en-US"/>
          </a:p>
        </p:txBody>
      </p:sp>
      <p:sp>
        <p:nvSpPr>
          <p:cNvPr id="5" name="Title Placeholder 1"/>
          <p:cNvSpPr>
            <a:spLocks noGrp="1"/>
          </p:cNvSpPr>
          <p:nvPr>
            <p:ph type="title"/>
          </p:nvPr>
        </p:nvSpPr>
        <p:spPr>
          <a:xfrm>
            <a:off x="1179881" y="506413"/>
            <a:ext cx="9883936" cy="998539"/>
          </a:xfrm>
          <a:prstGeom prst="rect">
            <a:avLst/>
          </a:prstGeom>
        </p:spPr>
        <p:txBody>
          <a:bodyPr vert="horz" lIns="0" tIns="0" rIns="91440" bIns="0" rtlCol="0" anchor="b">
            <a:noAutofit/>
          </a:body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Tree>
    <p:extLst>
      <p:ext uri="{BB962C8B-B14F-4D97-AF65-F5344CB8AC3E}">
        <p14:creationId xmlns:p14="http://schemas.microsoft.com/office/powerpoint/2010/main" val="4036925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int-header-text">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71284B-8511-4DFC-BBE3-5642C1E29E33}"/>
              </a:ext>
            </a:extLst>
          </p:cNvPr>
          <p:cNvSpPr>
            <a:spLocks noGrp="1"/>
          </p:cNvSpPr>
          <p:nvPr>
            <p:ph type="title"/>
          </p:nvPr>
        </p:nvSpPr>
        <p:spPr>
          <a:noFill/>
        </p:spPr>
        <p:txBody>
          <a:bodyPr/>
          <a:lstStyle>
            <a:lvl1pPr>
              <a:defRPr>
                <a:solidFill>
                  <a:srgbClr val="B3E5D1"/>
                </a:solidFill>
              </a:defRPr>
            </a:lvl1pPr>
          </a:lstStyle>
          <a:p>
            <a:r>
              <a:rPr lang="en-US"/>
              <a:t>Click to edit Master title style</a:t>
            </a:r>
            <a:endParaRPr lang="fi-FI"/>
          </a:p>
        </p:txBody>
      </p:sp>
      <p:sp>
        <p:nvSpPr>
          <p:cNvPr id="21" name="Sisällön paikkamerkki 2">
            <a:extLst>
              <a:ext uri="{FF2B5EF4-FFF2-40B4-BE49-F238E27FC236}">
                <a16:creationId xmlns:a16="http://schemas.microsoft.com/office/drawing/2014/main" id="{596BF89D-F5D2-8C4D-A0D4-CC86C58B287D}"/>
              </a:ext>
            </a:extLst>
          </p:cNvPr>
          <p:cNvSpPr>
            <a:spLocks noGrp="1"/>
          </p:cNvSpPr>
          <p:nvPr>
            <p:ph idx="1" hasCustomPrompt="1"/>
          </p:nvPr>
        </p:nvSpPr>
        <p:spPr>
          <a:xfrm>
            <a:off x="550456" y="1316556"/>
            <a:ext cx="10782301" cy="4866531"/>
          </a:xfrm>
          <a:prstGeom prst="rect">
            <a:avLst/>
          </a:prstGeom>
        </p:spPr>
        <p:txBody>
          <a:bodyPr wrap="square" lIns="0"/>
          <a:lstStyle>
            <a:lvl1pPr>
              <a:buClr>
                <a:schemeClr val="bg2"/>
              </a:buClr>
              <a:defRPr>
                <a:solidFill>
                  <a:schemeClr val="bg2"/>
                </a:solidFill>
              </a:defRPr>
            </a:lvl1pPr>
            <a:lvl2pPr marL="467988" indent="-180970">
              <a:buClr>
                <a:schemeClr val="bg2"/>
              </a:buClr>
              <a:buFont typeface="Arial" panose="020B0604020202020204" pitchFamily="34" charset="0"/>
              <a:buChar char="•"/>
              <a:defRPr sz="2400">
                <a:solidFill>
                  <a:schemeClr val="bg2"/>
                </a:solidFill>
              </a:defRPr>
            </a:lvl2pPr>
            <a:lvl3pPr marL="755981" indent="-180970">
              <a:buClr>
                <a:schemeClr val="bg2"/>
              </a:buClr>
              <a:buFont typeface=".AppleSystemUIFont"/>
              <a:buChar char="–"/>
              <a:defRPr sz="1800">
                <a:solidFill>
                  <a:schemeClr val="bg2"/>
                </a:solidFill>
              </a:defRPr>
            </a:lvl3pPr>
            <a:lvl4pPr marL="1043974">
              <a:buClr>
                <a:schemeClr val="bg2"/>
              </a:buClr>
              <a:defRPr sz="1400">
                <a:solidFill>
                  <a:schemeClr val="bg2"/>
                </a:solidFill>
              </a:defRPr>
            </a:lvl4pPr>
            <a:lvl5pPr marL="1331967">
              <a:buClr>
                <a:schemeClr val="bg2"/>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äivämäärän paikkamerkki 3">
            <a:extLst>
              <a:ext uri="{FF2B5EF4-FFF2-40B4-BE49-F238E27FC236}">
                <a16:creationId xmlns:a16="http://schemas.microsoft.com/office/drawing/2014/main" id="{06886C70-4B99-7443-B636-17D79A6DD79A}"/>
              </a:ext>
            </a:extLst>
          </p:cNvPr>
          <p:cNvSpPr>
            <a:spLocks noGrp="1"/>
          </p:cNvSpPr>
          <p:nvPr>
            <p:ph type="dt" sz="half" idx="2"/>
          </p:nvPr>
        </p:nvSpPr>
        <p:spPr>
          <a:xfrm>
            <a:off x="813675" y="6443567"/>
            <a:ext cx="1409701" cy="254000"/>
          </a:xfrm>
          <a:prstGeom prst="rect">
            <a:avLst/>
          </a:prstGeom>
        </p:spPr>
        <p:txBody>
          <a:bodyPr/>
          <a:lstStyle>
            <a:lvl1pPr>
              <a:defRPr sz="800" b="0" i="0">
                <a:solidFill>
                  <a:schemeClr val="accent3"/>
                </a:solidFill>
                <a:latin typeface="Noway Light" panose="02000506000000020004" pitchFamily="2" charset="77"/>
              </a:defRPr>
            </a:lvl1pPr>
          </a:lstStyle>
          <a:p>
            <a:r>
              <a:rPr lang="fi-FI"/>
              <a:t>|  </a:t>
            </a:r>
            <a:fld id="{DE9BD5E3-5957-214F-9CAD-EAA8457806EE}" type="datetime1">
              <a:rPr lang="fi-FI" smtClean="0"/>
              <a:t>1.4.2022</a:t>
            </a:fld>
            <a:endParaRPr lang="fi-FI"/>
          </a:p>
        </p:txBody>
      </p:sp>
      <p:sp>
        <p:nvSpPr>
          <p:cNvPr id="8" name="Dian numeron paikkamerkki 5">
            <a:extLst>
              <a:ext uri="{FF2B5EF4-FFF2-40B4-BE49-F238E27FC236}">
                <a16:creationId xmlns:a16="http://schemas.microsoft.com/office/drawing/2014/main" id="{D399563B-D096-2E49-8C2A-17CF714B4F28}"/>
              </a:ext>
            </a:extLst>
          </p:cNvPr>
          <p:cNvSpPr>
            <a:spLocks noGrp="1"/>
          </p:cNvSpPr>
          <p:nvPr>
            <p:ph type="sldNum" sz="quarter" idx="4"/>
          </p:nvPr>
        </p:nvSpPr>
        <p:spPr>
          <a:xfrm>
            <a:off x="431648" y="6445259"/>
            <a:ext cx="331363" cy="254000"/>
          </a:xfrm>
          <a:prstGeom prst="rect">
            <a:avLst/>
          </a:prstGeom>
        </p:spPr>
        <p:txBody>
          <a:bodyPr/>
          <a:lstStyle>
            <a:lvl1pPr algn="r">
              <a:defRPr sz="800" b="0" i="0">
                <a:solidFill>
                  <a:schemeClr val="accent3"/>
                </a:solidFill>
                <a:latin typeface="Noway Light" panose="02000506000000020004" pitchFamily="2" charset="77"/>
              </a:defRPr>
            </a:lvl1pPr>
          </a:lstStyle>
          <a:p>
            <a:fld id="{6F37F8BB-F28D-46E8-BB3D-6E072B64BC47}" type="slidenum">
              <a:rPr lang="fi-FI" smtClean="0"/>
              <a:pPr/>
              <a:t>‹#›</a:t>
            </a:fld>
            <a:endParaRPr lang="fi-FI"/>
          </a:p>
        </p:txBody>
      </p:sp>
    </p:spTree>
    <p:extLst>
      <p:ext uri="{BB962C8B-B14F-4D97-AF65-F5344CB8AC3E}">
        <p14:creationId xmlns:p14="http://schemas.microsoft.com/office/powerpoint/2010/main" val="837734066"/>
      </p:ext>
    </p:extLst>
  </p:cSld>
  <p:clrMapOvr>
    <a:masterClrMapping/>
  </p:clrMapOvr>
  <p:extLst>
    <p:ext uri="{DCECCB84-F9BA-43D5-87BE-67443E8EF086}">
      <p15:sldGuideLst xmlns:p15="http://schemas.microsoft.com/office/powerpoint/2012/main">
        <p15:guide id="1" orient="horz" pos="3906">
          <p15:clr>
            <a:srgbClr val="FBAE40"/>
          </p15:clr>
        </p15:guide>
        <p15:guide id="2" pos="325">
          <p15:clr>
            <a:srgbClr val="FBAE40"/>
          </p15:clr>
        </p15:guide>
        <p15:guide id="3" orient="horz" pos="754">
          <p15:clr>
            <a:srgbClr val="FBAE40"/>
          </p15:clr>
        </p15:guide>
        <p15:guide id="4" pos="7151">
          <p15:clr>
            <a:srgbClr val="FBAE40"/>
          </p15:clr>
        </p15:guide>
        <p15:guide id="5" orient="horz" pos="82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mpty-logo">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2220DD6-C549-2746-B5D4-135FB3DE280B}"/>
              </a:ext>
            </a:extLst>
          </p:cNvPr>
          <p:cNvSpPr>
            <a:spLocks noGrp="1"/>
          </p:cNvSpPr>
          <p:nvPr>
            <p:ph type="dt" sz="half" idx="2"/>
          </p:nvPr>
        </p:nvSpPr>
        <p:spPr>
          <a:xfrm>
            <a:off x="813675" y="6443567"/>
            <a:ext cx="1409701" cy="254000"/>
          </a:xfrm>
          <a:prstGeom prst="rect">
            <a:avLst/>
          </a:prstGeom>
        </p:spPr>
        <p:txBody>
          <a:bodyPr/>
          <a:lstStyle>
            <a:lvl1pPr>
              <a:defRPr sz="800" b="0" i="0">
                <a:solidFill>
                  <a:schemeClr val="accent3"/>
                </a:solidFill>
                <a:latin typeface="Noway Light" panose="02000506000000020004" pitchFamily="2" charset="77"/>
              </a:defRPr>
            </a:lvl1pPr>
          </a:lstStyle>
          <a:p>
            <a:r>
              <a:rPr lang="fi-FI"/>
              <a:t>|  </a:t>
            </a:r>
            <a:fld id="{EF94CBDD-0B68-D943-964B-1B80BDDB511D}" type="datetime1">
              <a:rPr lang="fi-FI" smtClean="0"/>
              <a:t>1.4.2022</a:t>
            </a:fld>
            <a:endParaRPr lang="fi-FI"/>
          </a:p>
        </p:txBody>
      </p:sp>
      <p:sp>
        <p:nvSpPr>
          <p:cNvPr id="5" name="Dian numeron paikkamerkki 5">
            <a:extLst>
              <a:ext uri="{FF2B5EF4-FFF2-40B4-BE49-F238E27FC236}">
                <a16:creationId xmlns:a16="http://schemas.microsoft.com/office/drawing/2014/main" id="{77A0177F-69D0-F94D-9CDA-6A749D25C301}"/>
              </a:ext>
            </a:extLst>
          </p:cNvPr>
          <p:cNvSpPr>
            <a:spLocks noGrp="1"/>
          </p:cNvSpPr>
          <p:nvPr>
            <p:ph type="sldNum" sz="quarter" idx="4"/>
          </p:nvPr>
        </p:nvSpPr>
        <p:spPr>
          <a:xfrm>
            <a:off x="431648" y="6445259"/>
            <a:ext cx="331363" cy="254000"/>
          </a:xfrm>
          <a:prstGeom prst="rect">
            <a:avLst/>
          </a:prstGeom>
        </p:spPr>
        <p:txBody>
          <a:bodyPr/>
          <a:lstStyle>
            <a:lvl1pPr algn="r">
              <a:defRPr sz="800" b="0" i="0">
                <a:solidFill>
                  <a:schemeClr val="accent3"/>
                </a:solidFill>
                <a:latin typeface="Noway Light" panose="02000506000000020004" pitchFamily="2" charset="77"/>
              </a:defRPr>
            </a:lvl1pPr>
          </a:lstStyle>
          <a:p>
            <a:fld id="{6F37F8BB-F28D-46E8-BB3D-6E072B64BC47}" type="slidenum">
              <a:rPr lang="fi-FI" smtClean="0"/>
              <a:pPr/>
              <a:t>‹#›</a:t>
            </a:fld>
            <a:endParaRPr lang="fi-FI"/>
          </a:p>
        </p:txBody>
      </p:sp>
    </p:spTree>
    <p:extLst>
      <p:ext uri="{BB962C8B-B14F-4D97-AF65-F5344CB8AC3E}">
        <p14:creationId xmlns:p14="http://schemas.microsoft.com/office/powerpoint/2010/main" val="1748191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6416" y="1783534"/>
            <a:ext cx="1493045" cy="2566421"/>
          </a:xfrm>
          <a:prstGeom prst="rect">
            <a:avLst/>
          </a:prstGeom>
        </p:spPr>
      </p:pic>
    </p:spTree>
    <p:extLst>
      <p:ext uri="{BB962C8B-B14F-4D97-AF65-F5344CB8AC3E}">
        <p14:creationId xmlns:p14="http://schemas.microsoft.com/office/powerpoint/2010/main" val="4132666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5760721"/>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3281" y="3744704"/>
            <a:ext cx="2883151" cy="1510520"/>
          </a:xfrm>
          <a:prstGeom prst="rect">
            <a:avLst/>
          </a:prstGeom>
        </p:spPr>
      </p:pic>
    </p:spTree>
    <p:extLst>
      <p:ext uri="{BB962C8B-B14F-4D97-AF65-F5344CB8AC3E}">
        <p14:creationId xmlns:p14="http://schemas.microsoft.com/office/powerpoint/2010/main" val="1597620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a:t>Click to edit Master title style</a:t>
            </a:r>
            <a:endParaRPr lang="en-US"/>
          </a:p>
        </p:txBody>
      </p:sp>
      <p:sp>
        <p:nvSpPr>
          <p:cNvPr id="3" name="TextBox 2"/>
          <p:cNvSpPr txBox="1"/>
          <p:nvPr userDrawn="1"/>
        </p:nvSpPr>
        <p:spPr>
          <a:xfrm>
            <a:off x="12320987" y="2811334"/>
            <a:ext cx="184731" cy="461665"/>
          </a:xfrm>
          <a:prstGeom prst="rect">
            <a:avLst/>
          </a:prstGeom>
          <a:noFill/>
        </p:spPr>
        <p:txBody>
          <a:bodyPr wrap="none" rtlCol="0">
            <a:spAutoFit/>
          </a:bodyPr>
          <a:lstStyle/>
          <a:p>
            <a:endParaRPr lang="en-US" sz="2400" dirty="0">
              <a:solidFill>
                <a:prstClr val="black"/>
              </a:solidFill>
            </a:endParaRPr>
          </a:p>
        </p:txBody>
      </p:sp>
      <p:pic>
        <p:nvPicPr>
          <p:cNvPr id="6" name="Picture 5" descr="TURKUABO_WHITE_IS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8504" y="1181570"/>
            <a:ext cx="2178433" cy="3744548"/>
          </a:xfrm>
          <a:prstGeom prst="rect">
            <a:avLst/>
          </a:prstGeom>
        </p:spPr>
      </p:pic>
    </p:spTree>
    <p:extLst>
      <p:ext uri="{BB962C8B-B14F-4D97-AF65-F5344CB8AC3E}">
        <p14:creationId xmlns:p14="http://schemas.microsoft.com/office/powerpoint/2010/main" val="3651306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3284537" y="4332006"/>
            <a:ext cx="8041747" cy="1225759"/>
          </a:xfrm>
        </p:spPr>
        <p:txBody>
          <a:bodyPr anchor="t">
            <a:noAutofit/>
          </a:bodyPr>
          <a:lstStyle>
            <a:lvl1pPr>
              <a:lnSpc>
                <a:spcPct val="90000"/>
              </a:lnSpc>
              <a:defRPr sz="4933">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7" name="Text Placeholder 10"/>
          <p:cNvSpPr>
            <a:spLocks noGrp="1"/>
          </p:cNvSpPr>
          <p:nvPr>
            <p:ph type="body" sz="quarter" idx="11" hasCustomPrompt="1"/>
          </p:nvPr>
        </p:nvSpPr>
        <p:spPr>
          <a:xfrm>
            <a:off x="693214" y="4332005"/>
            <a:ext cx="2364023" cy="1225759"/>
          </a:xfrm>
          <a:prstGeom prst="rect">
            <a:avLst/>
          </a:prstGeom>
        </p:spPr>
        <p:txBody>
          <a:bodyPr anchor="t">
            <a:noAutofit/>
          </a:bodyPr>
          <a:lstStyle>
            <a:lvl1pPr marL="0" indent="0" algn="r">
              <a:lnSpc>
                <a:spcPts val="11333"/>
              </a:lnSpc>
              <a:spcAft>
                <a:spcPts val="0"/>
              </a:spcAft>
              <a:buNone/>
              <a:defRPr sz="11333" b="1">
                <a:solidFill>
                  <a:schemeClr val="bg1"/>
                </a:solidFill>
              </a:defRPr>
            </a:lvl1pPr>
          </a:lstStyle>
          <a:p>
            <a:pPr lvl="0"/>
            <a:r>
              <a:rPr lang="fi-FI" dirty="0"/>
              <a:t>00</a:t>
            </a:r>
            <a:endParaRPr lang="en-US" dirty="0"/>
          </a:p>
        </p:txBody>
      </p:sp>
    </p:spTree>
    <p:extLst>
      <p:ext uri="{BB962C8B-B14F-4D97-AF65-F5344CB8AC3E}">
        <p14:creationId xmlns:p14="http://schemas.microsoft.com/office/powerpoint/2010/main" val="2264378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4205998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342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6" name="Picture 5"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4560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sp>
        <p:nvSpPr>
          <p:cNvPr id="9"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Tree>
    <p:extLst>
      <p:ext uri="{BB962C8B-B14F-4D97-AF65-F5344CB8AC3E}">
        <p14:creationId xmlns:p14="http://schemas.microsoft.com/office/powerpoint/2010/main" val="8883698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4150549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994182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3" y="417285"/>
            <a:ext cx="5520000" cy="288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93600" anchor="b">
            <a:normAutofit/>
          </a:bodyPr>
          <a:lstStyle>
            <a:lvl1pPr marL="0" indent="0" algn="ctr">
              <a:lnSpc>
                <a:spcPts val="2400"/>
              </a:lnSpc>
              <a:buNone/>
              <a:defRPr sz="2133"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9" name="Picture Placeholder 4"/>
          <p:cNvSpPr>
            <a:spLocks noGrp="1"/>
          </p:cNvSpPr>
          <p:nvPr>
            <p:ph type="pic" sz="quarter" idx="14" hasCustomPrompt="1"/>
          </p:nvPr>
        </p:nvSpPr>
        <p:spPr>
          <a:xfrm>
            <a:off x="6093883" y="3531248"/>
            <a:ext cx="5520000" cy="288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93600" anchor="b">
            <a:normAutofit/>
          </a:bodyPr>
          <a:lstStyle>
            <a:lvl1pPr marL="0" indent="0" algn="ctr">
              <a:lnSpc>
                <a:spcPts val="2400"/>
              </a:lnSpc>
              <a:buNone/>
              <a:defRPr sz="2133"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251993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568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25,4 x 15,8 cm</a:t>
            </a:r>
          </a:p>
        </p:txBody>
      </p:sp>
      <p:sp>
        <p:nvSpPr>
          <p:cNvPr id="11" name="Text Placeholder 9"/>
          <p:cNvSpPr>
            <a:spLocks noGrp="1"/>
          </p:cNvSpPr>
          <p:nvPr>
            <p:ph type="body" sz="quarter" idx="12" hasCustomPrompt="1"/>
          </p:nvPr>
        </p:nvSpPr>
        <p:spPr>
          <a:xfrm>
            <a:off x="2807549" y="5958176"/>
            <a:ext cx="8835003" cy="899825"/>
          </a:xfrm>
          <a:noFill/>
        </p:spPr>
        <p:txBody>
          <a:bodyPr lIns="0" tIns="0" rIns="0" bIns="0">
            <a:noAutofit/>
          </a:bodyPr>
          <a:lstStyle>
            <a:lvl1pPr marL="16933" indent="0">
              <a:lnSpc>
                <a:spcPct val="100000"/>
              </a:lnSpc>
              <a:spcAft>
                <a:spcPts val="0"/>
              </a:spcAft>
              <a:buFontTx/>
              <a:buNone/>
              <a:defRPr sz="2267" baseline="0"/>
            </a:lvl1pPr>
            <a:lvl2pPr marL="0" indent="-239994">
              <a:lnSpc>
                <a:spcPts val="2933"/>
              </a:lnSpc>
              <a:buFont typeface="Arial"/>
              <a:buChar char="•"/>
              <a:defRPr sz="2400"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a:t>Tähän lyhyt kuvateksti</a:t>
            </a:r>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2725163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25,4 x 15,8 cm</a:t>
            </a:r>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79949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6416" y="1783534"/>
            <a:ext cx="1493045" cy="2566421"/>
          </a:xfrm>
          <a:prstGeom prst="rect">
            <a:avLst/>
          </a:prstGeom>
        </p:spPr>
      </p:pic>
    </p:spTree>
    <p:extLst>
      <p:ext uri="{BB962C8B-B14F-4D97-AF65-F5344CB8AC3E}">
        <p14:creationId xmlns:p14="http://schemas.microsoft.com/office/powerpoint/2010/main" val="4137607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5760721"/>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3281" y="3744704"/>
            <a:ext cx="2883151" cy="1510520"/>
          </a:xfrm>
          <a:prstGeom prst="rect">
            <a:avLst/>
          </a:prstGeom>
        </p:spPr>
      </p:pic>
    </p:spTree>
    <p:extLst>
      <p:ext uri="{BB962C8B-B14F-4D97-AF65-F5344CB8AC3E}">
        <p14:creationId xmlns:p14="http://schemas.microsoft.com/office/powerpoint/2010/main" val="4102135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1" y="6062718"/>
            <a:ext cx="11366287" cy="256108"/>
          </a:xfrm>
        </p:spPr>
        <p:txBody>
          <a:bodyPr wrap="none"/>
          <a:lstStyle>
            <a:lvl1pPr algn="ctr">
              <a:lnSpc>
                <a:spcPts val="2667"/>
              </a:lnSpc>
              <a:defRPr sz="2133" b="0" i="0" baseline="0">
                <a:solidFill>
                  <a:schemeClr val="bg1"/>
                </a:solidFill>
              </a:defRPr>
            </a:lvl1pPr>
          </a:lstStyle>
          <a:p>
            <a:r>
              <a:rPr lang="fi-FI"/>
              <a:t>Click to edit Master title style</a:t>
            </a:r>
            <a:endParaRPr lang="en-US"/>
          </a:p>
        </p:txBody>
      </p:sp>
      <p:sp>
        <p:nvSpPr>
          <p:cNvPr id="3" name="TextBox 2"/>
          <p:cNvSpPr txBox="1"/>
          <p:nvPr userDrawn="1"/>
        </p:nvSpPr>
        <p:spPr>
          <a:xfrm>
            <a:off x="12320987" y="2811334"/>
            <a:ext cx="184731" cy="461665"/>
          </a:xfrm>
          <a:prstGeom prst="rect">
            <a:avLst/>
          </a:prstGeom>
          <a:noFill/>
        </p:spPr>
        <p:txBody>
          <a:bodyPr wrap="none" rtlCol="0">
            <a:spAutoFit/>
          </a:bodyPr>
          <a:lstStyle/>
          <a:p>
            <a:endParaRPr lang="en-US" sz="2400" dirty="0">
              <a:solidFill>
                <a:prstClr val="black"/>
              </a:solidFill>
            </a:endParaRPr>
          </a:p>
        </p:txBody>
      </p:sp>
      <p:pic>
        <p:nvPicPr>
          <p:cNvPr id="6" name="Picture 5" descr="TURKUABO_WHITE_IS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8504" y="1181570"/>
            <a:ext cx="2178433" cy="3744548"/>
          </a:xfrm>
          <a:prstGeom prst="rect">
            <a:avLst/>
          </a:prstGeom>
        </p:spPr>
      </p:pic>
    </p:spTree>
    <p:extLst>
      <p:ext uri="{BB962C8B-B14F-4D97-AF65-F5344CB8AC3E}">
        <p14:creationId xmlns:p14="http://schemas.microsoft.com/office/powerpoint/2010/main" val="2220665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3284537" y="4332006"/>
            <a:ext cx="8041747" cy="1225759"/>
          </a:xfrm>
        </p:spPr>
        <p:txBody>
          <a:bodyPr anchor="t">
            <a:noAutofit/>
          </a:bodyPr>
          <a:lstStyle>
            <a:lvl1pPr>
              <a:lnSpc>
                <a:spcPct val="90000"/>
              </a:lnSpc>
              <a:defRPr sz="4933">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7" name="Text Placeholder 10"/>
          <p:cNvSpPr>
            <a:spLocks noGrp="1"/>
          </p:cNvSpPr>
          <p:nvPr>
            <p:ph type="body" sz="quarter" idx="11" hasCustomPrompt="1"/>
          </p:nvPr>
        </p:nvSpPr>
        <p:spPr>
          <a:xfrm>
            <a:off x="693214" y="4332005"/>
            <a:ext cx="2364023" cy="1225759"/>
          </a:xfrm>
          <a:prstGeom prst="rect">
            <a:avLst/>
          </a:prstGeom>
        </p:spPr>
        <p:txBody>
          <a:bodyPr anchor="t">
            <a:noAutofit/>
          </a:bodyPr>
          <a:lstStyle>
            <a:lvl1pPr marL="0" indent="0" algn="r">
              <a:lnSpc>
                <a:spcPts val="11333"/>
              </a:lnSpc>
              <a:spcAft>
                <a:spcPts val="0"/>
              </a:spcAft>
              <a:buNone/>
              <a:defRPr sz="11333" b="1">
                <a:solidFill>
                  <a:schemeClr val="bg1"/>
                </a:solidFill>
              </a:defRPr>
            </a:lvl1pPr>
          </a:lstStyle>
          <a:p>
            <a:pPr lvl="0"/>
            <a:r>
              <a:rPr lang="fi-FI" dirty="0"/>
              <a:t>00</a:t>
            </a:r>
            <a:endParaRPr lang="en-US" dirty="0"/>
          </a:p>
        </p:txBody>
      </p:sp>
    </p:spTree>
    <p:extLst>
      <p:ext uri="{BB962C8B-B14F-4D97-AF65-F5344CB8AC3E}">
        <p14:creationId xmlns:p14="http://schemas.microsoft.com/office/powerpoint/2010/main" val="864937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402354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342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sp>
        <p:nvSpPr>
          <p:cNvPr id="8"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lvl1pPr>
              <a:defRPr>
                <a:solidFill>
                  <a:srgbClr val="0000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pic>
        <p:nvPicPr>
          <p:cNvPr id="6" name="Picture 5"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3477461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342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6" name="Picture 5"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885113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2797218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485340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3" y="417285"/>
            <a:ext cx="5520000" cy="288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93600" anchor="b">
            <a:normAutofit/>
          </a:bodyPr>
          <a:lstStyle>
            <a:lvl1pPr marL="0" indent="0" algn="ctr">
              <a:lnSpc>
                <a:spcPts val="2400"/>
              </a:lnSpc>
              <a:buNone/>
              <a:defRPr sz="2133"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9" name="Picture Placeholder 4"/>
          <p:cNvSpPr>
            <a:spLocks noGrp="1"/>
          </p:cNvSpPr>
          <p:nvPr>
            <p:ph type="pic" sz="quarter" idx="14" hasCustomPrompt="1"/>
          </p:nvPr>
        </p:nvSpPr>
        <p:spPr>
          <a:xfrm>
            <a:off x="6093883" y="3531248"/>
            <a:ext cx="5520000" cy="288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93600" anchor="b">
            <a:normAutofit/>
          </a:bodyPr>
          <a:lstStyle>
            <a:lvl1pPr marL="0" indent="0" algn="ctr">
              <a:lnSpc>
                <a:spcPts val="2400"/>
              </a:lnSpc>
              <a:buNone/>
              <a:defRPr sz="2133"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459614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568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25,4 x 15,8 cm</a:t>
            </a:r>
          </a:p>
        </p:txBody>
      </p:sp>
      <p:sp>
        <p:nvSpPr>
          <p:cNvPr id="11" name="Text Placeholder 9"/>
          <p:cNvSpPr>
            <a:spLocks noGrp="1"/>
          </p:cNvSpPr>
          <p:nvPr>
            <p:ph type="body" sz="quarter" idx="12" hasCustomPrompt="1"/>
          </p:nvPr>
        </p:nvSpPr>
        <p:spPr>
          <a:xfrm>
            <a:off x="2807549" y="5958176"/>
            <a:ext cx="8835003" cy="899825"/>
          </a:xfrm>
          <a:noFill/>
        </p:spPr>
        <p:txBody>
          <a:bodyPr lIns="0" tIns="0" rIns="0" bIns="0">
            <a:noAutofit/>
          </a:bodyPr>
          <a:lstStyle>
            <a:lvl1pPr marL="16933" indent="0">
              <a:lnSpc>
                <a:spcPct val="100000"/>
              </a:lnSpc>
              <a:spcAft>
                <a:spcPts val="0"/>
              </a:spcAft>
              <a:buFontTx/>
              <a:buNone/>
              <a:defRPr sz="2267" baseline="0"/>
            </a:lvl1pPr>
            <a:lvl2pPr marL="0" indent="-239994">
              <a:lnSpc>
                <a:spcPts val="2933"/>
              </a:lnSpc>
              <a:buFont typeface="Arial"/>
              <a:buChar char="•"/>
              <a:defRPr sz="2400"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a:t>Tähän lyhyt kuvateksti</a:t>
            </a:r>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1652618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25,4 x 15,8 cm</a:t>
            </a:r>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2469659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Esityksen aloitusdia ">
    <p:bg>
      <p:bgPr>
        <a:solidFill>
          <a:srgbClr val="00855F"/>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73482" y="2618313"/>
            <a:ext cx="10311633" cy="1144991"/>
          </a:xfrm>
        </p:spPr>
        <p:txBody>
          <a:bodyPr anchor="t">
            <a:noAutofit/>
          </a:bodyPr>
          <a:lstStyle>
            <a:lvl1pPr>
              <a:lnSpc>
                <a:spcPct val="80000"/>
              </a:lnSpc>
              <a:defRPr sz="8800">
                <a:solidFill>
                  <a:schemeClr val="bg1"/>
                </a:solidFill>
              </a:defRPr>
            </a:lvl1pPr>
          </a:lstStyle>
          <a:p>
            <a:r>
              <a:rPr lang="fi-FI"/>
              <a:t>Pääotsikko</a:t>
            </a:r>
            <a:endParaRPr lang="en-US"/>
          </a:p>
        </p:txBody>
      </p:sp>
      <p:sp>
        <p:nvSpPr>
          <p:cNvPr id="8" name="Subtitle 2"/>
          <p:cNvSpPr>
            <a:spLocks noGrp="1"/>
          </p:cNvSpPr>
          <p:nvPr>
            <p:ph type="subTitle" idx="1" hasCustomPrompt="1"/>
          </p:nvPr>
        </p:nvSpPr>
        <p:spPr>
          <a:xfrm>
            <a:off x="773482" y="4050280"/>
            <a:ext cx="7869567" cy="929899"/>
          </a:xfrm>
          <a:prstGeom prst="rect">
            <a:avLst/>
          </a:prstGeom>
        </p:spPr>
        <p:txBody>
          <a:bodyPr anchor="ctr" anchorCtr="0"/>
          <a:lstStyle>
            <a:lvl1pPr marL="0" indent="0" algn="l">
              <a:lnSpc>
                <a:spcPct val="90000"/>
              </a:lnSpc>
              <a:spcAft>
                <a:spcPts val="0"/>
              </a:spcAft>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endParaRPr lang="en-US"/>
          </a:p>
        </p:txBody>
      </p:sp>
      <p:sp>
        <p:nvSpPr>
          <p:cNvPr id="5" name="Tekstin paikkamerkki 4">
            <a:extLst>
              <a:ext uri="{FF2B5EF4-FFF2-40B4-BE49-F238E27FC236}">
                <a16:creationId xmlns:a16="http://schemas.microsoft.com/office/drawing/2014/main" id="{63B0310E-D9BE-4697-9AE0-06DEBC4B3641}"/>
              </a:ext>
            </a:extLst>
          </p:cNvPr>
          <p:cNvSpPr>
            <a:spLocks noGrp="1"/>
          </p:cNvSpPr>
          <p:nvPr>
            <p:ph type="body" sz="quarter" idx="10" hasCustomPrompt="1"/>
          </p:nvPr>
        </p:nvSpPr>
        <p:spPr>
          <a:xfrm>
            <a:off x="772584" y="5578275"/>
            <a:ext cx="7626349" cy="609600"/>
          </a:xfrm>
        </p:spPr>
        <p:txBody>
          <a:bodyPr/>
          <a:lstStyle>
            <a:lvl1pPr>
              <a:defRPr sz="1867"/>
            </a:lvl1pPr>
            <a:lvl2pPr>
              <a:defRPr sz="1600"/>
            </a:lvl2pPr>
            <a:lvl3pPr>
              <a:defRPr sz="1600"/>
            </a:lvl3pPr>
            <a:lvl4pPr>
              <a:defRPr sz="1600"/>
            </a:lvl4pPr>
            <a:lvl5pPr>
              <a:defRPr sz="1600"/>
            </a:lvl5pPr>
          </a:lstStyle>
          <a:p>
            <a:pPr lvl="0"/>
            <a:r>
              <a:rPr lang="fi-FI"/>
              <a:t>Nimi / pvm</a:t>
            </a:r>
          </a:p>
        </p:txBody>
      </p:sp>
      <p:pic>
        <p:nvPicPr>
          <p:cNvPr id="6" name="Picture 5" descr="Logo: Turku-Åbo">
            <a:extLst>
              <a:ext uri="{FF2B5EF4-FFF2-40B4-BE49-F238E27FC236}">
                <a16:creationId xmlns:a16="http://schemas.microsoft.com/office/drawing/2014/main" id="{B4E94CE5-A97F-4331-9E83-C37D788C4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481" y="814483"/>
            <a:ext cx="2424563" cy="1270260"/>
          </a:xfrm>
          <a:prstGeom prst="rect">
            <a:avLst/>
          </a:prstGeom>
        </p:spPr>
      </p:pic>
    </p:spTree>
    <p:extLst>
      <p:ext uri="{BB962C8B-B14F-4D97-AF65-F5344CB8AC3E}">
        <p14:creationId xmlns:p14="http://schemas.microsoft.com/office/powerpoint/2010/main" val="13680964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elkkä kuv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541951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i ja sivukuva ">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B760304-AC56-44AC-AAFD-83AE613270F2}"/>
              </a:ext>
            </a:extLst>
          </p:cNvPr>
          <p:cNvSpPr>
            <a:spLocks noGrp="1"/>
          </p:cNvSpPr>
          <p:nvPr>
            <p:ph type="title" hasCustomPrompt="1"/>
          </p:nvPr>
        </p:nvSpPr>
        <p:spPr>
          <a:xfrm>
            <a:off x="729565" y="744526"/>
            <a:ext cx="6767604" cy="898815"/>
          </a:xfrm>
          <a:prstGeom prst="rect">
            <a:avLst/>
          </a:prstGeom>
        </p:spPr>
        <p:txBody>
          <a:bodyPr vert="horz" lIns="0" tIns="0" rIns="0" bIns="0" rtlCol="0" anchor="ctr" anchorCtr="0">
            <a:normAutofit/>
          </a:bodyPr>
          <a:lstStyle>
            <a:lvl1pPr>
              <a:lnSpc>
                <a:spcPct val="80000"/>
              </a:lnSpc>
              <a:defRPr sz="5333">
                <a:solidFill>
                  <a:srgbClr val="00855F"/>
                </a:solidFill>
              </a:defRPr>
            </a:lvl1pPr>
          </a:lstStyle>
          <a:p>
            <a:r>
              <a:rPr lang="fi-FI" dirty="0"/>
              <a:t>Otsikko</a:t>
            </a:r>
            <a:endParaRPr lang="en-US" dirty="0"/>
          </a:p>
        </p:txBody>
      </p:sp>
      <p:sp>
        <p:nvSpPr>
          <p:cNvPr id="6" name="Text Placeholder 9">
            <a:extLst>
              <a:ext uri="{FF2B5EF4-FFF2-40B4-BE49-F238E27FC236}">
                <a16:creationId xmlns:a16="http://schemas.microsoft.com/office/drawing/2014/main" id="{685D2926-8411-4460-8EA4-981A6AF418E9}"/>
              </a:ext>
            </a:extLst>
          </p:cNvPr>
          <p:cNvSpPr>
            <a:spLocks noGrp="1"/>
          </p:cNvSpPr>
          <p:nvPr>
            <p:ph type="body" sz="quarter" idx="12" hasCustomPrompt="1"/>
          </p:nvPr>
        </p:nvSpPr>
        <p:spPr>
          <a:xfrm>
            <a:off x="729566" y="1833856"/>
            <a:ext cx="6767605" cy="3952795"/>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7748187" y="0"/>
            <a:ext cx="4443812" cy="6858000"/>
          </a:xfrm>
        </p:spPr>
        <p:txBody>
          <a:bodyPr/>
          <a:lstStyle/>
          <a:p>
            <a:r>
              <a:rPr lang="fi-FI"/>
              <a:t>Lisää kuva napsauttamalla kuvaketta</a:t>
            </a:r>
          </a:p>
        </p:txBody>
      </p:sp>
      <p:pic>
        <p:nvPicPr>
          <p:cNvPr id="7" name="Picture 6">
            <a:extLst>
              <a:ext uri="{FF2B5EF4-FFF2-40B4-BE49-F238E27FC236}">
                <a16:creationId xmlns:a16="http://schemas.microsoft.com/office/drawing/2014/main" id="{E909AE5C-3660-45FD-848C-10EB5C73A64C}"/>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4040760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idia taustakuvalla">
    <p:bg>
      <p:bgPr>
        <a:solidFill>
          <a:schemeClr val="bg1"/>
        </a:solidFill>
        <a:effectLst/>
      </p:bgPr>
    </p:bg>
    <p:spTree>
      <p:nvGrpSpPr>
        <p:cNvPr id="1" name=""/>
        <p:cNvGrpSpPr/>
        <p:nvPr/>
      </p:nvGrpSpPr>
      <p:grpSpPr>
        <a:xfrm>
          <a:off x="0" y="0"/>
          <a:ext cx="0" cy="0"/>
          <a:chOff x="0" y="0"/>
          <a:chExt cx="0" cy="0"/>
        </a:xfrm>
      </p:grpSpPr>
      <p:sp>
        <p:nvSpPr>
          <p:cNvPr id="5" name="Kuvan paikkamerkki 8">
            <a:extLst>
              <a:ext uri="{FF2B5EF4-FFF2-40B4-BE49-F238E27FC236}">
                <a16:creationId xmlns:a16="http://schemas.microsoft.com/office/drawing/2014/main" id="{1AD9F536-6140-441A-AEA4-7E404C2B012D}"/>
              </a:ext>
              <a:ext uri="{C183D7F6-B498-43B3-948B-1728B52AA6E4}">
                <adec:decorative xmlns:adec="http://schemas.microsoft.com/office/drawing/2017/decorative" xmlns="" val="1"/>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13" name="Title Placeholder 1"/>
          <p:cNvSpPr>
            <a:spLocks noGrp="1"/>
          </p:cNvSpPr>
          <p:nvPr>
            <p:ph type="title" hasCustomPrompt="1"/>
          </p:nvPr>
        </p:nvSpPr>
        <p:spPr>
          <a:xfrm>
            <a:off x="889595" y="780627"/>
            <a:ext cx="10347364" cy="1053787"/>
          </a:xfrm>
          <a:prstGeom prst="rect">
            <a:avLst/>
          </a:prstGeom>
        </p:spPr>
        <p:txBody>
          <a:bodyPr vert="horz" lIns="0" tIns="0" rIns="0" bIns="0" rtlCol="0" anchor="ctr" anchorCtr="0">
            <a:normAutofit/>
          </a:bodyPr>
          <a:lstStyle>
            <a:lvl1pPr>
              <a:lnSpc>
                <a:spcPct val="80000"/>
              </a:lnSpc>
              <a:defRPr sz="5867">
                <a:solidFill>
                  <a:srgbClr val="00855F"/>
                </a:solidFill>
              </a:defRPr>
            </a:lvl1pPr>
          </a:lstStyle>
          <a:p>
            <a:r>
              <a:rPr lang="fi-FI" dirty="0"/>
              <a:t>Otsikko</a:t>
            </a:r>
            <a:endParaRPr lang="en-US" dirty="0"/>
          </a:p>
        </p:txBody>
      </p:sp>
      <p:sp>
        <p:nvSpPr>
          <p:cNvPr id="11" name="Text Placeholder 9"/>
          <p:cNvSpPr>
            <a:spLocks noGrp="1"/>
          </p:cNvSpPr>
          <p:nvPr>
            <p:ph type="body" sz="quarter" idx="12" hasCustomPrompt="1"/>
          </p:nvPr>
        </p:nvSpPr>
        <p:spPr>
          <a:xfrm>
            <a:off x="889596" y="2008682"/>
            <a:ext cx="10347363" cy="3723548"/>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0" baseline="0"/>
            </a:lvl1pPr>
            <a:lvl2pPr marL="0" indent="-239994">
              <a:lnSpc>
                <a:spcPct val="100000"/>
              </a:lnSpc>
              <a:buClr>
                <a:srgbClr val="00855F"/>
              </a:buClr>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Tree>
    <p:extLst>
      <p:ext uri="{BB962C8B-B14F-4D97-AF65-F5344CB8AC3E}">
        <p14:creationId xmlns:p14="http://schemas.microsoft.com/office/powerpoint/2010/main" val="15074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err="1"/>
              <a:t>Klikkaa</a:t>
            </a:r>
            <a:r>
              <a:rPr lang="en-US"/>
              <a:t> </a:t>
            </a:r>
            <a:r>
              <a:rPr lang="en-US" err="1"/>
              <a:t>kuvan</a:t>
            </a:r>
            <a:r>
              <a:rPr lang="en-US"/>
              <a:t> </a:t>
            </a:r>
            <a:r>
              <a:rPr lang="en-US" err="1"/>
              <a:t>keskellä</a:t>
            </a:r>
            <a:r>
              <a:rPr lang="en-US"/>
              <a:t> </a:t>
            </a:r>
            <a:r>
              <a:rPr lang="en-US" err="1"/>
              <a:t>olevaa</a:t>
            </a:r>
            <a:r>
              <a:rPr lang="en-US"/>
              <a:t> </a:t>
            </a:r>
            <a:r>
              <a:rPr lang="en-US" err="1"/>
              <a:t>ikonia</a:t>
            </a:r>
            <a:r>
              <a:rPr lang="en-US"/>
              <a:t> </a:t>
            </a:r>
            <a:r>
              <a:rPr lang="en-US" err="1"/>
              <a:t>vaihtaaksesi</a:t>
            </a:r>
            <a:r>
              <a:rPr lang="en-US"/>
              <a:t> </a:t>
            </a:r>
            <a:r>
              <a:rPr lang="en-US" err="1"/>
              <a:t>kuvan</a:t>
            </a:r>
            <a:r>
              <a:rPr lang="en-US"/>
              <a:t>. </a:t>
            </a:r>
            <a:br>
              <a:rPr lang="en-US"/>
            </a:br>
            <a:r>
              <a:rPr lang="en-US" err="1"/>
              <a:t>Kuvakoko</a:t>
            </a:r>
            <a:r>
              <a:rPr lang="en-US"/>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pic>
        <p:nvPicPr>
          <p:cNvPr id="7" name="Picture 6" descr="TURKUABO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19297358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idia ">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ctr" anchorCtr="0">
            <a:normAutofit/>
          </a:bodyPr>
          <a:lstStyle>
            <a:lvl1pPr>
              <a:lnSpc>
                <a:spcPct val="80000"/>
              </a:lnSpc>
              <a:defRPr sz="7200">
                <a:solidFill>
                  <a:srgbClr val="00855F"/>
                </a:solidFill>
              </a:defRPr>
            </a:lvl1pPr>
          </a:lstStyle>
          <a:p>
            <a:r>
              <a:rPr lang="fi-FI" dirty="0"/>
              <a:t>Otsikko</a:t>
            </a:r>
            <a:br>
              <a:rPr lang="fi-FI" dirty="0"/>
            </a:br>
            <a:r>
              <a:rPr lang="fi-FI" dirty="0"/>
              <a:t>kahdella rivillä</a:t>
            </a:r>
            <a:endParaRPr lang="en-US" dirty="0"/>
          </a:p>
        </p:txBody>
      </p:sp>
      <p:sp>
        <p:nvSpPr>
          <p:cNvPr id="11" name="Text Placeholder 9"/>
          <p:cNvSpPr>
            <a:spLocks noGrp="1"/>
          </p:cNvSpPr>
          <p:nvPr>
            <p:ph type="body" sz="quarter" idx="12" hasCustomPrompt="1"/>
          </p:nvPr>
        </p:nvSpPr>
        <p:spPr>
          <a:xfrm>
            <a:off x="889596" y="2871085"/>
            <a:ext cx="10347363" cy="2861144"/>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pic>
        <p:nvPicPr>
          <p:cNvPr id="7" name="Picture 6">
            <a:extLs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2317270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a vihreällä tekstiboxill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 uri="{C183D7F6-B498-43B3-948B-1728B52AA6E4}">
                <adec:decorative xmlns:adec="http://schemas.microsoft.com/office/drawing/2017/decorative" xmlns="" val="1"/>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4" name="Title Placeholder 1">
            <a:extLst>
              <a:ext uri="{FF2B5EF4-FFF2-40B4-BE49-F238E27FC236}">
                <a16:creationId xmlns:a16="http://schemas.microsoft.com/office/drawing/2014/main" id="{1B760304-AC56-44AC-AAFD-83AE613270F2}"/>
              </a:ext>
            </a:extLst>
          </p:cNvPr>
          <p:cNvSpPr>
            <a:spLocks noGrp="1"/>
          </p:cNvSpPr>
          <p:nvPr>
            <p:ph type="title" hasCustomPrompt="1"/>
          </p:nvPr>
        </p:nvSpPr>
        <p:spPr>
          <a:xfrm>
            <a:off x="456609" y="739531"/>
            <a:ext cx="7291579" cy="1053787"/>
          </a:xfrm>
          <a:prstGeom prst="rect">
            <a:avLst/>
          </a:prstGeom>
        </p:spPr>
        <p:txBody>
          <a:bodyPr vert="horz" lIns="0" tIns="0" rIns="0" bIns="0" rtlCol="0" anchor="ctr" anchorCtr="0">
            <a:normAutofit/>
          </a:bodyPr>
          <a:lstStyle>
            <a:lvl1pPr>
              <a:lnSpc>
                <a:spcPct val="80000"/>
              </a:lnSpc>
              <a:defRPr sz="5333">
                <a:solidFill>
                  <a:srgbClr val="00855F"/>
                </a:solidFill>
              </a:defRPr>
            </a:lvl1pPr>
          </a:lstStyle>
          <a:p>
            <a:r>
              <a:rPr lang="fi-FI" dirty="0"/>
              <a:t>Otsikko</a:t>
            </a:r>
            <a:endParaRPr lang="en-US" dirty="0"/>
          </a:p>
        </p:txBody>
      </p:sp>
      <p:sp>
        <p:nvSpPr>
          <p:cNvPr id="5" name="Tekstin paikkamerkki 2">
            <a:extLst>
              <a:ext uri="{FF2B5EF4-FFF2-40B4-BE49-F238E27FC236}">
                <a16:creationId xmlns:a16="http://schemas.microsoft.com/office/drawing/2014/main" id="{36CB1A80-7914-47B4-A3BB-58FCBC4B4A23}"/>
              </a:ext>
            </a:extLst>
          </p:cNvPr>
          <p:cNvSpPr>
            <a:spLocks noGrp="1"/>
          </p:cNvSpPr>
          <p:nvPr>
            <p:ph type="body" sz="quarter" idx="12" hasCustomPrompt="1"/>
          </p:nvPr>
        </p:nvSpPr>
        <p:spPr>
          <a:xfrm>
            <a:off x="8154650" y="1"/>
            <a:ext cx="4037349" cy="6857999"/>
          </a:xfrm>
          <a:solidFill>
            <a:srgbClr val="CEE7D8"/>
          </a:solidFill>
        </p:spPr>
        <p:txBody>
          <a:bodyPr lIns="252000" tIns="288000" rIns="144000" bIns="72000">
            <a:normAutofit/>
          </a:bodyPr>
          <a:lstStyle>
            <a:lvl1pPr marL="0" indent="0">
              <a:lnSpc>
                <a:spcPct val="100000"/>
              </a:lnSpc>
              <a:spcAft>
                <a:spcPts val="2133"/>
              </a:spcAft>
              <a:buFont typeface="Arial" panose="020B0604020202020204" pitchFamily="34" charset="0"/>
              <a:buNone/>
              <a:defRPr sz="1867" b="0">
                <a:solidFill>
                  <a:schemeClr val="tx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Tekstiä</a:t>
            </a:r>
          </a:p>
        </p:txBody>
      </p:sp>
    </p:spTree>
    <p:extLst>
      <p:ext uri="{BB962C8B-B14F-4D97-AF65-F5344CB8AC3E}">
        <p14:creationId xmlns:p14="http://schemas.microsoft.com/office/powerpoint/2010/main" val="26318870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rillinen tekstidia">
    <p:bg>
      <p:bgPr>
        <a:solidFill>
          <a:srgbClr val="00855F"/>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b">
            <a:normAutofit/>
          </a:bodyPr>
          <a:lstStyle>
            <a:lvl1pPr>
              <a:lnSpc>
                <a:spcPct val="80000"/>
              </a:lnSpc>
              <a:defRPr sz="7200">
                <a:solidFill>
                  <a:schemeClr val="bg1"/>
                </a:solidFill>
              </a:defRPr>
            </a:lvl1pPr>
          </a:lstStyle>
          <a:p>
            <a:r>
              <a:rPr lang="fi-FI" dirty="0"/>
              <a:t>Otsikko</a:t>
            </a:r>
            <a:br>
              <a:rPr lang="fi-FI" dirty="0"/>
            </a:br>
            <a:r>
              <a:rPr lang="fi-FI" dirty="0"/>
              <a:t>kahdella rivillä</a:t>
            </a:r>
            <a:endParaRPr lang="en-US" dirty="0"/>
          </a:p>
        </p:txBody>
      </p:sp>
      <p:sp>
        <p:nvSpPr>
          <p:cNvPr id="11" name="Text Placeholder 9"/>
          <p:cNvSpPr>
            <a:spLocks noGrp="1"/>
          </p:cNvSpPr>
          <p:nvPr>
            <p:ph type="body" sz="quarter" idx="12" hasCustomPrompt="1"/>
          </p:nvPr>
        </p:nvSpPr>
        <p:spPr>
          <a:xfrm>
            <a:off x="889596" y="2871085"/>
            <a:ext cx="10347363" cy="2861144"/>
          </a:xfrm>
          <a:noFill/>
        </p:spPr>
        <p:txBody>
          <a:bodyPr lIns="0" tIns="0" rIns="0" bIns="0">
            <a:normAutofit/>
          </a:bodyPr>
          <a:lstStyle>
            <a:lvl1pPr marL="239994" indent="-239994">
              <a:lnSpc>
                <a:spcPct val="100000"/>
              </a:lnSpc>
              <a:spcAft>
                <a:spcPts val="1333"/>
              </a:spcAft>
              <a:buClrTx/>
              <a:buFont typeface="Arial" panose="020B0604020202020204" pitchFamily="34" charset="0"/>
              <a:buChar char="•"/>
              <a:defRPr sz="2133" baseline="0">
                <a:solidFill>
                  <a:schemeClr val="bg1"/>
                </a:solidFill>
              </a:defRPr>
            </a:lvl1pPr>
            <a:lvl2pPr marL="0" indent="-239994">
              <a:lnSpc>
                <a:spcPct val="100000"/>
              </a:lnSpc>
              <a:buClrTx/>
              <a:buFont typeface="Arial"/>
              <a:buChar char="•"/>
              <a:defRPr sz="2133" baseline="0"/>
            </a:lvl2pPr>
            <a:lvl3pPr marL="527987" indent="-239994">
              <a:lnSpc>
                <a:spcPts val="2933"/>
              </a:lnSpc>
              <a:buSzPct val="90000"/>
              <a:buFont typeface="Arial" panose="020B0604020202020204" pitchFamily="34" charset="0"/>
              <a:buChar char="–"/>
              <a:defRPr sz="1867" baseline="0">
                <a:solidFill>
                  <a:schemeClr val="bg1"/>
                </a:solidFill>
              </a:defRPr>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Tree>
    <p:extLst>
      <p:ext uri="{BB962C8B-B14F-4D97-AF65-F5344CB8AC3E}">
        <p14:creationId xmlns:p14="http://schemas.microsoft.com/office/powerpoint/2010/main" val="42220099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iitos">
    <p:bg>
      <p:bgPr>
        <a:solidFill>
          <a:srgbClr val="00855F"/>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3008306"/>
            <a:ext cx="10788284" cy="1847183"/>
          </a:xfrm>
        </p:spPr>
        <p:txBody>
          <a:bodyPr anchor="t">
            <a:noAutofit/>
          </a:bodyPr>
          <a:lstStyle>
            <a:lvl1pPr algn="ctr">
              <a:lnSpc>
                <a:spcPct val="90000"/>
              </a:lnSpc>
              <a:defRPr sz="7466">
                <a:solidFill>
                  <a:schemeClr val="bg1"/>
                </a:solidFill>
              </a:defRPr>
            </a:lvl1pPr>
          </a:lstStyle>
          <a:p>
            <a:r>
              <a:rPr lang="fi-FI"/>
              <a:t>Kiitos!</a:t>
            </a:r>
            <a:endParaRPr lang="en-US"/>
          </a:p>
        </p:txBody>
      </p:sp>
      <p:pic>
        <p:nvPicPr>
          <p:cNvPr id="2" name="Picture 1">
            <a:extLs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45076" y="1471828"/>
            <a:ext cx="902480" cy="1254448"/>
          </a:xfrm>
          <a:prstGeom prst="rect">
            <a:avLst/>
          </a:prstGeom>
        </p:spPr>
      </p:pic>
    </p:spTree>
    <p:extLst>
      <p:ext uri="{BB962C8B-B14F-4D97-AF65-F5344CB8AC3E}">
        <p14:creationId xmlns:p14="http://schemas.microsoft.com/office/powerpoint/2010/main" val="22562062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CITY_OF_TURKU_WHIT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9549" y="1166439"/>
            <a:ext cx="1965147" cy="717808"/>
          </a:xfrm>
          <a:prstGeom prst="rect">
            <a:avLst/>
          </a:prstGeom>
        </p:spPr>
      </p:pic>
      <p:sp>
        <p:nvSpPr>
          <p:cNvPr id="8" name="Subtitle 2"/>
          <p:cNvSpPr>
            <a:spLocks noGrp="1"/>
          </p:cNvSpPr>
          <p:nvPr>
            <p:ph type="subTitle" idx="1"/>
          </p:nvPr>
        </p:nvSpPr>
        <p:spPr>
          <a:xfrm>
            <a:off x="1179883" y="5190777"/>
            <a:ext cx="7869567" cy="929899"/>
          </a:xfrm>
          <a:prstGeom prst="rect">
            <a:avLst/>
          </a:prstGeom>
        </p:spPr>
        <p:txBody>
          <a:bodyPr anchor="b"/>
          <a:lstStyle>
            <a:lvl1pPr marL="0" indent="0" algn="l">
              <a:buNone/>
              <a:defRPr>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9" name="Title 1"/>
          <p:cNvSpPr>
            <a:spLocks noGrp="1"/>
          </p:cNvSpPr>
          <p:nvPr>
            <p:ph type="ctrTitle"/>
          </p:nvPr>
        </p:nvSpPr>
        <p:spPr>
          <a:xfrm>
            <a:off x="1179884" y="2402545"/>
            <a:ext cx="10311633" cy="1847183"/>
          </a:xfrm>
        </p:spPr>
        <p:txBody>
          <a:bodyPr anchor="t">
            <a:noAutofit/>
          </a:bodyPr>
          <a:lstStyle>
            <a:lvl1pPr>
              <a:lnSpc>
                <a:spcPct val="90000"/>
              </a:lnSpc>
              <a:defRPr sz="56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4176160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2084919" y="1835152"/>
            <a:ext cx="8978900" cy="4057915"/>
          </a:xfrm>
          <a:prstGeom prst="rect">
            <a:avLst/>
          </a:prstGeom>
        </p:spPr>
        <p:txBody>
          <a:bodyPr vert="horz" lIns="0" tIns="45720" rIns="91440" bIns="45720" rtlCol="0">
            <a:noAutofit/>
          </a:bodyPr>
          <a:lstStyle>
            <a:lvl1pPr marL="305984" indent="-341982">
              <a:spcAft>
                <a:spcPts val="600"/>
              </a:spcAft>
              <a:buFont typeface="+mj-lt"/>
              <a:buAutoNum type="arabicPeriod"/>
              <a:defRPr b="1" cap="none">
                <a:solidFill>
                  <a:srgbClr val="FFFFFF"/>
                </a:solidFill>
              </a:defRPr>
            </a:lvl1pPr>
            <a:lvl2pPr marL="539724" indent="-179380">
              <a:spcAft>
                <a:spcPts val="600"/>
              </a:spcAft>
              <a:defRPr b="0" i="0" cap="none"/>
            </a:lvl2pPr>
            <a:lvl3pPr marL="791960">
              <a:spcAft>
                <a:spcPts val="600"/>
              </a:spcAft>
              <a:defRPr b="0" i="0" cap="none"/>
            </a:lvl3pPr>
            <a:lvl4pPr marL="1007949">
              <a:spcAft>
                <a:spcPts val="600"/>
              </a:spcAft>
              <a:defRPr b="0" i="0" cap="none"/>
            </a:lvl4pPr>
            <a:lvl5pPr marL="1223939">
              <a:spcAft>
                <a:spcPts val="600"/>
              </a:spcAft>
              <a:defRPr b="0" i="0" cap="none"/>
            </a:lvl5pPr>
          </a:lstStyle>
          <a:p>
            <a:pPr lvl="0"/>
            <a:r>
              <a:rPr lang="fi-FI" dirty="0"/>
              <a:t>Click to </a:t>
            </a:r>
            <a:br>
              <a:rPr lang="fi-FI" dirty="0"/>
            </a:br>
            <a:r>
              <a:rPr lang="fi-FI" dirty="0"/>
              <a:t>edit master text styles</a:t>
            </a:r>
          </a:p>
          <a:p>
            <a:pPr lvl="1"/>
            <a:r>
              <a:rPr lang="fi-FI" dirty="0"/>
              <a:t>Second </a:t>
            </a:r>
            <a:r>
              <a:rPr lang="fi-FI" dirty="0" err="1"/>
              <a:t>level</a:t>
            </a:r>
            <a:endParaRPr lang="fi-FI" dirty="0"/>
          </a:p>
        </p:txBody>
      </p:sp>
      <p:sp>
        <p:nvSpPr>
          <p:cNvPr id="5" name="Title Placeholder 1"/>
          <p:cNvSpPr>
            <a:spLocks noGrp="1"/>
          </p:cNvSpPr>
          <p:nvPr>
            <p:ph type="title" hasCustomPrompt="1"/>
          </p:nvPr>
        </p:nvSpPr>
        <p:spPr>
          <a:xfrm>
            <a:off x="1179881" y="506413"/>
            <a:ext cx="9883936" cy="998539"/>
          </a:xfrm>
          <a:prstGeom prst="rect">
            <a:avLst/>
          </a:prstGeom>
        </p:spPr>
        <p:txBody>
          <a:bodyPr vert="horz" lIns="0" tIns="0" rIns="0" bIns="0" rtlCol="0" anchor="b">
            <a:noAutofit/>
          </a:bodyPr>
          <a:lstStyle/>
          <a:p>
            <a:r>
              <a:rPr lang="fi-FI" dirty="0"/>
              <a:t>Sisällysluettelo</a:t>
            </a:r>
            <a:endParaRPr lang="en-US" dirty="0"/>
          </a:p>
        </p:txBody>
      </p:sp>
    </p:spTree>
    <p:extLst>
      <p:ext uri="{BB962C8B-B14F-4D97-AF65-F5344CB8AC3E}">
        <p14:creationId xmlns:p14="http://schemas.microsoft.com/office/powerpoint/2010/main" val="3908686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79881" y="506413"/>
            <a:ext cx="9883936" cy="998539"/>
          </a:xfrm>
          <a:prstGeom prst="rect">
            <a:avLst/>
          </a:prstGeom>
        </p:spPr>
        <p:txBody>
          <a:bodyPr vert="horz" lIns="0" tIns="0" rIns="0" bIns="0" rtlCol="0" anchor="b">
            <a:noAutofit/>
          </a:bodyPr>
          <a:lstStyle/>
          <a:p>
            <a:r>
              <a:rPr lang="fi-FI" dirty="0"/>
              <a:t>Sisällysluettelo</a:t>
            </a:r>
            <a:endParaRPr lang="en-US" dirty="0"/>
          </a:p>
        </p:txBody>
      </p:sp>
      <p:sp>
        <p:nvSpPr>
          <p:cNvPr id="10" name="Text Placeholder 2"/>
          <p:cNvSpPr>
            <a:spLocks noGrp="1"/>
          </p:cNvSpPr>
          <p:nvPr>
            <p:ph type="body" idx="1" hasCustomPrompt="1"/>
          </p:nvPr>
        </p:nvSpPr>
        <p:spPr>
          <a:xfrm>
            <a:off x="2084921" y="1835152"/>
            <a:ext cx="4408961" cy="4057915"/>
          </a:xfrm>
          <a:prstGeom prst="rect">
            <a:avLst/>
          </a:prstGeom>
        </p:spPr>
        <p:txBody>
          <a:bodyPr vert="horz" lIns="0" tIns="45720" rIns="91440" bIns="45720" rtlCol="0">
            <a:noAutofit/>
          </a:bodyPr>
          <a:lstStyle>
            <a:lvl1pPr marL="305984" indent="-341982">
              <a:spcAft>
                <a:spcPts val="600"/>
              </a:spcAft>
              <a:buFont typeface="+mj-lt"/>
              <a:buAutoNum type="arabicPeriod"/>
              <a:defRPr b="1" cap="none" baseline="0">
                <a:solidFill>
                  <a:srgbClr val="FFFFFF"/>
                </a:solidFill>
              </a:defRPr>
            </a:lvl1pPr>
            <a:lvl2pPr marL="539724" indent="-179380">
              <a:spcAft>
                <a:spcPts val="600"/>
              </a:spcAft>
              <a:defRPr b="0" i="0" cap="none"/>
            </a:lvl2pPr>
            <a:lvl3pPr marL="791960">
              <a:spcAft>
                <a:spcPts val="600"/>
              </a:spcAft>
              <a:defRPr b="0" i="0" cap="none"/>
            </a:lvl3pPr>
            <a:lvl4pPr marL="1007949">
              <a:spcAft>
                <a:spcPts val="600"/>
              </a:spcAft>
              <a:defRPr b="0" i="0" cap="none"/>
            </a:lvl4pPr>
            <a:lvl5pPr marL="1223939">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
        <p:nvSpPr>
          <p:cNvPr id="11" name="Text Placeholder 2"/>
          <p:cNvSpPr>
            <a:spLocks noGrp="1"/>
          </p:cNvSpPr>
          <p:nvPr>
            <p:ph type="body" idx="10" hasCustomPrompt="1"/>
          </p:nvPr>
        </p:nvSpPr>
        <p:spPr>
          <a:xfrm>
            <a:off x="6813963" y="1835152"/>
            <a:ext cx="4249856" cy="4057915"/>
          </a:xfrm>
          <a:prstGeom prst="rect">
            <a:avLst/>
          </a:prstGeom>
        </p:spPr>
        <p:txBody>
          <a:bodyPr vert="horz" lIns="0" tIns="45720" rIns="91440" bIns="45720" rtlCol="0">
            <a:noAutofit/>
          </a:bodyPr>
          <a:lstStyle>
            <a:lvl1pPr marL="305984" indent="-342882">
              <a:spcAft>
                <a:spcPts val="600"/>
              </a:spcAft>
              <a:buFont typeface="+mj-lt"/>
              <a:buAutoNum type="arabicPeriod"/>
              <a:defRPr b="1" cap="none">
                <a:solidFill>
                  <a:srgbClr val="FFFFFF"/>
                </a:solidFill>
              </a:defRPr>
            </a:lvl1pPr>
            <a:lvl2pPr marL="539724" indent="-179380">
              <a:spcAft>
                <a:spcPts val="600"/>
              </a:spcAft>
              <a:defRPr b="0" i="0" cap="none"/>
            </a:lvl2pPr>
            <a:lvl3pPr marL="791960">
              <a:spcAft>
                <a:spcPts val="600"/>
              </a:spcAft>
              <a:defRPr b="0" i="0" cap="none"/>
            </a:lvl3pPr>
            <a:lvl4pPr marL="1007949">
              <a:spcAft>
                <a:spcPts val="600"/>
              </a:spcAft>
              <a:defRPr b="0" i="0" cap="none"/>
            </a:lvl4pPr>
            <a:lvl5pPr marL="1223939">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Tree>
    <p:extLst>
      <p:ext uri="{BB962C8B-B14F-4D97-AF65-F5344CB8AC3E}">
        <p14:creationId xmlns:p14="http://schemas.microsoft.com/office/powerpoint/2010/main" val="453699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3284537" y="2828017"/>
            <a:ext cx="8041747" cy="2206707"/>
          </a:xfrm>
        </p:spPr>
        <p:txBody>
          <a:bodyPr anchor="t">
            <a:noAutofit/>
          </a:bodyPr>
          <a:lstStyle>
            <a:lvl1pPr>
              <a:lnSpc>
                <a:spcPct val="90000"/>
              </a:lnSpc>
              <a:defRPr sz="3700">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Text Placeholder 10"/>
          <p:cNvSpPr>
            <a:spLocks noGrp="1"/>
          </p:cNvSpPr>
          <p:nvPr>
            <p:ph type="body" sz="quarter" idx="10" hasCustomPrompt="1"/>
          </p:nvPr>
        </p:nvSpPr>
        <p:spPr>
          <a:xfrm>
            <a:off x="693215" y="2828018"/>
            <a:ext cx="2364023" cy="1449556"/>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a:t>00</a:t>
            </a:r>
            <a:endParaRPr lang="en-US" dirty="0"/>
          </a:p>
        </p:txBody>
      </p:sp>
    </p:spTree>
    <p:extLst>
      <p:ext uri="{BB962C8B-B14F-4D97-AF65-F5344CB8AC3E}">
        <p14:creationId xmlns:p14="http://schemas.microsoft.com/office/powerpoint/2010/main" val="28536500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084919" y="1835152"/>
            <a:ext cx="9472081" cy="4057915"/>
          </a:xfrm>
          <a:prstGeom prst="rect">
            <a:avLst/>
          </a:prstGeom>
        </p:spPr>
        <p:txBody>
          <a:bodyPr vert="horz" lIns="91440" tIns="45720" rIns="91440" bIns="45720" rtlCol="0">
            <a:no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itle Placeholder 1"/>
          <p:cNvSpPr>
            <a:spLocks noGrp="1"/>
          </p:cNvSpPr>
          <p:nvPr>
            <p:ph type="title"/>
          </p:nvPr>
        </p:nvSpPr>
        <p:spPr>
          <a:xfrm>
            <a:off x="1179883" y="506413"/>
            <a:ext cx="10377119" cy="998539"/>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9128288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703231" y="2402541"/>
            <a:ext cx="10788284" cy="3211547"/>
          </a:xfrm>
        </p:spPr>
        <p:txBody>
          <a:bodyPr anchor="t">
            <a:noAutofit/>
          </a:bodyPr>
          <a:lstStyle>
            <a:lvl1pPr algn="ctr">
              <a:lnSpc>
                <a:spcPct val="90000"/>
              </a:lnSpc>
              <a:defRPr sz="56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139917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err="1"/>
              <a:t>Klikkaa</a:t>
            </a:r>
            <a:r>
              <a:rPr lang="en-US"/>
              <a:t> </a:t>
            </a:r>
            <a:r>
              <a:rPr lang="en-US" err="1"/>
              <a:t>kuvan</a:t>
            </a:r>
            <a:r>
              <a:rPr lang="en-US"/>
              <a:t> </a:t>
            </a:r>
            <a:r>
              <a:rPr lang="en-US" err="1"/>
              <a:t>keskellä</a:t>
            </a:r>
            <a:r>
              <a:rPr lang="en-US"/>
              <a:t> </a:t>
            </a:r>
            <a:r>
              <a:rPr lang="en-US" err="1"/>
              <a:t>olevaa</a:t>
            </a:r>
            <a:r>
              <a:rPr lang="en-US"/>
              <a:t> </a:t>
            </a:r>
            <a:r>
              <a:rPr lang="en-US" err="1"/>
              <a:t>ikonia</a:t>
            </a:r>
            <a:r>
              <a:rPr lang="en-US"/>
              <a:t> </a:t>
            </a:r>
            <a:r>
              <a:rPr lang="en-US" err="1"/>
              <a:t>vaihtaaksesi</a:t>
            </a:r>
            <a:r>
              <a:rPr lang="en-US"/>
              <a:t> </a:t>
            </a:r>
            <a:r>
              <a:rPr lang="en-US" err="1"/>
              <a:t>kuvan</a:t>
            </a:r>
            <a:r>
              <a:rPr lang="en-US"/>
              <a:t>. </a:t>
            </a:r>
            <a:br>
              <a:rPr lang="en-US"/>
            </a:br>
            <a:r>
              <a:rPr lang="en-US" err="1"/>
              <a:t>Kuvakoko</a:t>
            </a:r>
            <a:r>
              <a:rPr lang="en-US"/>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pic>
        <p:nvPicPr>
          <p:cNvPr id="7" name="Picture 6"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42762749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3008307"/>
            <a:ext cx="10788284" cy="1847183"/>
          </a:xfrm>
        </p:spPr>
        <p:txBody>
          <a:bodyPr anchor="t">
            <a:noAutofit/>
          </a:bodyPr>
          <a:lstStyle>
            <a:lvl1pPr algn="ctr">
              <a:lnSpc>
                <a:spcPct val="90000"/>
              </a:lnSpc>
              <a:defRPr sz="5600">
                <a:solidFill>
                  <a:schemeClr val="bg1"/>
                </a:solidFill>
              </a:defRPr>
            </a:lvl1pPr>
          </a:lstStyle>
          <a:p>
            <a:r>
              <a:rPr lang="fi-FI" dirty="0"/>
              <a:t>Kiitos!</a:t>
            </a:r>
            <a:endParaRPr lang="en-US" dirty="0"/>
          </a:p>
        </p:txBody>
      </p:sp>
      <p:pic>
        <p:nvPicPr>
          <p:cNvPr id="4" name="Picture 3" descr="LILJA_VALKOIN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9229" y="1721664"/>
            <a:ext cx="960905" cy="1001744"/>
          </a:xfrm>
          <a:prstGeom prst="rect">
            <a:avLst/>
          </a:prstGeom>
        </p:spPr>
      </p:pic>
    </p:spTree>
    <p:extLst>
      <p:ext uri="{BB962C8B-B14F-4D97-AF65-F5344CB8AC3E}">
        <p14:creationId xmlns:p14="http://schemas.microsoft.com/office/powerpoint/2010/main" val="2472511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60720"/>
          </a:xfrm>
          <a:prstGeom prst="rect">
            <a:avLst/>
          </a:prstGeom>
        </p:spPr>
      </p:pic>
      <p:sp>
        <p:nvSpPr>
          <p:cNvPr id="2" name="Title 1"/>
          <p:cNvSpPr>
            <a:spLocks noGrp="1"/>
          </p:cNvSpPr>
          <p:nvPr>
            <p:ph type="title"/>
          </p:nvPr>
        </p:nvSpPr>
        <p:spPr>
          <a:xfrm>
            <a:off x="463282" y="6062719"/>
            <a:ext cx="11366287" cy="256108"/>
          </a:xfrm>
        </p:spPr>
        <p:txBody>
          <a:bodyPr wrap="none"/>
          <a:lstStyle>
            <a:lvl1pPr algn="ctr">
              <a:lnSpc>
                <a:spcPts val="2667"/>
              </a:lnSpc>
              <a:defRPr sz="2133" b="0" i="0" baseline="0">
                <a:solidFill>
                  <a:schemeClr val="bg1"/>
                </a:solidFill>
              </a:defRPr>
            </a:lvl1pPr>
          </a:lstStyle>
          <a:p>
            <a:r>
              <a:rPr lang="fi-FI"/>
              <a:t>Click to edit Master title style</a:t>
            </a:r>
            <a:endParaRPr lang="en-US"/>
          </a:p>
        </p:txBody>
      </p:sp>
      <p:sp>
        <p:nvSpPr>
          <p:cNvPr id="3" name="TextBox 2"/>
          <p:cNvSpPr txBox="1"/>
          <p:nvPr userDrawn="1"/>
        </p:nvSpPr>
        <p:spPr>
          <a:xfrm>
            <a:off x="12320989" y="2811336"/>
            <a:ext cx="184731" cy="461665"/>
          </a:xfrm>
          <a:prstGeom prst="rect">
            <a:avLst/>
          </a:prstGeom>
          <a:noFill/>
        </p:spPr>
        <p:txBody>
          <a:bodyPr wrap="none" rtlCol="0">
            <a:spAutoFit/>
          </a:bodyPr>
          <a:lstStyle/>
          <a:p>
            <a:endParaRPr lang="en-US" sz="2400" dirty="0">
              <a:solidFill>
                <a:prstClr val="black"/>
              </a:solidFill>
            </a:endParaRPr>
          </a:p>
        </p:txBody>
      </p:sp>
      <p:pic>
        <p:nvPicPr>
          <p:cNvPr id="8" name="Picture 7" descr="TURKU_PYSTY-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8505" y="1172687"/>
            <a:ext cx="2178433" cy="3862060"/>
          </a:xfrm>
          <a:prstGeom prst="rect">
            <a:avLst/>
          </a:prstGeom>
        </p:spPr>
      </p:pic>
    </p:spTree>
    <p:extLst>
      <p:ext uri="{BB962C8B-B14F-4D97-AF65-F5344CB8AC3E}">
        <p14:creationId xmlns:p14="http://schemas.microsoft.com/office/powerpoint/2010/main" val="908582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7"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10"/>
            <a:ext cx="4682277" cy="1942281"/>
          </a:xfrm>
          <a:noFill/>
        </p:spPr>
        <p:txBody>
          <a:bodyPr lIns="0" tIns="0" rIns="0" bIns="0">
            <a:noAutofit/>
          </a:bodyPr>
          <a:lstStyle>
            <a:lvl1pPr marL="16933" indent="0">
              <a:lnSpc>
                <a:spcPts val="2933"/>
              </a:lnSpc>
              <a:buFontTx/>
              <a:buNone/>
              <a:defRPr sz="2267" baseline="0"/>
            </a:lvl1pPr>
            <a:lvl2pPr marL="0" indent="-239989">
              <a:lnSpc>
                <a:spcPts val="2933"/>
              </a:lnSpc>
              <a:buFont typeface="Arial"/>
              <a:buChar char="•"/>
              <a:defRPr sz="2267" baseline="0"/>
            </a:lvl2pPr>
            <a:lvl3pPr marL="479976" indent="-239989">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5"/>
            <a:ext cx="4682277" cy="1700387"/>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6" name="Picture 5" descr="CITY_OF_TURKU_WHIT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8" y="5903969"/>
            <a:ext cx="1446789" cy="704624"/>
          </a:xfrm>
          <a:prstGeom prst="rect">
            <a:avLst/>
          </a:prstGeom>
        </p:spPr>
      </p:pic>
    </p:spTree>
    <p:extLst>
      <p:ext uri="{BB962C8B-B14F-4D97-AF65-F5344CB8AC3E}">
        <p14:creationId xmlns:p14="http://schemas.microsoft.com/office/powerpoint/2010/main" val="41265634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09600" y="6356352"/>
            <a:ext cx="2844800" cy="365125"/>
          </a:xfrm>
          <a:prstGeom prst="rect">
            <a:avLst/>
          </a:prstGeom>
        </p:spPr>
        <p:txBody>
          <a:bodyPr/>
          <a:lstStyle/>
          <a:p>
            <a:fld id="{D2F034E2-847A-44EB-BBB5-3DA15EFA0FEF}" type="datetimeFigureOut">
              <a:rPr lang="fi-FI" smtClean="0">
                <a:solidFill>
                  <a:prstClr val="black"/>
                </a:solidFill>
              </a:rPr>
              <a:pPr/>
              <a:t>1.4.2022</a:t>
            </a:fld>
            <a:endParaRPr lang="fi-FI">
              <a:solidFill>
                <a:prstClr val="black"/>
              </a:solidFill>
            </a:endParaRPr>
          </a:p>
        </p:txBody>
      </p:sp>
      <p:sp>
        <p:nvSpPr>
          <p:cNvPr id="5" name="Alatunnisteen paikkamerkki 4"/>
          <p:cNvSpPr>
            <a:spLocks noGrp="1"/>
          </p:cNvSpPr>
          <p:nvPr>
            <p:ph type="ftr" sz="quarter" idx="11"/>
          </p:nvPr>
        </p:nvSpPr>
        <p:spPr>
          <a:xfrm>
            <a:off x="4165600" y="6356352"/>
            <a:ext cx="3860800" cy="365125"/>
          </a:xfrm>
          <a:prstGeom prst="rect">
            <a:avLst/>
          </a:prstGeom>
        </p:spPr>
        <p:txBody>
          <a:bodyPr/>
          <a:lstStyle/>
          <a:p>
            <a:endParaRPr lang="fi-FI">
              <a:solidFill>
                <a:prstClr val="black"/>
              </a:solidFill>
            </a:endParaRPr>
          </a:p>
        </p:txBody>
      </p:sp>
      <p:sp>
        <p:nvSpPr>
          <p:cNvPr id="6" name="Dian numeron paikkamerkki 5"/>
          <p:cNvSpPr>
            <a:spLocks noGrp="1"/>
          </p:cNvSpPr>
          <p:nvPr>
            <p:ph type="sldNum" sz="quarter" idx="12"/>
          </p:nvPr>
        </p:nvSpPr>
        <p:spPr>
          <a:xfrm>
            <a:off x="8737600" y="6356352"/>
            <a:ext cx="2844800" cy="365125"/>
          </a:xfrm>
          <a:prstGeom prst="rect">
            <a:avLst/>
          </a:prstGeom>
        </p:spPr>
        <p:txBody>
          <a:bodyPr/>
          <a:lstStyle/>
          <a:p>
            <a:fld id="{23D1811F-3CC5-42E7-A1A7-AD4ECAF38BDA}"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17970545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sityksen aloitusdia ">
    <p:bg>
      <p:bgPr>
        <a:solidFill>
          <a:srgbClr val="00855F"/>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73484" y="2618314"/>
            <a:ext cx="10311633" cy="1144991"/>
          </a:xfrm>
        </p:spPr>
        <p:txBody>
          <a:bodyPr anchor="t">
            <a:noAutofit/>
          </a:bodyPr>
          <a:lstStyle>
            <a:lvl1pPr>
              <a:lnSpc>
                <a:spcPct val="80000"/>
              </a:lnSpc>
              <a:defRPr sz="8800">
                <a:solidFill>
                  <a:schemeClr val="bg1"/>
                </a:solidFill>
              </a:defRPr>
            </a:lvl1pPr>
          </a:lstStyle>
          <a:p>
            <a:r>
              <a:rPr lang="fi-FI"/>
              <a:t>Pääotsikko</a:t>
            </a:r>
            <a:endParaRPr lang="en-US"/>
          </a:p>
        </p:txBody>
      </p:sp>
      <p:sp>
        <p:nvSpPr>
          <p:cNvPr id="8" name="Subtitle 2"/>
          <p:cNvSpPr>
            <a:spLocks noGrp="1"/>
          </p:cNvSpPr>
          <p:nvPr>
            <p:ph type="subTitle" idx="1" hasCustomPrompt="1"/>
          </p:nvPr>
        </p:nvSpPr>
        <p:spPr>
          <a:xfrm>
            <a:off x="773483" y="4050281"/>
            <a:ext cx="7869567" cy="929899"/>
          </a:xfrm>
          <a:prstGeom prst="rect">
            <a:avLst/>
          </a:prstGeom>
        </p:spPr>
        <p:txBody>
          <a:bodyPr anchor="ctr" anchorCtr="0"/>
          <a:lstStyle>
            <a:lvl1pPr marL="0" indent="0" algn="l">
              <a:lnSpc>
                <a:spcPct val="90000"/>
              </a:lnSpc>
              <a:spcAft>
                <a:spcPts val="0"/>
              </a:spcAft>
              <a:buNone/>
              <a:defRPr sz="32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a:t>
            </a:r>
            <a:r>
              <a:rPr lang="fi-FI" err="1"/>
              <a:t>napsautt</a:t>
            </a:r>
            <a:r>
              <a:rPr lang="fi-FI"/>
              <a:t>.</a:t>
            </a:r>
            <a:endParaRPr lang="en-US"/>
          </a:p>
        </p:txBody>
      </p:sp>
      <p:sp>
        <p:nvSpPr>
          <p:cNvPr id="5" name="Tekstin paikkamerkki 4">
            <a:extLst>
              <a:ext uri="{FF2B5EF4-FFF2-40B4-BE49-F238E27FC236}">
                <a16:creationId xmlns:a16="http://schemas.microsoft.com/office/drawing/2014/main" id="{63B0310E-D9BE-4697-9AE0-06DEBC4B3641}"/>
              </a:ext>
            </a:extLst>
          </p:cNvPr>
          <p:cNvSpPr>
            <a:spLocks noGrp="1"/>
          </p:cNvSpPr>
          <p:nvPr>
            <p:ph type="body" sz="quarter" idx="10" hasCustomPrompt="1"/>
          </p:nvPr>
        </p:nvSpPr>
        <p:spPr>
          <a:xfrm>
            <a:off x="772584" y="5578275"/>
            <a:ext cx="7626349" cy="609600"/>
          </a:xfrm>
        </p:spPr>
        <p:txBody>
          <a:bodyPr/>
          <a:lstStyle>
            <a:lvl1pPr>
              <a:defRPr sz="1867"/>
            </a:lvl1pPr>
            <a:lvl2pPr>
              <a:defRPr sz="1600"/>
            </a:lvl2pPr>
            <a:lvl3pPr>
              <a:defRPr sz="1600"/>
            </a:lvl3pPr>
            <a:lvl4pPr>
              <a:defRPr sz="1600"/>
            </a:lvl4pPr>
            <a:lvl5pPr>
              <a:defRPr sz="1600"/>
            </a:lvl5pPr>
          </a:lstStyle>
          <a:p>
            <a:pPr lvl="0"/>
            <a:r>
              <a:rPr lang="fi-FI"/>
              <a:t>Nimi / pvm</a:t>
            </a:r>
          </a:p>
        </p:txBody>
      </p:sp>
      <p:pic>
        <p:nvPicPr>
          <p:cNvPr id="6" name="Picture 5" descr="Logo: Turku-Åbo">
            <a:extLst>
              <a:ext uri="{FF2B5EF4-FFF2-40B4-BE49-F238E27FC236}">
                <a16:creationId xmlns:a16="http://schemas.microsoft.com/office/drawing/2014/main" id="{B4E94CE5-A97F-4331-9E83-C37D788C4B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481" y="814483"/>
            <a:ext cx="2424563" cy="1270260"/>
          </a:xfrm>
          <a:prstGeom prst="rect">
            <a:avLst/>
          </a:prstGeom>
        </p:spPr>
      </p:pic>
    </p:spTree>
    <p:extLst>
      <p:ext uri="{BB962C8B-B14F-4D97-AF65-F5344CB8AC3E}">
        <p14:creationId xmlns:p14="http://schemas.microsoft.com/office/powerpoint/2010/main" val="20000717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elkkä kuv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161756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ksti ja sivukuva ">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B760304-AC56-44AC-AAFD-83AE613270F2}"/>
              </a:ext>
            </a:extLst>
          </p:cNvPr>
          <p:cNvSpPr>
            <a:spLocks noGrp="1"/>
          </p:cNvSpPr>
          <p:nvPr>
            <p:ph type="title" hasCustomPrompt="1"/>
          </p:nvPr>
        </p:nvSpPr>
        <p:spPr>
          <a:xfrm>
            <a:off x="729566" y="744527"/>
            <a:ext cx="6767604" cy="898815"/>
          </a:xfrm>
          <a:prstGeom prst="rect">
            <a:avLst/>
          </a:prstGeom>
        </p:spPr>
        <p:txBody>
          <a:bodyPr vert="horz" lIns="0" tIns="0" rIns="0" bIns="0" rtlCol="0" anchor="ctr" anchorCtr="0">
            <a:normAutofit/>
          </a:bodyPr>
          <a:lstStyle>
            <a:lvl1pPr>
              <a:lnSpc>
                <a:spcPct val="80000"/>
              </a:lnSpc>
              <a:defRPr sz="5333">
                <a:solidFill>
                  <a:srgbClr val="00855F"/>
                </a:solidFill>
              </a:defRPr>
            </a:lvl1pPr>
          </a:lstStyle>
          <a:p>
            <a:r>
              <a:rPr lang="fi-FI" dirty="0"/>
              <a:t>Otsikko</a:t>
            </a:r>
            <a:endParaRPr lang="en-US" dirty="0"/>
          </a:p>
        </p:txBody>
      </p:sp>
      <p:sp>
        <p:nvSpPr>
          <p:cNvPr id="6" name="Text Placeholder 9">
            <a:extLst>
              <a:ext uri="{FF2B5EF4-FFF2-40B4-BE49-F238E27FC236}">
                <a16:creationId xmlns:a16="http://schemas.microsoft.com/office/drawing/2014/main" id="{685D2926-8411-4460-8EA4-981A6AF418E9}"/>
              </a:ext>
            </a:extLst>
          </p:cNvPr>
          <p:cNvSpPr>
            <a:spLocks noGrp="1"/>
          </p:cNvSpPr>
          <p:nvPr>
            <p:ph type="body" sz="quarter" idx="12" hasCustomPrompt="1"/>
          </p:nvPr>
        </p:nvSpPr>
        <p:spPr>
          <a:xfrm>
            <a:off x="729567" y="1833857"/>
            <a:ext cx="6767605" cy="3952795"/>
          </a:xfrm>
          <a:noFill/>
        </p:spPr>
        <p:txBody>
          <a:bodyPr lIns="0" tIns="0" rIns="0" bIns="0">
            <a:normAutofit/>
          </a:bodyPr>
          <a:lstStyle>
            <a:lvl1pPr marL="239989" indent="-239989">
              <a:lnSpc>
                <a:spcPct val="100000"/>
              </a:lnSpc>
              <a:spcAft>
                <a:spcPts val="1333"/>
              </a:spcAft>
              <a:buClrTx/>
              <a:buFont typeface="Arial" panose="020B0604020202020204" pitchFamily="34" charset="0"/>
              <a:buChar char="•"/>
              <a:defRPr sz="2133" baseline="0"/>
            </a:lvl1pPr>
            <a:lvl2pPr marL="0" indent="-239989">
              <a:lnSpc>
                <a:spcPct val="100000"/>
              </a:lnSpc>
              <a:buClrTx/>
              <a:buFont typeface="Arial"/>
              <a:buChar char="•"/>
              <a:defRPr sz="2133" baseline="0"/>
            </a:lvl2pPr>
            <a:lvl3pPr marL="527973" indent="-239989">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7748187" y="0"/>
            <a:ext cx="4443812" cy="6858000"/>
          </a:xfrm>
        </p:spPr>
        <p:txBody>
          <a:bodyPr/>
          <a:lstStyle/>
          <a:p>
            <a:r>
              <a:rPr lang="fi-FI"/>
              <a:t>Lisää kuva napsauttamalla kuvaketta</a:t>
            </a:r>
          </a:p>
        </p:txBody>
      </p:sp>
      <p:pic>
        <p:nvPicPr>
          <p:cNvPr id="7" name="Picture 6">
            <a:extLst>
              <a:ext uri="{FF2B5EF4-FFF2-40B4-BE49-F238E27FC236}">
                <a16:creationId xmlns:a16="http://schemas.microsoft.com/office/drawing/2014/main" id="{E909AE5C-3660-45FD-848C-10EB5C73A64C}"/>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797905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kstidia taustakuvalla">
    <p:bg>
      <p:bgPr>
        <a:solidFill>
          <a:schemeClr val="bg1"/>
        </a:solidFill>
        <a:effectLst/>
      </p:bgPr>
    </p:bg>
    <p:spTree>
      <p:nvGrpSpPr>
        <p:cNvPr id="1" name=""/>
        <p:cNvGrpSpPr/>
        <p:nvPr/>
      </p:nvGrpSpPr>
      <p:grpSpPr>
        <a:xfrm>
          <a:off x="0" y="0"/>
          <a:ext cx="0" cy="0"/>
          <a:chOff x="0" y="0"/>
          <a:chExt cx="0" cy="0"/>
        </a:xfrm>
      </p:grpSpPr>
      <p:sp>
        <p:nvSpPr>
          <p:cNvPr id="5" name="Kuvan paikkamerkki 8">
            <a:extLst>
              <a:ext uri="{FF2B5EF4-FFF2-40B4-BE49-F238E27FC236}">
                <a16:creationId xmlns:a16="http://schemas.microsoft.com/office/drawing/2014/main" id="{1AD9F536-6140-441A-AEA4-7E404C2B012D}"/>
              </a:ext>
              <a:ext uri="{C183D7F6-B498-43B3-948B-1728B52AA6E4}">
                <adec:decorative xmlns:adec="http://schemas.microsoft.com/office/drawing/2017/decorative" xmlns="" val="1"/>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13" name="Title Placeholder 1"/>
          <p:cNvSpPr>
            <a:spLocks noGrp="1"/>
          </p:cNvSpPr>
          <p:nvPr>
            <p:ph type="title" hasCustomPrompt="1"/>
          </p:nvPr>
        </p:nvSpPr>
        <p:spPr>
          <a:xfrm>
            <a:off x="889595" y="780628"/>
            <a:ext cx="10347364" cy="1053787"/>
          </a:xfrm>
          <a:prstGeom prst="rect">
            <a:avLst/>
          </a:prstGeom>
        </p:spPr>
        <p:txBody>
          <a:bodyPr vert="horz" lIns="0" tIns="0" rIns="0" bIns="0" rtlCol="0" anchor="ctr" anchorCtr="0">
            <a:normAutofit/>
          </a:bodyPr>
          <a:lstStyle>
            <a:lvl1pPr>
              <a:lnSpc>
                <a:spcPct val="80000"/>
              </a:lnSpc>
              <a:defRPr sz="5867">
                <a:solidFill>
                  <a:srgbClr val="00855F"/>
                </a:solidFill>
              </a:defRPr>
            </a:lvl1pPr>
          </a:lstStyle>
          <a:p>
            <a:r>
              <a:rPr lang="fi-FI" dirty="0"/>
              <a:t>Otsikko</a:t>
            </a:r>
            <a:endParaRPr lang="en-US" dirty="0"/>
          </a:p>
        </p:txBody>
      </p:sp>
      <p:sp>
        <p:nvSpPr>
          <p:cNvPr id="11" name="Text Placeholder 9"/>
          <p:cNvSpPr>
            <a:spLocks noGrp="1"/>
          </p:cNvSpPr>
          <p:nvPr>
            <p:ph type="body" sz="quarter" idx="12" hasCustomPrompt="1"/>
          </p:nvPr>
        </p:nvSpPr>
        <p:spPr>
          <a:xfrm>
            <a:off x="889597" y="2008683"/>
            <a:ext cx="10347363" cy="3723548"/>
          </a:xfrm>
          <a:noFill/>
        </p:spPr>
        <p:txBody>
          <a:bodyPr lIns="0" tIns="0" rIns="0" bIns="0">
            <a:normAutofit/>
          </a:bodyPr>
          <a:lstStyle>
            <a:lvl1pPr marL="239989" indent="-239989">
              <a:lnSpc>
                <a:spcPct val="100000"/>
              </a:lnSpc>
              <a:spcAft>
                <a:spcPts val="1333"/>
              </a:spcAft>
              <a:buClrTx/>
              <a:buFont typeface="Arial" panose="020B0604020202020204" pitchFamily="34" charset="0"/>
              <a:buChar char="•"/>
              <a:defRPr sz="2133" b="0" baseline="0"/>
            </a:lvl1pPr>
            <a:lvl2pPr marL="0" indent="-239989">
              <a:lnSpc>
                <a:spcPct val="100000"/>
              </a:lnSpc>
              <a:buClr>
                <a:srgbClr val="00855F"/>
              </a:buClr>
              <a:buFont typeface="Arial"/>
              <a:buChar char="•"/>
              <a:defRPr sz="2133" baseline="0"/>
            </a:lvl2pPr>
            <a:lvl3pPr marL="527973" indent="-239989">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Tree>
    <p:extLst>
      <p:ext uri="{BB962C8B-B14F-4D97-AF65-F5344CB8AC3E}">
        <p14:creationId xmlns:p14="http://schemas.microsoft.com/office/powerpoint/2010/main" val="42168498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idia ">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ctr" anchorCtr="0">
            <a:normAutofit/>
          </a:bodyPr>
          <a:lstStyle>
            <a:lvl1pPr>
              <a:lnSpc>
                <a:spcPct val="80000"/>
              </a:lnSpc>
              <a:defRPr sz="7200">
                <a:solidFill>
                  <a:srgbClr val="00855F"/>
                </a:solidFill>
              </a:defRPr>
            </a:lvl1pPr>
          </a:lstStyle>
          <a:p>
            <a:r>
              <a:rPr lang="fi-FI" dirty="0"/>
              <a:t>Otsikko</a:t>
            </a:r>
            <a:br>
              <a:rPr lang="fi-FI" dirty="0"/>
            </a:br>
            <a:r>
              <a:rPr lang="fi-FI" dirty="0"/>
              <a:t>kahdella rivillä</a:t>
            </a:r>
            <a:endParaRPr lang="en-US" dirty="0"/>
          </a:p>
        </p:txBody>
      </p:sp>
      <p:sp>
        <p:nvSpPr>
          <p:cNvPr id="11" name="Text Placeholder 9"/>
          <p:cNvSpPr>
            <a:spLocks noGrp="1"/>
          </p:cNvSpPr>
          <p:nvPr>
            <p:ph type="body" sz="quarter" idx="12" hasCustomPrompt="1"/>
          </p:nvPr>
        </p:nvSpPr>
        <p:spPr>
          <a:xfrm>
            <a:off x="889597" y="2871085"/>
            <a:ext cx="10347363" cy="2861144"/>
          </a:xfrm>
          <a:noFill/>
        </p:spPr>
        <p:txBody>
          <a:bodyPr lIns="0" tIns="0" rIns="0" bIns="0">
            <a:normAutofit/>
          </a:bodyPr>
          <a:lstStyle>
            <a:lvl1pPr marL="239989" indent="-239989">
              <a:lnSpc>
                <a:spcPct val="100000"/>
              </a:lnSpc>
              <a:spcAft>
                <a:spcPts val="1333"/>
              </a:spcAft>
              <a:buClrTx/>
              <a:buFont typeface="Arial" panose="020B0604020202020204" pitchFamily="34" charset="0"/>
              <a:buChar char="•"/>
              <a:defRPr sz="2133" baseline="0"/>
            </a:lvl1pPr>
            <a:lvl2pPr marL="0" indent="-239989">
              <a:lnSpc>
                <a:spcPct val="100000"/>
              </a:lnSpc>
              <a:buClrTx/>
              <a:buFont typeface="Arial"/>
              <a:buChar char="•"/>
              <a:defRPr sz="2133" baseline="0"/>
            </a:lvl2pPr>
            <a:lvl3pPr marL="527973" indent="-239989">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pic>
        <p:nvPicPr>
          <p:cNvPr id="7" name="Picture 6">
            <a:extLs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2077574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a vihreällä tekstiboxill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 uri="{C183D7F6-B498-43B3-948B-1728B52AA6E4}">
                <adec:decorative xmlns:adec="http://schemas.microsoft.com/office/drawing/2017/decorative" xmlns="" val="1"/>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4" name="Title Placeholder 1">
            <a:extLst>
              <a:ext uri="{FF2B5EF4-FFF2-40B4-BE49-F238E27FC236}">
                <a16:creationId xmlns:a16="http://schemas.microsoft.com/office/drawing/2014/main" id="{1B760304-AC56-44AC-AAFD-83AE613270F2}"/>
              </a:ext>
            </a:extLst>
          </p:cNvPr>
          <p:cNvSpPr>
            <a:spLocks noGrp="1"/>
          </p:cNvSpPr>
          <p:nvPr>
            <p:ph type="title" hasCustomPrompt="1"/>
          </p:nvPr>
        </p:nvSpPr>
        <p:spPr>
          <a:xfrm>
            <a:off x="456609" y="739532"/>
            <a:ext cx="7291579" cy="1053787"/>
          </a:xfrm>
          <a:prstGeom prst="rect">
            <a:avLst/>
          </a:prstGeom>
        </p:spPr>
        <p:txBody>
          <a:bodyPr vert="horz" lIns="0" tIns="0" rIns="0" bIns="0" rtlCol="0" anchor="ctr" anchorCtr="0">
            <a:normAutofit/>
          </a:bodyPr>
          <a:lstStyle>
            <a:lvl1pPr>
              <a:lnSpc>
                <a:spcPct val="80000"/>
              </a:lnSpc>
              <a:defRPr sz="5333">
                <a:solidFill>
                  <a:srgbClr val="00855F"/>
                </a:solidFill>
              </a:defRPr>
            </a:lvl1pPr>
          </a:lstStyle>
          <a:p>
            <a:r>
              <a:rPr lang="fi-FI" dirty="0"/>
              <a:t>Otsikko</a:t>
            </a:r>
            <a:endParaRPr lang="en-US" dirty="0"/>
          </a:p>
        </p:txBody>
      </p:sp>
      <p:sp>
        <p:nvSpPr>
          <p:cNvPr id="5" name="Tekstin paikkamerkki 2">
            <a:extLst>
              <a:ext uri="{FF2B5EF4-FFF2-40B4-BE49-F238E27FC236}">
                <a16:creationId xmlns:a16="http://schemas.microsoft.com/office/drawing/2014/main" id="{36CB1A80-7914-47B4-A3BB-58FCBC4B4A23}"/>
              </a:ext>
            </a:extLst>
          </p:cNvPr>
          <p:cNvSpPr>
            <a:spLocks noGrp="1"/>
          </p:cNvSpPr>
          <p:nvPr>
            <p:ph type="body" sz="quarter" idx="12" hasCustomPrompt="1"/>
          </p:nvPr>
        </p:nvSpPr>
        <p:spPr>
          <a:xfrm>
            <a:off x="8154651" y="2"/>
            <a:ext cx="4037349" cy="6857999"/>
          </a:xfrm>
          <a:solidFill>
            <a:srgbClr val="CEE7D8"/>
          </a:solidFill>
        </p:spPr>
        <p:txBody>
          <a:bodyPr lIns="252000" tIns="288000" rIns="144000" bIns="72000">
            <a:normAutofit/>
          </a:bodyPr>
          <a:lstStyle>
            <a:lvl1pPr marL="0" indent="0">
              <a:lnSpc>
                <a:spcPct val="100000"/>
              </a:lnSpc>
              <a:spcAft>
                <a:spcPts val="2133"/>
              </a:spcAft>
              <a:buFont typeface="Arial" panose="020B0604020202020204" pitchFamily="34" charset="0"/>
              <a:buNone/>
              <a:defRPr sz="1867" b="0">
                <a:solidFill>
                  <a:schemeClr val="tx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Tekstiä</a:t>
            </a:r>
          </a:p>
        </p:txBody>
      </p:sp>
    </p:spTree>
    <p:extLst>
      <p:ext uri="{BB962C8B-B14F-4D97-AF65-F5344CB8AC3E}">
        <p14:creationId xmlns:p14="http://schemas.microsoft.com/office/powerpoint/2010/main" val="187052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3" y="417285"/>
            <a:ext cx="5520000" cy="2880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93600" anchor="b">
            <a:normAutofit/>
          </a:bodyPr>
          <a:lstStyle>
            <a:lvl1pPr marL="0" indent="0" algn="ctr">
              <a:lnSpc>
                <a:spcPts val="2400"/>
              </a:lnSpc>
              <a:buNone/>
              <a:defRPr sz="2133"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9" name="Picture Placeholder 4"/>
          <p:cNvSpPr>
            <a:spLocks noGrp="1"/>
          </p:cNvSpPr>
          <p:nvPr>
            <p:ph type="pic" sz="quarter" idx="14" hasCustomPrompt="1"/>
          </p:nvPr>
        </p:nvSpPr>
        <p:spPr>
          <a:xfrm>
            <a:off x="6093883" y="3531248"/>
            <a:ext cx="5520000" cy="2880000"/>
          </a:xfrm>
          <a:blipFill rotWithShape="1">
            <a:blip r:embed="rId3" cstate="email">
              <a:extLst>
                <a:ext uri="{28A0092B-C50C-407E-A947-70E740481C1C}">
                  <a14:useLocalDpi xmlns:a14="http://schemas.microsoft.com/office/drawing/2010/main"/>
                </a:ext>
              </a:extLst>
            </a:blip>
            <a:srcRect/>
            <a:stretch>
              <a:fillRect/>
            </a:stretch>
          </a:blipFill>
        </p:spPr>
        <p:txBody>
          <a:bodyPr tIns="360000" bIns="93600" anchor="b">
            <a:normAutofit/>
          </a:bodyPr>
          <a:lstStyle>
            <a:lvl1pPr marL="0" indent="0" algn="ctr">
              <a:lnSpc>
                <a:spcPts val="2400"/>
              </a:lnSpc>
              <a:buNone/>
              <a:defRPr sz="2133"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15402329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rillinen tekstidia">
    <p:bg>
      <p:bgPr>
        <a:solidFill>
          <a:srgbClr val="00855F"/>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89595" y="575144"/>
            <a:ext cx="10347364" cy="1981200"/>
          </a:xfrm>
          <a:prstGeom prst="rect">
            <a:avLst/>
          </a:prstGeom>
        </p:spPr>
        <p:txBody>
          <a:bodyPr vert="horz" lIns="0" tIns="0" rIns="0" bIns="0" rtlCol="0" anchor="b">
            <a:normAutofit/>
          </a:bodyPr>
          <a:lstStyle>
            <a:lvl1pPr>
              <a:lnSpc>
                <a:spcPct val="80000"/>
              </a:lnSpc>
              <a:defRPr sz="7200">
                <a:solidFill>
                  <a:schemeClr val="bg1"/>
                </a:solidFill>
              </a:defRPr>
            </a:lvl1pPr>
          </a:lstStyle>
          <a:p>
            <a:r>
              <a:rPr lang="fi-FI" dirty="0"/>
              <a:t>Otsikko</a:t>
            </a:r>
            <a:br>
              <a:rPr lang="fi-FI" dirty="0"/>
            </a:br>
            <a:r>
              <a:rPr lang="fi-FI" dirty="0"/>
              <a:t>kahdella rivillä</a:t>
            </a:r>
            <a:endParaRPr lang="en-US" dirty="0"/>
          </a:p>
        </p:txBody>
      </p:sp>
      <p:sp>
        <p:nvSpPr>
          <p:cNvPr id="11" name="Text Placeholder 9"/>
          <p:cNvSpPr>
            <a:spLocks noGrp="1"/>
          </p:cNvSpPr>
          <p:nvPr>
            <p:ph type="body" sz="quarter" idx="12" hasCustomPrompt="1"/>
          </p:nvPr>
        </p:nvSpPr>
        <p:spPr>
          <a:xfrm>
            <a:off x="889597" y="2871085"/>
            <a:ext cx="10347363" cy="2861144"/>
          </a:xfrm>
          <a:noFill/>
        </p:spPr>
        <p:txBody>
          <a:bodyPr lIns="0" tIns="0" rIns="0" bIns="0">
            <a:normAutofit/>
          </a:bodyPr>
          <a:lstStyle>
            <a:lvl1pPr marL="239989" indent="-239989">
              <a:lnSpc>
                <a:spcPct val="100000"/>
              </a:lnSpc>
              <a:spcAft>
                <a:spcPts val="1333"/>
              </a:spcAft>
              <a:buClrTx/>
              <a:buFont typeface="Arial" panose="020B0604020202020204" pitchFamily="34" charset="0"/>
              <a:buChar char="•"/>
              <a:defRPr sz="2133" baseline="0">
                <a:solidFill>
                  <a:schemeClr val="bg1"/>
                </a:solidFill>
              </a:defRPr>
            </a:lvl1pPr>
            <a:lvl2pPr marL="0" indent="-239989">
              <a:lnSpc>
                <a:spcPct val="100000"/>
              </a:lnSpc>
              <a:buClrTx/>
              <a:buFont typeface="Arial"/>
              <a:buChar char="•"/>
              <a:defRPr sz="2133" baseline="0"/>
            </a:lvl2pPr>
            <a:lvl3pPr marL="527973" indent="-239989">
              <a:lnSpc>
                <a:spcPts val="2933"/>
              </a:lnSpc>
              <a:buSzPct val="90000"/>
              <a:buFont typeface="Arial" panose="020B0604020202020204" pitchFamily="34" charset="0"/>
              <a:buChar char="–"/>
              <a:defRPr sz="1867" baseline="0">
                <a:solidFill>
                  <a:schemeClr val="bg1"/>
                </a:solidFill>
              </a:defRPr>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2"/>
            <a:r>
              <a:rPr lang="fi-FI" dirty="0"/>
              <a:t>Second </a:t>
            </a:r>
            <a:r>
              <a:rPr lang="fi-FI" dirty="0" err="1"/>
              <a:t>level</a:t>
            </a:r>
            <a:endParaRPr lang="fi-FI" dirty="0"/>
          </a:p>
        </p:txBody>
      </p:sp>
    </p:spTree>
    <p:extLst>
      <p:ext uri="{BB962C8B-B14F-4D97-AF65-F5344CB8AC3E}">
        <p14:creationId xmlns:p14="http://schemas.microsoft.com/office/powerpoint/2010/main" val="8207386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iitos">
    <p:bg>
      <p:bgPr>
        <a:solidFill>
          <a:srgbClr val="00855F"/>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3008307"/>
            <a:ext cx="10788284" cy="1847183"/>
          </a:xfrm>
        </p:spPr>
        <p:txBody>
          <a:bodyPr anchor="t">
            <a:noAutofit/>
          </a:bodyPr>
          <a:lstStyle>
            <a:lvl1pPr algn="ctr">
              <a:lnSpc>
                <a:spcPct val="90000"/>
              </a:lnSpc>
              <a:defRPr sz="7466">
                <a:solidFill>
                  <a:schemeClr val="bg1"/>
                </a:solidFill>
              </a:defRPr>
            </a:lvl1pPr>
          </a:lstStyle>
          <a:p>
            <a:r>
              <a:rPr lang="fi-FI"/>
              <a:t>Kiitos!</a:t>
            </a:r>
            <a:endParaRPr lang="en-US"/>
          </a:p>
        </p:txBody>
      </p:sp>
      <p:pic>
        <p:nvPicPr>
          <p:cNvPr id="2" name="Picture 1">
            <a:extLs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45076" y="1471828"/>
            <a:ext cx="902480" cy="1254448"/>
          </a:xfrm>
          <a:prstGeom prst="rect">
            <a:avLst/>
          </a:prstGeom>
        </p:spPr>
      </p:pic>
    </p:spTree>
    <p:extLst>
      <p:ext uri="{BB962C8B-B14F-4D97-AF65-F5344CB8AC3E}">
        <p14:creationId xmlns:p14="http://schemas.microsoft.com/office/powerpoint/2010/main" val="13771684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084919" y="1835153"/>
            <a:ext cx="9472081" cy="4057915"/>
          </a:xfrm>
          <a:prstGeom prst="rect">
            <a:avLst/>
          </a:prstGeom>
        </p:spPr>
        <p:txBody>
          <a:bodyPr vert="horz" lIns="91440" tIns="45720" rIns="91440" bIns="45720" rtlCol="0">
            <a:no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itle Placeholder 1"/>
          <p:cNvSpPr>
            <a:spLocks noGrp="1"/>
          </p:cNvSpPr>
          <p:nvPr>
            <p:ph type="title"/>
          </p:nvPr>
        </p:nvSpPr>
        <p:spPr>
          <a:xfrm>
            <a:off x="1179885" y="506413"/>
            <a:ext cx="10377119" cy="998539"/>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2922475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Valkoinen tekstidia">
    <p:bg>
      <p:bgPr>
        <a:solidFill>
          <a:schemeClr val="bg1"/>
        </a:solidFill>
        <a:effectLst/>
      </p:bgPr>
    </p:bg>
    <p:spTree>
      <p:nvGrpSpPr>
        <p:cNvPr id="1" name=""/>
        <p:cNvGrpSpPr/>
        <p:nvPr/>
      </p:nvGrpSpPr>
      <p:grpSpPr>
        <a:xfrm>
          <a:off x="0" y="0"/>
          <a:ext cx="0" cy="0"/>
          <a:chOff x="0" y="0"/>
          <a:chExt cx="0" cy="0"/>
        </a:xfrm>
      </p:grpSpPr>
      <p:sp>
        <p:nvSpPr>
          <p:cNvPr id="5" name="Kuvan paikkamerkki 8">
            <a:extLst>
              <a:ext uri="{FF2B5EF4-FFF2-40B4-BE49-F238E27FC236}">
                <a16:creationId xmlns:a16="http://schemas.microsoft.com/office/drawing/2014/main" id="{1AD9F536-6140-441A-AEA4-7E404C2B012D}"/>
              </a:ext>
            </a:extLst>
          </p:cNvPr>
          <p:cNvSpPr>
            <a:spLocks noGrp="1"/>
          </p:cNvSpPr>
          <p:nvPr>
            <p:ph type="pic" sz="quarter" idx="11"/>
          </p:nvPr>
        </p:nvSpPr>
        <p:spPr>
          <a:xfrm>
            <a:off x="0" y="0"/>
            <a:ext cx="12192000" cy="6858000"/>
          </a:xfrm>
        </p:spPr>
        <p:txBody>
          <a:bodyPr/>
          <a:lstStyle/>
          <a:p>
            <a:r>
              <a:rPr lang="fi-FI" dirty="0"/>
              <a:t>Lisää kuva napsauttamalla kuvaketta</a:t>
            </a:r>
          </a:p>
        </p:txBody>
      </p:sp>
      <p:sp>
        <p:nvSpPr>
          <p:cNvPr id="11" name="Text Placeholder 9"/>
          <p:cNvSpPr>
            <a:spLocks noGrp="1"/>
          </p:cNvSpPr>
          <p:nvPr>
            <p:ph type="body" sz="quarter" idx="12"/>
          </p:nvPr>
        </p:nvSpPr>
        <p:spPr>
          <a:xfrm>
            <a:off x="889597" y="2008683"/>
            <a:ext cx="10347363" cy="3723548"/>
          </a:xfrm>
          <a:noFill/>
        </p:spPr>
        <p:txBody>
          <a:bodyPr lIns="0" tIns="0" rIns="0" bIns="0">
            <a:normAutofit/>
          </a:bodyPr>
          <a:lstStyle>
            <a:lvl1pPr marL="0" indent="0">
              <a:lnSpc>
                <a:spcPct val="100000"/>
              </a:lnSpc>
              <a:spcAft>
                <a:spcPts val="1333"/>
              </a:spcAft>
              <a:buClr>
                <a:srgbClr val="00A97A"/>
              </a:buClr>
              <a:buFont typeface="Arial" panose="020B0604020202020204" pitchFamily="34" charset="0"/>
              <a:buNone/>
              <a:defRPr sz="2133" b="1" baseline="0"/>
            </a:lvl1pPr>
            <a:lvl2pPr marL="0" indent="-239989">
              <a:lnSpc>
                <a:spcPct val="100000"/>
              </a:lnSpc>
              <a:buClr>
                <a:srgbClr val="00A97A"/>
              </a:buClr>
              <a:buFont typeface="Arial"/>
              <a:buChar char="•"/>
              <a:defRPr sz="2133" baseline="0"/>
            </a:lvl2pPr>
            <a:lvl3pPr marL="527973" indent="-239989">
              <a:lnSpc>
                <a:spcPts val="2933"/>
              </a:lnSpc>
              <a:buSzPct val="90000"/>
              <a:buFont typeface="Arial" panose="020B0604020202020204" pitchFamily="34" charset="0"/>
              <a:buChar char="–"/>
              <a:defRPr sz="1867" baseline="0"/>
            </a:lvl3pPr>
            <a:lvl4pPr>
              <a:lnSpc>
                <a:spcPts val="2533"/>
              </a:lnSpc>
              <a:defRPr sz="2133"/>
            </a:lvl4pPr>
            <a:lvl5pPr>
              <a:lnSpc>
                <a:spcPts val="2533"/>
              </a:lnSpc>
              <a:defRPr sz="2133"/>
            </a:lvl5pPr>
          </a:lstStyle>
          <a:p>
            <a:pPr lvl="0"/>
            <a:r>
              <a:rPr lang="fi-FI" dirty="0"/>
              <a:t>Click to </a:t>
            </a:r>
            <a:r>
              <a:rPr lang="fi-FI" dirty="0" err="1"/>
              <a:t>edit</a:t>
            </a:r>
            <a:r>
              <a:rPr lang="fi-FI" dirty="0"/>
              <a:t> Master text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hasCustomPrompt="1"/>
          </p:nvPr>
        </p:nvSpPr>
        <p:spPr>
          <a:xfrm>
            <a:off x="889595" y="575145"/>
            <a:ext cx="10347364" cy="1053787"/>
          </a:xfrm>
          <a:prstGeom prst="rect">
            <a:avLst/>
          </a:prstGeom>
        </p:spPr>
        <p:txBody>
          <a:bodyPr vert="horz" lIns="0" tIns="0" rIns="0" bIns="0" rtlCol="0" anchor="ctr" anchorCtr="0">
            <a:normAutofit/>
          </a:bodyPr>
          <a:lstStyle>
            <a:lvl1pPr>
              <a:lnSpc>
                <a:spcPct val="80000"/>
              </a:lnSpc>
              <a:defRPr sz="5867">
                <a:solidFill>
                  <a:srgbClr val="00A97A"/>
                </a:solidFill>
              </a:defRPr>
            </a:lvl1pPr>
          </a:lstStyle>
          <a:p>
            <a:r>
              <a:rPr lang="fi-FI" dirty="0"/>
              <a:t>Otsikko</a:t>
            </a:r>
            <a:endParaRPr lang="en-US" dirty="0"/>
          </a:p>
        </p:txBody>
      </p:sp>
    </p:spTree>
    <p:extLst>
      <p:ext uri="{BB962C8B-B14F-4D97-AF65-F5344CB8AC3E}">
        <p14:creationId xmlns:p14="http://schemas.microsoft.com/office/powerpoint/2010/main" val="3950711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Kuva ja suuri kuvateksti">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5" name="Tekstin paikkamerkki 2">
            <a:extLst>
              <a:ext uri="{FF2B5EF4-FFF2-40B4-BE49-F238E27FC236}">
                <a16:creationId xmlns:a16="http://schemas.microsoft.com/office/drawing/2014/main" id="{36CB1A80-7914-47B4-A3BB-58FCBC4B4A23}"/>
              </a:ext>
            </a:extLst>
          </p:cNvPr>
          <p:cNvSpPr>
            <a:spLocks noGrp="1"/>
          </p:cNvSpPr>
          <p:nvPr>
            <p:ph type="body" sz="quarter" idx="12" hasCustomPrompt="1"/>
          </p:nvPr>
        </p:nvSpPr>
        <p:spPr>
          <a:xfrm>
            <a:off x="8154651" y="2"/>
            <a:ext cx="4037349" cy="6857999"/>
          </a:xfrm>
          <a:solidFill>
            <a:srgbClr val="CEE7D8"/>
          </a:solidFill>
        </p:spPr>
        <p:txBody>
          <a:bodyPr lIns="252000" tIns="288000" rIns="144000" bIns="72000">
            <a:normAutofit/>
          </a:bodyPr>
          <a:lstStyle>
            <a:lvl1pPr marL="0" indent="0">
              <a:lnSpc>
                <a:spcPct val="100000"/>
              </a:lnSpc>
              <a:spcAft>
                <a:spcPts val="2133"/>
              </a:spcAft>
              <a:buFont typeface="Arial" panose="020B0604020202020204" pitchFamily="34" charset="0"/>
              <a:buNone/>
              <a:defRPr sz="1867" b="0">
                <a:solidFill>
                  <a:schemeClr val="tx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Tekstiä</a:t>
            </a:r>
          </a:p>
        </p:txBody>
      </p:sp>
      <p:sp>
        <p:nvSpPr>
          <p:cNvPr id="4" name="Title Placeholder 1">
            <a:extLst>
              <a:ext uri="{FF2B5EF4-FFF2-40B4-BE49-F238E27FC236}">
                <a16:creationId xmlns:a16="http://schemas.microsoft.com/office/drawing/2014/main" id="{1B760304-AC56-44AC-AAFD-83AE613270F2}"/>
              </a:ext>
            </a:extLst>
          </p:cNvPr>
          <p:cNvSpPr>
            <a:spLocks noGrp="1"/>
          </p:cNvSpPr>
          <p:nvPr>
            <p:ph type="title" hasCustomPrompt="1"/>
          </p:nvPr>
        </p:nvSpPr>
        <p:spPr>
          <a:xfrm>
            <a:off x="456609" y="575145"/>
            <a:ext cx="7291579" cy="1053787"/>
          </a:xfrm>
          <a:prstGeom prst="rect">
            <a:avLst/>
          </a:prstGeom>
        </p:spPr>
        <p:txBody>
          <a:bodyPr vert="horz" lIns="0" tIns="0" rIns="0" bIns="0" rtlCol="0" anchor="ctr" anchorCtr="0">
            <a:normAutofit/>
          </a:bodyPr>
          <a:lstStyle>
            <a:lvl1pPr>
              <a:lnSpc>
                <a:spcPct val="80000"/>
              </a:lnSpc>
              <a:defRPr sz="5333">
                <a:solidFill>
                  <a:srgbClr val="00A97A"/>
                </a:solidFill>
              </a:defRPr>
            </a:lvl1pPr>
          </a:lstStyle>
          <a:p>
            <a:r>
              <a:rPr lang="fi-FI"/>
              <a:t>Otsikko</a:t>
            </a:r>
            <a:endParaRPr lang="en-US"/>
          </a:p>
        </p:txBody>
      </p:sp>
    </p:spTree>
    <p:extLst>
      <p:ext uri="{BB962C8B-B14F-4D97-AF65-F5344CB8AC3E}">
        <p14:creationId xmlns:p14="http://schemas.microsoft.com/office/powerpoint/2010/main" val="4296777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8E44A3-1C02-4025-BFE5-3A87A3D5B7E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5AD40FB-4F09-4D8A-9806-CC1736FA0C4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41A23AD-8736-4E50-BE27-F33F97DEE0DB}"/>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5" name="Alatunnisteen paikkamerkki 4">
            <a:extLst>
              <a:ext uri="{FF2B5EF4-FFF2-40B4-BE49-F238E27FC236}">
                <a16:creationId xmlns:a16="http://schemas.microsoft.com/office/drawing/2014/main" id="{CBB19715-F92B-4B76-8237-4E1A0D9B0E0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B3C8406-8AEB-4172-B0BC-2092BBDEE230}"/>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11570204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282F2E-CBD5-49D1-BF7E-E19BFD41F01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E7386DF-6375-4381-AD91-FBE21500D71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5C1DBF0-F007-4DA2-A73F-C29491D2EF6E}"/>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5" name="Alatunnisteen paikkamerkki 4">
            <a:extLst>
              <a:ext uri="{FF2B5EF4-FFF2-40B4-BE49-F238E27FC236}">
                <a16:creationId xmlns:a16="http://schemas.microsoft.com/office/drawing/2014/main" id="{D0DD5EB0-B801-4FB6-8C89-CE630B6BD49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675E89-635B-4CCE-8E41-E1E3B8C0A5FD}"/>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17393790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105CC9-837B-4EA8-9E66-28EA605D1E20}"/>
              </a:ext>
            </a:extLst>
          </p:cNvPr>
          <p:cNvSpPr>
            <a:spLocks noGrp="1"/>
          </p:cNvSpPr>
          <p:nvPr>
            <p:ph type="title"/>
          </p:nvPr>
        </p:nvSpPr>
        <p:spPr>
          <a:xfrm>
            <a:off x="831851" y="1709740"/>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6941979-E087-4055-8867-5C5675D1537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1F28DCB-D42A-42D8-8DDA-C833C2B0CF1C}"/>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5" name="Alatunnisteen paikkamerkki 4">
            <a:extLst>
              <a:ext uri="{FF2B5EF4-FFF2-40B4-BE49-F238E27FC236}">
                <a16:creationId xmlns:a16="http://schemas.microsoft.com/office/drawing/2014/main" id="{18D2C2BF-60EA-46D3-8781-BA7AE0DFEF9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F435A9-AB90-481B-B698-23E6DD6C38D5}"/>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4188291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D71B1B-A710-4D6E-9FB4-D9D91F70273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D5DAD06-DA2C-4941-8702-6E8E917CEC0B}"/>
              </a:ext>
            </a:extLst>
          </p:cNvPr>
          <p:cNvSpPr>
            <a:spLocks noGrp="1"/>
          </p:cNvSpPr>
          <p:nvPr>
            <p:ph sz="half" idx="1"/>
          </p:nvPr>
        </p:nvSpPr>
        <p:spPr>
          <a:xfrm>
            <a:off x="838200" y="1825625"/>
            <a:ext cx="5181600" cy="435133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FF451E0-A580-4296-833E-EE4BDF1D36B7}"/>
              </a:ext>
            </a:extLst>
          </p:cNvPr>
          <p:cNvSpPr>
            <a:spLocks noGrp="1"/>
          </p:cNvSpPr>
          <p:nvPr>
            <p:ph sz="half" idx="2"/>
          </p:nvPr>
        </p:nvSpPr>
        <p:spPr>
          <a:xfrm>
            <a:off x="6172200" y="1825625"/>
            <a:ext cx="5181600" cy="435133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0F2E193-9405-43B4-B168-92A903863036}"/>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6" name="Alatunnisteen paikkamerkki 5">
            <a:extLst>
              <a:ext uri="{FF2B5EF4-FFF2-40B4-BE49-F238E27FC236}">
                <a16:creationId xmlns:a16="http://schemas.microsoft.com/office/drawing/2014/main" id="{2A18AFFE-BCB3-4341-8BDB-5E73BF29216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9A8DD6-1991-4D6E-943E-96D716DBB7C3}"/>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193266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CAE30E-4AAE-496F-B661-206177C28F1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11A08A3-6DAC-4298-A8F7-740C80DAE87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B9E1D12-3CAD-4EF0-BECF-55538E2E2D86}"/>
              </a:ext>
            </a:extLst>
          </p:cNvPr>
          <p:cNvSpPr>
            <a:spLocks noGrp="1"/>
          </p:cNvSpPr>
          <p:nvPr>
            <p:ph sz="half" idx="2"/>
          </p:nvPr>
        </p:nvSpPr>
        <p:spPr>
          <a:xfrm>
            <a:off x="839789"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0F1570B-7C41-4DD4-8CB3-398BC3AC661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250CB06-7ED1-4D74-9AEA-AFED3F89C245}"/>
              </a:ext>
            </a:extLst>
          </p:cNvPr>
          <p:cNvSpPr>
            <a:spLocks noGrp="1"/>
          </p:cNvSpPr>
          <p:nvPr>
            <p:ph sz="quarter" idx="4"/>
          </p:nvPr>
        </p:nvSpPr>
        <p:spPr>
          <a:xfrm>
            <a:off x="6172201"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1710D06-3BE1-46D6-BE17-B823382EC553}"/>
              </a:ext>
            </a:extLst>
          </p:cNvPr>
          <p:cNvSpPr>
            <a:spLocks noGrp="1"/>
          </p:cNvSpPr>
          <p:nvPr>
            <p:ph type="dt" sz="half" idx="10"/>
          </p:nvPr>
        </p:nvSpPr>
        <p:spPr/>
        <p:txBody>
          <a:bodyPr/>
          <a:lstStyle/>
          <a:p>
            <a:fld id="{99C5D1A7-39A5-4B2C-927C-91C5D87691A8}" type="datetimeFigureOut">
              <a:rPr lang="fi-FI" smtClean="0"/>
              <a:t>1.4.2022</a:t>
            </a:fld>
            <a:endParaRPr lang="fi-FI"/>
          </a:p>
        </p:txBody>
      </p:sp>
      <p:sp>
        <p:nvSpPr>
          <p:cNvPr id="8" name="Alatunnisteen paikkamerkki 7">
            <a:extLst>
              <a:ext uri="{FF2B5EF4-FFF2-40B4-BE49-F238E27FC236}">
                <a16:creationId xmlns:a16="http://schemas.microsoft.com/office/drawing/2014/main" id="{5CD7B442-99DE-4AD6-AD65-61A097E2A98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B923B0F-C269-4838-B743-C8D1FCE6BDB1}"/>
              </a:ext>
            </a:extLst>
          </p:cNvPr>
          <p:cNvSpPr>
            <a:spLocks noGrp="1"/>
          </p:cNvSpPr>
          <p:nvPr>
            <p:ph type="sldNum" sz="quarter" idx="12"/>
          </p:nvPr>
        </p:nvSpPr>
        <p:spPr/>
        <p:txBody>
          <a:bodyPr/>
          <a:lstStyle/>
          <a:p>
            <a:fld id="{3F3F6FF9-D3A0-49C2-9BE2-7E054627CDCB}" type="slidenum">
              <a:rPr lang="fi-FI" smtClean="0"/>
              <a:t>‹#›</a:t>
            </a:fld>
            <a:endParaRPr lang="fi-FI"/>
          </a:p>
        </p:txBody>
      </p:sp>
    </p:spTree>
    <p:extLst>
      <p:ext uri="{BB962C8B-B14F-4D97-AF65-F5344CB8AC3E}">
        <p14:creationId xmlns:p14="http://schemas.microsoft.com/office/powerpoint/2010/main" val="73973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theme" Target="../theme/theme1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39.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theme" Target="../theme/theme1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32.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8.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855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Tree>
    <p:extLst>
      <p:ext uri="{BB962C8B-B14F-4D97-AF65-F5344CB8AC3E}">
        <p14:creationId xmlns:p14="http://schemas.microsoft.com/office/powerpoint/2010/main" val="1509242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09585" rtl="0" eaLnBrk="1" latinLnBrk="0" hangingPunct="1">
        <a:lnSpc>
          <a:spcPts val="4400"/>
        </a:lnSpc>
        <a:spcBef>
          <a:spcPct val="0"/>
        </a:spcBef>
        <a:buNone/>
        <a:defRPr sz="4267" b="1" kern="1200">
          <a:solidFill>
            <a:schemeClr val="bg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19982"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199970"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679958"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159946"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2F32640-E574-4061-9956-A20050698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554AA24-E401-408D-B146-F8249FDE7F0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53DD48B-1AB4-478E-B2FE-EFC1910A985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5D1A7-39A5-4B2C-927C-91C5D87691A8}" type="datetimeFigureOut">
              <a:rPr lang="fi-FI" smtClean="0"/>
              <a:t>1.4.2022</a:t>
            </a:fld>
            <a:endParaRPr lang="fi-FI"/>
          </a:p>
        </p:txBody>
      </p:sp>
      <p:sp>
        <p:nvSpPr>
          <p:cNvPr id="5" name="Alatunnisteen paikkamerkki 4">
            <a:extLst>
              <a:ext uri="{FF2B5EF4-FFF2-40B4-BE49-F238E27FC236}">
                <a16:creationId xmlns:a16="http://schemas.microsoft.com/office/drawing/2014/main" id="{28245F16-2B39-4BC9-A29B-F578E87B22A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EE33E33-EF63-4950-825B-B140E5BDBCF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F6FF9-D3A0-49C2-9BE2-7E054627CDCB}" type="slidenum">
              <a:rPr lang="fi-FI" smtClean="0"/>
              <a:t>‹#›</a:t>
            </a:fld>
            <a:endParaRPr lang="fi-FI"/>
          </a:p>
        </p:txBody>
      </p:sp>
    </p:spTree>
    <p:extLst>
      <p:ext uri="{BB962C8B-B14F-4D97-AF65-F5344CB8AC3E}">
        <p14:creationId xmlns:p14="http://schemas.microsoft.com/office/powerpoint/2010/main" val="53563466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9881" y="506415"/>
            <a:ext cx="9883936" cy="998536"/>
          </a:xfrm>
          <a:prstGeom prst="rect">
            <a:avLst/>
          </a:prstGeom>
        </p:spPr>
        <p:txBody>
          <a:bodyPr vert="horz" lIns="0" tIns="0" rIns="0" bIns="0" rtlCol="0" anchor="b">
            <a:noAutofit/>
          </a:bodyPr>
          <a:lstStyle/>
          <a:p>
            <a:r>
              <a:rPr lang="fi-FI"/>
              <a:t>Muokkaa ots. perustyyl. napsautt.</a:t>
            </a:r>
            <a:endParaRPr lang="en-US"/>
          </a:p>
        </p:txBody>
      </p:sp>
      <p:sp>
        <p:nvSpPr>
          <p:cNvPr id="5"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61570032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Lst>
  <p:txStyles>
    <p:titleStyle>
      <a:lvl1pPr algn="l" defTabSz="609585" rtl="0" eaLnBrk="1" latinLnBrk="0" hangingPunct="1">
        <a:lnSpc>
          <a:spcPts val="4400"/>
        </a:lnSpc>
        <a:spcBef>
          <a:spcPct val="0"/>
        </a:spcBef>
        <a:buNone/>
        <a:defRPr sz="4267" b="1" kern="1200">
          <a:solidFill>
            <a:schemeClr val="bg1"/>
          </a:solidFill>
          <a:latin typeface="Arial"/>
          <a:ea typeface="+mj-ea"/>
          <a:cs typeface="Arial"/>
        </a:defRPr>
      </a:lvl1pPr>
    </p:titleStyle>
    <p:bodyStyle>
      <a:lvl1pPr marL="0" indent="0" algn="l" defTabSz="609585" rtl="0" eaLnBrk="1" latinLnBrk="0" hangingPunct="1">
        <a:lnSpc>
          <a:spcPts val="2800"/>
        </a:lnSpc>
        <a:spcBef>
          <a:spcPts val="0"/>
        </a:spcBef>
        <a:spcAft>
          <a:spcPts val="1600"/>
        </a:spcAft>
        <a:buFont typeface="Arial"/>
        <a:buNone/>
        <a:defRPr sz="2267" kern="1200">
          <a:solidFill>
            <a:schemeClr val="tx1"/>
          </a:solidFill>
          <a:latin typeface="Arial"/>
          <a:ea typeface="+mn-ea"/>
          <a:cs typeface="Arial"/>
        </a:defRPr>
      </a:lvl1pPr>
      <a:lvl2pPr marL="19199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2pPr>
      <a:lvl3pPr marL="719982"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3pPr>
      <a:lvl4pPr marL="1199970"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4pPr>
      <a:lvl5pPr marL="1679958"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2084919" y="1839913"/>
            <a:ext cx="89789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en-US"/>
          </a:p>
        </p:txBody>
      </p:sp>
      <p:sp>
        <p:nvSpPr>
          <p:cNvPr id="2051" name="Title Placeholder 1"/>
          <p:cNvSpPr>
            <a:spLocks noGrp="1"/>
          </p:cNvSpPr>
          <p:nvPr>
            <p:ph type="title"/>
          </p:nvPr>
        </p:nvSpPr>
        <p:spPr bwMode="auto">
          <a:xfrm>
            <a:off x="1178986" y="515940"/>
            <a:ext cx="988483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pic>
        <p:nvPicPr>
          <p:cNvPr id="5" name="Picture 6" descr="CITY_OF_TURKU_WHITE-01.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73208" y="5903969"/>
            <a:ext cx="1446789" cy="704624"/>
          </a:xfrm>
          <a:prstGeom prst="rect">
            <a:avLst/>
          </a:prstGeom>
        </p:spPr>
      </p:pic>
    </p:spTree>
    <p:extLst>
      <p:ext uri="{BB962C8B-B14F-4D97-AF65-F5344CB8AC3E}">
        <p14:creationId xmlns:p14="http://schemas.microsoft.com/office/powerpoint/2010/main" val="67292561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5" r:id="rId8"/>
    <p:sldLayoutId id="2147483856" r:id="rId9"/>
    <p:sldLayoutId id="2147483857" r:id="rId10"/>
    <p:sldLayoutId id="2147483858" r:id="rId11"/>
    <p:sldLayoutId id="2147483859" r:id="rId12"/>
  </p:sldLayoutIdLst>
  <p:txStyles>
    <p:titleStyle>
      <a:lvl1pPr algn="l" defTabSz="457189" rtl="0" fontAlgn="base">
        <a:spcBef>
          <a:spcPct val="0"/>
        </a:spcBef>
        <a:spcAft>
          <a:spcPct val="0"/>
        </a:spcAft>
        <a:defRPr sz="3200" b="1" kern="1200">
          <a:solidFill>
            <a:schemeClr val="bg1"/>
          </a:solidFill>
          <a:latin typeface="Arial"/>
          <a:ea typeface="ヒラギノ角ゴ Pro W3" charset="0"/>
          <a:cs typeface="Arial"/>
        </a:defRPr>
      </a:lvl1pPr>
      <a:lvl2pPr algn="l" defTabSz="457189" rtl="0" fontAlgn="base">
        <a:spcBef>
          <a:spcPct val="0"/>
        </a:spcBef>
        <a:spcAft>
          <a:spcPct val="0"/>
        </a:spcAft>
        <a:defRPr sz="3200" b="1">
          <a:solidFill>
            <a:schemeClr val="bg1"/>
          </a:solidFill>
          <a:latin typeface="Arial" charset="0"/>
          <a:ea typeface="ヒラギノ角ゴ Pro W3" charset="0"/>
        </a:defRPr>
      </a:lvl2pPr>
      <a:lvl3pPr algn="l" defTabSz="457189" rtl="0" fontAlgn="base">
        <a:spcBef>
          <a:spcPct val="0"/>
        </a:spcBef>
        <a:spcAft>
          <a:spcPct val="0"/>
        </a:spcAft>
        <a:defRPr sz="3200" b="1">
          <a:solidFill>
            <a:schemeClr val="bg1"/>
          </a:solidFill>
          <a:latin typeface="Arial" charset="0"/>
          <a:ea typeface="ヒラギノ角ゴ Pro W3" charset="0"/>
        </a:defRPr>
      </a:lvl3pPr>
      <a:lvl4pPr algn="l" defTabSz="457189" rtl="0" fontAlgn="base">
        <a:spcBef>
          <a:spcPct val="0"/>
        </a:spcBef>
        <a:spcAft>
          <a:spcPct val="0"/>
        </a:spcAft>
        <a:defRPr sz="3200" b="1">
          <a:solidFill>
            <a:schemeClr val="bg1"/>
          </a:solidFill>
          <a:latin typeface="Arial" charset="0"/>
          <a:ea typeface="ヒラギノ角ゴ Pro W3" charset="0"/>
        </a:defRPr>
      </a:lvl4pPr>
      <a:lvl5pPr algn="l" defTabSz="457189" rtl="0" fontAlgn="base">
        <a:spcBef>
          <a:spcPct val="0"/>
        </a:spcBef>
        <a:spcAft>
          <a:spcPct val="0"/>
        </a:spcAft>
        <a:defRPr sz="3200" b="1">
          <a:solidFill>
            <a:schemeClr val="bg1"/>
          </a:solidFill>
          <a:latin typeface="Arial" charset="0"/>
          <a:ea typeface="ヒラギノ角ゴ Pro W3" charset="0"/>
        </a:defRPr>
      </a:lvl5pPr>
      <a:lvl6pPr marL="457189" algn="l" defTabSz="457189" rtl="0" fontAlgn="base">
        <a:spcBef>
          <a:spcPct val="0"/>
        </a:spcBef>
        <a:spcAft>
          <a:spcPct val="0"/>
        </a:spcAft>
        <a:defRPr sz="3200" b="1">
          <a:solidFill>
            <a:schemeClr val="bg1"/>
          </a:solidFill>
          <a:latin typeface="Arial" charset="0"/>
          <a:ea typeface="ヒラギノ角ゴ Pro W3" charset="0"/>
        </a:defRPr>
      </a:lvl6pPr>
      <a:lvl7pPr marL="914377" algn="l" defTabSz="457189" rtl="0" fontAlgn="base">
        <a:spcBef>
          <a:spcPct val="0"/>
        </a:spcBef>
        <a:spcAft>
          <a:spcPct val="0"/>
        </a:spcAft>
        <a:defRPr sz="3200" b="1">
          <a:solidFill>
            <a:schemeClr val="bg1"/>
          </a:solidFill>
          <a:latin typeface="Arial" charset="0"/>
          <a:ea typeface="ヒラギノ角ゴ Pro W3" charset="0"/>
        </a:defRPr>
      </a:lvl7pPr>
      <a:lvl8pPr marL="1371566" algn="l" defTabSz="457189" rtl="0" fontAlgn="base">
        <a:spcBef>
          <a:spcPct val="0"/>
        </a:spcBef>
        <a:spcAft>
          <a:spcPct val="0"/>
        </a:spcAft>
        <a:defRPr sz="3200" b="1">
          <a:solidFill>
            <a:schemeClr val="bg1"/>
          </a:solidFill>
          <a:latin typeface="Arial" charset="0"/>
          <a:ea typeface="ヒラギノ角ゴ Pro W3" charset="0"/>
        </a:defRPr>
      </a:lvl8pPr>
      <a:lvl9pPr marL="1828754" algn="l" defTabSz="457189" rtl="0" fontAlgn="base">
        <a:spcBef>
          <a:spcPct val="0"/>
        </a:spcBef>
        <a:spcAft>
          <a:spcPct val="0"/>
        </a:spcAft>
        <a:defRPr sz="3200" b="1">
          <a:solidFill>
            <a:schemeClr val="bg1"/>
          </a:solidFill>
          <a:latin typeface="Arial" charset="0"/>
          <a:ea typeface="ヒラギノ角ゴ Pro W3" charset="0"/>
        </a:defRPr>
      </a:lvl9pPr>
    </p:titleStyle>
    <p:bodyStyle>
      <a:lvl1pPr marL="179384" indent="-179384" algn="l" defTabSz="457189"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60" indent="-179384" algn="l" defTabSz="457189"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2pPr>
      <a:lvl3pPr marL="935015" indent="-179384" algn="l" defTabSz="457189"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368" indent="-179384" algn="l" defTabSz="457189"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4pPr>
      <a:lvl5pPr marL="1655721" indent="-179384" algn="l" defTabSz="457189"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2084919" y="1839913"/>
            <a:ext cx="89789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2051" name="Title Placeholder 1"/>
          <p:cNvSpPr>
            <a:spLocks noGrp="1"/>
          </p:cNvSpPr>
          <p:nvPr>
            <p:ph type="title"/>
          </p:nvPr>
        </p:nvSpPr>
        <p:spPr bwMode="auto">
          <a:xfrm>
            <a:off x="1178986" y="515940"/>
            <a:ext cx="988483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spTree>
    <p:extLst>
      <p:ext uri="{BB962C8B-B14F-4D97-AF65-F5344CB8AC3E}">
        <p14:creationId xmlns:p14="http://schemas.microsoft.com/office/powerpoint/2010/main" val="131934689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Lst>
  <p:txStyles>
    <p:titleStyle>
      <a:lvl1pPr algn="l" defTabSz="457189" rtl="0" fontAlgn="base">
        <a:spcBef>
          <a:spcPct val="0"/>
        </a:spcBef>
        <a:spcAft>
          <a:spcPct val="0"/>
        </a:spcAft>
        <a:defRPr sz="3200" b="1" kern="1200">
          <a:solidFill>
            <a:schemeClr val="bg1"/>
          </a:solidFill>
          <a:latin typeface="Arial"/>
          <a:ea typeface="ヒラギノ角ゴ Pro W3" charset="0"/>
          <a:cs typeface="Arial"/>
        </a:defRPr>
      </a:lvl1pPr>
      <a:lvl2pPr algn="l" defTabSz="457189" rtl="0" fontAlgn="base">
        <a:spcBef>
          <a:spcPct val="0"/>
        </a:spcBef>
        <a:spcAft>
          <a:spcPct val="0"/>
        </a:spcAft>
        <a:defRPr sz="3200" b="1">
          <a:solidFill>
            <a:schemeClr val="bg1"/>
          </a:solidFill>
          <a:latin typeface="Arial" charset="0"/>
          <a:ea typeface="ヒラギノ角ゴ Pro W3" charset="0"/>
        </a:defRPr>
      </a:lvl2pPr>
      <a:lvl3pPr algn="l" defTabSz="457189" rtl="0" fontAlgn="base">
        <a:spcBef>
          <a:spcPct val="0"/>
        </a:spcBef>
        <a:spcAft>
          <a:spcPct val="0"/>
        </a:spcAft>
        <a:defRPr sz="3200" b="1">
          <a:solidFill>
            <a:schemeClr val="bg1"/>
          </a:solidFill>
          <a:latin typeface="Arial" charset="0"/>
          <a:ea typeface="ヒラギノ角ゴ Pro W3" charset="0"/>
        </a:defRPr>
      </a:lvl3pPr>
      <a:lvl4pPr algn="l" defTabSz="457189" rtl="0" fontAlgn="base">
        <a:spcBef>
          <a:spcPct val="0"/>
        </a:spcBef>
        <a:spcAft>
          <a:spcPct val="0"/>
        </a:spcAft>
        <a:defRPr sz="3200" b="1">
          <a:solidFill>
            <a:schemeClr val="bg1"/>
          </a:solidFill>
          <a:latin typeface="Arial" charset="0"/>
          <a:ea typeface="ヒラギノ角ゴ Pro W3" charset="0"/>
        </a:defRPr>
      </a:lvl4pPr>
      <a:lvl5pPr algn="l" defTabSz="457189" rtl="0" fontAlgn="base">
        <a:spcBef>
          <a:spcPct val="0"/>
        </a:spcBef>
        <a:spcAft>
          <a:spcPct val="0"/>
        </a:spcAft>
        <a:defRPr sz="3200" b="1">
          <a:solidFill>
            <a:schemeClr val="bg1"/>
          </a:solidFill>
          <a:latin typeface="Arial" charset="0"/>
          <a:ea typeface="ヒラギノ角ゴ Pro W3" charset="0"/>
        </a:defRPr>
      </a:lvl5pPr>
      <a:lvl6pPr marL="457189" algn="l" defTabSz="457189" rtl="0" fontAlgn="base">
        <a:spcBef>
          <a:spcPct val="0"/>
        </a:spcBef>
        <a:spcAft>
          <a:spcPct val="0"/>
        </a:spcAft>
        <a:defRPr sz="3200" b="1">
          <a:solidFill>
            <a:schemeClr val="bg1"/>
          </a:solidFill>
          <a:latin typeface="Arial" charset="0"/>
          <a:ea typeface="ヒラギノ角ゴ Pro W3" charset="0"/>
        </a:defRPr>
      </a:lvl6pPr>
      <a:lvl7pPr marL="914377" algn="l" defTabSz="457189" rtl="0" fontAlgn="base">
        <a:spcBef>
          <a:spcPct val="0"/>
        </a:spcBef>
        <a:spcAft>
          <a:spcPct val="0"/>
        </a:spcAft>
        <a:defRPr sz="3200" b="1">
          <a:solidFill>
            <a:schemeClr val="bg1"/>
          </a:solidFill>
          <a:latin typeface="Arial" charset="0"/>
          <a:ea typeface="ヒラギノ角ゴ Pro W3" charset="0"/>
        </a:defRPr>
      </a:lvl7pPr>
      <a:lvl8pPr marL="1371566" algn="l" defTabSz="457189" rtl="0" fontAlgn="base">
        <a:spcBef>
          <a:spcPct val="0"/>
        </a:spcBef>
        <a:spcAft>
          <a:spcPct val="0"/>
        </a:spcAft>
        <a:defRPr sz="3200" b="1">
          <a:solidFill>
            <a:schemeClr val="bg1"/>
          </a:solidFill>
          <a:latin typeface="Arial" charset="0"/>
          <a:ea typeface="ヒラギノ角ゴ Pro W3" charset="0"/>
        </a:defRPr>
      </a:lvl8pPr>
      <a:lvl9pPr marL="1828754" algn="l" defTabSz="457189" rtl="0" fontAlgn="base">
        <a:spcBef>
          <a:spcPct val="0"/>
        </a:spcBef>
        <a:spcAft>
          <a:spcPct val="0"/>
        </a:spcAft>
        <a:defRPr sz="3200" b="1">
          <a:solidFill>
            <a:schemeClr val="bg1"/>
          </a:solidFill>
          <a:latin typeface="Arial" charset="0"/>
          <a:ea typeface="ヒラギノ角ゴ Pro W3" charset="0"/>
        </a:defRPr>
      </a:lvl9pPr>
    </p:titleStyle>
    <p:bodyStyle>
      <a:lvl1pPr marL="179384" indent="-179384" algn="l" defTabSz="457189"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60" indent="-179384" algn="l" defTabSz="457189"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2pPr>
      <a:lvl3pPr marL="935015" indent="-179384" algn="l" defTabSz="457189"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368" indent="-179384" algn="l" defTabSz="457189"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4pPr>
      <a:lvl5pPr marL="1655721" indent="-179384" algn="l" defTabSz="457189"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88159400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609585" rtl="0" eaLnBrk="1" latinLnBrk="0" hangingPunct="1">
        <a:lnSpc>
          <a:spcPts val="4400"/>
        </a:lnSpc>
        <a:spcBef>
          <a:spcPct val="0"/>
        </a:spcBef>
        <a:buNone/>
        <a:defRPr sz="4267" b="1" kern="1200">
          <a:solidFill>
            <a:schemeClr val="bg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19982"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199970"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679958"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159946"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855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6"/>
            <a:ext cx="8977843" cy="405579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53600923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Lst>
  <p:txStyles>
    <p:titleStyle>
      <a:lvl1pPr algn="l" defTabSz="609570"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55" indent="-237055" algn="l" defTabSz="609570"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62" indent="-239989" algn="l" defTabSz="609570"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38" indent="-239989" algn="l" defTabSz="609570"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14" indent="-239989" algn="l" defTabSz="609570"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890" indent="-239989" algn="l" defTabSz="609570"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0F15016-5B8F-4BA1-AFB2-FF050BCC6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A4494C4-EF54-497B-9BFB-7E487CE1D92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161A27F-A702-406A-8094-165A8E27F05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23779-1B14-4F14-848E-019F274C8CE2}" type="datetimeFigureOut">
              <a:rPr lang="fi-FI" smtClean="0"/>
              <a:t>1.4.2022</a:t>
            </a:fld>
            <a:endParaRPr lang="fi-FI"/>
          </a:p>
        </p:txBody>
      </p:sp>
      <p:sp>
        <p:nvSpPr>
          <p:cNvPr id="5" name="Alatunnisteen paikkamerkki 4">
            <a:extLst>
              <a:ext uri="{FF2B5EF4-FFF2-40B4-BE49-F238E27FC236}">
                <a16:creationId xmlns:a16="http://schemas.microsoft.com/office/drawing/2014/main" id="{90EFC754-913C-46AA-A383-FC0A9B220BE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1FDB12A-6D3F-4096-8C39-762E9D572DC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7E03E-F44A-4E4C-936F-2F5811B4F4EA}" type="slidenum">
              <a:rPr lang="fi-FI" smtClean="0"/>
              <a:t>‹#›</a:t>
            </a:fld>
            <a:endParaRPr lang="fi-FI"/>
          </a:p>
        </p:txBody>
      </p:sp>
    </p:spTree>
    <p:extLst>
      <p:ext uri="{BB962C8B-B14F-4D97-AF65-F5344CB8AC3E}">
        <p14:creationId xmlns:p14="http://schemas.microsoft.com/office/powerpoint/2010/main" val="208338179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6"/>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12252275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609570"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55" indent="-237055" algn="l" defTabSz="609570"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62" indent="-239989" algn="l" defTabSz="609570"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38" indent="-239989" algn="l" defTabSz="609570"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14" indent="-239989" algn="l" defTabSz="609570"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890" indent="-239989" algn="l" defTabSz="609570"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9881" y="506415"/>
            <a:ext cx="9883936" cy="998536"/>
          </a:xfrm>
          <a:prstGeom prst="rect">
            <a:avLst/>
          </a:prstGeom>
        </p:spPr>
        <p:txBody>
          <a:bodyPr vert="horz" lIns="0" tIns="0" rIns="0" bIns="0" rtlCol="0" anchor="b">
            <a:noAutofit/>
          </a:bodyPr>
          <a:lstStyle/>
          <a:p>
            <a:r>
              <a:rPr lang="fi-FI"/>
              <a:t>Muokkaa ots. perustyyl. napsautt.</a:t>
            </a:r>
            <a:endParaRPr lang="en-US" dirty="0"/>
          </a:p>
        </p:txBody>
      </p:sp>
      <p:sp>
        <p:nvSpPr>
          <p:cNvPr id="5"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6" name="Picture 5" descr="TURKUABO_WHITE-01.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Tree>
    <p:extLst>
      <p:ext uri="{BB962C8B-B14F-4D97-AF65-F5344CB8AC3E}">
        <p14:creationId xmlns:p14="http://schemas.microsoft.com/office/powerpoint/2010/main" val="21179777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xStyles>
    <p:titleStyle>
      <a:lvl1pPr algn="l" defTabSz="609585" rtl="0" eaLnBrk="1" latinLnBrk="0" hangingPunct="1">
        <a:lnSpc>
          <a:spcPts val="4400"/>
        </a:lnSpc>
        <a:spcBef>
          <a:spcPct val="0"/>
        </a:spcBef>
        <a:buNone/>
        <a:defRPr sz="4267" b="1" kern="1200">
          <a:solidFill>
            <a:schemeClr val="bg1"/>
          </a:solidFill>
          <a:latin typeface="Arial"/>
          <a:ea typeface="+mj-ea"/>
          <a:cs typeface="Arial"/>
        </a:defRPr>
      </a:lvl1pPr>
    </p:titleStyle>
    <p:bodyStyle>
      <a:lvl1pPr marL="0" indent="0" algn="l" defTabSz="609585" rtl="0" eaLnBrk="1" latinLnBrk="0" hangingPunct="1">
        <a:lnSpc>
          <a:spcPts val="2800"/>
        </a:lnSpc>
        <a:spcBef>
          <a:spcPts val="0"/>
        </a:spcBef>
        <a:spcAft>
          <a:spcPts val="1600"/>
        </a:spcAft>
        <a:buFont typeface="Arial"/>
        <a:buNone/>
        <a:defRPr sz="2267" kern="1200">
          <a:solidFill>
            <a:schemeClr val="tx1"/>
          </a:solidFill>
          <a:latin typeface="Arial"/>
          <a:ea typeface="+mn-ea"/>
          <a:cs typeface="Arial"/>
        </a:defRPr>
      </a:lvl1pPr>
      <a:lvl2pPr marL="19199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2pPr>
      <a:lvl3pPr marL="719982"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3pPr>
      <a:lvl4pPr marL="1199970"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4pPr>
      <a:lvl5pPr marL="1679958"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07778336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09585" rtl="0" eaLnBrk="1" latinLnBrk="0" hangingPunct="1">
        <a:lnSpc>
          <a:spcPts val="4400"/>
        </a:lnSpc>
        <a:spcBef>
          <a:spcPct val="0"/>
        </a:spcBef>
        <a:buNone/>
        <a:defRPr sz="4267" b="1" kern="1200">
          <a:solidFill>
            <a:schemeClr val="bg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19982"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199970"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679958"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159946"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16843779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09585" rtl="0" eaLnBrk="1" latinLnBrk="0" hangingPunct="1">
        <a:lnSpc>
          <a:spcPts val="4400"/>
        </a:lnSpc>
        <a:spcBef>
          <a:spcPct val="0"/>
        </a:spcBef>
        <a:buNone/>
        <a:defRPr sz="4267" b="1" kern="1200">
          <a:solidFill>
            <a:schemeClr val="bg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19982"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199970"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679958"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159946"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9881" y="506415"/>
            <a:ext cx="9883936" cy="998536"/>
          </a:xfrm>
          <a:prstGeom prst="rect">
            <a:avLst/>
          </a:prstGeom>
        </p:spPr>
        <p:txBody>
          <a:bodyPr vert="horz" lIns="0" tIns="0" rIns="0" bIns="0" rtlCol="0" anchor="b">
            <a:noAutofit/>
          </a:bodyPr>
          <a:lstStyle/>
          <a:p>
            <a:r>
              <a:rPr lang="fi-FI"/>
              <a:t>Muokkaa ots. perustyyl. napsautt.</a:t>
            </a:r>
            <a:endParaRPr lang="en-US"/>
          </a:p>
        </p:txBody>
      </p:sp>
      <p:sp>
        <p:nvSpPr>
          <p:cNvPr id="5"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26020708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xStyles>
    <p:titleStyle>
      <a:lvl1pPr algn="l" defTabSz="609585" rtl="0" eaLnBrk="1" latinLnBrk="0" hangingPunct="1">
        <a:lnSpc>
          <a:spcPts val="4400"/>
        </a:lnSpc>
        <a:spcBef>
          <a:spcPct val="0"/>
        </a:spcBef>
        <a:buNone/>
        <a:defRPr sz="4267" b="1" kern="1200">
          <a:solidFill>
            <a:schemeClr val="bg1"/>
          </a:solidFill>
          <a:latin typeface="Arial"/>
          <a:ea typeface="+mj-ea"/>
          <a:cs typeface="Arial"/>
        </a:defRPr>
      </a:lvl1pPr>
    </p:titleStyle>
    <p:bodyStyle>
      <a:lvl1pPr marL="0" indent="0" algn="l" defTabSz="609585" rtl="0" eaLnBrk="1" latinLnBrk="0" hangingPunct="1">
        <a:lnSpc>
          <a:spcPts val="2800"/>
        </a:lnSpc>
        <a:spcBef>
          <a:spcPts val="0"/>
        </a:spcBef>
        <a:spcAft>
          <a:spcPts val="1600"/>
        </a:spcAft>
        <a:buFont typeface="Arial"/>
        <a:buNone/>
        <a:defRPr sz="2267" kern="1200">
          <a:solidFill>
            <a:schemeClr val="tx1"/>
          </a:solidFill>
          <a:latin typeface="Arial"/>
          <a:ea typeface="+mn-ea"/>
          <a:cs typeface="Arial"/>
        </a:defRPr>
      </a:lvl1pPr>
      <a:lvl2pPr marL="19199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2pPr>
      <a:lvl3pPr marL="719982"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3pPr>
      <a:lvl4pPr marL="1199970"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4pPr>
      <a:lvl5pPr marL="1679958"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2084919" y="1839913"/>
            <a:ext cx="89789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en-US"/>
          </a:p>
        </p:txBody>
      </p:sp>
      <p:sp>
        <p:nvSpPr>
          <p:cNvPr id="2051" name="Title Placeholder 1"/>
          <p:cNvSpPr>
            <a:spLocks noGrp="1"/>
          </p:cNvSpPr>
          <p:nvPr>
            <p:ph type="title"/>
          </p:nvPr>
        </p:nvSpPr>
        <p:spPr bwMode="auto">
          <a:xfrm>
            <a:off x="1178988" y="515941"/>
            <a:ext cx="988483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pic>
        <p:nvPicPr>
          <p:cNvPr id="5" name="Picture 6" descr="CITY_OF_TURKU_WHITE-01.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3208" y="5903969"/>
            <a:ext cx="1446789" cy="704624"/>
          </a:xfrm>
          <a:prstGeom prst="rect">
            <a:avLst/>
          </a:prstGeom>
        </p:spPr>
      </p:pic>
    </p:spTree>
    <p:extLst>
      <p:ext uri="{BB962C8B-B14F-4D97-AF65-F5344CB8AC3E}">
        <p14:creationId xmlns:p14="http://schemas.microsoft.com/office/powerpoint/2010/main" val="55172064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p:txStyles>
    <p:titleStyle>
      <a:lvl1pPr algn="l" defTabSz="457178" rtl="0" fontAlgn="base">
        <a:spcBef>
          <a:spcPct val="0"/>
        </a:spcBef>
        <a:spcAft>
          <a:spcPct val="0"/>
        </a:spcAft>
        <a:defRPr sz="3200" b="1" kern="1200">
          <a:solidFill>
            <a:schemeClr val="bg1"/>
          </a:solidFill>
          <a:latin typeface="Arial"/>
          <a:ea typeface="ヒラギノ角ゴ Pro W3" charset="0"/>
          <a:cs typeface="Arial"/>
        </a:defRPr>
      </a:lvl1pPr>
      <a:lvl2pPr algn="l" defTabSz="457178" rtl="0" fontAlgn="base">
        <a:spcBef>
          <a:spcPct val="0"/>
        </a:spcBef>
        <a:spcAft>
          <a:spcPct val="0"/>
        </a:spcAft>
        <a:defRPr sz="3200" b="1">
          <a:solidFill>
            <a:schemeClr val="bg1"/>
          </a:solidFill>
          <a:latin typeface="Arial" charset="0"/>
          <a:ea typeface="ヒラギノ角ゴ Pro W3" charset="0"/>
        </a:defRPr>
      </a:lvl2pPr>
      <a:lvl3pPr algn="l" defTabSz="457178" rtl="0" fontAlgn="base">
        <a:spcBef>
          <a:spcPct val="0"/>
        </a:spcBef>
        <a:spcAft>
          <a:spcPct val="0"/>
        </a:spcAft>
        <a:defRPr sz="3200" b="1">
          <a:solidFill>
            <a:schemeClr val="bg1"/>
          </a:solidFill>
          <a:latin typeface="Arial" charset="0"/>
          <a:ea typeface="ヒラギノ角ゴ Pro W3" charset="0"/>
        </a:defRPr>
      </a:lvl3pPr>
      <a:lvl4pPr algn="l" defTabSz="457178" rtl="0" fontAlgn="base">
        <a:spcBef>
          <a:spcPct val="0"/>
        </a:spcBef>
        <a:spcAft>
          <a:spcPct val="0"/>
        </a:spcAft>
        <a:defRPr sz="3200" b="1">
          <a:solidFill>
            <a:schemeClr val="bg1"/>
          </a:solidFill>
          <a:latin typeface="Arial" charset="0"/>
          <a:ea typeface="ヒラギノ角ゴ Pro W3" charset="0"/>
        </a:defRPr>
      </a:lvl4pPr>
      <a:lvl5pPr algn="l" defTabSz="457178" rtl="0" fontAlgn="base">
        <a:spcBef>
          <a:spcPct val="0"/>
        </a:spcBef>
        <a:spcAft>
          <a:spcPct val="0"/>
        </a:spcAft>
        <a:defRPr sz="3200" b="1">
          <a:solidFill>
            <a:schemeClr val="bg1"/>
          </a:solidFill>
          <a:latin typeface="Arial" charset="0"/>
          <a:ea typeface="ヒラギノ角ゴ Pro W3" charset="0"/>
        </a:defRPr>
      </a:lvl5pPr>
      <a:lvl6pPr marL="457178" algn="l" defTabSz="457178" rtl="0" fontAlgn="base">
        <a:spcBef>
          <a:spcPct val="0"/>
        </a:spcBef>
        <a:spcAft>
          <a:spcPct val="0"/>
        </a:spcAft>
        <a:defRPr sz="3200" b="1">
          <a:solidFill>
            <a:schemeClr val="bg1"/>
          </a:solidFill>
          <a:latin typeface="Arial" charset="0"/>
          <a:ea typeface="ヒラギノ角ゴ Pro W3" charset="0"/>
        </a:defRPr>
      </a:lvl6pPr>
      <a:lvl7pPr marL="914354" algn="l" defTabSz="457178" rtl="0" fontAlgn="base">
        <a:spcBef>
          <a:spcPct val="0"/>
        </a:spcBef>
        <a:spcAft>
          <a:spcPct val="0"/>
        </a:spcAft>
        <a:defRPr sz="3200" b="1">
          <a:solidFill>
            <a:schemeClr val="bg1"/>
          </a:solidFill>
          <a:latin typeface="Arial" charset="0"/>
          <a:ea typeface="ヒラギノ角ゴ Pro W3" charset="0"/>
        </a:defRPr>
      </a:lvl7pPr>
      <a:lvl8pPr marL="1371532" algn="l" defTabSz="457178" rtl="0" fontAlgn="base">
        <a:spcBef>
          <a:spcPct val="0"/>
        </a:spcBef>
        <a:spcAft>
          <a:spcPct val="0"/>
        </a:spcAft>
        <a:defRPr sz="3200" b="1">
          <a:solidFill>
            <a:schemeClr val="bg1"/>
          </a:solidFill>
          <a:latin typeface="Arial" charset="0"/>
          <a:ea typeface="ヒラギノ角ゴ Pro W3" charset="0"/>
        </a:defRPr>
      </a:lvl8pPr>
      <a:lvl9pPr marL="1828709" algn="l" defTabSz="457178" rtl="0" fontAlgn="base">
        <a:spcBef>
          <a:spcPct val="0"/>
        </a:spcBef>
        <a:spcAft>
          <a:spcPct val="0"/>
        </a:spcAft>
        <a:defRPr sz="3200" b="1">
          <a:solidFill>
            <a:schemeClr val="bg1"/>
          </a:solidFill>
          <a:latin typeface="Arial" charset="0"/>
          <a:ea typeface="ヒラギノ角ゴ Pro W3" charset="0"/>
        </a:defRPr>
      </a:lvl9pPr>
    </p:titleStyle>
    <p:bodyStyle>
      <a:lvl1pPr marL="179380" indent="-179380" algn="l" defTabSz="457178"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46" indent="-179380" algn="l" defTabSz="457178"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2pPr>
      <a:lvl3pPr marL="934991" indent="-179380" algn="l" defTabSz="457178"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336" indent="-179380" algn="l" defTabSz="457178"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4pPr>
      <a:lvl5pPr marL="1655680" indent="-179380" algn="l" defTabSz="457178"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9881" y="506415"/>
            <a:ext cx="9883936" cy="998536"/>
          </a:xfrm>
          <a:prstGeom prst="rect">
            <a:avLst/>
          </a:prstGeom>
        </p:spPr>
        <p:txBody>
          <a:bodyPr vert="horz" lIns="0" tIns="0" rIns="0" bIns="0" rtlCol="0" anchor="b">
            <a:noAutofit/>
          </a:bodyPr>
          <a:lstStyle/>
          <a:p>
            <a:r>
              <a:rPr lang="fi-FI"/>
              <a:t>Muokkaa ots. perustyyl. napsautt.</a:t>
            </a:r>
            <a:endParaRPr lang="en-US"/>
          </a:p>
        </p:txBody>
      </p:sp>
      <p:sp>
        <p:nvSpPr>
          <p:cNvPr id="5" name="Text Placeholder 2"/>
          <p:cNvSpPr>
            <a:spLocks noGrp="1"/>
          </p:cNvSpPr>
          <p:nvPr>
            <p:ph type="body" idx="1"/>
          </p:nvPr>
        </p:nvSpPr>
        <p:spPr>
          <a:xfrm>
            <a:off x="2084917" y="1839186"/>
            <a:ext cx="8977843" cy="4055791"/>
          </a:xfrm>
          <a:prstGeom prst="rect">
            <a:avLst/>
          </a:prstGeom>
        </p:spPr>
        <p:txBody>
          <a:bodyPr vert="horz" lIns="91440" tIns="45720" rIns="91440" bIns="4572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01132153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7" r:id="rId9"/>
    <p:sldLayoutId id="2147483798" r:id="rId10"/>
    <p:sldLayoutId id="2147483799" r:id="rId11"/>
  </p:sldLayoutIdLst>
  <p:txStyles>
    <p:titleStyle>
      <a:lvl1pPr algn="l" defTabSz="609570" rtl="0" eaLnBrk="1" latinLnBrk="0" hangingPunct="1">
        <a:lnSpc>
          <a:spcPts val="4400"/>
        </a:lnSpc>
        <a:spcBef>
          <a:spcPct val="0"/>
        </a:spcBef>
        <a:buNone/>
        <a:defRPr sz="4267" b="1" kern="1200">
          <a:solidFill>
            <a:schemeClr val="bg1"/>
          </a:solidFill>
          <a:latin typeface="Arial"/>
          <a:ea typeface="+mj-ea"/>
          <a:cs typeface="Arial"/>
        </a:defRPr>
      </a:lvl1pPr>
    </p:titleStyle>
    <p:bodyStyle>
      <a:lvl1pPr marL="0" indent="0" algn="l" defTabSz="609570" rtl="0" eaLnBrk="1" latinLnBrk="0" hangingPunct="1">
        <a:lnSpc>
          <a:spcPts val="2800"/>
        </a:lnSpc>
        <a:spcBef>
          <a:spcPts val="0"/>
        </a:spcBef>
        <a:spcAft>
          <a:spcPts val="1600"/>
        </a:spcAft>
        <a:buFont typeface="Arial"/>
        <a:buNone/>
        <a:defRPr sz="2267" kern="1200">
          <a:solidFill>
            <a:schemeClr val="tx1"/>
          </a:solidFill>
          <a:latin typeface="Arial"/>
          <a:ea typeface="+mn-ea"/>
          <a:cs typeface="Arial"/>
        </a:defRPr>
      </a:lvl1pPr>
      <a:lvl2pPr marL="191990" indent="-239989" algn="l" defTabSz="609570"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2pPr>
      <a:lvl3pPr marL="719965" indent="-239989" algn="l" defTabSz="609570"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3pPr>
      <a:lvl4pPr marL="1199941" indent="-239989" algn="l" defTabSz="609570"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4pPr>
      <a:lvl5pPr marL="1679917" indent="-239989" algn="l" defTabSz="609570"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109.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DD18F2-50E4-4153-83A3-741F424322CE}"/>
              </a:ext>
            </a:extLst>
          </p:cNvPr>
          <p:cNvSpPr>
            <a:spLocks noGrp="1"/>
          </p:cNvSpPr>
          <p:nvPr>
            <p:ph type="ctrTitle"/>
          </p:nvPr>
        </p:nvSpPr>
        <p:spPr>
          <a:xfrm>
            <a:off x="647139" y="2846004"/>
            <a:ext cx="6681972" cy="2349157"/>
          </a:xfrm>
        </p:spPr>
        <p:txBody>
          <a:bodyPr/>
          <a:lstStyle/>
          <a:p>
            <a:pPr>
              <a:lnSpc>
                <a:spcPct val="100000"/>
              </a:lnSpc>
            </a:pPr>
            <a:r>
              <a:rPr lang="fi-FI" sz="4800" dirty="0" smtClean="0"/>
              <a:t>Ilmastopositiivinen Turku 2029</a:t>
            </a:r>
            <a:r>
              <a:rPr lang="fi-FI" sz="4800" dirty="0"/>
              <a:t/>
            </a:r>
            <a:br>
              <a:rPr lang="fi-FI" sz="4800" dirty="0"/>
            </a:br>
            <a:endParaRPr lang="fi-FI" sz="4800" dirty="0">
              <a:solidFill>
                <a:schemeClr val="accent1">
                  <a:lumMod val="20000"/>
                  <a:lumOff val="80000"/>
                </a:schemeClr>
              </a:solidFill>
            </a:endParaRPr>
          </a:p>
        </p:txBody>
      </p:sp>
      <p:sp>
        <p:nvSpPr>
          <p:cNvPr id="4" name="Alaotsikko 3">
            <a:extLst>
              <a:ext uri="{FF2B5EF4-FFF2-40B4-BE49-F238E27FC236}">
                <a16:creationId xmlns:a16="http://schemas.microsoft.com/office/drawing/2014/main" id="{A86A2A84-E2CB-4FCA-9024-88CBBF4E187D}"/>
              </a:ext>
            </a:extLst>
          </p:cNvPr>
          <p:cNvSpPr>
            <a:spLocks noGrp="1"/>
          </p:cNvSpPr>
          <p:nvPr>
            <p:ph type="subTitle" idx="1"/>
          </p:nvPr>
        </p:nvSpPr>
        <p:spPr>
          <a:xfrm>
            <a:off x="647139" y="5077813"/>
            <a:ext cx="6159079" cy="453657"/>
          </a:xfrm>
        </p:spPr>
        <p:txBody>
          <a:bodyPr/>
          <a:lstStyle/>
          <a:p>
            <a:pPr defTabSz="609585">
              <a:lnSpc>
                <a:spcPct val="150000"/>
              </a:lnSpc>
              <a:defRPr/>
            </a:pPr>
            <a:r>
              <a:rPr lang="fi-FI" sz="1800" dirty="0" err="1" smtClean="0">
                <a:solidFill>
                  <a:prstClr val="white"/>
                </a:solidFill>
                <a:latin typeface="Arial" panose="020B0604020202020204" pitchFamily="34" charset="0"/>
                <a:cs typeface="Arial" panose="020B0604020202020204" pitchFamily="34" charset="0"/>
              </a:rPr>
              <a:t>Ilmastopolitiiikan</a:t>
            </a:r>
            <a:r>
              <a:rPr lang="fi-FI" sz="1800" dirty="0" smtClean="0">
                <a:solidFill>
                  <a:prstClr val="white"/>
                </a:solidFill>
                <a:latin typeface="Arial" panose="020B0604020202020204" pitchFamily="34" charset="0"/>
                <a:cs typeface="Arial" panose="020B0604020202020204" pitchFamily="34" charset="0"/>
              </a:rPr>
              <a:t> pyöreä pöytä 20.4.2022</a:t>
            </a:r>
            <a:endParaRPr lang="fi-FI" sz="1800" dirty="0">
              <a:solidFill>
                <a:prstClr val="white"/>
              </a:solidFill>
              <a:latin typeface="Arial" panose="020B0604020202020204" pitchFamily="34" charset="0"/>
              <a:cs typeface="Arial" panose="020B0604020202020204" pitchFamily="34" charset="0"/>
            </a:endParaRPr>
          </a:p>
          <a:p>
            <a:pPr defTabSz="609585">
              <a:lnSpc>
                <a:spcPct val="150000"/>
              </a:lnSpc>
              <a:defRPr/>
            </a:pPr>
            <a:r>
              <a:rPr lang="fi-FI" sz="1400" dirty="0">
                <a:solidFill>
                  <a:prstClr val="white"/>
                </a:solidFill>
                <a:latin typeface="Calibri"/>
              </a:rPr>
              <a:t>Ilmastojohtaja Risto </a:t>
            </a:r>
            <a:r>
              <a:rPr lang="fi-FI" sz="1400" dirty="0" smtClean="0">
                <a:solidFill>
                  <a:prstClr val="white"/>
                </a:solidFill>
                <a:latin typeface="Calibri"/>
              </a:rPr>
              <a:t>Veivo, Turun kaupunki</a:t>
            </a:r>
            <a:endParaRPr lang="fi-FI" sz="1400" i="1" dirty="0">
              <a:solidFill>
                <a:prstClr val="white"/>
              </a:solidFill>
              <a:latin typeface="Arial" panose="020B0604020202020204" pitchFamily="34" charset="0"/>
              <a:cs typeface="Arial" panose="020B0604020202020204" pitchFamily="34" charset="0"/>
            </a:endParaRPr>
          </a:p>
        </p:txBody>
      </p:sp>
      <p:pic>
        <p:nvPicPr>
          <p:cNvPr id="11" name="Kuvan paikkamerkki 10">
            <a:extLst>
              <a:ext uri="{FF2B5EF4-FFF2-40B4-BE49-F238E27FC236}">
                <a16:creationId xmlns:a16="http://schemas.microsoft.com/office/drawing/2014/main" id="{FEBE4629-4BB0-4B65-BE16-DA60626778D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7329111" y="0"/>
            <a:ext cx="4906435" cy="6858000"/>
          </a:xfrm>
        </p:spPr>
      </p:pic>
      <p:sp>
        <p:nvSpPr>
          <p:cNvPr id="6" name="Suorakulmio 5"/>
          <p:cNvSpPr/>
          <p:nvPr/>
        </p:nvSpPr>
        <p:spPr>
          <a:xfrm>
            <a:off x="647139" y="6402476"/>
            <a:ext cx="2740494" cy="318100"/>
          </a:xfrm>
          <a:prstGeom prst="rect">
            <a:avLst/>
          </a:prstGeom>
        </p:spPr>
        <p:txBody>
          <a:bodyPr wrap="square">
            <a:spAutoFit/>
          </a:bodyPr>
          <a:lstStyle/>
          <a:p>
            <a:pPr defTabSz="609585"/>
            <a:r>
              <a:rPr lang="fi-FI" sz="1467" u="sng" dirty="0">
                <a:solidFill>
                  <a:prstClr val="white"/>
                </a:solidFill>
                <a:latin typeface="Calibri"/>
              </a:rPr>
              <a:t>https://www.turku.fi/ilmasto</a:t>
            </a:r>
          </a:p>
        </p:txBody>
      </p:sp>
    </p:spTree>
    <p:extLst>
      <p:ext uri="{BB962C8B-B14F-4D97-AF65-F5344CB8AC3E}">
        <p14:creationId xmlns:p14="http://schemas.microsoft.com/office/powerpoint/2010/main" val="1641179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Kuva 36">
            <a:extLst>
              <a:ext uri="{FF2B5EF4-FFF2-40B4-BE49-F238E27FC236}">
                <a16:creationId xmlns:a16="http://schemas.microsoft.com/office/drawing/2014/main" id="{4AFCD841-68F9-4DEB-8E10-E4286E577A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14" y="-13707"/>
            <a:ext cx="12280815" cy="6888081"/>
          </a:xfrm>
          <a:prstGeom prst="rect">
            <a:avLst/>
          </a:prstGeom>
        </p:spPr>
      </p:pic>
      <p:sp>
        <p:nvSpPr>
          <p:cNvPr id="35" name="Rectangle 18">
            <a:extLst>
              <a:ext uri="{FF2B5EF4-FFF2-40B4-BE49-F238E27FC236}">
                <a16:creationId xmlns:a16="http://schemas.microsoft.com/office/drawing/2014/main" id="{8DC6E156-55E8-4F74-8D4D-C5898AF0E260}"/>
              </a:ext>
              <a:ext uri="{C183D7F6-B498-43B3-948B-1728B52AA6E4}">
                <adec:decorative xmlns:adec="http://schemas.microsoft.com/office/drawing/2017/decorative" xmlns="" val="1"/>
              </a:ext>
            </a:extLst>
          </p:cNvPr>
          <p:cNvSpPr/>
          <p:nvPr/>
        </p:nvSpPr>
        <p:spPr>
          <a:xfrm>
            <a:off x="-44408" y="0"/>
            <a:ext cx="12280815" cy="6888081"/>
          </a:xfrm>
          <a:prstGeom prst="rect">
            <a:avLst/>
          </a:prstGeom>
          <a:solidFill>
            <a:schemeClr val="tx1">
              <a:alpha val="1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4" name="Title 2">
            <a:extLst>
              <a:ext uri="{FF2B5EF4-FFF2-40B4-BE49-F238E27FC236}">
                <a16:creationId xmlns:a16="http://schemas.microsoft.com/office/drawing/2014/main" id="{52BE2D70-F709-4DF3-BE28-CC0947FC7350}"/>
              </a:ext>
            </a:extLst>
          </p:cNvPr>
          <p:cNvSpPr txBox="1">
            <a:spLocks/>
          </p:cNvSpPr>
          <p:nvPr/>
        </p:nvSpPr>
        <p:spPr>
          <a:xfrm>
            <a:off x="94852" y="2780179"/>
            <a:ext cx="5263408" cy="816132"/>
          </a:xfrm>
          <a:prstGeom prst="rect">
            <a:avLst/>
          </a:prstGeom>
        </p:spPr>
        <p:txBody>
          <a:bodyPr lIns="121920" tIns="60960" rIns="121920" bIns="60960" anchor="t"/>
          <a:lst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a:lstStyle>
          <a:p>
            <a:pPr marL="0" marR="0" lvl="0" indent="0" algn="l" defTabSz="457189" rtl="0" eaLnBrk="1" fontAlgn="auto" latinLnBrk="0" hangingPunct="1">
              <a:lnSpc>
                <a:spcPts val="5400"/>
              </a:lnSpc>
              <a:spcBef>
                <a:spcPct val="0"/>
              </a:spcBef>
              <a:spcAft>
                <a:spcPts val="0"/>
              </a:spcAft>
              <a:buClrTx/>
              <a:buSzTx/>
              <a:buFontTx/>
              <a:buNone/>
              <a:tabLst/>
              <a:defRPr/>
            </a:pPr>
            <a:r>
              <a:rPr kumimoji="0" lang="fi-FI" sz="7200" b="1" i="0" u="none" strike="noStrike" kern="1200" cap="none" spc="0" normalizeH="0" baseline="0" noProof="0" dirty="0">
                <a:ln>
                  <a:noFill/>
                </a:ln>
                <a:solidFill>
                  <a:prstClr val="white"/>
                </a:solidFill>
                <a:effectLst/>
                <a:uLnTx/>
                <a:uFillTx/>
                <a:latin typeface="Arial"/>
                <a:ea typeface="+mj-ea"/>
                <a:cs typeface="Arial"/>
                <a:sym typeface="Arial"/>
              </a:rPr>
              <a:t>Tavoite</a:t>
            </a:r>
            <a:endParaRPr kumimoji="0" lang="en-gb" sz="7200" b="1" i="0" u="none" strike="noStrike" kern="1200" cap="none" spc="0" normalizeH="0" baseline="0" noProof="0" dirty="0">
              <a:ln>
                <a:noFill/>
              </a:ln>
              <a:solidFill>
                <a:prstClr val="white"/>
              </a:solidFill>
              <a:effectLst/>
              <a:uLnTx/>
              <a:uFillTx/>
              <a:latin typeface="Arial"/>
              <a:ea typeface="+mj-ea"/>
              <a:cs typeface="Arial"/>
              <a:sym typeface="Arial"/>
            </a:endParaRPr>
          </a:p>
        </p:txBody>
      </p:sp>
      <p:sp>
        <p:nvSpPr>
          <p:cNvPr id="17" name="Oval 10">
            <a:extLst>
              <a:ext uri="{FF2B5EF4-FFF2-40B4-BE49-F238E27FC236}">
                <a16:creationId xmlns:a16="http://schemas.microsoft.com/office/drawing/2014/main" id="{B1270D8A-2014-4436-B7BE-B8766396AB36}"/>
              </a:ext>
              <a:ext uri="{C183D7F6-B498-43B3-948B-1728B52AA6E4}">
                <adec:decorative xmlns:adec="http://schemas.microsoft.com/office/drawing/2017/decorative" xmlns="" val="1"/>
              </a:ext>
            </a:extLst>
          </p:cNvPr>
          <p:cNvSpPr/>
          <p:nvPr/>
        </p:nvSpPr>
        <p:spPr>
          <a:xfrm>
            <a:off x="9696761" y="2065154"/>
            <a:ext cx="2291531" cy="2126439"/>
          </a:xfrm>
          <a:prstGeom prst="ellipse">
            <a:avLst/>
          </a:prstGeom>
          <a:solidFill>
            <a:schemeClr val="tx2"/>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97A"/>
              </a:solidFill>
              <a:effectLst/>
              <a:uLnTx/>
              <a:uFillTx/>
              <a:latin typeface="Arial" panose="020B0604020202020204"/>
              <a:ea typeface="+mn-ea"/>
              <a:cs typeface="+mn-cs"/>
              <a:sym typeface="Arial"/>
            </a:endParaRPr>
          </a:p>
        </p:txBody>
      </p:sp>
      <p:sp>
        <p:nvSpPr>
          <p:cNvPr id="19" name="Suorakulmio 14">
            <a:extLst>
              <a:ext uri="{FF2B5EF4-FFF2-40B4-BE49-F238E27FC236}">
                <a16:creationId xmlns:a16="http://schemas.microsoft.com/office/drawing/2014/main" id="{86D5B1E9-C67F-4230-A0B6-EF4E94F1D10B}"/>
              </a:ext>
            </a:extLst>
          </p:cNvPr>
          <p:cNvSpPr/>
          <p:nvPr/>
        </p:nvSpPr>
        <p:spPr>
          <a:xfrm>
            <a:off x="9587905" y="2404598"/>
            <a:ext cx="2509243" cy="13002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1440" tIns="94499" rIns="91440" bIns="45720" rtlCol="0" anchor="ctr"/>
          <a:lstStyle/>
          <a:p>
            <a:pPr marL="0" marR="0" lvl="0" indent="0" algn="ctr" defTabSz="685783"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Arial"/>
                <a:ea typeface="+mn-ea"/>
                <a:cs typeface="Arial"/>
                <a:sym typeface="Arial"/>
              </a:rPr>
              <a:t>Rikas</a:t>
            </a:r>
            <a:r>
              <a:rPr kumimoji="0" lang="en-gb" sz="2000" b="1" i="0" u="none" strike="noStrike" kern="1200" cap="none" spc="0" normalizeH="0" baseline="0" noProof="0" dirty="0">
                <a:ln>
                  <a:noFill/>
                </a:ln>
                <a:solidFill>
                  <a:prstClr val="white"/>
                </a:solidFill>
                <a:effectLst/>
                <a:uLnTx/>
                <a:uFillTx/>
                <a:latin typeface="Arial"/>
                <a:ea typeface="+mn-ea"/>
                <a:cs typeface="Arial"/>
                <a:sym typeface="Arial"/>
              </a:rPr>
              <a:t> </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Arial"/>
                <a:sym typeface="Arial"/>
              </a:rPr>
              <a:t>m</a:t>
            </a:r>
            <a:r>
              <a:rPr kumimoji="0" lang="en-gb" sz="2000" b="1" i="0" u="none" strike="noStrike" kern="1200" cap="none" spc="0" normalizeH="0" baseline="0" noProof="0" dirty="0" err="1">
                <a:ln>
                  <a:noFill/>
                </a:ln>
                <a:solidFill>
                  <a:prstClr val="white"/>
                </a:solidFill>
                <a:effectLst/>
                <a:uLnTx/>
                <a:uFillTx/>
                <a:latin typeface="Arial"/>
                <a:ea typeface="+mn-ea"/>
                <a:cs typeface="Arial"/>
                <a:sym typeface="Arial"/>
              </a:rPr>
              <a:t>onimuotoinen</a:t>
            </a:r>
            <a:endParaRPr kumimoji="0" lang="en-gb" sz="2000" b="1" i="0" u="none" strike="noStrike" kern="1200" cap="none" spc="0" normalizeH="0" baseline="0" noProof="0" dirty="0">
              <a:ln>
                <a:noFill/>
              </a:ln>
              <a:solidFill>
                <a:prstClr val="white"/>
              </a:solidFill>
              <a:effectLst/>
              <a:uLnTx/>
              <a:uFillTx/>
              <a:latin typeface="Arial"/>
              <a:ea typeface="+mn-ea"/>
              <a:cs typeface="Arial"/>
              <a:sym typeface="Arial"/>
            </a:endParaRP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Arial"/>
                <a:sym typeface="Arial"/>
              </a:rPr>
              <a:t> </a:t>
            </a:r>
            <a:r>
              <a:rPr kumimoji="0" lang="en-gb" sz="2000" b="1" i="0" u="none" strike="noStrike" kern="1200" cap="none" spc="0" normalizeH="0" baseline="0" noProof="0" dirty="0" err="1">
                <a:ln>
                  <a:noFill/>
                </a:ln>
                <a:solidFill>
                  <a:prstClr val="white"/>
                </a:solidFill>
                <a:effectLst/>
                <a:uLnTx/>
                <a:uFillTx/>
                <a:latin typeface="Arial"/>
                <a:ea typeface="+mn-ea"/>
                <a:cs typeface="Arial"/>
                <a:sym typeface="Arial"/>
              </a:rPr>
              <a:t>luonto</a:t>
            </a:r>
            <a:endParaRPr kumimoji="0" lang="en-gb" sz="2000" b="1" i="0" u="none" strike="noStrike" kern="1200" cap="none" spc="0" normalizeH="0" baseline="0" noProof="0" dirty="0">
              <a:ln>
                <a:noFill/>
              </a:ln>
              <a:solidFill>
                <a:prstClr val="white"/>
              </a:solidFill>
              <a:effectLst/>
              <a:uLnTx/>
              <a:uFillTx/>
              <a:latin typeface="Arial"/>
              <a:ea typeface="+mn-ea"/>
              <a:cs typeface="Arial"/>
              <a:sym typeface="Arial"/>
            </a:endParaRPr>
          </a:p>
        </p:txBody>
      </p:sp>
      <p:sp>
        <p:nvSpPr>
          <p:cNvPr id="25" name="Oval 10">
            <a:extLst>
              <a:ext uri="{FF2B5EF4-FFF2-40B4-BE49-F238E27FC236}">
                <a16:creationId xmlns:a16="http://schemas.microsoft.com/office/drawing/2014/main" id="{1C6A84B6-A9F1-4CEE-AB3F-BD9376F3862A}"/>
              </a:ext>
              <a:ext uri="{C183D7F6-B498-43B3-948B-1728B52AA6E4}">
                <adec:decorative xmlns:adec="http://schemas.microsoft.com/office/drawing/2017/decorative" xmlns="" val="1"/>
              </a:ext>
            </a:extLst>
          </p:cNvPr>
          <p:cNvSpPr/>
          <p:nvPr/>
        </p:nvSpPr>
        <p:spPr>
          <a:xfrm>
            <a:off x="6912529" y="1578650"/>
            <a:ext cx="2509243" cy="2523901"/>
          </a:xfrm>
          <a:prstGeom prst="ellipse">
            <a:avLst/>
          </a:prstGeom>
          <a:solidFill>
            <a:schemeClr val="tx2"/>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855F"/>
              </a:solidFill>
              <a:effectLst/>
              <a:uLnTx/>
              <a:uFillTx/>
              <a:latin typeface="Arial" panose="020B0604020202020204"/>
              <a:ea typeface="+mn-ea"/>
              <a:cs typeface="+mn-cs"/>
              <a:sym typeface="Arial"/>
            </a:endParaRPr>
          </a:p>
        </p:txBody>
      </p:sp>
      <p:sp>
        <p:nvSpPr>
          <p:cNvPr id="27" name="Suorakulmio 14">
            <a:extLst>
              <a:ext uri="{FF2B5EF4-FFF2-40B4-BE49-F238E27FC236}">
                <a16:creationId xmlns:a16="http://schemas.microsoft.com/office/drawing/2014/main" id="{FB3B8C76-1055-47F4-B368-87817CC4AB92}"/>
              </a:ext>
            </a:extLst>
          </p:cNvPr>
          <p:cNvSpPr/>
          <p:nvPr/>
        </p:nvSpPr>
        <p:spPr>
          <a:xfrm>
            <a:off x="6842349" y="1983131"/>
            <a:ext cx="2668232" cy="1649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1440" tIns="94499" rIns="91440" bIns="45720" rtlCol="0" anchor="ctr"/>
          <a:lstStyle/>
          <a:p>
            <a:pPr marL="0" marR="0" lvl="0" indent="0" algn="ctr" defTabSz="685783" rtl="0" eaLnBrk="1" fontAlgn="auto" latinLnBrk="0" hangingPunct="1">
              <a:lnSpc>
                <a:spcPct val="90000"/>
              </a:lnSpc>
              <a:spcBef>
                <a:spcPts val="0"/>
              </a:spcBef>
              <a:spcAft>
                <a:spcPts val="0"/>
              </a:spcAft>
              <a:buClrTx/>
              <a:buSzTx/>
              <a:buFontTx/>
              <a:buNone/>
              <a:tabLst/>
              <a:defRPr/>
            </a:pPr>
            <a:r>
              <a:rPr kumimoji="0" lang="fi-FI" sz="2133" b="1" i="0" u="none" strike="noStrike" kern="1200" cap="none" spc="0" normalizeH="0" baseline="0" noProof="0" dirty="0">
                <a:ln>
                  <a:noFill/>
                </a:ln>
                <a:solidFill>
                  <a:prstClr val="black"/>
                </a:solidFill>
                <a:effectLst/>
                <a:uLnTx/>
                <a:uFillTx/>
                <a:latin typeface="Arial" panose="020B0604020202020204"/>
                <a:ea typeface="+mn-ea"/>
                <a:cs typeface="+mn-cs"/>
                <a:sym typeface="Arial"/>
              </a:rPr>
              <a:t>Kestävä luonnonvarojen käyttö</a:t>
            </a:r>
            <a:endParaRPr kumimoji="0" lang="en-gb" sz="2133" b="1"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40" name="Suorakulmio 39">
            <a:extLst>
              <a:ext uri="{FF2B5EF4-FFF2-40B4-BE49-F238E27FC236}">
                <a16:creationId xmlns:a16="http://schemas.microsoft.com/office/drawing/2014/main" id="{229EC9F8-2322-4165-B398-17D895392DC8}"/>
              </a:ext>
            </a:extLst>
          </p:cNvPr>
          <p:cNvSpPr/>
          <p:nvPr/>
        </p:nvSpPr>
        <p:spPr>
          <a:xfrm>
            <a:off x="287647" y="3829493"/>
            <a:ext cx="993263" cy="1666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nvGrpSpPr>
          <p:cNvPr id="15" name="Ryhmä 14">
            <a:extLst>
              <a:ext uri="{FF2B5EF4-FFF2-40B4-BE49-F238E27FC236}">
                <a16:creationId xmlns:a16="http://schemas.microsoft.com/office/drawing/2014/main" id="{AE183D00-1C80-49AD-9CBE-423CDEF4F824}"/>
              </a:ext>
            </a:extLst>
          </p:cNvPr>
          <p:cNvGrpSpPr/>
          <p:nvPr/>
        </p:nvGrpSpPr>
        <p:grpSpPr>
          <a:xfrm>
            <a:off x="8373212" y="4175514"/>
            <a:ext cx="2097120" cy="2059572"/>
            <a:chOff x="5183705" y="5359891"/>
            <a:chExt cx="1662924" cy="1663200"/>
          </a:xfrm>
        </p:grpSpPr>
        <p:sp>
          <p:nvSpPr>
            <p:cNvPr id="16" name="Oval 49">
              <a:extLst>
                <a:ext uri="{FF2B5EF4-FFF2-40B4-BE49-F238E27FC236}">
                  <a16:creationId xmlns:a16="http://schemas.microsoft.com/office/drawing/2014/main" id="{2E96EB42-0E8D-4BA2-9348-AF9AB4D218FC}"/>
                </a:ext>
                <a:ext uri="{C183D7F6-B498-43B3-948B-1728B52AA6E4}">
                  <adec:decorative xmlns:adec="http://schemas.microsoft.com/office/drawing/2017/decorative" xmlns="" val="1"/>
                </a:ext>
              </a:extLst>
            </p:cNvPr>
            <p:cNvSpPr/>
            <p:nvPr/>
          </p:nvSpPr>
          <p:spPr>
            <a:xfrm>
              <a:off x="5183705" y="5359891"/>
              <a:ext cx="1662924" cy="1663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A97A"/>
                </a:solidFill>
                <a:effectLst/>
                <a:uLnTx/>
                <a:uFillTx/>
                <a:latin typeface="Arial" panose="020B0604020202020204"/>
                <a:ea typeface="+mn-ea"/>
                <a:cs typeface="+mn-cs"/>
                <a:sym typeface="Arial"/>
              </a:endParaRPr>
            </a:p>
          </p:txBody>
        </p:sp>
        <p:sp>
          <p:nvSpPr>
            <p:cNvPr id="18" name="Suorakulmio 15">
              <a:extLst>
                <a:ext uri="{FF2B5EF4-FFF2-40B4-BE49-F238E27FC236}">
                  <a16:creationId xmlns:a16="http://schemas.microsoft.com/office/drawing/2014/main" id="{07181E71-F20E-47D6-BC77-218569B070AD}"/>
                </a:ext>
              </a:extLst>
            </p:cNvPr>
            <p:cNvSpPr/>
            <p:nvPr/>
          </p:nvSpPr>
          <p:spPr>
            <a:xfrm>
              <a:off x="5248289" y="5550623"/>
              <a:ext cx="1553990" cy="1248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21920" tIns="94499" rIns="121920" bIns="60960" rtlCol="0" anchor="ctr"/>
            <a:lstStyle/>
            <a:p>
              <a:pPr marL="0" marR="0" lvl="0" indent="0" algn="ctr" defTabSz="685783"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smtClean="0">
                  <a:ln>
                    <a:noFill/>
                  </a:ln>
                  <a:solidFill>
                    <a:prstClr val="black"/>
                  </a:solidFill>
                  <a:effectLst/>
                  <a:uLnTx/>
                  <a:uFillTx/>
                  <a:latin typeface="Arial" panose="020B0604020202020204"/>
                  <a:ea typeface="+mn-ea"/>
                  <a:cs typeface="+mn-cs"/>
                  <a:sym typeface="Arial"/>
                </a:rPr>
                <a:t>Ilmasto-positiivinen</a:t>
              </a:r>
            </a:p>
            <a:p>
              <a:pPr marL="0" marR="0" lvl="0" indent="0" algn="ctr" defTabSz="685783" rtl="0" eaLnBrk="1" fontAlgn="auto" latinLnBrk="0" hangingPunct="1">
                <a:lnSpc>
                  <a:spcPct val="100000"/>
                </a:lnSpc>
                <a:spcBef>
                  <a:spcPts val="0"/>
                </a:spcBef>
                <a:spcAft>
                  <a:spcPts val="60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Arial" panose="020B0604020202020204"/>
                  <a:ea typeface="+mn-ea"/>
                  <a:cs typeface="+mn-cs"/>
                  <a:sym typeface="Arial"/>
                </a:rPr>
                <a:t>2029 eteenpäin</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Arial"/>
              </a:endParaRPr>
            </a:p>
          </p:txBody>
        </p:sp>
      </p:grpSp>
      <p:grpSp>
        <p:nvGrpSpPr>
          <p:cNvPr id="10" name="Ryhmä 9">
            <a:extLst>
              <a:ext uri="{FF2B5EF4-FFF2-40B4-BE49-F238E27FC236}">
                <a16:creationId xmlns:a16="http://schemas.microsoft.com/office/drawing/2014/main" id="{A47E6990-A550-46A9-95CA-AB8839CAE3AF}"/>
              </a:ext>
            </a:extLst>
          </p:cNvPr>
          <p:cNvGrpSpPr/>
          <p:nvPr/>
        </p:nvGrpSpPr>
        <p:grpSpPr>
          <a:xfrm>
            <a:off x="9318315" y="83798"/>
            <a:ext cx="2800959" cy="1239622"/>
            <a:chOff x="6850537" y="110888"/>
            <a:chExt cx="2100719" cy="929716"/>
          </a:xfrm>
        </p:grpSpPr>
        <p:sp>
          <p:nvSpPr>
            <p:cNvPr id="43" name="Suorakulmio 42">
              <a:extLst>
                <a:ext uri="{FF2B5EF4-FFF2-40B4-BE49-F238E27FC236}">
                  <a16:creationId xmlns:a16="http://schemas.microsoft.com/office/drawing/2014/main" id="{523E9FF5-D742-4793-BD21-366307B2589B}"/>
                </a:ext>
              </a:extLst>
            </p:cNvPr>
            <p:cNvSpPr/>
            <p:nvPr/>
          </p:nvSpPr>
          <p:spPr>
            <a:xfrm>
              <a:off x="6850537" y="110888"/>
              <a:ext cx="2100719" cy="9297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Kuva 6" descr="Kuva, joka sisältää kohteen teksti&#10;&#10;Kuvaus luotu automaattisesti">
              <a:extLst>
                <a:ext uri="{FF2B5EF4-FFF2-40B4-BE49-F238E27FC236}">
                  <a16:creationId xmlns:a16="http://schemas.microsoft.com/office/drawing/2014/main" id="{45D7ED65-B1BD-4AFD-9C62-FCF9BEC1B2D6}"/>
                </a:ext>
              </a:extLst>
            </p:cNvPr>
            <p:cNvPicPr>
              <a:picLocks noChangeAspect="1"/>
            </p:cNvPicPr>
            <p:nvPr/>
          </p:nvPicPr>
          <p:blipFill>
            <a:blip r:embed="rId4"/>
            <a:stretch>
              <a:fillRect/>
            </a:stretch>
          </p:blipFill>
          <p:spPr>
            <a:xfrm>
              <a:off x="7992826" y="277647"/>
              <a:ext cx="827414" cy="497616"/>
            </a:xfrm>
            <a:prstGeom prst="rect">
              <a:avLst/>
            </a:prstGeom>
          </p:spPr>
        </p:pic>
        <p:pic>
          <p:nvPicPr>
            <p:cNvPr id="30" name="Kuva 29">
              <a:extLst>
                <a:ext uri="{FF2B5EF4-FFF2-40B4-BE49-F238E27FC236}">
                  <a16:creationId xmlns:a16="http://schemas.microsoft.com/office/drawing/2014/main" id="{39755D40-9F97-4717-BB8E-F225910D9844}"/>
                </a:ext>
              </a:extLst>
            </p:cNvPr>
            <p:cNvPicPr>
              <a:picLocks noChangeAspect="1"/>
            </p:cNvPicPr>
            <p:nvPr/>
          </p:nvPicPr>
          <p:blipFill>
            <a:blip r:embed="rId5"/>
            <a:stretch>
              <a:fillRect/>
            </a:stretch>
          </p:blipFill>
          <p:spPr>
            <a:xfrm>
              <a:off x="7058129" y="239731"/>
              <a:ext cx="827415" cy="592550"/>
            </a:xfrm>
            <a:prstGeom prst="rect">
              <a:avLst/>
            </a:prstGeom>
          </p:spPr>
        </p:pic>
        <p:sp>
          <p:nvSpPr>
            <p:cNvPr id="31" name="Tekstiruutu 30">
              <a:extLst>
                <a:ext uri="{FF2B5EF4-FFF2-40B4-BE49-F238E27FC236}">
                  <a16:creationId xmlns:a16="http://schemas.microsoft.com/office/drawing/2014/main" id="{DEE6F038-0331-4ADE-89B9-F41D6055C6F3}"/>
                </a:ext>
              </a:extLst>
            </p:cNvPr>
            <p:cNvSpPr txBox="1"/>
            <p:nvPr/>
          </p:nvSpPr>
          <p:spPr>
            <a:xfrm>
              <a:off x="6986077" y="786390"/>
              <a:ext cx="1853007" cy="14624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City of Turku supports the Sustainable Development Goals</a:t>
              </a:r>
              <a:endParaRPr kumimoji="0" lang="fi-FI" sz="667"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3" name="Suora yhdysviiva 32">
              <a:extLst>
                <a:ext uri="{FF2B5EF4-FFF2-40B4-BE49-F238E27FC236}">
                  <a16:creationId xmlns:a16="http://schemas.microsoft.com/office/drawing/2014/main" id="{0B75DC87-A006-4AAC-8F0C-96D6102C20A5}"/>
                </a:ext>
              </a:extLst>
            </p:cNvPr>
            <p:cNvCxnSpPr>
              <a:cxnSpLocks/>
            </p:cNvCxnSpPr>
            <p:nvPr/>
          </p:nvCxnSpPr>
          <p:spPr>
            <a:xfrm>
              <a:off x="7921535" y="254401"/>
              <a:ext cx="0" cy="487103"/>
            </a:xfrm>
            <a:prstGeom prst="line">
              <a:avLst/>
            </a:prstGeom>
            <a:ln w="3175"/>
          </p:spPr>
          <p:style>
            <a:lnRef idx="1">
              <a:schemeClr val="dk1"/>
            </a:lnRef>
            <a:fillRef idx="0">
              <a:schemeClr val="dk1"/>
            </a:fillRef>
            <a:effectRef idx="0">
              <a:schemeClr val="dk1"/>
            </a:effectRef>
            <a:fontRef idx="minor">
              <a:schemeClr val="tx1"/>
            </a:fontRef>
          </p:style>
        </p:cxnSp>
      </p:grpSp>
      <p:sp>
        <p:nvSpPr>
          <p:cNvPr id="29" name="Title 2">
            <a:extLst>
              <a:ext uri="{FF2B5EF4-FFF2-40B4-BE49-F238E27FC236}">
                <a16:creationId xmlns:a16="http://schemas.microsoft.com/office/drawing/2014/main" id="{972A64D4-1F1C-4CB0-8BD4-B2820F826CFB}"/>
              </a:ext>
            </a:extLst>
          </p:cNvPr>
          <p:cNvSpPr txBox="1">
            <a:spLocks/>
          </p:cNvSpPr>
          <p:nvPr/>
        </p:nvSpPr>
        <p:spPr>
          <a:xfrm>
            <a:off x="158496" y="4250034"/>
            <a:ext cx="7700189" cy="1522988"/>
          </a:xfrm>
          <a:prstGeom prst="rect">
            <a:avLst/>
          </a:prstGeom>
        </p:spPr>
        <p:txBody>
          <a:bodyPr lIns="121920" tIns="60960" rIns="121920" bIns="60960" anchor="t"/>
          <a:lst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a:lstStyle>
          <a:p>
            <a:pPr marL="0" marR="0" lvl="0" indent="0" algn="l" defTabSz="457189" rtl="0" eaLnBrk="1" fontAlgn="auto" latinLnBrk="0" hangingPunct="1">
              <a:lnSpc>
                <a:spcPts val="5400"/>
              </a:lnSpc>
              <a:spcBef>
                <a:spcPct val="0"/>
              </a:spcBef>
              <a:spcAft>
                <a:spcPts val="0"/>
              </a:spcAft>
              <a:buClrTx/>
              <a:buSzTx/>
              <a:buFontTx/>
              <a:buNone/>
              <a:tabLst/>
              <a:defRPr/>
            </a:pPr>
            <a:r>
              <a:rPr kumimoji="0" lang="en-gb" sz="4267" b="1" i="0" u="none" strike="noStrike" kern="1200" cap="none" spc="0" normalizeH="0" baseline="0" noProof="0" dirty="0">
                <a:ln>
                  <a:noFill/>
                </a:ln>
                <a:solidFill>
                  <a:prstClr val="white"/>
                </a:solidFill>
                <a:effectLst/>
                <a:uLnTx/>
                <a:uFillTx/>
                <a:latin typeface="Arial"/>
                <a:ea typeface="+mj-ea"/>
                <a:cs typeface="Arial"/>
                <a:sym typeface="Arial"/>
              </a:rPr>
              <a:t>Turku on </a:t>
            </a:r>
            <a:r>
              <a:rPr kumimoji="0" lang="en-gb" sz="4267" b="1" i="0" u="none" strike="noStrike" kern="1200" cap="none" spc="0" normalizeH="0" baseline="0" noProof="0" dirty="0" err="1">
                <a:ln>
                  <a:noFill/>
                </a:ln>
                <a:solidFill>
                  <a:prstClr val="white"/>
                </a:solidFill>
                <a:effectLst/>
                <a:uLnTx/>
                <a:uFillTx/>
                <a:latin typeface="Arial"/>
                <a:ea typeface="+mj-ea"/>
                <a:cs typeface="Arial"/>
                <a:sym typeface="Arial"/>
              </a:rPr>
              <a:t>johtava</a:t>
            </a:r>
            <a:r>
              <a:rPr kumimoji="0" lang="en-gb" sz="4267" b="1" i="0" u="none" strike="noStrike" kern="1200" cap="none" spc="0" normalizeH="0" baseline="0" noProof="0" dirty="0">
                <a:ln>
                  <a:noFill/>
                </a:ln>
                <a:solidFill>
                  <a:prstClr val="white"/>
                </a:solidFill>
                <a:effectLst/>
                <a:uLnTx/>
                <a:uFillTx/>
                <a:latin typeface="Arial"/>
                <a:ea typeface="+mj-ea"/>
                <a:cs typeface="Arial"/>
                <a:sym typeface="Arial"/>
              </a:rPr>
              <a:t> </a:t>
            </a:r>
            <a:r>
              <a:rPr kumimoji="0" lang="en-gb" sz="4267" b="1" i="0" u="none" strike="noStrike" kern="1200" cap="none" spc="0" normalizeH="0" baseline="0" noProof="0" dirty="0" err="1">
                <a:ln>
                  <a:noFill/>
                </a:ln>
                <a:solidFill>
                  <a:prstClr val="white"/>
                </a:solidFill>
                <a:effectLst/>
                <a:uLnTx/>
                <a:uFillTx/>
                <a:latin typeface="Arial"/>
                <a:ea typeface="+mj-ea"/>
                <a:cs typeface="Arial"/>
                <a:sym typeface="Arial"/>
              </a:rPr>
              <a:t>luonto</a:t>
            </a:r>
            <a:r>
              <a:rPr kumimoji="0" lang="en-gb" sz="4267" b="1" i="0" u="none" strike="noStrike" kern="1200" cap="none" spc="0" normalizeH="0" baseline="0" noProof="0" dirty="0">
                <a:ln>
                  <a:noFill/>
                </a:ln>
                <a:solidFill>
                  <a:prstClr val="white"/>
                </a:solidFill>
                <a:effectLst/>
                <a:uLnTx/>
                <a:uFillTx/>
                <a:latin typeface="Arial"/>
                <a:ea typeface="+mj-ea"/>
                <a:cs typeface="Arial"/>
                <a:sym typeface="Arial"/>
              </a:rPr>
              <a:t> </a:t>
            </a:r>
            <a:r>
              <a:rPr kumimoji="0" lang="en-GB" sz="4267" b="1" i="0" u="none" strike="noStrike" kern="1200" cap="none" spc="0" normalizeH="0" baseline="0" noProof="0" dirty="0">
                <a:ln>
                  <a:noFill/>
                </a:ln>
                <a:solidFill>
                  <a:prstClr val="white"/>
                </a:solidFill>
                <a:effectLst/>
                <a:uLnTx/>
                <a:uFillTx/>
                <a:latin typeface="Arial"/>
                <a:ea typeface="+mj-ea"/>
                <a:cs typeface="Arial"/>
                <a:sym typeface="Arial"/>
              </a:rPr>
              <a:t>–</a:t>
            </a:r>
            <a:r>
              <a:rPr kumimoji="0" lang="en-gb" sz="4267" b="1" i="0" u="none" strike="noStrike" kern="1200" cap="none" spc="0" normalizeH="0" baseline="0" noProof="0" dirty="0">
                <a:ln>
                  <a:noFill/>
                </a:ln>
                <a:solidFill>
                  <a:prstClr val="white"/>
                </a:solidFill>
                <a:effectLst/>
                <a:uLnTx/>
                <a:uFillTx/>
                <a:latin typeface="Arial"/>
                <a:ea typeface="+mj-ea"/>
                <a:cs typeface="Arial"/>
                <a:sym typeface="Arial"/>
              </a:rPr>
              <a:t>ja </a:t>
            </a:r>
            <a:r>
              <a:rPr kumimoji="0" lang="en-gb" sz="4267" b="1" i="0" u="none" strike="noStrike" kern="1200" cap="none" spc="0" normalizeH="0" baseline="0" noProof="0" dirty="0" err="1">
                <a:ln>
                  <a:noFill/>
                </a:ln>
                <a:solidFill>
                  <a:prstClr val="white"/>
                </a:solidFill>
                <a:effectLst/>
                <a:uLnTx/>
                <a:uFillTx/>
                <a:latin typeface="Arial"/>
                <a:ea typeface="+mj-ea"/>
                <a:cs typeface="Arial"/>
                <a:sym typeface="Arial"/>
              </a:rPr>
              <a:t>ilmastokaupunki</a:t>
            </a:r>
            <a:endParaRPr kumimoji="0" lang="en-gb" sz="4267" b="1" i="0" u="none" strike="noStrike" kern="1200" cap="none" spc="0" normalizeH="0" baseline="0" noProof="0" dirty="0">
              <a:ln>
                <a:noFill/>
              </a:ln>
              <a:solidFill>
                <a:prstClr val="white"/>
              </a:solidFill>
              <a:effectLst/>
              <a:uLnTx/>
              <a:uFillTx/>
              <a:latin typeface="Arial"/>
              <a:ea typeface="+mj-ea"/>
              <a:cs typeface="Arial"/>
              <a:sym typeface="Arial"/>
            </a:endParaRPr>
          </a:p>
        </p:txBody>
      </p:sp>
      <p:sp>
        <p:nvSpPr>
          <p:cNvPr id="34" name="Tekstiruutu 33">
            <a:extLst>
              <a:ext uri="{FF2B5EF4-FFF2-40B4-BE49-F238E27FC236}">
                <a16:creationId xmlns:a16="http://schemas.microsoft.com/office/drawing/2014/main" id="{50149CC5-A8BB-4699-A062-5C86DB209A2C}"/>
              </a:ext>
            </a:extLst>
          </p:cNvPr>
          <p:cNvSpPr txBox="1"/>
          <p:nvPr/>
        </p:nvSpPr>
        <p:spPr>
          <a:xfrm>
            <a:off x="-1270660" y="6067988"/>
            <a:ext cx="8778240" cy="464230"/>
          </a:xfrm>
          <a:prstGeom prst="rect">
            <a:avLst/>
          </a:prstGeom>
          <a:noFill/>
        </p:spPr>
        <p:txBody>
          <a:bodyPr wrap="square">
            <a:spAutoFit/>
          </a:bodyPr>
          <a:lstStyle/>
          <a:p>
            <a:pPr marL="609585" marR="0" lvl="1" indent="0" algn="r" defTabSz="457189" rtl="0" eaLnBrk="1" fontAlgn="auto" latinLnBrk="0" hangingPunct="1">
              <a:lnSpc>
                <a:spcPts val="33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Arial"/>
                <a:ea typeface="+mn-ea"/>
                <a:cs typeface="Arial"/>
                <a:sym typeface="Arial"/>
              </a:rPr>
              <a:t>Turun </a:t>
            </a:r>
            <a:r>
              <a:rPr kumimoji="0" lang="en-GB" sz="1867" b="0" i="0" u="none" strike="noStrike" kern="1200" cap="none" spc="0" normalizeH="0" baseline="0" noProof="0" dirty="0" err="1">
                <a:ln>
                  <a:noFill/>
                </a:ln>
                <a:solidFill>
                  <a:prstClr val="white"/>
                </a:solidFill>
                <a:effectLst/>
                <a:uLnTx/>
                <a:uFillTx/>
                <a:latin typeface="Arial"/>
                <a:ea typeface="+mn-ea"/>
                <a:cs typeface="Arial"/>
                <a:sym typeface="Arial"/>
              </a:rPr>
              <a:t>kaupunkistrategia</a:t>
            </a:r>
            <a:endParaRPr kumimoji="0" lang="en-gb" sz="1867" b="0" i="0" u="none" strike="noStrike" kern="1200" cap="none" spc="0" normalizeH="0" baseline="0" noProof="0" dirty="0">
              <a:ln>
                <a:noFill/>
              </a:ln>
              <a:solidFill>
                <a:prstClr val="white"/>
              </a:solidFill>
              <a:effectLst/>
              <a:uLnTx/>
              <a:uFillTx/>
              <a:latin typeface="Arial"/>
              <a:ea typeface="+mn-ea"/>
              <a:cs typeface="Arial"/>
            </a:endParaRPr>
          </a:p>
        </p:txBody>
      </p:sp>
      <p:sp>
        <p:nvSpPr>
          <p:cNvPr id="36" name="Title 2">
            <a:extLst>
              <a:ext uri="{FF2B5EF4-FFF2-40B4-BE49-F238E27FC236}">
                <a16:creationId xmlns:a16="http://schemas.microsoft.com/office/drawing/2014/main" id="{E32FA9B9-875E-4075-B259-515662B518A8}"/>
              </a:ext>
            </a:extLst>
          </p:cNvPr>
          <p:cNvSpPr txBox="1">
            <a:spLocks/>
          </p:cNvSpPr>
          <p:nvPr/>
        </p:nvSpPr>
        <p:spPr>
          <a:xfrm>
            <a:off x="158497" y="5442056"/>
            <a:ext cx="5166292" cy="998657"/>
          </a:xfrm>
          <a:prstGeom prst="rect">
            <a:avLst/>
          </a:prstGeom>
        </p:spPr>
        <p:txBody>
          <a:bodyPr lIns="121920" tIns="60960" rIns="121920" bIns="60960" anchor="t"/>
          <a:lst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a:lstStyle>
          <a:p>
            <a:pPr marL="0" marR="0" lvl="0" indent="0" algn="l" defTabSz="457189" rtl="0" eaLnBrk="1" fontAlgn="auto" latinLnBrk="0" hangingPunct="1">
              <a:lnSpc>
                <a:spcPts val="5400"/>
              </a:lnSpc>
              <a:spcBef>
                <a:spcPct val="0"/>
              </a:spcBef>
              <a:spcAft>
                <a:spcPts val="0"/>
              </a:spcAft>
              <a:buClrTx/>
              <a:buSzTx/>
              <a:buFontTx/>
              <a:buNone/>
              <a:tabLst/>
              <a:defRPr/>
            </a:pPr>
            <a:r>
              <a:rPr kumimoji="0" lang="en-GB" sz="2667" b="1" i="0" u="none" strike="noStrike" kern="1200" cap="none" spc="0" normalizeH="0" baseline="0" noProof="0" dirty="0" err="1">
                <a:ln>
                  <a:noFill/>
                </a:ln>
                <a:solidFill>
                  <a:prstClr val="white"/>
                </a:solidFill>
                <a:effectLst/>
                <a:uLnTx/>
                <a:uFillTx/>
                <a:latin typeface="Arial"/>
                <a:ea typeface="+mj-ea"/>
                <a:cs typeface="Arial"/>
                <a:sym typeface="Arial"/>
              </a:rPr>
              <a:t>Hiilineutraali</a:t>
            </a:r>
            <a:r>
              <a:rPr kumimoji="0" lang="en-GB" sz="2667" b="1" i="0" u="none" strike="noStrike" kern="1200" cap="none" spc="0" normalizeH="0" baseline="0" noProof="0" dirty="0">
                <a:ln>
                  <a:noFill/>
                </a:ln>
                <a:solidFill>
                  <a:prstClr val="white"/>
                </a:solidFill>
                <a:effectLst/>
                <a:uLnTx/>
                <a:uFillTx/>
                <a:latin typeface="Arial"/>
                <a:ea typeface="+mj-ea"/>
                <a:cs typeface="Arial"/>
                <a:sym typeface="Arial"/>
              </a:rPr>
              <a:t> ja </a:t>
            </a:r>
            <a:r>
              <a:rPr kumimoji="0" lang="en-GB" sz="2667" b="1" i="0" u="none" strike="noStrike" kern="1200" cap="none" spc="0" normalizeH="0" baseline="0" noProof="0" dirty="0" err="1">
                <a:ln>
                  <a:noFill/>
                </a:ln>
                <a:solidFill>
                  <a:prstClr val="white"/>
                </a:solidFill>
                <a:effectLst/>
                <a:uLnTx/>
                <a:uFillTx/>
                <a:latin typeface="Arial"/>
                <a:ea typeface="+mj-ea"/>
                <a:cs typeface="Arial"/>
                <a:sym typeface="Arial"/>
              </a:rPr>
              <a:t>resurssiviisas</a:t>
            </a:r>
            <a:endParaRPr kumimoji="0" lang="en-gb" sz="2667" b="1" i="0" u="none" strike="noStrike" kern="1200" cap="none" spc="0" normalizeH="0" baseline="0" noProof="0" dirty="0">
              <a:ln>
                <a:noFill/>
              </a:ln>
              <a:solidFill>
                <a:prstClr val="white"/>
              </a:solidFill>
              <a:effectLst/>
              <a:uLnTx/>
              <a:uFillTx/>
              <a:latin typeface="Arial"/>
              <a:ea typeface="+mj-ea"/>
              <a:cs typeface="Arial"/>
              <a:sym typeface="Arial"/>
            </a:endParaRPr>
          </a:p>
        </p:txBody>
      </p:sp>
      <p:pic>
        <p:nvPicPr>
          <p:cNvPr id="22" name="Kuva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59863" y="5773022"/>
            <a:ext cx="1145758" cy="1008616"/>
          </a:xfrm>
          <a:prstGeom prst="rect">
            <a:avLst/>
          </a:prstGeom>
        </p:spPr>
      </p:pic>
    </p:spTree>
    <p:extLst>
      <p:ext uri="{BB962C8B-B14F-4D97-AF65-F5344CB8AC3E}">
        <p14:creationId xmlns:p14="http://schemas.microsoft.com/office/powerpoint/2010/main" val="1094959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A7052AA-03DE-476A-A91D-FDC34D1B85A7}"/>
              </a:ext>
              <a:ext uri="{C183D7F6-B498-43B3-948B-1728B52AA6E4}">
                <adec:decorative xmlns="" xmlns:adec="http://schemas.microsoft.com/office/drawing/2017/decorative" val="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9" name="Rectangle 8">
            <a:extLst>
              <a:ext uri="{FF2B5EF4-FFF2-40B4-BE49-F238E27FC236}">
                <a16:creationId xmlns:a16="http://schemas.microsoft.com/office/drawing/2014/main" id="{6A7B6EFA-71DF-44BA-BDC5-212C9A2397C9}"/>
              </a:ext>
              <a:ext uri="{C183D7F6-B498-43B3-948B-1728B52AA6E4}">
                <adec:decorative xmlns="" xmlns:adec="http://schemas.microsoft.com/office/drawing/2017/decorative" val="1"/>
              </a:ext>
            </a:extLst>
          </p:cNvPr>
          <p:cNvSpPr/>
          <p:nvPr/>
        </p:nvSpPr>
        <p:spPr>
          <a:xfrm>
            <a:off x="-93133" y="-61407"/>
            <a:ext cx="12369800" cy="7044268"/>
          </a:xfrm>
          <a:prstGeom prst="rect">
            <a:avLst/>
          </a:pr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i-FI" sz="2400">
              <a:solidFill>
                <a:prstClr val="white"/>
              </a:solidFill>
              <a:latin typeface="Arial"/>
            </a:endParaRPr>
          </a:p>
        </p:txBody>
      </p:sp>
      <p:sp>
        <p:nvSpPr>
          <p:cNvPr id="10" name="Suorakulmio 44">
            <a:extLst>
              <a:ext uri="{FF2B5EF4-FFF2-40B4-BE49-F238E27FC236}">
                <a16:creationId xmlns:a16="http://schemas.microsoft.com/office/drawing/2014/main" id="{193A721A-7AEC-4AD5-96A3-E6A8DC900882}"/>
              </a:ext>
              <a:ext uri="{C183D7F6-B498-43B3-948B-1728B52AA6E4}">
                <adec:decorative xmlns="" xmlns:adec="http://schemas.microsoft.com/office/drawing/2017/decorative" val="1"/>
              </a:ext>
            </a:extLst>
          </p:cNvPr>
          <p:cNvSpPr/>
          <p:nvPr/>
        </p:nvSpPr>
        <p:spPr>
          <a:xfrm>
            <a:off x="4424517" y="377679"/>
            <a:ext cx="5102943" cy="589731"/>
          </a:xfrm>
          <a:prstGeom prst="rect">
            <a:avLst/>
          </a:prstGeom>
          <a:solidFill>
            <a:srgbClr val="008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fi-FI" sz="2400">
              <a:solidFill>
                <a:prstClr val="white"/>
              </a:solidFill>
              <a:latin typeface="Noway Medium" panose="02000506000000020004" pitchFamily="2" charset="77"/>
            </a:endParaRPr>
          </a:p>
        </p:txBody>
      </p:sp>
      <p:sp>
        <p:nvSpPr>
          <p:cNvPr id="4" name="Title 3">
            <a:extLst>
              <a:ext uri="{FF2B5EF4-FFF2-40B4-BE49-F238E27FC236}">
                <a16:creationId xmlns:a16="http://schemas.microsoft.com/office/drawing/2014/main" id="{510568EC-9CA6-4C50-871F-9FB78AB9A556}"/>
              </a:ext>
            </a:extLst>
          </p:cNvPr>
          <p:cNvSpPr>
            <a:spLocks noGrp="1"/>
          </p:cNvSpPr>
          <p:nvPr>
            <p:ph type="title"/>
          </p:nvPr>
        </p:nvSpPr>
        <p:spPr>
          <a:xfrm>
            <a:off x="596391" y="441499"/>
            <a:ext cx="11143379" cy="838060"/>
          </a:xfrm>
        </p:spPr>
        <p:txBody>
          <a:bodyPr>
            <a:noAutofit/>
          </a:bodyPr>
          <a:lstStyle/>
          <a:p>
            <a:pPr>
              <a:lnSpc>
                <a:spcPct val="100000"/>
              </a:lnSpc>
            </a:pPr>
            <a:r>
              <a:rPr lang="fi-FI" sz="3733" dirty="0">
                <a:solidFill>
                  <a:schemeClr val="bg1"/>
                </a:solidFill>
              </a:rPr>
              <a:t>Turku tavoittelee ilmastopositiivisuutta, </a:t>
            </a:r>
            <a:r>
              <a:rPr lang="fi-FI" sz="2667" dirty="0">
                <a:solidFill>
                  <a:schemeClr val="bg1"/>
                </a:solidFill>
              </a:rPr>
              <a:t>ensimmäisenä suomalaisena kaupunkina</a:t>
            </a:r>
            <a:endParaRPr lang="fi-FI" sz="3733" dirty="0">
              <a:solidFill>
                <a:schemeClr val="bg1"/>
              </a:solidFill>
            </a:endParaRPr>
          </a:p>
        </p:txBody>
      </p:sp>
      <p:sp>
        <p:nvSpPr>
          <p:cNvPr id="3" name="Text Placeholder 2">
            <a:extLst>
              <a:ext uri="{FF2B5EF4-FFF2-40B4-BE49-F238E27FC236}">
                <a16:creationId xmlns:a16="http://schemas.microsoft.com/office/drawing/2014/main" id="{072DB97F-BE56-43CE-AAF9-6796623942C7}"/>
              </a:ext>
            </a:extLst>
          </p:cNvPr>
          <p:cNvSpPr>
            <a:spLocks noGrp="1"/>
          </p:cNvSpPr>
          <p:nvPr>
            <p:ph type="body" sz="quarter" idx="12"/>
          </p:nvPr>
        </p:nvSpPr>
        <p:spPr>
          <a:xfrm>
            <a:off x="596391" y="1459425"/>
            <a:ext cx="7302469" cy="2160355"/>
          </a:xfrm>
          <a:solidFill>
            <a:schemeClr val="bg1"/>
          </a:solidFill>
        </p:spPr>
        <p:txBody>
          <a:bodyPr vert="horz" lIns="192000" tIns="240000" rIns="96000" bIns="0" rtlCol="0">
            <a:normAutofit fontScale="77500" lnSpcReduction="20000"/>
          </a:bodyPr>
          <a:lstStyle/>
          <a:p>
            <a:pPr>
              <a:lnSpc>
                <a:spcPct val="90000"/>
              </a:lnSpc>
              <a:spcAft>
                <a:spcPts val="1067"/>
              </a:spcAft>
            </a:pPr>
            <a:r>
              <a:rPr lang="fi-FI" sz="3067" dirty="0">
                <a:solidFill>
                  <a:srgbClr val="00855F"/>
                </a:solidFill>
              </a:rPr>
              <a:t>Tämä saavutetaan</a:t>
            </a:r>
          </a:p>
          <a:p>
            <a:pPr marL="239994" lvl="1">
              <a:lnSpc>
                <a:spcPct val="110000"/>
              </a:lnSpc>
              <a:spcAft>
                <a:spcPts val="800"/>
              </a:spcAft>
              <a:buClr>
                <a:srgbClr val="00855F"/>
              </a:buClr>
              <a:buFont typeface="Arial" panose="020B0604020202020204" pitchFamily="34" charset="0"/>
              <a:buChar char="•"/>
            </a:pPr>
            <a:r>
              <a:rPr lang="fi-FI" sz="1867" dirty="0"/>
              <a:t>Vauhdittamalla siirtymistä kiertotalouteen ja resurssiviisauteen.</a:t>
            </a:r>
          </a:p>
          <a:p>
            <a:pPr marL="239994" lvl="1">
              <a:lnSpc>
                <a:spcPct val="110000"/>
              </a:lnSpc>
              <a:spcAft>
                <a:spcPts val="800"/>
              </a:spcAft>
              <a:buClr>
                <a:srgbClr val="00855F"/>
              </a:buClr>
              <a:buFont typeface="Arial" panose="020B0604020202020204" pitchFamily="34" charset="0"/>
              <a:buChar char="•"/>
            </a:pPr>
            <a:r>
              <a:rPr lang="fi-FI" sz="1867" dirty="0"/>
              <a:t>Etsimällä ilmastoratkaisuja yhdessä yritysten ja oppilaitosten kanssa.</a:t>
            </a:r>
          </a:p>
          <a:p>
            <a:pPr marL="239994" lvl="1">
              <a:lnSpc>
                <a:spcPct val="110000"/>
              </a:lnSpc>
              <a:spcAft>
                <a:spcPts val="800"/>
              </a:spcAft>
              <a:buClr>
                <a:srgbClr val="00855F"/>
              </a:buClr>
              <a:buFont typeface="Arial" panose="020B0604020202020204" pitchFamily="34" charset="0"/>
              <a:buChar char="•"/>
            </a:pPr>
            <a:r>
              <a:rPr lang="fi-FI" sz="1867" dirty="0"/>
              <a:t>Investoimalla uusiutuvaan energiaan, vähähiiliseen liikkumiseen ja kestävään kaupunkirakenteeseen.</a:t>
            </a:r>
          </a:p>
          <a:p>
            <a:pPr marL="239994" lvl="1">
              <a:lnSpc>
                <a:spcPct val="110000"/>
              </a:lnSpc>
              <a:spcAft>
                <a:spcPts val="800"/>
              </a:spcAft>
              <a:buClr>
                <a:srgbClr val="00855F"/>
              </a:buClr>
              <a:buFont typeface="Arial" panose="020B0604020202020204" pitchFamily="34" charset="0"/>
              <a:buChar char="•"/>
            </a:pPr>
            <a:r>
              <a:rPr lang="fi-FI" sz="1867" dirty="0"/>
              <a:t>Lisäämällä hiilinieluja ja ottamalla käyttöön paikallinen päästökompensaatiomalli.</a:t>
            </a:r>
          </a:p>
          <a:p>
            <a:pPr marL="239994" lvl="1">
              <a:buFont typeface="Arial" panose="020B0604020202020204" pitchFamily="34" charset="0"/>
              <a:buChar char="•"/>
            </a:pPr>
            <a:endParaRPr lang="fi-FI" sz="1600" dirty="0"/>
          </a:p>
          <a:p>
            <a:pPr marL="239994" lvl="1">
              <a:buFont typeface="Arial" panose="020B0604020202020204" pitchFamily="34" charset="0"/>
              <a:buChar char="•"/>
            </a:pPr>
            <a:endParaRPr lang="fi-FI" sz="1600" dirty="0"/>
          </a:p>
        </p:txBody>
      </p:sp>
      <p:sp>
        <p:nvSpPr>
          <p:cNvPr id="13" name="Title Placeholder 2">
            <a:extLst>
              <a:ext uri="{FF2B5EF4-FFF2-40B4-BE49-F238E27FC236}">
                <a16:creationId xmlns:a16="http://schemas.microsoft.com/office/drawing/2014/main" id="{9FA52949-5336-49BD-906B-3E6BAA2B0BE8}"/>
              </a:ext>
            </a:extLst>
          </p:cNvPr>
          <p:cNvSpPr txBox="1">
            <a:spLocks/>
          </p:cNvSpPr>
          <p:nvPr/>
        </p:nvSpPr>
        <p:spPr>
          <a:xfrm>
            <a:off x="596390" y="3783310"/>
            <a:ext cx="6502953" cy="731993"/>
          </a:xfrm>
          <a:prstGeom prst="rect">
            <a:avLst/>
          </a:prstGeom>
        </p:spPr>
        <p:txBody>
          <a:bodyPr vert="horz" lIns="0" tIns="0" rIns="91440" bIns="0" rtlCol="0" anchor="b" anchorCtr="0">
            <a:noAutofit/>
          </a:bodyPr>
          <a:lstStyle>
            <a:lvl1pPr algn="l" defTabSz="914400" rtl="0" eaLnBrk="1" latinLnBrk="0" hangingPunct="1">
              <a:lnSpc>
                <a:spcPct val="100000"/>
              </a:lnSpc>
              <a:spcBef>
                <a:spcPct val="0"/>
              </a:spcBef>
              <a:buNone/>
              <a:defRPr sz="4200" b="1" kern="1200">
                <a:solidFill>
                  <a:srgbClr val="B3E5D1"/>
                </a:solidFill>
                <a:latin typeface="+mj-lt"/>
                <a:ea typeface="+mj-ea"/>
                <a:cs typeface="+mj-cs"/>
              </a:defRPr>
            </a:lvl1pPr>
          </a:lstStyle>
          <a:p>
            <a:pPr defTabSz="1219170">
              <a:lnSpc>
                <a:spcPct val="90000"/>
              </a:lnSpc>
              <a:defRPr/>
            </a:pPr>
            <a:r>
              <a:rPr lang="fi-FI" sz="2667" dirty="0">
                <a:solidFill>
                  <a:prstClr val="white"/>
                </a:solidFill>
                <a:latin typeface="Arial"/>
              </a:rPr>
              <a:t>Ilmasto-osaaminen on Turun vahvuus. </a:t>
            </a:r>
          </a:p>
          <a:p>
            <a:pPr defTabSz="1219170">
              <a:lnSpc>
                <a:spcPct val="90000"/>
              </a:lnSpc>
              <a:defRPr/>
            </a:pPr>
            <a:r>
              <a:rPr lang="fi-FI" sz="2667" dirty="0">
                <a:solidFill>
                  <a:prstClr val="white"/>
                </a:solidFill>
                <a:latin typeface="Arial"/>
              </a:rPr>
              <a:t>Se tuo alueelle:</a:t>
            </a:r>
          </a:p>
        </p:txBody>
      </p:sp>
      <p:sp>
        <p:nvSpPr>
          <p:cNvPr id="16" name="Oval 14">
            <a:extLst>
              <a:ext uri="{FF2B5EF4-FFF2-40B4-BE49-F238E27FC236}">
                <a16:creationId xmlns:a16="http://schemas.microsoft.com/office/drawing/2014/main" id="{C8BE2CBA-AFED-4574-B215-C90F83033225}"/>
              </a:ext>
              <a:ext uri="{C183D7F6-B498-43B3-948B-1728B52AA6E4}">
                <adec:decorative xmlns="" xmlns:adec="http://schemas.microsoft.com/office/drawing/2017/decorative" val="1"/>
              </a:ext>
            </a:extLst>
          </p:cNvPr>
          <p:cNvSpPr/>
          <p:nvPr/>
        </p:nvSpPr>
        <p:spPr>
          <a:xfrm>
            <a:off x="590527" y="4796973"/>
            <a:ext cx="1910783" cy="1910400"/>
          </a:xfrm>
          <a:prstGeom prst="ellipse">
            <a:avLst/>
          </a:prstGeom>
          <a:solidFill>
            <a:srgbClr val="008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i-FI" sz="2400">
              <a:solidFill>
                <a:prstClr val="white"/>
              </a:solidFill>
              <a:latin typeface="Arial"/>
            </a:endParaRPr>
          </a:p>
        </p:txBody>
      </p:sp>
      <p:sp>
        <p:nvSpPr>
          <p:cNvPr id="21" name="Suorakulmio 14">
            <a:extLst>
              <a:ext uri="{FF2B5EF4-FFF2-40B4-BE49-F238E27FC236}">
                <a16:creationId xmlns:a16="http://schemas.microsoft.com/office/drawing/2014/main" id="{A6C8D945-F40D-4471-BDD1-B55350312495}"/>
              </a:ext>
            </a:extLst>
          </p:cNvPr>
          <p:cNvSpPr/>
          <p:nvPr/>
        </p:nvSpPr>
        <p:spPr>
          <a:xfrm>
            <a:off x="512278" y="4902623"/>
            <a:ext cx="2078737" cy="16027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21920" tIns="125999" rIns="121920" bIns="60960" rtlCol="0" anchor="ctr"/>
          <a:lstStyle/>
          <a:p>
            <a:pPr algn="ctr" defTabSz="914377">
              <a:defRPr/>
            </a:pPr>
            <a:r>
              <a:rPr lang="fi-FI" sz="1867" b="1" dirty="0">
                <a:solidFill>
                  <a:prstClr val="white"/>
                </a:solidFill>
                <a:latin typeface="Arial"/>
              </a:rPr>
              <a:t>Mainehyötyä </a:t>
            </a:r>
            <a:br>
              <a:rPr lang="fi-FI" sz="1867" b="1" dirty="0">
                <a:solidFill>
                  <a:prstClr val="white"/>
                </a:solidFill>
                <a:latin typeface="Arial"/>
              </a:rPr>
            </a:br>
            <a:r>
              <a:rPr lang="fi-FI" sz="1867" b="1" dirty="0">
                <a:solidFill>
                  <a:prstClr val="white"/>
                </a:solidFill>
                <a:latin typeface="Arial"/>
              </a:rPr>
              <a:t>ja vetovoimaa</a:t>
            </a:r>
            <a:endParaRPr lang="fi-FI" sz="1867" b="1" dirty="0">
              <a:solidFill>
                <a:prstClr val="white"/>
              </a:solidFill>
              <a:latin typeface="Arial"/>
              <a:cs typeface="Calibri"/>
            </a:endParaRPr>
          </a:p>
        </p:txBody>
      </p:sp>
      <p:sp>
        <p:nvSpPr>
          <p:cNvPr id="17" name="Oval 10">
            <a:extLst>
              <a:ext uri="{FF2B5EF4-FFF2-40B4-BE49-F238E27FC236}">
                <a16:creationId xmlns:a16="http://schemas.microsoft.com/office/drawing/2014/main" id="{DA0C4D43-2A33-441E-A90F-A0C6BB390466}"/>
              </a:ext>
              <a:ext uri="{C183D7F6-B498-43B3-948B-1728B52AA6E4}">
                <adec:decorative xmlns="" xmlns:adec="http://schemas.microsoft.com/office/drawing/2017/decorative" val="1"/>
              </a:ext>
            </a:extLst>
          </p:cNvPr>
          <p:cNvSpPr/>
          <p:nvPr/>
        </p:nvSpPr>
        <p:spPr>
          <a:xfrm>
            <a:off x="2648637" y="4460973"/>
            <a:ext cx="2245367" cy="2246400"/>
          </a:xfrm>
          <a:prstGeom prst="ellipse">
            <a:avLst/>
          </a:prstGeom>
          <a:solidFill>
            <a:schemeClr val="bg1"/>
          </a:solidFill>
          <a:ln w="50800">
            <a:solidFill>
              <a:srgbClr val="0085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i-FI" sz="2400" dirty="0">
              <a:solidFill>
                <a:prstClr val="white"/>
              </a:solidFill>
              <a:latin typeface="Arial"/>
            </a:endParaRPr>
          </a:p>
        </p:txBody>
      </p:sp>
      <p:sp>
        <p:nvSpPr>
          <p:cNvPr id="20" name="Suorakulmio 14">
            <a:extLst>
              <a:ext uri="{FF2B5EF4-FFF2-40B4-BE49-F238E27FC236}">
                <a16:creationId xmlns:a16="http://schemas.microsoft.com/office/drawing/2014/main" id="{D55232E1-62DF-4CD5-B48E-3C7856E4AD3F}"/>
              </a:ext>
            </a:extLst>
          </p:cNvPr>
          <p:cNvSpPr/>
          <p:nvPr/>
        </p:nvSpPr>
        <p:spPr>
          <a:xfrm>
            <a:off x="2692239" y="4739159"/>
            <a:ext cx="2148899" cy="16027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125999" rtlCol="0" anchor="ctr"/>
          <a:lstStyle/>
          <a:p>
            <a:pPr algn="ctr" defTabSz="914377">
              <a:defRPr/>
            </a:pPr>
            <a:r>
              <a:rPr lang="fi-FI" sz="1867" b="1" dirty="0">
                <a:solidFill>
                  <a:srgbClr val="00855F"/>
                </a:solidFill>
                <a:latin typeface="Arial"/>
              </a:rPr>
              <a:t>Uusia </a:t>
            </a:r>
          </a:p>
          <a:p>
            <a:pPr algn="ctr" defTabSz="914377">
              <a:defRPr/>
            </a:pPr>
            <a:r>
              <a:rPr lang="fi-FI" sz="1867" b="1" dirty="0">
                <a:solidFill>
                  <a:srgbClr val="00855F"/>
                </a:solidFill>
                <a:latin typeface="Arial"/>
              </a:rPr>
              <a:t>kumppanuuksia,  ratkaisuja ja innovaatioita</a:t>
            </a:r>
            <a:endParaRPr lang="fi-FI" sz="1867" dirty="0">
              <a:solidFill>
                <a:srgbClr val="00855F"/>
              </a:solidFill>
              <a:latin typeface="Arial"/>
            </a:endParaRPr>
          </a:p>
        </p:txBody>
      </p:sp>
      <p:sp>
        <p:nvSpPr>
          <p:cNvPr id="14" name="Oval 8">
            <a:extLst>
              <a:ext uri="{FF2B5EF4-FFF2-40B4-BE49-F238E27FC236}">
                <a16:creationId xmlns:a16="http://schemas.microsoft.com/office/drawing/2014/main" id="{8352FA26-C2A5-4035-BD1E-7CAB48317A2D}"/>
              </a:ext>
              <a:ext uri="{C183D7F6-B498-43B3-948B-1728B52AA6E4}">
                <adec:decorative xmlns="" xmlns:adec="http://schemas.microsoft.com/office/drawing/2017/decorative" val="1"/>
              </a:ext>
            </a:extLst>
          </p:cNvPr>
          <p:cNvSpPr/>
          <p:nvPr/>
        </p:nvSpPr>
        <p:spPr>
          <a:xfrm>
            <a:off x="5041332" y="4259373"/>
            <a:ext cx="2450065" cy="2448000"/>
          </a:xfrm>
          <a:prstGeom prst="ellipse">
            <a:avLst/>
          </a:prstGeom>
          <a:solidFill>
            <a:srgbClr val="008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i-FI" sz="2400" dirty="0">
              <a:solidFill>
                <a:prstClr val="white"/>
              </a:solidFill>
              <a:latin typeface="Arial"/>
            </a:endParaRPr>
          </a:p>
        </p:txBody>
      </p:sp>
      <p:sp>
        <p:nvSpPr>
          <p:cNvPr id="18" name="Suorakulmio 14">
            <a:extLst>
              <a:ext uri="{FF2B5EF4-FFF2-40B4-BE49-F238E27FC236}">
                <a16:creationId xmlns:a16="http://schemas.microsoft.com/office/drawing/2014/main" id="{61379018-D8B0-43D9-8C20-0BF67D60D422}"/>
              </a:ext>
            </a:extLst>
          </p:cNvPr>
          <p:cNvSpPr/>
          <p:nvPr/>
        </p:nvSpPr>
        <p:spPr>
          <a:xfrm>
            <a:off x="5222952" y="4635636"/>
            <a:ext cx="2078737" cy="16381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21920" tIns="125999" rIns="121920" bIns="60960" rtlCol="0" anchor="ctr"/>
          <a:lstStyle/>
          <a:p>
            <a:pPr algn="ctr" defTabSz="914377">
              <a:defRPr/>
            </a:pPr>
            <a:r>
              <a:rPr lang="fi-FI" sz="1867" b="1" dirty="0">
                <a:solidFill>
                  <a:prstClr val="white"/>
                </a:solidFill>
                <a:latin typeface="Arial"/>
              </a:rPr>
              <a:t>Kilpailukykyä, investointeja </a:t>
            </a:r>
            <a:br>
              <a:rPr lang="fi-FI" sz="1867" b="1" dirty="0">
                <a:solidFill>
                  <a:prstClr val="white"/>
                </a:solidFill>
                <a:latin typeface="Arial"/>
              </a:rPr>
            </a:br>
            <a:r>
              <a:rPr lang="fi-FI" sz="1867" b="1" dirty="0">
                <a:solidFill>
                  <a:prstClr val="white"/>
                </a:solidFill>
                <a:latin typeface="Arial"/>
              </a:rPr>
              <a:t>ja uusia liiketoiminta-malleja </a:t>
            </a:r>
          </a:p>
        </p:txBody>
      </p:sp>
      <p:sp>
        <p:nvSpPr>
          <p:cNvPr id="22" name="Text Placeholder 2">
            <a:extLst>
              <a:ext uri="{FF2B5EF4-FFF2-40B4-BE49-F238E27FC236}">
                <a16:creationId xmlns:a16="http://schemas.microsoft.com/office/drawing/2014/main" id="{A1F7DF53-D774-4306-A776-5B440850CD94}"/>
              </a:ext>
            </a:extLst>
          </p:cNvPr>
          <p:cNvSpPr txBox="1">
            <a:spLocks/>
          </p:cNvSpPr>
          <p:nvPr/>
        </p:nvSpPr>
        <p:spPr>
          <a:xfrm>
            <a:off x="8275953" y="5110631"/>
            <a:ext cx="3463816" cy="1383629"/>
          </a:xfrm>
          <a:prstGeom prst="rect">
            <a:avLst/>
          </a:prstGeom>
          <a:solidFill>
            <a:srgbClr val="CEE7D8"/>
          </a:solidFill>
        </p:spPr>
        <p:txBody>
          <a:bodyPr vert="horz" lIns="192000" tIns="192000" rIns="96000" bIns="0" rtlCol="0">
            <a:normAutofit fontScale="32500" lnSpcReduction="20000"/>
          </a:bodyPr>
          <a:lstStyle>
            <a:lvl1pPr marL="0" indent="0" algn="l" defTabSz="457200" rtl="0" eaLnBrk="1" latinLnBrk="0" hangingPunct="1">
              <a:lnSpc>
                <a:spcPct val="100000"/>
              </a:lnSpc>
              <a:spcBef>
                <a:spcPts val="0"/>
              </a:spcBef>
              <a:spcAft>
                <a:spcPts val="1000"/>
              </a:spcAft>
              <a:buClr>
                <a:srgbClr val="00A97A"/>
              </a:buClr>
              <a:buFont typeface="Arial" panose="020B0604020202020204" pitchFamily="34" charset="0"/>
              <a:buNone/>
              <a:defRPr sz="1600" b="1" kern="1200" baseline="0">
                <a:solidFill>
                  <a:schemeClr val="tx1"/>
                </a:solidFill>
                <a:latin typeface="Arial"/>
                <a:ea typeface="+mn-ea"/>
                <a:cs typeface="Arial"/>
              </a:defRPr>
            </a:lvl1pPr>
            <a:lvl2pPr marL="0" indent="-180000" algn="l" defTabSz="457200" rtl="0" eaLnBrk="1" latinLnBrk="0" hangingPunct="1">
              <a:lnSpc>
                <a:spcPct val="100000"/>
              </a:lnSpc>
              <a:spcBef>
                <a:spcPts val="0"/>
              </a:spcBef>
              <a:spcAft>
                <a:spcPts val="1200"/>
              </a:spcAft>
              <a:buClr>
                <a:srgbClr val="00A97A"/>
              </a:buClr>
              <a:buFont typeface="Arial"/>
              <a:buChar char="•"/>
              <a:defRPr sz="1600" kern="1200" baseline="0">
                <a:solidFill>
                  <a:schemeClr val="tx1"/>
                </a:solidFill>
                <a:latin typeface="Arial"/>
                <a:ea typeface="+mn-ea"/>
                <a:cs typeface="Arial"/>
              </a:defRPr>
            </a:lvl2pPr>
            <a:lvl3pPr marL="396000" indent="-180000" algn="l" defTabSz="457200" rtl="0" eaLnBrk="1" latinLnBrk="0" hangingPunct="1">
              <a:lnSpc>
                <a:spcPts val="2200"/>
              </a:lnSpc>
              <a:spcBef>
                <a:spcPts val="0"/>
              </a:spcBef>
              <a:spcAft>
                <a:spcPts val="1200"/>
              </a:spcAft>
              <a:buSzPct val="90000"/>
              <a:buFont typeface="Arial" panose="020B0604020202020204" pitchFamily="34" charset="0"/>
              <a:buChar char="–"/>
              <a:defRPr sz="1400" kern="1200" baseline="0">
                <a:solidFill>
                  <a:schemeClr val="tx1"/>
                </a:solidFill>
                <a:latin typeface="Arial"/>
                <a:ea typeface="+mn-ea"/>
                <a:cs typeface="Arial"/>
              </a:defRPr>
            </a:lvl3pPr>
            <a:lvl4pPr marL="900000" indent="-180000" algn="l" defTabSz="457200" rtl="0" eaLnBrk="1" latinLnBrk="0" hangingPunct="1">
              <a:lnSpc>
                <a:spcPts val="1900"/>
              </a:lnSpc>
              <a:spcBef>
                <a:spcPts val="0"/>
              </a:spcBef>
              <a:spcAft>
                <a:spcPts val="1200"/>
              </a:spcAft>
              <a:buSzPct val="60000"/>
              <a:buFont typeface="Courier New"/>
              <a:buChar char="o"/>
              <a:defRPr sz="1600" kern="1200">
                <a:solidFill>
                  <a:schemeClr val="tx1"/>
                </a:solidFill>
                <a:latin typeface="Arial"/>
                <a:ea typeface="+mn-ea"/>
                <a:cs typeface="Arial"/>
              </a:defRPr>
            </a:lvl4pPr>
            <a:lvl5pPr marL="1260000" indent="-180000" algn="l" defTabSz="457200" rtl="0" eaLnBrk="1" latinLnBrk="0" hangingPunct="1">
              <a:lnSpc>
                <a:spcPts val="1900"/>
              </a:lnSpc>
              <a:spcBef>
                <a:spcPts val="0"/>
              </a:spcBef>
              <a:spcAft>
                <a:spcPts val="1200"/>
              </a:spcAft>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defTabSz="609585">
              <a:lnSpc>
                <a:spcPct val="110000"/>
              </a:lnSpc>
              <a:spcAft>
                <a:spcPts val="1600"/>
              </a:spcAft>
              <a:buNone/>
              <a:defRPr/>
            </a:pPr>
            <a:r>
              <a:rPr lang="fi-FI" sz="3400" b="1" dirty="0">
                <a:solidFill>
                  <a:prstClr val="black"/>
                </a:solidFill>
              </a:rPr>
              <a:t>Hiilineutraalia Turkua on tekemässä kasvava joukko yrityksiä</a:t>
            </a:r>
            <a:r>
              <a:rPr lang="fi-FI" sz="3400" b="1" dirty="0" smtClean="0">
                <a:solidFill>
                  <a:prstClr val="black"/>
                </a:solidFill>
              </a:rPr>
              <a:t>!</a:t>
            </a:r>
            <a:endParaRPr lang="fi-FI" sz="3400" b="1" dirty="0">
              <a:solidFill>
                <a:prstClr val="black"/>
              </a:solidFill>
            </a:endParaRPr>
          </a:p>
          <a:p>
            <a:pPr lvl="1" indent="0" defTabSz="609585">
              <a:lnSpc>
                <a:spcPct val="120000"/>
              </a:lnSpc>
              <a:spcAft>
                <a:spcPts val="600"/>
              </a:spcAft>
              <a:buNone/>
              <a:defRPr/>
            </a:pPr>
            <a:r>
              <a:rPr lang="fi-FI" sz="3100" dirty="0">
                <a:solidFill>
                  <a:prstClr val="black"/>
                </a:solidFill>
              </a:rPr>
              <a:t>Lue </a:t>
            </a:r>
            <a:r>
              <a:rPr lang="fi-FI" sz="3100" dirty="0" smtClean="0">
                <a:solidFill>
                  <a:prstClr val="black"/>
                </a:solidFill>
              </a:rPr>
              <a:t>lisää:</a:t>
            </a:r>
          </a:p>
          <a:p>
            <a:pPr lvl="1" indent="0" defTabSz="609585">
              <a:lnSpc>
                <a:spcPct val="120000"/>
              </a:lnSpc>
              <a:spcAft>
                <a:spcPts val="600"/>
              </a:spcAft>
              <a:buNone/>
              <a:defRPr/>
            </a:pPr>
            <a:r>
              <a:rPr lang="fi-FI" sz="3100" b="1" u="sng" dirty="0" smtClean="0">
                <a:solidFill>
                  <a:prstClr val="black"/>
                </a:solidFill>
              </a:rPr>
              <a:t>www.turku.fi/hiilineutraaliturku</a:t>
            </a:r>
          </a:p>
          <a:p>
            <a:pPr lvl="1" indent="0" defTabSz="609585">
              <a:lnSpc>
                <a:spcPct val="120000"/>
              </a:lnSpc>
              <a:spcAft>
                <a:spcPts val="600"/>
              </a:spcAft>
              <a:buNone/>
              <a:defRPr/>
            </a:pPr>
            <a:r>
              <a:rPr lang="fi-FI" sz="3100" b="1" u="sng" dirty="0" smtClean="0"/>
              <a:t>www.hiilineutraalisuomi.fi/yritysyhteistyo</a:t>
            </a:r>
            <a:r>
              <a:rPr lang="fi-FI" dirty="0">
                <a:solidFill>
                  <a:prstClr val="black"/>
                </a:solidFill>
              </a:rPr>
              <a:t/>
            </a:r>
            <a:br>
              <a:rPr lang="fi-FI" dirty="0">
                <a:solidFill>
                  <a:prstClr val="black"/>
                </a:solidFill>
              </a:rPr>
            </a:br>
            <a:endParaRPr lang="fi-FI" dirty="0">
              <a:solidFill>
                <a:prstClr val="black"/>
              </a:solidFill>
            </a:endParaRPr>
          </a:p>
        </p:txBody>
      </p:sp>
      <p:sp>
        <p:nvSpPr>
          <p:cNvPr id="2" name="Suorakulmio 1">
            <a:extLst>
              <a:ext uri="{FF2B5EF4-FFF2-40B4-BE49-F238E27FC236}">
                <a16:creationId xmlns:a16="http://schemas.microsoft.com/office/drawing/2014/main" id="{F0758318-65EE-4758-A143-5AB949BFCF9B}"/>
              </a:ext>
              <a:ext uri="{C183D7F6-B498-43B3-948B-1728B52AA6E4}">
                <adec:decorative xmlns="" xmlns:adec="http://schemas.microsoft.com/office/drawing/2017/decorative" val="1"/>
              </a:ext>
            </a:extLst>
          </p:cNvPr>
          <p:cNvSpPr/>
          <p:nvPr/>
        </p:nvSpPr>
        <p:spPr>
          <a:xfrm>
            <a:off x="8275952" y="1459426"/>
            <a:ext cx="3463816" cy="3432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i-FI" sz="2400" dirty="0">
              <a:solidFill>
                <a:prstClr val="white"/>
              </a:solidFill>
              <a:latin typeface="Arial"/>
            </a:endParaRPr>
          </a:p>
        </p:txBody>
      </p:sp>
      <p:pic>
        <p:nvPicPr>
          <p:cNvPr id="8" name="Kuva 7" descr="Ilmastojoukkue Turku 2029">
            <a:extLst>
              <a:ext uri="{FF2B5EF4-FFF2-40B4-BE49-F238E27FC236}">
                <a16:creationId xmlns:a16="http://schemas.microsoft.com/office/drawing/2014/main" id="{478A0D4E-A6FC-41A2-827C-A2701636A7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0455" y="1836080"/>
            <a:ext cx="2634812" cy="2678792"/>
          </a:xfrm>
          <a:prstGeom prst="rect">
            <a:avLst/>
          </a:prstGeom>
          <a:ln w="6350" cap="sq">
            <a:noFill/>
            <a:prstDash val="solid"/>
            <a:miter lim="800000"/>
          </a:ln>
          <a:effectLst/>
        </p:spPr>
      </p:pic>
      <p:sp>
        <p:nvSpPr>
          <p:cNvPr id="11" name="Text Placeholder 1">
            <a:extLst>
              <a:ext uri="{FF2B5EF4-FFF2-40B4-BE49-F238E27FC236}">
                <a16:creationId xmlns:a16="http://schemas.microsoft.com/office/drawing/2014/main" id="{87D81A3C-8964-4667-A96A-49EF0FEFDF8A}"/>
              </a:ext>
              <a:ext uri="{C183D7F6-B498-43B3-948B-1728B52AA6E4}">
                <adec:decorative xmlns="" xmlns:adec="http://schemas.microsoft.com/office/drawing/2017/decorative" val="1"/>
              </a:ext>
            </a:extLst>
          </p:cNvPr>
          <p:cNvSpPr txBox="1">
            <a:spLocks/>
          </p:cNvSpPr>
          <p:nvPr/>
        </p:nvSpPr>
        <p:spPr>
          <a:xfrm rot="16200000">
            <a:off x="-176823" y="6004642"/>
            <a:ext cx="1045864" cy="501669"/>
          </a:xfrm>
          <a:prstGeom prst="rect">
            <a:avLst/>
          </a:prstGeom>
        </p:spPr>
        <p:txBody>
          <a:bodyPr vert="horz" lIns="91440" tIns="45720" rIns="91440" bIns="45720" rtlCol="0">
            <a:noAutofit/>
          </a:bodyPr>
          <a:lstStyle>
            <a:lvl1pPr marL="239178" indent="-239178" algn="l" defTabSz="914400" rtl="0" eaLnBrk="1" latinLnBrk="0" hangingPunct="1">
              <a:lnSpc>
                <a:spcPct val="100000"/>
              </a:lnSpc>
              <a:spcBef>
                <a:spcPts val="0"/>
              </a:spcBef>
              <a:spcAft>
                <a:spcPts val="800"/>
              </a:spcAft>
              <a:buClr>
                <a:schemeClr val="bg1"/>
              </a:buClr>
              <a:buFont typeface="Arial"/>
              <a:buChar char="•"/>
              <a:defRPr sz="3000" kern="1200">
                <a:solidFill>
                  <a:schemeClr val="bg1"/>
                </a:solidFill>
                <a:latin typeface="+mn-lt"/>
                <a:ea typeface="+mn-ea"/>
                <a:cs typeface="+mn-cs"/>
              </a:defRPr>
            </a:lvl1pPr>
            <a:lvl2pPr marL="719982" indent="-239994" algn="l" defTabSz="914400" rtl="0" eaLnBrk="1" latinLnBrk="0" hangingPunct="1">
              <a:lnSpc>
                <a:spcPct val="100000"/>
              </a:lnSpc>
              <a:spcBef>
                <a:spcPts val="0"/>
              </a:spcBef>
              <a:spcAft>
                <a:spcPts val="800"/>
              </a:spcAft>
              <a:buClr>
                <a:schemeClr val="bg1"/>
              </a:buClr>
              <a:buFont typeface="Lucida Grande"/>
              <a:buChar char="–"/>
              <a:defRPr sz="2000" kern="1200">
                <a:solidFill>
                  <a:schemeClr val="bg1"/>
                </a:solidFill>
                <a:latin typeface="+mn-lt"/>
                <a:ea typeface="+mn-ea"/>
                <a:cs typeface="+mn-cs"/>
              </a:defRPr>
            </a:lvl2pPr>
            <a:lvl3pPr marL="1199970" indent="-239994" algn="l" defTabSz="914400" rtl="0" eaLnBrk="1" latinLnBrk="0" hangingPunct="1">
              <a:lnSpc>
                <a:spcPct val="100000"/>
              </a:lnSpc>
              <a:spcBef>
                <a:spcPts val="0"/>
              </a:spcBef>
              <a:spcAft>
                <a:spcPts val="800"/>
              </a:spcAft>
              <a:buClr>
                <a:schemeClr val="bg1"/>
              </a:buClr>
              <a:buSzPct val="60000"/>
              <a:buFont typeface="Courier New"/>
              <a:buChar char="o"/>
              <a:defRPr sz="1500" kern="1200">
                <a:solidFill>
                  <a:schemeClr val="bg1"/>
                </a:solidFill>
                <a:latin typeface="+mn-lt"/>
                <a:ea typeface="+mn-ea"/>
                <a:cs typeface="+mn-cs"/>
              </a:defRPr>
            </a:lvl3pPr>
            <a:lvl4pPr marL="1679958" indent="-239994" algn="l" defTabSz="914400" rtl="0" eaLnBrk="1" latinLnBrk="0" hangingPunct="1">
              <a:lnSpc>
                <a:spcPct val="100000"/>
              </a:lnSpc>
              <a:spcBef>
                <a:spcPts val="0"/>
              </a:spcBef>
              <a:spcAft>
                <a:spcPts val="800"/>
              </a:spcAft>
              <a:buClr>
                <a:schemeClr val="bg1"/>
              </a:buClr>
              <a:buSzPct val="100000"/>
              <a:buFont typeface="Lucida Grande"/>
              <a:buChar char="–"/>
              <a:defRPr sz="1300" kern="1200">
                <a:solidFill>
                  <a:schemeClr val="bg1"/>
                </a:solidFill>
                <a:latin typeface="+mn-lt"/>
                <a:ea typeface="+mn-ea"/>
                <a:cs typeface="+mn-cs"/>
              </a:defRPr>
            </a:lvl4pPr>
            <a:lvl5pPr marL="2159946" indent="-180975" algn="l" defTabSz="914400" rtl="0" eaLnBrk="1" latinLnBrk="0" hangingPunct="1">
              <a:lnSpc>
                <a:spcPct val="100000"/>
              </a:lnSpc>
              <a:spcBef>
                <a:spcPts val="0"/>
              </a:spcBef>
              <a:spcAft>
                <a:spcPts val="800"/>
              </a:spcAft>
              <a:buClr>
                <a:schemeClr val="bg1"/>
              </a:buClr>
              <a:buFont typeface="Arial" panose="020B0604020202020204" pitchFamily="34" charset="0"/>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lnSpc>
                <a:spcPct val="70000"/>
              </a:lnSpc>
              <a:spcAft>
                <a:spcPts val="1067"/>
              </a:spcAft>
              <a:buClr>
                <a:prstClr val="white"/>
              </a:buClr>
              <a:buNone/>
              <a:defRPr/>
            </a:pPr>
            <a:r>
              <a:rPr lang="fi-FI" sz="1067">
                <a:solidFill>
                  <a:prstClr val="white"/>
                </a:solidFill>
                <a:latin typeface="Arial"/>
              </a:rPr>
              <a:t>Kuva: </a:t>
            </a:r>
            <a:r>
              <a:rPr lang="fi-FI" sz="1067" err="1">
                <a:solidFill>
                  <a:prstClr val="white"/>
                </a:solidFill>
                <a:latin typeface="Arial"/>
              </a:rPr>
              <a:t>iStock</a:t>
            </a:r>
            <a:endParaRPr lang="fi-FI" sz="1067">
              <a:solidFill>
                <a:prstClr val="white"/>
              </a:solidFill>
              <a:latin typeface="Arial"/>
            </a:endParaRPr>
          </a:p>
        </p:txBody>
      </p:sp>
    </p:spTree>
    <p:extLst>
      <p:ext uri="{BB962C8B-B14F-4D97-AF65-F5344CB8AC3E}">
        <p14:creationId xmlns:p14="http://schemas.microsoft.com/office/powerpoint/2010/main" val="3946329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5A6107-0AD7-4B54-A5D5-481CF238C99C}"/>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831A2974-AD1C-482A-A4C6-13CA3B8719D6}"/>
              </a:ext>
            </a:extLst>
          </p:cNvPr>
          <p:cNvSpPr>
            <a:spLocks noGrp="1"/>
          </p:cNvSpPr>
          <p:nvPr>
            <p:ph idx="1"/>
          </p:nvPr>
        </p:nvSpPr>
        <p:spPr/>
        <p:txBody>
          <a:bodyPr/>
          <a:lstStyle/>
          <a:p>
            <a:endParaRPr lang="fi-FI"/>
          </a:p>
        </p:txBody>
      </p:sp>
      <p:pic>
        <p:nvPicPr>
          <p:cNvPr id="4" name="Kuva 3">
            <a:extLst>
              <a:ext uri="{FF2B5EF4-FFF2-40B4-BE49-F238E27FC236}">
                <a16:creationId xmlns:a16="http://schemas.microsoft.com/office/drawing/2014/main" id="{C0C9BB4F-6A53-4589-B84B-3C41B813E7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6367" y="386790"/>
            <a:ext cx="13798963" cy="5631239"/>
          </a:xfrm>
          <a:prstGeom prst="rect">
            <a:avLst/>
          </a:prstGeom>
        </p:spPr>
      </p:pic>
    </p:spTree>
    <p:extLst>
      <p:ext uri="{BB962C8B-B14F-4D97-AF65-F5344CB8AC3E}">
        <p14:creationId xmlns:p14="http://schemas.microsoft.com/office/powerpoint/2010/main" val="3594945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 2">
            <a:extLst>
              <a:ext uri="{FF2B5EF4-FFF2-40B4-BE49-F238E27FC236}">
                <a16:creationId xmlns:a16="http://schemas.microsoft.com/office/drawing/2014/main" id="{99623776-06F4-4BB8-9557-2E6EAF9D59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7961" y="1113828"/>
            <a:ext cx="7425658" cy="5379648"/>
          </a:xfrm>
          <a:prstGeom prst="rect">
            <a:avLst/>
          </a:prstGeom>
          <a:noFill/>
        </p:spPr>
      </p:pic>
      <p:sp>
        <p:nvSpPr>
          <p:cNvPr id="252" name="Suorakulmio 251">
            <a:extLst>
              <a:ext uri="{FF2B5EF4-FFF2-40B4-BE49-F238E27FC236}">
                <a16:creationId xmlns:a16="http://schemas.microsoft.com/office/drawing/2014/main" id="{C5F151AB-74A5-491F-88AD-D5466A8B17E9}"/>
              </a:ext>
            </a:extLst>
          </p:cNvPr>
          <p:cNvSpPr/>
          <p:nvPr/>
        </p:nvSpPr>
        <p:spPr>
          <a:xfrm>
            <a:off x="1132065" y="1113827"/>
            <a:ext cx="4506921" cy="3776556"/>
          </a:xfrm>
          <a:prstGeom prst="rect">
            <a:avLst/>
          </a:prstGeom>
          <a:solidFill>
            <a:srgbClr val="00855F"/>
          </a:solidFill>
          <a:ln w="9525" cap="flat" cmpd="sng" algn="ctr">
            <a:noFill/>
            <a:prstDash val="solid"/>
          </a:ln>
          <a:effectLst/>
        </p:spPr>
        <p:txBody>
          <a:bodyPr rtlCol="0" anchor="ctr"/>
          <a:lstStyle/>
          <a:p>
            <a:pPr algn="ctr" defTabSz="609555">
              <a:defRPr/>
            </a:pPr>
            <a:endParaRPr lang="fi-FI" sz="2400" kern="0">
              <a:solidFill>
                <a:srgbClr val="4B4B4A"/>
              </a:solidFill>
              <a:latin typeface="Arial"/>
            </a:endParaRPr>
          </a:p>
        </p:txBody>
      </p:sp>
      <p:sp>
        <p:nvSpPr>
          <p:cNvPr id="255" name="Text Placeholder 1">
            <a:extLst>
              <a:ext uri="{FF2B5EF4-FFF2-40B4-BE49-F238E27FC236}">
                <a16:creationId xmlns:a16="http://schemas.microsoft.com/office/drawing/2014/main" id="{7C716D92-9161-42ED-AE5E-9DF0FD260355}"/>
              </a:ext>
            </a:extLst>
          </p:cNvPr>
          <p:cNvSpPr txBox="1">
            <a:spLocks/>
          </p:cNvSpPr>
          <p:nvPr/>
        </p:nvSpPr>
        <p:spPr>
          <a:xfrm>
            <a:off x="1306285" y="1338168"/>
            <a:ext cx="3796938" cy="940043"/>
          </a:xfrm>
          <a:prstGeom prst="rect">
            <a:avLst/>
          </a:prstGeom>
          <a:noFill/>
        </p:spPr>
        <p:txBody>
          <a:bodyPr vert="horz" lIns="0" tIns="0" rIns="0" bIns="0" rtlCol="0" anchor="t">
            <a:noAutofit/>
          </a:bodyPr>
          <a:lstStyle>
            <a:lvl1pPr marL="179388" indent="-179388"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55">
              <a:lnSpc>
                <a:spcPct val="100000"/>
              </a:lnSpc>
              <a:spcAft>
                <a:spcPts val="0"/>
              </a:spcAft>
              <a:buNone/>
              <a:defRPr/>
            </a:pPr>
            <a:r>
              <a:rPr lang="fi-FI" sz="2400" b="1" dirty="0">
                <a:solidFill>
                  <a:prstClr val="white"/>
                </a:solidFill>
              </a:rPr>
              <a:t>Turun alueen </a:t>
            </a:r>
            <a:r>
              <a:rPr lang="fi-FI" sz="2400" b="1" dirty="0" smtClean="0">
                <a:solidFill>
                  <a:prstClr val="white"/>
                </a:solidFill>
              </a:rPr>
              <a:t>kasvihuonekaasupäästöjä on vähennetty </a:t>
            </a:r>
            <a:endParaRPr lang="fi-FI" sz="2400" dirty="0">
              <a:solidFill>
                <a:prstClr val="white"/>
              </a:solidFill>
            </a:endParaRPr>
          </a:p>
        </p:txBody>
      </p:sp>
      <p:sp>
        <p:nvSpPr>
          <p:cNvPr id="256" name="Suorakulmio 255">
            <a:extLst>
              <a:ext uri="{FF2B5EF4-FFF2-40B4-BE49-F238E27FC236}">
                <a16:creationId xmlns:a16="http://schemas.microsoft.com/office/drawing/2014/main" id="{68A931ED-309B-4A75-A768-169249BAAF25}"/>
              </a:ext>
            </a:extLst>
          </p:cNvPr>
          <p:cNvSpPr/>
          <p:nvPr/>
        </p:nvSpPr>
        <p:spPr>
          <a:xfrm>
            <a:off x="2181491" y="2667887"/>
            <a:ext cx="2835581" cy="1356520"/>
          </a:xfrm>
          <a:prstGeom prst="rect">
            <a:avLst/>
          </a:prstGeom>
        </p:spPr>
        <p:txBody>
          <a:bodyPr wrap="none" lIns="0" tIns="0" rIns="0" bIns="0">
            <a:noAutofit/>
          </a:bodyPr>
          <a:lstStyle/>
          <a:p>
            <a:pPr defTabSz="609555">
              <a:defRPr/>
            </a:pPr>
            <a:r>
              <a:rPr lang="fi-FI" sz="6000" b="1" kern="0" dirty="0">
                <a:solidFill>
                  <a:prstClr val="white"/>
                </a:solidFill>
                <a:latin typeface="Arial"/>
              </a:rPr>
              <a:t>-</a:t>
            </a:r>
            <a:r>
              <a:rPr lang="fi-FI" sz="6000" b="1" kern="0" dirty="0" smtClean="0">
                <a:solidFill>
                  <a:prstClr val="white"/>
                </a:solidFill>
                <a:latin typeface="Arial"/>
              </a:rPr>
              <a:t>55 </a:t>
            </a:r>
            <a:r>
              <a:rPr lang="fi-FI" sz="6000" b="1" kern="0" dirty="0">
                <a:solidFill>
                  <a:prstClr val="white"/>
                </a:solidFill>
                <a:latin typeface="Arial"/>
              </a:rPr>
              <a:t>%</a:t>
            </a:r>
            <a:endParaRPr lang="fi-FI" sz="6000" kern="0" dirty="0">
              <a:solidFill>
                <a:prstClr val="white"/>
              </a:solidFill>
              <a:latin typeface="Arial"/>
            </a:endParaRPr>
          </a:p>
        </p:txBody>
      </p:sp>
      <p:sp>
        <p:nvSpPr>
          <p:cNvPr id="259" name="Text Placeholder 1">
            <a:extLst>
              <a:ext uri="{FF2B5EF4-FFF2-40B4-BE49-F238E27FC236}">
                <a16:creationId xmlns:a16="http://schemas.microsoft.com/office/drawing/2014/main" id="{8163F2B3-102F-4A6C-AC90-D2DE25165946}"/>
              </a:ext>
            </a:extLst>
          </p:cNvPr>
          <p:cNvSpPr txBox="1">
            <a:spLocks/>
          </p:cNvSpPr>
          <p:nvPr/>
        </p:nvSpPr>
        <p:spPr>
          <a:xfrm>
            <a:off x="2420518" y="3937369"/>
            <a:ext cx="2377906" cy="666851"/>
          </a:xfrm>
          <a:prstGeom prst="rect">
            <a:avLst/>
          </a:prstGeom>
          <a:noFill/>
        </p:spPr>
        <p:txBody>
          <a:bodyPr vert="horz" lIns="0" tIns="0" rIns="0" bIns="0" rtlCol="0" anchor="t">
            <a:noAutofit/>
          </a:bodyPr>
          <a:lstStyle>
            <a:lvl1pPr marL="179388" indent="-179388"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55">
              <a:lnSpc>
                <a:spcPct val="100000"/>
              </a:lnSpc>
              <a:spcAft>
                <a:spcPts val="0"/>
              </a:spcAft>
              <a:buNone/>
              <a:defRPr/>
            </a:pPr>
            <a:r>
              <a:rPr lang="fi-FI" sz="1400" dirty="0">
                <a:solidFill>
                  <a:prstClr val="white"/>
                </a:solidFill>
              </a:rPr>
              <a:t>Vuodesta 1990 vuoteen </a:t>
            </a:r>
            <a:r>
              <a:rPr lang="fi-FI" sz="1400" dirty="0" smtClean="0">
                <a:solidFill>
                  <a:prstClr val="white"/>
                </a:solidFill>
              </a:rPr>
              <a:t>2021.</a:t>
            </a:r>
            <a:endParaRPr lang="fi-FI" sz="1400" dirty="0">
              <a:solidFill>
                <a:prstClr val="white"/>
              </a:solidFill>
            </a:endParaRPr>
          </a:p>
          <a:p>
            <a:pPr marL="0" indent="0" defTabSz="609555">
              <a:lnSpc>
                <a:spcPct val="100000"/>
              </a:lnSpc>
              <a:spcBef>
                <a:spcPts val="800"/>
              </a:spcBef>
              <a:spcAft>
                <a:spcPts val="0"/>
              </a:spcAft>
              <a:buNone/>
              <a:defRPr/>
            </a:pPr>
            <a:r>
              <a:rPr lang="fi-FI" sz="1400" b="1" dirty="0">
                <a:solidFill>
                  <a:prstClr val="white"/>
                </a:solidFill>
              </a:rPr>
              <a:t>2000-luvun huipputasosta vähennys on </a:t>
            </a:r>
            <a:r>
              <a:rPr lang="fi-FI" sz="1400" b="1" dirty="0" smtClean="0">
                <a:solidFill>
                  <a:prstClr val="white"/>
                </a:solidFill>
              </a:rPr>
              <a:t>noin</a:t>
            </a:r>
            <a:r>
              <a:rPr lang="fi-FI" sz="1400" b="1" dirty="0" smtClean="0">
                <a:solidFill>
                  <a:prstClr val="white"/>
                </a:solidFill>
              </a:rPr>
              <a:t> </a:t>
            </a:r>
            <a:r>
              <a:rPr lang="fi-FI" sz="1400" b="1" dirty="0" smtClean="0">
                <a:solidFill>
                  <a:prstClr val="white"/>
                </a:solidFill>
              </a:rPr>
              <a:t>60 </a:t>
            </a:r>
            <a:r>
              <a:rPr lang="fi-FI" sz="1400" b="1" dirty="0">
                <a:solidFill>
                  <a:prstClr val="white"/>
                </a:solidFill>
              </a:rPr>
              <a:t>%.</a:t>
            </a:r>
          </a:p>
        </p:txBody>
      </p:sp>
      <p:pic>
        <p:nvPicPr>
          <p:cNvPr id="36" name="Picture 7">
            <a:extLst>
              <a:ext uri="{FF2B5EF4-FFF2-40B4-BE49-F238E27FC236}">
                <a16:creationId xmlns:a16="http://schemas.microsoft.com/office/drawing/2014/main" id="{835497A2-89D5-4470-9A1C-5BC753CF20F2}"/>
              </a:ext>
              <a:ext uri="{C183D7F6-B498-43B3-948B-1728B52AA6E4}">
                <adec:decorative xmlns=""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25082" y="3608109"/>
            <a:ext cx="1132228" cy="1299698"/>
          </a:xfrm>
          <a:prstGeom prst="rect">
            <a:avLst/>
          </a:prstGeom>
        </p:spPr>
      </p:pic>
      <p:cxnSp>
        <p:nvCxnSpPr>
          <p:cNvPr id="88" name="Suora yhdysviiva 87">
            <a:extLst>
              <a:ext uri="{FF2B5EF4-FFF2-40B4-BE49-F238E27FC236}">
                <a16:creationId xmlns:a16="http://schemas.microsoft.com/office/drawing/2014/main" id="{F96EAA7B-4DD1-4DD5-8A59-BD2391FD5A40}"/>
              </a:ext>
            </a:extLst>
          </p:cNvPr>
          <p:cNvCxnSpPr>
            <a:cxnSpLocks/>
          </p:cNvCxnSpPr>
          <p:nvPr/>
        </p:nvCxnSpPr>
        <p:spPr>
          <a:xfrm flipH="1">
            <a:off x="4466189" y="5087277"/>
            <a:ext cx="1829" cy="1406199"/>
          </a:xfrm>
          <a:prstGeom prst="line">
            <a:avLst/>
          </a:prstGeom>
          <a:noFill/>
          <a:ln w="25400" cap="flat" cmpd="sng" algn="ctr">
            <a:solidFill>
              <a:srgbClr val="002060"/>
            </a:solidFill>
            <a:prstDash val="sysDot"/>
          </a:ln>
          <a:effectLst/>
        </p:spPr>
      </p:cxnSp>
      <p:cxnSp>
        <p:nvCxnSpPr>
          <p:cNvPr id="89" name="Suora yhdysviiva 88">
            <a:extLst>
              <a:ext uri="{FF2B5EF4-FFF2-40B4-BE49-F238E27FC236}">
                <a16:creationId xmlns:a16="http://schemas.microsoft.com/office/drawing/2014/main" id="{F96EAA7B-4DD1-4DD5-8A59-BD2391FD5A40}"/>
              </a:ext>
            </a:extLst>
          </p:cNvPr>
          <p:cNvCxnSpPr>
            <a:cxnSpLocks/>
          </p:cNvCxnSpPr>
          <p:nvPr/>
        </p:nvCxnSpPr>
        <p:spPr>
          <a:xfrm flipH="1">
            <a:off x="1147285" y="5073292"/>
            <a:ext cx="1829" cy="1406199"/>
          </a:xfrm>
          <a:prstGeom prst="line">
            <a:avLst/>
          </a:prstGeom>
          <a:noFill/>
          <a:ln w="25400" cap="flat" cmpd="sng" algn="ctr">
            <a:solidFill>
              <a:srgbClr val="002060"/>
            </a:solidFill>
            <a:prstDash val="sysDot"/>
          </a:ln>
          <a:effectLst/>
        </p:spPr>
      </p:cxnSp>
      <p:sp>
        <p:nvSpPr>
          <p:cNvPr id="90" name="Text Placeholder 1">
            <a:extLst>
              <a:ext uri="{FF2B5EF4-FFF2-40B4-BE49-F238E27FC236}">
                <a16:creationId xmlns:a16="http://schemas.microsoft.com/office/drawing/2014/main" id="{7728E7A5-510F-4BC8-AF38-96D9D30C0061}"/>
              </a:ext>
            </a:extLst>
          </p:cNvPr>
          <p:cNvSpPr txBox="1">
            <a:spLocks/>
          </p:cNvSpPr>
          <p:nvPr/>
        </p:nvSpPr>
        <p:spPr>
          <a:xfrm>
            <a:off x="1306284" y="5073292"/>
            <a:ext cx="2939961" cy="1038729"/>
          </a:xfrm>
          <a:prstGeom prst="rect">
            <a:avLst/>
          </a:prstGeom>
          <a:noFill/>
        </p:spPr>
        <p:txBody>
          <a:bodyPr vert="horz" lIns="0" tIns="0" rIns="0" bIns="0" rtlCol="0" anchor="t">
            <a:noAutofit/>
          </a:bodyPr>
          <a:lstStyle>
            <a:lvl1pPr marL="179388" indent="-179388"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609555">
              <a:lnSpc>
                <a:spcPct val="100000"/>
              </a:lnSpc>
              <a:spcAft>
                <a:spcPts val="0"/>
              </a:spcAft>
              <a:buNone/>
              <a:defRPr/>
            </a:pPr>
            <a:r>
              <a:rPr lang="fi-FI" sz="1600" b="1" dirty="0">
                <a:solidFill>
                  <a:srgbClr val="4B4B4A"/>
                </a:solidFill>
              </a:rPr>
              <a:t>Kaupunkikonsernin ilmastopanostukset jatkuvat.</a:t>
            </a:r>
          </a:p>
          <a:p>
            <a:pPr marL="0" indent="0" algn="r" defTabSz="609555">
              <a:lnSpc>
                <a:spcPct val="100000"/>
              </a:lnSpc>
              <a:spcBef>
                <a:spcPts val="400"/>
              </a:spcBef>
              <a:spcAft>
                <a:spcPts val="0"/>
              </a:spcAft>
              <a:buNone/>
              <a:defRPr/>
            </a:pPr>
            <a:r>
              <a:rPr lang="fi-FI" sz="1600" b="1" dirty="0">
                <a:solidFill>
                  <a:srgbClr val="4B4B4A"/>
                </a:solidFill>
              </a:rPr>
              <a:t>Fossiilisen hiilen energiakäytöstä luovutaan </a:t>
            </a:r>
            <a:r>
              <a:rPr lang="fi-FI" sz="3200" b="1" dirty="0" smtClean="0">
                <a:solidFill>
                  <a:srgbClr val="4B4B4A"/>
                </a:solidFill>
              </a:rPr>
              <a:t>2022</a:t>
            </a:r>
            <a:endParaRPr lang="fi-FI" sz="3200" b="1" dirty="0">
              <a:solidFill>
                <a:srgbClr val="4B4B4A"/>
              </a:solidFill>
            </a:endParaRPr>
          </a:p>
        </p:txBody>
      </p:sp>
      <p:sp>
        <p:nvSpPr>
          <p:cNvPr id="19" name="Otsikko 1">
            <a:extLst>
              <a:ext uri="{FF2B5EF4-FFF2-40B4-BE49-F238E27FC236}">
                <a16:creationId xmlns:a16="http://schemas.microsoft.com/office/drawing/2014/main" id="{DAEA31CF-928E-4FA0-8934-E33B9E199967}"/>
              </a:ext>
            </a:extLst>
          </p:cNvPr>
          <p:cNvSpPr txBox="1">
            <a:spLocks/>
          </p:cNvSpPr>
          <p:nvPr/>
        </p:nvSpPr>
        <p:spPr>
          <a:xfrm>
            <a:off x="1132065" y="215587"/>
            <a:ext cx="10405520" cy="715331"/>
          </a:xfrm>
          <a:prstGeom prst="rect">
            <a:avLst/>
          </a:prstGeom>
        </p:spPr>
        <p:txBody>
          <a:bodyPr vert="horz" wrap="square" lIns="0" tIns="0" rIns="0" bIns="0" rtlCol="0" anchor="ctr" anchorCtr="0">
            <a:noAutofit/>
          </a:bodyPr>
          <a:lstStyle>
            <a:lvl1pPr algn="l" defTabSz="457189" rtl="0" eaLnBrk="1" latinLnBrk="0" hangingPunct="1">
              <a:lnSpc>
                <a:spcPct val="85000"/>
              </a:lnSpc>
              <a:spcBef>
                <a:spcPct val="0"/>
              </a:spcBef>
              <a:buNone/>
              <a:defRPr sz="3600" b="1" kern="1200">
                <a:solidFill>
                  <a:schemeClr val="tx2"/>
                </a:solidFill>
                <a:latin typeface="Arial"/>
                <a:ea typeface="+mj-ea"/>
                <a:cs typeface="Arial"/>
              </a:defRPr>
            </a:lvl1pPr>
          </a:lstStyle>
          <a:p>
            <a:pPr defTabSz="609570">
              <a:defRPr/>
            </a:pPr>
            <a:r>
              <a:rPr lang="fi-FI" dirty="0" smtClean="0">
                <a:solidFill>
                  <a:srgbClr val="4B4B4A"/>
                </a:solidFill>
              </a:rPr>
              <a:t>Johtavan kaupungin ilmastovastuu</a:t>
            </a:r>
            <a:endParaRPr lang="fi-FI" dirty="0">
              <a:solidFill>
                <a:srgbClr val="4B4B4A"/>
              </a:solidFill>
            </a:endParaRPr>
          </a:p>
        </p:txBody>
      </p:sp>
      <p:sp>
        <p:nvSpPr>
          <p:cNvPr id="21" name="Suorakulmio 20"/>
          <p:cNvSpPr/>
          <p:nvPr/>
        </p:nvSpPr>
        <p:spPr>
          <a:xfrm>
            <a:off x="6389826" y="6493476"/>
            <a:ext cx="7837809" cy="369332"/>
          </a:xfrm>
          <a:prstGeom prst="rect">
            <a:avLst/>
          </a:prstGeom>
        </p:spPr>
        <p:txBody>
          <a:bodyPr wrap="square">
            <a:spAutoFit/>
          </a:bodyPr>
          <a:lstStyle/>
          <a:p>
            <a:pPr defTabSz="609555">
              <a:defRPr/>
            </a:pPr>
            <a:r>
              <a:rPr lang="fi-FI" sz="900" i="1" dirty="0" smtClean="0">
                <a:solidFill>
                  <a:srgbClr val="4B4B4A"/>
                </a:solidFill>
                <a:latin typeface="Arial"/>
              </a:rPr>
              <a:t>Päästökehitys 1990, 2000 ja 2008-2021 </a:t>
            </a:r>
            <a:r>
              <a:rPr lang="fi-FI" sz="900" i="1" dirty="0" smtClean="0">
                <a:solidFill>
                  <a:srgbClr val="4B4B4A"/>
                </a:solidFill>
                <a:latin typeface="Arial"/>
              </a:rPr>
              <a:t>(kt-CO2-ekv.) laskettuna </a:t>
            </a:r>
            <a:r>
              <a:rPr lang="fi-FI" sz="900" i="1" dirty="0" smtClean="0">
                <a:solidFill>
                  <a:srgbClr val="4B4B4A"/>
                </a:solidFill>
                <a:latin typeface="Arial"/>
              </a:rPr>
              <a:t>CO2-raportin menetelmällä, </a:t>
            </a:r>
            <a:r>
              <a:rPr lang="fi-FI" sz="900" i="1" dirty="0" err="1" smtClean="0">
                <a:solidFill>
                  <a:srgbClr val="4B4B4A"/>
                </a:solidFill>
                <a:latin typeface="Arial"/>
              </a:rPr>
              <a:t>Sitowise</a:t>
            </a:r>
            <a:r>
              <a:rPr lang="fi-FI" sz="900" i="1" dirty="0" smtClean="0">
                <a:solidFill>
                  <a:srgbClr val="4B4B4A"/>
                </a:solidFill>
                <a:latin typeface="Arial"/>
              </a:rPr>
              <a:t> 2022.</a:t>
            </a:r>
          </a:p>
          <a:p>
            <a:pPr defTabSz="609555">
              <a:defRPr/>
            </a:pPr>
            <a:r>
              <a:rPr lang="fi-FI" sz="900" i="1" dirty="0" smtClean="0">
                <a:solidFill>
                  <a:srgbClr val="4B4B4A"/>
                </a:solidFill>
                <a:latin typeface="Arial"/>
              </a:rPr>
              <a:t>* Vuoden 2021 laskenta perustuu ennakkotietoon.</a:t>
            </a:r>
            <a:endParaRPr lang="fi-FI" sz="900" i="1" dirty="0">
              <a:solidFill>
                <a:srgbClr val="4B4B4A"/>
              </a:solidFill>
              <a:latin typeface="Arial"/>
            </a:endParaRPr>
          </a:p>
        </p:txBody>
      </p:sp>
    </p:spTree>
    <p:extLst>
      <p:ext uri="{BB962C8B-B14F-4D97-AF65-F5344CB8AC3E}">
        <p14:creationId xmlns:p14="http://schemas.microsoft.com/office/powerpoint/2010/main" val="333554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D84FE3B4-BCCA-4B4B-BCD6-AD6F8321400D}"/>
              </a:ext>
              <a:ext uri="{C183D7F6-B498-43B3-948B-1728B52AA6E4}">
                <adec:decorative xmlns="" xmlns:adec="http://schemas.microsoft.com/office/drawing/2017/decorative" val="1"/>
              </a:ext>
            </a:extLst>
          </p:cNvPr>
          <p:cNvSpPr/>
          <p:nvPr/>
        </p:nvSpPr>
        <p:spPr>
          <a:xfrm>
            <a:off x="1" y="3511948"/>
            <a:ext cx="6335460" cy="687883"/>
          </a:xfrm>
          <a:prstGeom prst="rect">
            <a:avLst/>
          </a:prstGeom>
          <a:solidFill>
            <a:srgbClr val="008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fi-FI" sz="2400">
              <a:solidFill>
                <a:prstClr val="white"/>
              </a:solidFill>
              <a:latin typeface="Arial"/>
            </a:endParaRPr>
          </a:p>
        </p:txBody>
      </p:sp>
      <p:sp>
        <p:nvSpPr>
          <p:cNvPr id="12" name="Tekstiruutu 11">
            <a:extLst>
              <a:ext uri="{FF2B5EF4-FFF2-40B4-BE49-F238E27FC236}">
                <a16:creationId xmlns:a16="http://schemas.microsoft.com/office/drawing/2014/main" id="{56AB8281-F665-4F6B-A994-05DEED65E8A4}"/>
              </a:ext>
              <a:ext uri="{C183D7F6-B498-43B3-948B-1728B52AA6E4}">
                <adec:decorative xmlns="" xmlns:adec="http://schemas.microsoft.com/office/drawing/2017/decorative" val="1"/>
              </a:ext>
            </a:extLst>
          </p:cNvPr>
          <p:cNvSpPr txBox="1"/>
          <p:nvPr/>
        </p:nvSpPr>
        <p:spPr>
          <a:xfrm>
            <a:off x="1" y="1560244"/>
            <a:ext cx="5369442" cy="1333380"/>
          </a:xfrm>
          <a:prstGeom prst="rect">
            <a:avLst/>
          </a:prstGeom>
          <a:solidFill>
            <a:srgbClr val="00855F"/>
          </a:solidFill>
          <a:effectLst/>
        </p:spPr>
        <p:txBody>
          <a:bodyPr wrap="square" rtlCol="0">
            <a:spAutoFit/>
          </a:bodyPr>
          <a:lstStyle/>
          <a:p>
            <a:pPr defTabSz="609585">
              <a:defRPr/>
            </a:pPr>
            <a:endParaRPr lang="fi-FI" sz="2400" dirty="0">
              <a:solidFill>
                <a:prstClr val="black"/>
              </a:solidFill>
              <a:latin typeface="Arial"/>
            </a:endParaRPr>
          </a:p>
        </p:txBody>
      </p:sp>
      <p:sp>
        <p:nvSpPr>
          <p:cNvPr id="4" name="Otsikko 3">
            <a:extLst>
              <a:ext uri="{FF2B5EF4-FFF2-40B4-BE49-F238E27FC236}">
                <a16:creationId xmlns:a16="http://schemas.microsoft.com/office/drawing/2014/main" id="{5E25ED9A-C6A2-4FC1-85FB-21CA5CFBE6E2}"/>
              </a:ext>
            </a:extLst>
          </p:cNvPr>
          <p:cNvSpPr>
            <a:spLocks noGrp="1"/>
          </p:cNvSpPr>
          <p:nvPr>
            <p:ph type="title"/>
          </p:nvPr>
        </p:nvSpPr>
        <p:spPr>
          <a:xfrm>
            <a:off x="1040567" y="854851"/>
            <a:ext cx="5590971" cy="3963304"/>
          </a:xfrm>
        </p:spPr>
        <p:txBody>
          <a:bodyPr>
            <a:noAutofit/>
          </a:bodyPr>
          <a:lstStyle/>
          <a:p>
            <a:pPr>
              <a:lnSpc>
                <a:spcPct val="100000"/>
              </a:lnSpc>
            </a:pPr>
            <a:r>
              <a:rPr lang="fi-FI" sz="4267" dirty="0"/>
              <a:t>Turku valittiin</a:t>
            </a:r>
            <a:r>
              <a:rPr lang="fi-FI" sz="4267" dirty="0">
                <a:solidFill>
                  <a:schemeClr val="tx1"/>
                </a:solidFill>
              </a:rPr>
              <a:t/>
            </a:r>
            <a:br>
              <a:rPr lang="fi-FI" sz="4267" dirty="0">
                <a:solidFill>
                  <a:schemeClr val="tx1"/>
                </a:solidFill>
              </a:rPr>
            </a:br>
            <a:r>
              <a:rPr lang="fi-FI" sz="4267" dirty="0">
                <a:solidFill>
                  <a:schemeClr val="bg1"/>
                </a:solidFill>
              </a:rPr>
              <a:t>Euroopan </a:t>
            </a:r>
            <a:br>
              <a:rPr lang="fi-FI" sz="4267" dirty="0">
                <a:solidFill>
                  <a:schemeClr val="bg1"/>
                </a:solidFill>
              </a:rPr>
            </a:br>
            <a:r>
              <a:rPr lang="fi-FI" sz="4267" dirty="0">
                <a:solidFill>
                  <a:schemeClr val="bg1"/>
                </a:solidFill>
              </a:rPr>
              <a:t>parhaaksi </a:t>
            </a:r>
            <a:r>
              <a:rPr lang="fi-FI" sz="4267" dirty="0">
                <a:solidFill>
                  <a:schemeClr val="tx1"/>
                </a:solidFill>
              </a:rPr>
              <a:t/>
            </a:r>
            <a:br>
              <a:rPr lang="fi-FI" sz="4267" dirty="0">
                <a:solidFill>
                  <a:schemeClr val="tx1"/>
                </a:solidFill>
              </a:rPr>
            </a:br>
            <a:r>
              <a:rPr lang="fi-FI" sz="4267" dirty="0"/>
              <a:t>keskikokoiseksi </a:t>
            </a:r>
            <a:r>
              <a:rPr lang="fi-FI" sz="4267" dirty="0">
                <a:solidFill>
                  <a:schemeClr val="tx1"/>
                </a:solidFill>
              </a:rPr>
              <a:t/>
            </a:r>
            <a:br>
              <a:rPr lang="fi-FI" sz="4267" dirty="0">
                <a:solidFill>
                  <a:schemeClr val="tx1"/>
                </a:solidFill>
              </a:rPr>
            </a:br>
            <a:r>
              <a:rPr lang="fi-FI" sz="4267" dirty="0">
                <a:solidFill>
                  <a:schemeClr val="bg1"/>
                </a:solidFill>
              </a:rPr>
              <a:t>ilmastokaupungiksi </a:t>
            </a:r>
            <a:r>
              <a:rPr lang="fi-FI" sz="4267" dirty="0">
                <a:solidFill>
                  <a:schemeClr val="tx1"/>
                </a:solidFill>
              </a:rPr>
              <a:t/>
            </a:r>
            <a:br>
              <a:rPr lang="fi-FI" sz="4267" dirty="0">
                <a:solidFill>
                  <a:schemeClr val="tx1"/>
                </a:solidFill>
              </a:rPr>
            </a:br>
            <a:r>
              <a:rPr lang="fi-FI" sz="4267" dirty="0"/>
              <a:t>vuonna 2020</a:t>
            </a:r>
          </a:p>
        </p:txBody>
      </p:sp>
      <p:sp>
        <p:nvSpPr>
          <p:cNvPr id="3" name="Tekstin paikkamerkki 2">
            <a:extLst>
              <a:ext uri="{FF2B5EF4-FFF2-40B4-BE49-F238E27FC236}">
                <a16:creationId xmlns:a16="http://schemas.microsoft.com/office/drawing/2014/main" id="{5D51F561-E008-486F-99CA-AB12F660507F}"/>
              </a:ext>
            </a:extLst>
          </p:cNvPr>
          <p:cNvSpPr>
            <a:spLocks noGrp="1"/>
          </p:cNvSpPr>
          <p:nvPr>
            <p:ph type="body" sz="quarter" idx="12"/>
          </p:nvPr>
        </p:nvSpPr>
        <p:spPr>
          <a:xfrm>
            <a:off x="1040567" y="4997102"/>
            <a:ext cx="10649989" cy="583117"/>
          </a:xfrm>
          <a:solidFill>
            <a:srgbClr val="CEE7D8"/>
          </a:solidFill>
        </p:spPr>
        <p:txBody>
          <a:bodyPr vert="horz" wrap="square" lIns="144000" tIns="0" rIns="0" bIns="0" numCol="1" anchor="ctr" anchorCtr="0" compatLnSpc="1">
            <a:prstTxWarp prst="textNoShape">
              <a:avLst/>
            </a:prstTxWarp>
            <a:normAutofit/>
          </a:bodyPr>
          <a:lstStyle/>
          <a:p>
            <a:pPr marL="0" indent="0">
              <a:buNone/>
            </a:pPr>
            <a:r>
              <a:rPr lang="fi-FI" sz="2000" b="1" dirty="0"/>
              <a:t>Valinnan teki Euroopan Komissio </a:t>
            </a:r>
            <a:r>
              <a:rPr lang="fi-FI" sz="2000" b="1" dirty="0" err="1"/>
              <a:t>Covenant</a:t>
            </a:r>
            <a:r>
              <a:rPr lang="fi-FI" sz="2000" b="1" dirty="0"/>
              <a:t> of </a:t>
            </a:r>
            <a:r>
              <a:rPr lang="fi-FI" sz="2000" b="1" dirty="0" err="1"/>
              <a:t>Mayors</a:t>
            </a:r>
            <a:r>
              <a:rPr lang="fi-FI" sz="2000" b="1" dirty="0"/>
              <a:t> – järjestelmän tietojen pohjalta. </a:t>
            </a:r>
          </a:p>
        </p:txBody>
      </p:sp>
      <p:pic>
        <p:nvPicPr>
          <p:cNvPr id="9" name="Kuva 8" descr="Covenant of Mayors for Climate &amp; Energy Europe. As a part of the European Covenant of Mayors movement, our city is taking climate and energy action to secure a better future for us all.">
            <a:extLst>
              <a:ext uri="{FF2B5EF4-FFF2-40B4-BE49-F238E27FC236}">
                <a16:creationId xmlns:a16="http://schemas.microsoft.com/office/drawing/2014/main" id="{DA85C059-42DD-467C-8EC0-81AA552B91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590" y="-1"/>
            <a:ext cx="5899065" cy="4316361"/>
          </a:xfrm>
          <a:prstGeom prst="rect">
            <a:avLst/>
          </a:prstGeom>
        </p:spPr>
      </p:pic>
    </p:spTree>
    <p:extLst>
      <p:ext uri="{BB962C8B-B14F-4D97-AF65-F5344CB8AC3E}">
        <p14:creationId xmlns:p14="http://schemas.microsoft.com/office/powerpoint/2010/main" val="356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tsikko 1">
            <a:extLst>
              <a:ext uri="{FF2B5EF4-FFF2-40B4-BE49-F238E27FC236}">
                <a16:creationId xmlns:a16="http://schemas.microsoft.com/office/drawing/2014/main" id="{DAEA31CF-928E-4FA0-8934-E33B9E199967}"/>
              </a:ext>
            </a:extLst>
          </p:cNvPr>
          <p:cNvSpPr txBox="1">
            <a:spLocks/>
          </p:cNvSpPr>
          <p:nvPr/>
        </p:nvSpPr>
        <p:spPr>
          <a:xfrm>
            <a:off x="3391786" y="436360"/>
            <a:ext cx="8145799" cy="715331"/>
          </a:xfrm>
          <a:prstGeom prst="rect">
            <a:avLst/>
          </a:prstGeom>
        </p:spPr>
        <p:txBody>
          <a:bodyPr vert="horz" wrap="square" lIns="0" tIns="0" rIns="0" bIns="0" rtlCol="0" anchor="ctr" anchorCtr="0">
            <a:noAutofit/>
          </a:bodyPr>
          <a:lstStyle>
            <a:lvl1pPr algn="l" defTabSz="457189" rtl="0" eaLnBrk="1" latinLnBrk="0" hangingPunct="1">
              <a:lnSpc>
                <a:spcPct val="85000"/>
              </a:lnSpc>
              <a:spcBef>
                <a:spcPct val="0"/>
              </a:spcBef>
              <a:buNone/>
              <a:defRPr sz="3600" b="1" kern="1200">
                <a:solidFill>
                  <a:schemeClr val="tx2"/>
                </a:solidFill>
                <a:latin typeface="Arial"/>
                <a:ea typeface="+mj-ea"/>
                <a:cs typeface="Arial"/>
              </a:defRPr>
            </a:lvl1pPr>
          </a:lstStyle>
          <a:p>
            <a:pPr defTabSz="609570">
              <a:lnSpc>
                <a:spcPct val="100000"/>
              </a:lnSpc>
              <a:defRPr/>
            </a:pPr>
            <a:r>
              <a:rPr lang="fi-FI" sz="2800" dirty="0" err="1" smtClean="0">
                <a:solidFill>
                  <a:schemeClr val="tx1"/>
                </a:solidFill>
              </a:rPr>
              <a:t>llmastosuunnitelman</a:t>
            </a:r>
            <a:r>
              <a:rPr lang="fi-FI" sz="2800" dirty="0" smtClean="0">
                <a:solidFill>
                  <a:schemeClr val="tx1"/>
                </a:solidFill>
              </a:rPr>
              <a:t> teemojen, tavoitteiden ja toimien uudistaminen osana </a:t>
            </a:r>
            <a:r>
              <a:rPr lang="fi-FI" sz="2800" dirty="0" smtClean="0">
                <a:solidFill>
                  <a:schemeClr val="tx1"/>
                </a:solidFill>
              </a:rPr>
              <a:t>päivitystä 2022</a:t>
            </a:r>
            <a:endParaRPr lang="fi-FI" sz="2800" dirty="0">
              <a:solidFill>
                <a:schemeClr val="tx1"/>
              </a:solidFill>
            </a:endParaRPr>
          </a:p>
        </p:txBody>
      </p:sp>
      <p:sp>
        <p:nvSpPr>
          <p:cNvPr id="2" name="Suorakulmio 1"/>
          <p:cNvSpPr/>
          <p:nvPr/>
        </p:nvSpPr>
        <p:spPr>
          <a:xfrm>
            <a:off x="3317358" y="1624128"/>
            <a:ext cx="8220228" cy="4616648"/>
          </a:xfrm>
          <a:prstGeom prst="rect">
            <a:avLst/>
          </a:prstGeom>
        </p:spPr>
        <p:txBody>
          <a:bodyPr wrap="square">
            <a:spAutoFit/>
          </a:bodyPr>
          <a:lstStyle/>
          <a:p>
            <a:pPr>
              <a:spcAft>
                <a:spcPts val="1200"/>
              </a:spcAft>
            </a:pPr>
            <a:r>
              <a:rPr lang="fi-FI" sz="2000" b="1" dirty="0" smtClean="0">
                <a:latin typeface="Arial" panose="020B0604020202020204" pitchFamily="34" charset="0"/>
                <a:ea typeface="Calibri" panose="020F0502020204030204" pitchFamily="34" charset="0"/>
                <a:cs typeface="Calibri" panose="020F0502020204030204" pitchFamily="34" charset="0"/>
              </a:rPr>
              <a:t>Ilmastonmuutoksen hillintä</a:t>
            </a:r>
          </a:p>
          <a:p>
            <a:pPr marL="285750" indent="-285750">
              <a:spcAft>
                <a:spcPts val="9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Hiilineutraali energiajärjestelmä </a:t>
            </a:r>
            <a:r>
              <a:rPr lang="fi-FI" dirty="0" smtClean="0">
                <a:latin typeface="Arial" panose="020B0604020202020204" pitchFamily="34" charset="0"/>
                <a:ea typeface="Calibri" panose="020F0502020204030204" pitchFamily="34" charset="0"/>
                <a:cs typeface="Calibri" panose="020F0502020204030204" pitchFamily="34" charset="0"/>
              </a:rPr>
              <a:t>etenee ennakoitua nopeammin. </a:t>
            </a:r>
            <a:r>
              <a:rPr lang="fi-FI" dirty="0">
                <a:latin typeface="Arial" panose="020B0604020202020204" pitchFamily="34" charset="0"/>
                <a:ea typeface="Calibri" panose="020F0502020204030204" pitchFamily="34" charset="0"/>
                <a:cs typeface="Calibri" panose="020F0502020204030204" pitchFamily="34" charset="0"/>
              </a:rPr>
              <a:t>E</a:t>
            </a:r>
            <a:r>
              <a:rPr lang="fi-FI" dirty="0" smtClean="0">
                <a:latin typeface="Arial" panose="020B0604020202020204" pitchFamily="34" charset="0"/>
                <a:ea typeface="Calibri" panose="020F0502020204030204" pitchFamily="34" charset="0"/>
                <a:cs typeface="Calibri" panose="020F0502020204030204" pitchFamily="34" charset="0"/>
              </a:rPr>
              <a:t>nergiakokonaisuuden osatavoitteita nopeutetaan ja toimia vahvistetaan entisestään – myös poikkeusoloihin varautuminen huomioiden.</a:t>
            </a:r>
          </a:p>
          <a:p>
            <a:pPr marL="285750" indent="-285750">
              <a:spcAft>
                <a:spcPts val="9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Vähähiilisen liikkumisen </a:t>
            </a:r>
            <a:r>
              <a:rPr lang="fi-FI" dirty="0" smtClean="0">
                <a:latin typeface="Arial" panose="020B0604020202020204" pitchFamily="34" charset="0"/>
                <a:ea typeface="Calibri" panose="020F0502020204030204" pitchFamily="34" charset="0"/>
                <a:cs typeface="Calibri" panose="020F0502020204030204" pitchFamily="34" charset="0"/>
              </a:rPr>
              <a:t>tavoitteet pysyvät pääosin ennallaan, mutta keinoja niiden saavuttamiseksi vahvistetaan.</a:t>
            </a:r>
          </a:p>
          <a:p>
            <a:pPr marL="285750" indent="-285750">
              <a:spcAft>
                <a:spcPts val="9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Kestävän yhdyskuntarakenteen </a:t>
            </a:r>
            <a:r>
              <a:rPr lang="fi-FI" dirty="0" smtClean="0">
                <a:latin typeface="Arial" panose="020B0604020202020204" pitchFamily="34" charset="0"/>
                <a:ea typeface="Calibri" panose="020F0502020204030204" pitchFamily="34" charset="0"/>
                <a:cs typeface="Calibri" panose="020F0502020204030204" pitchFamily="34" charset="0"/>
              </a:rPr>
              <a:t>kokonaisuutta laajennetaan </a:t>
            </a:r>
            <a:r>
              <a:rPr lang="fi-FI" b="1" dirty="0" smtClean="0">
                <a:latin typeface="Arial" panose="020B0604020202020204" pitchFamily="34" charset="0"/>
                <a:ea typeface="Calibri" panose="020F0502020204030204" pitchFamily="34" charset="0"/>
                <a:cs typeface="Calibri" panose="020F0502020204030204" pitchFamily="34" charset="0"/>
              </a:rPr>
              <a:t>rakentamiseen</a:t>
            </a:r>
            <a:r>
              <a:rPr lang="fi-FI" dirty="0" smtClean="0">
                <a:latin typeface="Arial" panose="020B0604020202020204" pitchFamily="34" charset="0"/>
                <a:ea typeface="Calibri" panose="020F0502020204030204" pitchFamily="34" charset="0"/>
                <a:cs typeface="Calibri" panose="020F0502020204030204" pitchFamily="34" charset="0"/>
              </a:rPr>
              <a:t>.</a:t>
            </a:r>
          </a:p>
          <a:p>
            <a:pPr marL="285750" indent="-285750">
              <a:spcAft>
                <a:spcPts val="9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Investoinnit, hankinnat ja ilmastovastuu </a:t>
            </a:r>
            <a:r>
              <a:rPr lang="fi-FI" dirty="0" smtClean="0">
                <a:latin typeface="Arial" panose="020B0604020202020204" pitchFamily="34" charset="0"/>
                <a:ea typeface="Calibri" panose="020F0502020204030204" pitchFamily="34" charset="0"/>
                <a:cs typeface="Calibri" panose="020F0502020204030204" pitchFamily="34" charset="0"/>
              </a:rPr>
              <a:t>muodostavat merkittävän konsernin toteuttaman kokonaisuuden, joka sisältää myös ilmastobudjetoinnin (ilmastoinvestoinnit 77 MEUR 2022).</a:t>
            </a:r>
          </a:p>
          <a:p>
            <a:pPr marL="285750" indent="-285750">
              <a:spcAft>
                <a:spcPts val="9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Luonnon monimuotoisuuden ja hiilinielujen </a:t>
            </a:r>
            <a:r>
              <a:rPr lang="fi-FI" dirty="0" smtClean="0">
                <a:latin typeface="Arial" panose="020B0604020202020204" pitchFamily="34" charset="0"/>
                <a:ea typeface="Calibri" panose="020F0502020204030204" pitchFamily="34" charset="0"/>
                <a:cs typeface="Calibri" panose="020F0502020204030204" pitchFamily="34" charset="0"/>
              </a:rPr>
              <a:t>vahvistaminen muodostavat kokonaisuuden. Luontotoimet vaikuttavat merkittävästi sekä hillinnässä että sopeutumisessa</a:t>
            </a:r>
            <a:r>
              <a:rPr lang="fi-FI" dirty="0" smtClean="0">
                <a:latin typeface="Arial" panose="020B0604020202020204" pitchFamily="34" charset="0"/>
                <a:ea typeface="Calibri" panose="020F0502020204030204" pitchFamily="34" charset="0"/>
                <a:cs typeface="Calibri" panose="020F0502020204030204" pitchFamily="34" charset="0"/>
              </a:rPr>
              <a:t>.</a:t>
            </a:r>
            <a:endParaRPr lang="fi-FI" dirty="0" smtClean="0">
              <a:latin typeface="Arial" panose="020B060402020202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EDCA4B3A-6D37-4B72-AC38-AA52728C0B7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
            <a:ext cx="2646948" cy="686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962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317358" y="1142866"/>
            <a:ext cx="8401400" cy="5304016"/>
          </a:xfrm>
          <a:prstGeom prst="rect">
            <a:avLst/>
          </a:prstGeom>
        </p:spPr>
        <p:txBody>
          <a:bodyPr wrap="square">
            <a:spAutoFit/>
          </a:bodyPr>
          <a:lstStyle/>
          <a:p>
            <a:pPr>
              <a:spcAft>
                <a:spcPts val="1200"/>
              </a:spcAft>
            </a:pPr>
            <a:r>
              <a:rPr lang="fi-FI" sz="2000" b="1" dirty="0" smtClean="0">
                <a:latin typeface="Arial" panose="020B0604020202020204" pitchFamily="34" charset="0"/>
                <a:ea typeface="Calibri" panose="020F0502020204030204" pitchFamily="34" charset="0"/>
                <a:cs typeface="Calibri" panose="020F0502020204030204" pitchFamily="34" charset="0"/>
              </a:rPr>
              <a:t>Sopeutuminen</a:t>
            </a:r>
            <a:endParaRPr lang="fi-FI" sz="2000" b="1" dirty="0" smtClean="0">
              <a:latin typeface="Arial" panose="020B0604020202020204" pitchFamily="34" charset="0"/>
              <a:ea typeface="Calibri" panose="020F0502020204030204" pitchFamily="34" charset="0"/>
              <a:cs typeface="Calibri" panose="020F0502020204030204" pitchFamily="34" charset="0"/>
            </a:endParaRPr>
          </a:p>
          <a:p>
            <a:pPr marL="285750" indent="-285750">
              <a:spcAft>
                <a:spcPts val="6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Riskien, haavoittuvuuksien ja vaikutusten </a:t>
            </a:r>
            <a:r>
              <a:rPr lang="fi-FI" dirty="0" smtClean="0">
                <a:latin typeface="Arial" panose="020B0604020202020204" pitchFamily="34" charset="0"/>
                <a:ea typeface="Calibri" panose="020F0502020204030204" pitchFamily="34" charset="0"/>
                <a:cs typeface="Calibri" panose="020F0502020204030204" pitchFamily="34" charset="0"/>
              </a:rPr>
              <a:t>analyysi on päivitetty perusteellisesti.</a:t>
            </a:r>
          </a:p>
          <a:p>
            <a:pPr marL="285750" indent="-285750">
              <a:spcAft>
                <a:spcPts val="6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Sopeutumistoimet uudistuvat </a:t>
            </a:r>
            <a:r>
              <a:rPr lang="fi-FI" dirty="0" smtClean="0">
                <a:latin typeface="Arial" panose="020B0604020202020204" pitchFamily="34" charset="0"/>
                <a:ea typeface="Calibri" panose="020F0502020204030204" pitchFamily="34" charset="0"/>
                <a:cs typeface="Calibri" panose="020F0502020204030204" pitchFamily="34" charset="0"/>
              </a:rPr>
              <a:t>ja vahvistuvat YK:n Sendai-kehikon mukaisesti jäsenneltyinä.</a:t>
            </a:r>
          </a:p>
          <a:p>
            <a:pPr marL="285750" indent="-285750">
              <a:spcAft>
                <a:spcPts val="6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Kokonaisuus vahvistaa varautumista </a:t>
            </a:r>
            <a:r>
              <a:rPr lang="fi-FI" dirty="0" smtClean="0">
                <a:latin typeface="Arial" panose="020B0604020202020204" pitchFamily="34" charset="0"/>
                <a:ea typeface="Calibri" panose="020F0502020204030204" pitchFamily="34" charset="0"/>
                <a:cs typeface="Calibri" panose="020F0502020204030204" pitchFamily="34" charset="0"/>
              </a:rPr>
              <a:t>myös muihin poikkeuksellisiin olosuhteisiin ja muutoksiin.</a:t>
            </a:r>
          </a:p>
          <a:p>
            <a:pPr>
              <a:spcAft>
                <a:spcPts val="1200"/>
              </a:spcAft>
            </a:pPr>
            <a:r>
              <a:rPr lang="fi-FI" sz="2000" b="1" dirty="0" smtClean="0">
                <a:latin typeface="Arial" panose="020B0604020202020204" pitchFamily="34" charset="0"/>
                <a:ea typeface="Calibri" panose="020F0502020204030204" pitchFamily="34" charset="0"/>
                <a:cs typeface="Calibri" panose="020F0502020204030204" pitchFamily="34" charset="0"/>
              </a:rPr>
              <a:t>Toimeenpano</a:t>
            </a:r>
          </a:p>
          <a:p>
            <a:pPr marL="285750" indent="-285750">
              <a:spcAft>
                <a:spcPts val="600"/>
              </a:spcAft>
              <a:buFont typeface="Symbol" panose="05050102010706020507" pitchFamily="18" charset="2"/>
              <a:buChar char="-"/>
            </a:pPr>
            <a:r>
              <a:rPr lang="fi-FI" b="1" dirty="0">
                <a:latin typeface="Arial" panose="020B0604020202020204" pitchFamily="34" charset="0"/>
                <a:ea typeface="Calibri" panose="020F0502020204030204" pitchFamily="34" charset="0"/>
                <a:cs typeface="Calibri" panose="020F0502020204030204" pitchFamily="34" charset="0"/>
              </a:rPr>
              <a:t>Ilmastopolitiikan ohjausta </a:t>
            </a:r>
            <a:r>
              <a:rPr lang="fi-FI" dirty="0">
                <a:latin typeface="Arial" panose="020B0604020202020204" pitchFamily="34" charset="0"/>
                <a:ea typeface="Calibri" panose="020F0502020204030204" pitchFamily="34" charset="0"/>
                <a:cs typeface="Calibri" panose="020F0502020204030204" pitchFamily="34" charset="0"/>
              </a:rPr>
              <a:t>on vahvistettu. Toimeenpano konsernissa toteutuu osana vuosijohtamista, investointiohjelmia ja konserniohjausta sekä kärki- ja kehityshankkeita.</a:t>
            </a:r>
          </a:p>
          <a:p>
            <a:pPr marL="285750" indent="-285750">
              <a:spcAft>
                <a:spcPts val="6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Ilmastoviestintää ja osallistumista</a:t>
            </a:r>
            <a:r>
              <a:rPr lang="fi-FI" dirty="0" smtClean="0">
                <a:latin typeface="Arial" panose="020B0604020202020204" pitchFamily="34" charset="0"/>
                <a:ea typeface="Calibri" panose="020F0502020204030204" pitchFamily="34" charset="0"/>
                <a:cs typeface="Calibri" panose="020F0502020204030204" pitchFamily="34" charset="0"/>
              </a:rPr>
              <a:t> kansalaisille, yrityksille ja yhteisöille vahvistetaan.</a:t>
            </a:r>
          </a:p>
          <a:p>
            <a:pPr marL="285750" indent="-285750">
              <a:spcAft>
                <a:spcPts val="6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Kulutuksen päästöt </a:t>
            </a:r>
            <a:r>
              <a:rPr lang="fi-FI" dirty="0" smtClean="0">
                <a:latin typeface="Arial" panose="020B0604020202020204" pitchFamily="34" charset="0"/>
                <a:ea typeface="Calibri" panose="020F0502020204030204" pitchFamily="34" charset="0"/>
                <a:cs typeface="Calibri" panose="020F0502020204030204" pitchFamily="34" charset="0"/>
              </a:rPr>
              <a:t>otetaan seurantaan (laskenta aloitettu 2021).</a:t>
            </a:r>
          </a:p>
          <a:p>
            <a:pPr marL="285750" indent="-285750">
              <a:spcAft>
                <a:spcPts val="600"/>
              </a:spcAft>
              <a:buFont typeface="Symbol" panose="05050102010706020507" pitchFamily="18" charset="2"/>
              <a:buChar char="-"/>
            </a:pPr>
            <a:r>
              <a:rPr lang="fi-FI" b="1" dirty="0" smtClean="0">
                <a:latin typeface="Arial" panose="020B0604020202020204" pitchFamily="34" charset="0"/>
                <a:ea typeface="Calibri" panose="020F0502020204030204" pitchFamily="34" charset="0"/>
                <a:cs typeface="Calibri" panose="020F0502020204030204" pitchFamily="34" charset="0"/>
              </a:rPr>
              <a:t>Yhteistyötä vahvistetaan </a:t>
            </a:r>
            <a:r>
              <a:rPr lang="fi-FI" dirty="0" smtClean="0">
                <a:latin typeface="Arial" panose="020B0604020202020204" pitchFamily="34" charset="0"/>
                <a:ea typeface="Calibri" panose="020F0502020204030204" pitchFamily="34" charset="0"/>
                <a:cs typeface="Calibri" panose="020F0502020204030204" pitchFamily="34" charset="0"/>
              </a:rPr>
              <a:t>kaikilla tasoilla. Turku on johtava edelläkävijä ja hyötyy siitä.</a:t>
            </a:r>
            <a:endParaRPr lang="fi-FI" dirty="0">
              <a:latin typeface="Arial" panose="020B0604020202020204" pitchFamily="34" charset="0"/>
              <a:ea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EDCA4B3A-6D37-4B72-AC38-AA52728C0B7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
            <a:ext cx="2646948" cy="686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00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uva 4" descr="Kuva, joka sisältää kohteen puu, ulko, henkilö, polkupyörä&#10;&#10;Kuvaus luotu automaattisesti">
            <a:extLst>
              <a:ext uri="{FF2B5EF4-FFF2-40B4-BE49-F238E27FC236}">
                <a16:creationId xmlns:a16="http://schemas.microsoft.com/office/drawing/2014/main" id="{8318DB83-1152-44CB-9FF1-6AD717D99DD0}"/>
              </a:ext>
            </a:extLst>
          </p:cNvPr>
          <p:cNvPicPr>
            <a:picLocks noChangeAspect="1"/>
          </p:cNvPicPr>
          <p:nvPr/>
        </p:nvPicPr>
        <p:blipFill rotWithShape="1">
          <a:blip r:embed="rId2">
            <a:extLst>
              <a:ext uri="{28A0092B-C50C-407E-A947-70E740481C1C}">
                <a14:useLocalDpi xmlns:a14="http://schemas.microsoft.com/office/drawing/2010/main" val="0"/>
              </a:ext>
            </a:extLst>
          </a:blip>
          <a:srcRect l="5475" t="5364" r="14925"/>
          <a:stretch/>
        </p:blipFill>
        <p:spPr>
          <a:xfrm>
            <a:off x="0" y="0"/>
            <a:ext cx="12192000" cy="6858000"/>
          </a:xfrm>
          <a:prstGeom prst="rect">
            <a:avLst/>
          </a:prstGeom>
        </p:spPr>
      </p:pic>
      <p:sp>
        <p:nvSpPr>
          <p:cNvPr id="3" name="Suorakulmio 2"/>
          <p:cNvSpPr/>
          <p:nvPr/>
        </p:nvSpPr>
        <p:spPr>
          <a:xfrm>
            <a:off x="8708571" y="6151472"/>
            <a:ext cx="3410451" cy="543867"/>
          </a:xfrm>
          <a:prstGeom prst="rect">
            <a:avLst/>
          </a:prstGeom>
        </p:spPr>
        <p:txBody>
          <a:bodyPr wrap="square">
            <a:spAutoFit/>
          </a:bodyPr>
          <a:lstStyle/>
          <a:p>
            <a:pPr algn="r" defTabSz="609585"/>
            <a:r>
              <a:rPr lang="fi-FI" sz="1400" u="sng" dirty="0" smtClean="0">
                <a:solidFill>
                  <a:prstClr val="white"/>
                </a:solidFill>
              </a:rPr>
              <a:t>www.turku.fi/ilmasto</a:t>
            </a:r>
          </a:p>
          <a:p>
            <a:pPr algn="r" defTabSz="609585"/>
            <a:r>
              <a:rPr lang="fi-FI" sz="1400" u="sng" dirty="0" smtClean="0">
                <a:solidFill>
                  <a:prstClr val="white"/>
                </a:solidFill>
              </a:rPr>
              <a:t>www.hiilineutraalisuomi.fi</a:t>
            </a:r>
            <a:endParaRPr lang="fi-FI" sz="1400" u="sng" dirty="0">
              <a:solidFill>
                <a:prstClr val="white"/>
              </a:solidFill>
              <a:latin typeface="Calibri"/>
            </a:endParaRPr>
          </a:p>
        </p:txBody>
      </p:sp>
    </p:spTree>
    <p:extLst>
      <p:ext uri="{BB962C8B-B14F-4D97-AF65-F5344CB8AC3E}">
        <p14:creationId xmlns:p14="http://schemas.microsoft.com/office/powerpoint/2010/main" val="3934826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Värilliset">
  <a:themeElements>
    <a:clrScheme name="Mukautettu 1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97A"/>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 kehittamis- ja kaavoituskohteita esityspohja" id="{CC875AFD-C21F-42C8-BD94-0B93CF8B6FB3}" vid="{1F9B9C8D-CC5A-4187-95B6-109565C75951}"/>
    </a:ext>
  </a:extLst>
</a:theme>
</file>

<file path=ppt/theme/theme12.xml><?xml version="1.0" encoding="utf-8"?>
<a:theme xmlns:a="http://schemas.openxmlformats.org/drawingml/2006/main" name="11_Väri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Väri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6_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_PPT_16-9" id="{2377A55B-EA10-4147-83BF-6F98F6210B8E}" vid="{3E367548-7CAA-4C0E-8819-C6D6E84F3B96}"/>
    </a:ext>
  </a:extLst>
</a:theme>
</file>

<file path=ppt/theme/theme15.xml><?xml version="1.0" encoding="utf-8"?>
<a:theme xmlns:a="http://schemas.openxmlformats.org/drawingml/2006/main" name="2_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SVE_2021  -  Vain luku" id="{AFE536B5-FADA-47E1-A70A-7C61BCC04414}" vid="{4F21320D-CBA8-4335-B240-3410869061A1}"/>
    </a:ext>
  </a:extLst>
</a:theme>
</file>

<file path=ppt/theme/theme1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TURKU Ilmasto">
      <a:dk1>
        <a:sysClr val="windowText" lastClr="000000"/>
      </a:dk1>
      <a:lt1>
        <a:sysClr val="window" lastClr="FFFFFF"/>
      </a:lt1>
      <a:dk2>
        <a:srgbClr val="00A97A"/>
      </a:dk2>
      <a:lt2>
        <a:srgbClr val="FFFFFF"/>
      </a:lt2>
      <a:accent1>
        <a:srgbClr val="F2F2F2"/>
      </a:accent1>
      <a:accent2>
        <a:srgbClr val="BFBFBF"/>
      </a:accent2>
      <a:accent3>
        <a:srgbClr val="7F7F7F"/>
      </a:accent3>
      <a:accent4>
        <a:srgbClr val="595959"/>
      </a:accent4>
      <a:accent5>
        <a:srgbClr val="3F3F3F"/>
      </a:accent5>
      <a:accent6>
        <a:srgbClr val="0C0C0C"/>
      </a:accent6>
      <a:hlink>
        <a:srgbClr val="000000"/>
      </a:hlink>
      <a:folHlink>
        <a:srgbClr val="0C0C0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934DF857-1862-4454-A464-105457798266}" vid="{EB738106-AF4D-4813-A67E-08A096C3513D}"/>
    </a:ext>
  </a:extLst>
</a:theme>
</file>

<file path=ppt/theme/theme4.xml><?xml version="1.0" encoding="utf-8"?>
<a:theme xmlns:a="http://schemas.openxmlformats.org/drawingml/2006/main" name="5_Värilliset">
  <a:themeElements>
    <a:clrScheme name="Mukautettu 1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97A"/>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 kehittamis- ja kaavoituskohteita esityspohja" id="{CC875AFD-C21F-42C8-BD94-0B93CF8B6FB3}" vid="{1F9B9C8D-CC5A-4187-95B6-109565C75951}"/>
    </a:ext>
  </a:extLst>
</a:theme>
</file>

<file path=ppt/theme/theme5.xml><?xml version="1.0" encoding="utf-8"?>
<a:theme xmlns:a="http://schemas.openxmlformats.org/drawingml/2006/main" name="4_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_PPT_16-9" id="{2377A55B-EA10-4147-83BF-6F98F6210B8E}" vid="{3E367548-7CAA-4C0E-8819-C6D6E84F3B96}"/>
    </a:ext>
  </a:extLst>
</a:theme>
</file>

<file path=ppt/theme/theme6.xml><?xml version="1.0" encoding="utf-8"?>
<a:theme xmlns:a="http://schemas.openxmlformats.org/drawingml/2006/main" name="5_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_PPT_16-9" id="{2377A55B-EA10-4147-83BF-6F98F6210B8E}" vid="{3E367548-7CAA-4C0E-8819-C6D6E84F3B96}"/>
    </a:ext>
  </a:extLst>
</a:theme>
</file>

<file path=ppt/theme/theme7.xml><?xml version="1.0" encoding="utf-8"?>
<a:theme xmlns:a="http://schemas.openxmlformats.org/drawingml/2006/main" name="8_Värilliset">
  <a:themeElements>
    <a:clrScheme name="Mukautettu 1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875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 kehittamis- ja kaavoituskohteita esityspohja" id="{CC875AFD-C21F-42C8-BD94-0B93CF8B6FB3}" vid="{1F9B9C8D-CC5A-4187-95B6-109565C75951}"/>
    </a:ext>
  </a:extLst>
</a:theme>
</file>

<file path=ppt/theme/theme8.xml><?xml version="1.0" encoding="utf-8"?>
<a:theme xmlns:a="http://schemas.openxmlformats.org/drawingml/2006/main" name="12_Väri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5_Värilliset">
  <a:themeElements>
    <a:clrScheme name="Mukautettu 1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875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 kehittamis- ja kaavoituskohteita esityspohja" id="{CC875AFD-C21F-42C8-BD94-0B93CF8B6FB3}" vid="{1F9B9C8D-CC5A-4187-95B6-109565C7595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DEBD8EE2E106F498DFD18FCD07D6D0D" ma:contentTypeVersion="4" ma:contentTypeDescription="Luo uusi asiakirja." ma:contentTypeScope="" ma:versionID="145571836db62097024f7f214311fcc6">
  <xsd:schema xmlns:xsd="http://www.w3.org/2001/XMLSchema" xmlns:xs="http://www.w3.org/2001/XMLSchema" xmlns:p="http://schemas.microsoft.com/office/2006/metadata/properties" xmlns:ns2="bf300f70-7d05-4f22-acb7-31af5e0dcedb" targetNamespace="http://schemas.microsoft.com/office/2006/metadata/properties" ma:root="true" ma:fieldsID="e32321a29307905f240091bfde790deb" ns2:_="">
    <xsd:import namespace="bf300f70-7d05-4f22-acb7-31af5e0dcedb"/>
    <xsd:element name="properties">
      <xsd:complexType>
        <xsd:sequence>
          <xsd:element name="documentManagement">
            <xsd:complexType>
              <xsd:all>
                <xsd:element ref="ns2:P_x00e4__x00e4_t_x00f6_s_x002d__x002f_kokouspvm"/>
                <xsd:element ref="ns2:Vuosi"/>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00f70-7d05-4f22-acb7-31af5e0dcedb" elementFormDefault="qualified">
    <xsd:import namespace="http://schemas.microsoft.com/office/2006/documentManagement/types"/>
    <xsd:import namespace="http://schemas.microsoft.com/office/infopath/2007/PartnerControls"/>
    <xsd:element name="P_x00e4__x00e4_t_x00f6_s_x002d__x002f_kokouspvm" ma:index="8" ma:displayName="Päätös-/kokouspvm" ma:format="DateOnly" ma:internalName="P_x00e4__x00e4_t_x00f6_s_x002d__x002f_kokouspvm">
      <xsd:simpleType>
        <xsd:restriction base="dms:DateTime"/>
      </xsd:simpleType>
    </xsd:element>
    <xsd:element name="Vuosi" ma:index="9" ma:displayName="Vuosi" ma:decimals="0" ma:internalName="Vuosi">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uosi xmlns="bf300f70-7d05-4f22-acb7-31af5e0dcedb">2022</Vuosi>
    <P_x00e4__x00e4_t_x00f6_s_x002d__x002f_kokouspvm xmlns="bf300f70-7d05-4f22-acb7-31af5e0dcedb">2022-01-27T22:00:00+00:00</P_x00e4__x00e4_t_x00f6_s_x002d__x002f_kokouspv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AAC20-673F-4D2F-A9CD-AEAC11358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00f70-7d05-4f22-acb7-31af5e0dce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C5E5BF-239A-4D73-8E4E-1A53FF5AF202}">
  <ds:schemaRefs>
    <ds:schemaRef ds:uri="http://www.w3.org/XML/1998/namespace"/>
    <ds:schemaRef ds:uri="http://purl.org/dc/terms/"/>
    <ds:schemaRef ds:uri="http://schemas.microsoft.com/office/2006/metadata/properties"/>
    <ds:schemaRef ds:uri="bf300f70-7d05-4f22-acb7-31af5e0dcedb"/>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38DAD09-1FB1-4E49-87E7-150502917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45847</TotalTime>
  <Words>467</Words>
  <Application>Microsoft Office PowerPoint</Application>
  <PresentationFormat>Laajakuva</PresentationFormat>
  <Paragraphs>72</Paragraphs>
  <Slides>9</Slides>
  <Notes>7</Notes>
  <HiddenSlides>0</HiddenSlides>
  <MMClips>0</MMClips>
  <ScaleCrop>false</ScaleCrop>
  <HeadingPairs>
    <vt:vector size="6" baseType="variant">
      <vt:variant>
        <vt:lpstr>Käytetyt fontit</vt:lpstr>
      </vt:variant>
      <vt:variant>
        <vt:i4>11</vt:i4>
      </vt:variant>
      <vt:variant>
        <vt:lpstr>Teema</vt:lpstr>
      </vt:variant>
      <vt:variant>
        <vt:i4>15</vt:i4>
      </vt:variant>
      <vt:variant>
        <vt:lpstr>Dian otsikot</vt:lpstr>
      </vt:variant>
      <vt:variant>
        <vt:i4>9</vt:i4>
      </vt:variant>
    </vt:vector>
  </HeadingPairs>
  <TitlesOfParts>
    <vt:vector size="35" baseType="lpstr">
      <vt:lpstr>.AppleSystemUIFont</vt:lpstr>
      <vt:lpstr>Arial</vt:lpstr>
      <vt:lpstr>Calibri</vt:lpstr>
      <vt:lpstr>Calibri Light</vt:lpstr>
      <vt:lpstr>Courier New</vt:lpstr>
      <vt:lpstr>Lucida Grande</vt:lpstr>
      <vt:lpstr>Noway Light</vt:lpstr>
      <vt:lpstr>Noway Medium</vt:lpstr>
      <vt:lpstr>Segoe UI</vt:lpstr>
      <vt:lpstr>Symbol</vt:lpstr>
      <vt:lpstr>ヒラギノ角ゴ Pro W3</vt:lpstr>
      <vt:lpstr>Kuvalliset</vt:lpstr>
      <vt:lpstr>Office-teema</vt:lpstr>
      <vt:lpstr>1_Turun kaupunki perustyyli</vt:lpstr>
      <vt:lpstr>5_Värilliset</vt:lpstr>
      <vt:lpstr>4_Kuvalliset</vt:lpstr>
      <vt:lpstr>5_Kuvalliset</vt:lpstr>
      <vt:lpstr>8_Värilliset</vt:lpstr>
      <vt:lpstr>12_Värilliset</vt:lpstr>
      <vt:lpstr>15_Värilliset</vt:lpstr>
      <vt:lpstr>1_Office-teema</vt:lpstr>
      <vt:lpstr>9_Värilliset</vt:lpstr>
      <vt:lpstr>11_Värilliset</vt:lpstr>
      <vt:lpstr>13_Värilliset</vt:lpstr>
      <vt:lpstr>6_Kuvalliset</vt:lpstr>
      <vt:lpstr>2_Turun kaupunki perustyyli</vt:lpstr>
      <vt:lpstr>Ilmastopositiivinen Turku 2029 </vt:lpstr>
      <vt:lpstr>PowerPoint-esitys</vt:lpstr>
      <vt:lpstr>Turku tavoittelee ilmastopositiivisuutta, ensimmäisenä suomalaisena kaupunkina</vt:lpstr>
      <vt:lpstr>PowerPoint-esitys</vt:lpstr>
      <vt:lpstr>PowerPoint-esitys</vt:lpstr>
      <vt:lpstr>Turku valittiin Euroopan  parhaaksi  keskikokoiseksi  ilmastokaupungiksi  vuonna 2020</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Turun kaupungin ilmastosuunnitelman päivitystyö</dc:title>
  <dc:creator>Kriikkula Iris;Veivo Risto</dc:creator>
  <cp:lastModifiedBy>Veivo Risto</cp:lastModifiedBy>
  <cp:revision>118</cp:revision>
  <dcterms:created xsi:type="dcterms:W3CDTF">2022-01-27T10:01:13Z</dcterms:created>
  <dcterms:modified xsi:type="dcterms:W3CDTF">2022-04-13T18:20:18Z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0x0101005DEBD8EE2E106F498DFD18FCD07D6D0D</vt:lpwstr>
  </property>
</Properties>
</file>