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0799-3783-C2E1-A456-838808D4E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D37A5-12BD-DE8D-BAAD-7D05596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1966B-8E41-6003-6238-18A22A28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64748-392C-D904-3CB4-85A61B69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49932-DCCD-3A5B-88AB-D4B8D703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46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DFB8-E53B-38A7-B733-4425CD3E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6E300-4295-ABED-DE99-6F155E926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AD290-C099-57A7-3AC9-C68283CB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DF590-306C-AEDC-5537-A243F9E1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5F23-2C5B-7E6D-024E-7CF358A6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46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7102D-546F-DBC5-00A1-17269E815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0B550-ABA2-1518-EE7B-5F2335E76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14ED0-4AC5-669D-FCC8-F9282C51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93912-546A-4687-29CD-124D7E7B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266B0-98BD-AD0B-715D-DEEF3CFB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6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D75E-7613-4ED2-8197-3CD3435D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C09A5-8741-8874-9FFF-D65A55C5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15AB-5B37-BCA6-6E31-99840921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E17A-E69C-B798-35A3-890DF803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346EB-F5BA-D9E3-9DE0-3212709D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47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F3EF-04F5-DBCF-8625-CF93DC25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2367E-616A-D103-8830-D99C37F7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1830B-F378-B4A9-E16B-64259215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781B5-A5D5-6FFA-07A0-95CC91C5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C96F9-6597-5CD8-D3B7-4E692B88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38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785E-AE58-09B6-8202-303AEBE2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3FC96-CBA3-15F3-2CBA-59AD793E1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7DF1F-3289-8305-454C-F5DE33F90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6E516-6876-C0C4-52BD-3D21B83B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59FC8-6A8F-F961-0FD4-0FCA375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C07BB-D26E-3E5D-FD3C-4D24C3CE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94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304D-4D67-5393-30F3-9DB087D3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8ABE1-0A19-A9B5-473C-CCF13D47A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AE4DE-B941-8090-F172-434C13322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AFFC7-9D7A-9E81-6F27-94F8D3125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69D08F-7235-2CCB-A152-AC4A891A7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7C5D7-7A21-C4FF-3953-46C6136E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C2A99-F284-6F5E-75FD-74CC6719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5B241-6B59-EF89-31AA-563FDBB1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04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82F4-F7F1-C1A1-9ED9-18E040DA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0D59F-B307-CDF4-46E2-F9329E2A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D475-A1EF-A527-1FD2-05DD031D7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D76E6-D3C2-B3E5-D4FA-11F12F56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3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FB116-DD4D-0777-2843-96E810C8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3174E-CDDA-EC81-44BB-14D1C8B9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DE1EC-7F0A-50B9-2356-63165E25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4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296B-B3B0-051D-AE9B-4B20E096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B06E5-B15F-9485-4E8E-D20C422B2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1D324-438F-7749-851F-9615E6C97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400DC-D5A7-7A58-3A30-C9D0937A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CE95-8AA6-1FC9-061F-EA99AE2E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42466-A401-67CC-EB60-6BA91C25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00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989D-DA53-DAB2-937B-49FDC8CC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E186B-8AF7-C776-9FB5-004D1D243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5E6F3-35C1-5751-AF8D-A429CDBEA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5BE9B-4307-0F5E-27AC-1FB1620F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2F000-1D8F-D8ED-7ECF-498ACF62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98A12-6E70-6062-5076-FC56EC1C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73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49D73-8332-A59D-DE29-504420FA6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C7C98-016A-9E49-80DF-5FBE911FB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D40B-8D7C-364F-9925-10BFBC20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61BC-C48F-4674-876C-485E300FDC14}" type="datetimeFigureOut">
              <a:rPr lang="fi-FI" smtClean="0"/>
              <a:t>27.10.2022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1D511-9A44-D36C-5DEB-5F35B0C4B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D476-3D61-970B-C859-E75ED3C16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0FF6-5C06-4FD6-8740-FAEFC5EF88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252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078BD3A-F6DC-4937-8C60-61239EA38E04}"/>
              </a:ext>
            </a:extLst>
          </p:cNvPr>
          <p:cNvSpPr txBox="1"/>
          <p:nvPr/>
        </p:nvSpPr>
        <p:spPr>
          <a:xfrm>
            <a:off x="3229465" y="341986"/>
            <a:ext cx="5693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Sähkökulutusarvioita Ruotsi-Suomi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4ABEBE-E807-8F2C-C76D-51CBD79C2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17" y="4880836"/>
            <a:ext cx="4484276" cy="11283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C456BD-B40A-42CE-2B72-D42098769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717" y="6009232"/>
            <a:ext cx="901746" cy="406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748132-3146-FE2E-131A-EC2096FA8D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717" y="1666962"/>
            <a:ext cx="5001053" cy="297476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089F8EE-0026-4CF6-72B1-438B942B07F7}"/>
              </a:ext>
            </a:extLst>
          </p:cNvPr>
          <p:cNvSpPr txBox="1"/>
          <p:nvPr/>
        </p:nvSpPr>
        <p:spPr>
          <a:xfrm>
            <a:off x="1119353" y="1075874"/>
            <a:ext cx="1255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/>
              <a:t>Ruotsi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BF651A-F3AD-C205-D613-D89F425AAFA8}"/>
              </a:ext>
            </a:extLst>
          </p:cNvPr>
          <p:cNvSpPr txBox="1"/>
          <p:nvPr/>
        </p:nvSpPr>
        <p:spPr>
          <a:xfrm>
            <a:off x="7126014" y="1338632"/>
            <a:ext cx="1255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/>
              <a:t>Suomi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D55F9EA-5202-7AA4-7268-E76E5F0085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9149" y="2036373"/>
            <a:ext cx="5150115" cy="363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2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Juha Turkki</dc:creator>
  <cp:lastModifiedBy>Jouni Keronen</cp:lastModifiedBy>
  <cp:revision>2</cp:revision>
  <dcterms:created xsi:type="dcterms:W3CDTF">2022-10-26T14:30:12Z</dcterms:created>
  <dcterms:modified xsi:type="dcterms:W3CDTF">2022-10-27T06:38:08Z</dcterms:modified>
</cp:coreProperties>
</file>